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B19BB0E-CA95-46ED-857E-8BB52985418B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28600" y="152280"/>
            <a:ext cx="87631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Original Bandwidth Trading Model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6" name=""/>
          <p:cNvGraphicFramePr/>
          <p:nvPr/>
        </p:nvGraphicFramePr>
        <p:xfrm>
          <a:off x="1981080" y="1066680"/>
          <a:ext cx="5346720" cy="48974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981080" y="1066680"/>
                    <a:ext cx="5346720" cy="4897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" name=""/>
          <p:cNvSpPr/>
          <p:nvPr/>
        </p:nvSpPr>
        <p:spPr>
          <a:xfrm>
            <a:off x="2133720" y="1523880"/>
            <a:ext cx="1349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Los Angeles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553080" y="1523880"/>
            <a:ext cx="914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NYC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2951A0E-F452-429C-8A8F-C92B426E8394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9144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New Bandwidth Trading Model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" name=""/>
          <p:cNvGrpSpPr/>
          <p:nvPr/>
        </p:nvGrpSpPr>
        <p:grpSpPr>
          <a:xfrm>
            <a:off x="5776920" y="4572000"/>
            <a:ext cx="2226960" cy="762120"/>
            <a:chOff x="5776920" y="4572000"/>
            <a:chExt cx="2226960" cy="762120"/>
          </a:xfrm>
        </p:grpSpPr>
        <p:sp>
          <p:nvSpPr>
            <p:cNvPr id="12" name=""/>
            <p:cNvSpPr/>
            <p:nvPr/>
          </p:nvSpPr>
          <p:spPr>
            <a:xfrm>
              <a:off x="7261560" y="4572000"/>
              <a:ext cx="742320" cy="533520"/>
            </a:xfrm>
            <a:prstGeom prst="line">
              <a:avLst/>
            </a:prstGeom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 flipH="1">
              <a:off x="6848640" y="4572000"/>
              <a:ext cx="82440" cy="762120"/>
            </a:xfrm>
            <a:prstGeom prst="line">
              <a:avLst/>
            </a:prstGeom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 flipH="1">
              <a:off x="5776920" y="4572000"/>
              <a:ext cx="742320" cy="609480"/>
            </a:xfrm>
            <a:prstGeom prst="line">
              <a:avLst/>
            </a:prstGeom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" name=""/>
          <p:cNvGrpSpPr/>
          <p:nvPr/>
        </p:nvGrpSpPr>
        <p:grpSpPr>
          <a:xfrm>
            <a:off x="2063520" y="4572000"/>
            <a:ext cx="2226600" cy="762120"/>
            <a:chOff x="2063520" y="4572000"/>
            <a:chExt cx="2226600" cy="762120"/>
          </a:xfrm>
        </p:grpSpPr>
        <p:sp>
          <p:nvSpPr>
            <p:cNvPr id="16" name=""/>
            <p:cNvSpPr/>
            <p:nvPr/>
          </p:nvSpPr>
          <p:spPr>
            <a:xfrm>
              <a:off x="3548160" y="4572000"/>
              <a:ext cx="741960" cy="533520"/>
            </a:xfrm>
            <a:prstGeom prst="line">
              <a:avLst/>
            </a:prstGeom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 flipH="1">
              <a:off x="3135240" y="4572000"/>
              <a:ext cx="82440" cy="762120"/>
            </a:xfrm>
            <a:prstGeom prst="line">
              <a:avLst/>
            </a:prstGeom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 flipH="1">
              <a:off x="2063520" y="4572000"/>
              <a:ext cx="741960" cy="609480"/>
            </a:xfrm>
            <a:prstGeom prst="line">
              <a:avLst/>
            </a:prstGeom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" name=""/>
          <p:cNvSpPr/>
          <p:nvPr/>
        </p:nvSpPr>
        <p:spPr>
          <a:xfrm>
            <a:off x="3016440" y="1235520"/>
            <a:ext cx="1061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anchorCtr="1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City 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418920" y="5637600"/>
            <a:ext cx="3014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anchorCtr="1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DSL Served Broadband Eye Balls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" name=""/>
          <p:cNvGrpSpPr/>
          <p:nvPr/>
        </p:nvGrpSpPr>
        <p:grpSpPr>
          <a:xfrm>
            <a:off x="4621680" y="3124080"/>
            <a:ext cx="1403280" cy="990360"/>
            <a:chOff x="4621680" y="3124080"/>
            <a:chExt cx="1403280" cy="990360"/>
          </a:xfrm>
        </p:grpSpPr>
        <p:sp>
          <p:nvSpPr>
            <p:cNvPr id="22" name=""/>
            <p:cNvSpPr/>
            <p:nvPr/>
          </p:nvSpPr>
          <p:spPr>
            <a:xfrm>
              <a:off x="5282280" y="3124080"/>
              <a:ext cx="742680" cy="990360"/>
            </a:xfrm>
            <a:prstGeom prst="line">
              <a:avLst/>
            </a:prstGeom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 flipH="1" flipV="1">
              <a:off x="4621680" y="3200040"/>
              <a:ext cx="1402920" cy="914400"/>
            </a:xfrm>
            <a:prstGeom prst="line">
              <a:avLst/>
            </a:prstGeom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" name=""/>
          <p:cNvGrpSpPr/>
          <p:nvPr/>
        </p:nvGrpSpPr>
        <p:grpSpPr>
          <a:xfrm>
            <a:off x="3877920" y="3124080"/>
            <a:ext cx="1403280" cy="990360"/>
            <a:chOff x="3877920" y="3124080"/>
            <a:chExt cx="1403280" cy="990360"/>
          </a:xfrm>
        </p:grpSpPr>
        <p:sp>
          <p:nvSpPr>
            <p:cNvPr id="25" name=""/>
            <p:cNvSpPr/>
            <p:nvPr/>
          </p:nvSpPr>
          <p:spPr>
            <a:xfrm flipH="1">
              <a:off x="3877920" y="3124080"/>
              <a:ext cx="742680" cy="990360"/>
            </a:xfrm>
            <a:prstGeom prst="line">
              <a:avLst/>
            </a:prstGeom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 flipV="1">
              <a:off x="3878280" y="3200040"/>
              <a:ext cx="1402920" cy="914400"/>
            </a:xfrm>
            <a:prstGeom prst="line">
              <a:avLst/>
            </a:prstGeom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" name=""/>
          <p:cNvGrpSpPr/>
          <p:nvPr/>
        </p:nvGrpSpPr>
        <p:grpSpPr>
          <a:xfrm>
            <a:off x="3548160" y="2626560"/>
            <a:ext cx="1717200" cy="650160"/>
            <a:chOff x="3548160" y="2626560"/>
            <a:chExt cx="1717200" cy="650160"/>
          </a:xfrm>
        </p:grpSpPr>
        <p:sp>
          <p:nvSpPr>
            <p:cNvPr id="28" name=""/>
            <p:cNvSpPr/>
            <p:nvPr/>
          </p:nvSpPr>
          <p:spPr>
            <a:xfrm>
              <a:off x="3548160" y="2627280"/>
              <a:ext cx="974880" cy="649440"/>
            </a:xfrm>
            <a:prstGeom prst="line">
              <a:avLst/>
            </a:prstGeom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548160" y="2626560"/>
              <a:ext cx="1717200" cy="344520"/>
            </a:xfrm>
            <a:prstGeom prst="line">
              <a:avLst/>
            </a:prstGeom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" name=""/>
          <p:cNvGrpSpPr/>
          <p:nvPr/>
        </p:nvGrpSpPr>
        <p:grpSpPr>
          <a:xfrm>
            <a:off x="4621320" y="2626560"/>
            <a:ext cx="1717200" cy="650160"/>
            <a:chOff x="4621320" y="2626560"/>
            <a:chExt cx="1717200" cy="650160"/>
          </a:xfrm>
        </p:grpSpPr>
        <p:sp>
          <p:nvSpPr>
            <p:cNvPr id="31" name=""/>
            <p:cNvSpPr/>
            <p:nvPr/>
          </p:nvSpPr>
          <p:spPr>
            <a:xfrm flipH="1">
              <a:off x="5363640" y="2627280"/>
              <a:ext cx="974880" cy="649440"/>
            </a:xfrm>
            <a:prstGeom prst="line">
              <a:avLst/>
            </a:prstGeom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 flipH="1">
              <a:off x="4621320" y="2626560"/>
              <a:ext cx="1717200" cy="344520"/>
            </a:xfrm>
            <a:prstGeom prst="line">
              <a:avLst/>
            </a:prstGeom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" name=""/>
          <p:cNvGrpSpPr/>
          <p:nvPr/>
        </p:nvGrpSpPr>
        <p:grpSpPr>
          <a:xfrm>
            <a:off x="4621320" y="1752480"/>
            <a:ext cx="659520" cy="1371600"/>
            <a:chOff x="4621320" y="1752480"/>
            <a:chExt cx="659520" cy="1371600"/>
          </a:xfrm>
        </p:grpSpPr>
        <p:sp>
          <p:nvSpPr>
            <p:cNvPr id="34" name=""/>
            <p:cNvSpPr/>
            <p:nvPr/>
          </p:nvSpPr>
          <p:spPr>
            <a:xfrm>
              <a:off x="4951080" y="1752480"/>
              <a:ext cx="329760" cy="1371600"/>
            </a:xfrm>
            <a:prstGeom prst="line">
              <a:avLst/>
            </a:prstGeom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 flipH="1">
              <a:off x="4621320" y="1752480"/>
              <a:ext cx="329760" cy="1371600"/>
            </a:xfrm>
            <a:prstGeom prst="line">
              <a:avLst/>
            </a:prstGeom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6" name=""/>
          <p:cNvSpPr/>
          <p:nvPr/>
        </p:nvSpPr>
        <p:spPr>
          <a:xfrm flipH="1" flipV="1">
            <a:off x="4786200" y="1066320"/>
            <a:ext cx="247680" cy="685800"/>
          </a:xfrm>
          <a:prstGeom prst="line">
            <a:avLst/>
          </a:prstGeom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107040" y="4114800"/>
            <a:ext cx="577800" cy="380880"/>
          </a:xfrm>
          <a:prstGeom prst="line">
            <a:avLst/>
          </a:prstGeom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V="1">
            <a:off x="3052800" y="4114800"/>
            <a:ext cx="825480" cy="533520"/>
          </a:xfrm>
          <a:prstGeom prst="line">
            <a:avLst/>
          </a:prstGeom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300480" y="1600200"/>
            <a:ext cx="3343320" cy="3086280"/>
          </a:xfrm>
          <a:prstGeom prst="ellipse">
            <a:avLst/>
          </a:prstGeom>
          <a:noFill/>
          <a:ln w="38160">
            <a:solidFill>
              <a:srgbClr val="339933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0" name=""/>
          <p:cNvGrpSpPr/>
          <p:nvPr/>
        </p:nvGrpSpPr>
        <p:grpSpPr>
          <a:xfrm>
            <a:off x="4354920" y="2895480"/>
            <a:ext cx="1197720" cy="441360"/>
            <a:chOff x="4354920" y="2895480"/>
            <a:chExt cx="1197720" cy="441360"/>
          </a:xfrm>
        </p:grpSpPr>
        <p:grpSp>
          <p:nvGrpSpPr>
            <p:cNvPr id="41" name=""/>
            <p:cNvGrpSpPr/>
            <p:nvPr/>
          </p:nvGrpSpPr>
          <p:grpSpPr>
            <a:xfrm>
              <a:off x="4354920" y="2895480"/>
              <a:ext cx="537480" cy="441360"/>
              <a:chOff x="4354920" y="2895480"/>
              <a:chExt cx="537480" cy="441360"/>
            </a:xfrm>
          </p:grpSpPr>
          <p:sp>
            <p:nvSpPr>
              <p:cNvPr id="42" name=""/>
              <p:cNvSpPr/>
              <p:nvPr/>
            </p:nvSpPr>
            <p:spPr>
              <a:xfrm flipH="1">
                <a:off x="4387680" y="2895480"/>
                <a:ext cx="477360" cy="441360"/>
              </a:xfrm>
              <a:prstGeom prst="ellipse">
                <a:avLst/>
              </a:prstGeom>
              <a:gradFill rotWithShape="0">
                <a:gsLst>
                  <a:gs pos="0">
                    <a:srgbClr val="003300"/>
                  </a:gs>
                  <a:gs pos="100000">
                    <a:srgbClr val="339933"/>
                  </a:gs>
                </a:gsLst>
                <a:path path="rect">
                  <a:fillToRect l="50000" t="50000" r="50000" b="50000"/>
                </a:path>
              </a:gradFill>
              <a:ln w="1908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 flipH="1">
                <a:off x="4354560" y="2962800"/>
                <a:ext cx="53748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 anchorCtr="1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PPS</a:t>
                </a:r>
                <a:endPara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4" name=""/>
            <p:cNvGrpSpPr/>
            <p:nvPr/>
          </p:nvGrpSpPr>
          <p:grpSpPr>
            <a:xfrm>
              <a:off x="5015160" y="2895480"/>
              <a:ext cx="537480" cy="441360"/>
              <a:chOff x="5015160" y="2895480"/>
              <a:chExt cx="537480" cy="441360"/>
            </a:xfrm>
          </p:grpSpPr>
          <p:sp>
            <p:nvSpPr>
              <p:cNvPr id="45" name=""/>
              <p:cNvSpPr/>
              <p:nvPr/>
            </p:nvSpPr>
            <p:spPr>
              <a:xfrm flipH="1">
                <a:off x="5047920" y="2895480"/>
                <a:ext cx="477360" cy="441360"/>
              </a:xfrm>
              <a:prstGeom prst="ellipse">
                <a:avLst/>
              </a:prstGeom>
              <a:gradFill rotWithShape="0">
                <a:gsLst>
                  <a:gs pos="0">
                    <a:srgbClr val="003300"/>
                  </a:gs>
                  <a:gs pos="100000">
                    <a:srgbClr val="339933"/>
                  </a:gs>
                </a:gsLst>
                <a:path path="rect">
                  <a:fillToRect l="50000" t="50000" r="50000" b="50000"/>
                </a:path>
              </a:gradFill>
              <a:ln w="1908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 flipH="1">
                <a:off x="5014800" y="2962800"/>
                <a:ext cx="53748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 anchorCtr="1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PPS</a:t>
                </a:r>
                <a:endPara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47" name=""/>
          <p:cNvGrpSpPr/>
          <p:nvPr/>
        </p:nvGrpSpPr>
        <p:grpSpPr>
          <a:xfrm>
            <a:off x="4785840" y="1600200"/>
            <a:ext cx="330120" cy="304920"/>
            <a:chOff x="4785840" y="1600200"/>
            <a:chExt cx="330120" cy="304920"/>
          </a:xfrm>
        </p:grpSpPr>
        <p:sp>
          <p:nvSpPr>
            <p:cNvPr id="48" name=""/>
            <p:cNvSpPr/>
            <p:nvPr/>
          </p:nvSpPr>
          <p:spPr>
            <a:xfrm flipH="1">
              <a:off x="4785480" y="1600200"/>
              <a:ext cx="330120" cy="304920"/>
            </a:xfrm>
            <a:prstGeom prst="ellipse">
              <a:avLst/>
            </a:prstGeom>
            <a:gradFill rotWithShape="0">
              <a:gsLst>
                <a:gs pos="0">
                  <a:srgbClr val="003300"/>
                </a:gs>
                <a:gs pos="100000">
                  <a:srgbClr val="339933"/>
                </a:gs>
              </a:gsLst>
              <a:path path="rect">
                <a:fillToRect l="50000" t="50000" r="50000" b="50000"/>
              </a:path>
            </a:gradFill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 flipH="1">
              <a:off x="4845960" y="1661760"/>
              <a:ext cx="2124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AS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0" name=""/>
          <p:cNvGrpSpPr/>
          <p:nvPr/>
        </p:nvGrpSpPr>
        <p:grpSpPr>
          <a:xfrm>
            <a:off x="3712680" y="3962520"/>
            <a:ext cx="330120" cy="304560"/>
            <a:chOff x="3712680" y="3962520"/>
            <a:chExt cx="330120" cy="304560"/>
          </a:xfrm>
        </p:grpSpPr>
        <p:sp>
          <p:nvSpPr>
            <p:cNvPr id="51" name=""/>
            <p:cNvSpPr/>
            <p:nvPr/>
          </p:nvSpPr>
          <p:spPr>
            <a:xfrm flipH="1">
              <a:off x="3712320" y="3962520"/>
              <a:ext cx="330120" cy="304560"/>
            </a:xfrm>
            <a:prstGeom prst="ellipse">
              <a:avLst/>
            </a:prstGeom>
            <a:gradFill rotWithShape="0">
              <a:gsLst>
                <a:gs pos="0">
                  <a:srgbClr val="003300"/>
                </a:gs>
                <a:gs pos="100000">
                  <a:srgbClr val="339933"/>
                </a:gs>
              </a:gsLst>
              <a:path path="rect">
                <a:fillToRect l="50000" t="50000" r="50000" b="50000"/>
              </a:path>
            </a:gradFill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 flipH="1">
              <a:off x="3772800" y="4023720"/>
              <a:ext cx="2124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AS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3" name=""/>
          <p:cNvGrpSpPr/>
          <p:nvPr/>
        </p:nvGrpSpPr>
        <p:grpSpPr>
          <a:xfrm>
            <a:off x="5872320" y="3975120"/>
            <a:ext cx="329760" cy="304920"/>
            <a:chOff x="5872320" y="3975120"/>
            <a:chExt cx="329760" cy="304920"/>
          </a:xfrm>
        </p:grpSpPr>
        <p:sp>
          <p:nvSpPr>
            <p:cNvPr id="54" name=""/>
            <p:cNvSpPr/>
            <p:nvPr/>
          </p:nvSpPr>
          <p:spPr>
            <a:xfrm flipH="1">
              <a:off x="5872320" y="3975120"/>
              <a:ext cx="329760" cy="304920"/>
            </a:xfrm>
            <a:prstGeom prst="ellipse">
              <a:avLst/>
            </a:prstGeom>
            <a:gradFill rotWithShape="0">
              <a:gsLst>
                <a:gs pos="0">
                  <a:srgbClr val="003300"/>
                </a:gs>
                <a:gs pos="100000">
                  <a:srgbClr val="339933"/>
                </a:gs>
              </a:gsLst>
              <a:path path="rect">
                <a:fillToRect l="50000" t="50000" r="50000" b="50000"/>
              </a:path>
            </a:gradFill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 flipH="1">
              <a:off x="5931360" y="4036680"/>
              <a:ext cx="2124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AS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6" name=""/>
          <p:cNvGrpSpPr/>
          <p:nvPr/>
        </p:nvGrpSpPr>
        <p:grpSpPr>
          <a:xfrm>
            <a:off x="6354720" y="1981080"/>
            <a:ext cx="1536120" cy="609480"/>
            <a:chOff x="6354720" y="1981080"/>
            <a:chExt cx="1536120" cy="609480"/>
          </a:xfrm>
        </p:grpSpPr>
        <p:sp>
          <p:nvSpPr>
            <p:cNvPr id="57" name=""/>
            <p:cNvSpPr/>
            <p:nvPr/>
          </p:nvSpPr>
          <p:spPr>
            <a:xfrm flipV="1">
              <a:off x="6354720" y="2133360"/>
              <a:ext cx="907560" cy="457200"/>
            </a:xfrm>
            <a:prstGeom prst="line">
              <a:avLst/>
            </a:prstGeom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8" name=""/>
            <p:cNvGrpSpPr/>
            <p:nvPr/>
          </p:nvGrpSpPr>
          <p:grpSpPr>
            <a:xfrm>
              <a:off x="6436800" y="1981080"/>
              <a:ext cx="1454040" cy="392040"/>
              <a:chOff x="6436800" y="1981080"/>
              <a:chExt cx="1454040" cy="392040"/>
            </a:xfrm>
          </p:grpSpPr>
          <p:sp>
            <p:nvSpPr>
              <p:cNvPr id="59" name=""/>
              <p:cNvSpPr/>
              <p:nvPr/>
            </p:nvSpPr>
            <p:spPr>
              <a:xfrm>
                <a:off x="6436800" y="1981080"/>
                <a:ext cx="1454040" cy="392040"/>
              </a:xfrm>
              <a:custGeom>
                <a:avLst/>
                <a:gdLst/>
                <a:ahLst/>
                <a:rect l="l" t="t" r="r" b="b"/>
                <a:pathLst>
                  <a:path w="575" h="431">
                    <a:moveTo>
                      <a:pt x="84" y="320"/>
                    </a:moveTo>
                    <a:lnTo>
                      <a:pt x="94" y="343"/>
                    </a:lnTo>
                    <a:lnTo>
                      <a:pt x="104" y="363"/>
                    </a:lnTo>
                    <a:lnTo>
                      <a:pt x="117" y="381"/>
                    </a:lnTo>
                    <a:lnTo>
                      <a:pt x="130" y="398"/>
                    </a:lnTo>
                    <a:lnTo>
                      <a:pt x="144" y="410"/>
                    </a:lnTo>
                    <a:lnTo>
                      <a:pt x="160" y="421"/>
                    </a:lnTo>
                    <a:lnTo>
                      <a:pt x="176" y="427"/>
                    </a:lnTo>
                    <a:lnTo>
                      <a:pt x="193" y="430"/>
                    </a:lnTo>
                    <a:lnTo>
                      <a:pt x="210" y="431"/>
                    </a:lnTo>
                    <a:lnTo>
                      <a:pt x="227" y="427"/>
                    </a:lnTo>
                    <a:lnTo>
                      <a:pt x="243" y="422"/>
                    </a:lnTo>
                    <a:lnTo>
                      <a:pt x="259" y="412"/>
                    </a:lnTo>
                    <a:lnTo>
                      <a:pt x="274" y="400"/>
                    </a:lnTo>
                    <a:lnTo>
                      <a:pt x="287" y="384"/>
                    </a:lnTo>
                    <a:lnTo>
                      <a:pt x="301" y="400"/>
                    </a:lnTo>
                    <a:lnTo>
                      <a:pt x="316" y="412"/>
                    </a:lnTo>
                    <a:lnTo>
                      <a:pt x="331" y="422"/>
                    </a:lnTo>
                    <a:lnTo>
                      <a:pt x="348" y="427"/>
                    </a:lnTo>
                    <a:lnTo>
                      <a:pt x="365" y="431"/>
                    </a:lnTo>
                    <a:lnTo>
                      <a:pt x="381" y="430"/>
                    </a:lnTo>
                    <a:lnTo>
                      <a:pt x="399" y="427"/>
                    </a:lnTo>
                    <a:lnTo>
                      <a:pt x="415" y="421"/>
                    </a:lnTo>
                    <a:lnTo>
                      <a:pt x="430" y="410"/>
                    </a:lnTo>
                    <a:lnTo>
                      <a:pt x="445" y="398"/>
                    </a:lnTo>
                    <a:lnTo>
                      <a:pt x="458" y="381"/>
                    </a:lnTo>
                    <a:lnTo>
                      <a:pt x="471" y="363"/>
                    </a:lnTo>
                    <a:lnTo>
                      <a:pt x="481" y="343"/>
                    </a:lnTo>
                    <a:lnTo>
                      <a:pt x="491" y="320"/>
                    </a:lnTo>
                    <a:lnTo>
                      <a:pt x="502" y="323"/>
                    </a:lnTo>
                    <a:lnTo>
                      <a:pt x="515" y="323"/>
                    </a:lnTo>
                    <a:lnTo>
                      <a:pt x="527" y="319"/>
                    </a:lnTo>
                    <a:lnTo>
                      <a:pt x="539" y="311"/>
                    </a:lnTo>
                    <a:lnTo>
                      <a:pt x="549" y="301"/>
                    </a:lnTo>
                    <a:lnTo>
                      <a:pt x="558" y="287"/>
                    </a:lnTo>
                    <a:lnTo>
                      <a:pt x="565" y="272"/>
                    </a:lnTo>
                    <a:lnTo>
                      <a:pt x="570" y="254"/>
                    </a:lnTo>
                    <a:lnTo>
                      <a:pt x="574" y="235"/>
                    </a:lnTo>
                    <a:lnTo>
                      <a:pt x="575" y="215"/>
                    </a:lnTo>
                    <a:lnTo>
                      <a:pt x="574" y="196"/>
                    </a:lnTo>
                    <a:lnTo>
                      <a:pt x="570" y="177"/>
                    </a:lnTo>
                    <a:lnTo>
                      <a:pt x="565" y="159"/>
                    </a:lnTo>
                    <a:lnTo>
                      <a:pt x="558" y="143"/>
                    </a:lnTo>
                    <a:lnTo>
                      <a:pt x="549" y="130"/>
                    </a:lnTo>
                    <a:lnTo>
                      <a:pt x="539" y="119"/>
                    </a:lnTo>
                    <a:lnTo>
                      <a:pt x="527" y="112"/>
                    </a:lnTo>
                    <a:lnTo>
                      <a:pt x="515" y="108"/>
                    </a:lnTo>
                    <a:lnTo>
                      <a:pt x="502" y="108"/>
                    </a:lnTo>
                    <a:lnTo>
                      <a:pt x="491" y="111"/>
                    </a:lnTo>
                    <a:lnTo>
                      <a:pt x="481" y="88"/>
                    </a:lnTo>
                    <a:lnTo>
                      <a:pt x="471" y="68"/>
                    </a:lnTo>
                    <a:lnTo>
                      <a:pt x="458" y="49"/>
                    </a:lnTo>
                    <a:lnTo>
                      <a:pt x="445" y="33"/>
                    </a:lnTo>
                    <a:lnTo>
                      <a:pt x="430" y="21"/>
                    </a:lnTo>
                    <a:lnTo>
                      <a:pt x="415" y="10"/>
                    </a:lnTo>
                    <a:lnTo>
                      <a:pt x="399" y="3"/>
                    </a:lnTo>
                    <a:lnTo>
                      <a:pt x="381" y="1"/>
                    </a:lnTo>
                    <a:lnTo>
                      <a:pt x="365" y="0"/>
                    </a:lnTo>
                    <a:lnTo>
                      <a:pt x="348" y="3"/>
                    </a:lnTo>
                    <a:lnTo>
                      <a:pt x="331" y="9"/>
                    </a:lnTo>
                    <a:lnTo>
                      <a:pt x="316" y="19"/>
                    </a:lnTo>
                    <a:lnTo>
                      <a:pt x="301" y="31"/>
                    </a:lnTo>
                    <a:lnTo>
                      <a:pt x="287" y="47"/>
                    </a:lnTo>
                    <a:lnTo>
                      <a:pt x="274" y="31"/>
                    </a:lnTo>
                    <a:lnTo>
                      <a:pt x="259" y="19"/>
                    </a:lnTo>
                    <a:lnTo>
                      <a:pt x="243" y="9"/>
                    </a:lnTo>
                    <a:lnTo>
                      <a:pt x="227" y="3"/>
                    </a:lnTo>
                    <a:lnTo>
                      <a:pt x="210" y="0"/>
                    </a:lnTo>
                    <a:lnTo>
                      <a:pt x="193" y="1"/>
                    </a:lnTo>
                    <a:lnTo>
                      <a:pt x="176" y="3"/>
                    </a:lnTo>
                    <a:lnTo>
                      <a:pt x="160" y="10"/>
                    </a:lnTo>
                    <a:lnTo>
                      <a:pt x="144" y="21"/>
                    </a:lnTo>
                    <a:lnTo>
                      <a:pt x="130" y="33"/>
                    </a:lnTo>
                    <a:lnTo>
                      <a:pt x="117" y="49"/>
                    </a:lnTo>
                    <a:lnTo>
                      <a:pt x="104" y="68"/>
                    </a:lnTo>
                    <a:lnTo>
                      <a:pt x="94" y="88"/>
                    </a:lnTo>
                    <a:lnTo>
                      <a:pt x="84" y="111"/>
                    </a:lnTo>
                    <a:lnTo>
                      <a:pt x="72" y="108"/>
                    </a:lnTo>
                    <a:lnTo>
                      <a:pt x="60" y="108"/>
                    </a:lnTo>
                    <a:lnTo>
                      <a:pt x="48" y="112"/>
                    </a:lnTo>
                    <a:lnTo>
                      <a:pt x="36" y="119"/>
                    </a:lnTo>
                    <a:lnTo>
                      <a:pt x="25" y="130"/>
                    </a:lnTo>
                    <a:lnTo>
                      <a:pt x="17" y="143"/>
                    </a:lnTo>
                    <a:lnTo>
                      <a:pt x="9" y="159"/>
                    </a:lnTo>
                    <a:lnTo>
                      <a:pt x="4" y="177"/>
                    </a:lnTo>
                    <a:lnTo>
                      <a:pt x="1" y="196"/>
                    </a:lnTo>
                    <a:lnTo>
                      <a:pt x="0" y="215"/>
                    </a:lnTo>
                    <a:lnTo>
                      <a:pt x="1" y="235"/>
                    </a:lnTo>
                    <a:lnTo>
                      <a:pt x="4" y="254"/>
                    </a:lnTo>
                    <a:lnTo>
                      <a:pt x="9" y="272"/>
                    </a:lnTo>
                    <a:lnTo>
                      <a:pt x="17" y="287"/>
                    </a:lnTo>
                    <a:lnTo>
                      <a:pt x="25" y="301"/>
                    </a:lnTo>
                    <a:lnTo>
                      <a:pt x="36" y="311"/>
                    </a:lnTo>
                    <a:lnTo>
                      <a:pt x="48" y="319"/>
                    </a:lnTo>
                    <a:lnTo>
                      <a:pt x="60" y="323"/>
                    </a:lnTo>
                    <a:lnTo>
                      <a:pt x="72" y="323"/>
                    </a:lnTo>
                    <a:lnTo>
                      <a:pt x="84" y="32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00"/>
                  </a:gs>
                  <a:gs pos="100000">
                    <a:srgbClr val="fff301"/>
                  </a:gs>
                </a:gsLst>
                <a:path path="rect">
                  <a:fillToRect l="50000" t="50000" r="50000" b="50000"/>
                </a:path>
              </a:gradFill>
              <a:ln w="3240">
                <a:solidFill>
                  <a:srgbClr val="000000"/>
                </a:solidFill>
                <a:round/>
              </a:ln>
              <a:effectLst>
                <a:outerShdw dist="36147" dir="2700000" blurRad="0" rotWithShape="0">
                  <a:srgbClr val="80808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6612480" y="2022840"/>
                <a:ext cx="110196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 anchorCtr="1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i="1" lang="en-US" sz="1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Broadwing</a:t>
                </a:r>
                <a:endPara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61" name=""/>
          <p:cNvGrpSpPr/>
          <p:nvPr/>
        </p:nvGrpSpPr>
        <p:grpSpPr>
          <a:xfrm>
            <a:off x="2146320" y="1905120"/>
            <a:ext cx="1453320" cy="685800"/>
            <a:chOff x="2146320" y="1905120"/>
            <a:chExt cx="1453320" cy="685800"/>
          </a:xfrm>
        </p:grpSpPr>
        <p:sp>
          <p:nvSpPr>
            <p:cNvPr id="62" name=""/>
            <p:cNvSpPr/>
            <p:nvPr/>
          </p:nvSpPr>
          <p:spPr>
            <a:xfrm>
              <a:off x="3053520" y="2133720"/>
              <a:ext cx="494640" cy="457200"/>
            </a:xfrm>
            <a:prstGeom prst="line">
              <a:avLst/>
            </a:prstGeom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3" name=""/>
            <p:cNvGrpSpPr/>
            <p:nvPr/>
          </p:nvGrpSpPr>
          <p:grpSpPr>
            <a:xfrm>
              <a:off x="2146320" y="1905120"/>
              <a:ext cx="1453320" cy="392040"/>
              <a:chOff x="2146320" y="1905120"/>
              <a:chExt cx="1453320" cy="392040"/>
            </a:xfrm>
          </p:grpSpPr>
          <p:sp>
            <p:nvSpPr>
              <p:cNvPr id="64" name=""/>
              <p:cNvSpPr/>
              <p:nvPr/>
            </p:nvSpPr>
            <p:spPr>
              <a:xfrm>
                <a:off x="2146320" y="1905120"/>
                <a:ext cx="1453320" cy="392040"/>
              </a:xfrm>
              <a:custGeom>
                <a:avLst/>
                <a:gdLst/>
                <a:ahLst/>
                <a:rect l="l" t="t" r="r" b="b"/>
                <a:pathLst>
                  <a:path w="575" h="431">
                    <a:moveTo>
                      <a:pt x="84" y="320"/>
                    </a:moveTo>
                    <a:lnTo>
                      <a:pt x="94" y="343"/>
                    </a:lnTo>
                    <a:lnTo>
                      <a:pt x="104" y="363"/>
                    </a:lnTo>
                    <a:lnTo>
                      <a:pt x="117" y="381"/>
                    </a:lnTo>
                    <a:lnTo>
                      <a:pt x="130" y="398"/>
                    </a:lnTo>
                    <a:lnTo>
                      <a:pt x="144" y="410"/>
                    </a:lnTo>
                    <a:lnTo>
                      <a:pt x="160" y="421"/>
                    </a:lnTo>
                    <a:lnTo>
                      <a:pt x="176" y="427"/>
                    </a:lnTo>
                    <a:lnTo>
                      <a:pt x="193" y="430"/>
                    </a:lnTo>
                    <a:lnTo>
                      <a:pt x="210" y="431"/>
                    </a:lnTo>
                    <a:lnTo>
                      <a:pt x="227" y="427"/>
                    </a:lnTo>
                    <a:lnTo>
                      <a:pt x="243" y="422"/>
                    </a:lnTo>
                    <a:lnTo>
                      <a:pt x="259" y="412"/>
                    </a:lnTo>
                    <a:lnTo>
                      <a:pt x="274" y="400"/>
                    </a:lnTo>
                    <a:lnTo>
                      <a:pt x="287" y="384"/>
                    </a:lnTo>
                    <a:lnTo>
                      <a:pt x="301" y="400"/>
                    </a:lnTo>
                    <a:lnTo>
                      <a:pt x="316" y="412"/>
                    </a:lnTo>
                    <a:lnTo>
                      <a:pt x="331" y="422"/>
                    </a:lnTo>
                    <a:lnTo>
                      <a:pt x="348" y="427"/>
                    </a:lnTo>
                    <a:lnTo>
                      <a:pt x="365" y="431"/>
                    </a:lnTo>
                    <a:lnTo>
                      <a:pt x="381" y="430"/>
                    </a:lnTo>
                    <a:lnTo>
                      <a:pt x="399" y="427"/>
                    </a:lnTo>
                    <a:lnTo>
                      <a:pt x="415" y="421"/>
                    </a:lnTo>
                    <a:lnTo>
                      <a:pt x="430" y="410"/>
                    </a:lnTo>
                    <a:lnTo>
                      <a:pt x="445" y="398"/>
                    </a:lnTo>
                    <a:lnTo>
                      <a:pt x="458" y="381"/>
                    </a:lnTo>
                    <a:lnTo>
                      <a:pt x="471" y="363"/>
                    </a:lnTo>
                    <a:lnTo>
                      <a:pt x="481" y="343"/>
                    </a:lnTo>
                    <a:lnTo>
                      <a:pt x="491" y="320"/>
                    </a:lnTo>
                    <a:lnTo>
                      <a:pt x="502" y="323"/>
                    </a:lnTo>
                    <a:lnTo>
                      <a:pt x="515" y="323"/>
                    </a:lnTo>
                    <a:lnTo>
                      <a:pt x="527" y="319"/>
                    </a:lnTo>
                    <a:lnTo>
                      <a:pt x="539" y="311"/>
                    </a:lnTo>
                    <a:lnTo>
                      <a:pt x="549" y="301"/>
                    </a:lnTo>
                    <a:lnTo>
                      <a:pt x="558" y="287"/>
                    </a:lnTo>
                    <a:lnTo>
                      <a:pt x="565" y="272"/>
                    </a:lnTo>
                    <a:lnTo>
                      <a:pt x="570" y="254"/>
                    </a:lnTo>
                    <a:lnTo>
                      <a:pt x="574" y="235"/>
                    </a:lnTo>
                    <a:lnTo>
                      <a:pt x="575" y="215"/>
                    </a:lnTo>
                    <a:lnTo>
                      <a:pt x="574" y="196"/>
                    </a:lnTo>
                    <a:lnTo>
                      <a:pt x="570" y="177"/>
                    </a:lnTo>
                    <a:lnTo>
                      <a:pt x="565" y="159"/>
                    </a:lnTo>
                    <a:lnTo>
                      <a:pt x="558" y="143"/>
                    </a:lnTo>
                    <a:lnTo>
                      <a:pt x="549" y="130"/>
                    </a:lnTo>
                    <a:lnTo>
                      <a:pt x="539" y="119"/>
                    </a:lnTo>
                    <a:lnTo>
                      <a:pt x="527" y="112"/>
                    </a:lnTo>
                    <a:lnTo>
                      <a:pt x="515" y="108"/>
                    </a:lnTo>
                    <a:lnTo>
                      <a:pt x="502" y="108"/>
                    </a:lnTo>
                    <a:lnTo>
                      <a:pt x="491" y="111"/>
                    </a:lnTo>
                    <a:lnTo>
                      <a:pt x="481" y="88"/>
                    </a:lnTo>
                    <a:lnTo>
                      <a:pt x="471" y="68"/>
                    </a:lnTo>
                    <a:lnTo>
                      <a:pt x="458" y="49"/>
                    </a:lnTo>
                    <a:lnTo>
                      <a:pt x="445" y="33"/>
                    </a:lnTo>
                    <a:lnTo>
                      <a:pt x="430" y="21"/>
                    </a:lnTo>
                    <a:lnTo>
                      <a:pt x="415" y="10"/>
                    </a:lnTo>
                    <a:lnTo>
                      <a:pt x="399" y="3"/>
                    </a:lnTo>
                    <a:lnTo>
                      <a:pt x="381" y="1"/>
                    </a:lnTo>
                    <a:lnTo>
                      <a:pt x="365" y="0"/>
                    </a:lnTo>
                    <a:lnTo>
                      <a:pt x="348" y="3"/>
                    </a:lnTo>
                    <a:lnTo>
                      <a:pt x="331" y="9"/>
                    </a:lnTo>
                    <a:lnTo>
                      <a:pt x="316" y="19"/>
                    </a:lnTo>
                    <a:lnTo>
                      <a:pt x="301" y="31"/>
                    </a:lnTo>
                    <a:lnTo>
                      <a:pt x="287" y="47"/>
                    </a:lnTo>
                    <a:lnTo>
                      <a:pt x="274" y="31"/>
                    </a:lnTo>
                    <a:lnTo>
                      <a:pt x="259" y="19"/>
                    </a:lnTo>
                    <a:lnTo>
                      <a:pt x="243" y="9"/>
                    </a:lnTo>
                    <a:lnTo>
                      <a:pt x="227" y="3"/>
                    </a:lnTo>
                    <a:lnTo>
                      <a:pt x="210" y="0"/>
                    </a:lnTo>
                    <a:lnTo>
                      <a:pt x="193" y="1"/>
                    </a:lnTo>
                    <a:lnTo>
                      <a:pt x="176" y="3"/>
                    </a:lnTo>
                    <a:lnTo>
                      <a:pt x="160" y="10"/>
                    </a:lnTo>
                    <a:lnTo>
                      <a:pt x="144" y="21"/>
                    </a:lnTo>
                    <a:lnTo>
                      <a:pt x="130" y="33"/>
                    </a:lnTo>
                    <a:lnTo>
                      <a:pt x="117" y="49"/>
                    </a:lnTo>
                    <a:lnTo>
                      <a:pt x="104" y="68"/>
                    </a:lnTo>
                    <a:lnTo>
                      <a:pt x="94" y="88"/>
                    </a:lnTo>
                    <a:lnTo>
                      <a:pt x="84" y="111"/>
                    </a:lnTo>
                    <a:lnTo>
                      <a:pt x="72" y="108"/>
                    </a:lnTo>
                    <a:lnTo>
                      <a:pt x="60" y="108"/>
                    </a:lnTo>
                    <a:lnTo>
                      <a:pt x="48" y="112"/>
                    </a:lnTo>
                    <a:lnTo>
                      <a:pt x="36" y="119"/>
                    </a:lnTo>
                    <a:lnTo>
                      <a:pt x="25" y="130"/>
                    </a:lnTo>
                    <a:lnTo>
                      <a:pt x="17" y="143"/>
                    </a:lnTo>
                    <a:lnTo>
                      <a:pt x="9" y="159"/>
                    </a:lnTo>
                    <a:lnTo>
                      <a:pt x="4" y="177"/>
                    </a:lnTo>
                    <a:lnTo>
                      <a:pt x="1" y="196"/>
                    </a:lnTo>
                    <a:lnTo>
                      <a:pt x="0" y="215"/>
                    </a:lnTo>
                    <a:lnTo>
                      <a:pt x="1" y="235"/>
                    </a:lnTo>
                    <a:lnTo>
                      <a:pt x="4" y="254"/>
                    </a:lnTo>
                    <a:lnTo>
                      <a:pt x="9" y="272"/>
                    </a:lnTo>
                    <a:lnTo>
                      <a:pt x="17" y="287"/>
                    </a:lnTo>
                    <a:lnTo>
                      <a:pt x="25" y="301"/>
                    </a:lnTo>
                    <a:lnTo>
                      <a:pt x="36" y="311"/>
                    </a:lnTo>
                    <a:lnTo>
                      <a:pt x="48" y="319"/>
                    </a:lnTo>
                    <a:lnTo>
                      <a:pt x="60" y="323"/>
                    </a:lnTo>
                    <a:lnTo>
                      <a:pt x="72" y="323"/>
                    </a:lnTo>
                    <a:lnTo>
                      <a:pt x="84" y="32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00"/>
                  </a:gs>
                  <a:gs pos="100000">
                    <a:srgbClr val="fff301"/>
                  </a:gs>
                </a:gsLst>
                <a:path path="rect">
                  <a:fillToRect l="50000" t="50000" r="50000" b="50000"/>
                </a:path>
              </a:gradFill>
              <a:ln w="3240">
                <a:solidFill>
                  <a:srgbClr val="000000"/>
                </a:solidFill>
                <a:round/>
              </a:ln>
              <a:effectLst>
                <a:outerShdw dist="36147" dir="2700000" blurRad="0" rotWithShape="0">
                  <a:srgbClr val="80808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2448360" y="1946520"/>
                <a:ext cx="85428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 anchorCtr="1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i="1" lang="en-US" sz="1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Frontier</a:t>
                </a:r>
                <a:endPara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6" name=""/>
          <p:cNvSpPr/>
          <p:nvPr/>
        </p:nvSpPr>
        <p:spPr>
          <a:xfrm>
            <a:off x="6024600" y="4267080"/>
            <a:ext cx="1454040" cy="392400"/>
          </a:xfrm>
          <a:custGeom>
            <a:avLst/>
            <a:gdLst/>
            <a:ahLst/>
            <a:rect l="l" t="t" r="r" b="b"/>
            <a:pathLst>
              <a:path w="575" h="431">
                <a:moveTo>
                  <a:pt x="84" y="320"/>
                </a:moveTo>
                <a:lnTo>
                  <a:pt x="94" y="343"/>
                </a:lnTo>
                <a:lnTo>
                  <a:pt x="104" y="363"/>
                </a:lnTo>
                <a:lnTo>
                  <a:pt x="117" y="381"/>
                </a:lnTo>
                <a:lnTo>
                  <a:pt x="130" y="398"/>
                </a:lnTo>
                <a:lnTo>
                  <a:pt x="144" y="410"/>
                </a:lnTo>
                <a:lnTo>
                  <a:pt x="160" y="421"/>
                </a:lnTo>
                <a:lnTo>
                  <a:pt x="176" y="427"/>
                </a:lnTo>
                <a:lnTo>
                  <a:pt x="193" y="430"/>
                </a:lnTo>
                <a:lnTo>
                  <a:pt x="210" y="431"/>
                </a:lnTo>
                <a:lnTo>
                  <a:pt x="227" y="427"/>
                </a:lnTo>
                <a:lnTo>
                  <a:pt x="243" y="422"/>
                </a:lnTo>
                <a:lnTo>
                  <a:pt x="259" y="412"/>
                </a:lnTo>
                <a:lnTo>
                  <a:pt x="274" y="400"/>
                </a:lnTo>
                <a:lnTo>
                  <a:pt x="287" y="384"/>
                </a:lnTo>
                <a:lnTo>
                  <a:pt x="301" y="400"/>
                </a:lnTo>
                <a:lnTo>
                  <a:pt x="316" y="412"/>
                </a:lnTo>
                <a:lnTo>
                  <a:pt x="331" y="422"/>
                </a:lnTo>
                <a:lnTo>
                  <a:pt x="348" y="427"/>
                </a:lnTo>
                <a:lnTo>
                  <a:pt x="365" y="431"/>
                </a:lnTo>
                <a:lnTo>
                  <a:pt x="381" y="430"/>
                </a:lnTo>
                <a:lnTo>
                  <a:pt x="399" y="427"/>
                </a:lnTo>
                <a:lnTo>
                  <a:pt x="415" y="421"/>
                </a:lnTo>
                <a:lnTo>
                  <a:pt x="430" y="410"/>
                </a:lnTo>
                <a:lnTo>
                  <a:pt x="445" y="398"/>
                </a:lnTo>
                <a:lnTo>
                  <a:pt x="458" y="381"/>
                </a:lnTo>
                <a:lnTo>
                  <a:pt x="471" y="363"/>
                </a:lnTo>
                <a:lnTo>
                  <a:pt x="481" y="343"/>
                </a:lnTo>
                <a:lnTo>
                  <a:pt x="491" y="320"/>
                </a:lnTo>
                <a:lnTo>
                  <a:pt x="502" y="323"/>
                </a:lnTo>
                <a:lnTo>
                  <a:pt x="515" y="323"/>
                </a:lnTo>
                <a:lnTo>
                  <a:pt x="527" y="319"/>
                </a:lnTo>
                <a:lnTo>
                  <a:pt x="539" y="311"/>
                </a:lnTo>
                <a:lnTo>
                  <a:pt x="549" y="301"/>
                </a:lnTo>
                <a:lnTo>
                  <a:pt x="558" y="287"/>
                </a:lnTo>
                <a:lnTo>
                  <a:pt x="565" y="272"/>
                </a:lnTo>
                <a:lnTo>
                  <a:pt x="570" y="254"/>
                </a:lnTo>
                <a:lnTo>
                  <a:pt x="574" y="235"/>
                </a:lnTo>
                <a:lnTo>
                  <a:pt x="575" y="215"/>
                </a:lnTo>
                <a:lnTo>
                  <a:pt x="574" y="196"/>
                </a:lnTo>
                <a:lnTo>
                  <a:pt x="570" y="177"/>
                </a:lnTo>
                <a:lnTo>
                  <a:pt x="565" y="159"/>
                </a:lnTo>
                <a:lnTo>
                  <a:pt x="558" y="143"/>
                </a:lnTo>
                <a:lnTo>
                  <a:pt x="549" y="130"/>
                </a:lnTo>
                <a:lnTo>
                  <a:pt x="539" y="119"/>
                </a:lnTo>
                <a:lnTo>
                  <a:pt x="527" y="112"/>
                </a:lnTo>
                <a:lnTo>
                  <a:pt x="515" y="108"/>
                </a:lnTo>
                <a:lnTo>
                  <a:pt x="502" y="108"/>
                </a:lnTo>
                <a:lnTo>
                  <a:pt x="491" y="111"/>
                </a:lnTo>
                <a:lnTo>
                  <a:pt x="481" y="88"/>
                </a:lnTo>
                <a:lnTo>
                  <a:pt x="471" y="68"/>
                </a:lnTo>
                <a:lnTo>
                  <a:pt x="458" y="49"/>
                </a:lnTo>
                <a:lnTo>
                  <a:pt x="445" y="33"/>
                </a:lnTo>
                <a:lnTo>
                  <a:pt x="430" y="21"/>
                </a:lnTo>
                <a:lnTo>
                  <a:pt x="415" y="10"/>
                </a:lnTo>
                <a:lnTo>
                  <a:pt x="399" y="3"/>
                </a:lnTo>
                <a:lnTo>
                  <a:pt x="381" y="1"/>
                </a:lnTo>
                <a:lnTo>
                  <a:pt x="365" y="0"/>
                </a:lnTo>
                <a:lnTo>
                  <a:pt x="348" y="3"/>
                </a:lnTo>
                <a:lnTo>
                  <a:pt x="331" y="9"/>
                </a:lnTo>
                <a:lnTo>
                  <a:pt x="316" y="19"/>
                </a:lnTo>
                <a:lnTo>
                  <a:pt x="301" y="31"/>
                </a:lnTo>
                <a:lnTo>
                  <a:pt x="287" y="47"/>
                </a:lnTo>
                <a:lnTo>
                  <a:pt x="274" y="31"/>
                </a:lnTo>
                <a:lnTo>
                  <a:pt x="259" y="19"/>
                </a:lnTo>
                <a:lnTo>
                  <a:pt x="243" y="9"/>
                </a:lnTo>
                <a:lnTo>
                  <a:pt x="227" y="3"/>
                </a:lnTo>
                <a:lnTo>
                  <a:pt x="210" y="0"/>
                </a:lnTo>
                <a:lnTo>
                  <a:pt x="193" y="1"/>
                </a:lnTo>
                <a:lnTo>
                  <a:pt x="176" y="3"/>
                </a:lnTo>
                <a:lnTo>
                  <a:pt x="160" y="10"/>
                </a:lnTo>
                <a:lnTo>
                  <a:pt x="144" y="21"/>
                </a:lnTo>
                <a:lnTo>
                  <a:pt x="130" y="33"/>
                </a:lnTo>
                <a:lnTo>
                  <a:pt x="117" y="49"/>
                </a:lnTo>
                <a:lnTo>
                  <a:pt x="104" y="68"/>
                </a:lnTo>
                <a:lnTo>
                  <a:pt x="94" y="88"/>
                </a:lnTo>
                <a:lnTo>
                  <a:pt x="84" y="111"/>
                </a:lnTo>
                <a:lnTo>
                  <a:pt x="72" y="108"/>
                </a:lnTo>
                <a:lnTo>
                  <a:pt x="60" y="108"/>
                </a:lnTo>
                <a:lnTo>
                  <a:pt x="48" y="112"/>
                </a:lnTo>
                <a:lnTo>
                  <a:pt x="36" y="119"/>
                </a:lnTo>
                <a:lnTo>
                  <a:pt x="25" y="130"/>
                </a:lnTo>
                <a:lnTo>
                  <a:pt x="17" y="143"/>
                </a:lnTo>
                <a:lnTo>
                  <a:pt x="9" y="159"/>
                </a:lnTo>
                <a:lnTo>
                  <a:pt x="4" y="177"/>
                </a:lnTo>
                <a:lnTo>
                  <a:pt x="1" y="196"/>
                </a:lnTo>
                <a:lnTo>
                  <a:pt x="0" y="215"/>
                </a:lnTo>
                <a:lnTo>
                  <a:pt x="1" y="235"/>
                </a:lnTo>
                <a:lnTo>
                  <a:pt x="4" y="254"/>
                </a:lnTo>
                <a:lnTo>
                  <a:pt x="9" y="272"/>
                </a:lnTo>
                <a:lnTo>
                  <a:pt x="17" y="287"/>
                </a:lnTo>
                <a:lnTo>
                  <a:pt x="25" y="301"/>
                </a:lnTo>
                <a:lnTo>
                  <a:pt x="36" y="311"/>
                </a:lnTo>
                <a:lnTo>
                  <a:pt x="48" y="319"/>
                </a:lnTo>
                <a:lnTo>
                  <a:pt x="60" y="323"/>
                </a:lnTo>
                <a:lnTo>
                  <a:pt x="72" y="323"/>
                </a:lnTo>
                <a:lnTo>
                  <a:pt x="84" y="32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3240">
            <a:solidFill>
              <a:srgbClr val="000000"/>
            </a:solidFill>
            <a:round/>
          </a:ln>
          <a:effectLst>
            <a:outerShdw dist="36147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414480" y="4308840"/>
            <a:ext cx="666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anchorCtr="1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CLEC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506680" y="4332240"/>
            <a:ext cx="1454040" cy="392040"/>
          </a:xfrm>
          <a:custGeom>
            <a:avLst/>
            <a:gdLst/>
            <a:ahLst/>
            <a:rect l="l" t="t" r="r" b="b"/>
            <a:pathLst>
              <a:path w="575" h="431">
                <a:moveTo>
                  <a:pt x="84" y="320"/>
                </a:moveTo>
                <a:lnTo>
                  <a:pt x="94" y="343"/>
                </a:lnTo>
                <a:lnTo>
                  <a:pt x="104" y="363"/>
                </a:lnTo>
                <a:lnTo>
                  <a:pt x="117" y="381"/>
                </a:lnTo>
                <a:lnTo>
                  <a:pt x="130" y="398"/>
                </a:lnTo>
                <a:lnTo>
                  <a:pt x="144" y="410"/>
                </a:lnTo>
                <a:lnTo>
                  <a:pt x="160" y="421"/>
                </a:lnTo>
                <a:lnTo>
                  <a:pt x="176" y="427"/>
                </a:lnTo>
                <a:lnTo>
                  <a:pt x="193" y="430"/>
                </a:lnTo>
                <a:lnTo>
                  <a:pt x="210" y="431"/>
                </a:lnTo>
                <a:lnTo>
                  <a:pt x="227" y="427"/>
                </a:lnTo>
                <a:lnTo>
                  <a:pt x="243" y="422"/>
                </a:lnTo>
                <a:lnTo>
                  <a:pt x="259" y="412"/>
                </a:lnTo>
                <a:lnTo>
                  <a:pt x="274" y="400"/>
                </a:lnTo>
                <a:lnTo>
                  <a:pt x="287" y="384"/>
                </a:lnTo>
                <a:lnTo>
                  <a:pt x="301" y="400"/>
                </a:lnTo>
                <a:lnTo>
                  <a:pt x="316" y="412"/>
                </a:lnTo>
                <a:lnTo>
                  <a:pt x="331" y="422"/>
                </a:lnTo>
                <a:lnTo>
                  <a:pt x="348" y="427"/>
                </a:lnTo>
                <a:lnTo>
                  <a:pt x="365" y="431"/>
                </a:lnTo>
                <a:lnTo>
                  <a:pt x="381" y="430"/>
                </a:lnTo>
                <a:lnTo>
                  <a:pt x="399" y="427"/>
                </a:lnTo>
                <a:lnTo>
                  <a:pt x="415" y="421"/>
                </a:lnTo>
                <a:lnTo>
                  <a:pt x="430" y="410"/>
                </a:lnTo>
                <a:lnTo>
                  <a:pt x="445" y="398"/>
                </a:lnTo>
                <a:lnTo>
                  <a:pt x="458" y="381"/>
                </a:lnTo>
                <a:lnTo>
                  <a:pt x="471" y="363"/>
                </a:lnTo>
                <a:lnTo>
                  <a:pt x="481" y="343"/>
                </a:lnTo>
                <a:lnTo>
                  <a:pt x="491" y="320"/>
                </a:lnTo>
                <a:lnTo>
                  <a:pt x="502" y="323"/>
                </a:lnTo>
                <a:lnTo>
                  <a:pt x="515" y="323"/>
                </a:lnTo>
                <a:lnTo>
                  <a:pt x="527" y="319"/>
                </a:lnTo>
                <a:lnTo>
                  <a:pt x="539" y="311"/>
                </a:lnTo>
                <a:lnTo>
                  <a:pt x="549" y="301"/>
                </a:lnTo>
                <a:lnTo>
                  <a:pt x="558" y="287"/>
                </a:lnTo>
                <a:lnTo>
                  <a:pt x="565" y="272"/>
                </a:lnTo>
                <a:lnTo>
                  <a:pt x="570" y="254"/>
                </a:lnTo>
                <a:lnTo>
                  <a:pt x="574" y="235"/>
                </a:lnTo>
                <a:lnTo>
                  <a:pt x="575" y="215"/>
                </a:lnTo>
                <a:lnTo>
                  <a:pt x="574" y="196"/>
                </a:lnTo>
                <a:lnTo>
                  <a:pt x="570" y="177"/>
                </a:lnTo>
                <a:lnTo>
                  <a:pt x="565" y="159"/>
                </a:lnTo>
                <a:lnTo>
                  <a:pt x="558" y="143"/>
                </a:lnTo>
                <a:lnTo>
                  <a:pt x="549" y="130"/>
                </a:lnTo>
                <a:lnTo>
                  <a:pt x="539" y="119"/>
                </a:lnTo>
                <a:lnTo>
                  <a:pt x="527" y="112"/>
                </a:lnTo>
                <a:lnTo>
                  <a:pt x="515" y="108"/>
                </a:lnTo>
                <a:lnTo>
                  <a:pt x="502" y="108"/>
                </a:lnTo>
                <a:lnTo>
                  <a:pt x="491" y="111"/>
                </a:lnTo>
                <a:lnTo>
                  <a:pt x="481" y="88"/>
                </a:lnTo>
                <a:lnTo>
                  <a:pt x="471" y="68"/>
                </a:lnTo>
                <a:lnTo>
                  <a:pt x="458" y="49"/>
                </a:lnTo>
                <a:lnTo>
                  <a:pt x="445" y="33"/>
                </a:lnTo>
                <a:lnTo>
                  <a:pt x="430" y="21"/>
                </a:lnTo>
                <a:lnTo>
                  <a:pt x="415" y="10"/>
                </a:lnTo>
                <a:lnTo>
                  <a:pt x="399" y="3"/>
                </a:lnTo>
                <a:lnTo>
                  <a:pt x="381" y="1"/>
                </a:lnTo>
                <a:lnTo>
                  <a:pt x="365" y="0"/>
                </a:lnTo>
                <a:lnTo>
                  <a:pt x="348" y="3"/>
                </a:lnTo>
                <a:lnTo>
                  <a:pt x="331" y="9"/>
                </a:lnTo>
                <a:lnTo>
                  <a:pt x="316" y="19"/>
                </a:lnTo>
                <a:lnTo>
                  <a:pt x="301" y="31"/>
                </a:lnTo>
                <a:lnTo>
                  <a:pt x="287" y="47"/>
                </a:lnTo>
                <a:lnTo>
                  <a:pt x="274" y="31"/>
                </a:lnTo>
                <a:lnTo>
                  <a:pt x="259" y="19"/>
                </a:lnTo>
                <a:lnTo>
                  <a:pt x="243" y="9"/>
                </a:lnTo>
                <a:lnTo>
                  <a:pt x="227" y="3"/>
                </a:lnTo>
                <a:lnTo>
                  <a:pt x="210" y="0"/>
                </a:lnTo>
                <a:lnTo>
                  <a:pt x="193" y="1"/>
                </a:lnTo>
                <a:lnTo>
                  <a:pt x="176" y="3"/>
                </a:lnTo>
                <a:lnTo>
                  <a:pt x="160" y="10"/>
                </a:lnTo>
                <a:lnTo>
                  <a:pt x="144" y="21"/>
                </a:lnTo>
                <a:lnTo>
                  <a:pt x="130" y="33"/>
                </a:lnTo>
                <a:lnTo>
                  <a:pt x="117" y="49"/>
                </a:lnTo>
                <a:lnTo>
                  <a:pt x="104" y="68"/>
                </a:lnTo>
                <a:lnTo>
                  <a:pt x="94" y="88"/>
                </a:lnTo>
                <a:lnTo>
                  <a:pt x="84" y="111"/>
                </a:lnTo>
                <a:lnTo>
                  <a:pt x="72" y="108"/>
                </a:lnTo>
                <a:lnTo>
                  <a:pt x="60" y="108"/>
                </a:lnTo>
                <a:lnTo>
                  <a:pt x="48" y="112"/>
                </a:lnTo>
                <a:lnTo>
                  <a:pt x="36" y="119"/>
                </a:lnTo>
                <a:lnTo>
                  <a:pt x="25" y="130"/>
                </a:lnTo>
                <a:lnTo>
                  <a:pt x="17" y="143"/>
                </a:lnTo>
                <a:lnTo>
                  <a:pt x="9" y="159"/>
                </a:lnTo>
                <a:lnTo>
                  <a:pt x="4" y="177"/>
                </a:lnTo>
                <a:lnTo>
                  <a:pt x="1" y="196"/>
                </a:lnTo>
                <a:lnTo>
                  <a:pt x="0" y="215"/>
                </a:lnTo>
                <a:lnTo>
                  <a:pt x="1" y="235"/>
                </a:lnTo>
                <a:lnTo>
                  <a:pt x="4" y="254"/>
                </a:lnTo>
                <a:lnTo>
                  <a:pt x="9" y="272"/>
                </a:lnTo>
                <a:lnTo>
                  <a:pt x="17" y="287"/>
                </a:lnTo>
                <a:lnTo>
                  <a:pt x="25" y="301"/>
                </a:lnTo>
                <a:lnTo>
                  <a:pt x="36" y="311"/>
                </a:lnTo>
                <a:lnTo>
                  <a:pt x="48" y="319"/>
                </a:lnTo>
                <a:lnTo>
                  <a:pt x="60" y="323"/>
                </a:lnTo>
                <a:lnTo>
                  <a:pt x="72" y="323"/>
                </a:lnTo>
                <a:lnTo>
                  <a:pt x="84" y="32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3240">
            <a:solidFill>
              <a:srgbClr val="000000"/>
            </a:solidFill>
            <a:round/>
          </a:ln>
          <a:effectLst>
            <a:outerShdw dist="36147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939400" y="4374000"/>
            <a:ext cx="586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anchorCtr="1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ILEC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0" name=""/>
          <p:cNvGrpSpPr/>
          <p:nvPr/>
        </p:nvGrpSpPr>
        <p:grpSpPr>
          <a:xfrm>
            <a:off x="4125960" y="990720"/>
            <a:ext cx="1453680" cy="392040"/>
            <a:chOff x="4125960" y="990720"/>
            <a:chExt cx="1453680" cy="392040"/>
          </a:xfrm>
        </p:grpSpPr>
        <p:sp>
          <p:nvSpPr>
            <p:cNvPr id="71" name=""/>
            <p:cNvSpPr/>
            <p:nvPr/>
          </p:nvSpPr>
          <p:spPr>
            <a:xfrm>
              <a:off x="4125960" y="990720"/>
              <a:ext cx="1453680" cy="392040"/>
            </a:xfrm>
            <a:custGeom>
              <a:avLst/>
              <a:gdLst/>
              <a:ahLst/>
              <a:rect l="l" t="t" r="r" b="b"/>
              <a:pathLst>
                <a:path w="575" h="431">
                  <a:moveTo>
                    <a:pt x="84" y="320"/>
                  </a:moveTo>
                  <a:lnTo>
                    <a:pt x="94" y="343"/>
                  </a:lnTo>
                  <a:lnTo>
                    <a:pt x="104" y="363"/>
                  </a:lnTo>
                  <a:lnTo>
                    <a:pt x="117" y="381"/>
                  </a:lnTo>
                  <a:lnTo>
                    <a:pt x="130" y="398"/>
                  </a:lnTo>
                  <a:lnTo>
                    <a:pt x="144" y="410"/>
                  </a:lnTo>
                  <a:lnTo>
                    <a:pt x="160" y="421"/>
                  </a:lnTo>
                  <a:lnTo>
                    <a:pt x="176" y="427"/>
                  </a:lnTo>
                  <a:lnTo>
                    <a:pt x="193" y="430"/>
                  </a:lnTo>
                  <a:lnTo>
                    <a:pt x="210" y="431"/>
                  </a:lnTo>
                  <a:lnTo>
                    <a:pt x="227" y="427"/>
                  </a:lnTo>
                  <a:lnTo>
                    <a:pt x="243" y="422"/>
                  </a:lnTo>
                  <a:lnTo>
                    <a:pt x="259" y="412"/>
                  </a:lnTo>
                  <a:lnTo>
                    <a:pt x="274" y="400"/>
                  </a:lnTo>
                  <a:lnTo>
                    <a:pt x="287" y="384"/>
                  </a:lnTo>
                  <a:lnTo>
                    <a:pt x="301" y="400"/>
                  </a:lnTo>
                  <a:lnTo>
                    <a:pt x="316" y="412"/>
                  </a:lnTo>
                  <a:lnTo>
                    <a:pt x="331" y="422"/>
                  </a:lnTo>
                  <a:lnTo>
                    <a:pt x="348" y="427"/>
                  </a:lnTo>
                  <a:lnTo>
                    <a:pt x="365" y="431"/>
                  </a:lnTo>
                  <a:lnTo>
                    <a:pt x="381" y="430"/>
                  </a:lnTo>
                  <a:lnTo>
                    <a:pt x="399" y="427"/>
                  </a:lnTo>
                  <a:lnTo>
                    <a:pt x="415" y="421"/>
                  </a:lnTo>
                  <a:lnTo>
                    <a:pt x="430" y="410"/>
                  </a:lnTo>
                  <a:lnTo>
                    <a:pt x="445" y="398"/>
                  </a:lnTo>
                  <a:lnTo>
                    <a:pt x="458" y="381"/>
                  </a:lnTo>
                  <a:lnTo>
                    <a:pt x="471" y="363"/>
                  </a:lnTo>
                  <a:lnTo>
                    <a:pt x="481" y="343"/>
                  </a:lnTo>
                  <a:lnTo>
                    <a:pt x="491" y="320"/>
                  </a:lnTo>
                  <a:lnTo>
                    <a:pt x="502" y="323"/>
                  </a:lnTo>
                  <a:lnTo>
                    <a:pt x="515" y="323"/>
                  </a:lnTo>
                  <a:lnTo>
                    <a:pt x="527" y="319"/>
                  </a:lnTo>
                  <a:lnTo>
                    <a:pt x="539" y="311"/>
                  </a:lnTo>
                  <a:lnTo>
                    <a:pt x="549" y="301"/>
                  </a:lnTo>
                  <a:lnTo>
                    <a:pt x="558" y="287"/>
                  </a:lnTo>
                  <a:lnTo>
                    <a:pt x="565" y="272"/>
                  </a:lnTo>
                  <a:lnTo>
                    <a:pt x="570" y="254"/>
                  </a:lnTo>
                  <a:lnTo>
                    <a:pt x="574" y="235"/>
                  </a:lnTo>
                  <a:lnTo>
                    <a:pt x="575" y="215"/>
                  </a:lnTo>
                  <a:lnTo>
                    <a:pt x="574" y="196"/>
                  </a:lnTo>
                  <a:lnTo>
                    <a:pt x="570" y="177"/>
                  </a:lnTo>
                  <a:lnTo>
                    <a:pt x="565" y="159"/>
                  </a:lnTo>
                  <a:lnTo>
                    <a:pt x="558" y="143"/>
                  </a:lnTo>
                  <a:lnTo>
                    <a:pt x="549" y="130"/>
                  </a:lnTo>
                  <a:lnTo>
                    <a:pt x="539" y="119"/>
                  </a:lnTo>
                  <a:lnTo>
                    <a:pt x="527" y="112"/>
                  </a:lnTo>
                  <a:lnTo>
                    <a:pt x="515" y="108"/>
                  </a:lnTo>
                  <a:lnTo>
                    <a:pt x="502" y="108"/>
                  </a:lnTo>
                  <a:lnTo>
                    <a:pt x="491" y="111"/>
                  </a:lnTo>
                  <a:lnTo>
                    <a:pt x="481" y="88"/>
                  </a:lnTo>
                  <a:lnTo>
                    <a:pt x="471" y="68"/>
                  </a:lnTo>
                  <a:lnTo>
                    <a:pt x="458" y="49"/>
                  </a:lnTo>
                  <a:lnTo>
                    <a:pt x="445" y="33"/>
                  </a:lnTo>
                  <a:lnTo>
                    <a:pt x="430" y="21"/>
                  </a:lnTo>
                  <a:lnTo>
                    <a:pt x="415" y="10"/>
                  </a:lnTo>
                  <a:lnTo>
                    <a:pt x="399" y="3"/>
                  </a:lnTo>
                  <a:lnTo>
                    <a:pt x="381" y="1"/>
                  </a:lnTo>
                  <a:lnTo>
                    <a:pt x="365" y="0"/>
                  </a:lnTo>
                  <a:lnTo>
                    <a:pt x="348" y="3"/>
                  </a:lnTo>
                  <a:lnTo>
                    <a:pt x="331" y="9"/>
                  </a:lnTo>
                  <a:lnTo>
                    <a:pt x="316" y="19"/>
                  </a:lnTo>
                  <a:lnTo>
                    <a:pt x="301" y="31"/>
                  </a:lnTo>
                  <a:lnTo>
                    <a:pt x="287" y="47"/>
                  </a:lnTo>
                  <a:lnTo>
                    <a:pt x="274" y="31"/>
                  </a:lnTo>
                  <a:lnTo>
                    <a:pt x="259" y="19"/>
                  </a:lnTo>
                  <a:lnTo>
                    <a:pt x="243" y="9"/>
                  </a:lnTo>
                  <a:lnTo>
                    <a:pt x="227" y="3"/>
                  </a:lnTo>
                  <a:lnTo>
                    <a:pt x="210" y="0"/>
                  </a:lnTo>
                  <a:lnTo>
                    <a:pt x="193" y="1"/>
                  </a:lnTo>
                  <a:lnTo>
                    <a:pt x="176" y="3"/>
                  </a:lnTo>
                  <a:lnTo>
                    <a:pt x="160" y="10"/>
                  </a:lnTo>
                  <a:lnTo>
                    <a:pt x="144" y="21"/>
                  </a:lnTo>
                  <a:lnTo>
                    <a:pt x="130" y="33"/>
                  </a:lnTo>
                  <a:lnTo>
                    <a:pt x="117" y="49"/>
                  </a:lnTo>
                  <a:lnTo>
                    <a:pt x="104" y="68"/>
                  </a:lnTo>
                  <a:lnTo>
                    <a:pt x="94" y="88"/>
                  </a:lnTo>
                  <a:lnTo>
                    <a:pt x="84" y="111"/>
                  </a:lnTo>
                  <a:lnTo>
                    <a:pt x="72" y="108"/>
                  </a:lnTo>
                  <a:lnTo>
                    <a:pt x="60" y="108"/>
                  </a:lnTo>
                  <a:lnTo>
                    <a:pt x="48" y="112"/>
                  </a:lnTo>
                  <a:lnTo>
                    <a:pt x="36" y="119"/>
                  </a:lnTo>
                  <a:lnTo>
                    <a:pt x="25" y="130"/>
                  </a:lnTo>
                  <a:lnTo>
                    <a:pt x="17" y="143"/>
                  </a:lnTo>
                  <a:lnTo>
                    <a:pt x="9" y="159"/>
                  </a:lnTo>
                  <a:lnTo>
                    <a:pt x="4" y="177"/>
                  </a:lnTo>
                  <a:lnTo>
                    <a:pt x="1" y="196"/>
                  </a:lnTo>
                  <a:lnTo>
                    <a:pt x="0" y="215"/>
                  </a:lnTo>
                  <a:lnTo>
                    <a:pt x="1" y="235"/>
                  </a:lnTo>
                  <a:lnTo>
                    <a:pt x="4" y="254"/>
                  </a:lnTo>
                  <a:lnTo>
                    <a:pt x="9" y="272"/>
                  </a:lnTo>
                  <a:lnTo>
                    <a:pt x="17" y="287"/>
                  </a:lnTo>
                  <a:lnTo>
                    <a:pt x="25" y="301"/>
                  </a:lnTo>
                  <a:lnTo>
                    <a:pt x="36" y="311"/>
                  </a:lnTo>
                  <a:lnTo>
                    <a:pt x="48" y="319"/>
                  </a:lnTo>
                  <a:lnTo>
                    <a:pt x="60" y="323"/>
                  </a:lnTo>
                  <a:lnTo>
                    <a:pt x="72" y="323"/>
                  </a:lnTo>
                  <a:lnTo>
                    <a:pt x="84" y="320"/>
                  </a:ln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339933"/>
                </a:gs>
              </a:gsLst>
              <a:path path="rect">
                <a:fillToRect l="50000" t="50000" r="50000" b="50000"/>
              </a:path>
            </a:gradFill>
            <a:ln w="3240">
              <a:solidFill>
                <a:srgbClr val="000000"/>
              </a:solidFill>
              <a:round/>
            </a:ln>
            <a:effectLst>
              <a:outerShdw dist="36147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4573080" y="1002600"/>
              <a:ext cx="5619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EIN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3" name=""/>
          <p:cNvGrpSpPr/>
          <p:nvPr/>
        </p:nvGrpSpPr>
        <p:grpSpPr>
          <a:xfrm>
            <a:off x="6175440" y="2476440"/>
            <a:ext cx="329760" cy="304920"/>
            <a:chOff x="6175440" y="2476440"/>
            <a:chExt cx="329760" cy="304920"/>
          </a:xfrm>
        </p:grpSpPr>
        <p:sp>
          <p:nvSpPr>
            <p:cNvPr id="74" name=""/>
            <p:cNvSpPr/>
            <p:nvPr/>
          </p:nvSpPr>
          <p:spPr>
            <a:xfrm flipH="1">
              <a:off x="6175440" y="2476440"/>
              <a:ext cx="329760" cy="304920"/>
            </a:xfrm>
            <a:prstGeom prst="ellipse">
              <a:avLst/>
            </a:prstGeom>
            <a:gradFill rotWithShape="0">
              <a:gsLst>
                <a:gs pos="0">
                  <a:srgbClr val="003300"/>
                </a:gs>
                <a:gs pos="100000">
                  <a:srgbClr val="339933"/>
                </a:gs>
              </a:gsLst>
              <a:path path="rect">
                <a:fillToRect l="50000" t="50000" r="50000" b="50000"/>
              </a:path>
            </a:gradFill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 flipH="1">
              <a:off x="6234480" y="2538000"/>
              <a:ext cx="2124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AS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6" name=""/>
          <p:cNvGrpSpPr/>
          <p:nvPr/>
        </p:nvGrpSpPr>
        <p:grpSpPr>
          <a:xfrm>
            <a:off x="3424320" y="2476440"/>
            <a:ext cx="329760" cy="304920"/>
            <a:chOff x="3424320" y="2476440"/>
            <a:chExt cx="329760" cy="304920"/>
          </a:xfrm>
        </p:grpSpPr>
        <p:sp>
          <p:nvSpPr>
            <p:cNvPr id="77" name=""/>
            <p:cNvSpPr/>
            <p:nvPr/>
          </p:nvSpPr>
          <p:spPr>
            <a:xfrm flipH="1">
              <a:off x="3424320" y="2476440"/>
              <a:ext cx="329760" cy="304920"/>
            </a:xfrm>
            <a:prstGeom prst="ellipse">
              <a:avLst/>
            </a:prstGeom>
            <a:gradFill rotWithShape="0">
              <a:gsLst>
                <a:gs pos="0">
                  <a:srgbClr val="003300"/>
                </a:gs>
                <a:gs pos="100000">
                  <a:srgbClr val="339933"/>
                </a:gs>
              </a:gsLst>
              <a:path path="rect">
                <a:fillToRect l="50000" t="50000" r="50000" b="50000"/>
              </a:path>
            </a:gradFill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 flipH="1">
              <a:off x="3483360" y="2538000"/>
              <a:ext cx="2124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AS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9" name=""/>
          <p:cNvSpPr/>
          <p:nvPr/>
        </p:nvSpPr>
        <p:spPr>
          <a:xfrm>
            <a:off x="4440240" y="3793680"/>
            <a:ext cx="1018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anchorCtr="1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Pooling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Point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0" name=""/>
          <p:cNvGrpSpPr/>
          <p:nvPr/>
        </p:nvGrpSpPr>
        <p:grpSpPr>
          <a:xfrm>
            <a:off x="1486080" y="5029200"/>
            <a:ext cx="7013160" cy="533520"/>
            <a:chOff x="1486080" y="5029200"/>
            <a:chExt cx="7013160" cy="533520"/>
          </a:xfrm>
        </p:grpSpPr>
        <p:sp>
          <p:nvSpPr>
            <p:cNvPr id="81" name=""/>
            <p:cNvSpPr/>
            <p:nvPr/>
          </p:nvSpPr>
          <p:spPr>
            <a:xfrm>
              <a:off x="1486080" y="5029200"/>
              <a:ext cx="7013160" cy="533520"/>
            </a:xfrm>
            <a:prstGeom prst="rect">
              <a:avLst/>
            </a:prstGeom>
            <a:solidFill>
              <a:srgbClr val="003300"/>
            </a:solidFill>
            <a:ln w="3240">
              <a:solidFill>
                <a:srgbClr val="00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2" name=""/>
            <p:cNvGrpSpPr/>
            <p:nvPr/>
          </p:nvGrpSpPr>
          <p:grpSpPr>
            <a:xfrm>
              <a:off x="1650600" y="5079960"/>
              <a:ext cx="3035520" cy="461880"/>
              <a:chOff x="1650600" y="5079960"/>
              <a:chExt cx="3035520" cy="461880"/>
            </a:xfrm>
          </p:grpSpPr>
          <p:grpSp>
            <p:nvGrpSpPr>
              <p:cNvPr id="83" name=""/>
              <p:cNvGrpSpPr/>
              <p:nvPr/>
            </p:nvGrpSpPr>
            <p:grpSpPr>
              <a:xfrm>
                <a:off x="1650600" y="5079960"/>
                <a:ext cx="890640" cy="309600"/>
                <a:chOff x="1650600" y="5079960"/>
                <a:chExt cx="890640" cy="309600"/>
              </a:xfrm>
            </p:grpSpPr>
            <p:grpSp>
              <p:nvGrpSpPr>
                <p:cNvPr id="84" name=""/>
                <p:cNvGrpSpPr/>
                <p:nvPr/>
              </p:nvGrpSpPr>
              <p:grpSpPr>
                <a:xfrm>
                  <a:off x="2381760" y="5178960"/>
                  <a:ext cx="159480" cy="210600"/>
                  <a:chOff x="2381760" y="5178960"/>
                  <a:chExt cx="159480" cy="210600"/>
                </a:xfrm>
              </p:grpSpPr>
              <p:sp>
                <p:nvSpPr>
                  <p:cNvPr id="85" name=""/>
                  <p:cNvSpPr/>
                  <p:nvPr/>
                </p:nvSpPr>
                <p:spPr>
                  <a:xfrm>
                    <a:off x="2382840" y="5181840"/>
                    <a:ext cx="155160" cy="198360"/>
                  </a:xfrm>
                  <a:custGeom>
                    <a:avLst/>
                    <a:gdLst/>
                    <a:ahLst/>
                    <a:rect l="l" t="t" r="r" b="b"/>
                    <a:pathLst>
                      <a:path w="3611" h="4998">
                        <a:moveTo>
                          <a:pt x="386" y="1616"/>
                        </a:moveTo>
                        <a:lnTo>
                          <a:pt x="1132" y="239"/>
                        </a:lnTo>
                        <a:lnTo>
                          <a:pt x="1134" y="239"/>
                        </a:lnTo>
                        <a:lnTo>
                          <a:pt x="1134" y="239"/>
                        </a:lnTo>
                        <a:lnTo>
                          <a:pt x="1137" y="238"/>
                        </a:lnTo>
                        <a:lnTo>
                          <a:pt x="1140" y="236"/>
                        </a:lnTo>
                        <a:lnTo>
                          <a:pt x="1142" y="236"/>
                        </a:lnTo>
                        <a:lnTo>
                          <a:pt x="1147" y="233"/>
                        </a:lnTo>
                        <a:lnTo>
                          <a:pt x="1151" y="232"/>
                        </a:lnTo>
                        <a:lnTo>
                          <a:pt x="1157" y="229"/>
                        </a:lnTo>
                        <a:lnTo>
                          <a:pt x="1163" y="228"/>
                        </a:lnTo>
                        <a:lnTo>
                          <a:pt x="1170" y="225"/>
                        </a:lnTo>
                        <a:lnTo>
                          <a:pt x="1177" y="220"/>
                        </a:lnTo>
                        <a:lnTo>
                          <a:pt x="1186" y="217"/>
                        </a:lnTo>
                        <a:lnTo>
                          <a:pt x="1204" y="210"/>
                        </a:lnTo>
                        <a:lnTo>
                          <a:pt x="1224" y="203"/>
                        </a:lnTo>
                        <a:lnTo>
                          <a:pt x="1246" y="194"/>
                        </a:lnTo>
                        <a:lnTo>
                          <a:pt x="1271" y="184"/>
                        </a:lnTo>
                        <a:lnTo>
                          <a:pt x="1297" y="175"/>
                        </a:lnTo>
                        <a:lnTo>
                          <a:pt x="1325" y="164"/>
                        </a:lnTo>
                        <a:lnTo>
                          <a:pt x="1354" y="153"/>
                        </a:lnTo>
                        <a:lnTo>
                          <a:pt x="1383" y="143"/>
                        </a:lnTo>
                        <a:lnTo>
                          <a:pt x="1415" y="131"/>
                        </a:lnTo>
                        <a:lnTo>
                          <a:pt x="1448" y="121"/>
                        </a:lnTo>
                        <a:lnTo>
                          <a:pt x="1482" y="110"/>
                        </a:lnTo>
                        <a:lnTo>
                          <a:pt x="1515" y="98"/>
                        </a:lnTo>
                        <a:lnTo>
                          <a:pt x="1587" y="76"/>
                        </a:lnTo>
                        <a:lnTo>
                          <a:pt x="1658" y="56"/>
                        </a:lnTo>
                        <a:lnTo>
                          <a:pt x="1730" y="38"/>
                        </a:lnTo>
                        <a:lnTo>
                          <a:pt x="1766" y="29"/>
                        </a:lnTo>
                        <a:lnTo>
                          <a:pt x="1801" y="24"/>
                        </a:lnTo>
                        <a:lnTo>
                          <a:pt x="1836" y="16"/>
                        </a:lnTo>
                        <a:lnTo>
                          <a:pt x="1870" y="11"/>
                        </a:lnTo>
                        <a:lnTo>
                          <a:pt x="1903" y="8"/>
                        </a:lnTo>
                        <a:lnTo>
                          <a:pt x="1935" y="3"/>
                        </a:lnTo>
                        <a:lnTo>
                          <a:pt x="1966" y="2"/>
                        </a:lnTo>
                        <a:lnTo>
                          <a:pt x="1996" y="0"/>
                        </a:lnTo>
                        <a:lnTo>
                          <a:pt x="2055" y="2"/>
                        </a:lnTo>
                        <a:lnTo>
                          <a:pt x="2116" y="3"/>
                        </a:lnTo>
                        <a:lnTo>
                          <a:pt x="2237" y="8"/>
                        </a:lnTo>
                        <a:lnTo>
                          <a:pt x="2296" y="11"/>
                        </a:lnTo>
                        <a:lnTo>
                          <a:pt x="2355" y="13"/>
                        </a:lnTo>
                        <a:lnTo>
                          <a:pt x="2412" y="18"/>
                        </a:lnTo>
                        <a:lnTo>
                          <a:pt x="2438" y="19"/>
                        </a:lnTo>
                        <a:lnTo>
                          <a:pt x="2465" y="22"/>
                        </a:lnTo>
                        <a:lnTo>
                          <a:pt x="2490" y="24"/>
                        </a:lnTo>
                        <a:lnTo>
                          <a:pt x="2515" y="25"/>
                        </a:lnTo>
                        <a:lnTo>
                          <a:pt x="2538" y="27"/>
                        </a:lnTo>
                        <a:lnTo>
                          <a:pt x="2560" y="29"/>
                        </a:lnTo>
                        <a:lnTo>
                          <a:pt x="2581" y="31"/>
                        </a:lnTo>
                        <a:lnTo>
                          <a:pt x="2601" y="32"/>
                        </a:lnTo>
                        <a:lnTo>
                          <a:pt x="2618" y="34"/>
                        </a:lnTo>
                        <a:lnTo>
                          <a:pt x="2634" y="35"/>
                        </a:lnTo>
                        <a:lnTo>
                          <a:pt x="2651" y="37"/>
                        </a:lnTo>
                        <a:lnTo>
                          <a:pt x="2664" y="38"/>
                        </a:lnTo>
                        <a:lnTo>
                          <a:pt x="2675" y="40"/>
                        </a:lnTo>
                        <a:lnTo>
                          <a:pt x="2684" y="40"/>
                        </a:lnTo>
                        <a:lnTo>
                          <a:pt x="2691" y="41"/>
                        </a:lnTo>
                        <a:lnTo>
                          <a:pt x="2697" y="41"/>
                        </a:lnTo>
                        <a:lnTo>
                          <a:pt x="2701" y="43"/>
                        </a:lnTo>
                        <a:lnTo>
                          <a:pt x="2701" y="43"/>
                        </a:lnTo>
                        <a:lnTo>
                          <a:pt x="2703" y="43"/>
                        </a:lnTo>
                        <a:lnTo>
                          <a:pt x="2704" y="43"/>
                        </a:lnTo>
                        <a:lnTo>
                          <a:pt x="2707" y="44"/>
                        </a:lnTo>
                        <a:lnTo>
                          <a:pt x="2712" y="45"/>
                        </a:lnTo>
                        <a:lnTo>
                          <a:pt x="2716" y="45"/>
                        </a:lnTo>
                        <a:lnTo>
                          <a:pt x="2723" y="48"/>
                        </a:lnTo>
                        <a:lnTo>
                          <a:pt x="2731" y="50"/>
                        </a:lnTo>
                        <a:lnTo>
                          <a:pt x="2739" y="53"/>
                        </a:lnTo>
                        <a:lnTo>
                          <a:pt x="2748" y="56"/>
                        </a:lnTo>
                        <a:lnTo>
                          <a:pt x="2758" y="59"/>
                        </a:lnTo>
                        <a:lnTo>
                          <a:pt x="2770" y="63"/>
                        </a:lnTo>
                        <a:lnTo>
                          <a:pt x="2782" y="66"/>
                        </a:lnTo>
                        <a:lnTo>
                          <a:pt x="2793" y="70"/>
                        </a:lnTo>
                        <a:lnTo>
                          <a:pt x="2808" y="75"/>
                        </a:lnTo>
                        <a:lnTo>
                          <a:pt x="2821" y="80"/>
                        </a:lnTo>
                        <a:lnTo>
                          <a:pt x="2837" y="85"/>
                        </a:lnTo>
                        <a:lnTo>
                          <a:pt x="2852" y="91"/>
                        </a:lnTo>
                        <a:lnTo>
                          <a:pt x="2868" y="96"/>
                        </a:lnTo>
                        <a:lnTo>
                          <a:pt x="2903" y="110"/>
                        </a:lnTo>
                        <a:lnTo>
                          <a:pt x="2938" y="123"/>
                        </a:lnTo>
                        <a:lnTo>
                          <a:pt x="2975" y="139"/>
                        </a:lnTo>
                        <a:lnTo>
                          <a:pt x="3015" y="155"/>
                        </a:lnTo>
                        <a:lnTo>
                          <a:pt x="3054" y="172"/>
                        </a:lnTo>
                        <a:lnTo>
                          <a:pt x="3095" y="190"/>
                        </a:lnTo>
                        <a:lnTo>
                          <a:pt x="3136" y="210"/>
                        </a:lnTo>
                        <a:lnTo>
                          <a:pt x="3178" y="231"/>
                        </a:lnTo>
                        <a:lnTo>
                          <a:pt x="3219" y="254"/>
                        </a:lnTo>
                        <a:lnTo>
                          <a:pt x="3258" y="276"/>
                        </a:lnTo>
                        <a:lnTo>
                          <a:pt x="3299" y="300"/>
                        </a:lnTo>
                        <a:lnTo>
                          <a:pt x="3337" y="325"/>
                        </a:lnTo>
                        <a:lnTo>
                          <a:pt x="3375" y="351"/>
                        </a:lnTo>
                        <a:lnTo>
                          <a:pt x="3410" y="379"/>
                        </a:lnTo>
                        <a:lnTo>
                          <a:pt x="3443" y="408"/>
                        </a:lnTo>
                        <a:lnTo>
                          <a:pt x="3459" y="423"/>
                        </a:lnTo>
                        <a:lnTo>
                          <a:pt x="3474" y="437"/>
                        </a:lnTo>
                        <a:lnTo>
                          <a:pt x="3488" y="453"/>
                        </a:lnTo>
                        <a:lnTo>
                          <a:pt x="3503" y="468"/>
                        </a:lnTo>
                        <a:lnTo>
                          <a:pt x="3516" y="484"/>
                        </a:lnTo>
                        <a:lnTo>
                          <a:pt x="3528" y="500"/>
                        </a:lnTo>
                        <a:lnTo>
                          <a:pt x="3539" y="516"/>
                        </a:lnTo>
                        <a:lnTo>
                          <a:pt x="3551" y="532"/>
                        </a:lnTo>
                        <a:lnTo>
                          <a:pt x="3560" y="548"/>
                        </a:lnTo>
                        <a:lnTo>
                          <a:pt x="3570" y="566"/>
                        </a:lnTo>
                        <a:lnTo>
                          <a:pt x="3577" y="583"/>
                        </a:lnTo>
                        <a:lnTo>
                          <a:pt x="3584" y="599"/>
                        </a:lnTo>
                        <a:lnTo>
                          <a:pt x="3589" y="618"/>
                        </a:lnTo>
                        <a:lnTo>
                          <a:pt x="3595" y="636"/>
                        </a:lnTo>
                        <a:lnTo>
                          <a:pt x="3599" y="653"/>
                        </a:lnTo>
                        <a:lnTo>
                          <a:pt x="3600" y="672"/>
                        </a:lnTo>
                        <a:lnTo>
                          <a:pt x="3602" y="691"/>
                        </a:lnTo>
                        <a:lnTo>
                          <a:pt x="3605" y="710"/>
                        </a:lnTo>
                        <a:lnTo>
                          <a:pt x="3606" y="730"/>
                        </a:lnTo>
                        <a:lnTo>
                          <a:pt x="3608" y="751"/>
                        </a:lnTo>
                        <a:lnTo>
                          <a:pt x="3608" y="773"/>
                        </a:lnTo>
                        <a:lnTo>
                          <a:pt x="3609" y="794"/>
                        </a:lnTo>
                        <a:lnTo>
                          <a:pt x="3611" y="841"/>
                        </a:lnTo>
                        <a:lnTo>
                          <a:pt x="3611" y="891"/>
                        </a:lnTo>
                        <a:lnTo>
                          <a:pt x="3611" y="942"/>
                        </a:lnTo>
                        <a:lnTo>
                          <a:pt x="3611" y="993"/>
                        </a:lnTo>
                        <a:lnTo>
                          <a:pt x="3609" y="1048"/>
                        </a:lnTo>
                        <a:lnTo>
                          <a:pt x="3608" y="1103"/>
                        </a:lnTo>
                        <a:lnTo>
                          <a:pt x="3605" y="1159"/>
                        </a:lnTo>
                        <a:lnTo>
                          <a:pt x="3600" y="1217"/>
                        </a:lnTo>
                        <a:lnTo>
                          <a:pt x="3598" y="1275"/>
                        </a:lnTo>
                        <a:lnTo>
                          <a:pt x="3592" y="1334"/>
                        </a:lnTo>
                        <a:lnTo>
                          <a:pt x="3586" y="1392"/>
                        </a:lnTo>
                        <a:lnTo>
                          <a:pt x="3580" y="1450"/>
                        </a:lnTo>
                        <a:lnTo>
                          <a:pt x="3573" y="1507"/>
                        </a:lnTo>
                        <a:lnTo>
                          <a:pt x="3566" y="1565"/>
                        </a:lnTo>
                        <a:lnTo>
                          <a:pt x="3558" y="1622"/>
                        </a:lnTo>
                        <a:lnTo>
                          <a:pt x="3548" y="1678"/>
                        </a:lnTo>
                        <a:lnTo>
                          <a:pt x="3539" y="1731"/>
                        </a:lnTo>
                        <a:lnTo>
                          <a:pt x="3529" y="1784"/>
                        </a:lnTo>
                        <a:lnTo>
                          <a:pt x="3517" y="1835"/>
                        </a:lnTo>
                        <a:lnTo>
                          <a:pt x="3506" y="1884"/>
                        </a:lnTo>
                        <a:lnTo>
                          <a:pt x="3493" y="1931"/>
                        </a:lnTo>
                        <a:lnTo>
                          <a:pt x="3487" y="1953"/>
                        </a:lnTo>
                        <a:lnTo>
                          <a:pt x="3480" y="1975"/>
                        </a:lnTo>
                        <a:lnTo>
                          <a:pt x="3472" y="1997"/>
                        </a:lnTo>
                        <a:lnTo>
                          <a:pt x="3465" y="2017"/>
                        </a:lnTo>
                        <a:lnTo>
                          <a:pt x="3458" y="2036"/>
                        </a:lnTo>
                        <a:lnTo>
                          <a:pt x="3443" y="2074"/>
                        </a:lnTo>
                        <a:lnTo>
                          <a:pt x="3436" y="2090"/>
                        </a:lnTo>
                        <a:lnTo>
                          <a:pt x="3427" y="2107"/>
                        </a:lnTo>
                        <a:lnTo>
                          <a:pt x="3420" y="2122"/>
                        </a:lnTo>
                        <a:lnTo>
                          <a:pt x="3411" y="2137"/>
                        </a:lnTo>
                        <a:lnTo>
                          <a:pt x="3402" y="2151"/>
                        </a:lnTo>
                        <a:lnTo>
                          <a:pt x="3394" y="2164"/>
                        </a:lnTo>
                        <a:lnTo>
                          <a:pt x="3385" y="2176"/>
                        </a:lnTo>
                        <a:lnTo>
                          <a:pt x="3376" y="2186"/>
                        </a:lnTo>
                        <a:lnTo>
                          <a:pt x="3367" y="2195"/>
                        </a:lnTo>
                        <a:lnTo>
                          <a:pt x="3348" y="2215"/>
                        </a:lnTo>
                        <a:lnTo>
                          <a:pt x="3327" y="2237"/>
                        </a:lnTo>
                        <a:lnTo>
                          <a:pt x="3305" y="2259"/>
                        </a:lnTo>
                        <a:lnTo>
                          <a:pt x="3280" y="2282"/>
                        </a:lnTo>
                        <a:lnTo>
                          <a:pt x="3255" y="2308"/>
                        </a:lnTo>
                        <a:lnTo>
                          <a:pt x="3229" y="2333"/>
                        </a:lnTo>
                        <a:lnTo>
                          <a:pt x="3201" y="2359"/>
                        </a:lnTo>
                        <a:lnTo>
                          <a:pt x="3174" y="2387"/>
                        </a:lnTo>
                        <a:lnTo>
                          <a:pt x="3115" y="2443"/>
                        </a:lnTo>
                        <a:lnTo>
                          <a:pt x="2997" y="2555"/>
                        </a:lnTo>
                        <a:lnTo>
                          <a:pt x="2940" y="2609"/>
                        </a:lnTo>
                        <a:lnTo>
                          <a:pt x="2911" y="2635"/>
                        </a:lnTo>
                        <a:lnTo>
                          <a:pt x="2885" y="2661"/>
                        </a:lnTo>
                        <a:lnTo>
                          <a:pt x="2857" y="2686"/>
                        </a:lnTo>
                        <a:lnTo>
                          <a:pt x="2833" y="2709"/>
                        </a:lnTo>
                        <a:lnTo>
                          <a:pt x="2808" y="2733"/>
                        </a:lnTo>
                        <a:lnTo>
                          <a:pt x="2785" y="2754"/>
                        </a:lnTo>
                        <a:lnTo>
                          <a:pt x="2763" y="2773"/>
                        </a:lnTo>
                        <a:lnTo>
                          <a:pt x="2744" y="2792"/>
                        </a:lnTo>
                        <a:lnTo>
                          <a:pt x="2725" y="2808"/>
                        </a:lnTo>
                        <a:lnTo>
                          <a:pt x="2718" y="2816"/>
                        </a:lnTo>
                        <a:lnTo>
                          <a:pt x="2709" y="2824"/>
                        </a:lnTo>
                        <a:lnTo>
                          <a:pt x="2701" y="2830"/>
                        </a:lnTo>
                        <a:lnTo>
                          <a:pt x="2688" y="2842"/>
                        </a:lnTo>
                        <a:lnTo>
                          <a:pt x="2684" y="2848"/>
                        </a:lnTo>
                        <a:lnTo>
                          <a:pt x="2678" y="2852"/>
                        </a:lnTo>
                        <a:lnTo>
                          <a:pt x="2674" y="2855"/>
                        </a:lnTo>
                        <a:lnTo>
                          <a:pt x="2669" y="2859"/>
                        </a:lnTo>
                        <a:lnTo>
                          <a:pt x="2667" y="2862"/>
                        </a:lnTo>
                        <a:lnTo>
                          <a:pt x="2665" y="2864"/>
                        </a:lnTo>
                        <a:lnTo>
                          <a:pt x="2662" y="2865"/>
                        </a:lnTo>
                        <a:lnTo>
                          <a:pt x="2662" y="2867"/>
                        </a:lnTo>
                        <a:lnTo>
                          <a:pt x="2661" y="2867"/>
                        </a:lnTo>
                        <a:lnTo>
                          <a:pt x="2661" y="2867"/>
                        </a:lnTo>
                        <a:lnTo>
                          <a:pt x="2659" y="2868"/>
                        </a:lnTo>
                        <a:lnTo>
                          <a:pt x="2656" y="2869"/>
                        </a:lnTo>
                        <a:lnTo>
                          <a:pt x="2653" y="2871"/>
                        </a:lnTo>
                        <a:lnTo>
                          <a:pt x="2649" y="2874"/>
                        </a:lnTo>
                        <a:lnTo>
                          <a:pt x="2643" y="2877"/>
                        </a:lnTo>
                        <a:lnTo>
                          <a:pt x="2637" y="2880"/>
                        </a:lnTo>
                        <a:lnTo>
                          <a:pt x="2630" y="2884"/>
                        </a:lnTo>
                        <a:lnTo>
                          <a:pt x="2623" y="2888"/>
                        </a:lnTo>
                        <a:lnTo>
                          <a:pt x="2616" y="2893"/>
                        </a:lnTo>
                        <a:lnTo>
                          <a:pt x="2605" y="2897"/>
                        </a:lnTo>
                        <a:lnTo>
                          <a:pt x="2595" y="2903"/>
                        </a:lnTo>
                        <a:lnTo>
                          <a:pt x="2585" y="2909"/>
                        </a:lnTo>
                        <a:lnTo>
                          <a:pt x="2562" y="2922"/>
                        </a:lnTo>
                        <a:lnTo>
                          <a:pt x="2550" y="2929"/>
                        </a:lnTo>
                        <a:lnTo>
                          <a:pt x="2524" y="2944"/>
                        </a:lnTo>
                        <a:lnTo>
                          <a:pt x="2495" y="2961"/>
                        </a:lnTo>
                        <a:lnTo>
                          <a:pt x="2465" y="2979"/>
                        </a:lnTo>
                        <a:lnTo>
                          <a:pt x="2433" y="2998"/>
                        </a:lnTo>
                        <a:lnTo>
                          <a:pt x="2400" y="3020"/>
                        </a:lnTo>
                        <a:lnTo>
                          <a:pt x="2366" y="3040"/>
                        </a:lnTo>
                        <a:lnTo>
                          <a:pt x="2331" y="3063"/>
                        </a:lnTo>
                        <a:lnTo>
                          <a:pt x="2296" y="3087"/>
                        </a:lnTo>
                        <a:lnTo>
                          <a:pt x="2260" y="3111"/>
                        </a:lnTo>
                        <a:lnTo>
                          <a:pt x="2224" y="3136"/>
                        </a:lnTo>
                        <a:lnTo>
                          <a:pt x="2189" y="3162"/>
                        </a:lnTo>
                        <a:lnTo>
                          <a:pt x="2152" y="3189"/>
                        </a:lnTo>
                        <a:lnTo>
                          <a:pt x="2117" y="3216"/>
                        </a:lnTo>
                        <a:lnTo>
                          <a:pt x="2084" y="3244"/>
                        </a:lnTo>
                        <a:lnTo>
                          <a:pt x="2050" y="3273"/>
                        </a:lnTo>
                        <a:lnTo>
                          <a:pt x="2018" y="3302"/>
                        </a:lnTo>
                        <a:lnTo>
                          <a:pt x="1989" y="3330"/>
                        </a:lnTo>
                        <a:lnTo>
                          <a:pt x="1960" y="3359"/>
                        </a:lnTo>
                        <a:lnTo>
                          <a:pt x="1934" y="3390"/>
                        </a:lnTo>
                        <a:lnTo>
                          <a:pt x="1909" y="3419"/>
                        </a:lnTo>
                        <a:lnTo>
                          <a:pt x="1887" y="3448"/>
                        </a:lnTo>
                        <a:lnTo>
                          <a:pt x="1877" y="3463"/>
                        </a:lnTo>
                        <a:lnTo>
                          <a:pt x="1868" y="3477"/>
                        </a:lnTo>
                        <a:lnTo>
                          <a:pt x="1859" y="3493"/>
                        </a:lnTo>
                        <a:lnTo>
                          <a:pt x="1851" y="3508"/>
                        </a:lnTo>
                        <a:lnTo>
                          <a:pt x="1845" y="3522"/>
                        </a:lnTo>
                        <a:lnTo>
                          <a:pt x="1839" y="3537"/>
                        </a:lnTo>
                        <a:lnTo>
                          <a:pt x="1814" y="3597"/>
                        </a:lnTo>
                        <a:lnTo>
                          <a:pt x="1788" y="3655"/>
                        </a:lnTo>
                        <a:lnTo>
                          <a:pt x="1760" y="3713"/>
                        </a:lnTo>
                        <a:lnTo>
                          <a:pt x="1731" y="3770"/>
                        </a:lnTo>
                        <a:lnTo>
                          <a:pt x="1702" y="3825"/>
                        </a:lnTo>
                        <a:lnTo>
                          <a:pt x="1673" y="3878"/>
                        </a:lnTo>
                        <a:lnTo>
                          <a:pt x="1658" y="3903"/>
                        </a:lnTo>
                        <a:lnTo>
                          <a:pt x="1644" y="3927"/>
                        </a:lnTo>
                        <a:lnTo>
                          <a:pt x="1629" y="3951"/>
                        </a:lnTo>
                        <a:lnTo>
                          <a:pt x="1615" y="3973"/>
                        </a:lnTo>
                        <a:lnTo>
                          <a:pt x="1601" y="3994"/>
                        </a:lnTo>
                        <a:lnTo>
                          <a:pt x="1588" y="4016"/>
                        </a:lnTo>
                        <a:lnTo>
                          <a:pt x="1575" y="4035"/>
                        </a:lnTo>
                        <a:lnTo>
                          <a:pt x="1564" y="4054"/>
                        </a:lnTo>
                        <a:lnTo>
                          <a:pt x="1552" y="4070"/>
                        </a:lnTo>
                        <a:lnTo>
                          <a:pt x="1540" y="4086"/>
                        </a:lnTo>
                        <a:lnTo>
                          <a:pt x="1530" y="4102"/>
                        </a:lnTo>
                        <a:lnTo>
                          <a:pt x="1521" y="4115"/>
                        </a:lnTo>
                        <a:lnTo>
                          <a:pt x="1513" y="4127"/>
                        </a:lnTo>
                        <a:lnTo>
                          <a:pt x="1505" y="4137"/>
                        </a:lnTo>
                        <a:lnTo>
                          <a:pt x="1498" y="4146"/>
                        </a:lnTo>
                        <a:lnTo>
                          <a:pt x="1494" y="4153"/>
                        </a:lnTo>
                        <a:lnTo>
                          <a:pt x="1489" y="4159"/>
                        </a:lnTo>
                        <a:lnTo>
                          <a:pt x="1486" y="4163"/>
                        </a:lnTo>
                        <a:lnTo>
                          <a:pt x="1483" y="4165"/>
                        </a:lnTo>
                        <a:lnTo>
                          <a:pt x="1483" y="4166"/>
                        </a:lnTo>
                        <a:lnTo>
                          <a:pt x="1482" y="4166"/>
                        </a:lnTo>
                        <a:lnTo>
                          <a:pt x="1482" y="4168"/>
                        </a:lnTo>
                        <a:lnTo>
                          <a:pt x="1480" y="4171"/>
                        </a:lnTo>
                        <a:lnTo>
                          <a:pt x="1478" y="4172"/>
                        </a:lnTo>
                        <a:lnTo>
                          <a:pt x="1476" y="4177"/>
                        </a:lnTo>
                        <a:lnTo>
                          <a:pt x="1472" y="4179"/>
                        </a:lnTo>
                        <a:lnTo>
                          <a:pt x="1469" y="4184"/>
                        </a:lnTo>
                        <a:lnTo>
                          <a:pt x="1464" y="4190"/>
                        </a:lnTo>
                        <a:lnTo>
                          <a:pt x="1460" y="4195"/>
                        </a:lnTo>
                        <a:lnTo>
                          <a:pt x="1454" y="4201"/>
                        </a:lnTo>
                        <a:lnTo>
                          <a:pt x="1443" y="4216"/>
                        </a:lnTo>
                        <a:lnTo>
                          <a:pt x="1429" y="4232"/>
                        </a:lnTo>
                        <a:lnTo>
                          <a:pt x="1415" y="4249"/>
                        </a:lnTo>
                        <a:lnTo>
                          <a:pt x="1400" y="4268"/>
                        </a:lnTo>
                        <a:lnTo>
                          <a:pt x="1383" y="4289"/>
                        </a:lnTo>
                        <a:lnTo>
                          <a:pt x="1365" y="4309"/>
                        </a:lnTo>
                        <a:lnTo>
                          <a:pt x="1346" y="4332"/>
                        </a:lnTo>
                        <a:lnTo>
                          <a:pt x="1328" y="4354"/>
                        </a:lnTo>
                        <a:lnTo>
                          <a:pt x="1307" y="4379"/>
                        </a:lnTo>
                        <a:lnTo>
                          <a:pt x="1268" y="4427"/>
                        </a:lnTo>
                        <a:lnTo>
                          <a:pt x="1227" y="4474"/>
                        </a:lnTo>
                        <a:lnTo>
                          <a:pt x="1207" y="4497"/>
                        </a:lnTo>
                        <a:lnTo>
                          <a:pt x="1188" y="4520"/>
                        </a:lnTo>
                        <a:lnTo>
                          <a:pt x="1169" y="4542"/>
                        </a:lnTo>
                        <a:lnTo>
                          <a:pt x="1151" y="4563"/>
                        </a:lnTo>
                        <a:lnTo>
                          <a:pt x="1135" y="4583"/>
                        </a:lnTo>
                        <a:lnTo>
                          <a:pt x="1119" y="4602"/>
                        </a:lnTo>
                        <a:lnTo>
                          <a:pt x="1105" y="4620"/>
                        </a:lnTo>
                        <a:lnTo>
                          <a:pt x="1091" y="4634"/>
                        </a:lnTo>
                        <a:lnTo>
                          <a:pt x="1080" y="4647"/>
                        </a:lnTo>
                        <a:lnTo>
                          <a:pt x="1074" y="4653"/>
                        </a:lnTo>
                        <a:lnTo>
                          <a:pt x="1070" y="4659"/>
                        </a:lnTo>
                        <a:lnTo>
                          <a:pt x="1065" y="4663"/>
                        </a:lnTo>
                        <a:lnTo>
                          <a:pt x="1062" y="4668"/>
                        </a:lnTo>
                        <a:lnTo>
                          <a:pt x="1059" y="4671"/>
                        </a:lnTo>
                        <a:lnTo>
                          <a:pt x="1056" y="4673"/>
                        </a:lnTo>
                        <a:lnTo>
                          <a:pt x="1054" y="4676"/>
                        </a:lnTo>
                        <a:lnTo>
                          <a:pt x="1052" y="4678"/>
                        </a:lnTo>
                        <a:lnTo>
                          <a:pt x="1052" y="4679"/>
                        </a:lnTo>
                        <a:lnTo>
                          <a:pt x="1051" y="4679"/>
                        </a:lnTo>
                        <a:lnTo>
                          <a:pt x="1051" y="4681"/>
                        </a:lnTo>
                        <a:lnTo>
                          <a:pt x="1048" y="4684"/>
                        </a:lnTo>
                        <a:lnTo>
                          <a:pt x="1043" y="4688"/>
                        </a:lnTo>
                        <a:lnTo>
                          <a:pt x="1038" y="4694"/>
                        </a:lnTo>
                        <a:lnTo>
                          <a:pt x="1030" y="4701"/>
                        </a:lnTo>
                        <a:lnTo>
                          <a:pt x="1022" y="4710"/>
                        </a:lnTo>
                        <a:lnTo>
                          <a:pt x="1013" y="4720"/>
                        </a:lnTo>
                        <a:lnTo>
                          <a:pt x="1003" y="4732"/>
                        </a:lnTo>
                        <a:lnTo>
                          <a:pt x="991" y="4743"/>
                        </a:lnTo>
                        <a:lnTo>
                          <a:pt x="978" y="4755"/>
                        </a:lnTo>
                        <a:lnTo>
                          <a:pt x="965" y="4768"/>
                        </a:lnTo>
                        <a:lnTo>
                          <a:pt x="952" y="4783"/>
                        </a:lnTo>
                        <a:lnTo>
                          <a:pt x="924" y="4810"/>
                        </a:lnTo>
                        <a:lnTo>
                          <a:pt x="895" y="4840"/>
                        </a:lnTo>
                        <a:lnTo>
                          <a:pt x="864" y="4870"/>
                        </a:lnTo>
                        <a:lnTo>
                          <a:pt x="836" y="4898"/>
                        </a:lnTo>
                        <a:lnTo>
                          <a:pt x="822" y="4911"/>
                        </a:lnTo>
                        <a:lnTo>
                          <a:pt x="810" y="4924"/>
                        </a:lnTo>
                        <a:lnTo>
                          <a:pt x="797" y="4936"/>
                        </a:lnTo>
                        <a:lnTo>
                          <a:pt x="785" y="4947"/>
                        </a:lnTo>
                        <a:lnTo>
                          <a:pt x="775" y="4958"/>
                        </a:lnTo>
                        <a:lnTo>
                          <a:pt x="765" y="4968"/>
                        </a:lnTo>
                        <a:lnTo>
                          <a:pt x="758" y="4975"/>
                        </a:lnTo>
                        <a:lnTo>
                          <a:pt x="751" y="4982"/>
                        </a:lnTo>
                        <a:lnTo>
                          <a:pt x="745" y="4988"/>
                        </a:lnTo>
                        <a:lnTo>
                          <a:pt x="740" y="4991"/>
                        </a:lnTo>
                        <a:lnTo>
                          <a:pt x="737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2" y="4995"/>
                        </a:lnTo>
                        <a:lnTo>
                          <a:pt x="724" y="4995"/>
                        </a:lnTo>
                        <a:lnTo>
                          <a:pt x="716" y="4995"/>
                        </a:lnTo>
                        <a:lnTo>
                          <a:pt x="704" y="4995"/>
                        </a:lnTo>
                        <a:lnTo>
                          <a:pt x="691" y="4997"/>
                        </a:lnTo>
                        <a:lnTo>
                          <a:pt x="675" y="4997"/>
                        </a:lnTo>
                        <a:lnTo>
                          <a:pt x="659" y="4997"/>
                        </a:lnTo>
                        <a:lnTo>
                          <a:pt x="640" y="4997"/>
                        </a:lnTo>
                        <a:lnTo>
                          <a:pt x="599" y="4997"/>
                        </a:lnTo>
                        <a:lnTo>
                          <a:pt x="577" y="4998"/>
                        </a:lnTo>
                        <a:lnTo>
                          <a:pt x="394" y="4998"/>
                        </a:lnTo>
                        <a:lnTo>
                          <a:pt x="373" y="4997"/>
                        </a:lnTo>
                        <a:lnTo>
                          <a:pt x="332" y="4997"/>
                        </a:lnTo>
                        <a:lnTo>
                          <a:pt x="315" y="4997"/>
                        </a:lnTo>
                        <a:lnTo>
                          <a:pt x="297" y="4997"/>
                        </a:lnTo>
                        <a:lnTo>
                          <a:pt x="283" y="4997"/>
                        </a:lnTo>
                        <a:lnTo>
                          <a:pt x="270" y="4995"/>
                        </a:lnTo>
                        <a:lnTo>
                          <a:pt x="258" y="4995"/>
                        </a:lnTo>
                        <a:lnTo>
                          <a:pt x="249" y="4995"/>
                        </a:lnTo>
                        <a:lnTo>
                          <a:pt x="243" y="4995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8" y="4994"/>
                        </a:lnTo>
                        <a:lnTo>
                          <a:pt x="238" y="4993"/>
                        </a:lnTo>
                        <a:lnTo>
                          <a:pt x="236" y="4993"/>
                        </a:lnTo>
                        <a:lnTo>
                          <a:pt x="233" y="4987"/>
                        </a:lnTo>
                        <a:lnTo>
                          <a:pt x="232" y="4984"/>
                        </a:lnTo>
                        <a:lnTo>
                          <a:pt x="229" y="4975"/>
                        </a:lnTo>
                        <a:lnTo>
                          <a:pt x="223" y="4965"/>
                        </a:lnTo>
                        <a:lnTo>
                          <a:pt x="219" y="4953"/>
                        </a:lnTo>
                        <a:lnTo>
                          <a:pt x="211" y="4939"/>
                        </a:lnTo>
                        <a:lnTo>
                          <a:pt x="204" y="4924"/>
                        </a:lnTo>
                        <a:lnTo>
                          <a:pt x="197" y="4907"/>
                        </a:lnTo>
                        <a:lnTo>
                          <a:pt x="190" y="4888"/>
                        </a:lnTo>
                        <a:lnTo>
                          <a:pt x="181" y="4869"/>
                        </a:lnTo>
                        <a:lnTo>
                          <a:pt x="172" y="4848"/>
                        </a:lnTo>
                        <a:lnTo>
                          <a:pt x="155" y="4806"/>
                        </a:lnTo>
                        <a:lnTo>
                          <a:pt x="118" y="4717"/>
                        </a:lnTo>
                        <a:lnTo>
                          <a:pt x="99" y="4675"/>
                        </a:lnTo>
                        <a:lnTo>
                          <a:pt x="92" y="4655"/>
                        </a:lnTo>
                        <a:lnTo>
                          <a:pt x="83" y="4634"/>
                        </a:lnTo>
                        <a:lnTo>
                          <a:pt x="76" y="4617"/>
                        </a:lnTo>
                        <a:lnTo>
                          <a:pt x="69" y="4599"/>
                        </a:lnTo>
                        <a:lnTo>
                          <a:pt x="63" y="4582"/>
                        </a:lnTo>
                        <a:lnTo>
                          <a:pt x="57" y="4567"/>
                        </a:lnTo>
                        <a:lnTo>
                          <a:pt x="51" y="4554"/>
                        </a:lnTo>
                        <a:lnTo>
                          <a:pt x="48" y="4544"/>
                        </a:lnTo>
                        <a:lnTo>
                          <a:pt x="44" y="4535"/>
                        </a:lnTo>
                        <a:lnTo>
                          <a:pt x="42" y="4528"/>
                        </a:lnTo>
                        <a:lnTo>
                          <a:pt x="41" y="4525"/>
                        </a:lnTo>
                        <a:lnTo>
                          <a:pt x="41" y="4523"/>
                        </a:lnTo>
                        <a:lnTo>
                          <a:pt x="41" y="4522"/>
                        </a:lnTo>
                        <a:lnTo>
                          <a:pt x="41" y="4522"/>
                        </a:lnTo>
                        <a:lnTo>
                          <a:pt x="39" y="4520"/>
                        </a:lnTo>
                        <a:lnTo>
                          <a:pt x="38" y="4518"/>
                        </a:lnTo>
                        <a:lnTo>
                          <a:pt x="38" y="4515"/>
                        </a:lnTo>
                        <a:lnTo>
                          <a:pt x="37" y="4510"/>
                        </a:lnTo>
                        <a:lnTo>
                          <a:pt x="35" y="4506"/>
                        </a:lnTo>
                        <a:lnTo>
                          <a:pt x="34" y="4500"/>
                        </a:lnTo>
                        <a:lnTo>
                          <a:pt x="32" y="4494"/>
                        </a:lnTo>
                        <a:lnTo>
                          <a:pt x="29" y="4480"/>
                        </a:lnTo>
                        <a:lnTo>
                          <a:pt x="25" y="4464"/>
                        </a:lnTo>
                        <a:lnTo>
                          <a:pt x="12" y="4391"/>
                        </a:lnTo>
                        <a:lnTo>
                          <a:pt x="9" y="4375"/>
                        </a:lnTo>
                        <a:lnTo>
                          <a:pt x="6" y="4360"/>
                        </a:lnTo>
                        <a:lnTo>
                          <a:pt x="5" y="4353"/>
                        </a:lnTo>
                        <a:lnTo>
                          <a:pt x="3" y="4347"/>
                        </a:lnTo>
                        <a:lnTo>
                          <a:pt x="3" y="4341"/>
                        </a:lnTo>
                        <a:lnTo>
                          <a:pt x="2" y="4337"/>
                        </a:lnTo>
                        <a:lnTo>
                          <a:pt x="2" y="4334"/>
                        </a:lnTo>
                        <a:lnTo>
                          <a:pt x="0" y="4331"/>
                        </a:lnTo>
                        <a:lnTo>
                          <a:pt x="0" y="4330"/>
                        </a:lnTo>
                        <a:lnTo>
                          <a:pt x="0" y="4328"/>
                        </a:lnTo>
                        <a:lnTo>
                          <a:pt x="386" y="1616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" name=""/>
                  <p:cNvSpPr/>
                  <p:nvPr/>
                </p:nvSpPr>
                <p:spPr>
                  <a:xfrm>
                    <a:off x="2381760" y="5178960"/>
                    <a:ext cx="159480" cy="210600"/>
                  </a:xfrm>
                  <a:custGeom>
                    <a:avLst/>
                    <a:gdLst/>
                    <a:ahLst/>
                    <a:rect l="l" t="t" r="r" b="b"/>
                    <a:pathLst>
                      <a:path w="3714" h="5306">
                        <a:moveTo>
                          <a:pt x="441" y="5306"/>
                        </a:moveTo>
                        <a:lnTo>
                          <a:pt x="425" y="5299"/>
                        </a:lnTo>
                        <a:lnTo>
                          <a:pt x="410" y="5291"/>
                        </a:lnTo>
                        <a:lnTo>
                          <a:pt x="394" y="5283"/>
                        </a:lnTo>
                        <a:lnTo>
                          <a:pt x="380" y="5274"/>
                        </a:lnTo>
                        <a:lnTo>
                          <a:pt x="365" y="5264"/>
                        </a:lnTo>
                        <a:lnTo>
                          <a:pt x="349" y="5254"/>
                        </a:lnTo>
                        <a:lnTo>
                          <a:pt x="336" y="5242"/>
                        </a:lnTo>
                        <a:lnTo>
                          <a:pt x="322" y="5229"/>
                        </a:lnTo>
                        <a:lnTo>
                          <a:pt x="307" y="5217"/>
                        </a:lnTo>
                        <a:lnTo>
                          <a:pt x="292" y="5203"/>
                        </a:lnTo>
                        <a:lnTo>
                          <a:pt x="279" y="5189"/>
                        </a:lnTo>
                        <a:lnTo>
                          <a:pt x="266" y="5175"/>
                        </a:lnTo>
                        <a:lnTo>
                          <a:pt x="240" y="5144"/>
                        </a:lnTo>
                        <a:lnTo>
                          <a:pt x="214" y="5111"/>
                        </a:lnTo>
                        <a:lnTo>
                          <a:pt x="190" y="5076"/>
                        </a:lnTo>
                        <a:lnTo>
                          <a:pt x="167" y="5039"/>
                        </a:lnTo>
                        <a:lnTo>
                          <a:pt x="145" y="5000"/>
                        </a:lnTo>
                        <a:lnTo>
                          <a:pt x="125" y="4961"/>
                        </a:lnTo>
                        <a:lnTo>
                          <a:pt x="106" y="4920"/>
                        </a:lnTo>
                        <a:lnTo>
                          <a:pt x="88" y="4879"/>
                        </a:lnTo>
                        <a:lnTo>
                          <a:pt x="72" y="4835"/>
                        </a:lnTo>
                        <a:lnTo>
                          <a:pt x="56" y="4792"/>
                        </a:lnTo>
                        <a:lnTo>
                          <a:pt x="43" y="4748"/>
                        </a:lnTo>
                        <a:lnTo>
                          <a:pt x="32" y="4704"/>
                        </a:lnTo>
                        <a:lnTo>
                          <a:pt x="23" y="4660"/>
                        </a:lnTo>
                        <a:lnTo>
                          <a:pt x="14" y="4615"/>
                        </a:lnTo>
                        <a:lnTo>
                          <a:pt x="8" y="4572"/>
                        </a:lnTo>
                        <a:lnTo>
                          <a:pt x="4" y="4528"/>
                        </a:lnTo>
                        <a:lnTo>
                          <a:pt x="1" y="4484"/>
                        </a:lnTo>
                        <a:lnTo>
                          <a:pt x="0" y="4442"/>
                        </a:lnTo>
                        <a:lnTo>
                          <a:pt x="2" y="4401"/>
                        </a:lnTo>
                        <a:lnTo>
                          <a:pt x="5" y="4360"/>
                        </a:lnTo>
                        <a:lnTo>
                          <a:pt x="8" y="4341"/>
                        </a:lnTo>
                        <a:lnTo>
                          <a:pt x="11" y="4321"/>
                        </a:lnTo>
                        <a:lnTo>
                          <a:pt x="16" y="4302"/>
                        </a:lnTo>
                        <a:lnTo>
                          <a:pt x="20" y="4285"/>
                        </a:lnTo>
                        <a:lnTo>
                          <a:pt x="24" y="4266"/>
                        </a:lnTo>
                        <a:lnTo>
                          <a:pt x="30" y="4248"/>
                        </a:lnTo>
                        <a:lnTo>
                          <a:pt x="36" y="4232"/>
                        </a:lnTo>
                        <a:lnTo>
                          <a:pt x="43" y="4215"/>
                        </a:lnTo>
                        <a:lnTo>
                          <a:pt x="51" y="4199"/>
                        </a:lnTo>
                        <a:lnTo>
                          <a:pt x="58" y="4183"/>
                        </a:lnTo>
                        <a:lnTo>
                          <a:pt x="67" y="4168"/>
                        </a:lnTo>
                        <a:lnTo>
                          <a:pt x="75" y="4153"/>
                        </a:lnTo>
                        <a:lnTo>
                          <a:pt x="71" y="4181"/>
                        </a:lnTo>
                        <a:lnTo>
                          <a:pt x="67" y="4210"/>
                        </a:lnTo>
                        <a:lnTo>
                          <a:pt x="65" y="4238"/>
                        </a:lnTo>
                        <a:lnTo>
                          <a:pt x="65" y="4266"/>
                        </a:lnTo>
                        <a:lnTo>
                          <a:pt x="67" y="4292"/>
                        </a:lnTo>
                        <a:lnTo>
                          <a:pt x="71" y="4319"/>
                        </a:lnTo>
                        <a:lnTo>
                          <a:pt x="75" y="4347"/>
                        </a:lnTo>
                        <a:lnTo>
                          <a:pt x="81" y="4373"/>
                        </a:lnTo>
                        <a:lnTo>
                          <a:pt x="88" y="4398"/>
                        </a:lnTo>
                        <a:lnTo>
                          <a:pt x="97" y="4424"/>
                        </a:lnTo>
                        <a:lnTo>
                          <a:pt x="115" y="4474"/>
                        </a:lnTo>
                        <a:lnTo>
                          <a:pt x="126" y="4499"/>
                        </a:lnTo>
                        <a:lnTo>
                          <a:pt x="137" y="4522"/>
                        </a:lnTo>
                        <a:lnTo>
                          <a:pt x="158" y="4567"/>
                        </a:lnTo>
                        <a:lnTo>
                          <a:pt x="180" y="4611"/>
                        </a:lnTo>
                        <a:lnTo>
                          <a:pt x="202" y="4652"/>
                        </a:lnTo>
                        <a:lnTo>
                          <a:pt x="212" y="4671"/>
                        </a:lnTo>
                        <a:lnTo>
                          <a:pt x="221" y="4690"/>
                        </a:lnTo>
                        <a:lnTo>
                          <a:pt x="230" y="4707"/>
                        </a:lnTo>
                        <a:lnTo>
                          <a:pt x="237" y="4725"/>
                        </a:lnTo>
                        <a:lnTo>
                          <a:pt x="244" y="4741"/>
                        </a:lnTo>
                        <a:lnTo>
                          <a:pt x="249" y="4757"/>
                        </a:lnTo>
                        <a:lnTo>
                          <a:pt x="253" y="4771"/>
                        </a:lnTo>
                        <a:lnTo>
                          <a:pt x="256" y="4786"/>
                        </a:lnTo>
                        <a:lnTo>
                          <a:pt x="257" y="4799"/>
                        </a:lnTo>
                        <a:lnTo>
                          <a:pt x="256" y="4812"/>
                        </a:lnTo>
                        <a:lnTo>
                          <a:pt x="253" y="4822"/>
                        </a:lnTo>
                        <a:lnTo>
                          <a:pt x="249" y="4834"/>
                        </a:lnTo>
                        <a:lnTo>
                          <a:pt x="512" y="5098"/>
                        </a:lnTo>
                        <a:lnTo>
                          <a:pt x="536" y="5106"/>
                        </a:lnTo>
                        <a:lnTo>
                          <a:pt x="558" y="5114"/>
                        </a:lnTo>
                        <a:lnTo>
                          <a:pt x="581" y="5118"/>
                        </a:lnTo>
                        <a:lnTo>
                          <a:pt x="603" y="5121"/>
                        </a:lnTo>
                        <a:lnTo>
                          <a:pt x="625" y="5122"/>
                        </a:lnTo>
                        <a:lnTo>
                          <a:pt x="648" y="5122"/>
                        </a:lnTo>
                        <a:lnTo>
                          <a:pt x="670" y="5119"/>
                        </a:lnTo>
                        <a:lnTo>
                          <a:pt x="692" y="5117"/>
                        </a:lnTo>
                        <a:lnTo>
                          <a:pt x="713" y="5111"/>
                        </a:lnTo>
                        <a:lnTo>
                          <a:pt x="735" y="5105"/>
                        </a:lnTo>
                        <a:lnTo>
                          <a:pt x="756" y="5098"/>
                        </a:lnTo>
                        <a:lnTo>
                          <a:pt x="776" y="5087"/>
                        </a:lnTo>
                        <a:lnTo>
                          <a:pt x="798" y="5077"/>
                        </a:lnTo>
                        <a:lnTo>
                          <a:pt x="818" y="5066"/>
                        </a:lnTo>
                        <a:lnTo>
                          <a:pt x="839" y="5054"/>
                        </a:lnTo>
                        <a:lnTo>
                          <a:pt x="858" y="5039"/>
                        </a:lnTo>
                        <a:lnTo>
                          <a:pt x="878" y="5025"/>
                        </a:lnTo>
                        <a:lnTo>
                          <a:pt x="897" y="5010"/>
                        </a:lnTo>
                        <a:lnTo>
                          <a:pt x="916" y="4993"/>
                        </a:lnTo>
                        <a:lnTo>
                          <a:pt x="935" y="4977"/>
                        </a:lnTo>
                        <a:lnTo>
                          <a:pt x="952" y="4958"/>
                        </a:lnTo>
                        <a:lnTo>
                          <a:pt x="971" y="4939"/>
                        </a:lnTo>
                        <a:lnTo>
                          <a:pt x="989" y="4920"/>
                        </a:lnTo>
                        <a:lnTo>
                          <a:pt x="1005" y="4899"/>
                        </a:lnTo>
                        <a:lnTo>
                          <a:pt x="1038" y="4859"/>
                        </a:lnTo>
                        <a:lnTo>
                          <a:pt x="1070" y="4816"/>
                        </a:lnTo>
                        <a:lnTo>
                          <a:pt x="1100" y="4771"/>
                        </a:lnTo>
                        <a:lnTo>
                          <a:pt x="1127" y="4728"/>
                        </a:lnTo>
                        <a:lnTo>
                          <a:pt x="1137" y="4693"/>
                        </a:lnTo>
                        <a:lnTo>
                          <a:pt x="1148" y="4659"/>
                        </a:lnTo>
                        <a:lnTo>
                          <a:pt x="1158" y="4627"/>
                        </a:lnTo>
                        <a:lnTo>
                          <a:pt x="1170" y="4593"/>
                        </a:lnTo>
                        <a:lnTo>
                          <a:pt x="1183" y="4561"/>
                        </a:lnTo>
                        <a:lnTo>
                          <a:pt x="1196" y="4529"/>
                        </a:lnTo>
                        <a:lnTo>
                          <a:pt x="1209" y="4497"/>
                        </a:lnTo>
                        <a:lnTo>
                          <a:pt x="1223" y="4467"/>
                        </a:lnTo>
                        <a:lnTo>
                          <a:pt x="1238" y="4435"/>
                        </a:lnTo>
                        <a:lnTo>
                          <a:pt x="1253" y="4404"/>
                        </a:lnTo>
                        <a:lnTo>
                          <a:pt x="1286" y="4344"/>
                        </a:lnTo>
                        <a:lnTo>
                          <a:pt x="1320" y="4285"/>
                        </a:lnTo>
                        <a:lnTo>
                          <a:pt x="1356" y="4226"/>
                        </a:lnTo>
                        <a:lnTo>
                          <a:pt x="1395" y="4168"/>
                        </a:lnTo>
                        <a:lnTo>
                          <a:pt x="1436" y="4113"/>
                        </a:lnTo>
                        <a:lnTo>
                          <a:pt x="1478" y="4057"/>
                        </a:lnTo>
                        <a:lnTo>
                          <a:pt x="1521" y="4003"/>
                        </a:lnTo>
                        <a:lnTo>
                          <a:pt x="1567" y="3949"/>
                        </a:lnTo>
                        <a:lnTo>
                          <a:pt x="1614" y="3897"/>
                        </a:lnTo>
                        <a:lnTo>
                          <a:pt x="1662" y="3844"/>
                        </a:lnTo>
                        <a:lnTo>
                          <a:pt x="1712" y="3793"/>
                        </a:lnTo>
                        <a:lnTo>
                          <a:pt x="1761" y="3742"/>
                        </a:lnTo>
                        <a:lnTo>
                          <a:pt x="1814" y="3691"/>
                        </a:lnTo>
                        <a:lnTo>
                          <a:pt x="1866" y="3642"/>
                        </a:lnTo>
                        <a:lnTo>
                          <a:pt x="1918" y="3592"/>
                        </a:lnTo>
                        <a:lnTo>
                          <a:pt x="1974" y="3544"/>
                        </a:lnTo>
                        <a:lnTo>
                          <a:pt x="2028" y="3495"/>
                        </a:lnTo>
                        <a:lnTo>
                          <a:pt x="2140" y="3399"/>
                        </a:lnTo>
                        <a:lnTo>
                          <a:pt x="2366" y="3206"/>
                        </a:lnTo>
                        <a:lnTo>
                          <a:pt x="2479" y="3110"/>
                        </a:lnTo>
                        <a:lnTo>
                          <a:pt x="2592" y="3012"/>
                        </a:lnTo>
                        <a:lnTo>
                          <a:pt x="2704" y="2913"/>
                        </a:lnTo>
                        <a:lnTo>
                          <a:pt x="2758" y="2864"/>
                        </a:lnTo>
                        <a:lnTo>
                          <a:pt x="2812" y="2813"/>
                        </a:lnTo>
                        <a:lnTo>
                          <a:pt x="2864" y="2763"/>
                        </a:lnTo>
                        <a:lnTo>
                          <a:pt x="2917" y="2711"/>
                        </a:lnTo>
                        <a:lnTo>
                          <a:pt x="2968" y="2658"/>
                        </a:lnTo>
                        <a:lnTo>
                          <a:pt x="3019" y="2606"/>
                        </a:lnTo>
                        <a:lnTo>
                          <a:pt x="3067" y="2552"/>
                        </a:lnTo>
                        <a:lnTo>
                          <a:pt x="3115" y="2497"/>
                        </a:lnTo>
                        <a:lnTo>
                          <a:pt x="3160" y="2441"/>
                        </a:lnTo>
                        <a:lnTo>
                          <a:pt x="3205" y="2384"/>
                        </a:lnTo>
                        <a:lnTo>
                          <a:pt x="3249" y="2328"/>
                        </a:lnTo>
                        <a:lnTo>
                          <a:pt x="3290" y="2269"/>
                        </a:lnTo>
                        <a:lnTo>
                          <a:pt x="3329" y="2210"/>
                        </a:lnTo>
                        <a:lnTo>
                          <a:pt x="3367" y="2148"/>
                        </a:lnTo>
                        <a:lnTo>
                          <a:pt x="3402" y="2086"/>
                        </a:lnTo>
                        <a:lnTo>
                          <a:pt x="3435" y="2022"/>
                        </a:lnTo>
                        <a:lnTo>
                          <a:pt x="3451" y="1991"/>
                        </a:lnTo>
                        <a:lnTo>
                          <a:pt x="3467" y="1957"/>
                        </a:lnTo>
                        <a:lnTo>
                          <a:pt x="3482" y="1924"/>
                        </a:lnTo>
                        <a:lnTo>
                          <a:pt x="3496" y="1890"/>
                        </a:lnTo>
                        <a:lnTo>
                          <a:pt x="3510" y="1857"/>
                        </a:lnTo>
                        <a:lnTo>
                          <a:pt x="3523" y="1823"/>
                        </a:lnTo>
                        <a:lnTo>
                          <a:pt x="3536" y="1788"/>
                        </a:lnTo>
                        <a:lnTo>
                          <a:pt x="3547" y="1753"/>
                        </a:lnTo>
                        <a:lnTo>
                          <a:pt x="3558" y="1718"/>
                        </a:lnTo>
                        <a:lnTo>
                          <a:pt x="3569" y="1683"/>
                        </a:lnTo>
                        <a:lnTo>
                          <a:pt x="3578" y="1647"/>
                        </a:lnTo>
                        <a:lnTo>
                          <a:pt x="3588" y="1611"/>
                        </a:lnTo>
                        <a:lnTo>
                          <a:pt x="3596" y="1573"/>
                        </a:lnTo>
                        <a:lnTo>
                          <a:pt x="3604" y="1536"/>
                        </a:lnTo>
                        <a:lnTo>
                          <a:pt x="3610" y="1498"/>
                        </a:lnTo>
                        <a:lnTo>
                          <a:pt x="3617" y="1461"/>
                        </a:lnTo>
                        <a:lnTo>
                          <a:pt x="3623" y="1421"/>
                        </a:lnTo>
                        <a:lnTo>
                          <a:pt x="3628" y="1382"/>
                        </a:lnTo>
                        <a:lnTo>
                          <a:pt x="3632" y="1343"/>
                        </a:lnTo>
                        <a:lnTo>
                          <a:pt x="3635" y="1302"/>
                        </a:lnTo>
                        <a:lnTo>
                          <a:pt x="3638" y="1261"/>
                        </a:lnTo>
                        <a:lnTo>
                          <a:pt x="3638" y="1220"/>
                        </a:lnTo>
                        <a:lnTo>
                          <a:pt x="3639" y="1179"/>
                        </a:lnTo>
                        <a:lnTo>
                          <a:pt x="3639" y="1137"/>
                        </a:lnTo>
                        <a:lnTo>
                          <a:pt x="3638" y="1093"/>
                        </a:lnTo>
                        <a:lnTo>
                          <a:pt x="3636" y="1051"/>
                        </a:lnTo>
                        <a:lnTo>
                          <a:pt x="3635" y="1007"/>
                        </a:lnTo>
                        <a:lnTo>
                          <a:pt x="3630" y="962"/>
                        </a:lnTo>
                        <a:lnTo>
                          <a:pt x="3620" y="929"/>
                        </a:lnTo>
                        <a:lnTo>
                          <a:pt x="3609" y="894"/>
                        </a:lnTo>
                        <a:lnTo>
                          <a:pt x="3596" y="860"/>
                        </a:lnTo>
                        <a:lnTo>
                          <a:pt x="3581" y="827"/>
                        </a:lnTo>
                        <a:lnTo>
                          <a:pt x="3565" y="795"/>
                        </a:lnTo>
                        <a:lnTo>
                          <a:pt x="3547" y="761"/>
                        </a:lnTo>
                        <a:lnTo>
                          <a:pt x="3530" y="730"/>
                        </a:lnTo>
                        <a:lnTo>
                          <a:pt x="3511" y="698"/>
                        </a:lnTo>
                        <a:lnTo>
                          <a:pt x="3491" y="668"/>
                        </a:lnTo>
                        <a:lnTo>
                          <a:pt x="3470" y="637"/>
                        </a:lnTo>
                        <a:lnTo>
                          <a:pt x="3448" y="608"/>
                        </a:lnTo>
                        <a:lnTo>
                          <a:pt x="3425" y="579"/>
                        </a:lnTo>
                        <a:lnTo>
                          <a:pt x="3400" y="551"/>
                        </a:lnTo>
                        <a:lnTo>
                          <a:pt x="3376" y="524"/>
                        </a:lnTo>
                        <a:lnTo>
                          <a:pt x="3351" y="496"/>
                        </a:lnTo>
                        <a:lnTo>
                          <a:pt x="3325" y="470"/>
                        </a:lnTo>
                        <a:lnTo>
                          <a:pt x="3295" y="443"/>
                        </a:lnTo>
                        <a:lnTo>
                          <a:pt x="3268" y="419"/>
                        </a:lnTo>
                        <a:lnTo>
                          <a:pt x="3240" y="395"/>
                        </a:lnTo>
                        <a:lnTo>
                          <a:pt x="3211" y="371"/>
                        </a:lnTo>
                        <a:lnTo>
                          <a:pt x="3180" y="349"/>
                        </a:lnTo>
                        <a:lnTo>
                          <a:pt x="3150" y="327"/>
                        </a:lnTo>
                        <a:lnTo>
                          <a:pt x="3118" y="305"/>
                        </a:lnTo>
                        <a:lnTo>
                          <a:pt x="3087" y="285"/>
                        </a:lnTo>
                        <a:lnTo>
                          <a:pt x="3055" y="266"/>
                        </a:lnTo>
                        <a:lnTo>
                          <a:pt x="3021" y="247"/>
                        </a:lnTo>
                        <a:lnTo>
                          <a:pt x="2989" y="229"/>
                        </a:lnTo>
                        <a:lnTo>
                          <a:pt x="2954" y="213"/>
                        </a:lnTo>
                        <a:lnTo>
                          <a:pt x="2921" y="197"/>
                        </a:lnTo>
                        <a:lnTo>
                          <a:pt x="2887" y="183"/>
                        </a:lnTo>
                        <a:lnTo>
                          <a:pt x="2852" y="168"/>
                        </a:lnTo>
                        <a:lnTo>
                          <a:pt x="2819" y="155"/>
                        </a:lnTo>
                        <a:lnTo>
                          <a:pt x="1091" y="455"/>
                        </a:lnTo>
                        <a:lnTo>
                          <a:pt x="512" y="1644"/>
                        </a:lnTo>
                        <a:lnTo>
                          <a:pt x="380" y="1577"/>
                        </a:lnTo>
                        <a:lnTo>
                          <a:pt x="1229" y="288"/>
                        </a:lnTo>
                        <a:lnTo>
                          <a:pt x="1273" y="257"/>
                        </a:lnTo>
                        <a:lnTo>
                          <a:pt x="1320" y="228"/>
                        </a:lnTo>
                        <a:lnTo>
                          <a:pt x="1368" y="200"/>
                        </a:lnTo>
                        <a:lnTo>
                          <a:pt x="1416" y="174"/>
                        </a:lnTo>
                        <a:lnTo>
                          <a:pt x="1467" y="151"/>
                        </a:lnTo>
                        <a:lnTo>
                          <a:pt x="1518" y="129"/>
                        </a:lnTo>
                        <a:lnTo>
                          <a:pt x="1569" y="108"/>
                        </a:lnTo>
                        <a:lnTo>
                          <a:pt x="1623" y="89"/>
                        </a:lnTo>
                        <a:lnTo>
                          <a:pt x="1677" y="72"/>
                        </a:lnTo>
                        <a:lnTo>
                          <a:pt x="1731" y="57"/>
                        </a:lnTo>
                        <a:lnTo>
                          <a:pt x="1786" y="44"/>
                        </a:lnTo>
                        <a:lnTo>
                          <a:pt x="1843" y="33"/>
                        </a:lnTo>
                        <a:lnTo>
                          <a:pt x="1900" y="24"/>
                        </a:lnTo>
                        <a:lnTo>
                          <a:pt x="1956" y="15"/>
                        </a:lnTo>
                        <a:lnTo>
                          <a:pt x="2015" y="9"/>
                        </a:lnTo>
                        <a:lnTo>
                          <a:pt x="2073" y="3"/>
                        </a:lnTo>
                        <a:lnTo>
                          <a:pt x="2131" y="0"/>
                        </a:lnTo>
                        <a:lnTo>
                          <a:pt x="2191" y="0"/>
                        </a:lnTo>
                        <a:lnTo>
                          <a:pt x="2249" y="0"/>
                        </a:lnTo>
                        <a:lnTo>
                          <a:pt x="2309" y="2"/>
                        </a:lnTo>
                        <a:lnTo>
                          <a:pt x="2369" y="6"/>
                        </a:lnTo>
                        <a:lnTo>
                          <a:pt x="2430" y="12"/>
                        </a:lnTo>
                        <a:lnTo>
                          <a:pt x="2488" y="18"/>
                        </a:lnTo>
                        <a:lnTo>
                          <a:pt x="2548" y="27"/>
                        </a:lnTo>
                        <a:lnTo>
                          <a:pt x="2608" y="37"/>
                        </a:lnTo>
                        <a:lnTo>
                          <a:pt x="2667" y="50"/>
                        </a:lnTo>
                        <a:lnTo>
                          <a:pt x="2726" y="63"/>
                        </a:lnTo>
                        <a:lnTo>
                          <a:pt x="2785" y="79"/>
                        </a:lnTo>
                        <a:lnTo>
                          <a:pt x="2844" y="95"/>
                        </a:lnTo>
                        <a:lnTo>
                          <a:pt x="2902" y="114"/>
                        </a:lnTo>
                        <a:lnTo>
                          <a:pt x="2959" y="133"/>
                        </a:lnTo>
                        <a:lnTo>
                          <a:pt x="3016" y="155"/>
                        </a:lnTo>
                        <a:lnTo>
                          <a:pt x="3045" y="165"/>
                        </a:lnTo>
                        <a:lnTo>
                          <a:pt x="3074" y="175"/>
                        </a:lnTo>
                        <a:lnTo>
                          <a:pt x="3102" y="188"/>
                        </a:lnTo>
                        <a:lnTo>
                          <a:pt x="3129" y="202"/>
                        </a:lnTo>
                        <a:lnTo>
                          <a:pt x="3155" y="215"/>
                        </a:lnTo>
                        <a:lnTo>
                          <a:pt x="3182" y="231"/>
                        </a:lnTo>
                        <a:lnTo>
                          <a:pt x="3208" y="247"/>
                        </a:lnTo>
                        <a:lnTo>
                          <a:pt x="3234" y="264"/>
                        </a:lnTo>
                        <a:lnTo>
                          <a:pt x="3259" y="283"/>
                        </a:lnTo>
                        <a:lnTo>
                          <a:pt x="3284" y="302"/>
                        </a:lnTo>
                        <a:lnTo>
                          <a:pt x="3307" y="322"/>
                        </a:lnTo>
                        <a:lnTo>
                          <a:pt x="3332" y="344"/>
                        </a:lnTo>
                        <a:lnTo>
                          <a:pt x="3355" y="366"/>
                        </a:lnTo>
                        <a:lnTo>
                          <a:pt x="3377" y="390"/>
                        </a:lnTo>
                        <a:lnTo>
                          <a:pt x="3400" y="413"/>
                        </a:lnTo>
                        <a:lnTo>
                          <a:pt x="3421" y="438"/>
                        </a:lnTo>
                        <a:lnTo>
                          <a:pt x="3443" y="462"/>
                        </a:lnTo>
                        <a:lnTo>
                          <a:pt x="3463" y="489"/>
                        </a:lnTo>
                        <a:lnTo>
                          <a:pt x="3483" y="515"/>
                        </a:lnTo>
                        <a:lnTo>
                          <a:pt x="3523" y="569"/>
                        </a:lnTo>
                        <a:lnTo>
                          <a:pt x="3540" y="596"/>
                        </a:lnTo>
                        <a:lnTo>
                          <a:pt x="3559" y="626"/>
                        </a:lnTo>
                        <a:lnTo>
                          <a:pt x="3577" y="655"/>
                        </a:lnTo>
                        <a:lnTo>
                          <a:pt x="3593" y="685"/>
                        </a:lnTo>
                        <a:lnTo>
                          <a:pt x="3626" y="745"/>
                        </a:lnTo>
                        <a:lnTo>
                          <a:pt x="3641" y="776"/>
                        </a:lnTo>
                        <a:lnTo>
                          <a:pt x="3670" y="838"/>
                        </a:lnTo>
                        <a:lnTo>
                          <a:pt x="3696" y="901"/>
                        </a:lnTo>
                        <a:lnTo>
                          <a:pt x="3705" y="971"/>
                        </a:lnTo>
                        <a:lnTo>
                          <a:pt x="3711" y="1041"/>
                        </a:lnTo>
                        <a:lnTo>
                          <a:pt x="3714" y="1111"/>
                        </a:lnTo>
                        <a:lnTo>
                          <a:pt x="3714" y="1179"/>
                        </a:lnTo>
                        <a:lnTo>
                          <a:pt x="3711" y="1249"/>
                        </a:lnTo>
                        <a:lnTo>
                          <a:pt x="3706" y="1318"/>
                        </a:lnTo>
                        <a:lnTo>
                          <a:pt x="3699" y="1386"/>
                        </a:lnTo>
                        <a:lnTo>
                          <a:pt x="3690" y="1456"/>
                        </a:lnTo>
                        <a:lnTo>
                          <a:pt x="3677" y="1523"/>
                        </a:lnTo>
                        <a:lnTo>
                          <a:pt x="3664" y="1592"/>
                        </a:lnTo>
                        <a:lnTo>
                          <a:pt x="3648" y="1659"/>
                        </a:lnTo>
                        <a:lnTo>
                          <a:pt x="3629" y="1726"/>
                        </a:lnTo>
                        <a:lnTo>
                          <a:pt x="3610" y="1791"/>
                        </a:lnTo>
                        <a:lnTo>
                          <a:pt x="3587" y="1858"/>
                        </a:lnTo>
                        <a:lnTo>
                          <a:pt x="3562" y="1924"/>
                        </a:lnTo>
                        <a:lnTo>
                          <a:pt x="3537" y="1988"/>
                        </a:lnTo>
                        <a:lnTo>
                          <a:pt x="3510" y="2052"/>
                        </a:lnTo>
                        <a:lnTo>
                          <a:pt x="3479" y="2115"/>
                        </a:lnTo>
                        <a:lnTo>
                          <a:pt x="3448" y="2177"/>
                        </a:lnTo>
                        <a:lnTo>
                          <a:pt x="3416" y="2239"/>
                        </a:lnTo>
                        <a:lnTo>
                          <a:pt x="3381" y="2300"/>
                        </a:lnTo>
                        <a:lnTo>
                          <a:pt x="3345" y="2360"/>
                        </a:lnTo>
                        <a:lnTo>
                          <a:pt x="3308" y="2418"/>
                        </a:lnTo>
                        <a:lnTo>
                          <a:pt x="3269" y="2476"/>
                        </a:lnTo>
                        <a:lnTo>
                          <a:pt x="3230" y="2533"/>
                        </a:lnTo>
                        <a:lnTo>
                          <a:pt x="3189" y="2588"/>
                        </a:lnTo>
                        <a:lnTo>
                          <a:pt x="3147" y="2644"/>
                        </a:lnTo>
                        <a:lnTo>
                          <a:pt x="3103" y="2698"/>
                        </a:lnTo>
                        <a:lnTo>
                          <a:pt x="3059" y="2749"/>
                        </a:lnTo>
                        <a:lnTo>
                          <a:pt x="3013" y="2800"/>
                        </a:lnTo>
                        <a:lnTo>
                          <a:pt x="2968" y="2849"/>
                        </a:lnTo>
                        <a:lnTo>
                          <a:pt x="2919" y="2897"/>
                        </a:lnTo>
                        <a:lnTo>
                          <a:pt x="2866" y="2921"/>
                        </a:lnTo>
                        <a:lnTo>
                          <a:pt x="2812" y="2945"/>
                        </a:lnTo>
                        <a:lnTo>
                          <a:pt x="2761" y="2972"/>
                        </a:lnTo>
                        <a:lnTo>
                          <a:pt x="2710" y="2998"/>
                        </a:lnTo>
                        <a:lnTo>
                          <a:pt x="2660" y="3027"/>
                        </a:lnTo>
                        <a:lnTo>
                          <a:pt x="2612" y="3058"/>
                        </a:lnTo>
                        <a:lnTo>
                          <a:pt x="2565" y="3088"/>
                        </a:lnTo>
                        <a:lnTo>
                          <a:pt x="2520" y="3120"/>
                        </a:lnTo>
                        <a:lnTo>
                          <a:pt x="2475" y="3154"/>
                        </a:lnTo>
                        <a:lnTo>
                          <a:pt x="2431" y="3189"/>
                        </a:lnTo>
                        <a:lnTo>
                          <a:pt x="2389" y="3224"/>
                        </a:lnTo>
                        <a:lnTo>
                          <a:pt x="2348" y="3260"/>
                        </a:lnTo>
                        <a:lnTo>
                          <a:pt x="2307" y="3298"/>
                        </a:lnTo>
                        <a:lnTo>
                          <a:pt x="2268" y="3336"/>
                        </a:lnTo>
                        <a:lnTo>
                          <a:pt x="2229" y="3375"/>
                        </a:lnTo>
                        <a:lnTo>
                          <a:pt x="2191" y="3416"/>
                        </a:lnTo>
                        <a:lnTo>
                          <a:pt x="2155" y="3457"/>
                        </a:lnTo>
                        <a:lnTo>
                          <a:pt x="2118" y="3498"/>
                        </a:lnTo>
                        <a:lnTo>
                          <a:pt x="2082" y="3540"/>
                        </a:lnTo>
                        <a:lnTo>
                          <a:pt x="2047" y="3584"/>
                        </a:lnTo>
                        <a:lnTo>
                          <a:pt x="2012" y="3626"/>
                        </a:lnTo>
                        <a:lnTo>
                          <a:pt x="1978" y="3670"/>
                        </a:lnTo>
                        <a:lnTo>
                          <a:pt x="1911" y="3758"/>
                        </a:lnTo>
                        <a:lnTo>
                          <a:pt x="1847" y="3849"/>
                        </a:lnTo>
                        <a:lnTo>
                          <a:pt x="1783" y="3941"/>
                        </a:lnTo>
                        <a:lnTo>
                          <a:pt x="1658" y="4124"/>
                        </a:lnTo>
                        <a:lnTo>
                          <a:pt x="1595" y="4216"/>
                        </a:lnTo>
                        <a:lnTo>
                          <a:pt x="1534" y="4308"/>
                        </a:lnTo>
                        <a:lnTo>
                          <a:pt x="1470" y="4398"/>
                        </a:lnTo>
                        <a:lnTo>
                          <a:pt x="1407" y="4487"/>
                        </a:lnTo>
                        <a:lnTo>
                          <a:pt x="1341" y="4575"/>
                        </a:lnTo>
                        <a:lnTo>
                          <a:pt x="1308" y="4618"/>
                        </a:lnTo>
                        <a:lnTo>
                          <a:pt x="1276" y="4660"/>
                        </a:lnTo>
                        <a:lnTo>
                          <a:pt x="1241" y="4701"/>
                        </a:lnTo>
                        <a:lnTo>
                          <a:pt x="1206" y="4742"/>
                        </a:lnTo>
                        <a:lnTo>
                          <a:pt x="1171" y="4783"/>
                        </a:lnTo>
                        <a:lnTo>
                          <a:pt x="1136" y="4822"/>
                        </a:lnTo>
                        <a:lnTo>
                          <a:pt x="1100" y="4862"/>
                        </a:lnTo>
                        <a:lnTo>
                          <a:pt x="1062" y="4898"/>
                        </a:lnTo>
                        <a:lnTo>
                          <a:pt x="1024" y="4936"/>
                        </a:lnTo>
                        <a:lnTo>
                          <a:pt x="986" y="4971"/>
                        </a:lnTo>
                        <a:lnTo>
                          <a:pt x="947" y="5006"/>
                        </a:lnTo>
                        <a:lnTo>
                          <a:pt x="906" y="5039"/>
                        </a:lnTo>
                        <a:lnTo>
                          <a:pt x="864" y="5073"/>
                        </a:lnTo>
                        <a:lnTo>
                          <a:pt x="821" y="5103"/>
                        </a:lnTo>
                        <a:lnTo>
                          <a:pt x="778" y="5134"/>
                        </a:lnTo>
                        <a:lnTo>
                          <a:pt x="734" y="5162"/>
                        </a:lnTo>
                        <a:lnTo>
                          <a:pt x="689" y="5189"/>
                        </a:lnTo>
                        <a:lnTo>
                          <a:pt x="641" y="5216"/>
                        </a:lnTo>
                        <a:lnTo>
                          <a:pt x="593" y="5240"/>
                        </a:lnTo>
                        <a:lnTo>
                          <a:pt x="544" y="5264"/>
                        </a:lnTo>
                        <a:lnTo>
                          <a:pt x="493" y="5286"/>
                        </a:lnTo>
                        <a:lnTo>
                          <a:pt x="441" y="530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" name=""/>
                  <p:cNvSpPr/>
                  <p:nvPr/>
                </p:nvSpPr>
                <p:spPr>
                  <a:xfrm>
                    <a:off x="2405160" y="5310360"/>
                    <a:ext cx="4500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052" h="1209">
                        <a:moveTo>
                          <a:pt x="0" y="1209"/>
                        </a:moveTo>
                        <a:lnTo>
                          <a:pt x="1052" y="0"/>
                        </a:lnTo>
                        <a:lnTo>
                          <a:pt x="0" y="120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8" name=""/>
                  <p:cNvSpPr/>
                  <p:nvPr/>
                </p:nvSpPr>
                <p:spPr>
                  <a:xfrm>
                    <a:off x="2386800" y="5200920"/>
                    <a:ext cx="118440" cy="134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59" h="3388">
                        <a:moveTo>
                          <a:pt x="124" y="3388"/>
                        </a:moveTo>
                        <a:lnTo>
                          <a:pt x="111" y="3380"/>
                        </a:lnTo>
                        <a:lnTo>
                          <a:pt x="99" y="3372"/>
                        </a:lnTo>
                        <a:lnTo>
                          <a:pt x="89" y="3362"/>
                        </a:lnTo>
                        <a:lnTo>
                          <a:pt x="77" y="3353"/>
                        </a:lnTo>
                        <a:lnTo>
                          <a:pt x="68" y="3343"/>
                        </a:lnTo>
                        <a:lnTo>
                          <a:pt x="60" y="3333"/>
                        </a:lnTo>
                        <a:lnTo>
                          <a:pt x="44" y="3311"/>
                        </a:lnTo>
                        <a:lnTo>
                          <a:pt x="36" y="3299"/>
                        </a:lnTo>
                        <a:lnTo>
                          <a:pt x="30" y="3288"/>
                        </a:lnTo>
                        <a:lnTo>
                          <a:pt x="25" y="3275"/>
                        </a:lnTo>
                        <a:lnTo>
                          <a:pt x="20" y="3262"/>
                        </a:lnTo>
                        <a:lnTo>
                          <a:pt x="16" y="3248"/>
                        </a:lnTo>
                        <a:lnTo>
                          <a:pt x="12" y="3235"/>
                        </a:lnTo>
                        <a:lnTo>
                          <a:pt x="6" y="3208"/>
                        </a:lnTo>
                        <a:lnTo>
                          <a:pt x="1" y="3179"/>
                        </a:lnTo>
                        <a:lnTo>
                          <a:pt x="0" y="3148"/>
                        </a:lnTo>
                        <a:lnTo>
                          <a:pt x="0" y="3117"/>
                        </a:lnTo>
                        <a:lnTo>
                          <a:pt x="1" y="3085"/>
                        </a:lnTo>
                        <a:lnTo>
                          <a:pt x="4" y="3052"/>
                        </a:lnTo>
                        <a:lnTo>
                          <a:pt x="7" y="3018"/>
                        </a:lnTo>
                        <a:lnTo>
                          <a:pt x="13" y="2983"/>
                        </a:lnTo>
                        <a:lnTo>
                          <a:pt x="19" y="2948"/>
                        </a:lnTo>
                        <a:lnTo>
                          <a:pt x="26" y="2913"/>
                        </a:lnTo>
                        <a:lnTo>
                          <a:pt x="33" y="2878"/>
                        </a:lnTo>
                        <a:lnTo>
                          <a:pt x="49" y="2806"/>
                        </a:lnTo>
                        <a:lnTo>
                          <a:pt x="67" y="2734"/>
                        </a:lnTo>
                        <a:lnTo>
                          <a:pt x="76" y="2698"/>
                        </a:lnTo>
                        <a:lnTo>
                          <a:pt x="84" y="2663"/>
                        </a:lnTo>
                        <a:lnTo>
                          <a:pt x="92" y="2626"/>
                        </a:lnTo>
                        <a:lnTo>
                          <a:pt x="99" y="2593"/>
                        </a:lnTo>
                        <a:lnTo>
                          <a:pt x="106" y="2558"/>
                        </a:lnTo>
                        <a:lnTo>
                          <a:pt x="112" y="2524"/>
                        </a:lnTo>
                        <a:lnTo>
                          <a:pt x="118" y="2491"/>
                        </a:lnTo>
                        <a:lnTo>
                          <a:pt x="121" y="2459"/>
                        </a:lnTo>
                        <a:lnTo>
                          <a:pt x="122" y="2428"/>
                        </a:lnTo>
                        <a:lnTo>
                          <a:pt x="124" y="2398"/>
                        </a:lnTo>
                        <a:lnTo>
                          <a:pt x="835" y="1723"/>
                        </a:lnTo>
                        <a:lnTo>
                          <a:pt x="852" y="1730"/>
                        </a:lnTo>
                        <a:lnTo>
                          <a:pt x="868" y="1739"/>
                        </a:lnTo>
                        <a:lnTo>
                          <a:pt x="883" y="1748"/>
                        </a:lnTo>
                        <a:lnTo>
                          <a:pt x="896" y="1758"/>
                        </a:lnTo>
                        <a:lnTo>
                          <a:pt x="908" y="1769"/>
                        </a:lnTo>
                        <a:lnTo>
                          <a:pt x="918" y="1781"/>
                        </a:lnTo>
                        <a:lnTo>
                          <a:pt x="927" y="1794"/>
                        </a:lnTo>
                        <a:lnTo>
                          <a:pt x="935" y="1807"/>
                        </a:lnTo>
                        <a:lnTo>
                          <a:pt x="941" y="1822"/>
                        </a:lnTo>
                        <a:lnTo>
                          <a:pt x="947" y="1838"/>
                        </a:lnTo>
                        <a:lnTo>
                          <a:pt x="953" y="1853"/>
                        </a:lnTo>
                        <a:lnTo>
                          <a:pt x="957" y="1869"/>
                        </a:lnTo>
                        <a:lnTo>
                          <a:pt x="961" y="1886"/>
                        </a:lnTo>
                        <a:lnTo>
                          <a:pt x="964" y="1902"/>
                        </a:lnTo>
                        <a:lnTo>
                          <a:pt x="970" y="1937"/>
                        </a:lnTo>
                        <a:lnTo>
                          <a:pt x="978" y="2008"/>
                        </a:lnTo>
                        <a:lnTo>
                          <a:pt x="982" y="2045"/>
                        </a:lnTo>
                        <a:lnTo>
                          <a:pt x="986" y="2080"/>
                        </a:lnTo>
                        <a:lnTo>
                          <a:pt x="994" y="2113"/>
                        </a:lnTo>
                        <a:lnTo>
                          <a:pt x="998" y="2131"/>
                        </a:lnTo>
                        <a:lnTo>
                          <a:pt x="1002" y="2147"/>
                        </a:lnTo>
                        <a:lnTo>
                          <a:pt x="1010" y="2163"/>
                        </a:lnTo>
                        <a:lnTo>
                          <a:pt x="1015" y="2177"/>
                        </a:lnTo>
                        <a:lnTo>
                          <a:pt x="1024" y="2192"/>
                        </a:lnTo>
                        <a:lnTo>
                          <a:pt x="1033" y="2205"/>
                        </a:lnTo>
                        <a:lnTo>
                          <a:pt x="2120" y="1251"/>
                        </a:lnTo>
                        <a:lnTo>
                          <a:pt x="2105" y="1245"/>
                        </a:lnTo>
                        <a:lnTo>
                          <a:pt x="2091" y="1241"/>
                        </a:lnTo>
                        <a:lnTo>
                          <a:pt x="2076" y="1239"/>
                        </a:lnTo>
                        <a:lnTo>
                          <a:pt x="2062" y="1238"/>
                        </a:lnTo>
                        <a:lnTo>
                          <a:pt x="2047" y="1238"/>
                        </a:lnTo>
                        <a:lnTo>
                          <a:pt x="2032" y="1239"/>
                        </a:lnTo>
                        <a:lnTo>
                          <a:pt x="2018" y="1242"/>
                        </a:lnTo>
                        <a:lnTo>
                          <a:pt x="2003" y="1246"/>
                        </a:lnTo>
                        <a:lnTo>
                          <a:pt x="1989" y="1251"/>
                        </a:lnTo>
                        <a:lnTo>
                          <a:pt x="1974" y="1258"/>
                        </a:lnTo>
                        <a:lnTo>
                          <a:pt x="1960" y="1265"/>
                        </a:lnTo>
                        <a:lnTo>
                          <a:pt x="1944" y="1273"/>
                        </a:lnTo>
                        <a:lnTo>
                          <a:pt x="1929" y="1281"/>
                        </a:lnTo>
                        <a:lnTo>
                          <a:pt x="1914" y="1292"/>
                        </a:lnTo>
                        <a:lnTo>
                          <a:pt x="1900" y="1302"/>
                        </a:lnTo>
                        <a:lnTo>
                          <a:pt x="1884" y="1313"/>
                        </a:lnTo>
                        <a:lnTo>
                          <a:pt x="1855" y="1337"/>
                        </a:lnTo>
                        <a:lnTo>
                          <a:pt x="1824" y="1363"/>
                        </a:lnTo>
                        <a:lnTo>
                          <a:pt x="1792" y="1392"/>
                        </a:lnTo>
                        <a:lnTo>
                          <a:pt x="1761" y="1421"/>
                        </a:lnTo>
                        <a:lnTo>
                          <a:pt x="1747" y="1436"/>
                        </a:lnTo>
                        <a:lnTo>
                          <a:pt x="1731" y="1450"/>
                        </a:lnTo>
                        <a:lnTo>
                          <a:pt x="1699" y="1481"/>
                        </a:lnTo>
                        <a:lnTo>
                          <a:pt x="1668" y="1510"/>
                        </a:lnTo>
                        <a:lnTo>
                          <a:pt x="1636" y="1539"/>
                        </a:lnTo>
                        <a:lnTo>
                          <a:pt x="1604" y="1567"/>
                        </a:lnTo>
                        <a:lnTo>
                          <a:pt x="1572" y="1593"/>
                        </a:lnTo>
                        <a:lnTo>
                          <a:pt x="1540" y="1618"/>
                        </a:lnTo>
                        <a:lnTo>
                          <a:pt x="1524" y="1630"/>
                        </a:lnTo>
                        <a:lnTo>
                          <a:pt x="1508" y="1640"/>
                        </a:lnTo>
                        <a:lnTo>
                          <a:pt x="1492" y="1649"/>
                        </a:lnTo>
                        <a:lnTo>
                          <a:pt x="1474" y="1659"/>
                        </a:lnTo>
                        <a:lnTo>
                          <a:pt x="1458" y="1666"/>
                        </a:lnTo>
                        <a:lnTo>
                          <a:pt x="1442" y="1673"/>
                        </a:lnTo>
                        <a:lnTo>
                          <a:pt x="1426" y="1679"/>
                        </a:lnTo>
                        <a:lnTo>
                          <a:pt x="1409" y="1683"/>
                        </a:lnTo>
                        <a:lnTo>
                          <a:pt x="1393" y="1688"/>
                        </a:lnTo>
                        <a:lnTo>
                          <a:pt x="1375" y="1691"/>
                        </a:lnTo>
                        <a:lnTo>
                          <a:pt x="1359" y="1692"/>
                        </a:lnTo>
                        <a:lnTo>
                          <a:pt x="1343" y="1692"/>
                        </a:lnTo>
                        <a:lnTo>
                          <a:pt x="1326" y="1691"/>
                        </a:lnTo>
                        <a:lnTo>
                          <a:pt x="1308" y="1688"/>
                        </a:lnTo>
                        <a:lnTo>
                          <a:pt x="1292" y="1683"/>
                        </a:lnTo>
                        <a:lnTo>
                          <a:pt x="1275" y="1678"/>
                        </a:lnTo>
                        <a:lnTo>
                          <a:pt x="1259" y="1670"/>
                        </a:lnTo>
                        <a:lnTo>
                          <a:pt x="1241" y="1662"/>
                        </a:lnTo>
                        <a:lnTo>
                          <a:pt x="1224" y="1651"/>
                        </a:lnTo>
                        <a:lnTo>
                          <a:pt x="1208" y="1640"/>
                        </a:lnTo>
                        <a:lnTo>
                          <a:pt x="1190" y="1625"/>
                        </a:lnTo>
                        <a:lnTo>
                          <a:pt x="1173" y="1609"/>
                        </a:lnTo>
                        <a:lnTo>
                          <a:pt x="1155" y="1590"/>
                        </a:lnTo>
                        <a:lnTo>
                          <a:pt x="1138" y="1571"/>
                        </a:lnTo>
                        <a:lnTo>
                          <a:pt x="1122" y="1548"/>
                        </a:lnTo>
                        <a:lnTo>
                          <a:pt x="1104" y="1525"/>
                        </a:lnTo>
                        <a:lnTo>
                          <a:pt x="1126" y="1533"/>
                        </a:lnTo>
                        <a:lnTo>
                          <a:pt x="1147" y="1541"/>
                        </a:lnTo>
                        <a:lnTo>
                          <a:pt x="1168" y="1548"/>
                        </a:lnTo>
                        <a:lnTo>
                          <a:pt x="1190" y="1554"/>
                        </a:lnTo>
                        <a:lnTo>
                          <a:pt x="1211" y="1558"/>
                        </a:lnTo>
                        <a:lnTo>
                          <a:pt x="1231" y="1563"/>
                        </a:lnTo>
                        <a:lnTo>
                          <a:pt x="1250" y="1565"/>
                        </a:lnTo>
                        <a:lnTo>
                          <a:pt x="1270" y="1568"/>
                        </a:lnTo>
                        <a:lnTo>
                          <a:pt x="1289" y="1570"/>
                        </a:lnTo>
                        <a:lnTo>
                          <a:pt x="1310" y="1570"/>
                        </a:lnTo>
                        <a:lnTo>
                          <a:pt x="1329" y="1570"/>
                        </a:lnTo>
                        <a:lnTo>
                          <a:pt x="1348" y="1568"/>
                        </a:lnTo>
                        <a:lnTo>
                          <a:pt x="1365" y="1567"/>
                        </a:lnTo>
                        <a:lnTo>
                          <a:pt x="1384" y="1564"/>
                        </a:lnTo>
                        <a:lnTo>
                          <a:pt x="1402" y="1561"/>
                        </a:lnTo>
                        <a:lnTo>
                          <a:pt x="1420" y="1557"/>
                        </a:lnTo>
                        <a:lnTo>
                          <a:pt x="1438" y="1552"/>
                        </a:lnTo>
                        <a:lnTo>
                          <a:pt x="1455" y="1548"/>
                        </a:lnTo>
                        <a:lnTo>
                          <a:pt x="1489" y="1535"/>
                        </a:lnTo>
                        <a:lnTo>
                          <a:pt x="1522" y="1522"/>
                        </a:lnTo>
                        <a:lnTo>
                          <a:pt x="1556" y="1504"/>
                        </a:lnTo>
                        <a:lnTo>
                          <a:pt x="1588" y="1487"/>
                        </a:lnTo>
                        <a:lnTo>
                          <a:pt x="1620" y="1466"/>
                        </a:lnTo>
                        <a:lnTo>
                          <a:pt x="1652" y="1446"/>
                        </a:lnTo>
                        <a:lnTo>
                          <a:pt x="1683" y="1423"/>
                        </a:lnTo>
                        <a:lnTo>
                          <a:pt x="1713" y="1399"/>
                        </a:lnTo>
                        <a:lnTo>
                          <a:pt x="1744" y="1375"/>
                        </a:lnTo>
                        <a:lnTo>
                          <a:pt x="1805" y="1324"/>
                        </a:lnTo>
                        <a:lnTo>
                          <a:pt x="1926" y="1220"/>
                        </a:lnTo>
                        <a:lnTo>
                          <a:pt x="1957" y="1195"/>
                        </a:lnTo>
                        <a:lnTo>
                          <a:pt x="1989" y="1171"/>
                        </a:lnTo>
                        <a:lnTo>
                          <a:pt x="2021" y="1146"/>
                        </a:lnTo>
                        <a:lnTo>
                          <a:pt x="2051" y="1124"/>
                        </a:lnTo>
                        <a:lnTo>
                          <a:pt x="2085" y="1102"/>
                        </a:lnTo>
                        <a:lnTo>
                          <a:pt x="2117" y="1082"/>
                        </a:lnTo>
                        <a:lnTo>
                          <a:pt x="2152" y="1064"/>
                        </a:lnTo>
                        <a:lnTo>
                          <a:pt x="2185" y="1047"/>
                        </a:lnTo>
                        <a:lnTo>
                          <a:pt x="2194" y="1031"/>
                        </a:lnTo>
                        <a:lnTo>
                          <a:pt x="2203" y="1015"/>
                        </a:lnTo>
                        <a:lnTo>
                          <a:pt x="2210" y="997"/>
                        </a:lnTo>
                        <a:lnTo>
                          <a:pt x="2217" y="980"/>
                        </a:lnTo>
                        <a:lnTo>
                          <a:pt x="2223" y="962"/>
                        </a:lnTo>
                        <a:lnTo>
                          <a:pt x="2228" y="943"/>
                        </a:lnTo>
                        <a:lnTo>
                          <a:pt x="2232" y="924"/>
                        </a:lnTo>
                        <a:lnTo>
                          <a:pt x="2236" y="905"/>
                        </a:lnTo>
                        <a:lnTo>
                          <a:pt x="2239" y="886"/>
                        </a:lnTo>
                        <a:lnTo>
                          <a:pt x="2241" y="866"/>
                        </a:lnTo>
                        <a:lnTo>
                          <a:pt x="2242" y="847"/>
                        </a:lnTo>
                        <a:lnTo>
                          <a:pt x="2242" y="827"/>
                        </a:lnTo>
                        <a:lnTo>
                          <a:pt x="2242" y="806"/>
                        </a:lnTo>
                        <a:lnTo>
                          <a:pt x="2241" y="786"/>
                        </a:lnTo>
                        <a:lnTo>
                          <a:pt x="2239" y="765"/>
                        </a:lnTo>
                        <a:lnTo>
                          <a:pt x="2236" y="744"/>
                        </a:lnTo>
                        <a:lnTo>
                          <a:pt x="2232" y="723"/>
                        </a:lnTo>
                        <a:lnTo>
                          <a:pt x="2228" y="703"/>
                        </a:lnTo>
                        <a:lnTo>
                          <a:pt x="2222" y="682"/>
                        </a:lnTo>
                        <a:lnTo>
                          <a:pt x="2216" y="662"/>
                        </a:lnTo>
                        <a:lnTo>
                          <a:pt x="2210" y="642"/>
                        </a:lnTo>
                        <a:lnTo>
                          <a:pt x="2201" y="621"/>
                        </a:lnTo>
                        <a:lnTo>
                          <a:pt x="2194" y="602"/>
                        </a:lnTo>
                        <a:lnTo>
                          <a:pt x="2184" y="582"/>
                        </a:lnTo>
                        <a:lnTo>
                          <a:pt x="2175" y="563"/>
                        </a:lnTo>
                        <a:lnTo>
                          <a:pt x="2164" y="544"/>
                        </a:lnTo>
                        <a:lnTo>
                          <a:pt x="2153" y="525"/>
                        </a:lnTo>
                        <a:lnTo>
                          <a:pt x="2140" y="506"/>
                        </a:lnTo>
                        <a:lnTo>
                          <a:pt x="2127" y="489"/>
                        </a:lnTo>
                        <a:lnTo>
                          <a:pt x="2114" y="471"/>
                        </a:lnTo>
                        <a:lnTo>
                          <a:pt x="2099" y="454"/>
                        </a:lnTo>
                        <a:lnTo>
                          <a:pt x="2083" y="438"/>
                        </a:lnTo>
                        <a:lnTo>
                          <a:pt x="1439" y="981"/>
                        </a:lnTo>
                        <a:lnTo>
                          <a:pt x="1423" y="986"/>
                        </a:lnTo>
                        <a:lnTo>
                          <a:pt x="1409" y="988"/>
                        </a:lnTo>
                        <a:lnTo>
                          <a:pt x="1394" y="991"/>
                        </a:lnTo>
                        <a:lnTo>
                          <a:pt x="1381" y="993"/>
                        </a:lnTo>
                        <a:lnTo>
                          <a:pt x="1368" y="994"/>
                        </a:lnTo>
                        <a:lnTo>
                          <a:pt x="1355" y="996"/>
                        </a:lnTo>
                        <a:lnTo>
                          <a:pt x="1343" y="996"/>
                        </a:lnTo>
                        <a:lnTo>
                          <a:pt x="1332" y="994"/>
                        </a:lnTo>
                        <a:lnTo>
                          <a:pt x="1321" y="993"/>
                        </a:lnTo>
                        <a:lnTo>
                          <a:pt x="1310" y="991"/>
                        </a:lnTo>
                        <a:lnTo>
                          <a:pt x="1301" y="990"/>
                        </a:lnTo>
                        <a:lnTo>
                          <a:pt x="1291" y="987"/>
                        </a:lnTo>
                        <a:lnTo>
                          <a:pt x="1273" y="980"/>
                        </a:lnTo>
                        <a:lnTo>
                          <a:pt x="1257" y="971"/>
                        </a:lnTo>
                        <a:lnTo>
                          <a:pt x="1241" y="961"/>
                        </a:lnTo>
                        <a:lnTo>
                          <a:pt x="1228" y="949"/>
                        </a:lnTo>
                        <a:lnTo>
                          <a:pt x="1215" y="937"/>
                        </a:lnTo>
                        <a:lnTo>
                          <a:pt x="1203" y="924"/>
                        </a:lnTo>
                        <a:lnTo>
                          <a:pt x="1193" y="911"/>
                        </a:lnTo>
                        <a:lnTo>
                          <a:pt x="1183" y="898"/>
                        </a:lnTo>
                        <a:lnTo>
                          <a:pt x="1174" y="885"/>
                        </a:lnTo>
                        <a:lnTo>
                          <a:pt x="1164" y="872"/>
                        </a:lnTo>
                        <a:lnTo>
                          <a:pt x="1155" y="859"/>
                        </a:lnTo>
                        <a:lnTo>
                          <a:pt x="1148" y="847"/>
                        </a:lnTo>
                        <a:lnTo>
                          <a:pt x="1139" y="837"/>
                        </a:lnTo>
                        <a:lnTo>
                          <a:pt x="1131" y="828"/>
                        </a:lnTo>
                        <a:lnTo>
                          <a:pt x="1122" y="819"/>
                        </a:lnTo>
                        <a:lnTo>
                          <a:pt x="1112" y="814"/>
                        </a:lnTo>
                        <a:lnTo>
                          <a:pt x="1103" y="811"/>
                        </a:lnTo>
                        <a:lnTo>
                          <a:pt x="1091" y="809"/>
                        </a:lnTo>
                        <a:lnTo>
                          <a:pt x="1081" y="809"/>
                        </a:lnTo>
                        <a:lnTo>
                          <a:pt x="1075" y="812"/>
                        </a:lnTo>
                        <a:lnTo>
                          <a:pt x="1068" y="814"/>
                        </a:lnTo>
                        <a:lnTo>
                          <a:pt x="1062" y="818"/>
                        </a:lnTo>
                        <a:lnTo>
                          <a:pt x="1055" y="821"/>
                        </a:lnTo>
                        <a:lnTo>
                          <a:pt x="1047" y="825"/>
                        </a:lnTo>
                        <a:lnTo>
                          <a:pt x="1040" y="831"/>
                        </a:lnTo>
                        <a:lnTo>
                          <a:pt x="1033" y="837"/>
                        </a:lnTo>
                        <a:lnTo>
                          <a:pt x="1024" y="846"/>
                        </a:lnTo>
                        <a:lnTo>
                          <a:pt x="1015" y="853"/>
                        </a:lnTo>
                        <a:lnTo>
                          <a:pt x="1007" y="863"/>
                        </a:lnTo>
                        <a:lnTo>
                          <a:pt x="998" y="873"/>
                        </a:lnTo>
                        <a:lnTo>
                          <a:pt x="988" y="885"/>
                        </a:lnTo>
                        <a:lnTo>
                          <a:pt x="978" y="897"/>
                        </a:lnTo>
                        <a:lnTo>
                          <a:pt x="966" y="910"/>
                        </a:lnTo>
                        <a:lnTo>
                          <a:pt x="964" y="888"/>
                        </a:lnTo>
                        <a:lnTo>
                          <a:pt x="961" y="866"/>
                        </a:lnTo>
                        <a:lnTo>
                          <a:pt x="960" y="843"/>
                        </a:lnTo>
                        <a:lnTo>
                          <a:pt x="960" y="818"/>
                        </a:lnTo>
                        <a:lnTo>
                          <a:pt x="960" y="793"/>
                        </a:lnTo>
                        <a:lnTo>
                          <a:pt x="961" y="768"/>
                        </a:lnTo>
                        <a:lnTo>
                          <a:pt x="963" y="744"/>
                        </a:lnTo>
                        <a:lnTo>
                          <a:pt x="964" y="717"/>
                        </a:lnTo>
                        <a:lnTo>
                          <a:pt x="969" y="691"/>
                        </a:lnTo>
                        <a:lnTo>
                          <a:pt x="972" y="665"/>
                        </a:lnTo>
                        <a:lnTo>
                          <a:pt x="978" y="639"/>
                        </a:lnTo>
                        <a:lnTo>
                          <a:pt x="983" y="612"/>
                        </a:lnTo>
                        <a:lnTo>
                          <a:pt x="989" y="586"/>
                        </a:lnTo>
                        <a:lnTo>
                          <a:pt x="995" y="560"/>
                        </a:lnTo>
                        <a:lnTo>
                          <a:pt x="1004" y="534"/>
                        </a:lnTo>
                        <a:lnTo>
                          <a:pt x="1012" y="509"/>
                        </a:lnTo>
                        <a:lnTo>
                          <a:pt x="1021" y="484"/>
                        </a:lnTo>
                        <a:lnTo>
                          <a:pt x="1030" y="458"/>
                        </a:lnTo>
                        <a:lnTo>
                          <a:pt x="1040" y="435"/>
                        </a:lnTo>
                        <a:lnTo>
                          <a:pt x="1052" y="410"/>
                        </a:lnTo>
                        <a:lnTo>
                          <a:pt x="1063" y="388"/>
                        </a:lnTo>
                        <a:lnTo>
                          <a:pt x="1077" y="365"/>
                        </a:lnTo>
                        <a:lnTo>
                          <a:pt x="1090" y="343"/>
                        </a:lnTo>
                        <a:lnTo>
                          <a:pt x="1103" y="323"/>
                        </a:lnTo>
                        <a:lnTo>
                          <a:pt x="1117" y="304"/>
                        </a:lnTo>
                        <a:lnTo>
                          <a:pt x="1132" y="285"/>
                        </a:lnTo>
                        <a:lnTo>
                          <a:pt x="1148" y="267"/>
                        </a:lnTo>
                        <a:lnTo>
                          <a:pt x="1164" y="251"/>
                        </a:lnTo>
                        <a:lnTo>
                          <a:pt x="1182" y="235"/>
                        </a:lnTo>
                        <a:lnTo>
                          <a:pt x="1199" y="222"/>
                        </a:lnTo>
                        <a:lnTo>
                          <a:pt x="1216" y="209"/>
                        </a:lnTo>
                        <a:lnTo>
                          <a:pt x="1235" y="199"/>
                        </a:lnTo>
                        <a:lnTo>
                          <a:pt x="2120" y="0"/>
                        </a:lnTo>
                        <a:lnTo>
                          <a:pt x="1946" y="199"/>
                        </a:lnTo>
                        <a:lnTo>
                          <a:pt x="2322" y="31"/>
                        </a:lnTo>
                        <a:lnTo>
                          <a:pt x="2120" y="270"/>
                        </a:lnTo>
                        <a:lnTo>
                          <a:pt x="2133" y="261"/>
                        </a:lnTo>
                        <a:lnTo>
                          <a:pt x="2146" y="254"/>
                        </a:lnTo>
                        <a:lnTo>
                          <a:pt x="2158" y="247"/>
                        </a:lnTo>
                        <a:lnTo>
                          <a:pt x="2168" y="241"/>
                        </a:lnTo>
                        <a:lnTo>
                          <a:pt x="2178" y="235"/>
                        </a:lnTo>
                        <a:lnTo>
                          <a:pt x="2188" y="232"/>
                        </a:lnTo>
                        <a:lnTo>
                          <a:pt x="2197" y="229"/>
                        </a:lnTo>
                        <a:lnTo>
                          <a:pt x="2204" y="228"/>
                        </a:lnTo>
                        <a:lnTo>
                          <a:pt x="2212" y="226"/>
                        </a:lnTo>
                        <a:lnTo>
                          <a:pt x="2219" y="226"/>
                        </a:lnTo>
                        <a:lnTo>
                          <a:pt x="2225" y="226"/>
                        </a:lnTo>
                        <a:lnTo>
                          <a:pt x="2229" y="228"/>
                        </a:lnTo>
                        <a:lnTo>
                          <a:pt x="2235" y="229"/>
                        </a:lnTo>
                        <a:lnTo>
                          <a:pt x="2239" y="232"/>
                        </a:lnTo>
                        <a:lnTo>
                          <a:pt x="2242" y="235"/>
                        </a:lnTo>
                        <a:lnTo>
                          <a:pt x="2245" y="239"/>
                        </a:lnTo>
                        <a:lnTo>
                          <a:pt x="2248" y="244"/>
                        </a:lnTo>
                        <a:lnTo>
                          <a:pt x="2251" y="250"/>
                        </a:lnTo>
                        <a:lnTo>
                          <a:pt x="2254" y="261"/>
                        </a:lnTo>
                        <a:lnTo>
                          <a:pt x="2257" y="274"/>
                        </a:lnTo>
                        <a:lnTo>
                          <a:pt x="2258" y="289"/>
                        </a:lnTo>
                        <a:lnTo>
                          <a:pt x="2258" y="304"/>
                        </a:lnTo>
                        <a:lnTo>
                          <a:pt x="2257" y="321"/>
                        </a:lnTo>
                        <a:lnTo>
                          <a:pt x="2255" y="356"/>
                        </a:lnTo>
                        <a:lnTo>
                          <a:pt x="2255" y="390"/>
                        </a:lnTo>
                        <a:lnTo>
                          <a:pt x="2255" y="407"/>
                        </a:lnTo>
                        <a:lnTo>
                          <a:pt x="2255" y="423"/>
                        </a:lnTo>
                        <a:lnTo>
                          <a:pt x="2258" y="436"/>
                        </a:lnTo>
                        <a:lnTo>
                          <a:pt x="2261" y="449"/>
                        </a:lnTo>
                        <a:lnTo>
                          <a:pt x="2267" y="461"/>
                        </a:lnTo>
                        <a:lnTo>
                          <a:pt x="2268" y="465"/>
                        </a:lnTo>
                        <a:lnTo>
                          <a:pt x="2273" y="471"/>
                        </a:lnTo>
                        <a:lnTo>
                          <a:pt x="2277" y="474"/>
                        </a:lnTo>
                        <a:lnTo>
                          <a:pt x="2282" y="477"/>
                        </a:lnTo>
                        <a:lnTo>
                          <a:pt x="2286" y="480"/>
                        </a:lnTo>
                        <a:lnTo>
                          <a:pt x="2293" y="481"/>
                        </a:lnTo>
                        <a:lnTo>
                          <a:pt x="2299" y="483"/>
                        </a:lnTo>
                        <a:lnTo>
                          <a:pt x="2306" y="484"/>
                        </a:lnTo>
                        <a:lnTo>
                          <a:pt x="2314" y="483"/>
                        </a:lnTo>
                        <a:lnTo>
                          <a:pt x="2322" y="481"/>
                        </a:lnTo>
                        <a:lnTo>
                          <a:pt x="2331" y="480"/>
                        </a:lnTo>
                        <a:lnTo>
                          <a:pt x="2341" y="477"/>
                        </a:lnTo>
                        <a:lnTo>
                          <a:pt x="2352" y="473"/>
                        </a:lnTo>
                        <a:lnTo>
                          <a:pt x="2363" y="467"/>
                        </a:lnTo>
                        <a:lnTo>
                          <a:pt x="2376" y="462"/>
                        </a:lnTo>
                        <a:lnTo>
                          <a:pt x="2389" y="455"/>
                        </a:lnTo>
                        <a:lnTo>
                          <a:pt x="2404" y="446"/>
                        </a:lnTo>
                        <a:lnTo>
                          <a:pt x="2419" y="438"/>
                        </a:lnTo>
                        <a:lnTo>
                          <a:pt x="2408" y="451"/>
                        </a:lnTo>
                        <a:lnTo>
                          <a:pt x="2398" y="465"/>
                        </a:lnTo>
                        <a:lnTo>
                          <a:pt x="2389" y="477"/>
                        </a:lnTo>
                        <a:lnTo>
                          <a:pt x="2382" y="489"/>
                        </a:lnTo>
                        <a:lnTo>
                          <a:pt x="2373" y="500"/>
                        </a:lnTo>
                        <a:lnTo>
                          <a:pt x="2368" y="510"/>
                        </a:lnTo>
                        <a:lnTo>
                          <a:pt x="2362" y="521"/>
                        </a:lnTo>
                        <a:lnTo>
                          <a:pt x="2356" y="529"/>
                        </a:lnTo>
                        <a:lnTo>
                          <a:pt x="2352" y="538"/>
                        </a:lnTo>
                        <a:lnTo>
                          <a:pt x="2349" y="545"/>
                        </a:lnTo>
                        <a:lnTo>
                          <a:pt x="2344" y="553"/>
                        </a:lnTo>
                        <a:lnTo>
                          <a:pt x="2343" y="560"/>
                        </a:lnTo>
                        <a:lnTo>
                          <a:pt x="2340" y="566"/>
                        </a:lnTo>
                        <a:lnTo>
                          <a:pt x="2338" y="572"/>
                        </a:lnTo>
                        <a:lnTo>
                          <a:pt x="2338" y="578"/>
                        </a:lnTo>
                        <a:lnTo>
                          <a:pt x="2337" y="582"/>
                        </a:lnTo>
                        <a:lnTo>
                          <a:pt x="2337" y="586"/>
                        </a:lnTo>
                        <a:lnTo>
                          <a:pt x="2338" y="589"/>
                        </a:lnTo>
                        <a:lnTo>
                          <a:pt x="2341" y="595"/>
                        </a:lnTo>
                        <a:lnTo>
                          <a:pt x="2346" y="599"/>
                        </a:lnTo>
                        <a:lnTo>
                          <a:pt x="2352" y="602"/>
                        </a:lnTo>
                        <a:lnTo>
                          <a:pt x="2359" y="604"/>
                        </a:lnTo>
                        <a:lnTo>
                          <a:pt x="2368" y="602"/>
                        </a:lnTo>
                        <a:lnTo>
                          <a:pt x="2378" y="601"/>
                        </a:lnTo>
                        <a:lnTo>
                          <a:pt x="2388" y="599"/>
                        </a:lnTo>
                        <a:lnTo>
                          <a:pt x="2400" y="595"/>
                        </a:lnTo>
                        <a:lnTo>
                          <a:pt x="2413" y="591"/>
                        </a:lnTo>
                        <a:lnTo>
                          <a:pt x="2424" y="586"/>
                        </a:lnTo>
                        <a:lnTo>
                          <a:pt x="2437" y="580"/>
                        </a:lnTo>
                        <a:lnTo>
                          <a:pt x="2464" y="567"/>
                        </a:lnTo>
                        <a:lnTo>
                          <a:pt x="2488" y="553"/>
                        </a:lnTo>
                        <a:lnTo>
                          <a:pt x="2502" y="547"/>
                        </a:lnTo>
                        <a:lnTo>
                          <a:pt x="2512" y="540"/>
                        </a:lnTo>
                        <a:lnTo>
                          <a:pt x="2522" y="532"/>
                        </a:lnTo>
                        <a:lnTo>
                          <a:pt x="2532" y="527"/>
                        </a:lnTo>
                        <a:lnTo>
                          <a:pt x="2539" y="521"/>
                        </a:lnTo>
                        <a:lnTo>
                          <a:pt x="2547" y="516"/>
                        </a:lnTo>
                        <a:lnTo>
                          <a:pt x="2553" y="512"/>
                        </a:lnTo>
                        <a:lnTo>
                          <a:pt x="2556" y="509"/>
                        </a:lnTo>
                        <a:lnTo>
                          <a:pt x="2384" y="742"/>
                        </a:lnTo>
                        <a:lnTo>
                          <a:pt x="2394" y="754"/>
                        </a:lnTo>
                        <a:lnTo>
                          <a:pt x="2404" y="764"/>
                        </a:lnTo>
                        <a:lnTo>
                          <a:pt x="2414" y="773"/>
                        </a:lnTo>
                        <a:lnTo>
                          <a:pt x="2424" y="780"/>
                        </a:lnTo>
                        <a:lnTo>
                          <a:pt x="2436" y="786"/>
                        </a:lnTo>
                        <a:lnTo>
                          <a:pt x="2446" y="789"/>
                        </a:lnTo>
                        <a:lnTo>
                          <a:pt x="2458" y="792"/>
                        </a:lnTo>
                        <a:lnTo>
                          <a:pt x="2468" y="793"/>
                        </a:lnTo>
                        <a:lnTo>
                          <a:pt x="2480" y="793"/>
                        </a:lnTo>
                        <a:lnTo>
                          <a:pt x="2491" y="792"/>
                        </a:lnTo>
                        <a:lnTo>
                          <a:pt x="2503" y="789"/>
                        </a:lnTo>
                        <a:lnTo>
                          <a:pt x="2515" y="786"/>
                        </a:lnTo>
                        <a:lnTo>
                          <a:pt x="2526" y="782"/>
                        </a:lnTo>
                        <a:lnTo>
                          <a:pt x="2538" y="777"/>
                        </a:lnTo>
                        <a:lnTo>
                          <a:pt x="2550" y="770"/>
                        </a:lnTo>
                        <a:lnTo>
                          <a:pt x="2561" y="764"/>
                        </a:lnTo>
                        <a:lnTo>
                          <a:pt x="2586" y="748"/>
                        </a:lnTo>
                        <a:lnTo>
                          <a:pt x="2609" y="731"/>
                        </a:lnTo>
                        <a:lnTo>
                          <a:pt x="2636" y="712"/>
                        </a:lnTo>
                        <a:lnTo>
                          <a:pt x="2659" y="691"/>
                        </a:lnTo>
                        <a:lnTo>
                          <a:pt x="2685" y="669"/>
                        </a:lnTo>
                        <a:lnTo>
                          <a:pt x="2710" y="649"/>
                        </a:lnTo>
                        <a:lnTo>
                          <a:pt x="2733" y="629"/>
                        </a:lnTo>
                        <a:lnTo>
                          <a:pt x="2759" y="610"/>
                        </a:lnTo>
                        <a:lnTo>
                          <a:pt x="2730" y="633"/>
                        </a:lnTo>
                        <a:lnTo>
                          <a:pt x="2704" y="656"/>
                        </a:lnTo>
                        <a:lnTo>
                          <a:pt x="2676" y="680"/>
                        </a:lnTo>
                        <a:lnTo>
                          <a:pt x="2650" y="704"/>
                        </a:lnTo>
                        <a:lnTo>
                          <a:pt x="2625" y="729"/>
                        </a:lnTo>
                        <a:lnTo>
                          <a:pt x="2601" y="755"/>
                        </a:lnTo>
                        <a:lnTo>
                          <a:pt x="2577" y="780"/>
                        </a:lnTo>
                        <a:lnTo>
                          <a:pt x="2554" y="808"/>
                        </a:lnTo>
                        <a:lnTo>
                          <a:pt x="2531" y="834"/>
                        </a:lnTo>
                        <a:lnTo>
                          <a:pt x="2509" y="862"/>
                        </a:lnTo>
                        <a:lnTo>
                          <a:pt x="2465" y="917"/>
                        </a:lnTo>
                        <a:lnTo>
                          <a:pt x="2423" y="975"/>
                        </a:lnTo>
                        <a:lnTo>
                          <a:pt x="2384" y="1035"/>
                        </a:lnTo>
                        <a:lnTo>
                          <a:pt x="2344" y="1096"/>
                        </a:lnTo>
                        <a:lnTo>
                          <a:pt x="2306" y="1159"/>
                        </a:lnTo>
                        <a:lnTo>
                          <a:pt x="2268" y="1222"/>
                        </a:lnTo>
                        <a:lnTo>
                          <a:pt x="2232" y="1287"/>
                        </a:lnTo>
                        <a:lnTo>
                          <a:pt x="2196" y="1353"/>
                        </a:lnTo>
                        <a:lnTo>
                          <a:pt x="2159" y="1420"/>
                        </a:lnTo>
                        <a:lnTo>
                          <a:pt x="2121" y="1487"/>
                        </a:lnTo>
                        <a:lnTo>
                          <a:pt x="2083" y="1555"/>
                        </a:lnTo>
                        <a:lnTo>
                          <a:pt x="2185" y="1590"/>
                        </a:lnTo>
                        <a:lnTo>
                          <a:pt x="835" y="2677"/>
                        </a:lnTo>
                        <a:lnTo>
                          <a:pt x="816" y="2671"/>
                        </a:lnTo>
                        <a:lnTo>
                          <a:pt x="798" y="2666"/>
                        </a:lnTo>
                        <a:lnTo>
                          <a:pt x="784" y="2663"/>
                        </a:lnTo>
                        <a:lnTo>
                          <a:pt x="768" y="2660"/>
                        </a:lnTo>
                        <a:lnTo>
                          <a:pt x="755" y="2657"/>
                        </a:lnTo>
                        <a:lnTo>
                          <a:pt x="743" y="2655"/>
                        </a:lnTo>
                        <a:lnTo>
                          <a:pt x="730" y="2654"/>
                        </a:lnTo>
                        <a:lnTo>
                          <a:pt x="720" y="2654"/>
                        </a:lnTo>
                        <a:lnTo>
                          <a:pt x="709" y="2653"/>
                        </a:lnTo>
                        <a:lnTo>
                          <a:pt x="701" y="2653"/>
                        </a:lnTo>
                        <a:lnTo>
                          <a:pt x="683" y="2653"/>
                        </a:lnTo>
                        <a:lnTo>
                          <a:pt x="669" y="2651"/>
                        </a:lnTo>
                        <a:lnTo>
                          <a:pt x="661" y="2650"/>
                        </a:lnTo>
                        <a:lnTo>
                          <a:pt x="656" y="2647"/>
                        </a:lnTo>
                        <a:lnTo>
                          <a:pt x="648" y="2644"/>
                        </a:lnTo>
                        <a:lnTo>
                          <a:pt x="642" y="2641"/>
                        </a:lnTo>
                        <a:lnTo>
                          <a:pt x="635" y="2636"/>
                        </a:lnTo>
                        <a:lnTo>
                          <a:pt x="629" y="2631"/>
                        </a:lnTo>
                        <a:lnTo>
                          <a:pt x="623" y="2623"/>
                        </a:lnTo>
                        <a:lnTo>
                          <a:pt x="616" y="2616"/>
                        </a:lnTo>
                        <a:lnTo>
                          <a:pt x="610" y="2606"/>
                        </a:lnTo>
                        <a:lnTo>
                          <a:pt x="603" y="2594"/>
                        </a:lnTo>
                        <a:lnTo>
                          <a:pt x="594" y="2583"/>
                        </a:lnTo>
                        <a:lnTo>
                          <a:pt x="587" y="2567"/>
                        </a:lnTo>
                        <a:lnTo>
                          <a:pt x="578" y="2551"/>
                        </a:lnTo>
                        <a:lnTo>
                          <a:pt x="570" y="2532"/>
                        </a:lnTo>
                        <a:lnTo>
                          <a:pt x="559" y="2511"/>
                        </a:lnTo>
                        <a:lnTo>
                          <a:pt x="549" y="2488"/>
                        </a:lnTo>
                        <a:lnTo>
                          <a:pt x="543" y="2475"/>
                        </a:lnTo>
                        <a:lnTo>
                          <a:pt x="537" y="2462"/>
                        </a:lnTo>
                        <a:lnTo>
                          <a:pt x="532" y="2449"/>
                        </a:lnTo>
                        <a:lnTo>
                          <a:pt x="524" y="2434"/>
                        </a:lnTo>
                        <a:lnTo>
                          <a:pt x="507" y="2432"/>
                        </a:lnTo>
                        <a:lnTo>
                          <a:pt x="489" y="2432"/>
                        </a:lnTo>
                        <a:lnTo>
                          <a:pt x="473" y="2432"/>
                        </a:lnTo>
                        <a:lnTo>
                          <a:pt x="457" y="2434"/>
                        </a:lnTo>
                        <a:lnTo>
                          <a:pt x="441" y="2437"/>
                        </a:lnTo>
                        <a:lnTo>
                          <a:pt x="425" y="2441"/>
                        </a:lnTo>
                        <a:lnTo>
                          <a:pt x="411" y="2446"/>
                        </a:lnTo>
                        <a:lnTo>
                          <a:pt x="395" y="2450"/>
                        </a:lnTo>
                        <a:lnTo>
                          <a:pt x="380" y="2456"/>
                        </a:lnTo>
                        <a:lnTo>
                          <a:pt x="367" y="2463"/>
                        </a:lnTo>
                        <a:lnTo>
                          <a:pt x="352" y="2470"/>
                        </a:lnTo>
                        <a:lnTo>
                          <a:pt x="339" y="2479"/>
                        </a:lnTo>
                        <a:lnTo>
                          <a:pt x="326" y="2488"/>
                        </a:lnTo>
                        <a:lnTo>
                          <a:pt x="313" y="2498"/>
                        </a:lnTo>
                        <a:lnTo>
                          <a:pt x="301" y="2508"/>
                        </a:lnTo>
                        <a:lnTo>
                          <a:pt x="290" y="2518"/>
                        </a:lnTo>
                        <a:lnTo>
                          <a:pt x="278" y="2530"/>
                        </a:lnTo>
                        <a:lnTo>
                          <a:pt x="266" y="2542"/>
                        </a:lnTo>
                        <a:lnTo>
                          <a:pt x="245" y="2568"/>
                        </a:lnTo>
                        <a:lnTo>
                          <a:pt x="224" y="2596"/>
                        </a:lnTo>
                        <a:lnTo>
                          <a:pt x="205" y="2625"/>
                        </a:lnTo>
                        <a:lnTo>
                          <a:pt x="189" y="2655"/>
                        </a:lnTo>
                        <a:lnTo>
                          <a:pt x="173" y="2689"/>
                        </a:lnTo>
                        <a:lnTo>
                          <a:pt x="159" y="2722"/>
                        </a:lnTo>
                        <a:lnTo>
                          <a:pt x="147" y="2757"/>
                        </a:lnTo>
                        <a:lnTo>
                          <a:pt x="135" y="2792"/>
                        </a:lnTo>
                        <a:lnTo>
                          <a:pt x="125" y="2829"/>
                        </a:lnTo>
                        <a:lnTo>
                          <a:pt x="118" y="2865"/>
                        </a:lnTo>
                        <a:lnTo>
                          <a:pt x="111" y="2902"/>
                        </a:lnTo>
                        <a:lnTo>
                          <a:pt x="106" y="2938"/>
                        </a:lnTo>
                        <a:lnTo>
                          <a:pt x="102" y="2975"/>
                        </a:lnTo>
                        <a:lnTo>
                          <a:pt x="99" y="3011"/>
                        </a:lnTo>
                        <a:lnTo>
                          <a:pt x="99" y="3046"/>
                        </a:lnTo>
                        <a:lnTo>
                          <a:pt x="100" y="3081"/>
                        </a:lnTo>
                        <a:lnTo>
                          <a:pt x="102" y="3114"/>
                        </a:lnTo>
                        <a:lnTo>
                          <a:pt x="106" y="3146"/>
                        </a:lnTo>
                        <a:lnTo>
                          <a:pt x="112" y="3177"/>
                        </a:lnTo>
                        <a:lnTo>
                          <a:pt x="119" y="3206"/>
                        </a:lnTo>
                        <a:lnTo>
                          <a:pt x="128" y="3234"/>
                        </a:lnTo>
                        <a:lnTo>
                          <a:pt x="132" y="3247"/>
                        </a:lnTo>
                        <a:lnTo>
                          <a:pt x="137" y="3259"/>
                        </a:lnTo>
                        <a:lnTo>
                          <a:pt x="143" y="3272"/>
                        </a:lnTo>
                        <a:lnTo>
                          <a:pt x="148" y="3282"/>
                        </a:lnTo>
                        <a:lnTo>
                          <a:pt x="561" y="3221"/>
                        </a:lnTo>
                        <a:lnTo>
                          <a:pt x="124" y="3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9" name=""/>
                  <p:cNvSpPr/>
                  <p:nvPr/>
                </p:nvSpPr>
                <p:spPr>
                  <a:xfrm>
                    <a:off x="2447280" y="5273640"/>
                    <a:ext cx="4104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4" h="848">
                        <a:moveTo>
                          <a:pt x="0" y="848"/>
                        </a:moveTo>
                        <a:lnTo>
                          <a:pt x="954" y="0"/>
                        </a:lnTo>
                        <a:lnTo>
                          <a:pt x="935" y="35"/>
                        </a:lnTo>
                        <a:lnTo>
                          <a:pt x="914" y="69"/>
                        </a:lnTo>
                        <a:lnTo>
                          <a:pt x="893" y="102"/>
                        </a:lnTo>
                        <a:lnTo>
                          <a:pt x="870" y="134"/>
                        </a:lnTo>
                        <a:lnTo>
                          <a:pt x="847" y="166"/>
                        </a:lnTo>
                        <a:lnTo>
                          <a:pt x="822" y="197"/>
                        </a:lnTo>
                        <a:lnTo>
                          <a:pt x="797" y="228"/>
                        </a:lnTo>
                        <a:lnTo>
                          <a:pt x="772" y="257"/>
                        </a:lnTo>
                        <a:lnTo>
                          <a:pt x="746" y="286"/>
                        </a:lnTo>
                        <a:lnTo>
                          <a:pt x="720" y="314"/>
                        </a:lnTo>
                        <a:lnTo>
                          <a:pt x="692" y="341"/>
                        </a:lnTo>
                        <a:lnTo>
                          <a:pt x="664" y="367"/>
                        </a:lnTo>
                        <a:lnTo>
                          <a:pt x="608" y="420"/>
                        </a:lnTo>
                        <a:lnTo>
                          <a:pt x="549" y="469"/>
                        </a:lnTo>
                        <a:lnTo>
                          <a:pt x="490" y="518"/>
                        </a:lnTo>
                        <a:lnTo>
                          <a:pt x="430" y="564"/>
                        </a:lnTo>
                        <a:lnTo>
                          <a:pt x="370" y="608"/>
                        </a:lnTo>
                        <a:lnTo>
                          <a:pt x="309" y="650"/>
                        </a:lnTo>
                        <a:lnTo>
                          <a:pt x="248" y="692"/>
                        </a:lnTo>
                        <a:lnTo>
                          <a:pt x="188" y="733"/>
                        </a:lnTo>
                        <a:lnTo>
                          <a:pt x="130" y="774"/>
                        </a:lnTo>
                        <a:lnTo>
                          <a:pt x="101" y="794"/>
                        </a:lnTo>
                        <a:lnTo>
                          <a:pt x="71" y="813"/>
                        </a:lnTo>
                        <a:lnTo>
                          <a:pt x="0" y="8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0" name=""/>
                  <p:cNvSpPr/>
                  <p:nvPr/>
                </p:nvSpPr>
                <p:spPr>
                  <a:xfrm>
                    <a:off x="2445840" y="5237280"/>
                    <a:ext cx="26280" cy="22680"/>
                  </a:xfrm>
                  <a:custGeom>
                    <a:avLst/>
                    <a:gdLst/>
                    <a:ahLst/>
                    <a:rect l="l" t="t" r="r" b="b"/>
                    <a:pathLst>
                      <a:path w="613" h="578">
                        <a:moveTo>
                          <a:pt x="0" y="578"/>
                        </a:moveTo>
                        <a:lnTo>
                          <a:pt x="13" y="558"/>
                        </a:lnTo>
                        <a:lnTo>
                          <a:pt x="28" y="536"/>
                        </a:lnTo>
                        <a:lnTo>
                          <a:pt x="44" y="516"/>
                        </a:lnTo>
                        <a:lnTo>
                          <a:pt x="58" y="495"/>
                        </a:lnTo>
                        <a:lnTo>
                          <a:pt x="74" y="476"/>
                        </a:lnTo>
                        <a:lnTo>
                          <a:pt x="92" y="457"/>
                        </a:lnTo>
                        <a:lnTo>
                          <a:pt x="109" y="440"/>
                        </a:lnTo>
                        <a:lnTo>
                          <a:pt x="127" y="422"/>
                        </a:lnTo>
                        <a:lnTo>
                          <a:pt x="165" y="387"/>
                        </a:lnTo>
                        <a:lnTo>
                          <a:pt x="203" y="355"/>
                        </a:lnTo>
                        <a:lnTo>
                          <a:pt x="243" y="323"/>
                        </a:lnTo>
                        <a:lnTo>
                          <a:pt x="284" y="291"/>
                        </a:lnTo>
                        <a:lnTo>
                          <a:pt x="326" y="259"/>
                        </a:lnTo>
                        <a:lnTo>
                          <a:pt x="367" y="227"/>
                        </a:lnTo>
                        <a:lnTo>
                          <a:pt x="411" y="195"/>
                        </a:lnTo>
                        <a:lnTo>
                          <a:pt x="452" y="160"/>
                        </a:lnTo>
                        <a:lnTo>
                          <a:pt x="494" y="124"/>
                        </a:lnTo>
                        <a:lnTo>
                          <a:pt x="535" y="86"/>
                        </a:lnTo>
                        <a:lnTo>
                          <a:pt x="555" y="65"/>
                        </a:lnTo>
                        <a:lnTo>
                          <a:pt x="576" y="43"/>
                        </a:lnTo>
                        <a:lnTo>
                          <a:pt x="594" y="23"/>
                        </a:lnTo>
                        <a:lnTo>
                          <a:pt x="613" y="0"/>
                        </a:lnTo>
                        <a:lnTo>
                          <a:pt x="0" y="57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120" bIns="-24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1" name=""/>
                  <p:cNvSpPr/>
                  <p:nvPr/>
                </p:nvSpPr>
                <p:spPr>
                  <a:xfrm>
                    <a:off x="2445840" y="5226840"/>
                    <a:ext cx="3060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715" h="568">
                        <a:moveTo>
                          <a:pt x="0" y="568"/>
                        </a:moveTo>
                        <a:lnTo>
                          <a:pt x="715" y="0"/>
                        </a:lnTo>
                        <a:lnTo>
                          <a:pt x="0" y="56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2" name=""/>
                  <p:cNvSpPr/>
                  <p:nvPr/>
                </p:nvSpPr>
                <p:spPr>
                  <a:xfrm>
                    <a:off x="2447280" y="5217120"/>
                    <a:ext cx="2160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508" h="478">
                        <a:moveTo>
                          <a:pt x="0" y="478"/>
                        </a:moveTo>
                        <a:lnTo>
                          <a:pt x="7" y="461"/>
                        </a:lnTo>
                        <a:lnTo>
                          <a:pt x="16" y="443"/>
                        </a:lnTo>
                        <a:lnTo>
                          <a:pt x="25" y="426"/>
                        </a:lnTo>
                        <a:lnTo>
                          <a:pt x="36" y="408"/>
                        </a:lnTo>
                        <a:lnTo>
                          <a:pt x="47" y="392"/>
                        </a:lnTo>
                        <a:lnTo>
                          <a:pt x="60" y="376"/>
                        </a:lnTo>
                        <a:lnTo>
                          <a:pt x="73" y="360"/>
                        </a:lnTo>
                        <a:lnTo>
                          <a:pt x="86" y="344"/>
                        </a:lnTo>
                        <a:lnTo>
                          <a:pt x="101" y="330"/>
                        </a:lnTo>
                        <a:lnTo>
                          <a:pt x="115" y="315"/>
                        </a:lnTo>
                        <a:lnTo>
                          <a:pt x="149" y="286"/>
                        </a:lnTo>
                        <a:lnTo>
                          <a:pt x="182" y="258"/>
                        </a:lnTo>
                        <a:lnTo>
                          <a:pt x="217" y="230"/>
                        </a:lnTo>
                        <a:lnTo>
                          <a:pt x="255" y="203"/>
                        </a:lnTo>
                        <a:lnTo>
                          <a:pt x="293" y="175"/>
                        </a:lnTo>
                        <a:lnTo>
                          <a:pt x="369" y="121"/>
                        </a:lnTo>
                        <a:lnTo>
                          <a:pt x="405" y="92"/>
                        </a:lnTo>
                        <a:lnTo>
                          <a:pt x="441" y="63"/>
                        </a:lnTo>
                        <a:lnTo>
                          <a:pt x="475" y="32"/>
                        </a:lnTo>
                        <a:lnTo>
                          <a:pt x="508" y="0"/>
                        </a:lnTo>
                        <a:lnTo>
                          <a:pt x="0" y="47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080" bIns="-28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3" name=""/>
                  <p:cNvSpPr/>
                  <p:nvPr/>
                </p:nvSpPr>
                <p:spPr>
                  <a:xfrm>
                    <a:off x="2443320" y="5214600"/>
                    <a:ext cx="1728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01" h="439">
                        <a:moveTo>
                          <a:pt x="0" y="439"/>
                        </a:moveTo>
                        <a:lnTo>
                          <a:pt x="401" y="0"/>
                        </a:lnTo>
                        <a:lnTo>
                          <a:pt x="401" y="19"/>
                        </a:lnTo>
                        <a:lnTo>
                          <a:pt x="398" y="36"/>
                        </a:lnTo>
                        <a:lnTo>
                          <a:pt x="395" y="54"/>
                        </a:lnTo>
                        <a:lnTo>
                          <a:pt x="389" y="70"/>
                        </a:lnTo>
                        <a:lnTo>
                          <a:pt x="383" y="86"/>
                        </a:lnTo>
                        <a:lnTo>
                          <a:pt x="376" y="101"/>
                        </a:lnTo>
                        <a:lnTo>
                          <a:pt x="367" y="115"/>
                        </a:lnTo>
                        <a:lnTo>
                          <a:pt x="357" y="130"/>
                        </a:lnTo>
                        <a:lnTo>
                          <a:pt x="347" y="143"/>
                        </a:lnTo>
                        <a:lnTo>
                          <a:pt x="335" y="156"/>
                        </a:lnTo>
                        <a:lnTo>
                          <a:pt x="322" y="169"/>
                        </a:lnTo>
                        <a:lnTo>
                          <a:pt x="309" y="182"/>
                        </a:lnTo>
                        <a:lnTo>
                          <a:pt x="294" y="195"/>
                        </a:lnTo>
                        <a:lnTo>
                          <a:pt x="281" y="207"/>
                        </a:lnTo>
                        <a:lnTo>
                          <a:pt x="250" y="230"/>
                        </a:lnTo>
                        <a:lnTo>
                          <a:pt x="218" y="255"/>
                        </a:lnTo>
                        <a:lnTo>
                          <a:pt x="185" y="278"/>
                        </a:lnTo>
                        <a:lnTo>
                          <a:pt x="151" y="302"/>
                        </a:lnTo>
                        <a:lnTo>
                          <a:pt x="118" y="326"/>
                        </a:lnTo>
                        <a:lnTo>
                          <a:pt x="86" y="353"/>
                        </a:lnTo>
                        <a:lnTo>
                          <a:pt x="55" y="379"/>
                        </a:lnTo>
                        <a:lnTo>
                          <a:pt x="41" y="393"/>
                        </a:lnTo>
                        <a:lnTo>
                          <a:pt x="26" y="408"/>
                        </a:lnTo>
                        <a:lnTo>
                          <a:pt x="13" y="423"/>
                        </a:lnTo>
                        <a:lnTo>
                          <a:pt x="0" y="439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4" name=""/>
                  <p:cNvSpPr/>
                  <p:nvPr/>
                </p:nvSpPr>
                <p:spPr>
                  <a:xfrm>
                    <a:off x="2443320" y="5218560"/>
                    <a:ext cx="5400" cy="8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2" h="208">
                        <a:moveTo>
                          <a:pt x="0" y="208"/>
                        </a:moveTo>
                        <a:lnTo>
                          <a:pt x="132" y="0"/>
                        </a:lnTo>
                        <a:lnTo>
                          <a:pt x="0" y="20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520" bIns="-38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95" name=""/>
                <p:cNvGrpSpPr/>
                <p:nvPr/>
              </p:nvGrpSpPr>
              <p:grpSpPr>
                <a:xfrm>
                  <a:off x="1650600" y="5178960"/>
                  <a:ext cx="159480" cy="210600"/>
                  <a:chOff x="1650600" y="5178960"/>
                  <a:chExt cx="159480" cy="210600"/>
                </a:xfrm>
              </p:grpSpPr>
              <p:sp>
                <p:nvSpPr>
                  <p:cNvPr id="96" name=""/>
                  <p:cNvSpPr/>
                  <p:nvPr/>
                </p:nvSpPr>
                <p:spPr>
                  <a:xfrm flipH="1">
                    <a:off x="1653480" y="5181840"/>
                    <a:ext cx="155160" cy="198360"/>
                  </a:xfrm>
                  <a:custGeom>
                    <a:avLst/>
                    <a:gdLst/>
                    <a:ahLst/>
                    <a:rect l="l" t="t" r="r" b="b"/>
                    <a:pathLst>
                      <a:path w="3611" h="4998">
                        <a:moveTo>
                          <a:pt x="386" y="1616"/>
                        </a:moveTo>
                        <a:lnTo>
                          <a:pt x="1132" y="239"/>
                        </a:lnTo>
                        <a:lnTo>
                          <a:pt x="1134" y="239"/>
                        </a:lnTo>
                        <a:lnTo>
                          <a:pt x="1134" y="239"/>
                        </a:lnTo>
                        <a:lnTo>
                          <a:pt x="1137" y="238"/>
                        </a:lnTo>
                        <a:lnTo>
                          <a:pt x="1140" y="236"/>
                        </a:lnTo>
                        <a:lnTo>
                          <a:pt x="1142" y="236"/>
                        </a:lnTo>
                        <a:lnTo>
                          <a:pt x="1147" y="233"/>
                        </a:lnTo>
                        <a:lnTo>
                          <a:pt x="1151" y="232"/>
                        </a:lnTo>
                        <a:lnTo>
                          <a:pt x="1157" y="229"/>
                        </a:lnTo>
                        <a:lnTo>
                          <a:pt x="1163" y="228"/>
                        </a:lnTo>
                        <a:lnTo>
                          <a:pt x="1170" y="225"/>
                        </a:lnTo>
                        <a:lnTo>
                          <a:pt x="1177" y="220"/>
                        </a:lnTo>
                        <a:lnTo>
                          <a:pt x="1186" y="217"/>
                        </a:lnTo>
                        <a:lnTo>
                          <a:pt x="1204" y="210"/>
                        </a:lnTo>
                        <a:lnTo>
                          <a:pt x="1224" y="203"/>
                        </a:lnTo>
                        <a:lnTo>
                          <a:pt x="1246" y="194"/>
                        </a:lnTo>
                        <a:lnTo>
                          <a:pt x="1271" y="184"/>
                        </a:lnTo>
                        <a:lnTo>
                          <a:pt x="1297" y="175"/>
                        </a:lnTo>
                        <a:lnTo>
                          <a:pt x="1325" y="164"/>
                        </a:lnTo>
                        <a:lnTo>
                          <a:pt x="1354" y="153"/>
                        </a:lnTo>
                        <a:lnTo>
                          <a:pt x="1383" y="143"/>
                        </a:lnTo>
                        <a:lnTo>
                          <a:pt x="1415" y="131"/>
                        </a:lnTo>
                        <a:lnTo>
                          <a:pt x="1448" y="121"/>
                        </a:lnTo>
                        <a:lnTo>
                          <a:pt x="1482" y="110"/>
                        </a:lnTo>
                        <a:lnTo>
                          <a:pt x="1515" y="98"/>
                        </a:lnTo>
                        <a:lnTo>
                          <a:pt x="1587" y="76"/>
                        </a:lnTo>
                        <a:lnTo>
                          <a:pt x="1658" y="56"/>
                        </a:lnTo>
                        <a:lnTo>
                          <a:pt x="1730" y="38"/>
                        </a:lnTo>
                        <a:lnTo>
                          <a:pt x="1766" y="29"/>
                        </a:lnTo>
                        <a:lnTo>
                          <a:pt x="1801" y="24"/>
                        </a:lnTo>
                        <a:lnTo>
                          <a:pt x="1836" y="16"/>
                        </a:lnTo>
                        <a:lnTo>
                          <a:pt x="1870" y="11"/>
                        </a:lnTo>
                        <a:lnTo>
                          <a:pt x="1903" y="8"/>
                        </a:lnTo>
                        <a:lnTo>
                          <a:pt x="1935" y="3"/>
                        </a:lnTo>
                        <a:lnTo>
                          <a:pt x="1966" y="2"/>
                        </a:lnTo>
                        <a:lnTo>
                          <a:pt x="1996" y="0"/>
                        </a:lnTo>
                        <a:lnTo>
                          <a:pt x="2055" y="2"/>
                        </a:lnTo>
                        <a:lnTo>
                          <a:pt x="2116" y="3"/>
                        </a:lnTo>
                        <a:lnTo>
                          <a:pt x="2237" y="8"/>
                        </a:lnTo>
                        <a:lnTo>
                          <a:pt x="2296" y="11"/>
                        </a:lnTo>
                        <a:lnTo>
                          <a:pt x="2355" y="13"/>
                        </a:lnTo>
                        <a:lnTo>
                          <a:pt x="2412" y="18"/>
                        </a:lnTo>
                        <a:lnTo>
                          <a:pt x="2438" y="19"/>
                        </a:lnTo>
                        <a:lnTo>
                          <a:pt x="2465" y="22"/>
                        </a:lnTo>
                        <a:lnTo>
                          <a:pt x="2490" y="24"/>
                        </a:lnTo>
                        <a:lnTo>
                          <a:pt x="2515" y="25"/>
                        </a:lnTo>
                        <a:lnTo>
                          <a:pt x="2538" y="27"/>
                        </a:lnTo>
                        <a:lnTo>
                          <a:pt x="2560" y="29"/>
                        </a:lnTo>
                        <a:lnTo>
                          <a:pt x="2581" y="31"/>
                        </a:lnTo>
                        <a:lnTo>
                          <a:pt x="2601" y="32"/>
                        </a:lnTo>
                        <a:lnTo>
                          <a:pt x="2618" y="34"/>
                        </a:lnTo>
                        <a:lnTo>
                          <a:pt x="2634" y="35"/>
                        </a:lnTo>
                        <a:lnTo>
                          <a:pt x="2651" y="37"/>
                        </a:lnTo>
                        <a:lnTo>
                          <a:pt x="2664" y="38"/>
                        </a:lnTo>
                        <a:lnTo>
                          <a:pt x="2675" y="40"/>
                        </a:lnTo>
                        <a:lnTo>
                          <a:pt x="2684" y="40"/>
                        </a:lnTo>
                        <a:lnTo>
                          <a:pt x="2691" y="41"/>
                        </a:lnTo>
                        <a:lnTo>
                          <a:pt x="2697" y="41"/>
                        </a:lnTo>
                        <a:lnTo>
                          <a:pt x="2701" y="43"/>
                        </a:lnTo>
                        <a:lnTo>
                          <a:pt x="2701" y="43"/>
                        </a:lnTo>
                        <a:lnTo>
                          <a:pt x="2703" y="43"/>
                        </a:lnTo>
                        <a:lnTo>
                          <a:pt x="2704" y="43"/>
                        </a:lnTo>
                        <a:lnTo>
                          <a:pt x="2707" y="44"/>
                        </a:lnTo>
                        <a:lnTo>
                          <a:pt x="2712" y="45"/>
                        </a:lnTo>
                        <a:lnTo>
                          <a:pt x="2716" y="45"/>
                        </a:lnTo>
                        <a:lnTo>
                          <a:pt x="2723" y="48"/>
                        </a:lnTo>
                        <a:lnTo>
                          <a:pt x="2731" y="50"/>
                        </a:lnTo>
                        <a:lnTo>
                          <a:pt x="2739" y="53"/>
                        </a:lnTo>
                        <a:lnTo>
                          <a:pt x="2748" y="56"/>
                        </a:lnTo>
                        <a:lnTo>
                          <a:pt x="2758" y="59"/>
                        </a:lnTo>
                        <a:lnTo>
                          <a:pt x="2770" y="63"/>
                        </a:lnTo>
                        <a:lnTo>
                          <a:pt x="2782" y="66"/>
                        </a:lnTo>
                        <a:lnTo>
                          <a:pt x="2793" y="70"/>
                        </a:lnTo>
                        <a:lnTo>
                          <a:pt x="2808" y="75"/>
                        </a:lnTo>
                        <a:lnTo>
                          <a:pt x="2821" y="80"/>
                        </a:lnTo>
                        <a:lnTo>
                          <a:pt x="2837" y="85"/>
                        </a:lnTo>
                        <a:lnTo>
                          <a:pt x="2852" y="91"/>
                        </a:lnTo>
                        <a:lnTo>
                          <a:pt x="2868" y="96"/>
                        </a:lnTo>
                        <a:lnTo>
                          <a:pt x="2903" y="110"/>
                        </a:lnTo>
                        <a:lnTo>
                          <a:pt x="2938" y="123"/>
                        </a:lnTo>
                        <a:lnTo>
                          <a:pt x="2975" y="139"/>
                        </a:lnTo>
                        <a:lnTo>
                          <a:pt x="3015" y="155"/>
                        </a:lnTo>
                        <a:lnTo>
                          <a:pt x="3054" y="172"/>
                        </a:lnTo>
                        <a:lnTo>
                          <a:pt x="3095" y="190"/>
                        </a:lnTo>
                        <a:lnTo>
                          <a:pt x="3136" y="210"/>
                        </a:lnTo>
                        <a:lnTo>
                          <a:pt x="3178" y="231"/>
                        </a:lnTo>
                        <a:lnTo>
                          <a:pt x="3219" y="254"/>
                        </a:lnTo>
                        <a:lnTo>
                          <a:pt x="3258" y="276"/>
                        </a:lnTo>
                        <a:lnTo>
                          <a:pt x="3299" y="300"/>
                        </a:lnTo>
                        <a:lnTo>
                          <a:pt x="3337" y="325"/>
                        </a:lnTo>
                        <a:lnTo>
                          <a:pt x="3375" y="351"/>
                        </a:lnTo>
                        <a:lnTo>
                          <a:pt x="3410" y="379"/>
                        </a:lnTo>
                        <a:lnTo>
                          <a:pt x="3443" y="408"/>
                        </a:lnTo>
                        <a:lnTo>
                          <a:pt x="3459" y="423"/>
                        </a:lnTo>
                        <a:lnTo>
                          <a:pt x="3474" y="437"/>
                        </a:lnTo>
                        <a:lnTo>
                          <a:pt x="3488" y="453"/>
                        </a:lnTo>
                        <a:lnTo>
                          <a:pt x="3503" y="468"/>
                        </a:lnTo>
                        <a:lnTo>
                          <a:pt x="3516" y="484"/>
                        </a:lnTo>
                        <a:lnTo>
                          <a:pt x="3528" y="500"/>
                        </a:lnTo>
                        <a:lnTo>
                          <a:pt x="3539" y="516"/>
                        </a:lnTo>
                        <a:lnTo>
                          <a:pt x="3551" y="532"/>
                        </a:lnTo>
                        <a:lnTo>
                          <a:pt x="3560" y="548"/>
                        </a:lnTo>
                        <a:lnTo>
                          <a:pt x="3570" y="566"/>
                        </a:lnTo>
                        <a:lnTo>
                          <a:pt x="3577" y="583"/>
                        </a:lnTo>
                        <a:lnTo>
                          <a:pt x="3584" y="599"/>
                        </a:lnTo>
                        <a:lnTo>
                          <a:pt x="3589" y="618"/>
                        </a:lnTo>
                        <a:lnTo>
                          <a:pt x="3595" y="636"/>
                        </a:lnTo>
                        <a:lnTo>
                          <a:pt x="3599" y="653"/>
                        </a:lnTo>
                        <a:lnTo>
                          <a:pt x="3600" y="672"/>
                        </a:lnTo>
                        <a:lnTo>
                          <a:pt x="3602" y="691"/>
                        </a:lnTo>
                        <a:lnTo>
                          <a:pt x="3605" y="710"/>
                        </a:lnTo>
                        <a:lnTo>
                          <a:pt x="3606" y="730"/>
                        </a:lnTo>
                        <a:lnTo>
                          <a:pt x="3608" y="751"/>
                        </a:lnTo>
                        <a:lnTo>
                          <a:pt x="3608" y="773"/>
                        </a:lnTo>
                        <a:lnTo>
                          <a:pt x="3609" y="794"/>
                        </a:lnTo>
                        <a:lnTo>
                          <a:pt x="3611" y="841"/>
                        </a:lnTo>
                        <a:lnTo>
                          <a:pt x="3611" y="891"/>
                        </a:lnTo>
                        <a:lnTo>
                          <a:pt x="3611" y="942"/>
                        </a:lnTo>
                        <a:lnTo>
                          <a:pt x="3611" y="993"/>
                        </a:lnTo>
                        <a:lnTo>
                          <a:pt x="3609" y="1048"/>
                        </a:lnTo>
                        <a:lnTo>
                          <a:pt x="3608" y="1103"/>
                        </a:lnTo>
                        <a:lnTo>
                          <a:pt x="3605" y="1159"/>
                        </a:lnTo>
                        <a:lnTo>
                          <a:pt x="3600" y="1217"/>
                        </a:lnTo>
                        <a:lnTo>
                          <a:pt x="3598" y="1275"/>
                        </a:lnTo>
                        <a:lnTo>
                          <a:pt x="3592" y="1334"/>
                        </a:lnTo>
                        <a:lnTo>
                          <a:pt x="3586" y="1392"/>
                        </a:lnTo>
                        <a:lnTo>
                          <a:pt x="3580" y="1450"/>
                        </a:lnTo>
                        <a:lnTo>
                          <a:pt x="3573" y="1507"/>
                        </a:lnTo>
                        <a:lnTo>
                          <a:pt x="3566" y="1565"/>
                        </a:lnTo>
                        <a:lnTo>
                          <a:pt x="3558" y="1622"/>
                        </a:lnTo>
                        <a:lnTo>
                          <a:pt x="3548" y="1678"/>
                        </a:lnTo>
                        <a:lnTo>
                          <a:pt x="3539" y="1731"/>
                        </a:lnTo>
                        <a:lnTo>
                          <a:pt x="3529" y="1784"/>
                        </a:lnTo>
                        <a:lnTo>
                          <a:pt x="3517" y="1835"/>
                        </a:lnTo>
                        <a:lnTo>
                          <a:pt x="3506" y="1884"/>
                        </a:lnTo>
                        <a:lnTo>
                          <a:pt x="3493" y="1931"/>
                        </a:lnTo>
                        <a:lnTo>
                          <a:pt x="3487" y="1953"/>
                        </a:lnTo>
                        <a:lnTo>
                          <a:pt x="3480" y="1975"/>
                        </a:lnTo>
                        <a:lnTo>
                          <a:pt x="3472" y="1997"/>
                        </a:lnTo>
                        <a:lnTo>
                          <a:pt x="3465" y="2017"/>
                        </a:lnTo>
                        <a:lnTo>
                          <a:pt x="3458" y="2036"/>
                        </a:lnTo>
                        <a:lnTo>
                          <a:pt x="3443" y="2074"/>
                        </a:lnTo>
                        <a:lnTo>
                          <a:pt x="3436" y="2090"/>
                        </a:lnTo>
                        <a:lnTo>
                          <a:pt x="3427" y="2107"/>
                        </a:lnTo>
                        <a:lnTo>
                          <a:pt x="3420" y="2122"/>
                        </a:lnTo>
                        <a:lnTo>
                          <a:pt x="3411" y="2137"/>
                        </a:lnTo>
                        <a:lnTo>
                          <a:pt x="3402" y="2151"/>
                        </a:lnTo>
                        <a:lnTo>
                          <a:pt x="3394" y="2164"/>
                        </a:lnTo>
                        <a:lnTo>
                          <a:pt x="3385" y="2176"/>
                        </a:lnTo>
                        <a:lnTo>
                          <a:pt x="3376" y="2186"/>
                        </a:lnTo>
                        <a:lnTo>
                          <a:pt x="3367" y="2195"/>
                        </a:lnTo>
                        <a:lnTo>
                          <a:pt x="3348" y="2215"/>
                        </a:lnTo>
                        <a:lnTo>
                          <a:pt x="3327" y="2237"/>
                        </a:lnTo>
                        <a:lnTo>
                          <a:pt x="3305" y="2259"/>
                        </a:lnTo>
                        <a:lnTo>
                          <a:pt x="3280" y="2282"/>
                        </a:lnTo>
                        <a:lnTo>
                          <a:pt x="3255" y="2308"/>
                        </a:lnTo>
                        <a:lnTo>
                          <a:pt x="3229" y="2333"/>
                        </a:lnTo>
                        <a:lnTo>
                          <a:pt x="3201" y="2359"/>
                        </a:lnTo>
                        <a:lnTo>
                          <a:pt x="3174" y="2387"/>
                        </a:lnTo>
                        <a:lnTo>
                          <a:pt x="3115" y="2443"/>
                        </a:lnTo>
                        <a:lnTo>
                          <a:pt x="2997" y="2555"/>
                        </a:lnTo>
                        <a:lnTo>
                          <a:pt x="2940" y="2609"/>
                        </a:lnTo>
                        <a:lnTo>
                          <a:pt x="2911" y="2635"/>
                        </a:lnTo>
                        <a:lnTo>
                          <a:pt x="2885" y="2661"/>
                        </a:lnTo>
                        <a:lnTo>
                          <a:pt x="2857" y="2686"/>
                        </a:lnTo>
                        <a:lnTo>
                          <a:pt x="2833" y="2709"/>
                        </a:lnTo>
                        <a:lnTo>
                          <a:pt x="2808" y="2733"/>
                        </a:lnTo>
                        <a:lnTo>
                          <a:pt x="2785" y="2754"/>
                        </a:lnTo>
                        <a:lnTo>
                          <a:pt x="2763" y="2773"/>
                        </a:lnTo>
                        <a:lnTo>
                          <a:pt x="2744" y="2792"/>
                        </a:lnTo>
                        <a:lnTo>
                          <a:pt x="2725" y="2808"/>
                        </a:lnTo>
                        <a:lnTo>
                          <a:pt x="2718" y="2816"/>
                        </a:lnTo>
                        <a:lnTo>
                          <a:pt x="2709" y="2824"/>
                        </a:lnTo>
                        <a:lnTo>
                          <a:pt x="2701" y="2830"/>
                        </a:lnTo>
                        <a:lnTo>
                          <a:pt x="2688" y="2842"/>
                        </a:lnTo>
                        <a:lnTo>
                          <a:pt x="2684" y="2848"/>
                        </a:lnTo>
                        <a:lnTo>
                          <a:pt x="2678" y="2852"/>
                        </a:lnTo>
                        <a:lnTo>
                          <a:pt x="2674" y="2855"/>
                        </a:lnTo>
                        <a:lnTo>
                          <a:pt x="2669" y="2859"/>
                        </a:lnTo>
                        <a:lnTo>
                          <a:pt x="2667" y="2862"/>
                        </a:lnTo>
                        <a:lnTo>
                          <a:pt x="2665" y="2864"/>
                        </a:lnTo>
                        <a:lnTo>
                          <a:pt x="2662" y="2865"/>
                        </a:lnTo>
                        <a:lnTo>
                          <a:pt x="2662" y="2867"/>
                        </a:lnTo>
                        <a:lnTo>
                          <a:pt x="2661" y="2867"/>
                        </a:lnTo>
                        <a:lnTo>
                          <a:pt x="2661" y="2867"/>
                        </a:lnTo>
                        <a:lnTo>
                          <a:pt x="2659" y="2868"/>
                        </a:lnTo>
                        <a:lnTo>
                          <a:pt x="2656" y="2869"/>
                        </a:lnTo>
                        <a:lnTo>
                          <a:pt x="2653" y="2871"/>
                        </a:lnTo>
                        <a:lnTo>
                          <a:pt x="2649" y="2874"/>
                        </a:lnTo>
                        <a:lnTo>
                          <a:pt x="2643" y="2877"/>
                        </a:lnTo>
                        <a:lnTo>
                          <a:pt x="2637" y="2880"/>
                        </a:lnTo>
                        <a:lnTo>
                          <a:pt x="2630" y="2884"/>
                        </a:lnTo>
                        <a:lnTo>
                          <a:pt x="2623" y="2888"/>
                        </a:lnTo>
                        <a:lnTo>
                          <a:pt x="2616" y="2893"/>
                        </a:lnTo>
                        <a:lnTo>
                          <a:pt x="2605" y="2897"/>
                        </a:lnTo>
                        <a:lnTo>
                          <a:pt x="2595" y="2903"/>
                        </a:lnTo>
                        <a:lnTo>
                          <a:pt x="2585" y="2909"/>
                        </a:lnTo>
                        <a:lnTo>
                          <a:pt x="2562" y="2922"/>
                        </a:lnTo>
                        <a:lnTo>
                          <a:pt x="2550" y="2929"/>
                        </a:lnTo>
                        <a:lnTo>
                          <a:pt x="2524" y="2944"/>
                        </a:lnTo>
                        <a:lnTo>
                          <a:pt x="2495" y="2961"/>
                        </a:lnTo>
                        <a:lnTo>
                          <a:pt x="2465" y="2979"/>
                        </a:lnTo>
                        <a:lnTo>
                          <a:pt x="2433" y="2998"/>
                        </a:lnTo>
                        <a:lnTo>
                          <a:pt x="2400" y="3020"/>
                        </a:lnTo>
                        <a:lnTo>
                          <a:pt x="2366" y="3040"/>
                        </a:lnTo>
                        <a:lnTo>
                          <a:pt x="2331" y="3063"/>
                        </a:lnTo>
                        <a:lnTo>
                          <a:pt x="2296" y="3087"/>
                        </a:lnTo>
                        <a:lnTo>
                          <a:pt x="2260" y="3111"/>
                        </a:lnTo>
                        <a:lnTo>
                          <a:pt x="2224" y="3136"/>
                        </a:lnTo>
                        <a:lnTo>
                          <a:pt x="2189" y="3162"/>
                        </a:lnTo>
                        <a:lnTo>
                          <a:pt x="2152" y="3189"/>
                        </a:lnTo>
                        <a:lnTo>
                          <a:pt x="2117" y="3216"/>
                        </a:lnTo>
                        <a:lnTo>
                          <a:pt x="2084" y="3244"/>
                        </a:lnTo>
                        <a:lnTo>
                          <a:pt x="2050" y="3273"/>
                        </a:lnTo>
                        <a:lnTo>
                          <a:pt x="2018" y="3302"/>
                        </a:lnTo>
                        <a:lnTo>
                          <a:pt x="1989" y="3330"/>
                        </a:lnTo>
                        <a:lnTo>
                          <a:pt x="1960" y="3359"/>
                        </a:lnTo>
                        <a:lnTo>
                          <a:pt x="1934" y="3390"/>
                        </a:lnTo>
                        <a:lnTo>
                          <a:pt x="1909" y="3419"/>
                        </a:lnTo>
                        <a:lnTo>
                          <a:pt x="1887" y="3448"/>
                        </a:lnTo>
                        <a:lnTo>
                          <a:pt x="1877" y="3463"/>
                        </a:lnTo>
                        <a:lnTo>
                          <a:pt x="1868" y="3477"/>
                        </a:lnTo>
                        <a:lnTo>
                          <a:pt x="1859" y="3493"/>
                        </a:lnTo>
                        <a:lnTo>
                          <a:pt x="1851" y="3508"/>
                        </a:lnTo>
                        <a:lnTo>
                          <a:pt x="1845" y="3522"/>
                        </a:lnTo>
                        <a:lnTo>
                          <a:pt x="1839" y="3537"/>
                        </a:lnTo>
                        <a:lnTo>
                          <a:pt x="1814" y="3597"/>
                        </a:lnTo>
                        <a:lnTo>
                          <a:pt x="1788" y="3655"/>
                        </a:lnTo>
                        <a:lnTo>
                          <a:pt x="1760" y="3713"/>
                        </a:lnTo>
                        <a:lnTo>
                          <a:pt x="1731" y="3770"/>
                        </a:lnTo>
                        <a:lnTo>
                          <a:pt x="1702" y="3825"/>
                        </a:lnTo>
                        <a:lnTo>
                          <a:pt x="1673" y="3878"/>
                        </a:lnTo>
                        <a:lnTo>
                          <a:pt x="1658" y="3903"/>
                        </a:lnTo>
                        <a:lnTo>
                          <a:pt x="1644" y="3927"/>
                        </a:lnTo>
                        <a:lnTo>
                          <a:pt x="1629" y="3951"/>
                        </a:lnTo>
                        <a:lnTo>
                          <a:pt x="1615" y="3973"/>
                        </a:lnTo>
                        <a:lnTo>
                          <a:pt x="1601" y="3994"/>
                        </a:lnTo>
                        <a:lnTo>
                          <a:pt x="1588" y="4016"/>
                        </a:lnTo>
                        <a:lnTo>
                          <a:pt x="1575" y="4035"/>
                        </a:lnTo>
                        <a:lnTo>
                          <a:pt x="1564" y="4054"/>
                        </a:lnTo>
                        <a:lnTo>
                          <a:pt x="1552" y="4070"/>
                        </a:lnTo>
                        <a:lnTo>
                          <a:pt x="1540" y="4086"/>
                        </a:lnTo>
                        <a:lnTo>
                          <a:pt x="1530" y="4102"/>
                        </a:lnTo>
                        <a:lnTo>
                          <a:pt x="1521" y="4115"/>
                        </a:lnTo>
                        <a:lnTo>
                          <a:pt x="1513" y="4127"/>
                        </a:lnTo>
                        <a:lnTo>
                          <a:pt x="1505" y="4137"/>
                        </a:lnTo>
                        <a:lnTo>
                          <a:pt x="1498" y="4146"/>
                        </a:lnTo>
                        <a:lnTo>
                          <a:pt x="1494" y="4153"/>
                        </a:lnTo>
                        <a:lnTo>
                          <a:pt x="1489" y="4159"/>
                        </a:lnTo>
                        <a:lnTo>
                          <a:pt x="1486" y="4163"/>
                        </a:lnTo>
                        <a:lnTo>
                          <a:pt x="1483" y="4165"/>
                        </a:lnTo>
                        <a:lnTo>
                          <a:pt x="1483" y="4166"/>
                        </a:lnTo>
                        <a:lnTo>
                          <a:pt x="1482" y="4166"/>
                        </a:lnTo>
                        <a:lnTo>
                          <a:pt x="1482" y="4168"/>
                        </a:lnTo>
                        <a:lnTo>
                          <a:pt x="1480" y="4171"/>
                        </a:lnTo>
                        <a:lnTo>
                          <a:pt x="1478" y="4172"/>
                        </a:lnTo>
                        <a:lnTo>
                          <a:pt x="1476" y="4177"/>
                        </a:lnTo>
                        <a:lnTo>
                          <a:pt x="1472" y="4179"/>
                        </a:lnTo>
                        <a:lnTo>
                          <a:pt x="1469" y="4184"/>
                        </a:lnTo>
                        <a:lnTo>
                          <a:pt x="1464" y="4190"/>
                        </a:lnTo>
                        <a:lnTo>
                          <a:pt x="1460" y="4195"/>
                        </a:lnTo>
                        <a:lnTo>
                          <a:pt x="1454" y="4201"/>
                        </a:lnTo>
                        <a:lnTo>
                          <a:pt x="1443" y="4216"/>
                        </a:lnTo>
                        <a:lnTo>
                          <a:pt x="1429" y="4232"/>
                        </a:lnTo>
                        <a:lnTo>
                          <a:pt x="1415" y="4249"/>
                        </a:lnTo>
                        <a:lnTo>
                          <a:pt x="1400" y="4268"/>
                        </a:lnTo>
                        <a:lnTo>
                          <a:pt x="1383" y="4289"/>
                        </a:lnTo>
                        <a:lnTo>
                          <a:pt x="1365" y="4309"/>
                        </a:lnTo>
                        <a:lnTo>
                          <a:pt x="1346" y="4332"/>
                        </a:lnTo>
                        <a:lnTo>
                          <a:pt x="1328" y="4354"/>
                        </a:lnTo>
                        <a:lnTo>
                          <a:pt x="1307" y="4379"/>
                        </a:lnTo>
                        <a:lnTo>
                          <a:pt x="1268" y="4427"/>
                        </a:lnTo>
                        <a:lnTo>
                          <a:pt x="1227" y="4474"/>
                        </a:lnTo>
                        <a:lnTo>
                          <a:pt x="1207" y="4497"/>
                        </a:lnTo>
                        <a:lnTo>
                          <a:pt x="1188" y="4520"/>
                        </a:lnTo>
                        <a:lnTo>
                          <a:pt x="1169" y="4542"/>
                        </a:lnTo>
                        <a:lnTo>
                          <a:pt x="1151" y="4563"/>
                        </a:lnTo>
                        <a:lnTo>
                          <a:pt x="1135" y="4583"/>
                        </a:lnTo>
                        <a:lnTo>
                          <a:pt x="1119" y="4602"/>
                        </a:lnTo>
                        <a:lnTo>
                          <a:pt x="1105" y="4620"/>
                        </a:lnTo>
                        <a:lnTo>
                          <a:pt x="1091" y="4634"/>
                        </a:lnTo>
                        <a:lnTo>
                          <a:pt x="1080" y="4647"/>
                        </a:lnTo>
                        <a:lnTo>
                          <a:pt x="1074" y="4653"/>
                        </a:lnTo>
                        <a:lnTo>
                          <a:pt x="1070" y="4659"/>
                        </a:lnTo>
                        <a:lnTo>
                          <a:pt x="1065" y="4663"/>
                        </a:lnTo>
                        <a:lnTo>
                          <a:pt x="1062" y="4668"/>
                        </a:lnTo>
                        <a:lnTo>
                          <a:pt x="1059" y="4671"/>
                        </a:lnTo>
                        <a:lnTo>
                          <a:pt x="1056" y="4673"/>
                        </a:lnTo>
                        <a:lnTo>
                          <a:pt x="1054" y="4676"/>
                        </a:lnTo>
                        <a:lnTo>
                          <a:pt x="1052" y="4678"/>
                        </a:lnTo>
                        <a:lnTo>
                          <a:pt x="1052" y="4679"/>
                        </a:lnTo>
                        <a:lnTo>
                          <a:pt x="1051" y="4679"/>
                        </a:lnTo>
                        <a:lnTo>
                          <a:pt x="1051" y="4681"/>
                        </a:lnTo>
                        <a:lnTo>
                          <a:pt x="1048" y="4684"/>
                        </a:lnTo>
                        <a:lnTo>
                          <a:pt x="1043" y="4688"/>
                        </a:lnTo>
                        <a:lnTo>
                          <a:pt x="1038" y="4694"/>
                        </a:lnTo>
                        <a:lnTo>
                          <a:pt x="1030" y="4701"/>
                        </a:lnTo>
                        <a:lnTo>
                          <a:pt x="1022" y="4710"/>
                        </a:lnTo>
                        <a:lnTo>
                          <a:pt x="1013" y="4720"/>
                        </a:lnTo>
                        <a:lnTo>
                          <a:pt x="1003" y="4732"/>
                        </a:lnTo>
                        <a:lnTo>
                          <a:pt x="991" y="4743"/>
                        </a:lnTo>
                        <a:lnTo>
                          <a:pt x="978" y="4755"/>
                        </a:lnTo>
                        <a:lnTo>
                          <a:pt x="965" y="4768"/>
                        </a:lnTo>
                        <a:lnTo>
                          <a:pt x="952" y="4783"/>
                        </a:lnTo>
                        <a:lnTo>
                          <a:pt x="924" y="4810"/>
                        </a:lnTo>
                        <a:lnTo>
                          <a:pt x="895" y="4840"/>
                        </a:lnTo>
                        <a:lnTo>
                          <a:pt x="864" y="4870"/>
                        </a:lnTo>
                        <a:lnTo>
                          <a:pt x="836" y="4898"/>
                        </a:lnTo>
                        <a:lnTo>
                          <a:pt x="822" y="4911"/>
                        </a:lnTo>
                        <a:lnTo>
                          <a:pt x="810" y="4924"/>
                        </a:lnTo>
                        <a:lnTo>
                          <a:pt x="797" y="4936"/>
                        </a:lnTo>
                        <a:lnTo>
                          <a:pt x="785" y="4947"/>
                        </a:lnTo>
                        <a:lnTo>
                          <a:pt x="775" y="4958"/>
                        </a:lnTo>
                        <a:lnTo>
                          <a:pt x="765" y="4968"/>
                        </a:lnTo>
                        <a:lnTo>
                          <a:pt x="758" y="4975"/>
                        </a:lnTo>
                        <a:lnTo>
                          <a:pt x="751" y="4982"/>
                        </a:lnTo>
                        <a:lnTo>
                          <a:pt x="745" y="4988"/>
                        </a:lnTo>
                        <a:lnTo>
                          <a:pt x="740" y="4991"/>
                        </a:lnTo>
                        <a:lnTo>
                          <a:pt x="737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2" y="4995"/>
                        </a:lnTo>
                        <a:lnTo>
                          <a:pt x="724" y="4995"/>
                        </a:lnTo>
                        <a:lnTo>
                          <a:pt x="716" y="4995"/>
                        </a:lnTo>
                        <a:lnTo>
                          <a:pt x="704" y="4995"/>
                        </a:lnTo>
                        <a:lnTo>
                          <a:pt x="691" y="4997"/>
                        </a:lnTo>
                        <a:lnTo>
                          <a:pt x="675" y="4997"/>
                        </a:lnTo>
                        <a:lnTo>
                          <a:pt x="659" y="4997"/>
                        </a:lnTo>
                        <a:lnTo>
                          <a:pt x="640" y="4997"/>
                        </a:lnTo>
                        <a:lnTo>
                          <a:pt x="599" y="4997"/>
                        </a:lnTo>
                        <a:lnTo>
                          <a:pt x="577" y="4998"/>
                        </a:lnTo>
                        <a:lnTo>
                          <a:pt x="394" y="4998"/>
                        </a:lnTo>
                        <a:lnTo>
                          <a:pt x="373" y="4997"/>
                        </a:lnTo>
                        <a:lnTo>
                          <a:pt x="332" y="4997"/>
                        </a:lnTo>
                        <a:lnTo>
                          <a:pt x="315" y="4997"/>
                        </a:lnTo>
                        <a:lnTo>
                          <a:pt x="297" y="4997"/>
                        </a:lnTo>
                        <a:lnTo>
                          <a:pt x="283" y="4997"/>
                        </a:lnTo>
                        <a:lnTo>
                          <a:pt x="270" y="4995"/>
                        </a:lnTo>
                        <a:lnTo>
                          <a:pt x="258" y="4995"/>
                        </a:lnTo>
                        <a:lnTo>
                          <a:pt x="249" y="4995"/>
                        </a:lnTo>
                        <a:lnTo>
                          <a:pt x="243" y="4995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8" y="4994"/>
                        </a:lnTo>
                        <a:lnTo>
                          <a:pt x="238" y="4993"/>
                        </a:lnTo>
                        <a:lnTo>
                          <a:pt x="236" y="4993"/>
                        </a:lnTo>
                        <a:lnTo>
                          <a:pt x="233" y="4987"/>
                        </a:lnTo>
                        <a:lnTo>
                          <a:pt x="232" y="4984"/>
                        </a:lnTo>
                        <a:lnTo>
                          <a:pt x="229" y="4975"/>
                        </a:lnTo>
                        <a:lnTo>
                          <a:pt x="223" y="4965"/>
                        </a:lnTo>
                        <a:lnTo>
                          <a:pt x="219" y="4953"/>
                        </a:lnTo>
                        <a:lnTo>
                          <a:pt x="211" y="4939"/>
                        </a:lnTo>
                        <a:lnTo>
                          <a:pt x="204" y="4924"/>
                        </a:lnTo>
                        <a:lnTo>
                          <a:pt x="197" y="4907"/>
                        </a:lnTo>
                        <a:lnTo>
                          <a:pt x="190" y="4888"/>
                        </a:lnTo>
                        <a:lnTo>
                          <a:pt x="181" y="4869"/>
                        </a:lnTo>
                        <a:lnTo>
                          <a:pt x="172" y="4848"/>
                        </a:lnTo>
                        <a:lnTo>
                          <a:pt x="155" y="4806"/>
                        </a:lnTo>
                        <a:lnTo>
                          <a:pt x="118" y="4717"/>
                        </a:lnTo>
                        <a:lnTo>
                          <a:pt x="99" y="4675"/>
                        </a:lnTo>
                        <a:lnTo>
                          <a:pt x="92" y="4655"/>
                        </a:lnTo>
                        <a:lnTo>
                          <a:pt x="83" y="4634"/>
                        </a:lnTo>
                        <a:lnTo>
                          <a:pt x="76" y="4617"/>
                        </a:lnTo>
                        <a:lnTo>
                          <a:pt x="69" y="4599"/>
                        </a:lnTo>
                        <a:lnTo>
                          <a:pt x="63" y="4582"/>
                        </a:lnTo>
                        <a:lnTo>
                          <a:pt x="57" y="4567"/>
                        </a:lnTo>
                        <a:lnTo>
                          <a:pt x="51" y="4554"/>
                        </a:lnTo>
                        <a:lnTo>
                          <a:pt x="48" y="4544"/>
                        </a:lnTo>
                        <a:lnTo>
                          <a:pt x="44" y="4535"/>
                        </a:lnTo>
                        <a:lnTo>
                          <a:pt x="42" y="4528"/>
                        </a:lnTo>
                        <a:lnTo>
                          <a:pt x="41" y="4525"/>
                        </a:lnTo>
                        <a:lnTo>
                          <a:pt x="41" y="4523"/>
                        </a:lnTo>
                        <a:lnTo>
                          <a:pt x="41" y="4522"/>
                        </a:lnTo>
                        <a:lnTo>
                          <a:pt x="41" y="4522"/>
                        </a:lnTo>
                        <a:lnTo>
                          <a:pt x="39" y="4520"/>
                        </a:lnTo>
                        <a:lnTo>
                          <a:pt x="38" y="4518"/>
                        </a:lnTo>
                        <a:lnTo>
                          <a:pt x="38" y="4515"/>
                        </a:lnTo>
                        <a:lnTo>
                          <a:pt x="37" y="4510"/>
                        </a:lnTo>
                        <a:lnTo>
                          <a:pt x="35" y="4506"/>
                        </a:lnTo>
                        <a:lnTo>
                          <a:pt x="34" y="4500"/>
                        </a:lnTo>
                        <a:lnTo>
                          <a:pt x="32" y="4494"/>
                        </a:lnTo>
                        <a:lnTo>
                          <a:pt x="29" y="4480"/>
                        </a:lnTo>
                        <a:lnTo>
                          <a:pt x="25" y="4464"/>
                        </a:lnTo>
                        <a:lnTo>
                          <a:pt x="12" y="4391"/>
                        </a:lnTo>
                        <a:lnTo>
                          <a:pt x="9" y="4375"/>
                        </a:lnTo>
                        <a:lnTo>
                          <a:pt x="6" y="4360"/>
                        </a:lnTo>
                        <a:lnTo>
                          <a:pt x="5" y="4353"/>
                        </a:lnTo>
                        <a:lnTo>
                          <a:pt x="3" y="4347"/>
                        </a:lnTo>
                        <a:lnTo>
                          <a:pt x="3" y="4341"/>
                        </a:lnTo>
                        <a:lnTo>
                          <a:pt x="2" y="4337"/>
                        </a:lnTo>
                        <a:lnTo>
                          <a:pt x="2" y="4334"/>
                        </a:lnTo>
                        <a:lnTo>
                          <a:pt x="0" y="4331"/>
                        </a:lnTo>
                        <a:lnTo>
                          <a:pt x="0" y="4330"/>
                        </a:lnTo>
                        <a:lnTo>
                          <a:pt x="0" y="4328"/>
                        </a:lnTo>
                        <a:lnTo>
                          <a:pt x="386" y="1616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7" name=""/>
                  <p:cNvSpPr/>
                  <p:nvPr/>
                </p:nvSpPr>
                <p:spPr>
                  <a:xfrm flipH="1">
                    <a:off x="1650240" y="5178960"/>
                    <a:ext cx="159480" cy="210600"/>
                  </a:xfrm>
                  <a:custGeom>
                    <a:avLst/>
                    <a:gdLst/>
                    <a:ahLst/>
                    <a:rect l="l" t="t" r="r" b="b"/>
                    <a:pathLst>
                      <a:path w="3714" h="5306">
                        <a:moveTo>
                          <a:pt x="441" y="5306"/>
                        </a:moveTo>
                        <a:lnTo>
                          <a:pt x="425" y="5299"/>
                        </a:lnTo>
                        <a:lnTo>
                          <a:pt x="410" y="5291"/>
                        </a:lnTo>
                        <a:lnTo>
                          <a:pt x="394" y="5283"/>
                        </a:lnTo>
                        <a:lnTo>
                          <a:pt x="380" y="5274"/>
                        </a:lnTo>
                        <a:lnTo>
                          <a:pt x="365" y="5264"/>
                        </a:lnTo>
                        <a:lnTo>
                          <a:pt x="349" y="5254"/>
                        </a:lnTo>
                        <a:lnTo>
                          <a:pt x="336" y="5242"/>
                        </a:lnTo>
                        <a:lnTo>
                          <a:pt x="322" y="5229"/>
                        </a:lnTo>
                        <a:lnTo>
                          <a:pt x="307" y="5217"/>
                        </a:lnTo>
                        <a:lnTo>
                          <a:pt x="292" y="5203"/>
                        </a:lnTo>
                        <a:lnTo>
                          <a:pt x="279" y="5189"/>
                        </a:lnTo>
                        <a:lnTo>
                          <a:pt x="266" y="5175"/>
                        </a:lnTo>
                        <a:lnTo>
                          <a:pt x="240" y="5144"/>
                        </a:lnTo>
                        <a:lnTo>
                          <a:pt x="214" y="5111"/>
                        </a:lnTo>
                        <a:lnTo>
                          <a:pt x="190" y="5076"/>
                        </a:lnTo>
                        <a:lnTo>
                          <a:pt x="167" y="5039"/>
                        </a:lnTo>
                        <a:lnTo>
                          <a:pt x="145" y="5000"/>
                        </a:lnTo>
                        <a:lnTo>
                          <a:pt x="125" y="4961"/>
                        </a:lnTo>
                        <a:lnTo>
                          <a:pt x="106" y="4920"/>
                        </a:lnTo>
                        <a:lnTo>
                          <a:pt x="88" y="4879"/>
                        </a:lnTo>
                        <a:lnTo>
                          <a:pt x="72" y="4835"/>
                        </a:lnTo>
                        <a:lnTo>
                          <a:pt x="56" y="4792"/>
                        </a:lnTo>
                        <a:lnTo>
                          <a:pt x="43" y="4748"/>
                        </a:lnTo>
                        <a:lnTo>
                          <a:pt x="32" y="4704"/>
                        </a:lnTo>
                        <a:lnTo>
                          <a:pt x="23" y="4660"/>
                        </a:lnTo>
                        <a:lnTo>
                          <a:pt x="14" y="4615"/>
                        </a:lnTo>
                        <a:lnTo>
                          <a:pt x="8" y="4572"/>
                        </a:lnTo>
                        <a:lnTo>
                          <a:pt x="4" y="4528"/>
                        </a:lnTo>
                        <a:lnTo>
                          <a:pt x="1" y="4484"/>
                        </a:lnTo>
                        <a:lnTo>
                          <a:pt x="0" y="4442"/>
                        </a:lnTo>
                        <a:lnTo>
                          <a:pt x="2" y="4401"/>
                        </a:lnTo>
                        <a:lnTo>
                          <a:pt x="5" y="4360"/>
                        </a:lnTo>
                        <a:lnTo>
                          <a:pt x="8" y="4341"/>
                        </a:lnTo>
                        <a:lnTo>
                          <a:pt x="11" y="4321"/>
                        </a:lnTo>
                        <a:lnTo>
                          <a:pt x="16" y="4302"/>
                        </a:lnTo>
                        <a:lnTo>
                          <a:pt x="20" y="4285"/>
                        </a:lnTo>
                        <a:lnTo>
                          <a:pt x="24" y="4266"/>
                        </a:lnTo>
                        <a:lnTo>
                          <a:pt x="30" y="4248"/>
                        </a:lnTo>
                        <a:lnTo>
                          <a:pt x="36" y="4232"/>
                        </a:lnTo>
                        <a:lnTo>
                          <a:pt x="43" y="4215"/>
                        </a:lnTo>
                        <a:lnTo>
                          <a:pt x="51" y="4199"/>
                        </a:lnTo>
                        <a:lnTo>
                          <a:pt x="58" y="4183"/>
                        </a:lnTo>
                        <a:lnTo>
                          <a:pt x="67" y="4168"/>
                        </a:lnTo>
                        <a:lnTo>
                          <a:pt x="75" y="4153"/>
                        </a:lnTo>
                        <a:lnTo>
                          <a:pt x="71" y="4181"/>
                        </a:lnTo>
                        <a:lnTo>
                          <a:pt x="67" y="4210"/>
                        </a:lnTo>
                        <a:lnTo>
                          <a:pt x="65" y="4238"/>
                        </a:lnTo>
                        <a:lnTo>
                          <a:pt x="65" y="4266"/>
                        </a:lnTo>
                        <a:lnTo>
                          <a:pt x="67" y="4292"/>
                        </a:lnTo>
                        <a:lnTo>
                          <a:pt x="71" y="4319"/>
                        </a:lnTo>
                        <a:lnTo>
                          <a:pt x="75" y="4347"/>
                        </a:lnTo>
                        <a:lnTo>
                          <a:pt x="81" y="4373"/>
                        </a:lnTo>
                        <a:lnTo>
                          <a:pt x="88" y="4398"/>
                        </a:lnTo>
                        <a:lnTo>
                          <a:pt x="97" y="4424"/>
                        </a:lnTo>
                        <a:lnTo>
                          <a:pt x="115" y="4474"/>
                        </a:lnTo>
                        <a:lnTo>
                          <a:pt x="126" y="4499"/>
                        </a:lnTo>
                        <a:lnTo>
                          <a:pt x="137" y="4522"/>
                        </a:lnTo>
                        <a:lnTo>
                          <a:pt x="158" y="4567"/>
                        </a:lnTo>
                        <a:lnTo>
                          <a:pt x="180" y="4611"/>
                        </a:lnTo>
                        <a:lnTo>
                          <a:pt x="202" y="4652"/>
                        </a:lnTo>
                        <a:lnTo>
                          <a:pt x="212" y="4671"/>
                        </a:lnTo>
                        <a:lnTo>
                          <a:pt x="221" y="4690"/>
                        </a:lnTo>
                        <a:lnTo>
                          <a:pt x="230" y="4707"/>
                        </a:lnTo>
                        <a:lnTo>
                          <a:pt x="237" y="4725"/>
                        </a:lnTo>
                        <a:lnTo>
                          <a:pt x="244" y="4741"/>
                        </a:lnTo>
                        <a:lnTo>
                          <a:pt x="249" y="4757"/>
                        </a:lnTo>
                        <a:lnTo>
                          <a:pt x="253" y="4771"/>
                        </a:lnTo>
                        <a:lnTo>
                          <a:pt x="256" y="4786"/>
                        </a:lnTo>
                        <a:lnTo>
                          <a:pt x="257" y="4799"/>
                        </a:lnTo>
                        <a:lnTo>
                          <a:pt x="256" y="4812"/>
                        </a:lnTo>
                        <a:lnTo>
                          <a:pt x="253" y="4822"/>
                        </a:lnTo>
                        <a:lnTo>
                          <a:pt x="249" y="4834"/>
                        </a:lnTo>
                        <a:lnTo>
                          <a:pt x="512" y="5098"/>
                        </a:lnTo>
                        <a:lnTo>
                          <a:pt x="536" y="5106"/>
                        </a:lnTo>
                        <a:lnTo>
                          <a:pt x="558" y="5114"/>
                        </a:lnTo>
                        <a:lnTo>
                          <a:pt x="581" y="5118"/>
                        </a:lnTo>
                        <a:lnTo>
                          <a:pt x="603" y="5121"/>
                        </a:lnTo>
                        <a:lnTo>
                          <a:pt x="625" y="5122"/>
                        </a:lnTo>
                        <a:lnTo>
                          <a:pt x="648" y="5122"/>
                        </a:lnTo>
                        <a:lnTo>
                          <a:pt x="670" y="5119"/>
                        </a:lnTo>
                        <a:lnTo>
                          <a:pt x="692" y="5117"/>
                        </a:lnTo>
                        <a:lnTo>
                          <a:pt x="713" y="5111"/>
                        </a:lnTo>
                        <a:lnTo>
                          <a:pt x="735" y="5105"/>
                        </a:lnTo>
                        <a:lnTo>
                          <a:pt x="756" y="5098"/>
                        </a:lnTo>
                        <a:lnTo>
                          <a:pt x="776" y="5087"/>
                        </a:lnTo>
                        <a:lnTo>
                          <a:pt x="798" y="5077"/>
                        </a:lnTo>
                        <a:lnTo>
                          <a:pt x="818" y="5066"/>
                        </a:lnTo>
                        <a:lnTo>
                          <a:pt x="839" y="5054"/>
                        </a:lnTo>
                        <a:lnTo>
                          <a:pt x="858" y="5039"/>
                        </a:lnTo>
                        <a:lnTo>
                          <a:pt x="878" y="5025"/>
                        </a:lnTo>
                        <a:lnTo>
                          <a:pt x="897" y="5010"/>
                        </a:lnTo>
                        <a:lnTo>
                          <a:pt x="916" y="4993"/>
                        </a:lnTo>
                        <a:lnTo>
                          <a:pt x="935" y="4977"/>
                        </a:lnTo>
                        <a:lnTo>
                          <a:pt x="952" y="4958"/>
                        </a:lnTo>
                        <a:lnTo>
                          <a:pt x="971" y="4939"/>
                        </a:lnTo>
                        <a:lnTo>
                          <a:pt x="989" y="4920"/>
                        </a:lnTo>
                        <a:lnTo>
                          <a:pt x="1005" y="4899"/>
                        </a:lnTo>
                        <a:lnTo>
                          <a:pt x="1038" y="4859"/>
                        </a:lnTo>
                        <a:lnTo>
                          <a:pt x="1070" y="4816"/>
                        </a:lnTo>
                        <a:lnTo>
                          <a:pt x="1100" y="4771"/>
                        </a:lnTo>
                        <a:lnTo>
                          <a:pt x="1127" y="4728"/>
                        </a:lnTo>
                        <a:lnTo>
                          <a:pt x="1137" y="4693"/>
                        </a:lnTo>
                        <a:lnTo>
                          <a:pt x="1148" y="4659"/>
                        </a:lnTo>
                        <a:lnTo>
                          <a:pt x="1158" y="4627"/>
                        </a:lnTo>
                        <a:lnTo>
                          <a:pt x="1170" y="4593"/>
                        </a:lnTo>
                        <a:lnTo>
                          <a:pt x="1183" y="4561"/>
                        </a:lnTo>
                        <a:lnTo>
                          <a:pt x="1196" y="4529"/>
                        </a:lnTo>
                        <a:lnTo>
                          <a:pt x="1209" y="4497"/>
                        </a:lnTo>
                        <a:lnTo>
                          <a:pt x="1223" y="4467"/>
                        </a:lnTo>
                        <a:lnTo>
                          <a:pt x="1238" y="4435"/>
                        </a:lnTo>
                        <a:lnTo>
                          <a:pt x="1253" y="4404"/>
                        </a:lnTo>
                        <a:lnTo>
                          <a:pt x="1286" y="4344"/>
                        </a:lnTo>
                        <a:lnTo>
                          <a:pt x="1320" y="4285"/>
                        </a:lnTo>
                        <a:lnTo>
                          <a:pt x="1356" y="4226"/>
                        </a:lnTo>
                        <a:lnTo>
                          <a:pt x="1395" y="4168"/>
                        </a:lnTo>
                        <a:lnTo>
                          <a:pt x="1436" y="4113"/>
                        </a:lnTo>
                        <a:lnTo>
                          <a:pt x="1478" y="4057"/>
                        </a:lnTo>
                        <a:lnTo>
                          <a:pt x="1521" y="4003"/>
                        </a:lnTo>
                        <a:lnTo>
                          <a:pt x="1567" y="3949"/>
                        </a:lnTo>
                        <a:lnTo>
                          <a:pt x="1614" y="3897"/>
                        </a:lnTo>
                        <a:lnTo>
                          <a:pt x="1662" y="3844"/>
                        </a:lnTo>
                        <a:lnTo>
                          <a:pt x="1712" y="3793"/>
                        </a:lnTo>
                        <a:lnTo>
                          <a:pt x="1761" y="3742"/>
                        </a:lnTo>
                        <a:lnTo>
                          <a:pt x="1814" y="3691"/>
                        </a:lnTo>
                        <a:lnTo>
                          <a:pt x="1866" y="3642"/>
                        </a:lnTo>
                        <a:lnTo>
                          <a:pt x="1918" y="3592"/>
                        </a:lnTo>
                        <a:lnTo>
                          <a:pt x="1974" y="3544"/>
                        </a:lnTo>
                        <a:lnTo>
                          <a:pt x="2028" y="3495"/>
                        </a:lnTo>
                        <a:lnTo>
                          <a:pt x="2140" y="3399"/>
                        </a:lnTo>
                        <a:lnTo>
                          <a:pt x="2366" y="3206"/>
                        </a:lnTo>
                        <a:lnTo>
                          <a:pt x="2479" y="3110"/>
                        </a:lnTo>
                        <a:lnTo>
                          <a:pt x="2592" y="3012"/>
                        </a:lnTo>
                        <a:lnTo>
                          <a:pt x="2704" y="2913"/>
                        </a:lnTo>
                        <a:lnTo>
                          <a:pt x="2758" y="2864"/>
                        </a:lnTo>
                        <a:lnTo>
                          <a:pt x="2812" y="2813"/>
                        </a:lnTo>
                        <a:lnTo>
                          <a:pt x="2864" y="2763"/>
                        </a:lnTo>
                        <a:lnTo>
                          <a:pt x="2917" y="2711"/>
                        </a:lnTo>
                        <a:lnTo>
                          <a:pt x="2968" y="2658"/>
                        </a:lnTo>
                        <a:lnTo>
                          <a:pt x="3019" y="2606"/>
                        </a:lnTo>
                        <a:lnTo>
                          <a:pt x="3067" y="2552"/>
                        </a:lnTo>
                        <a:lnTo>
                          <a:pt x="3115" y="2497"/>
                        </a:lnTo>
                        <a:lnTo>
                          <a:pt x="3160" y="2441"/>
                        </a:lnTo>
                        <a:lnTo>
                          <a:pt x="3205" y="2384"/>
                        </a:lnTo>
                        <a:lnTo>
                          <a:pt x="3249" y="2328"/>
                        </a:lnTo>
                        <a:lnTo>
                          <a:pt x="3290" y="2269"/>
                        </a:lnTo>
                        <a:lnTo>
                          <a:pt x="3329" y="2210"/>
                        </a:lnTo>
                        <a:lnTo>
                          <a:pt x="3367" y="2148"/>
                        </a:lnTo>
                        <a:lnTo>
                          <a:pt x="3402" y="2086"/>
                        </a:lnTo>
                        <a:lnTo>
                          <a:pt x="3435" y="2022"/>
                        </a:lnTo>
                        <a:lnTo>
                          <a:pt x="3451" y="1991"/>
                        </a:lnTo>
                        <a:lnTo>
                          <a:pt x="3467" y="1957"/>
                        </a:lnTo>
                        <a:lnTo>
                          <a:pt x="3482" y="1924"/>
                        </a:lnTo>
                        <a:lnTo>
                          <a:pt x="3496" y="1890"/>
                        </a:lnTo>
                        <a:lnTo>
                          <a:pt x="3510" y="1857"/>
                        </a:lnTo>
                        <a:lnTo>
                          <a:pt x="3523" y="1823"/>
                        </a:lnTo>
                        <a:lnTo>
                          <a:pt x="3536" y="1788"/>
                        </a:lnTo>
                        <a:lnTo>
                          <a:pt x="3547" y="1753"/>
                        </a:lnTo>
                        <a:lnTo>
                          <a:pt x="3558" y="1718"/>
                        </a:lnTo>
                        <a:lnTo>
                          <a:pt x="3569" y="1683"/>
                        </a:lnTo>
                        <a:lnTo>
                          <a:pt x="3578" y="1647"/>
                        </a:lnTo>
                        <a:lnTo>
                          <a:pt x="3588" y="1611"/>
                        </a:lnTo>
                        <a:lnTo>
                          <a:pt x="3596" y="1573"/>
                        </a:lnTo>
                        <a:lnTo>
                          <a:pt x="3604" y="1536"/>
                        </a:lnTo>
                        <a:lnTo>
                          <a:pt x="3610" y="1498"/>
                        </a:lnTo>
                        <a:lnTo>
                          <a:pt x="3617" y="1461"/>
                        </a:lnTo>
                        <a:lnTo>
                          <a:pt x="3623" y="1421"/>
                        </a:lnTo>
                        <a:lnTo>
                          <a:pt x="3628" y="1382"/>
                        </a:lnTo>
                        <a:lnTo>
                          <a:pt x="3632" y="1343"/>
                        </a:lnTo>
                        <a:lnTo>
                          <a:pt x="3635" y="1302"/>
                        </a:lnTo>
                        <a:lnTo>
                          <a:pt x="3638" y="1261"/>
                        </a:lnTo>
                        <a:lnTo>
                          <a:pt x="3638" y="1220"/>
                        </a:lnTo>
                        <a:lnTo>
                          <a:pt x="3639" y="1179"/>
                        </a:lnTo>
                        <a:lnTo>
                          <a:pt x="3639" y="1137"/>
                        </a:lnTo>
                        <a:lnTo>
                          <a:pt x="3638" y="1093"/>
                        </a:lnTo>
                        <a:lnTo>
                          <a:pt x="3636" y="1051"/>
                        </a:lnTo>
                        <a:lnTo>
                          <a:pt x="3635" y="1007"/>
                        </a:lnTo>
                        <a:lnTo>
                          <a:pt x="3630" y="962"/>
                        </a:lnTo>
                        <a:lnTo>
                          <a:pt x="3620" y="929"/>
                        </a:lnTo>
                        <a:lnTo>
                          <a:pt x="3609" y="894"/>
                        </a:lnTo>
                        <a:lnTo>
                          <a:pt x="3596" y="860"/>
                        </a:lnTo>
                        <a:lnTo>
                          <a:pt x="3581" y="827"/>
                        </a:lnTo>
                        <a:lnTo>
                          <a:pt x="3565" y="795"/>
                        </a:lnTo>
                        <a:lnTo>
                          <a:pt x="3547" y="761"/>
                        </a:lnTo>
                        <a:lnTo>
                          <a:pt x="3530" y="730"/>
                        </a:lnTo>
                        <a:lnTo>
                          <a:pt x="3511" y="698"/>
                        </a:lnTo>
                        <a:lnTo>
                          <a:pt x="3491" y="668"/>
                        </a:lnTo>
                        <a:lnTo>
                          <a:pt x="3470" y="637"/>
                        </a:lnTo>
                        <a:lnTo>
                          <a:pt x="3448" y="608"/>
                        </a:lnTo>
                        <a:lnTo>
                          <a:pt x="3425" y="579"/>
                        </a:lnTo>
                        <a:lnTo>
                          <a:pt x="3400" y="551"/>
                        </a:lnTo>
                        <a:lnTo>
                          <a:pt x="3376" y="524"/>
                        </a:lnTo>
                        <a:lnTo>
                          <a:pt x="3351" y="496"/>
                        </a:lnTo>
                        <a:lnTo>
                          <a:pt x="3325" y="470"/>
                        </a:lnTo>
                        <a:lnTo>
                          <a:pt x="3295" y="443"/>
                        </a:lnTo>
                        <a:lnTo>
                          <a:pt x="3268" y="419"/>
                        </a:lnTo>
                        <a:lnTo>
                          <a:pt x="3240" y="395"/>
                        </a:lnTo>
                        <a:lnTo>
                          <a:pt x="3211" y="371"/>
                        </a:lnTo>
                        <a:lnTo>
                          <a:pt x="3180" y="349"/>
                        </a:lnTo>
                        <a:lnTo>
                          <a:pt x="3150" y="327"/>
                        </a:lnTo>
                        <a:lnTo>
                          <a:pt x="3118" y="305"/>
                        </a:lnTo>
                        <a:lnTo>
                          <a:pt x="3087" y="285"/>
                        </a:lnTo>
                        <a:lnTo>
                          <a:pt x="3055" y="266"/>
                        </a:lnTo>
                        <a:lnTo>
                          <a:pt x="3021" y="247"/>
                        </a:lnTo>
                        <a:lnTo>
                          <a:pt x="2989" y="229"/>
                        </a:lnTo>
                        <a:lnTo>
                          <a:pt x="2954" y="213"/>
                        </a:lnTo>
                        <a:lnTo>
                          <a:pt x="2921" y="197"/>
                        </a:lnTo>
                        <a:lnTo>
                          <a:pt x="2887" y="183"/>
                        </a:lnTo>
                        <a:lnTo>
                          <a:pt x="2852" y="168"/>
                        </a:lnTo>
                        <a:lnTo>
                          <a:pt x="2819" y="155"/>
                        </a:lnTo>
                        <a:lnTo>
                          <a:pt x="1091" y="455"/>
                        </a:lnTo>
                        <a:lnTo>
                          <a:pt x="512" y="1644"/>
                        </a:lnTo>
                        <a:lnTo>
                          <a:pt x="380" y="1577"/>
                        </a:lnTo>
                        <a:lnTo>
                          <a:pt x="1229" y="288"/>
                        </a:lnTo>
                        <a:lnTo>
                          <a:pt x="1273" y="257"/>
                        </a:lnTo>
                        <a:lnTo>
                          <a:pt x="1320" y="228"/>
                        </a:lnTo>
                        <a:lnTo>
                          <a:pt x="1368" y="200"/>
                        </a:lnTo>
                        <a:lnTo>
                          <a:pt x="1416" y="174"/>
                        </a:lnTo>
                        <a:lnTo>
                          <a:pt x="1467" y="151"/>
                        </a:lnTo>
                        <a:lnTo>
                          <a:pt x="1518" y="129"/>
                        </a:lnTo>
                        <a:lnTo>
                          <a:pt x="1569" y="108"/>
                        </a:lnTo>
                        <a:lnTo>
                          <a:pt x="1623" y="89"/>
                        </a:lnTo>
                        <a:lnTo>
                          <a:pt x="1677" y="72"/>
                        </a:lnTo>
                        <a:lnTo>
                          <a:pt x="1731" y="57"/>
                        </a:lnTo>
                        <a:lnTo>
                          <a:pt x="1786" y="44"/>
                        </a:lnTo>
                        <a:lnTo>
                          <a:pt x="1843" y="33"/>
                        </a:lnTo>
                        <a:lnTo>
                          <a:pt x="1900" y="24"/>
                        </a:lnTo>
                        <a:lnTo>
                          <a:pt x="1956" y="15"/>
                        </a:lnTo>
                        <a:lnTo>
                          <a:pt x="2015" y="9"/>
                        </a:lnTo>
                        <a:lnTo>
                          <a:pt x="2073" y="3"/>
                        </a:lnTo>
                        <a:lnTo>
                          <a:pt x="2131" y="0"/>
                        </a:lnTo>
                        <a:lnTo>
                          <a:pt x="2191" y="0"/>
                        </a:lnTo>
                        <a:lnTo>
                          <a:pt x="2249" y="0"/>
                        </a:lnTo>
                        <a:lnTo>
                          <a:pt x="2309" y="2"/>
                        </a:lnTo>
                        <a:lnTo>
                          <a:pt x="2369" y="6"/>
                        </a:lnTo>
                        <a:lnTo>
                          <a:pt x="2430" y="12"/>
                        </a:lnTo>
                        <a:lnTo>
                          <a:pt x="2488" y="18"/>
                        </a:lnTo>
                        <a:lnTo>
                          <a:pt x="2548" y="27"/>
                        </a:lnTo>
                        <a:lnTo>
                          <a:pt x="2608" y="37"/>
                        </a:lnTo>
                        <a:lnTo>
                          <a:pt x="2667" y="50"/>
                        </a:lnTo>
                        <a:lnTo>
                          <a:pt x="2726" y="63"/>
                        </a:lnTo>
                        <a:lnTo>
                          <a:pt x="2785" y="79"/>
                        </a:lnTo>
                        <a:lnTo>
                          <a:pt x="2844" y="95"/>
                        </a:lnTo>
                        <a:lnTo>
                          <a:pt x="2902" y="114"/>
                        </a:lnTo>
                        <a:lnTo>
                          <a:pt x="2959" y="133"/>
                        </a:lnTo>
                        <a:lnTo>
                          <a:pt x="3016" y="155"/>
                        </a:lnTo>
                        <a:lnTo>
                          <a:pt x="3045" y="165"/>
                        </a:lnTo>
                        <a:lnTo>
                          <a:pt x="3074" y="175"/>
                        </a:lnTo>
                        <a:lnTo>
                          <a:pt x="3102" y="188"/>
                        </a:lnTo>
                        <a:lnTo>
                          <a:pt x="3129" y="202"/>
                        </a:lnTo>
                        <a:lnTo>
                          <a:pt x="3155" y="215"/>
                        </a:lnTo>
                        <a:lnTo>
                          <a:pt x="3182" y="231"/>
                        </a:lnTo>
                        <a:lnTo>
                          <a:pt x="3208" y="247"/>
                        </a:lnTo>
                        <a:lnTo>
                          <a:pt x="3234" y="264"/>
                        </a:lnTo>
                        <a:lnTo>
                          <a:pt x="3259" y="283"/>
                        </a:lnTo>
                        <a:lnTo>
                          <a:pt x="3284" y="302"/>
                        </a:lnTo>
                        <a:lnTo>
                          <a:pt x="3307" y="322"/>
                        </a:lnTo>
                        <a:lnTo>
                          <a:pt x="3332" y="344"/>
                        </a:lnTo>
                        <a:lnTo>
                          <a:pt x="3355" y="366"/>
                        </a:lnTo>
                        <a:lnTo>
                          <a:pt x="3377" y="390"/>
                        </a:lnTo>
                        <a:lnTo>
                          <a:pt x="3400" y="413"/>
                        </a:lnTo>
                        <a:lnTo>
                          <a:pt x="3421" y="438"/>
                        </a:lnTo>
                        <a:lnTo>
                          <a:pt x="3443" y="462"/>
                        </a:lnTo>
                        <a:lnTo>
                          <a:pt x="3463" y="489"/>
                        </a:lnTo>
                        <a:lnTo>
                          <a:pt x="3483" y="515"/>
                        </a:lnTo>
                        <a:lnTo>
                          <a:pt x="3523" y="569"/>
                        </a:lnTo>
                        <a:lnTo>
                          <a:pt x="3540" y="596"/>
                        </a:lnTo>
                        <a:lnTo>
                          <a:pt x="3559" y="626"/>
                        </a:lnTo>
                        <a:lnTo>
                          <a:pt x="3577" y="655"/>
                        </a:lnTo>
                        <a:lnTo>
                          <a:pt x="3593" y="685"/>
                        </a:lnTo>
                        <a:lnTo>
                          <a:pt x="3626" y="745"/>
                        </a:lnTo>
                        <a:lnTo>
                          <a:pt x="3641" y="776"/>
                        </a:lnTo>
                        <a:lnTo>
                          <a:pt x="3670" y="838"/>
                        </a:lnTo>
                        <a:lnTo>
                          <a:pt x="3696" y="901"/>
                        </a:lnTo>
                        <a:lnTo>
                          <a:pt x="3705" y="971"/>
                        </a:lnTo>
                        <a:lnTo>
                          <a:pt x="3711" y="1041"/>
                        </a:lnTo>
                        <a:lnTo>
                          <a:pt x="3714" y="1111"/>
                        </a:lnTo>
                        <a:lnTo>
                          <a:pt x="3714" y="1179"/>
                        </a:lnTo>
                        <a:lnTo>
                          <a:pt x="3711" y="1249"/>
                        </a:lnTo>
                        <a:lnTo>
                          <a:pt x="3706" y="1318"/>
                        </a:lnTo>
                        <a:lnTo>
                          <a:pt x="3699" y="1386"/>
                        </a:lnTo>
                        <a:lnTo>
                          <a:pt x="3690" y="1456"/>
                        </a:lnTo>
                        <a:lnTo>
                          <a:pt x="3677" y="1523"/>
                        </a:lnTo>
                        <a:lnTo>
                          <a:pt x="3664" y="1592"/>
                        </a:lnTo>
                        <a:lnTo>
                          <a:pt x="3648" y="1659"/>
                        </a:lnTo>
                        <a:lnTo>
                          <a:pt x="3629" y="1726"/>
                        </a:lnTo>
                        <a:lnTo>
                          <a:pt x="3610" y="1791"/>
                        </a:lnTo>
                        <a:lnTo>
                          <a:pt x="3587" y="1858"/>
                        </a:lnTo>
                        <a:lnTo>
                          <a:pt x="3562" y="1924"/>
                        </a:lnTo>
                        <a:lnTo>
                          <a:pt x="3537" y="1988"/>
                        </a:lnTo>
                        <a:lnTo>
                          <a:pt x="3510" y="2052"/>
                        </a:lnTo>
                        <a:lnTo>
                          <a:pt x="3479" y="2115"/>
                        </a:lnTo>
                        <a:lnTo>
                          <a:pt x="3448" y="2177"/>
                        </a:lnTo>
                        <a:lnTo>
                          <a:pt x="3416" y="2239"/>
                        </a:lnTo>
                        <a:lnTo>
                          <a:pt x="3381" y="2300"/>
                        </a:lnTo>
                        <a:lnTo>
                          <a:pt x="3345" y="2360"/>
                        </a:lnTo>
                        <a:lnTo>
                          <a:pt x="3308" y="2418"/>
                        </a:lnTo>
                        <a:lnTo>
                          <a:pt x="3269" y="2476"/>
                        </a:lnTo>
                        <a:lnTo>
                          <a:pt x="3230" y="2533"/>
                        </a:lnTo>
                        <a:lnTo>
                          <a:pt x="3189" y="2588"/>
                        </a:lnTo>
                        <a:lnTo>
                          <a:pt x="3147" y="2644"/>
                        </a:lnTo>
                        <a:lnTo>
                          <a:pt x="3103" y="2698"/>
                        </a:lnTo>
                        <a:lnTo>
                          <a:pt x="3059" y="2749"/>
                        </a:lnTo>
                        <a:lnTo>
                          <a:pt x="3013" y="2800"/>
                        </a:lnTo>
                        <a:lnTo>
                          <a:pt x="2968" y="2849"/>
                        </a:lnTo>
                        <a:lnTo>
                          <a:pt x="2919" y="2897"/>
                        </a:lnTo>
                        <a:lnTo>
                          <a:pt x="2866" y="2921"/>
                        </a:lnTo>
                        <a:lnTo>
                          <a:pt x="2812" y="2945"/>
                        </a:lnTo>
                        <a:lnTo>
                          <a:pt x="2761" y="2972"/>
                        </a:lnTo>
                        <a:lnTo>
                          <a:pt x="2710" y="2998"/>
                        </a:lnTo>
                        <a:lnTo>
                          <a:pt x="2660" y="3027"/>
                        </a:lnTo>
                        <a:lnTo>
                          <a:pt x="2612" y="3058"/>
                        </a:lnTo>
                        <a:lnTo>
                          <a:pt x="2565" y="3088"/>
                        </a:lnTo>
                        <a:lnTo>
                          <a:pt x="2520" y="3120"/>
                        </a:lnTo>
                        <a:lnTo>
                          <a:pt x="2475" y="3154"/>
                        </a:lnTo>
                        <a:lnTo>
                          <a:pt x="2431" y="3189"/>
                        </a:lnTo>
                        <a:lnTo>
                          <a:pt x="2389" y="3224"/>
                        </a:lnTo>
                        <a:lnTo>
                          <a:pt x="2348" y="3260"/>
                        </a:lnTo>
                        <a:lnTo>
                          <a:pt x="2307" y="3298"/>
                        </a:lnTo>
                        <a:lnTo>
                          <a:pt x="2268" y="3336"/>
                        </a:lnTo>
                        <a:lnTo>
                          <a:pt x="2229" y="3375"/>
                        </a:lnTo>
                        <a:lnTo>
                          <a:pt x="2191" y="3416"/>
                        </a:lnTo>
                        <a:lnTo>
                          <a:pt x="2155" y="3457"/>
                        </a:lnTo>
                        <a:lnTo>
                          <a:pt x="2118" y="3498"/>
                        </a:lnTo>
                        <a:lnTo>
                          <a:pt x="2082" y="3540"/>
                        </a:lnTo>
                        <a:lnTo>
                          <a:pt x="2047" y="3584"/>
                        </a:lnTo>
                        <a:lnTo>
                          <a:pt x="2012" y="3626"/>
                        </a:lnTo>
                        <a:lnTo>
                          <a:pt x="1978" y="3670"/>
                        </a:lnTo>
                        <a:lnTo>
                          <a:pt x="1911" y="3758"/>
                        </a:lnTo>
                        <a:lnTo>
                          <a:pt x="1847" y="3849"/>
                        </a:lnTo>
                        <a:lnTo>
                          <a:pt x="1783" y="3941"/>
                        </a:lnTo>
                        <a:lnTo>
                          <a:pt x="1658" y="4124"/>
                        </a:lnTo>
                        <a:lnTo>
                          <a:pt x="1595" y="4216"/>
                        </a:lnTo>
                        <a:lnTo>
                          <a:pt x="1534" y="4308"/>
                        </a:lnTo>
                        <a:lnTo>
                          <a:pt x="1470" y="4398"/>
                        </a:lnTo>
                        <a:lnTo>
                          <a:pt x="1407" y="4487"/>
                        </a:lnTo>
                        <a:lnTo>
                          <a:pt x="1341" y="4575"/>
                        </a:lnTo>
                        <a:lnTo>
                          <a:pt x="1308" y="4618"/>
                        </a:lnTo>
                        <a:lnTo>
                          <a:pt x="1276" y="4660"/>
                        </a:lnTo>
                        <a:lnTo>
                          <a:pt x="1241" y="4701"/>
                        </a:lnTo>
                        <a:lnTo>
                          <a:pt x="1206" y="4742"/>
                        </a:lnTo>
                        <a:lnTo>
                          <a:pt x="1171" y="4783"/>
                        </a:lnTo>
                        <a:lnTo>
                          <a:pt x="1136" y="4822"/>
                        </a:lnTo>
                        <a:lnTo>
                          <a:pt x="1100" y="4862"/>
                        </a:lnTo>
                        <a:lnTo>
                          <a:pt x="1062" y="4898"/>
                        </a:lnTo>
                        <a:lnTo>
                          <a:pt x="1024" y="4936"/>
                        </a:lnTo>
                        <a:lnTo>
                          <a:pt x="986" y="4971"/>
                        </a:lnTo>
                        <a:lnTo>
                          <a:pt x="947" y="5006"/>
                        </a:lnTo>
                        <a:lnTo>
                          <a:pt x="906" y="5039"/>
                        </a:lnTo>
                        <a:lnTo>
                          <a:pt x="864" y="5073"/>
                        </a:lnTo>
                        <a:lnTo>
                          <a:pt x="821" y="5103"/>
                        </a:lnTo>
                        <a:lnTo>
                          <a:pt x="778" y="5134"/>
                        </a:lnTo>
                        <a:lnTo>
                          <a:pt x="734" y="5162"/>
                        </a:lnTo>
                        <a:lnTo>
                          <a:pt x="689" y="5189"/>
                        </a:lnTo>
                        <a:lnTo>
                          <a:pt x="641" y="5216"/>
                        </a:lnTo>
                        <a:lnTo>
                          <a:pt x="593" y="5240"/>
                        </a:lnTo>
                        <a:lnTo>
                          <a:pt x="544" y="5264"/>
                        </a:lnTo>
                        <a:lnTo>
                          <a:pt x="493" y="5286"/>
                        </a:lnTo>
                        <a:lnTo>
                          <a:pt x="441" y="530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8" name=""/>
                  <p:cNvSpPr/>
                  <p:nvPr/>
                </p:nvSpPr>
                <p:spPr>
                  <a:xfrm flipH="1">
                    <a:off x="1741320" y="5310360"/>
                    <a:ext cx="4500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052" h="1209">
                        <a:moveTo>
                          <a:pt x="0" y="1209"/>
                        </a:moveTo>
                        <a:lnTo>
                          <a:pt x="1052" y="0"/>
                        </a:lnTo>
                        <a:lnTo>
                          <a:pt x="0" y="120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9" name=""/>
                  <p:cNvSpPr/>
                  <p:nvPr/>
                </p:nvSpPr>
                <p:spPr>
                  <a:xfrm flipH="1">
                    <a:off x="1686240" y="5200920"/>
                    <a:ext cx="118440" cy="134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59" h="3388">
                        <a:moveTo>
                          <a:pt x="124" y="3388"/>
                        </a:moveTo>
                        <a:lnTo>
                          <a:pt x="111" y="3380"/>
                        </a:lnTo>
                        <a:lnTo>
                          <a:pt x="99" y="3372"/>
                        </a:lnTo>
                        <a:lnTo>
                          <a:pt x="89" y="3362"/>
                        </a:lnTo>
                        <a:lnTo>
                          <a:pt x="77" y="3353"/>
                        </a:lnTo>
                        <a:lnTo>
                          <a:pt x="68" y="3343"/>
                        </a:lnTo>
                        <a:lnTo>
                          <a:pt x="60" y="3333"/>
                        </a:lnTo>
                        <a:lnTo>
                          <a:pt x="44" y="3311"/>
                        </a:lnTo>
                        <a:lnTo>
                          <a:pt x="36" y="3299"/>
                        </a:lnTo>
                        <a:lnTo>
                          <a:pt x="30" y="3288"/>
                        </a:lnTo>
                        <a:lnTo>
                          <a:pt x="25" y="3275"/>
                        </a:lnTo>
                        <a:lnTo>
                          <a:pt x="20" y="3262"/>
                        </a:lnTo>
                        <a:lnTo>
                          <a:pt x="16" y="3248"/>
                        </a:lnTo>
                        <a:lnTo>
                          <a:pt x="12" y="3235"/>
                        </a:lnTo>
                        <a:lnTo>
                          <a:pt x="6" y="3208"/>
                        </a:lnTo>
                        <a:lnTo>
                          <a:pt x="1" y="3179"/>
                        </a:lnTo>
                        <a:lnTo>
                          <a:pt x="0" y="3148"/>
                        </a:lnTo>
                        <a:lnTo>
                          <a:pt x="0" y="3117"/>
                        </a:lnTo>
                        <a:lnTo>
                          <a:pt x="1" y="3085"/>
                        </a:lnTo>
                        <a:lnTo>
                          <a:pt x="4" y="3052"/>
                        </a:lnTo>
                        <a:lnTo>
                          <a:pt x="7" y="3018"/>
                        </a:lnTo>
                        <a:lnTo>
                          <a:pt x="13" y="2983"/>
                        </a:lnTo>
                        <a:lnTo>
                          <a:pt x="19" y="2948"/>
                        </a:lnTo>
                        <a:lnTo>
                          <a:pt x="26" y="2913"/>
                        </a:lnTo>
                        <a:lnTo>
                          <a:pt x="33" y="2878"/>
                        </a:lnTo>
                        <a:lnTo>
                          <a:pt x="49" y="2806"/>
                        </a:lnTo>
                        <a:lnTo>
                          <a:pt x="67" y="2734"/>
                        </a:lnTo>
                        <a:lnTo>
                          <a:pt x="76" y="2698"/>
                        </a:lnTo>
                        <a:lnTo>
                          <a:pt x="84" y="2663"/>
                        </a:lnTo>
                        <a:lnTo>
                          <a:pt x="92" y="2626"/>
                        </a:lnTo>
                        <a:lnTo>
                          <a:pt x="99" y="2593"/>
                        </a:lnTo>
                        <a:lnTo>
                          <a:pt x="106" y="2558"/>
                        </a:lnTo>
                        <a:lnTo>
                          <a:pt x="112" y="2524"/>
                        </a:lnTo>
                        <a:lnTo>
                          <a:pt x="118" y="2491"/>
                        </a:lnTo>
                        <a:lnTo>
                          <a:pt x="121" y="2459"/>
                        </a:lnTo>
                        <a:lnTo>
                          <a:pt x="122" y="2428"/>
                        </a:lnTo>
                        <a:lnTo>
                          <a:pt x="124" y="2398"/>
                        </a:lnTo>
                        <a:lnTo>
                          <a:pt x="835" y="1723"/>
                        </a:lnTo>
                        <a:lnTo>
                          <a:pt x="852" y="1730"/>
                        </a:lnTo>
                        <a:lnTo>
                          <a:pt x="868" y="1739"/>
                        </a:lnTo>
                        <a:lnTo>
                          <a:pt x="883" y="1748"/>
                        </a:lnTo>
                        <a:lnTo>
                          <a:pt x="896" y="1758"/>
                        </a:lnTo>
                        <a:lnTo>
                          <a:pt x="908" y="1769"/>
                        </a:lnTo>
                        <a:lnTo>
                          <a:pt x="918" y="1781"/>
                        </a:lnTo>
                        <a:lnTo>
                          <a:pt x="927" y="1794"/>
                        </a:lnTo>
                        <a:lnTo>
                          <a:pt x="935" y="1807"/>
                        </a:lnTo>
                        <a:lnTo>
                          <a:pt x="941" y="1822"/>
                        </a:lnTo>
                        <a:lnTo>
                          <a:pt x="947" y="1838"/>
                        </a:lnTo>
                        <a:lnTo>
                          <a:pt x="953" y="1853"/>
                        </a:lnTo>
                        <a:lnTo>
                          <a:pt x="957" y="1869"/>
                        </a:lnTo>
                        <a:lnTo>
                          <a:pt x="961" y="1886"/>
                        </a:lnTo>
                        <a:lnTo>
                          <a:pt x="964" y="1902"/>
                        </a:lnTo>
                        <a:lnTo>
                          <a:pt x="970" y="1937"/>
                        </a:lnTo>
                        <a:lnTo>
                          <a:pt x="978" y="2008"/>
                        </a:lnTo>
                        <a:lnTo>
                          <a:pt x="982" y="2045"/>
                        </a:lnTo>
                        <a:lnTo>
                          <a:pt x="986" y="2080"/>
                        </a:lnTo>
                        <a:lnTo>
                          <a:pt x="994" y="2113"/>
                        </a:lnTo>
                        <a:lnTo>
                          <a:pt x="998" y="2131"/>
                        </a:lnTo>
                        <a:lnTo>
                          <a:pt x="1002" y="2147"/>
                        </a:lnTo>
                        <a:lnTo>
                          <a:pt x="1010" y="2163"/>
                        </a:lnTo>
                        <a:lnTo>
                          <a:pt x="1015" y="2177"/>
                        </a:lnTo>
                        <a:lnTo>
                          <a:pt x="1024" y="2192"/>
                        </a:lnTo>
                        <a:lnTo>
                          <a:pt x="1033" y="2205"/>
                        </a:lnTo>
                        <a:lnTo>
                          <a:pt x="2120" y="1251"/>
                        </a:lnTo>
                        <a:lnTo>
                          <a:pt x="2105" y="1245"/>
                        </a:lnTo>
                        <a:lnTo>
                          <a:pt x="2091" y="1241"/>
                        </a:lnTo>
                        <a:lnTo>
                          <a:pt x="2076" y="1239"/>
                        </a:lnTo>
                        <a:lnTo>
                          <a:pt x="2062" y="1238"/>
                        </a:lnTo>
                        <a:lnTo>
                          <a:pt x="2047" y="1238"/>
                        </a:lnTo>
                        <a:lnTo>
                          <a:pt x="2032" y="1239"/>
                        </a:lnTo>
                        <a:lnTo>
                          <a:pt x="2018" y="1242"/>
                        </a:lnTo>
                        <a:lnTo>
                          <a:pt x="2003" y="1246"/>
                        </a:lnTo>
                        <a:lnTo>
                          <a:pt x="1989" y="1251"/>
                        </a:lnTo>
                        <a:lnTo>
                          <a:pt x="1974" y="1258"/>
                        </a:lnTo>
                        <a:lnTo>
                          <a:pt x="1960" y="1265"/>
                        </a:lnTo>
                        <a:lnTo>
                          <a:pt x="1944" y="1273"/>
                        </a:lnTo>
                        <a:lnTo>
                          <a:pt x="1929" y="1281"/>
                        </a:lnTo>
                        <a:lnTo>
                          <a:pt x="1914" y="1292"/>
                        </a:lnTo>
                        <a:lnTo>
                          <a:pt x="1900" y="1302"/>
                        </a:lnTo>
                        <a:lnTo>
                          <a:pt x="1884" y="1313"/>
                        </a:lnTo>
                        <a:lnTo>
                          <a:pt x="1855" y="1337"/>
                        </a:lnTo>
                        <a:lnTo>
                          <a:pt x="1824" y="1363"/>
                        </a:lnTo>
                        <a:lnTo>
                          <a:pt x="1792" y="1392"/>
                        </a:lnTo>
                        <a:lnTo>
                          <a:pt x="1761" y="1421"/>
                        </a:lnTo>
                        <a:lnTo>
                          <a:pt x="1747" y="1436"/>
                        </a:lnTo>
                        <a:lnTo>
                          <a:pt x="1731" y="1450"/>
                        </a:lnTo>
                        <a:lnTo>
                          <a:pt x="1699" y="1481"/>
                        </a:lnTo>
                        <a:lnTo>
                          <a:pt x="1668" y="1510"/>
                        </a:lnTo>
                        <a:lnTo>
                          <a:pt x="1636" y="1539"/>
                        </a:lnTo>
                        <a:lnTo>
                          <a:pt x="1604" y="1567"/>
                        </a:lnTo>
                        <a:lnTo>
                          <a:pt x="1572" y="1593"/>
                        </a:lnTo>
                        <a:lnTo>
                          <a:pt x="1540" y="1618"/>
                        </a:lnTo>
                        <a:lnTo>
                          <a:pt x="1524" y="1630"/>
                        </a:lnTo>
                        <a:lnTo>
                          <a:pt x="1508" y="1640"/>
                        </a:lnTo>
                        <a:lnTo>
                          <a:pt x="1492" y="1649"/>
                        </a:lnTo>
                        <a:lnTo>
                          <a:pt x="1474" y="1659"/>
                        </a:lnTo>
                        <a:lnTo>
                          <a:pt x="1458" y="1666"/>
                        </a:lnTo>
                        <a:lnTo>
                          <a:pt x="1442" y="1673"/>
                        </a:lnTo>
                        <a:lnTo>
                          <a:pt x="1426" y="1679"/>
                        </a:lnTo>
                        <a:lnTo>
                          <a:pt x="1409" y="1683"/>
                        </a:lnTo>
                        <a:lnTo>
                          <a:pt x="1393" y="1688"/>
                        </a:lnTo>
                        <a:lnTo>
                          <a:pt x="1375" y="1691"/>
                        </a:lnTo>
                        <a:lnTo>
                          <a:pt x="1359" y="1692"/>
                        </a:lnTo>
                        <a:lnTo>
                          <a:pt x="1343" y="1692"/>
                        </a:lnTo>
                        <a:lnTo>
                          <a:pt x="1326" y="1691"/>
                        </a:lnTo>
                        <a:lnTo>
                          <a:pt x="1308" y="1688"/>
                        </a:lnTo>
                        <a:lnTo>
                          <a:pt x="1292" y="1683"/>
                        </a:lnTo>
                        <a:lnTo>
                          <a:pt x="1275" y="1678"/>
                        </a:lnTo>
                        <a:lnTo>
                          <a:pt x="1259" y="1670"/>
                        </a:lnTo>
                        <a:lnTo>
                          <a:pt x="1241" y="1662"/>
                        </a:lnTo>
                        <a:lnTo>
                          <a:pt x="1224" y="1651"/>
                        </a:lnTo>
                        <a:lnTo>
                          <a:pt x="1208" y="1640"/>
                        </a:lnTo>
                        <a:lnTo>
                          <a:pt x="1190" y="1625"/>
                        </a:lnTo>
                        <a:lnTo>
                          <a:pt x="1173" y="1609"/>
                        </a:lnTo>
                        <a:lnTo>
                          <a:pt x="1155" y="1590"/>
                        </a:lnTo>
                        <a:lnTo>
                          <a:pt x="1138" y="1571"/>
                        </a:lnTo>
                        <a:lnTo>
                          <a:pt x="1122" y="1548"/>
                        </a:lnTo>
                        <a:lnTo>
                          <a:pt x="1104" y="1525"/>
                        </a:lnTo>
                        <a:lnTo>
                          <a:pt x="1126" y="1533"/>
                        </a:lnTo>
                        <a:lnTo>
                          <a:pt x="1147" y="1541"/>
                        </a:lnTo>
                        <a:lnTo>
                          <a:pt x="1168" y="1548"/>
                        </a:lnTo>
                        <a:lnTo>
                          <a:pt x="1190" y="1554"/>
                        </a:lnTo>
                        <a:lnTo>
                          <a:pt x="1211" y="1558"/>
                        </a:lnTo>
                        <a:lnTo>
                          <a:pt x="1231" y="1563"/>
                        </a:lnTo>
                        <a:lnTo>
                          <a:pt x="1250" y="1565"/>
                        </a:lnTo>
                        <a:lnTo>
                          <a:pt x="1270" y="1568"/>
                        </a:lnTo>
                        <a:lnTo>
                          <a:pt x="1289" y="1570"/>
                        </a:lnTo>
                        <a:lnTo>
                          <a:pt x="1310" y="1570"/>
                        </a:lnTo>
                        <a:lnTo>
                          <a:pt x="1329" y="1570"/>
                        </a:lnTo>
                        <a:lnTo>
                          <a:pt x="1348" y="1568"/>
                        </a:lnTo>
                        <a:lnTo>
                          <a:pt x="1365" y="1567"/>
                        </a:lnTo>
                        <a:lnTo>
                          <a:pt x="1384" y="1564"/>
                        </a:lnTo>
                        <a:lnTo>
                          <a:pt x="1402" y="1561"/>
                        </a:lnTo>
                        <a:lnTo>
                          <a:pt x="1420" y="1557"/>
                        </a:lnTo>
                        <a:lnTo>
                          <a:pt x="1438" y="1552"/>
                        </a:lnTo>
                        <a:lnTo>
                          <a:pt x="1455" y="1548"/>
                        </a:lnTo>
                        <a:lnTo>
                          <a:pt x="1489" y="1535"/>
                        </a:lnTo>
                        <a:lnTo>
                          <a:pt x="1522" y="1522"/>
                        </a:lnTo>
                        <a:lnTo>
                          <a:pt x="1556" y="1504"/>
                        </a:lnTo>
                        <a:lnTo>
                          <a:pt x="1588" y="1487"/>
                        </a:lnTo>
                        <a:lnTo>
                          <a:pt x="1620" y="1466"/>
                        </a:lnTo>
                        <a:lnTo>
                          <a:pt x="1652" y="1446"/>
                        </a:lnTo>
                        <a:lnTo>
                          <a:pt x="1683" y="1423"/>
                        </a:lnTo>
                        <a:lnTo>
                          <a:pt x="1713" y="1399"/>
                        </a:lnTo>
                        <a:lnTo>
                          <a:pt x="1744" y="1375"/>
                        </a:lnTo>
                        <a:lnTo>
                          <a:pt x="1805" y="1324"/>
                        </a:lnTo>
                        <a:lnTo>
                          <a:pt x="1926" y="1220"/>
                        </a:lnTo>
                        <a:lnTo>
                          <a:pt x="1957" y="1195"/>
                        </a:lnTo>
                        <a:lnTo>
                          <a:pt x="1989" y="1171"/>
                        </a:lnTo>
                        <a:lnTo>
                          <a:pt x="2021" y="1146"/>
                        </a:lnTo>
                        <a:lnTo>
                          <a:pt x="2051" y="1124"/>
                        </a:lnTo>
                        <a:lnTo>
                          <a:pt x="2085" y="1102"/>
                        </a:lnTo>
                        <a:lnTo>
                          <a:pt x="2117" y="1082"/>
                        </a:lnTo>
                        <a:lnTo>
                          <a:pt x="2152" y="1064"/>
                        </a:lnTo>
                        <a:lnTo>
                          <a:pt x="2185" y="1047"/>
                        </a:lnTo>
                        <a:lnTo>
                          <a:pt x="2194" y="1031"/>
                        </a:lnTo>
                        <a:lnTo>
                          <a:pt x="2203" y="1015"/>
                        </a:lnTo>
                        <a:lnTo>
                          <a:pt x="2210" y="997"/>
                        </a:lnTo>
                        <a:lnTo>
                          <a:pt x="2217" y="980"/>
                        </a:lnTo>
                        <a:lnTo>
                          <a:pt x="2223" y="962"/>
                        </a:lnTo>
                        <a:lnTo>
                          <a:pt x="2228" y="943"/>
                        </a:lnTo>
                        <a:lnTo>
                          <a:pt x="2232" y="924"/>
                        </a:lnTo>
                        <a:lnTo>
                          <a:pt x="2236" y="905"/>
                        </a:lnTo>
                        <a:lnTo>
                          <a:pt x="2239" y="886"/>
                        </a:lnTo>
                        <a:lnTo>
                          <a:pt x="2241" y="866"/>
                        </a:lnTo>
                        <a:lnTo>
                          <a:pt x="2242" y="847"/>
                        </a:lnTo>
                        <a:lnTo>
                          <a:pt x="2242" y="827"/>
                        </a:lnTo>
                        <a:lnTo>
                          <a:pt x="2242" y="806"/>
                        </a:lnTo>
                        <a:lnTo>
                          <a:pt x="2241" y="786"/>
                        </a:lnTo>
                        <a:lnTo>
                          <a:pt x="2239" y="765"/>
                        </a:lnTo>
                        <a:lnTo>
                          <a:pt x="2236" y="744"/>
                        </a:lnTo>
                        <a:lnTo>
                          <a:pt x="2232" y="723"/>
                        </a:lnTo>
                        <a:lnTo>
                          <a:pt x="2228" y="703"/>
                        </a:lnTo>
                        <a:lnTo>
                          <a:pt x="2222" y="682"/>
                        </a:lnTo>
                        <a:lnTo>
                          <a:pt x="2216" y="662"/>
                        </a:lnTo>
                        <a:lnTo>
                          <a:pt x="2210" y="642"/>
                        </a:lnTo>
                        <a:lnTo>
                          <a:pt x="2201" y="621"/>
                        </a:lnTo>
                        <a:lnTo>
                          <a:pt x="2194" y="602"/>
                        </a:lnTo>
                        <a:lnTo>
                          <a:pt x="2184" y="582"/>
                        </a:lnTo>
                        <a:lnTo>
                          <a:pt x="2175" y="563"/>
                        </a:lnTo>
                        <a:lnTo>
                          <a:pt x="2164" y="544"/>
                        </a:lnTo>
                        <a:lnTo>
                          <a:pt x="2153" y="525"/>
                        </a:lnTo>
                        <a:lnTo>
                          <a:pt x="2140" y="506"/>
                        </a:lnTo>
                        <a:lnTo>
                          <a:pt x="2127" y="489"/>
                        </a:lnTo>
                        <a:lnTo>
                          <a:pt x="2114" y="471"/>
                        </a:lnTo>
                        <a:lnTo>
                          <a:pt x="2099" y="454"/>
                        </a:lnTo>
                        <a:lnTo>
                          <a:pt x="2083" y="438"/>
                        </a:lnTo>
                        <a:lnTo>
                          <a:pt x="1439" y="981"/>
                        </a:lnTo>
                        <a:lnTo>
                          <a:pt x="1423" y="986"/>
                        </a:lnTo>
                        <a:lnTo>
                          <a:pt x="1409" y="988"/>
                        </a:lnTo>
                        <a:lnTo>
                          <a:pt x="1394" y="991"/>
                        </a:lnTo>
                        <a:lnTo>
                          <a:pt x="1381" y="993"/>
                        </a:lnTo>
                        <a:lnTo>
                          <a:pt x="1368" y="994"/>
                        </a:lnTo>
                        <a:lnTo>
                          <a:pt x="1355" y="996"/>
                        </a:lnTo>
                        <a:lnTo>
                          <a:pt x="1343" y="996"/>
                        </a:lnTo>
                        <a:lnTo>
                          <a:pt x="1332" y="994"/>
                        </a:lnTo>
                        <a:lnTo>
                          <a:pt x="1321" y="993"/>
                        </a:lnTo>
                        <a:lnTo>
                          <a:pt x="1310" y="991"/>
                        </a:lnTo>
                        <a:lnTo>
                          <a:pt x="1301" y="990"/>
                        </a:lnTo>
                        <a:lnTo>
                          <a:pt x="1291" y="987"/>
                        </a:lnTo>
                        <a:lnTo>
                          <a:pt x="1273" y="980"/>
                        </a:lnTo>
                        <a:lnTo>
                          <a:pt x="1257" y="971"/>
                        </a:lnTo>
                        <a:lnTo>
                          <a:pt x="1241" y="961"/>
                        </a:lnTo>
                        <a:lnTo>
                          <a:pt x="1228" y="949"/>
                        </a:lnTo>
                        <a:lnTo>
                          <a:pt x="1215" y="937"/>
                        </a:lnTo>
                        <a:lnTo>
                          <a:pt x="1203" y="924"/>
                        </a:lnTo>
                        <a:lnTo>
                          <a:pt x="1193" y="911"/>
                        </a:lnTo>
                        <a:lnTo>
                          <a:pt x="1183" y="898"/>
                        </a:lnTo>
                        <a:lnTo>
                          <a:pt x="1174" y="885"/>
                        </a:lnTo>
                        <a:lnTo>
                          <a:pt x="1164" y="872"/>
                        </a:lnTo>
                        <a:lnTo>
                          <a:pt x="1155" y="859"/>
                        </a:lnTo>
                        <a:lnTo>
                          <a:pt x="1148" y="847"/>
                        </a:lnTo>
                        <a:lnTo>
                          <a:pt x="1139" y="837"/>
                        </a:lnTo>
                        <a:lnTo>
                          <a:pt x="1131" y="828"/>
                        </a:lnTo>
                        <a:lnTo>
                          <a:pt x="1122" y="819"/>
                        </a:lnTo>
                        <a:lnTo>
                          <a:pt x="1112" y="814"/>
                        </a:lnTo>
                        <a:lnTo>
                          <a:pt x="1103" y="811"/>
                        </a:lnTo>
                        <a:lnTo>
                          <a:pt x="1091" y="809"/>
                        </a:lnTo>
                        <a:lnTo>
                          <a:pt x="1081" y="809"/>
                        </a:lnTo>
                        <a:lnTo>
                          <a:pt x="1075" y="812"/>
                        </a:lnTo>
                        <a:lnTo>
                          <a:pt x="1068" y="814"/>
                        </a:lnTo>
                        <a:lnTo>
                          <a:pt x="1062" y="818"/>
                        </a:lnTo>
                        <a:lnTo>
                          <a:pt x="1055" y="821"/>
                        </a:lnTo>
                        <a:lnTo>
                          <a:pt x="1047" y="825"/>
                        </a:lnTo>
                        <a:lnTo>
                          <a:pt x="1040" y="831"/>
                        </a:lnTo>
                        <a:lnTo>
                          <a:pt x="1033" y="837"/>
                        </a:lnTo>
                        <a:lnTo>
                          <a:pt x="1024" y="846"/>
                        </a:lnTo>
                        <a:lnTo>
                          <a:pt x="1015" y="853"/>
                        </a:lnTo>
                        <a:lnTo>
                          <a:pt x="1007" y="863"/>
                        </a:lnTo>
                        <a:lnTo>
                          <a:pt x="998" y="873"/>
                        </a:lnTo>
                        <a:lnTo>
                          <a:pt x="988" y="885"/>
                        </a:lnTo>
                        <a:lnTo>
                          <a:pt x="978" y="897"/>
                        </a:lnTo>
                        <a:lnTo>
                          <a:pt x="966" y="910"/>
                        </a:lnTo>
                        <a:lnTo>
                          <a:pt x="964" y="888"/>
                        </a:lnTo>
                        <a:lnTo>
                          <a:pt x="961" y="866"/>
                        </a:lnTo>
                        <a:lnTo>
                          <a:pt x="960" y="843"/>
                        </a:lnTo>
                        <a:lnTo>
                          <a:pt x="960" y="818"/>
                        </a:lnTo>
                        <a:lnTo>
                          <a:pt x="960" y="793"/>
                        </a:lnTo>
                        <a:lnTo>
                          <a:pt x="961" y="768"/>
                        </a:lnTo>
                        <a:lnTo>
                          <a:pt x="963" y="744"/>
                        </a:lnTo>
                        <a:lnTo>
                          <a:pt x="964" y="717"/>
                        </a:lnTo>
                        <a:lnTo>
                          <a:pt x="969" y="691"/>
                        </a:lnTo>
                        <a:lnTo>
                          <a:pt x="972" y="665"/>
                        </a:lnTo>
                        <a:lnTo>
                          <a:pt x="978" y="639"/>
                        </a:lnTo>
                        <a:lnTo>
                          <a:pt x="983" y="612"/>
                        </a:lnTo>
                        <a:lnTo>
                          <a:pt x="989" y="586"/>
                        </a:lnTo>
                        <a:lnTo>
                          <a:pt x="995" y="560"/>
                        </a:lnTo>
                        <a:lnTo>
                          <a:pt x="1004" y="534"/>
                        </a:lnTo>
                        <a:lnTo>
                          <a:pt x="1012" y="509"/>
                        </a:lnTo>
                        <a:lnTo>
                          <a:pt x="1021" y="484"/>
                        </a:lnTo>
                        <a:lnTo>
                          <a:pt x="1030" y="458"/>
                        </a:lnTo>
                        <a:lnTo>
                          <a:pt x="1040" y="435"/>
                        </a:lnTo>
                        <a:lnTo>
                          <a:pt x="1052" y="410"/>
                        </a:lnTo>
                        <a:lnTo>
                          <a:pt x="1063" y="388"/>
                        </a:lnTo>
                        <a:lnTo>
                          <a:pt x="1077" y="365"/>
                        </a:lnTo>
                        <a:lnTo>
                          <a:pt x="1090" y="343"/>
                        </a:lnTo>
                        <a:lnTo>
                          <a:pt x="1103" y="323"/>
                        </a:lnTo>
                        <a:lnTo>
                          <a:pt x="1117" y="304"/>
                        </a:lnTo>
                        <a:lnTo>
                          <a:pt x="1132" y="285"/>
                        </a:lnTo>
                        <a:lnTo>
                          <a:pt x="1148" y="267"/>
                        </a:lnTo>
                        <a:lnTo>
                          <a:pt x="1164" y="251"/>
                        </a:lnTo>
                        <a:lnTo>
                          <a:pt x="1182" y="235"/>
                        </a:lnTo>
                        <a:lnTo>
                          <a:pt x="1199" y="222"/>
                        </a:lnTo>
                        <a:lnTo>
                          <a:pt x="1216" y="209"/>
                        </a:lnTo>
                        <a:lnTo>
                          <a:pt x="1235" y="199"/>
                        </a:lnTo>
                        <a:lnTo>
                          <a:pt x="2120" y="0"/>
                        </a:lnTo>
                        <a:lnTo>
                          <a:pt x="1946" y="199"/>
                        </a:lnTo>
                        <a:lnTo>
                          <a:pt x="2322" y="31"/>
                        </a:lnTo>
                        <a:lnTo>
                          <a:pt x="2120" y="270"/>
                        </a:lnTo>
                        <a:lnTo>
                          <a:pt x="2133" y="261"/>
                        </a:lnTo>
                        <a:lnTo>
                          <a:pt x="2146" y="254"/>
                        </a:lnTo>
                        <a:lnTo>
                          <a:pt x="2158" y="247"/>
                        </a:lnTo>
                        <a:lnTo>
                          <a:pt x="2168" y="241"/>
                        </a:lnTo>
                        <a:lnTo>
                          <a:pt x="2178" y="235"/>
                        </a:lnTo>
                        <a:lnTo>
                          <a:pt x="2188" y="232"/>
                        </a:lnTo>
                        <a:lnTo>
                          <a:pt x="2197" y="229"/>
                        </a:lnTo>
                        <a:lnTo>
                          <a:pt x="2204" y="228"/>
                        </a:lnTo>
                        <a:lnTo>
                          <a:pt x="2212" y="226"/>
                        </a:lnTo>
                        <a:lnTo>
                          <a:pt x="2219" y="226"/>
                        </a:lnTo>
                        <a:lnTo>
                          <a:pt x="2225" y="226"/>
                        </a:lnTo>
                        <a:lnTo>
                          <a:pt x="2229" y="228"/>
                        </a:lnTo>
                        <a:lnTo>
                          <a:pt x="2235" y="229"/>
                        </a:lnTo>
                        <a:lnTo>
                          <a:pt x="2239" y="232"/>
                        </a:lnTo>
                        <a:lnTo>
                          <a:pt x="2242" y="235"/>
                        </a:lnTo>
                        <a:lnTo>
                          <a:pt x="2245" y="239"/>
                        </a:lnTo>
                        <a:lnTo>
                          <a:pt x="2248" y="244"/>
                        </a:lnTo>
                        <a:lnTo>
                          <a:pt x="2251" y="250"/>
                        </a:lnTo>
                        <a:lnTo>
                          <a:pt x="2254" y="261"/>
                        </a:lnTo>
                        <a:lnTo>
                          <a:pt x="2257" y="274"/>
                        </a:lnTo>
                        <a:lnTo>
                          <a:pt x="2258" y="289"/>
                        </a:lnTo>
                        <a:lnTo>
                          <a:pt x="2258" y="304"/>
                        </a:lnTo>
                        <a:lnTo>
                          <a:pt x="2257" y="321"/>
                        </a:lnTo>
                        <a:lnTo>
                          <a:pt x="2255" y="356"/>
                        </a:lnTo>
                        <a:lnTo>
                          <a:pt x="2255" y="390"/>
                        </a:lnTo>
                        <a:lnTo>
                          <a:pt x="2255" y="407"/>
                        </a:lnTo>
                        <a:lnTo>
                          <a:pt x="2255" y="423"/>
                        </a:lnTo>
                        <a:lnTo>
                          <a:pt x="2258" y="436"/>
                        </a:lnTo>
                        <a:lnTo>
                          <a:pt x="2261" y="449"/>
                        </a:lnTo>
                        <a:lnTo>
                          <a:pt x="2267" y="461"/>
                        </a:lnTo>
                        <a:lnTo>
                          <a:pt x="2268" y="465"/>
                        </a:lnTo>
                        <a:lnTo>
                          <a:pt x="2273" y="471"/>
                        </a:lnTo>
                        <a:lnTo>
                          <a:pt x="2277" y="474"/>
                        </a:lnTo>
                        <a:lnTo>
                          <a:pt x="2282" y="477"/>
                        </a:lnTo>
                        <a:lnTo>
                          <a:pt x="2286" y="480"/>
                        </a:lnTo>
                        <a:lnTo>
                          <a:pt x="2293" y="481"/>
                        </a:lnTo>
                        <a:lnTo>
                          <a:pt x="2299" y="483"/>
                        </a:lnTo>
                        <a:lnTo>
                          <a:pt x="2306" y="484"/>
                        </a:lnTo>
                        <a:lnTo>
                          <a:pt x="2314" y="483"/>
                        </a:lnTo>
                        <a:lnTo>
                          <a:pt x="2322" y="481"/>
                        </a:lnTo>
                        <a:lnTo>
                          <a:pt x="2331" y="480"/>
                        </a:lnTo>
                        <a:lnTo>
                          <a:pt x="2341" y="477"/>
                        </a:lnTo>
                        <a:lnTo>
                          <a:pt x="2352" y="473"/>
                        </a:lnTo>
                        <a:lnTo>
                          <a:pt x="2363" y="467"/>
                        </a:lnTo>
                        <a:lnTo>
                          <a:pt x="2376" y="462"/>
                        </a:lnTo>
                        <a:lnTo>
                          <a:pt x="2389" y="455"/>
                        </a:lnTo>
                        <a:lnTo>
                          <a:pt x="2404" y="446"/>
                        </a:lnTo>
                        <a:lnTo>
                          <a:pt x="2419" y="438"/>
                        </a:lnTo>
                        <a:lnTo>
                          <a:pt x="2408" y="451"/>
                        </a:lnTo>
                        <a:lnTo>
                          <a:pt x="2398" y="465"/>
                        </a:lnTo>
                        <a:lnTo>
                          <a:pt x="2389" y="477"/>
                        </a:lnTo>
                        <a:lnTo>
                          <a:pt x="2382" y="489"/>
                        </a:lnTo>
                        <a:lnTo>
                          <a:pt x="2373" y="500"/>
                        </a:lnTo>
                        <a:lnTo>
                          <a:pt x="2368" y="510"/>
                        </a:lnTo>
                        <a:lnTo>
                          <a:pt x="2362" y="521"/>
                        </a:lnTo>
                        <a:lnTo>
                          <a:pt x="2356" y="529"/>
                        </a:lnTo>
                        <a:lnTo>
                          <a:pt x="2352" y="538"/>
                        </a:lnTo>
                        <a:lnTo>
                          <a:pt x="2349" y="545"/>
                        </a:lnTo>
                        <a:lnTo>
                          <a:pt x="2344" y="553"/>
                        </a:lnTo>
                        <a:lnTo>
                          <a:pt x="2343" y="560"/>
                        </a:lnTo>
                        <a:lnTo>
                          <a:pt x="2340" y="566"/>
                        </a:lnTo>
                        <a:lnTo>
                          <a:pt x="2338" y="572"/>
                        </a:lnTo>
                        <a:lnTo>
                          <a:pt x="2338" y="578"/>
                        </a:lnTo>
                        <a:lnTo>
                          <a:pt x="2337" y="582"/>
                        </a:lnTo>
                        <a:lnTo>
                          <a:pt x="2337" y="586"/>
                        </a:lnTo>
                        <a:lnTo>
                          <a:pt x="2338" y="589"/>
                        </a:lnTo>
                        <a:lnTo>
                          <a:pt x="2341" y="595"/>
                        </a:lnTo>
                        <a:lnTo>
                          <a:pt x="2346" y="599"/>
                        </a:lnTo>
                        <a:lnTo>
                          <a:pt x="2352" y="602"/>
                        </a:lnTo>
                        <a:lnTo>
                          <a:pt x="2359" y="604"/>
                        </a:lnTo>
                        <a:lnTo>
                          <a:pt x="2368" y="602"/>
                        </a:lnTo>
                        <a:lnTo>
                          <a:pt x="2378" y="601"/>
                        </a:lnTo>
                        <a:lnTo>
                          <a:pt x="2388" y="599"/>
                        </a:lnTo>
                        <a:lnTo>
                          <a:pt x="2400" y="595"/>
                        </a:lnTo>
                        <a:lnTo>
                          <a:pt x="2413" y="591"/>
                        </a:lnTo>
                        <a:lnTo>
                          <a:pt x="2424" y="586"/>
                        </a:lnTo>
                        <a:lnTo>
                          <a:pt x="2437" y="580"/>
                        </a:lnTo>
                        <a:lnTo>
                          <a:pt x="2464" y="567"/>
                        </a:lnTo>
                        <a:lnTo>
                          <a:pt x="2488" y="553"/>
                        </a:lnTo>
                        <a:lnTo>
                          <a:pt x="2502" y="547"/>
                        </a:lnTo>
                        <a:lnTo>
                          <a:pt x="2512" y="540"/>
                        </a:lnTo>
                        <a:lnTo>
                          <a:pt x="2522" y="532"/>
                        </a:lnTo>
                        <a:lnTo>
                          <a:pt x="2532" y="527"/>
                        </a:lnTo>
                        <a:lnTo>
                          <a:pt x="2539" y="521"/>
                        </a:lnTo>
                        <a:lnTo>
                          <a:pt x="2547" y="516"/>
                        </a:lnTo>
                        <a:lnTo>
                          <a:pt x="2553" y="512"/>
                        </a:lnTo>
                        <a:lnTo>
                          <a:pt x="2556" y="509"/>
                        </a:lnTo>
                        <a:lnTo>
                          <a:pt x="2384" y="742"/>
                        </a:lnTo>
                        <a:lnTo>
                          <a:pt x="2394" y="754"/>
                        </a:lnTo>
                        <a:lnTo>
                          <a:pt x="2404" y="764"/>
                        </a:lnTo>
                        <a:lnTo>
                          <a:pt x="2414" y="773"/>
                        </a:lnTo>
                        <a:lnTo>
                          <a:pt x="2424" y="780"/>
                        </a:lnTo>
                        <a:lnTo>
                          <a:pt x="2436" y="786"/>
                        </a:lnTo>
                        <a:lnTo>
                          <a:pt x="2446" y="789"/>
                        </a:lnTo>
                        <a:lnTo>
                          <a:pt x="2458" y="792"/>
                        </a:lnTo>
                        <a:lnTo>
                          <a:pt x="2468" y="793"/>
                        </a:lnTo>
                        <a:lnTo>
                          <a:pt x="2480" y="793"/>
                        </a:lnTo>
                        <a:lnTo>
                          <a:pt x="2491" y="792"/>
                        </a:lnTo>
                        <a:lnTo>
                          <a:pt x="2503" y="789"/>
                        </a:lnTo>
                        <a:lnTo>
                          <a:pt x="2515" y="786"/>
                        </a:lnTo>
                        <a:lnTo>
                          <a:pt x="2526" y="782"/>
                        </a:lnTo>
                        <a:lnTo>
                          <a:pt x="2538" y="777"/>
                        </a:lnTo>
                        <a:lnTo>
                          <a:pt x="2550" y="770"/>
                        </a:lnTo>
                        <a:lnTo>
                          <a:pt x="2561" y="764"/>
                        </a:lnTo>
                        <a:lnTo>
                          <a:pt x="2586" y="748"/>
                        </a:lnTo>
                        <a:lnTo>
                          <a:pt x="2609" y="731"/>
                        </a:lnTo>
                        <a:lnTo>
                          <a:pt x="2636" y="712"/>
                        </a:lnTo>
                        <a:lnTo>
                          <a:pt x="2659" y="691"/>
                        </a:lnTo>
                        <a:lnTo>
                          <a:pt x="2685" y="669"/>
                        </a:lnTo>
                        <a:lnTo>
                          <a:pt x="2710" y="649"/>
                        </a:lnTo>
                        <a:lnTo>
                          <a:pt x="2733" y="629"/>
                        </a:lnTo>
                        <a:lnTo>
                          <a:pt x="2759" y="610"/>
                        </a:lnTo>
                        <a:lnTo>
                          <a:pt x="2730" y="633"/>
                        </a:lnTo>
                        <a:lnTo>
                          <a:pt x="2704" y="656"/>
                        </a:lnTo>
                        <a:lnTo>
                          <a:pt x="2676" y="680"/>
                        </a:lnTo>
                        <a:lnTo>
                          <a:pt x="2650" y="704"/>
                        </a:lnTo>
                        <a:lnTo>
                          <a:pt x="2625" y="729"/>
                        </a:lnTo>
                        <a:lnTo>
                          <a:pt x="2601" y="755"/>
                        </a:lnTo>
                        <a:lnTo>
                          <a:pt x="2577" y="780"/>
                        </a:lnTo>
                        <a:lnTo>
                          <a:pt x="2554" y="808"/>
                        </a:lnTo>
                        <a:lnTo>
                          <a:pt x="2531" y="834"/>
                        </a:lnTo>
                        <a:lnTo>
                          <a:pt x="2509" y="862"/>
                        </a:lnTo>
                        <a:lnTo>
                          <a:pt x="2465" y="917"/>
                        </a:lnTo>
                        <a:lnTo>
                          <a:pt x="2423" y="975"/>
                        </a:lnTo>
                        <a:lnTo>
                          <a:pt x="2384" y="1035"/>
                        </a:lnTo>
                        <a:lnTo>
                          <a:pt x="2344" y="1096"/>
                        </a:lnTo>
                        <a:lnTo>
                          <a:pt x="2306" y="1159"/>
                        </a:lnTo>
                        <a:lnTo>
                          <a:pt x="2268" y="1222"/>
                        </a:lnTo>
                        <a:lnTo>
                          <a:pt x="2232" y="1287"/>
                        </a:lnTo>
                        <a:lnTo>
                          <a:pt x="2196" y="1353"/>
                        </a:lnTo>
                        <a:lnTo>
                          <a:pt x="2159" y="1420"/>
                        </a:lnTo>
                        <a:lnTo>
                          <a:pt x="2121" y="1487"/>
                        </a:lnTo>
                        <a:lnTo>
                          <a:pt x="2083" y="1555"/>
                        </a:lnTo>
                        <a:lnTo>
                          <a:pt x="2185" y="1590"/>
                        </a:lnTo>
                        <a:lnTo>
                          <a:pt x="835" y="2677"/>
                        </a:lnTo>
                        <a:lnTo>
                          <a:pt x="816" y="2671"/>
                        </a:lnTo>
                        <a:lnTo>
                          <a:pt x="798" y="2666"/>
                        </a:lnTo>
                        <a:lnTo>
                          <a:pt x="784" y="2663"/>
                        </a:lnTo>
                        <a:lnTo>
                          <a:pt x="768" y="2660"/>
                        </a:lnTo>
                        <a:lnTo>
                          <a:pt x="755" y="2657"/>
                        </a:lnTo>
                        <a:lnTo>
                          <a:pt x="743" y="2655"/>
                        </a:lnTo>
                        <a:lnTo>
                          <a:pt x="730" y="2654"/>
                        </a:lnTo>
                        <a:lnTo>
                          <a:pt x="720" y="2654"/>
                        </a:lnTo>
                        <a:lnTo>
                          <a:pt x="709" y="2653"/>
                        </a:lnTo>
                        <a:lnTo>
                          <a:pt x="701" y="2653"/>
                        </a:lnTo>
                        <a:lnTo>
                          <a:pt x="683" y="2653"/>
                        </a:lnTo>
                        <a:lnTo>
                          <a:pt x="669" y="2651"/>
                        </a:lnTo>
                        <a:lnTo>
                          <a:pt x="661" y="2650"/>
                        </a:lnTo>
                        <a:lnTo>
                          <a:pt x="656" y="2647"/>
                        </a:lnTo>
                        <a:lnTo>
                          <a:pt x="648" y="2644"/>
                        </a:lnTo>
                        <a:lnTo>
                          <a:pt x="642" y="2641"/>
                        </a:lnTo>
                        <a:lnTo>
                          <a:pt x="635" y="2636"/>
                        </a:lnTo>
                        <a:lnTo>
                          <a:pt x="629" y="2631"/>
                        </a:lnTo>
                        <a:lnTo>
                          <a:pt x="623" y="2623"/>
                        </a:lnTo>
                        <a:lnTo>
                          <a:pt x="616" y="2616"/>
                        </a:lnTo>
                        <a:lnTo>
                          <a:pt x="610" y="2606"/>
                        </a:lnTo>
                        <a:lnTo>
                          <a:pt x="603" y="2594"/>
                        </a:lnTo>
                        <a:lnTo>
                          <a:pt x="594" y="2583"/>
                        </a:lnTo>
                        <a:lnTo>
                          <a:pt x="587" y="2567"/>
                        </a:lnTo>
                        <a:lnTo>
                          <a:pt x="578" y="2551"/>
                        </a:lnTo>
                        <a:lnTo>
                          <a:pt x="570" y="2532"/>
                        </a:lnTo>
                        <a:lnTo>
                          <a:pt x="559" y="2511"/>
                        </a:lnTo>
                        <a:lnTo>
                          <a:pt x="549" y="2488"/>
                        </a:lnTo>
                        <a:lnTo>
                          <a:pt x="543" y="2475"/>
                        </a:lnTo>
                        <a:lnTo>
                          <a:pt x="537" y="2462"/>
                        </a:lnTo>
                        <a:lnTo>
                          <a:pt x="532" y="2449"/>
                        </a:lnTo>
                        <a:lnTo>
                          <a:pt x="524" y="2434"/>
                        </a:lnTo>
                        <a:lnTo>
                          <a:pt x="507" y="2432"/>
                        </a:lnTo>
                        <a:lnTo>
                          <a:pt x="489" y="2432"/>
                        </a:lnTo>
                        <a:lnTo>
                          <a:pt x="473" y="2432"/>
                        </a:lnTo>
                        <a:lnTo>
                          <a:pt x="457" y="2434"/>
                        </a:lnTo>
                        <a:lnTo>
                          <a:pt x="441" y="2437"/>
                        </a:lnTo>
                        <a:lnTo>
                          <a:pt x="425" y="2441"/>
                        </a:lnTo>
                        <a:lnTo>
                          <a:pt x="411" y="2446"/>
                        </a:lnTo>
                        <a:lnTo>
                          <a:pt x="395" y="2450"/>
                        </a:lnTo>
                        <a:lnTo>
                          <a:pt x="380" y="2456"/>
                        </a:lnTo>
                        <a:lnTo>
                          <a:pt x="367" y="2463"/>
                        </a:lnTo>
                        <a:lnTo>
                          <a:pt x="352" y="2470"/>
                        </a:lnTo>
                        <a:lnTo>
                          <a:pt x="339" y="2479"/>
                        </a:lnTo>
                        <a:lnTo>
                          <a:pt x="326" y="2488"/>
                        </a:lnTo>
                        <a:lnTo>
                          <a:pt x="313" y="2498"/>
                        </a:lnTo>
                        <a:lnTo>
                          <a:pt x="301" y="2508"/>
                        </a:lnTo>
                        <a:lnTo>
                          <a:pt x="290" y="2518"/>
                        </a:lnTo>
                        <a:lnTo>
                          <a:pt x="278" y="2530"/>
                        </a:lnTo>
                        <a:lnTo>
                          <a:pt x="266" y="2542"/>
                        </a:lnTo>
                        <a:lnTo>
                          <a:pt x="245" y="2568"/>
                        </a:lnTo>
                        <a:lnTo>
                          <a:pt x="224" y="2596"/>
                        </a:lnTo>
                        <a:lnTo>
                          <a:pt x="205" y="2625"/>
                        </a:lnTo>
                        <a:lnTo>
                          <a:pt x="189" y="2655"/>
                        </a:lnTo>
                        <a:lnTo>
                          <a:pt x="173" y="2689"/>
                        </a:lnTo>
                        <a:lnTo>
                          <a:pt x="159" y="2722"/>
                        </a:lnTo>
                        <a:lnTo>
                          <a:pt x="147" y="2757"/>
                        </a:lnTo>
                        <a:lnTo>
                          <a:pt x="135" y="2792"/>
                        </a:lnTo>
                        <a:lnTo>
                          <a:pt x="125" y="2829"/>
                        </a:lnTo>
                        <a:lnTo>
                          <a:pt x="118" y="2865"/>
                        </a:lnTo>
                        <a:lnTo>
                          <a:pt x="111" y="2902"/>
                        </a:lnTo>
                        <a:lnTo>
                          <a:pt x="106" y="2938"/>
                        </a:lnTo>
                        <a:lnTo>
                          <a:pt x="102" y="2975"/>
                        </a:lnTo>
                        <a:lnTo>
                          <a:pt x="99" y="3011"/>
                        </a:lnTo>
                        <a:lnTo>
                          <a:pt x="99" y="3046"/>
                        </a:lnTo>
                        <a:lnTo>
                          <a:pt x="100" y="3081"/>
                        </a:lnTo>
                        <a:lnTo>
                          <a:pt x="102" y="3114"/>
                        </a:lnTo>
                        <a:lnTo>
                          <a:pt x="106" y="3146"/>
                        </a:lnTo>
                        <a:lnTo>
                          <a:pt x="112" y="3177"/>
                        </a:lnTo>
                        <a:lnTo>
                          <a:pt x="119" y="3206"/>
                        </a:lnTo>
                        <a:lnTo>
                          <a:pt x="128" y="3234"/>
                        </a:lnTo>
                        <a:lnTo>
                          <a:pt x="132" y="3247"/>
                        </a:lnTo>
                        <a:lnTo>
                          <a:pt x="137" y="3259"/>
                        </a:lnTo>
                        <a:lnTo>
                          <a:pt x="143" y="3272"/>
                        </a:lnTo>
                        <a:lnTo>
                          <a:pt x="148" y="3282"/>
                        </a:lnTo>
                        <a:lnTo>
                          <a:pt x="561" y="3221"/>
                        </a:lnTo>
                        <a:lnTo>
                          <a:pt x="124" y="3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0" name=""/>
                  <p:cNvSpPr/>
                  <p:nvPr/>
                </p:nvSpPr>
                <p:spPr>
                  <a:xfrm flipH="1">
                    <a:off x="1703520" y="5273640"/>
                    <a:ext cx="4104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4" h="848">
                        <a:moveTo>
                          <a:pt x="0" y="848"/>
                        </a:moveTo>
                        <a:lnTo>
                          <a:pt x="954" y="0"/>
                        </a:lnTo>
                        <a:lnTo>
                          <a:pt x="935" y="35"/>
                        </a:lnTo>
                        <a:lnTo>
                          <a:pt x="914" y="69"/>
                        </a:lnTo>
                        <a:lnTo>
                          <a:pt x="893" y="102"/>
                        </a:lnTo>
                        <a:lnTo>
                          <a:pt x="870" y="134"/>
                        </a:lnTo>
                        <a:lnTo>
                          <a:pt x="847" y="166"/>
                        </a:lnTo>
                        <a:lnTo>
                          <a:pt x="822" y="197"/>
                        </a:lnTo>
                        <a:lnTo>
                          <a:pt x="797" y="228"/>
                        </a:lnTo>
                        <a:lnTo>
                          <a:pt x="772" y="257"/>
                        </a:lnTo>
                        <a:lnTo>
                          <a:pt x="746" y="286"/>
                        </a:lnTo>
                        <a:lnTo>
                          <a:pt x="720" y="314"/>
                        </a:lnTo>
                        <a:lnTo>
                          <a:pt x="692" y="341"/>
                        </a:lnTo>
                        <a:lnTo>
                          <a:pt x="664" y="367"/>
                        </a:lnTo>
                        <a:lnTo>
                          <a:pt x="608" y="420"/>
                        </a:lnTo>
                        <a:lnTo>
                          <a:pt x="549" y="469"/>
                        </a:lnTo>
                        <a:lnTo>
                          <a:pt x="490" y="518"/>
                        </a:lnTo>
                        <a:lnTo>
                          <a:pt x="430" y="564"/>
                        </a:lnTo>
                        <a:lnTo>
                          <a:pt x="370" y="608"/>
                        </a:lnTo>
                        <a:lnTo>
                          <a:pt x="309" y="650"/>
                        </a:lnTo>
                        <a:lnTo>
                          <a:pt x="248" y="692"/>
                        </a:lnTo>
                        <a:lnTo>
                          <a:pt x="188" y="733"/>
                        </a:lnTo>
                        <a:lnTo>
                          <a:pt x="130" y="774"/>
                        </a:lnTo>
                        <a:lnTo>
                          <a:pt x="101" y="794"/>
                        </a:lnTo>
                        <a:lnTo>
                          <a:pt x="71" y="813"/>
                        </a:lnTo>
                        <a:lnTo>
                          <a:pt x="0" y="8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1" name=""/>
                  <p:cNvSpPr/>
                  <p:nvPr/>
                </p:nvSpPr>
                <p:spPr>
                  <a:xfrm flipH="1">
                    <a:off x="1719360" y="5237280"/>
                    <a:ext cx="26280" cy="22680"/>
                  </a:xfrm>
                  <a:custGeom>
                    <a:avLst/>
                    <a:gdLst/>
                    <a:ahLst/>
                    <a:rect l="l" t="t" r="r" b="b"/>
                    <a:pathLst>
                      <a:path w="613" h="578">
                        <a:moveTo>
                          <a:pt x="0" y="578"/>
                        </a:moveTo>
                        <a:lnTo>
                          <a:pt x="13" y="558"/>
                        </a:lnTo>
                        <a:lnTo>
                          <a:pt x="28" y="536"/>
                        </a:lnTo>
                        <a:lnTo>
                          <a:pt x="44" y="516"/>
                        </a:lnTo>
                        <a:lnTo>
                          <a:pt x="58" y="495"/>
                        </a:lnTo>
                        <a:lnTo>
                          <a:pt x="74" y="476"/>
                        </a:lnTo>
                        <a:lnTo>
                          <a:pt x="92" y="457"/>
                        </a:lnTo>
                        <a:lnTo>
                          <a:pt x="109" y="440"/>
                        </a:lnTo>
                        <a:lnTo>
                          <a:pt x="127" y="422"/>
                        </a:lnTo>
                        <a:lnTo>
                          <a:pt x="165" y="387"/>
                        </a:lnTo>
                        <a:lnTo>
                          <a:pt x="203" y="355"/>
                        </a:lnTo>
                        <a:lnTo>
                          <a:pt x="243" y="323"/>
                        </a:lnTo>
                        <a:lnTo>
                          <a:pt x="284" y="291"/>
                        </a:lnTo>
                        <a:lnTo>
                          <a:pt x="326" y="259"/>
                        </a:lnTo>
                        <a:lnTo>
                          <a:pt x="367" y="227"/>
                        </a:lnTo>
                        <a:lnTo>
                          <a:pt x="411" y="195"/>
                        </a:lnTo>
                        <a:lnTo>
                          <a:pt x="452" y="160"/>
                        </a:lnTo>
                        <a:lnTo>
                          <a:pt x="494" y="124"/>
                        </a:lnTo>
                        <a:lnTo>
                          <a:pt x="535" y="86"/>
                        </a:lnTo>
                        <a:lnTo>
                          <a:pt x="555" y="65"/>
                        </a:lnTo>
                        <a:lnTo>
                          <a:pt x="576" y="43"/>
                        </a:lnTo>
                        <a:lnTo>
                          <a:pt x="594" y="23"/>
                        </a:lnTo>
                        <a:lnTo>
                          <a:pt x="613" y="0"/>
                        </a:lnTo>
                        <a:lnTo>
                          <a:pt x="0" y="57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120" bIns="-24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2" name=""/>
                  <p:cNvSpPr/>
                  <p:nvPr/>
                </p:nvSpPr>
                <p:spPr>
                  <a:xfrm flipH="1">
                    <a:off x="1715040" y="5226840"/>
                    <a:ext cx="3060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715" h="568">
                        <a:moveTo>
                          <a:pt x="0" y="568"/>
                        </a:moveTo>
                        <a:lnTo>
                          <a:pt x="715" y="0"/>
                        </a:lnTo>
                        <a:lnTo>
                          <a:pt x="0" y="56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3" name=""/>
                  <p:cNvSpPr/>
                  <p:nvPr/>
                </p:nvSpPr>
                <p:spPr>
                  <a:xfrm flipH="1">
                    <a:off x="1722960" y="5217120"/>
                    <a:ext cx="2160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508" h="478">
                        <a:moveTo>
                          <a:pt x="0" y="478"/>
                        </a:moveTo>
                        <a:lnTo>
                          <a:pt x="7" y="461"/>
                        </a:lnTo>
                        <a:lnTo>
                          <a:pt x="16" y="443"/>
                        </a:lnTo>
                        <a:lnTo>
                          <a:pt x="25" y="426"/>
                        </a:lnTo>
                        <a:lnTo>
                          <a:pt x="36" y="408"/>
                        </a:lnTo>
                        <a:lnTo>
                          <a:pt x="47" y="392"/>
                        </a:lnTo>
                        <a:lnTo>
                          <a:pt x="60" y="376"/>
                        </a:lnTo>
                        <a:lnTo>
                          <a:pt x="73" y="360"/>
                        </a:lnTo>
                        <a:lnTo>
                          <a:pt x="86" y="344"/>
                        </a:lnTo>
                        <a:lnTo>
                          <a:pt x="101" y="330"/>
                        </a:lnTo>
                        <a:lnTo>
                          <a:pt x="115" y="315"/>
                        </a:lnTo>
                        <a:lnTo>
                          <a:pt x="149" y="286"/>
                        </a:lnTo>
                        <a:lnTo>
                          <a:pt x="182" y="258"/>
                        </a:lnTo>
                        <a:lnTo>
                          <a:pt x="217" y="230"/>
                        </a:lnTo>
                        <a:lnTo>
                          <a:pt x="255" y="203"/>
                        </a:lnTo>
                        <a:lnTo>
                          <a:pt x="293" y="175"/>
                        </a:lnTo>
                        <a:lnTo>
                          <a:pt x="369" y="121"/>
                        </a:lnTo>
                        <a:lnTo>
                          <a:pt x="405" y="92"/>
                        </a:lnTo>
                        <a:lnTo>
                          <a:pt x="441" y="63"/>
                        </a:lnTo>
                        <a:lnTo>
                          <a:pt x="475" y="32"/>
                        </a:lnTo>
                        <a:lnTo>
                          <a:pt x="508" y="0"/>
                        </a:lnTo>
                        <a:lnTo>
                          <a:pt x="0" y="47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080" bIns="-28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" name=""/>
                  <p:cNvSpPr/>
                  <p:nvPr/>
                </p:nvSpPr>
                <p:spPr>
                  <a:xfrm flipH="1">
                    <a:off x="1731240" y="5214600"/>
                    <a:ext cx="1728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01" h="439">
                        <a:moveTo>
                          <a:pt x="0" y="439"/>
                        </a:moveTo>
                        <a:lnTo>
                          <a:pt x="401" y="0"/>
                        </a:lnTo>
                        <a:lnTo>
                          <a:pt x="401" y="19"/>
                        </a:lnTo>
                        <a:lnTo>
                          <a:pt x="398" y="36"/>
                        </a:lnTo>
                        <a:lnTo>
                          <a:pt x="395" y="54"/>
                        </a:lnTo>
                        <a:lnTo>
                          <a:pt x="389" y="70"/>
                        </a:lnTo>
                        <a:lnTo>
                          <a:pt x="383" y="86"/>
                        </a:lnTo>
                        <a:lnTo>
                          <a:pt x="376" y="101"/>
                        </a:lnTo>
                        <a:lnTo>
                          <a:pt x="367" y="115"/>
                        </a:lnTo>
                        <a:lnTo>
                          <a:pt x="357" y="130"/>
                        </a:lnTo>
                        <a:lnTo>
                          <a:pt x="347" y="143"/>
                        </a:lnTo>
                        <a:lnTo>
                          <a:pt x="335" y="156"/>
                        </a:lnTo>
                        <a:lnTo>
                          <a:pt x="322" y="169"/>
                        </a:lnTo>
                        <a:lnTo>
                          <a:pt x="309" y="182"/>
                        </a:lnTo>
                        <a:lnTo>
                          <a:pt x="294" y="195"/>
                        </a:lnTo>
                        <a:lnTo>
                          <a:pt x="281" y="207"/>
                        </a:lnTo>
                        <a:lnTo>
                          <a:pt x="250" y="230"/>
                        </a:lnTo>
                        <a:lnTo>
                          <a:pt x="218" y="255"/>
                        </a:lnTo>
                        <a:lnTo>
                          <a:pt x="185" y="278"/>
                        </a:lnTo>
                        <a:lnTo>
                          <a:pt x="151" y="302"/>
                        </a:lnTo>
                        <a:lnTo>
                          <a:pt x="118" y="326"/>
                        </a:lnTo>
                        <a:lnTo>
                          <a:pt x="86" y="353"/>
                        </a:lnTo>
                        <a:lnTo>
                          <a:pt x="55" y="379"/>
                        </a:lnTo>
                        <a:lnTo>
                          <a:pt x="41" y="393"/>
                        </a:lnTo>
                        <a:lnTo>
                          <a:pt x="26" y="408"/>
                        </a:lnTo>
                        <a:lnTo>
                          <a:pt x="13" y="423"/>
                        </a:lnTo>
                        <a:lnTo>
                          <a:pt x="0" y="439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5" name=""/>
                  <p:cNvSpPr/>
                  <p:nvPr/>
                </p:nvSpPr>
                <p:spPr>
                  <a:xfrm flipH="1">
                    <a:off x="1742760" y="5218560"/>
                    <a:ext cx="5400" cy="8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2" h="208">
                        <a:moveTo>
                          <a:pt x="0" y="208"/>
                        </a:moveTo>
                        <a:lnTo>
                          <a:pt x="132" y="0"/>
                        </a:lnTo>
                        <a:lnTo>
                          <a:pt x="0" y="20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520" bIns="-38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106" name=""/>
                <p:cNvGrpSpPr/>
                <p:nvPr/>
              </p:nvGrpSpPr>
              <p:grpSpPr>
                <a:xfrm>
                  <a:off x="1785600" y="5079960"/>
                  <a:ext cx="253800" cy="213480"/>
                  <a:chOff x="1785600" y="5079960"/>
                  <a:chExt cx="253800" cy="213480"/>
                </a:xfrm>
              </p:grpSpPr>
              <p:sp>
                <p:nvSpPr>
                  <p:cNvPr id="107" name=""/>
                  <p:cNvSpPr/>
                  <p:nvPr/>
                </p:nvSpPr>
                <p:spPr>
                  <a:xfrm>
                    <a:off x="1851480" y="5183280"/>
                    <a:ext cx="170280" cy="89640"/>
                  </a:xfrm>
                  <a:custGeom>
                    <a:avLst/>
                    <a:gdLst/>
                    <a:ahLst/>
                    <a:rect l="l" t="t" r="r" b="b"/>
                    <a:pathLst>
                      <a:path w="2968" h="1697">
                        <a:moveTo>
                          <a:pt x="50" y="718"/>
                        </a:moveTo>
                        <a:lnTo>
                          <a:pt x="93" y="680"/>
                        </a:lnTo>
                        <a:lnTo>
                          <a:pt x="138" y="644"/>
                        </a:lnTo>
                        <a:lnTo>
                          <a:pt x="185" y="607"/>
                        </a:lnTo>
                        <a:lnTo>
                          <a:pt x="235" y="571"/>
                        </a:lnTo>
                        <a:lnTo>
                          <a:pt x="284" y="536"/>
                        </a:lnTo>
                        <a:lnTo>
                          <a:pt x="337" y="501"/>
                        </a:lnTo>
                        <a:lnTo>
                          <a:pt x="389" y="467"/>
                        </a:lnTo>
                        <a:lnTo>
                          <a:pt x="443" y="434"/>
                        </a:lnTo>
                        <a:lnTo>
                          <a:pt x="498" y="400"/>
                        </a:lnTo>
                        <a:lnTo>
                          <a:pt x="555" y="370"/>
                        </a:lnTo>
                        <a:lnTo>
                          <a:pt x="612" y="338"/>
                        </a:lnTo>
                        <a:lnTo>
                          <a:pt x="670" y="309"/>
                        </a:lnTo>
                        <a:lnTo>
                          <a:pt x="729" y="281"/>
                        </a:lnTo>
                        <a:lnTo>
                          <a:pt x="788" y="253"/>
                        </a:lnTo>
                        <a:lnTo>
                          <a:pt x="848" y="226"/>
                        </a:lnTo>
                        <a:lnTo>
                          <a:pt x="908" y="201"/>
                        </a:lnTo>
                        <a:lnTo>
                          <a:pt x="969" y="176"/>
                        </a:lnTo>
                        <a:lnTo>
                          <a:pt x="1030" y="154"/>
                        </a:lnTo>
                        <a:lnTo>
                          <a:pt x="1091" y="132"/>
                        </a:lnTo>
                        <a:lnTo>
                          <a:pt x="1153" y="114"/>
                        </a:lnTo>
                        <a:lnTo>
                          <a:pt x="1214" y="95"/>
                        </a:lnTo>
                        <a:lnTo>
                          <a:pt x="1275" y="77"/>
                        </a:lnTo>
                        <a:lnTo>
                          <a:pt x="1338" y="63"/>
                        </a:lnTo>
                        <a:lnTo>
                          <a:pt x="1397" y="48"/>
                        </a:lnTo>
                        <a:lnTo>
                          <a:pt x="1458" y="35"/>
                        </a:lnTo>
                        <a:lnTo>
                          <a:pt x="1518" y="25"/>
                        </a:lnTo>
                        <a:lnTo>
                          <a:pt x="1578" y="17"/>
                        </a:lnTo>
                        <a:lnTo>
                          <a:pt x="1638" y="10"/>
                        </a:lnTo>
                        <a:lnTo>
                          <a:pt x="1696" y="4"/>
                        </a:lnTo>
                        <a:lnTo>
                          <a:pt x="1753" y="1"/>
                        </a:lnTo>
                        <a:lnTo>
                          <a:pt x="1810" y="0"/>
                        </a:lnTo>
                        <a:lnTo>
                          <a:pt x="1865" y="1"/>
                        </a:lnTo>
                        <a:lnTo>
                          <a:pt x="1899" y="10"/>
                        </a:lnTo>
                        <a:lnTo>
                          <a:pt x="1933" y="19"/>
                        </a:lnTo>
                        <a:lnTo>
                          <a:pt x="1968" y="30"/>
                        </a:lnTo>
                        <a:lnTo>
                          <a:pt x="2003" y="44"/>
                        </a:lnTo>
                        <a:lnTo>
                          <a:pt x="2040" y="57"/>
                        </a:lnTo>
                        <a:lnTo>
                          <a:pt x="2076" y="73"/>
                        </a:lnTo>
                        <a:lnTo>
                          <a:pt x="2113" y="90"/>
                        </a:lnTo>
                        <a:lnTo>
                          <a:pt x="2149" y="109"/>
                        </a:lnTo>
                        <a:lnTo>
                          <a:pt x="2186" y="130"/>
                        </a:lnTo>
                        <a:lnTo>
                          <a:pt x="2223" y="151"/>
                        </a:lnTo>
                        <a:lnTo>
                          <a:pt x="2260" y="175"/>
                        </a:lnTo>
                        <a:lnTo>
                          <a:pt x="2296" y="198"/>
                        </a:lnTo>
                        <a:lnTo>
                          <a:pt x="2333" y="224"/>
                        </a:lnTo>
                        <a:lnTo>
                          <a:pt x="2369" y="252"/>
                        </a:lnTo>
                        <a:lnTo>
                          <a:pt x="2406" y="280"/>
                        </a:lnTo>
                        <a:lnTo>
                          <a:pt x="2442" y="309"/>
                        </a:lnTo>
                        <a:lnTo>
                          <a:pt x="2477" y="341"/>
                        </a:lnTo>
                        <a:lnTo>
                          <a:pt x="2512" y="373"/>
                        </a:lnTo>
                        <a:lnTo>
                          <a:pt x="2547" y="406"/>
                        </a:lnTo>
                        <a:lnTo>
                          <a:pt x="2580" y="440"/>
                        </a:lnTo>
                        <a:lnTo>
                          <a:pt x="2614" y="476"/>
                        </a:lnTo>
                        <a:lnTo>
                          <a:pt x="2646" y="513"/>
                        </a:lnTo>
                        <a:lnTo>
                          <a:pt x="2678" y="550"/>
                        </a:lnTo>
                        <a:lnTo>
                          <a:pt x="2710" y="590"/>
                        </a:lnTo>
                        <a:lnTo>
                          <a:pt x="2739" y="629"/>
                        </a:lnTo>
                        <a:lnTo>
                          <a:pt x="2768" y="670"/>
                        </a:lnTo>
                        <a:lnTo>
                          <a:pt x="2797" y="712"/>
                        </a:lnTo>
                        <a:lnTo>
                          <a:pt x="2824" y="754"/>
                        </a:lnTo>
                        <a:lnTo>
                          <a:pt x="2850" y="798"/>
                        </a:lnTo>
                        <a:lnTo>
                          <a:pt x="2875" y="843"/>
                        </a:lnTo>
                        <a:lnTo>
                          <a:pt x="2898" y="888"/>
                        </a:lnTo>
                        <a:lnTo>
                          <a:pt x="2920" y="935"/>
                        </a:lnTo>
                        <a:lnTo>
                          <a:pt x="2934" y="958"/>
                        </a:lnTo>
                        <a:lnTo>
                          <a:pt x="2946" y="980"/>
                        </a:lnTo>
                        <a:lnTo>
                          <a:pt x="2956" y="1002"/>
                        </a:lnTo>
                        <a:lnTo>
                          <a:pt x="2962" y="1022"/>
                        </a:lnTo>
                        <a:lnTo>
                          <a:pt x="2966" y="1043"/>
                        </a:lnTo>
                        <a:lnTo>
                          <a:pt x="2968" y="1065"/>
                        </a:lnTo>
                        <a:lnTo>
                          <a:pt x="2966" y="1084"/>
                        </a:lnTo>
                        <a:lnTo>
                          <a:pt x="2964" y="1104"/>
                        </a:lnTo>
                        <a:lnTo>
                          <a:pt x="2958" y="1123"/>
                        </a:lnTo>
                        <a:lnTo>
                          <a:pt x="2952" y="1142"/>
                        </a:lnTo>
                        <a:lnTo>
                          <a:pt x="2942" y="1159"/>
                        </a:lnTo>
                        <a:lnTo>
                          <a:pt x="2932" y="1177"/>
                        </a:lnTo>
                        <a:lnTo>
                          <a:pt x="2920" y="1194"/>
                        </a:lnTo>
                        <a:lnTo>
                          <a:pt x="2907" y="1210"/>
                        </a:lnTo>
                        <a:lnTo>
                          <a:pt x="2892" y="1225"/>
                        </a:lnTo>
                        <a:lnTo>
                          <a:pt x="2876" y="1239"/>
                        </a:lnTo>
                        <a:lnTo>
                          <a:pt x="2827" y="1255"/>
                        </a:lnTo>
                        <a:lnTo>
                          <a:pt x="2779" y="1272"/>
                        </a:lnTo>
                        <a:lnTo>
                          <a:pt x="2732" y="1288"/>
                        </a:lnTo>
                        <a:lnTo>
                          <a:pt x="2688" y="1305"/>
                        </a:lnTo>
                        <a:lnTo>
                          <a:pt x="2644" y="1322"/>
                        </a:lnTo>
                        <a:lnTo>
                          <a:pt x="2602" y="1340"/>
                        </a:lnTo>
                        <a:lnTo>
                          <a:pt x="2561" y="1357"/>
                        </a:lnTo>
                        <a:lnTo>
                          <a:pt x="2522" y="1375"/>
                        </a:lnTo>
                        <a:lnTo>
                          <a:pt x="2484" y="1394"/>
                        </a:lnTo>
                        <a:lnTo>
                          <a:pt x="2446" y="1411"/>
                        </a:lnTo>
                        <a:lnTo>
                          <a:pt x="2408" y="1429"/>
                        </a:lnTo>
                        <a:lnTo>
                          <a:pt x="2371" y="1448"/>
                        </a:lnTo>
                        <a:lnTo>
                          <a:pt x="2334" y="1465"/>
                        </a:lnTo>
                        <a:lnTo>
                          <a:pt x="2298" y="1483"/>
                        </a:lnTo>
                        <a:lnTo>
                          <a:pt x="2261" y="1500"/>
                        </a:lnTo>
                        <a:lnTo>
                          <a:pt x="2225" y="1518"/>
                        </a:lnTo>
                        <a:lnTo>
                          <a:pt x="2188" y="1534"/>
                        </a:lnTo>
                        <a:lnTo>
                          <a:pt x="2151" y="1550"/>
                        </a:lnTo>
                        <a:lnTo>
                          <a:pt x="2113" y="1566"/>
                        </a:lnTo>
                        <a:lnTo>
                          <a:pt x="2075" y="1580"/>
                        </a:lnTo>
                        <a:lnTo>
                          <a:pt x="2035" y="1595"/>
                        </a:lnTo>
                        <a:lnTo>
                          <a:pt x="1995" y="1608"/>
                        </a:lnTo>
                        <a:lnTo>
                          <a:pt x="1952" y="1623"/>
                        </a:lnTo>
                        <a:lnTo>
                          <a:pt x="1910" y="1634"/>
                        </a:lnTo>
                        <a:lnTo>
                          <a:pt x="1865" y="1646"/>
                        </a:lnTo>
                        <a:lnTo>
                          <a:pt x="1820" y="1656"/>
                        </a:lnTo>
                        <a:lnTo>
                          <a:pt x="1772" y="1666"/>
                        </a:lnTo>
                        <a:lnTo>
                          <a:pt x="1722" y="1674"/>
                        </a:lnTo>
                        <a:lnTo>
                          <a:pt x="1670" y="1681"/>
                        </a:lnTo>
                        <a:lnTo>
                          <a:pt x="1616" y="1688"/>
                        </a:lnTo>
                        <a:lnTo>
                          <a:pt x="1559" y="1692"/>
                        </a:lnTo>
                        <a:lnTo>
                          <a:pt x="1501" y="1697"/>
                        </a:lnTo>
                        <a:lnTo>
                          <a:pt x="1496" y="1691"/>
                        </a:lnTo>
                        <a:lnTo>
                          <a:pt x="1491" y="1685"/>
                        </a:lnTo>
                        <a:lnTo>
                          <a:pt x="1483" y="1681"/>
                        </a:lnTo>
                        <a:lnTo>
                          <a:pt x="1476" y="1676"/>
                        </a:lnTo>
                        <a:lnTo>
                          <a:pt x="1467" y="1672"/>
                        </a:lnTo>
                        <a:lnTo>
                          <a:pt x="1457" y="1669"/>
                        </a:lnTo>
                        <a:lnTo>
                          <a:pt x="1448" y="1666"/>
                        </a:lnTo>
                        <a:lnTo>
                          <a:pt x="1438" y="1665"/>
                        </a:lnTo>
                        <a:lnTo>
                          <a:pt x="1426" y="1662"/>
                        </a:lnTo>
                        <a:lnTo>
                          <a:pt x="1413" y="1660"/>
                        </a:lnTo>
                        <a:lnTo>
                          <a:pt x="1402" y="1659"/>
                        </a:lnTo>
                        <a:lnTo>
                          <a:pt x="1389" y="1658"/>
                        </a:lnTo>
                        <a:lnTo>
                          <a:pt x="1375" y="1658"/>
                        </a:lnTo>
                        <a:lnTo>
                          <a:pt x="1361" y="1656"/>
                        </a:lnTo>
                        <a:lnTo>
                          <a:pt x="1346" y="1656"/>
                        </a:lnTo>
                        <a:lnTo>
                          <a:pt x="1332" y="1656"/>
                        </a:lnTo>
                        <a:lnTo>
                          <a:pt x="1317" y="1655"/>
                        </a:lnTo>
                        <a:lnTo>
                          <a:pt x="1303" y="1655"/>
                        </a:lnTo>
                        <a:lnTo>
                          <a:pt x="1287" y="1655"/>
                        </a:lnTo>
                        <a:lnTo>
                          <a:pt x="1272" y="1655"/>
                        </a:lnTo>
                        <a:lnTo>
                          <a:pt x="1256" y="1655"/>
                        </a:lnTo>
                        <a:lnTo>
                          <a:pt x="1241" y="1655"/>
                        </a:lnTo>
                        <a:lnTo>
                          <a:pt x="1225" y="1655"/>
                        </a:lnTo>
                        <a:lnTo>
                          <a:pt x="1209" y="1655"/>
                        </a:lnTo>
                        <a:lnTo>
                          <a:pt x="1195" y="1655"/>
                        </a:lnTo>
                        <a:lnTo>
                          <a:pt x="1179" y="1655"/>
                        </a:lnTo>
                        <a:lnTo>
                          <a:pt x="1164" y="1653"/>
                        </a:lnTo>
                        <a:lnTo>
                          <a:pt x="1150" y="1652"/>
                        </a:lnTo>
                        <a:lnTo>
                          <a:pt x="1135" y="1652"/>
                        </a:lnTo>
                        <a:lnTo>
                          <a:pt x="1120" y="1650"/>
                        </a:lnTo>
                        <a:lnTo>
                          <a:pt x="1107" y="1649"/>
                        </a:lnTo>
                        <a:lnTo>
                          <a:pt x="1094" y="1647"/>
                        </a:lnTo>
                        <a:lnTo>
                          <a:pt x="1080" y="1644"/>
                        </a:lnTo>
                        <a:lnTo>
                          <a:pt x="1065" y="1641"/>
                        </a:lnTo>
                        <a:lnTo>
                          <a:pt x="1049" y="1640"/>
                        </a:lnTo>
                        <a:lnTo>
                          <a:pt x="1035" y="1636"/>
                        </a:lnTo>
                        <a:lnTo>
                          <a:pt x="1018" y="1634"/>
                        </a:lnTo>
                        <a:lnTo>
                          <a:pt x="1004" y="1630"/>
                        </a:lnTo>
                        <a:lnTo>
                          <a:pt x="988" y="1627"/>
                        </a:lnTo>
                        <a:lnTo>
                          <a:pt x="973" y="1623"/>
                        </a:lnTo>
                        <a:lnTo>
                          <a:pt x="957" y="1620"/>
                        </a:lnTo>
                        <a:lnTo>
                          <a:pt x="943" y="1615"/>
                        </a:lnTo>
                        <a:lnTo>
                          <a:pt x="927" y="1611"/>
                        </a:lnTo>
                        <a:lnTo>
                          <a:pt x="911" y="1605"/>
                        </a:lnTo>
                        <a:lnTo>
                          <a:pt x="895" y="1601"/>
                        </a:lnTo>
                        <a:lnTo>
                          <a:pt x="879" y="1595"/>
                        </a:lnTo>
                        <a:lnTo>
                          <a:pt x="863" y="1589"/>
                        </a:lnTo>
                        <a:lnTo>
                          <a:pt x="848" y="1582"/>
                        </a:lnTo>
                        <a:lnTo>
                          <a:pt x="832" y="1574"/>
                        </a:lnTo>
                        <a:lnTo>
                          <a:pt x="814" y="1567"/>
                        </a:lnTo>
                        <a:lnTo>
                          <a:pt x="798" y="1558"/>
                        </a:lnTo>
                        <a:lnTo>
                          <a:pt x="782" y="1550"/>
                        </a:lnTo>
                        <a:lnTo>
                          <a:pt x="766" y="1541"/>
                        </a:lnTo>
                        <a:lnTo>
                          <a:pt x="749" y="1531"/>
                        </a:lnTo>
                        <a:lnTo>
                          <a:pt x="733" y="1521"/>
                        </a:lnTo>
                        <a:lnTo>
                          <a:pt x="715" y="1509"/>
                        </a:lnTo>
                        <a:lnTo>
                          <a:pt x="699" y="1497"/>
                        </a:lnTo>
                        <a:lnTo>
                          <a:pt x="682" y="1486"/>
                        </a:lnTo>
                        <a:lnTo>
                          <a:pt x="664" y="1473"/>
                        </a:lnTo>
                        <a:lnTo>
                          <a:pt x="648" y="1458"/>
                        </a:lnTo>
                        <a:lnTo>
                          <a:pt x="629" y="1443"/>
                        </a:lnTo>
                        <a:lnTo>
                          <a:pt x="613" y="1427"/>
                        </a:lnTo>
                        <a:lnTo>
                          <a:pt x="594" y="1411"/>
                        </a:lnTo>
                        <a:lnTo>
                          <a:pt x="577" y="1394"/>
                        </a:lnTo>
                        <a:lnTo>
                          <a:pt x="565" y="1385"/>
                        </a:lnTo>
                        <a:lnTo>
                          <a:pt x="551" y="1376"/>
                        </a:lnTo>
                        <a:lnTo>
                          <a:pt x="535" y="1368"/>
                        </a:lnTo>
                        <a:lnTo>
                          <a:pt x="517" y="1357"/>
                        </a:lnTo>
                        <a:lnTo>
                          <a:pt x="498" y="1347"/>
                        </a:lnTo>
                        <a:lnTo>
                          <a:pt x="478" y="1339"/>
                        </a:lnTo>
                        <a:lnTo>
                          <a:pt x="458" y="1327"/>
                        </a:lnTo>
                        <a:lnTo>
                          <a:pt x="437" y="1317"/>
                        </a:lnTo>
                        <a:lnTo>
                          <a:pt x="417" y="1305"/>
                        </a:lnTo>
                        <a:lnTo>
                          <a:pt x="396" y="1295"/>
                        </a:lnTo>
                        <a:lnTo>
                          <a:pt x="376" y="1283"/>
                        </a:lnTo>
                        <a:lnTo>
                          <a:pt x="357" y="1273"/>
                        </a:lnTo>
                        <a:lnTo>
                          <a:pt x="340" y="1261"/>
                        </a:lnTo>
                        <a:lnTo>
                          <a:pt x="322" y="1251"/>
                        </a:lnTo>
                        <a:lnTo>
                          <a:pt x="307" y="1239"/>
                        </a:lnTo>
                        <a:lnTo>
                          <a:pt x="294" y="1229"/>
                        </a:lnTo>
                        <a:lnTo>
                          <a:pt x="283" y="1218"/>
                        </a:lnTo>
                        <a:lnTo>
                          <a:pt x="271" y="1207"/>
                        </a:lnTo>
                        <a:lnTo>
                          <a:pt x="259" y="1197"/>
                        </a:lnTo>
                        <a:lnTo>
                          <a:pt x="249" y="1187"/>
                        </a:lnTo>
                        <a:lnTo>
                          <a:pt x="238" y="1177"/>
                        </a:lnTo>
                        <a:lnTo>
                          <a:pt x="226" y="1167"/>
                        </a:lnTo>
                        <a:lnTo>
                          <a:pt x="216" y="1158"/>
                        </a:lnTo>
                        <a:lnTo>
                          <a:pt x="205" y="1149"/>
                        </a:lnTo>
                        <a:lnTo>
                          <a:pt x="195" y="1139"/>
                        </a:lnTo>
                        <a:lnTo>
                          <a:pt x="184" y="1130"/>
                        </a:lnTo>
                        <a:lnTo>
                          <a:pt x="173" y="1120"/>
                        </a:lnTo>
                        <a:lnTo>
                          <a:pt x="163" y="1111"/>
                        </a:lnTo>
                        <a:lnTo>
                          <a:pt x="154" y="1101"/>
                        </a:lnTo>
                        <a:lnTo>
                          <a:pt x="144" y="1092"/>
                        </a:lnTo>
                        <a:lnTo>
                          <a:pt x="134" y="1082"/>
                        </a:lnTo>
                        <a:lnTo>
                          <a:pt x="125" y="1072"/>
                        </a:lnTo>
                        <a:lnTo>
                          <a:pt x="117" y="1063"/>
                        </a:lnTo>
                        <a:lnTo>
                          <a:pt x="106" y="1053"/>
                        </a:lnTo>
                        <a:lnTo>
                          <a:pt x="98" y="1041"/>
                        </a:lnTo>
                        <a:lnTo>
                          <a:pt x="89" y="1031"/>
                        </a:lnTo>
                        <a:lnTo>
                          <a:pt x="80" y="1020"/>
                        </a:lnTo>
                        <a:lnTo>
                          <a:pt x="73" y="1008"/>
                        </a:lnTo>
                        <a:lnTo>
                          <a:pt x="64" y="996"/>
                        </a:lnTo>
                        <a:lnTo>
                          <a:pt x="57" y="983"/>
                        </a:lnTo>
                        <a:lnTo>
                          <a:pt x="50" y="970"/>
                        </a:lnTo>
                        <a:lnTo>
                          <a:pt x="41" y="957"/>
                        </a:lnTo>
                        <a:lnTo>
                          <a:pt x="34" y="942"/>
                        </a:lnTo>
                        <a:lnTo>
                          <a:pt x="28" y="926"/>
                        </a:lnTo>
                        <a:lnTo>
                          <a:pt x="20" y="910"/>
                        </a:lnTo>
                        <a:lnTo>
                          <a:pt x="13" y="894"/>
                        </a:lnTo>
                        <a:lnTo>
                          <a:pt x="7" y="877"/>
                        </a:lnTo>
                        <a:lnTo>
                          <a:pt x="0" y="859"/>
                        </a:lnTo>
                        <a:lnTo>
                          <a:pt x="0" y="849"/>
                        </a:lnTo>
                        <a:lnTo>
                          <a:pt x="0" y="837"/>
                        </a:lnTo>
                        <a:lnTo>
                          <a:pt x="1" y="827"/>
                        </a:lnTo>
                        <a:lnTo>
                          <a:pt x="1" y="819"/>
                        </a:lnTo>
                        <a:lnTo>
                          <a:pt x="1" y="810"/>
                        </a:lnTo>
                        <a:lnTo>
                          <a:pt x="3" y="800"/>
                        </a:lnTo>
                        <a:lnTo>
                          <a:pt x="4" y="791"/>
                        </a:lnTo>
                        <a:lnTo>
                          <a:pt x="7" y="782"/>
                        </a:lnTo>
                        <a:lnTo>
                          <a:pt x="9" y="775"/>
                        </a:lnTo>
                        <a:lnTo>
                          <a:pt x="13" y="766"/>
                        </a:lnTo>
                        <a:lnTo>
                          <a:pt x="16" y="759"/>
                        </a:lnTo>
                        <a:lnTo>
                          <a:pt x="22" y="750"/>
                        </a:lnTo>
                        <a:lnTo>
                          <a:pt x="26" y="741"/>
                        </a:lnTo>
                        <a:lnTo>
                          <a:pt x="34" y="734"/>
                        </a:lnTo>
                        <a:lnTo>
                          <a:pt x="41" y="727"/>
                        </a:lnTo>
                        <a:lnTo>
                          <a:pt x="50" y="718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2840" bIns="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8" name=""/>
                  <p:cNvSpPr/>
                  <p:nvPr/>
                </p:nvSpPr>
                <p:spPr>
                  <a:xfrm>
                    <a:off x="1924200" y="5152680"/>
                    <a:ext cx="2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46" h="121">
                        <a:moveTo>
                          <a:pt x="8" y="121"/>
                        </a:moveTo>
                        <a:lnTo>
                          <a:pt x="6" y="115"/>
                        </a:lnTo>
                        <a:lnTo>
                          <a:pt x="3" y="108"/>
                        </a:lnTo>
                        <a:lnTo>
                          <a:pt x="1" y="101"/>
                        </a:lnTo>
                        <a:lnTo>
                          <a:pt x="0" y="93"/>
                        </a:lnTo>
                        <a:lnTo>
                          <a:pt x="0" y="86"/>
                        </a:lnTo>
                        <a:lnTo>
                          <a:pt x="0" y="77"/>
                        </a:lnTo>
                        <a:lnTo>
                          <a:pt x="1" y="70"/>
                        </a:lnTo>
                        <a:lnTo>
                          <a:pt x="3" y="61"/>
                        </a:lnTo>
                        <a:lnTo>
                          <a:pt x="4" y="53"/>
                        </a:lnTo>
                        <a:lnTo>
                          <a:pt x="7" y="45"/>
                        </a:lnTo>
                        <a:lnTo>
                          <a:pt x="10" y="37"/>
                        </a:lnTo>
                        <a:lnTo>
                          <a:pt x="13" y="29"/>
                        </a:lnTo>
                        <a:lnTo>
                          <a:pt x="16" y="20"/>
                        </a:lnTo>
                        <a:lnTo>
                          <a:pt x="20" y="13"/>
                        </a:lnTo>
                        <a:lnTo>
                          <a:pt x="23" y="6"/>
                        </a:lnTo>
                        <a:lnTo>
                          <a:pt x="27" y="0"/>
                        </a:lnTo>
                        <a:lnTo>
                          <a:pt x="36" y="6"/>
                        </a:lnTo>
                        <a:lnTo>
                          <a:pt x="42" y="12"/>
                        </a:lnTo>
                        <a:lnTo>
                          <a:pt x="45" y="19"/>
                        </a:lnTo>
                        <a:lnTo>
                          <a:pt x="46" y="26"/>
                        </a:lnTo>
                        <a:lnTo>
                          <a:pt x="46" y="34"/>
                        </a:lnTo>
                        <a:lnTo>
                          <a:pt x="45" y="41"/>
                        </a:lnTo>
                        <a:lnTo>
                          <a:pt x="42" y="48"/>
                        </a:lnTo>
                        <a:lnTo>
                          <a:pt x="38" y="55"/>
                        </a:lnTo>
                        <a:lnTo>
                          <a:pt x="32" y="64"/>
                        </a:lnTo>
                        <a:lnTo>
                          <a:pt x="27" y="73"/>
                        </a:lnTo>
                        <a:lnTo>
                          <a:pt x="23" y="80"/>
                        </a:lnTo>
                        <a:lnTo>
                          <a:pt x="17" y="87"/>
                        </a:lnTo>
                        <a:lnTo>
                          <a:pt x="14" y="96"/>
                        </a:lnTo>
                        <a:lnTo>
                          <a:pt x="10" y="105"/>
                        </a:lnTo>
                        <a:lnTo>
                          <a:pt x="8" y="112"/>
                        </a:lnTo>
                        <a:lnTo>
                          <a:pt x="8" y="12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9" name=""/>
                  <p:cNvSpPr/>
                  <p:nvPr/>
                </p:nvSpPr>
                <p:spPr>
                  <a:xfrm>
                    <a:off x="1834200" y="5225040"/>
                    <a:ext cx="116640" cy="68400"/>
                  </a:xfrm>
                  <a:custGeom>
                    <a:avLst/>
                    <a:gdLst/>
                    <a:ahLst/>
                    <a:rect l="l" t="t" r="r" b="b"/>
                    <a:pathLst>
                      <a:path w="2033" h="1289">
                        <a:moveTo>
                          <a:pt x="216" y="0"/>
                        </a:moveTo>
                        <a:lnTo>
                          <a:pt x="222" y="0"/>
                        </a:lnTo>
                        <a:lnTo>
                          <a:pt x="229" y="0"/>
                        </a:lnTo>
                        <a:lnTo>
                          <a:pt x="235" y="0"/>
                        </a:lnTo>
                        <a:lnTo>
                          <a:pt x="241" y="1"/>
                        </a:lnTo>
                        <a:lnTo>
                          <a:pt x="247" y="1"/>
                        </a:lnTo>
                        <a:lnTo>
                          <a:pt x="252" y="1"/>
                        </a:lnTo>
                        <a:lnTo>
                          <a:pt x="260" y="1"/>
                        </a:lnTo>
                        <a:lnTo>
                          <a:pt x="266" y="1"/>
                        </a:lnTo>
                        <a:lnTo>
                          <a:pt x="261" y="26"/>
                        </a:lnTo>
                        <a:lnTo>
                          <a:pt x="255" y="47"/>
                        </a:lnTo>
                        <a:lnTo>
                          <a:pt x="245" y="63"/>
                        </a:lnTo>
                        <a:lnTo>
                          <a:pt x="232" y="74"/>
                        </a:lnTo>
                        <a:lnTo>
                          <a:pt x="218" y="83"/>
                        </a:lnTo>
                        <a:lnTo>
                          <a:pt x="200" y="90"/>
                        </a:lnTo>
                        <a:lnTo>
                          <a:pt x="183" y="95"/>
                        </a:lnTo>
                        <a:lnTo>
                          <a:pt x="162" y="98"/>
                        </a:lnTo>
                        <a:lnTo>
                          <a:pt x="142" y="99"/>
                        </a:lnTo>
                        <a:lnTo>
                          <a:pt x="120" y="100"/>
                        </a:lnTo>
                        <a:lnTo>
                          <a:pt x="98" y="102"/>
                        </a:lnTo>
                        <a:lnTo>
                          <a:pt x="78" y="105"/>
                        </a:lnTo>
                        <a:lnTo>
                          <a:pt x="56" y="108"/>
                        </a:lnTo>
                        <a:lnTo>
                          <a:pt x="37" y="114"/>
                        </a:lnTo>
                        <a:lnTo>
                          <a:pt x="18" y="122"/>
                        </a:lnTo>
                        <a:lnTo>
                          <a:pt x="0" y="134"/>
                        </a:lnTo>
                        <a:lnTo>
                          <a:pt x="113" y="143"/>
                        </a:lnTo>
                        <a:lnTo>
                          <a:pt x="116" y="156"/>
                        </a:lnTo>
                        <a:lnTo>
                          <a:pt x="117" y="167"/>
                        </a:lnTo>
                        <a:lnTo>
                          <a:pt x="114" y="178"/>
                        </a:lnTo>
                        <a:lnTo>
                          <a:pt x="111" y="188"/>
                        </a:lnTo>
                        <a:lnTo>
                          <a:pt x="105" y="195"/>
                        </a:lnTo>
                        <a:lnTo>
                          <a:pt x="98" y="202"/>
                        </a:lnTo>
                        <a:lnTo>
                          <a:pt x="88" y="207"/>
                        </a:lnTo>
                        <a:lnTo>
                          <a:pt x="75" y="208"/>
                        </a:lnTo>
                        <a:lnTo>
                          <a:pt x="92" y="211"/>
                        </a:lnTo>
                        <a:lnTo>
                          <a:pt x="108" y="213"/>
                        </a:lnTo>
                        <a:lnTo>
                          <a:pt x="124" y="210"/>
                        </a:lnTo>
                        <a:lnTo>
                          <a:pt x="139" y="207"/>
                        </a:lnTo>
                        <a:lnTo>
                          <a:pt x="155" y="201"/>
                        </a:lnTo>
                        <a:lnTo>
                          <a:pt x="169" y="195"/>
                        </a:lnTo>
                        <a:lnTo>
                          <a:pt x="184" y="188"/>
                        </a:lnTo>
                        <a:lnTo>
                          <a:pt x="199" y="182"/>
                        </a:lnTo>
                        <a:lnTo>
                          <a:pt x="213" y="176"/>
                        </a:lnTo>
                        <a:lnTo>
                          <a:pt x="226" y="172"/>
                        </a:lnTo>
                        <a:lnTo>
                          <a:pt x="241" y="170"/>
                        </a:lnTo>
                        <a:lnTo>
                          <a:pt x="254" y="170"/>
                        </a:lnTo>
                        <a:lnTo>
                          <a:pt x="267" y="175"/>
                        </a:lnTo>
                        <a:lnTo>
                          <a:pt x="282" y="181"/>
                        </a:lnTo>
                        <a:lnTo>
                          <a:pt x="295" y="192"/>
                        </a:lnTo>
                        <a:lnTo>
                          <a:pt x="308" y="208"/>
                        </a:lnTo>
                        <a:lnTo>
                          <a:pt x="299" y="220"/>
                        </a:lnTo>
                        <a:lnTo>
                          <a:pt x="289" y="230"/>
                        </a:lnTo>
                        <a:lnTo>
                          <a:pt x="279" y="240"/>
                        </a:lnTo>
                        <a:lnTo>
                          <a:pt x="269" y="250"/>
                        </a:lnTo>
                        <a:lnTo>
                          <a:pt x="258" y="261"/>
                        </a:lnTo>
                        <a:lnTo>
                          <a:pt x="248" y="271"/>
                        </a:lnTo>
                        <a:lnTo>
                          <a:pt x="238" y="280"/>
                        </a:lnTo>
                        <a:lnTo>
                          <a:pt x="228" y="290"/>
                        </a:lnTo>
                        <a:lnTo>
                          <a:pt x="218" y="299"/>
                        </a:lnTo>
                        <a:lnTo>
                          <a:pt x="207" y="309"/>
                        </a:lnTo>
                        <a:lnTo>
                          <a:pt x="197" y="319"/>
                        </a:lnTo>
                        <a:lnTo>
                          <a:pt x="187" y="329"/>
                        </a:lnTo>
                        <a:lnTo>
                          <a:pt x="177" y="339"/>
                        </a:lnTo>
                        <a:lnTo>
                          <a:pt x="168" y="351"/>
                        </a:lnTo>
                        <a:lnTo>
                          <a:pt x="158" y="363"/>
                        </a:lnTo>
                        <a:lnTo>
                          <a:pt x="149" y="376"/>
                        </a:lnTo>
                        <a:lnTo>
                          <a:pt x="146" y="393"/>
                        </a:lnTo>
                        <a:lnTo>
                          <a:pt x="142" y="411"/>
                        </a:lnTo>
                        <a:lnTo>
                          <a:pt x="137" y="428"/>
                        </a:lnTo>
                        <a:lnTo>
                          <a:pt x="132" y="446"/>
                        </a:lnTo>
                        <a:lnTo>
                          <a:pt x="124" y="465"/>
                        </a:lnTo>
                        <a:lnTo>
                          <a:pt x="117" y="482"/>
                        </a:lnTo>
                        <a:lnTo>
                          <a:pt x="111" y="501"/>
                        </a:lnTo>
                        <a:lnTo>
                          <a:pt x="104" y="518"/>
                        </a:lnTo>
                        <a:lnTo>
                          <a:pt x="100" y="536"/>
                        </a:lnTo>
                        <a:lnTo>
                          <a:pt x="95" y="553"/>
                        </a:lnTo>
                        <a:lnTo>
                          <a:pt x="94" y="571"/>
                        </a:lnTo>
                        <a:lnTo>
                          <a:pt x="94" y="587"/>
                        </a:lnTo>
                        <a:lnTo>
                          <a:pt x="97" y="603"/>
                        </a:lnTo>
                        <a:lnTo>
                          <a:pt x="101" y="619"/>
                        </a:lnTo>
                        <a:lnTo>
                          <a:pt x="110" y="634"/>
                        </a:lnTo>
                        <a:lnTo>
                          <a:pt x="121" y="647"/>
                        </a:lnTo>
                        <a:lnTo>
                          <a:pt x="124" y="642"/>
                        </a:lnTo>
                        <a:lnTo>
                          <a:pt x="124" y="636"/>
                        </a:lnTo>
                        <a:lnTo>
                          <a:pt x="124" y="632"/>
                        </a:lnTo>
                        <a:lnTo>
                          <a:pt x="124" y="626"/>
                        </a:lnTo>
                        <a:lnTo>
                          <a:pt x="123" y="620"/>
                        </a:lnTo>
                        <a:lnTo>
                          <a:pt x="121" y="615"/>
                        </a:lnTo>
                        <a:lnTo>
                          <a:pt x="118" y="610"/>
                        </a:lnTo>
                        <a:lnTo>
                          <a:pt x="117" y="604"/>
                        </a:lnTo>
                        <a:lnTo>
                          <a:pt x="116" y="599"/>
                        </a:lnTo>
                        <a:lnTo>
                          <a:pt x="113" y="591"/>
                        </a:lnTo>
                        <a:lnTo>
                          <a:pt x="111" y="585"/>
                        </a:lnTo>
                        <a:lnTo>
                          <a:pt x="111" y="580"/>
                        </a:lnTo>
                        <a:lnTo>
                          <a:pt x="110" y="574"/>
                        </a:lnTo>
                        <a:lnTo>
                          <a:pt x="110" y="567"/>
                        </a:lnTo>
                        <a:lnTo>
                          <a:pt x="111" y="559"/>
                        </a:lnTo>
                        <a:lnTo>
                          <a:pt x="113" y="553"/>
                        </a:lnTo>
                        <a:lnTo>
                          <a:pt x="118" y="532"/>
                        </a:lnTo>
                        <a:lnTo>
                          <a:pt x="126" y="511"/>
                        </a:lnTo>
                        <a:lnTo>
                          <a:pt x="134" y="491"/>
                        </a:lnTo>
                        <a:lnTo>
                          <a:pt x="143" y="470"/>
                        </a:lnTo>
                        <a:lnTo>
                          <a:pt x="155" y="450"/>
                        </a:lnTo>
                        <a:lnTo>
                          <a:pt x="167" y="430"/>
                        </a:lnTo>
                        <a:lnTo>
                          <a:pt x="180" y="411"/>
                        </a:lnTo>
                        <a:lnTo>
                          <a:pt x="194" y="392"/>
                        </a:lnTo>
                        <a:lnTo>
                          <a:pt x="209" y="374"/>
                        </a:lnTo>
                        <a:lnTo>
                          <a:pt x="225" y="357"/>
                        </a:lnTo>
                        <a:lnTo>
                          <a:pt x="242" y="339"/>
                        </a:lnTo>
                        <a:lnTo>
                          <a:pt x="260" y="325"/>
                        </a:lnTo>
                        <a:lnTo>
                          <a:pt x="277" y="310"/>
                        </a:lnTo>
                        <a:lnTo>
                          <a:pt x="296" y="297"/>
                        </a:lnTo>
                        <a:lnTo>
                          <a:pt x="317" y="284"/>
                        </a:lnTo>
                        <a:lnTo>
                          <a:pt x="337" y="274"/>
                        </a:lnTo>
                        <a:lnTo>
                          <a:pt x="347" y="268"/>
                        </a:lnTo>
                        <a:lnTo>
                          <a:pt x="359" y="265"/>
                        </a:lnTo>
                        <a:lnTo>
                          <a:pt x="369" y="265"/>
                        </a:lnTo>
                        <a:lnTo>
                          <a:pt x="381" y="268"/>
                        </a:lnTo>
                        <a:lnTo>
                          <a:pt x="391" y="272"/>
                        </a:lnTo>
                        <a:lnTo>
                          <a:pt x="400" y="281"/>
                        </a:lnTo>
                        <a:lnTo>
                          <a:pt x="407" y="290"/>
                        </a:lnTo>
                        <a:lnTo>
                          <a:pt x="410" y="301"/>
                        </a:lnTo>
                        <a:lnTo>
                          <a:pt x="403" y="313"/>
                        </a:lnTo>
                        <a:lnTo>
                          <a:pt x="395" y="325"/>
                        </a:lnTo>
                        <a:lnTo>
                          <a:pt x="387" y="335"/>
                        </a:lnTo>
                        <a:lnTo>
                          <a:pt x="376" y="345"/>
                        </a:lnTo>
                        <a:lnTo>
                          <a:pt x="366" y="355"/>
                        </a:lnTo>
                        <a:lnTo>
                          <a:pt x="356" y="364"/>
                        </a:lnTo>
                        <a:lnTo>
                          <a:pt x="344" y="373"/>
                        </a:lnTo>
                        <a:lnTo>
                          <a:pt x="333" y="382"/>
                        </a:lnTo>
                        <a:lnTo>
                          <a:pt x="320" y="390"/>
                        </a:lnTo>
                        <a:lnTo>
                          <a:pt x="308" y="398"/>
                        </a:lnTo>
                        <a:lnTo>
                          <a:pt x="295" y="405"/>
                        </a:lnTo>
                        <a:lnTo>
                          <a:pt x="282" y="414"/>
                        </a:lnTo>
                        <a:lnTo>
                          <a:pt x="270" y="421"/>
                        </a:lnTo>
                        <a:lnTo>
                          <a:pt x="257" y="427"/>
                        </a:lnTo>
                        <a:lnTo>
                          <a:pt x="245" y="434"/>
                        </a:lnTo>
                        <a:lnTo>
                          <a:pt x="232" y="441"/>
                        </a:lnTo>
                        <a:lnTo>
                          <a:pt x="238" y="443"/>
                        </a:lnTo>
                        <a:lnTo>
                          <a:pt x="245" y="443"/>
                        </a:lnTo>
                        <a:lnTo>
                          <a:pt x="254" y="441"/>
                        </a:lnTo>
                        <a:lnTo>
                          <a:pt x="264" y="438"/>
                        </a:lnTo>
                        <a:lnTo>
                          <a:pt x="273" y="434"/>
                        </a:lnTo>
                        <a:lnTo>
                          <a:pt x="283" y="428"/>
                        </a:lnTo>
                        <a:lnTo>
                          <a:pt x="290" y="421"/>
                        </a:lnTo>
                        <a:lnTo>
                          <a:pt x="298" y="412"/>
                        </a:lnTo>
                        <a:lnTo>
                          <a:pt x="312" y="415"/>
                        </a:lnTo>
                        <a:lnTo>
                          <a:pt x="327" y="415"/>
                        </a:lnTo>
                        <a:lnTo>
                          <a:pt x="343" y="414"/>
                        </a:lnTo>
                        <a:lnTo>
                          <a:pt x="359" y="409"/>
                        </a:lnTo>
                        <a:lnTo>
                          <a:pt x="373" y="405"/>
                        </a:lnTo>
                        <a:lnTo>
                          <a:pt x="389" y="400"/>
                        </a:lnTo>
                        <a:lnTo>
                          <a:pt x="404" y="395"/>
                        </a:lnTo>
                        <a:lnTo>
                          <a:pt x="420" y="390"/>
                        </a:lnTo>
                        <a:lnTo>
                          <a:pt x="433" y="387"/>
                        </a:lnTo>
                        <a:lnTo>
                          <a:pt x="448" y="386"/>
                        </a:lnTo>
                        <a:lnTo>
                          <a:pt x="459" y="386"/>
                        </a:lnTo>
                        <a:lnTo>
                          <a:pt x="471" y="387"/>
                        </a:lnTo>
                        <a:lnTo>
                          <a:pt x="481" y="393"/>
                        </a:lnTo>
                        <a:lnTo>
                          <a:pt x="491" y="402"/>
                        </a:lnTo>
                        <a:lnTo>
                          <a:pt x="499" y="414"/>
                        </a:lnTo>
                        <a:lnTo>
                          <a:pt x="505" y="431"/>
                        </a:lnTo>
                        <a:lnTo>
                          <a:pt x="490" y="451"/>
                        </a:lnTo>
                        <a:lnTo>
                          <a:pt x="477" y="469"/>
                        </a:lnTo>
                        <a:lnTo>
                          <a:pt x="462" y="486"/>
                        </a:lnTo>
                        <a:lnTo>
                          <a:pt x="448" y="504"/>
                        </a:lnTo>
                        <a:lnTo>
                          <a:pt x="433" y="520"/>
                        </a:lnTo>
                        <a:lnTo>
                          <a:pt x="420" y="536"/>
                        </a:lnTo>
                        <a:lnTo>
                          <a:pt x="405" y="551"/>
                        </a:lnTo>
                        <a:lnTo>
                          <a:pt x="392" y="567"/>
                        </a:lnTo>
                        <a:lnTo>
                          <a:pt x="381" y="583"/>
                        </a:lnTo>
                        <a:lnTo>
                          <a:pt x="369" y="599"/>
                        </a:lnTo>
                        <a:lnTo>
                          <a:pt x="359" y="618"/>
                        </a:lnTo>
                        <a:lnTo>
                          <a:pt x="349" y="635"/>
                        </a:lnTo>
                        <a:lnTo>
                          <a:pt x="341" y="654"/>
                        </a:lnTo>
                        <a:lnTo>
                          <a:pt x="334" y="674"/>
                        </a:lnTo>
                        <a:lnTo>
                          <a:pt x="330" y="696"/>
                        </a:lnTo>
                        <a:lnTo>
                          <a:pt x="327" y="721"/>
                        </a:lnTo>
                        <a:lnTo>
                          <a:pt x="337" y="718"/>
                        </a:lnTo>
                        <a:lnTo>
                          <a:pt x="346" y="714"/>
                        </a:lnTo>
                        <a:lnTo>
                          <a:pt x="354" y="708"/>
                        </a:lnTo>
                        <a:lnTo>
                          <a:pt x="363" y="702"/>
                        </a:lnTo>
                        <a:lnTo>
                          <a:pt x="371" y="695"/>
                        </a:lnTo>
                        <a:lnTo>
                          <a:pt x="378" y="686"/>
                        </a:lnTo>
                        <a:lnTo>
                          <a:pt x="384" y="677"/>
                        </a:lnTo>
                        <a:lnTo>
                          <a:pt x="391" y="668"/>
                        </a:lnTo>
                        <a:lnTo>
                          <a:pt x="397" y="658"/>
                        </a:lnTo>
                        <a:lnTo>
                          <a:pt x="403" y="648"/>
                        </a:lnTo>
                        <a:lnTo>
                          <a:pt x="407" y="638"/>
                        </a:lnTo>
                        <a:lnTo>
                          <a:pt x="413" y="628"/>
                        </a:lnTo>
                        <a:lnTo>
                          <a:pt x="420" y="618"/>
                        </a:lnTo>
                        <a:lnTo>
                          <a:pt x="426" y="607"/>
                        </a:lnTo>
                        <a:lnTo>
                          <a:pt x="432" y="599"/>
                        </a:lnTo>
                        <a:lnTo>
                          <a:pt x="439" y="590"/>
                        </a:lnTo>
                        <a:lnTo>
                          <a:pt x="454" y="580"/>
                        </a:lnTo>
                        <a:lnTo>
                          <a:pt x="470" y="568"/>
                        </a:lnTo>
                        <a:lnTo>
                          <a:pt x="484" y="558"/>
                        </a:lnTo>
                        <a:lnTo>
                          <a:pt x="500" y="548"/>
                        </a:lnTo>
                        <a:lnTo>
                          <a:pt x="516" y="537"/>
                        </a:lnTo>
                        <a:lnTo>
                          <a:pt x="534" y="529"/>
                        </a:lnTo>
                        <a:lnTo>
                          <a:pt x="550" y="518"/>
                        </a:lnTo>
                        <a:lnTo>
                          <a:pt x="567" y="511"/>
                        </a:lnTo>
                        <a:lnTo>
                          <a:pt x="585" y="505"/>
                        </a:lnTo>
                        <a:lnTo>
                          <a:pt x="602" y="500"/>
                        </a:lnTo>
                        <a:lnTo>
                          <a:pt x="620" y="495"/>
                        </a:lnTo>
                        <a:lnTo>
                          <a:pt x="637" y="494"/>
                        </a:lnTo>
                        <a:lnTo>
                          <a:pt x="655" y="494"/>
                        </a:lnTo>
                        <a:lnTo>
                          <a:pt x="674" y="495"/>
                        </a:lnTo>
                        <a:lnTo>
                          <a:pt x="691" y="500"/>
                        </a:lnTo>
                        <a:lnTo>
                          <a:pt x="710" y="507"/>
                        </a:lnTo>
                        <a:lnTo>
                          <a:pt x="713" y="517"/>
                        </a:lnTo>
                        <a:lnTo>
                          <a:pt x="711" y="526"/>
                        </a:lnTo>
                        <a:lnTo>
                          <a:pt x="707" y="532"/>
                        </a:lnTo>
                        <a:lnTo>
                          <a:pt x="701" y="537"/>
                        </a:lnTo>
                        <a:lnTo>
                          <a:pt x="695" y="542"/>
                        </a:lnTo>
                        <a:lnTo>
                          <a:pt x="688" y="546"/>
                        </a:lnTo>
                        <a:lnTo>
                          <a:pt x="684" y="553"/>
                        </a:lnTo>
                        <a:lnTo>
                          <a:pt x="681" y="562"/>
                        </a:lnTo>
                        <a:lnTo>
                          <a:pt x="710" y="562"/>
                        </a:lnTo>
                        <a:lnTo>
                          <a:pt x="720" y="558"/>
                        </a:lnTo>
                        <a:lnTo>
                          <a:pt x="732" y="555"/>
                        </a:lnTo>
                        <a:lnTo>
                          <a:pt x="744" y="555"/>
                        </a:lnTo>
                        <a:lnTo>
                          <a:pt x="755" y="555"/>
                        </a:lnTo>
                        <a:lnTo>
                          <a:pt x="765" y="558"/>
                        </a:lnTo>
                        <a:lnTo>
                          <a:pt x="777" y="559"/>
                        </a:lnTo>
                        <a:lnTo>
                          <a:pt x="789" y="562"/>
                        </a:lnTo>
                        <a:lnTo>
                          <a:pt x="799" y="567"/>
                        </a:lnTo>
                        <a:lnTo>
                          <a:pt x="809" y="572"/>
                        </a:lnTo>
                        <a:lnTo>
                          <a:pt x="821" y="577"/>
                        </a:lnTo>
                        <a:lnTo>
                          <a:pt x="831" y="583"/>
                        </a:lnTo>
                        <a:lnTo>
                          <a:pt x="841" y="588"/>
                        </a:lnTo>
                        <a:lnTo>
                          <a:pt x="850" y="593"/>
                        </a:lnTo>
                        <a:lnTo>
                          <a:pt x="859" y="599"/>
                        </a:lnTo>
                        <a:lnTo>
                          <a:pt x="867" y="604"/>
                        </a:lnTo>
                        <a:lnTo>
                          <a:pt x="878" y="609"/>
                        </a:lnTo>
                        <a:lnTo>
                          <a:pt x="869" y="606"/>
                        </a:lnTo>
                        <a:lnTo>
                          <a:pt x="860" y="606"/>
                        </a:lnTo>
                        <a:lnTo>
                          <a:pt x="851" y="606"/>
                        </a:lnTo>
                        <a:lnTo>
                          <a:pt x="841" y="606"/>
                        </a:lnTo>
                        <a:lnTo>
                          <a:pt x="832" y="607"/>
                        </a:lnTo>
                        <a:lnTo>
                          <a:pt x="824" y="610"/>
                        </a:lnTo>
                        <a:lnTo>
                          <a:pt x="813" y="612"/>
                        </a:lnTo>
                        <a:lnTo>
                          <a:pt x="805" y="613"/>
                        </a:lnTo>
                        <a:lnTo>
                          <a:pt x="794" y="616"/>
                        </a:lnTo>
                        <a:lnTo>
                          <a:pt x="784" y="618"/>
                        </a:lnTo>
                        <a:lnTo>
                          <a:pt x="776" y="618"/>
                        </a:lnTo>
                        <a:lnTo>
                          <a:pt x="765" y="619"/>
                        </a:lnTo>
                        <a:lnTo>
                          <a:pt x="757" y="618"/>
                        </a:lnTo>
                        <a:lnTo>
                          <a:pt x="746" y="616"/>
                        </a:lnTo>
                        <a:lnTo>
                          <a:pt x="738" y="613"/>
                        </a:lnTo>
                        <a:lnTo>
                          <a:pt x="727" y="609"/>
                        </a:lnTo>
                        <a:lnTo>
                          <a:pt x="709" y="625"/>
                        </a:lnTo>
                        <a:lnTo>
                          <a:pt x="690" y="639"/>
                        </a:lnTo>
                        <a:lnTo>
                          <a:pt x="669" y="654"/>
                        </a:lnTo>
                        <a:lnTo>
                          <a:pt x="649" y="668"/>
                        </a:lnTo>
                        <a:lnTo>
                          <a:pt x="628" y="682"/>
                        </a:lnTo>
                        <a:lnTo>
                          <a:pt x="608" y="696"/>
                        </a:lnTo>
                        <a:lnTo>
                          <a:pt x="589" y="711"/>
                        </a:lnTo>
                        <a:lnTo>
                          <a:pt x="570" y="725"/>
                        </a:lnTo>
                        <a:lnTo>
                          <a:pt x="551" y="740"/>
                        </a:lnTo>
                        <a:lnTo>
                          <a:pt x="534" y="756"/>
                        </a:lnTo>
                        <a:lnTo>
                          <a:pt x="516" y="773"/>
                        </a:lnTo>
                        <a:lnTo>
                          <a:pt x="502" y="791"/>
                        </a:lnTo>
                        <a:lnTo>
                          <a:pt x="487" y="811"/>
                        </a:lnTo>
                        <a:lnTo>
                          <a:pt x="475" y="832"/>
                        </a:lnTo>
                        <a:lnTo>
                          <a:pt x="465" y="855"/>
                        </a:lnTo>
                        <a:lnTo>
                          <a:pt x="456" y="878"/>
                        </a:lnTo>
                        <a:lnTo>
                          <a:pt x="465" y="890"/>
                        </a:lnTo>
                        <a:lnTo>
                          <a:pt x="464" y="899"/>
                        </a:lnTo>
                        <a:lnTo>
                          <a:pt x="458" y="904"/>
                        </a:lnTo>
                        <a:lnTo>
                          <a:pt x="451" y="910"/>
                        </a:lnTo>
                        <a:lnTo>
                          <a:pt x="440" y="915"/>
                        </a:lnTo>
                        <a:lnTo>
                          <a:pt x="432" y="922"/>
                        </a:lnTo>
                        <a:lnTo>
                          <a:pt x="427" y="931"/>
                        </a:lnTo>
                        <a:lnTo>
                          <a:pt x="429" y="944"/>
                        </a:lnTo>
                        <a:lnTo>
                          <a:pt x="560" y="814"/>
                        </a:lnTo>
                        <a:lnTo>
                          <a:pt x="569" y="823"/>
                        </a:lnTo>
                        <a:lnTo>
                          <a:pt x="564" y="829"/>
                        </a:lnTo>
                        <a:lnTo>
                          <a:pt x="560" y="835"/>
                        </a:lnTo>
                        <a:lnTo>
                          <a:pt x="557" y="842"/>
                        </a:lnTo>
                        <a:lnTo>
                          <a:pt x="554" y="848"/>
                        </a:lnTo>
                        <a:lnTo>
                          <a:pt x="551" y="855"/>
                        </a:lnTo>
                        <a:lnTo>
                          <a:pt x="550" y="862"/>
                        </a:lnTo>
                        <a:lnTo>
                          <a:pt x="547" y="870"/>
                        </a:lnTo>
                        <a:lnTo>
                          <a:pt x="545" y="877"/>
                        </a:lnTo>
                        <a:lnTo>
                          <a:pt x="544" y="884"/>
                        </a:lnTo>
                        <a:lnTo>
                          <a:pt x="542" y="891"/>
                        </a:lnTo>
                        <a:lnTo>
                          <a:pt x="541" y="899"/>
                        </a:lnTo>
                        <a:lnTo>
                          <a:pt x="540" y="906"/>
                        </a:lnTo>
                        <a:lnTo>
                          <a:pt x="538" y="913"/>
                        </a:lnTo>
                        <a:lnTo>
                          <a:pt x="537" y="920"/>
                        </a:lnTo>
                        <a:lnTo>
                          <a:pt x="534" y="928"/>
                        </a:lnTo>
                        <a:lnTo>
                          <a:pt x="532" y="935"/>
                        </a:lnTo>
                        <a:lnTo>
                          <a:pt x="534" y="942"/>
                        </a:lnTo>
                        <a:lnTo>
                          <a:pt x="537" y="951"/>
                        </a:lnTo>
                        <a:lnTo>
                          <a:pt x="538" y="960"/>
                        </a:lnTo>
                        <a:lnTo>
                          <a:pt x="540" y="969"/>
                        </a:lnTo>
                        <a:lnTo>
                          <a:pt x="541" y="979"/>
                        </a:lnTo>
                        <a:lnTo>
                          <a:pt x="542" y="987"/>
                        </a:lnTo>
                        <a:lnTo>
                          <a:pt x="544" y="996"/>
                        </a:lnTo>
                        <a:lnTo>
                          <a:pt x="545" y="1005"/>
                        </a:lnTo>
                        <a:lnTo>
                          <a:pt x="547" y="1014"/>
                        </a:lnTo>
                        <a:lnTo>
                          <a:pt x="550" y="1022"/>
                        </a:lnTo>
                        <a:lnTo>
                          <a:pt x="551" y="1030"/>
                        </a:lnTo>
                        <a:lnTo>
                          <a:pt x="554" y="1038"/>
                        </a:lnTo>
                        <a:lnTo>
                          <a:pt x="557" y="1046"/>
                        </a:lnTo>
                        <a:lnTo>
                          <a:pt x="560" y="1053"/>
                        </a:lnTo>
                        <a:lnTo>
                          <a:pt x="564" y="1059"/>
                        </a:lnTo>
                        <a:lnTo>
                          <a:pt x="569" y="1065"/>
                        </a:lnTo>
                        <a:lnTo>
                          <a:pt x="566" y="1041"/>
                        </a:lnTo>
                        <a:lnTo>
                          <a:pt x="563" y="1018"/>
                        </a:lnTo>
                        <a:lnTo>
                          <a:pt x="560" y="996"/>
                        </a:lnTo>
                        <a:lnTo>
                          <a:pt x="560" y="974"/>
                        </a:lnTo>
                        <a:lnTo>
                          <a:pt x="560" y="954"/>
                        </a:lnTo>
                        <a:lnTo>
                          <a:pt x="560" y="934"/>
                        </a:lnTo>
                        <a:lnTo>
                          <a:pt x="563" y="913"/>
                        </a:lnTo>
                        <a:lnTo>
                          <a:pt x="566" y="893"/>
                        </a:lnTo>
                        <a:lnTo>
                          <a:pt x="570" y="874"/>
                        </a:lnTo>
                        <a:lnTo>
                          <a:pt x="574" y="853"/>
                        </a:lnTo>
                        <a:lnTo>
                          <a:pt x="580" y="835"/>
                        </a:lnTo>
                        <a:lnTo>
                          <a:pt x="588" y="816"/>
                        </a:lnTo>
                        <a:lnTo>
                          <a:pt x="595" y="797"/>
                        </a:lnTo>
                        <a:lnTo>
                          <a:pt x="604" y="778"/>
                        </a:lnTo>
                        <a:lnTo>
                          <a:pt x="614" y="759"/>
                        </a:lnTo>
                        <a:lnTo>
                          <a:pt x="624" y="738"/>
                        </a:lnTo>
                        <a:lnTo>
                          <a:pt x="639" y="731"/>
                        </a:lnTo>
                        <a:lnTo>
                          <a:pt x="655" y="724"/>
                        </a:lnTo>
                        <a:lnTo>
                          <a:pt x="671" y="715"/>
                        </a:lnTo>
                        <a:lnTo>
                          <a:pt x="688" y="708"/>
                        </a:lnTo>
                        <a:lnTo>
                          <a:pt x="704" y="702"/>
                        </a:lnTo>
                        <a:lnTo>
                          <a:pt x="722" y="696"/>
                        </a:lnTo>
                        <a:lnTo>
                          <a:pt x="739" y="692"/>
                        </a:lnTo>
                        <a:lnTo>
                          <a:pt x="758" y="687"/>
                        </a:lnTo>
                        <a:lnTo>
                          <a:pt x="776" y="685"/>
                        </a:lnTo>
                        <a:lnTo>
                          <a:pt x="793" y="683"/>
                        </a:lnTo>
                        <a:lnTo>
                          <a:pt x="811" y="683"/>
                        </a:lnTo>
                        <a:lnTo>
                          <a:pt x="828" y="685"/>
                        </a:lnTo>
                        <a:lnTo>
                          <a:pt x="845" y="689"/>
                        </a:lnTo>
                        <a:lnTo>
                          <a:pt x="863" y="693"/>
                        </a:lnTo>
                        <a:lnTo>
                          <a:pt x="879" y="702"/>
                        </a:lnTo>
                        <a:lnTo>
                          <a:pt x="895" y="712"/>
                        </a:lnTo>
                        <a:lnTo>
                          <a:pt x="802" y="832"/>
                        </a:lnTo>
                        <a:lnTo>
                          <a:pt x="905" y="749"/>
                        </a:lnTo>
                        <a:lnTo>
                          <a:pt x="917" y="753"/>
                        </a:lnTo>
                        <a:lnTo>
                          <a:pt x="929" y="757"/>
                        </a:lnTo>
                        <a:lnTo>
                          <a:pt x="940" y="760"/>
                        </a:lnTo>
                        <a:lnTo>
                          <a:pt x="953" y="763"/>
                        </a:lnTo>
                        <a:lnTo>
                          <a:pt x="965" y="766"/>
                        </a:lnTo>
                        <a:lnTo>
                          <a:pt x="978" y="769"/>
                        </a:lnTo>
                        <a:lnTo>
                          <a:pt x="990" y="772"/>
                        </a:lnTo>
                        <a:lnTo>
                          <a:pt x="1003" y="775"/>
                        </a:lnTo>
                        <a:lnTo>
                          <a:pt x="1015" y="779"/>
                        </a:lnTo>
                        <a:lnTo>
                          <a:pt x="1026" y="782"/>
                        </a:lnTo>
                        <a:lnTo>
                          <a:pt x="1038" y="786"/>
                        </a:lnTo>
                        <a:lnTo>
                          <a:pt x="1049" y="792"/>
                        </a:lnTo>
                        <a:lnTo>
                          <a:pt x="1061" y="798"/>
                        </a:lnTo>
                        <a:lnTo>
                          <a:pt x="1071" y="805"/>
                        </a:lnTo>
                        <a:lnTo>
                          <a:pt x="1082" y="813"/>
                        </a:lnTo>
                        <a:lnTo>
                          <a:pt x="1090" y="823"/>
                        </a:lnTo>
                        <a:lnTo>
                          <a:pt x="1100" y="817"/>
                        </a:lnTo>
                        <a:lnTo>
                          <a:pt x="1109" y="814"/>
                        </a:lnTo>
                        <a:lnTo>
                          <a:pt x="1121" y="813"/>
                        </a:lnTo>
                        <a:lnTo>
                          <a:pt x="1131" y="816"/>
                        </a:lnTo>
                        <a:lnTo>
                          <a:pt x="1141" y="819"/>
                        </a:lnTo>
                        <a:lnTo>
                          <a:pt x="1150" y="824"/>
                        </a:lnTo>
                        <a:lnTo>
                          <a:pt x="1159" y="833"/>
                        </a:lnTo>
                        <a:lnTo>
                          <a:pt x="1166" y="842"/>
                        </a:lnTo>
                        <a:lnTo>
                          <a:pt x="1159" y="852"/>
                        </a:lnTo>
                        <a:lnTo>
                          <a:pt x="1151" y="862"/>
                        </a:lnTo>
                        <a:lnTo>
                          <a:pt x="1144" y="874"/>
                        </a:lnTo>
                        <a:lnTo>
                          <a:pt x="1137" y="884"/>
                        </a:lnTo>
                        <a:lnTo>
                          <a:pt x="1130" y="894"/>
                        </a:lnTo>
                        <a:lnTo>
                          <a:pt x="1124" y="906"/>
                        </a:lnTo>
                        <a:lnTo>
                          <a:pt x="1116" y="916"/>
                        </a:lnTo>
                        <a:lnTo>
                          <a:pt x="1111" y="928"/>
                        </a:lnTo>
                        <a:lnTo>
                          <a:pt x="1105" y="939"/>
                        </a:lnTo>
                        <a:lnTo>
                          <a:pt x="1099" y="951"/>
                        </a:lnTo>
                        <a:lnTo>
                          <a:pt x="1093" y="963"/>
                        </a:lnTo>
                        <a:lnTo>
                          <a:pt x="1087" y="974"/>
                        </a:lnTo>
                        <a:lnTo>
                          <a:pt x="1083" y="986"/>
                        </a:lnTo>
                        <a:lnTo>
                          <a:pt x="1077" y="999"/>
                        </a:lnTo>
                        <a:lnTo>
                          <a:pt x="1073" y="1011"/>
                        </a:lnTo>
                        <a:lnTo>
                          <a:pt x="1068" y="1022"/>
                        </a:lnTo>
                        <a:lnTo>
                          <a:pt x="1064" y="1036"/>
                        </a:lnTo>
                        <a:lnTo>
                          <a:pt x="1060" y="1047"/>
                        </a:lnTo>
                        <a:lnTo>
                          <a:pt x="1055" y="1060"/>
                        </a:lnTo>
                        <a:lnTo>
                          <a:pt x="1052" y="1073"/>
                        </a:lnTo>
                        <a:lnTo>
                          <a:pt x="1048" y="1087"/>
                        </a:lnTo>
                        <a:lnTo>
                          <a:pt x="1045" y="1100"/>
                        </a:lnTo>
                        <a:lnTo>
                          <a:pt x="1042" y="1113"/>
                        </a:lnTo>
                        <a:lnTo>
                          <a:pt x="1039" y="1126"/>
                        </a:lnTo>
                        <a:lnTo>
                          <a:pt x="1036" y="1139"/>
                        </a:lnTo>
                        <a:lnTo>
                          <a:pt x="1033" y="1152"/>
                        </a:lnTo>
                        <a:lnTo>
                          <a:pt x="1032" y="1165"/>
                        </a:lnTo>
                        <a:lnTo>
                          <a:pt x="1031" y="1178"/>
                        </a:lnTo>
                        <a:lnTo>
                          <a:pt x="1029" y="1193"/>
                        </a:lnTo>
                        <a:lnTo>
                          <a:pt x="1028" y="1206"/>
                        </a:lnTo>
                        <a:lnTo>
                          <a:pt x="1026" y="1221"/>
                        </a:lnTo>
                        <a:lnTo>
                          <a:pt x="1026" y="1234"/>
                        </a:lnTo>
                        <a:lnTo>
                          <a:pt x="1045" y="1234"/>
                        </a:lnTo>
                        <a:lnTo>
                          <a:pt x="1045" y="1223"/>
                        </a:lnTo>
                        <a:lnTo>
                          <a:pt x="1045" y="1212"/>
                        </a:lnTo>
                        <a:lnTo>
                          <a:pt x="1047" y="1202"/>
                        </a:lnTo>
                        <a:lnTo>
                          <a:pt x="1048" y="1191"/>
                        </a:lnTo>
                        <a:lnTo>
                          <a:pt x="1049" y="1180"/>
                        </a:lnTo>
                        <a:lnTo>
                          <a:pt x="1051" y="1170"/>
                        </a:lnTo>
                        <a:lnTo>
                          <a:pt x="1052" y="1158"/>
                        </a:lnTo>
                        <a:lnTo>
                          <a:pt x="1055" y="1146"/>
                        </a:lnTo>
                        <a:lnTo>
                          <a:pt x="1058" y="1136"/>
                        </a:lnTo>
                        <a:lnTo>
                          <a:pt x="1061" y="1124"/>
                        </a:lnTo>
                        <a:lnTo>
                          <a:pt x="1064" y="1113"/>
                        </a:lnTo>
                        <a:lnTo>
                          <a:pt x="1068" y="1103"/>
                        </a:lnTo>
                        <a:lnTo>
                          <a:pt x="1071" y="1091"/>
                        </a:lnTo>
                        <a:lnTo>
                          <a:pt x="1076" y="1079"/>
                        </a:lnTo>
                        <a:lnTo>
                          <a:pt x="1080" y="1068"/>
                        </a:lnTo>
                        <a:lnTo>
                          <a:pt x="1084" y="1057"/>
                        </a:lnTo>
                        <a:lnTo>
                          <a:pt x="1089" y="1046"/>
                        </a:lnTo>
                        <a:lnTo>
                          <a:pt x="1093" y="1034"/>
                        </a:lnTo>
                        <a:lnTo>
                          <a:pt x="1099" y="1024"/>
                        </a:lnTo>
                        <a:lnTo>
                          <a:pt x="1105" y="1012"/>
                        </a:lnTo>
                        <a:lnTo>
                          <a:pt x="1109" y="1001"/>
                        </a:lnTo>
                        <a:lnTo>
                          <a:pt x="1115" y="990"/>
                        </a:lnTo>
                        <a:lnTo>
                          <a:pt x="1122" y="979"/>
                        </a:lnTo>
                        <a:lnTo>
                          <a:pt x="1128" y="969"/>
                        </a:lnTo>
                        <a:lnTo>
                          <a:pt x="1134" y="958"/>
                        </a:lnTo>
                        <a:lnTo>
                          <a:pt x="1141" y="948"/>
                        </a:lnTo>
                        <a:lnTo>
                          <a:pt x="1147" y="937"/>
                        </a:lnTo>
                        <a:lnTo>
                          <a:pt x="1154" y="926"/>
                        </a:lnTo>
                        <a:lnTo>
                          <a:pt x="1162" y="916"/>
                        </a:lnTo>
                        <a:lnTo>
                          <a:pt x="1169" y="907"/>
                        </a:lnTo>
                        <a:lnTo>
                          <a:pt x="1176" y="897"/>
                        </a:lnTo>
                        <a:lnTo>
                          <a:pt x="1184" y="888"/>
                        </a:lnTo>
                        <a:lnTo>
                          <a:pt x="1195" y="890"/>
                        </a:lnTo>
                        <a:lnTo>
                          <a:pt x="1208" y="888"/>
                        </a:lnTo>
                        <a:lnTo>
                          <a:pt x="1220" y="887"/>
                        </a:lnTo>
                        <a:lnTo>
                          <a:pt x="1232" y="884"/>
                        </a:lnTo>
                        <a:lnTo>
                          <a:pt x="1243" y="880"/>
                        </a:lnTo>
                        <a:lnTo>
                          <a:pt x="1253" y="875"/>
                        </a:lnTo>
                        <a:lnTo>
                          <a:pt x="1265" y="871"/>
                        </a:lnTo>
                        <a:lnTo>
                          <a:pt x="1277" y="867"/>
                        </a:lnTo>
                        <a:lnTo>
                          <a:pt x="1288" y="864"/>
                        </a:lnTo>
                        <a:lnTo>
                          <a:pt x="1299" y="861"/>
                        </a:lnTo>
                        <a:lnTo>
                          <a:pt x="1310" y="859"/>
                        </a:lnTo>
                        <a:lnTo>
                          <a:pt x="1320" y="861"/>
                        </a:lnTo>
                        <a:lnTo>
                          <a:pt x="1331" y="864"/>
                        </a:lnTo>
                        <a:lnTo>
                          <a:pt x="1341" y="868"/>
                        </a:lnTo>
                        <a:lnTo>
                          <a:pt x="1351" y="877"/>
                        </a:lnTo>
                        <a:lnTo>
                          <a:pt x="1361" y="888"/>
                        </a:lnTo>
                        <a:lnTo>
                          <a:pt x="1354" y="909"/>
                        </a:lnTo>
                        <a:lnTo>
                          <a:pt x="1348" y="929"/>
                        </a:lnTo>
                        <a:lnTo>
                          <a:pt x="1344" y="950"/>
                        </a:lnTo>
                        <a:lnTo>
                          <a:pt x="1342" y="970"/>
                        </a:lnTo>
                        <a:lnTo>
                          <a:pt x="1342" y="990"/>
                        </a:lnTo>
                        <a:lnTo>
                          <a:pt x="1342" y="1009"/>
                        </a:lnTo>
                        <a:lnTo>
                          <a:pt x="1344" y="1030"/>
                        </a:lnTo>
                        <a:lnTo>
                          <a:pt x="1347" y="1049"/>
                        </a:lnTo>
                        <a:lnTo>
                          <a:pt x="1348" y="1069"/>
                        </a:lnTo>
                        <a:lnTo>
                          <a:pt x="1350" y="1088"/>
                        </a:lnTo>
                        <a:lnTo>
                          <a:pt x="1353" y="1108"/>
                        </a:lnTo>
                        <a:lnTo>
                          <a:pt x="1353" y="1129"/>
                        </a:lnTo>
                        <a:lnTo>
                          <a:pt x="1353" y="1149"/>
                        </a:lnTo>
                        <a:lnTo>
                          <a:pt x="1351" y="1170"/>
                        </a:lnTo>
                        <a:lnTo>
                          <a:pt x="1347" y="1191"/>
                        </a:lnTo>
                        <a:lnTo>
                          <a:pt x="1342" y="1213"/>
                        </a:lnTo>
                        <a:lnTo>
                          <a:pt x="1344" y="1207"/>
                        </a:lnTo>
                        <a:lnTo>
                          <a:pt x="1345" y="1202"/>
                        </a:lnTo>
                        <a:lnTo>
                          <a:pt x="1347" y="1194"/>
                        </a:lnTo>
                        <a:lnTo>
                          <a:pt x="1348" y="1190"/>
                        </a:lnTo>
                        <a:lnTo>
                          <a:pt x="1351" y="1183"/>
                        </a:lnTo>
                        <a:lnTo>
                          <a:pt x="1353" y="1177"/>
                        </a:lnTo>
                        <a:lnTo>
                          <a:pt x="1355" y="1171"/>
                        </a:lnTo>
                        <a:lnTo>
                          <a:pt x="1357" y="1165"/>
                        </a:lnTo>
                        <a:lnTo>
                          <a:pt x="1358" y="1159"/>
                        </a:lnTo>
                        <a:lnTo>
                          <a:pt x="1360" y="1154"/>
                        </a:lnTo>
                        <a:lnTo>
                          <a:pt x="1361" y="1146"/>
                        </a:lnTo>
                        <a:lnTo>
                          <a:pt x="1363" y="1140"/>
                        </a:lnTo>
                        <a:lnTo>
                          <a:pt x="1363" y="1133"/>
                        </a:lnTo>
                        <a:lnTo>
                          <a:pt x="1363" y="1126"/>
                        </a:lnTo>
                        <a:lnTo>
                          <a:pt x="1363" y="1119"/>
                        </a:lnTo>
                        <a:lnTo>
                          <a:pt x="1361" y="1111"/>
                        </a:lnTo>
                        <a:lnTo>
                          <a:pt x="1366" y="1098"/>
                        </a:lnTo>
                        <a:lnTo>
                          <a:pt x="1371" y="1084"/>
                        </a:lnTo>
                        <a:lnTo>
                          <a:pt x="1379" y="1069"/>
                        </a:lnTo>
                        <a:lnTo>
                          <a:pt x="1386" y="1054"/>
                        </a:lnTo>
                        <a:lnTo>
                          <a:pt x="1395" y="1040"/>
                        </a:lnTo>
                        <a:lnTo>
                          <a:pt x="1405" y="1025"/>
                        </a:lnTo>
                        <a:lnTo>
                          <a:pt x="1415" y="1012"/>
                        </a:lnTo>
                        <a:lnTo>
                          <a:pt x="1427" y="999"/>
                        </a:lnTo>
                        <a:lnTo>
                          <a:pt x="1437" y="986"/>
                        </a:lnTo>
                        <a:lnTo>
                          <a:pt x="1450" y="974"/>
                        </a:lnTo>
                        <a:lnTo>
                          <a:pt x="1463" y="964"/>
                        </a:lnTo>
                        <a:lnTo>
                          <a:pt x="1475" y="955"/>
                        </a:lnTo>
                        <a:lnTo>
                          <a:pt x="1488" y="948"/>
                        </a:lnTo>
                        <a:lnTo>
                          <a:pt x="1501" y="942"/>
                        </a:lnTo>
                        <a:lnTo>
                          <a:pt x="1516" y="937"/>
                        </a:lnTo>
                        <a:lnTo>
                          <a:pt x="1529" y="935"/>
                        </a:lnTo>
                        <a:lnTo>
                          <a:pt x="1529" y="938"/>
                        </a:lnTo>
                        <a:lnTo>
                          <a:pt x="1529" y="942"/>
                        </a:lnTo>
                        <a:lnTo>
                          <a:pt x="1529" y="947"/>
                        </a:lnTo>
                        <a:lnTo>
                          <a:pt x="1529" y="951"/>
                        </a:lnTo>
                        <a:lnTo>
                          <a:pt x="1527" y="954"/>
                        </a:lnTo>
                        <a:lnTo>
                          <a:pt x="1526" y="957"/>
                        </a:lnTo>
                        <a:lnTo>
                          <a:pt x="1523" y="960"/>
                        </a:lnTo>
                        <a:lnTo>
                          <a:pt x="1519" y="963"/>
                        </a:lnTo>
                        <a:lnTo>
                          <a:pt x="1519" y="973"/>
                        </a:lnTo>
                        <a:lnTo>
                          <a:pt x="1517" y="985"/>
                        </a:lnTo>
                        <a:lnTo>
                          <a:pt x="1514" y="996"/>
                        </a:lnTo>
                        <a:lnTo>
                          <a:pt x="1513" y="1008"/>
                        </a:lnTo>
                        <a:lnTo>
                          <a:pt x="1510" y="1021"/>
                        </a:lnTo>
                        <a:lnTo>
                          <a:pt x="1508" y="1036"/>
                        </a:lnTo>
                        <a:lnTo>
                          <a:pt x="1507" y="1047"/>
                        </a:lnTo>
                        <a:lnTo>
                          <a:pt x="1507" y="1060"/>
                        </a:lnTo>
                        <a:lnTo>
                          <a:pt x="1507" y="1073"/>
                        </a:lnTo>
                        <a:lnTo>
                          <a:pt x="1508" y="1085"/>
                        </a:lnTo>
                        <a:lnTo>
                          <a:pt x="1511" y="1097"/>
                        </a:lnTo>
                        <a:lnTo>
                          <a:pt x="1516" y="1105"/>
                        </a:lnTo>
                        <a:lnTo>
                          <a:pt x="1523" y="1114"/>
                        </a:lnTo>
                        <a:lnTo>
                          <a:pt x="1532" y="1121"/>
                        </a:lnTo>
                        <a:lnTo>
                          <a:pt x="1543" y="1127"/>
                        </a:lnTo>
                        <a:lnTo>
                          <a:pt x="1557" y="1130"/>
                        </a:lnTo>
                        <a:lnTo>
                          <a:pt x="1557" y="999"/>
                        </a:lnTo>
                        <a:lnTo>
                          <a:pt x="1562" y="990"/>
                        </a:lnTo>
                        <a:lnTo>
                          <a:pt x="1568" y="980"/>
                        </a:lnTo>
                        <a:lnTo>
                          <a:pt x="1577" y="970"/>
                        </a:lnTo>
                        <a:lnTo>
                          <a:pt x="1586" y="960"/>
                        </a:lnTo>
                        <a:lnTo>
                          <a:pt x="1594" y="951"/>
                        </a:lnTo>
                        <a:lnTo>
                          <a:pt x="1605" y="945"/>
                        </a:lnTo>
                        <a:lnTo>
                          <a:pt x="1613" y="942"/>
                        </a:lnTo>
                        <a:lnTo>
                          <a:pt x="1622" y="944"/>
                        </a:lnTo>
                        <a:lnTo>
                          <a:pt x="1619" y="955"/>
                        </a:lnTo>
                        <a:lnTo>
                          <a:pt x="1615" y="966"/>
                        </a:lnTo>
                        <a:lnTo>
                          <a:pt x="1612" y="976"/>
                        </a:lnTo>
                        <a:lnTo>
                          <a:pt x="1610" y="986"/>
                        </a:lnTo>
                        <a:lnTo>
                          <a:pt x="1609" y="996"/>
                        </a:lnTo>
                        <a:lnTo>
                          <a:pt x="1606" y="1008"/>
                        </a:lnTo>
                        <a:lnTo>
                          <a:pt x="1605" y="1018"/>
                        </a:lnTo>
                        <a:lnTo>
                          <a:pt x="1605" y="1030"/>
                        </a:lnTo>
                        <a:lnTo>
                          <a:pt x="1603" y="1040"/>
                        </a:lnTo>
                        <a:lnTo>
                          <a:pt x="1603" y="1052"/>
                        </a:lnTo>
                        <a:lnTo>
                          <a:pt x="1603" y="1063"/>
                        </a:lnTo>
                        <a:lnTo>
                          <a:pt x="1603" y="1073"/>
                        </a:lnTo>
                        <a:lnTo>
                          <a:pt x="1605" y="1085"/>
                        </a:lnTo>
                        <a:lnTo>
                          <a:pt x="1605" y="1097"/>
                        </a:lnTo>
                        <a:lnTo>
                          <a:pt x="1605" y="1107"/>
                        </a:lnTo>
                        <a:lnTo>
                          <a:pt x="1606" y="1119"/>
                        </a:lnTo>
                        <a:lnTo>
                          <a:pt x="1608" y="1130"/>
                        </a:lnTo>
                        <a:lnTo>
                          <a:pt x="1609" y="1140"/>
                        </a:lnTo>
                        <a:lnTo>
                          <a:pt x="1610" y="1152"/>
                        </a:lnTo>
                        <a:lnTo>
                          <a:pt x="1610" y="1164"/>
                        </a:lnTo>
                        <a:lnTo>
                          <a:pt x="1612" y="1174"/>
                        </a:lnTo>
                        <a:lnTo>
                          <a:pt x="1613" y="1186"/>
                        </a:lnTo>
                        <a:lnTo>
                          <a:pt x="1615" y="1196"/>
                        </a:lnTo>
                        <a:lnTo>
                          <a:pt x="1616" y="1206"/>
                        </a:lnTo>
                        <a:lnTo>
                          <a:pt x="1618" y="1218"/>
                        </a:lnTo>
                        <a:lnTo>
                          <a:pt x="1619" y="1228"/>
                        </a:lnTo>
                        <a:lnTo>
                          <a:pt x="1619" y="1238"/>
                        </a:lnTo>
                        <a:lnTo>
                          <a:pt x="1621" y="1248"/>
                        </a:lnTo>
                        <a:lnTo>
                          <a:pt x="1621" y="1258"/>
                        </a:lnTo>
                        <a:lnTo>
                          <a:pt x="1622" y="1269"/>
                        </a:lnTo>
                        <a:lnTo>
                          <a:pt x="1622" y="1279"/>
                        </a:lnTo>
                        <a:lnTo>
                          <a:pt x="1622" y="1289"/>
                        </a:lnTo>
                        <a:lnTo>
                          <a:pt x="1641" y="1289"/>
                        </a:lnTo>
                        <a:lnTo>
                          <a:pt x="1640" y="1280"/>
                        </a:lnTo>
                        <a:lnTo>
                          <a:pt x="1640" y="1270"/>
                        </a:lnTo>
                        <a:lnTo>
                          <a:pt x="1641" y="1261"/>
                        </a:lnTo>
                        <a:lnTo>
                          <a:pt x="1641" y="1253"/>
                        </a:lnTo>
                        <a:lnTo>
                          <a:pt x="1640" y="1244"/>
                        </a:lnTo>
                        <a:lnTo>
                          <a:pt x="1637" y="1235"/>
                        </a:lnTo>
                        <a:lnTo>
                          <a:pt x="1631" y="1229"/>
                        </a:lnTo>
                        <a:lnTo>
                          <a:pt x="1622" y="1223"/>
                        </a:lnTo>
                        <a:lnTo>
                          <a:pt x="1626" y="1215"/>
                        </a:lnTo>
                        <a:lnTo>
                          <a:pt x="1629" y="1206"/>
                        </a:lnTo>
                        <a:lnTo>
                          <a:pt x="1631" y="1197"/>
                        </a:lnTo>
                        <a:lnTo>
                          <a:pt x="1631" y="1187"/>
                        </a:lnTo>
                        <a:lnTo>
                          <a:pt x="1631" y="1177"/>
                        </a:lnTo>
                        <a:lnTo>
                          <a:pt x="1631" y="1167"/>
                        </a:lnTo>
                        <a:lnTo>
                          <a:pt x="1631" y="1156"/>
                        </a:lnTo>
                        <a:lnTo>
                          <a:pt x="1631" y="1146"/>
                        </a:lnTo>
                        <a:lnTo>
                          <a:pt x="1631" y="1136"/>
                        </a:lnTo>
                        <a:lnTo>
                          <a:pt x="1631" y="1126"/>
                        </a:lnTo>
                        <a:lnTo>
                          <a:pt x="1632" y="1117"/>
                        </a:lnTo>
                        <a:lnTo>
                          <a:pt x="1634" y="1108"/>
                        </a:lnTo>
                        <a:lnTo>
                          <a:pt x="1638" y="1101"/>
                        </a:lnTo>
                        <a:lnTo>
                          <a:pt x="1642" y="1094"/>
                        </a:lnTo>
                        <a:lnTo>
                          <a:pt x="1650" y="1088"/>
                        </a:lnTo>
                        <a:lnTo>
                          <a:pt x="1660" y="1084"/>
                        </a:lnTo>
                        <a:lnTo>
                          <a:pt x="1650" y="990"/>
                        </a:lnTo>
                        <a:lnTo>
                          <a:pt x="1654" y="983"/>
                        </a:lnTo>
                        <a:lnTo>
                          <a:pt x="1658" y="974"/>
                        </a:lnTo>
                        <a:lnTo>
                          <a:pt x="1663" y="967"/>
                        </a:lnTo>
                        <a:lnTo>
                          <a:pt x="1667" y="958"/>
                        </a:lnTo>
                        <a:lnTo>
                          <a:pt x="1673" y="950"/>
                        </a:lnTo>
                        <a:lnTo>
                          <a:pt x="1677" y="942"/>
                        </a:lnTo>
                        <a:lnTo>
                          <a:pt x="1683" y="934"/>
                        </a:lnTo>
                        <a:lnTo>
                          <a:pt x="1689" y="926"/>
                        </a:lnTo>
                        <a:lnTo>
                          <a:pt x="1695" y="919"/>
                        </a:lnTo>
                        <a:lnTo>
                          <a:pt x="1701" y="912"/>
                        </a:lnTo>
                        <a:lnTo>
                          <a:pt x="1708" y="904"/>
                        </a:lnTo>
                        <a:lnTo>
                          <a:pt x="1714" y="899"/>
                        </a:lnTo>
                        <a:lnTo>
                          <a:pt x="1721" y="893"/>
                        </a:lnTo>
                        <a:lnTo>
                          <a:pt x="1728" y="887"/>
                        </a:lnTo>
                        <a:lnTo>
                          <a:pt x="1736" y="883"/>
                        </a:lnTo>
                        <a:lnTo>
                          <a:pt x="1743" y="878"/>
                        </a:lnTo>
                        <a:lnTo>
                          <a:pt x="1750" y="884"/>
                        </a:lnTo>
                        <a:lnTo>
                          <a:pt x="1752" y="890"/>
                        </a:lnTo>
                        <a:lnTo>
                          <a:pt x="1752" y="896"/>
                        </a:lnTo>
                        <a:lnTo>
                          <a:pt x="1749" y="902"/>
                        </a:lnTo>
                        <a:lnTo>
                          <a:pt x="1744" y="907"/>
                        </a:lnTo>
                        <a:lnTo>
                          <a:pt x="1740" y="913"/>
                        </a:lnTo>
                        <a:lnTo>
                          <a:pt x="1736" y="919"/>
                        </a:lnTo>
                        <a:lnTo>
                          <a:pt x="1733" y="926"/>
                        </a:lnTo>
                        <a:lnTo>
                          <a:pt x="1779" y="944"/>
                        </a:lnTo>
                        <a:lnTo>
                          <a:pt x="1778" y="963"/>
                        </a:lnTo>
                        <a:lnTo>
                          <a:pt x="1778" y="979"/>
                        </a:lnTo>
                        <a:lnTo>
                          <a:pt x="1781" y="996"/>
                        </a:lnTo>
                        <a:lnTo>
                          <a:pt x="1784" y="1012"/>
                        </a:lnTo>
                        <a:lnTo>
                          <a:pt x="1788" y="1028"/>
                        </a:lnTo>
                        <a:lnTo>
                          <a:pt x="1793" y="1044"/>
                        </a:lnTo>
                        <a:lnTo>
                          <a:pt x="1798" y="1060"/>
                        </a:lnTo>
                        <a:lnTo>
                          <a:pt x="1804" y="1075"/>
                        </a:lnTo>
                        <a:lnTo>
                          <a:pt x="1810" y="1091"/>
                        </a:lnTo>
                        <a:lnTo>
                          <a:pt x="1814" y="1105"/>
                        </a:lnTo>
                        <a:lnTo>
                          <a:pt x="1819" y="1120"/>
                        </a:lnTo>
                        <a:lnTo>
                          <a:pt x="1823" y="1135"/>
                        </a:lnTo>
                        <a:lnTo>
                          <a:pt x="1825" y="1149"/>
                        </a:lnTo>
                        <a:lnTo>
                          <a:pt x="1825" y="1165"/>
                        </a:lnTo>
                        <a:lnTo>
                          <a:pt x="1822" y="1180"/>
                        </a:lnTo>
                        <a:lnTo>
                          <a:pt x="1817" y="1194"/>
                        </a:lnTo>
                        <a:lnTo>
                          <a:pt x="1836" y="1177"/>
                        </a:lnTo>
                        <a:lnTo>
                          <a:pt x="1845" y="1183"/>
                        </a:lnTo>
                        <a:lnTo>
                          <a:pt x="1852" y="1188"/>
                        </a:lnTo>
                        <a:lnTo>
                          <a:pt x="1860" y="1196"/>
                        </a:lnTo>
                        <a:lnTo>
                          <a:pt x="1865" y="1203"/>
                        </a:lnTo>
                        <a:lnTo>
                          <a:pt x="1871" y="1210"/>
                        </a:lnTo>
                        <a:lnTo>
                          <a:pt x="1876" y="1218"/>
                        </a:lnTo>
                        <a:lnTo>
                          <a:pt x="1880" y="1226"/>
                        </a:lnTo>
                        <a:lnTo>
                          <a:pt x="1884" y="1234"/>
                        </a:lnTo>
                        <a:lnTo>
                          <a:pt x="1889" y="1241"/>
                        </a:lnTo>
                        <a:lnTo>
                          <a:pt x="1893" y="1250"/>
                        </a:lnTo>
                        <a:lnTo>
                          <a:pt x="1896" y="1257"/>
                        </a:lnTo>
                        <a:lnTo>
                          <a:pt x="1900" y="1264"/>
                        </a:lnTo>
                        <a:lnTo>
                          <a:pt x="1905" y="1272"/>
                        </a:lnTo>
                        <a:lnTo>
                          <a:pt x="1909" y="1277"/>
                        </a:lnTo>
                        <a:lnTo>
                          <a:pt x="1915" y="1283"/>
                        </a:lnTo>
                        <a:lnTo>
                          <a:pt x="1921" y="1289"/>
                        </a:lnTo>
                        <a:lnTo>
                          <a:pt x="1924" y="1279"/>
                        </a:lnTo>
                        <a:lnTo>
                          <a:pt x="1927" y="1269"/>
                        </a:lnTo>
                        <a:lnTo>
                          <a:pt x="1927" y="1260"/>
                        </a:lnTo>
                        <a:lnTo>
                          <a:pt x="1927" y="1250"/>
                        </a:lnTo>
                        <a:lnTo>
                          <a:pt x="1925" y="1241"/>
                        </a:lnTo>
                        <a:lnTo>
                          <a:pt x="1924" y="1231"/>
                        </a:lnTo>
                        <a:lnTo>
                          <a:pt x="1919" y="1222"/>
                        </a:lnTo>
                        <a:lnTo>
                          <a:pt x="1916" y="1213"/>
                        </a:lnTo>
                        <a:lnTo>
                          <a:pt x="1912" y="1205"/>
                        </a:lnTo>
                        <a:lnTo>
                          <a:pt x="1908" y="1194"/>
                        </a:lnTo>
                        <a:lnTo>
                          <a:pt x="1902" y="1186"/>
                        </a:lnTo>
                        <a:lnTo>
                          <a:pt x="1897" y="1177"/>
                        </a:lnTo>
                        <a:lnTo>
                          <a:pt x="1893" y="1168"/>
                        </a:lnTo>
                        <a:lnTo>
                          <a:pt x="1890" y="1158"/>
                        </a:lnTo>
                        <a:lnTo>
                          <a:pt x="1886" y="1149"/>
                        </a:lnTo>
                        <a:lnTo>
                          <a:pt x="1883" y="1140"/>
                        </a:lnTo>
                        <a:lnTo>
                          <a:pt x="1876" y="1117"/>
                        </a:lnTo>
                        <a:lnTo>
                          <a:pt x="1871" y="1097"/>
                        </a:lnTo>
                        <a:lnTo>
                          <a:pt x="1871" y="1076"/>
                        </a:lnTo>
                        <a:lnTo>
                          <a:pt x="1874" y="1059"/>
                        </a:lnTo>
                        <a:lnTo>
                          <a:pt x="1880" y="1041"/>
                        </a:lnTo>
                        <a:lnTo>
                          <a:pt x="1889" y="1025"/>
                        </a:lnTo>
                        <a:lnTo>
                          <a:pt x="1900" y="1011"/>
                        </a:lnTo>
                        <a:lnTo>
                          <a:pt x="1913" y="996"/>
                        </a:lnTo>
                        <a:lnTo>
                          <a:pt x="1927" y="983"/>
                        </a:lnTo>
                        <a:lnTo>
                          <a:pt x="1943" y="971"/>
                        </a:lnTo>
                        <a:lnTo>
                          <a:pt x="1959" y="958"/>
                        </a:lnTo>
                        <a:lnTo>
                          <a:pt x="1975" y="947"/>
                        </a:lnTo>
                        <a:lnTo>
                          <a:pt x="1991" y="935"/>
                        </a:lnTo>
                        <a:lnTo>
                          <a:pt x="2005" y="922"/>
                        </a:lnTo>
                        <a:lnTo>
                          <a:pt x="2020" y="910"/>
                        </a:lnTo>
                        <a:lnTo>
                          <a:pt x="2033" y="897"/>
                        </a:lnTo>
                        <a:lnTo>
                          <a:pt x="2030" y="893"/>
                        </a:lnTo>
                        <a:lnTo>
                          <a:pt x="2027" y="888"/>
                        </a:lnTo>
                        <a:lnTo>
                          <a:pt x="2023" y="884"/>
                        </a:lnTo>
                        <a:lnTo>
                          <a:pt x="2018" y="881"/>
                        </a:lnTo>
                        <a:lnTo>
                          <a:pt x="2013" y="880"/>
                        </a:lnTo>
                        <a:lnTo>
                          <a:pt x="2008" y="878"/>
                        </a:lnTo>
                        <a:lnTo>
                          <a:pt x="2002" y="877"/>
                        </a:lnTo>
                        <a:lnTo>
                          <a:pt x="1997" y="875"/>
                        </a:lnTo>
                        <a:lnTo>
                          <a:pt x="1991" y="874"/>
                        </a:lnTo>
                        <a:lnTo>
                          <a:pt x="1985" y="874"/>
                        </a:lnTo>
                        <a:lnTo>
                          <a:pt x="1978" y="874"/>
                        </a:lnTo>
                        <a:lnTo>
                          <a:pt x="1972" y="872"/>
                        </a:lnTo>
                        <a:lnTo>
                          <a:pt x="1966" y="872"/>
                        </a:lnTo>
                        <a:lnTo>
                          <a:pt x="1960" y="871"/>
                        </a:lnTo>
                        <a:lnTo>
                          <a:pt x="1954" y="870"/>
                        </a:lnTo>
                        <a:lnTo>
                          <a:pt x="1948" y="870"/>
                        </a:lnTo>
                        <a:lnTo>
                          <a:pt x="1932" y="870"/>
                        </a:lnTo>
                        <a:lnTo>
                          <a:pt x="1919" y="872"/>
                        </a:lnTo>
                        <a:lnTo>
                          <a:pt x="1909" y="877"/>
                        </a:lnTo>
                        <a:lnTo>
                          <a:pt x="1902" y="884"/>
                        </a:lnTo>
                        <a:lnTo>
                          <a:pt x="1896" y="893"/>
                        </a:lnTo>
                        <a:lnTo>
                          <a:pt x="1892" y="903"/>
                        </a:lnTo>
                        <a:lnTo>
                          <a:pt x="1889" y="913"/>
                        </a:lnTo>
                        <a:lnTo>
                          <a:pt x="1886" y="923"/>
                        </a:lnTo>
                        <a:lnTo>
                          <a:pt x="1884" y="937"/>
                        </a:lnTo>
                        <a:lnTo>
                          <a:pt x="1883" y="948"/>
                        </a:lnTo>
                        <a:lnTo>
                          <a:pt x="1880" y="958"/>
                        </a:lnTo>
                        <a:lnTo>
                          <a:pt x="1877" y="970"/>
                        </a:lnTo>
                        <a:lnTo>
                          <a:pt x="1871" y="979"/>
                        </a:lnTo>
                        <a:lnTo>
                          <a:pt x="1865" y="987"/>
                        </a:lnTo>
                        <a:lnTo>
                          <a:pt x="1857" y="995"/>
                        </a:lnTo>
                        <a:lnTo>
                          <a:pt x="1845" y="999"/>
                        </a:lnTo>
                        <a:lnTo>
                          <a:pt x="1842" y="993"/>
                        </a:lnTo>
                        <a:lnTo>
                          <a:pt x="1838" y="986"/>
                        </a:lnTo>
                        <a:lnTo>
                          <a:pt x="1835" y="980"/>
                        </a:lnTo>
                        <a:lnTo>
                          <a:pt x="1832" y="973"/>
                        </a:lnTo>
                        <a:lnTo>
                          <a:pt x="1828" y="967"/>
                        </a:lnTo>
                        <a:lnTo>
                          <a:pt x="1825" y="960"/>
                        </a:lnTo>
                        <a:lnTo>
                          <a:pt x="1822" y="954"/>
                        </a:lnTo>
                        <a:lnTo>
                          <a:pt x="1819" y="948"/>
                        </a:lnTo>
                        <a:lnTo>
                          <a:pt x="1816" y="941"/>
                        </a:lnTo>
                        <a:lnTo>
                          <a:pt x="1813" y="934"/>
                        </a:lnTo>
                        <a:lnTo>
                          <a:pt x="1811" y="926"/>
                        </a:lnTo>
                        <a:lnTo>
                          <a:pt x="1810" y="919"/>
                        </a:lnTo>
                        <a:lnTo>
                          <a:pt x="1809" y="912"/>
                        </a:lnTo>
                        <a:lnTo>
                          <a:pt x="1807" y="904"/>
                        </a:lnTo>
                        <a:lnTo>
                          <a:pt x="1807" y="896"/>
                        </a:lnTo>
                        <a:lnTo>
                          <a:pt x="1809" y="888"/>
                        </a:lnTo>
                        <a:lnTo>
                          <a:pt x="1822" y="871"/>
                        </a:lnTo>
                        <a:lnTo>
                          <a:pt x="1830" y="856"/>
                        </a:lnTo>
                        <a:lnTo>
                          <a:pt x="1832" y="846"/>
                        </a:lnTo>
                        <a:lnTo>
                          <a:pt x="1830" y="839"/>
                        </a:lnTo>
                        <a:lnTo>
                          <a:pt x="1823" y="833"/>
                        </a:lnTo>
                        <a:lnTo>
                          <a:pt x="1814" y="830"/>
                        </a:lnTo>
                        <a:lnTo>
                          <a:pt x="1801" y="827"/>
                        </a:lnTo>
                        <a:lnTo>
                          <a:pt x="1788" y="826"/>
                        </a:lnTo>
                        <a:lnTo>
                          <a:pt x="1772" y="826"/>
                        </a:lnTo>
                        <a:lnTo>
                          <a:pt x="1758" y="824"/>
                        </a:lnTo>
                        <a:lnTo>
                          <a:pt x="1742" y="823"/>
                        </a:lnTo>
                        <a:lnTo>
                          <a:pt x="1728" y="819"/>
                        </a:lnTo>
                        <a:lnTo>
                          <a:pt x="1715" y="814"/>
                        </a:lnTo>
                        <a:lnTo>
                          <a:pt x="1705" y="808"/>
                        </a:lnTo>
                        <a:lnTo>
                          <a:pt x="1699" y="798"/>
                        </a:lnTo>
                        <a:lnTo>
                          <a:pt x="1696" y="785"/>
                        </a:lnTo>
                        <a:lnTo>
                          <a:pt x="1686" y="786"/>
                        </a:lnTo>
                        <a:lnTo>
                          <a:pt x="1677" y="789"/>
                        </a:lnTo>
                        <a:lnTo>
                          <a:pt x="1669" y="792"/>
                        </a:lnTo>
                        <a:lnTo>
                          <a:pt x="1661" y="797"/>
                        </a:lnTo>
                        <a:lnTo>
                          <a:pt x="1653" y="803"/>
                        </a:lnTo>
                        <a:lnTo>
                          <a:pt x="1645" y="808"/>
                        </a:lnTo>
                        <a:lnTo>
                          <a:pt x="1638" y="816"/>
                        </a:lnTo>
                        <a:lnTo>
                          <a:pt x="1631" y="823"/>
                        </a:lnTo>
                        <a:lnTo>
                          <a:pt x="1621" y="827"/>
                        </a:lnTo>
                        <a:lnTo>
                          <a:pt x="1612" y="832"/>
                        </a:lnTo>
                        <a:lnTo>
                          <a:pt x="1602" y="836"/>
                        </a:lnTo>
                        <a:lnTo>
                          <a:pt x="1591" y="839"/>
                        </a:lnTo>
                        <a:lnTo>
                          <a:pt x="1583" y="840"/>
                        </a:lnTo>
                        <a:lnTo>
                          <a:pt x="1574" y="842"/>
                        </a:lnTo>
                        <a:lnTo>
                          <a:pt x="1565" y="842"/>
                        </a:lnTo>
                        <a:lnTo>
                          <a:pt x="1558" y="840"/>
                        </a:lnTo>
                        <a:lnTo>
                          <a:pt x="1551" y="839"/>
                        </a:lnTo>
                        <a:lnTo>
                          <a:pt x="1543" y="835"/>
                        </a:lnTo>
                        <a:lnTo>
                          <a:pt x="1536" y="830"/>
                        </a:lnTo>
                        <a:lnTo>
                          <a:pt x="1530" y="824"/>
                        </a:lnTo>
                        <a:lnTo>
                          <a:pt x="1524" y="817"/>
                        </a:lnTo>
                        <a:lnTo>
                          <a:pt x="1519" y="808"/>
                        </a:lnTo>
                        <a:lnTo>
                          <a:pt x="1514" y="798"/>
                        </a:lnTo>
                        <a:lnTo>
                          <a:pt x="1510" y="785"/>
                        </a:lnTo>
                        <a:lnTo>
                          <a:pt x="1506" y="784"/>
                        </a:lnTo>
                        <a:lnTo>
                          <a:pt x="1500" y="782"/>
                        </a:lnTo>
                        <a:lnTo>
                          <a:pt x="1494" y="782"/>
                        </a:lnTo>
                        <a:lnTo>
                          <a:pt x="1488" y="784"/>
                        </a:lnTo>
                        <a:lnTo>
                          <a:pt x="1484" y="785"/>
                        </a:lnTo>
                        <a:lnTo>
                          <a:pt x="1478" y="786"/>
                        </a:lnTo>
                        <a:lnTo>
                          <a:pt x="1472" y="789"/>
                        </a:lnTo>
                        <a:lnTo>
                          <a:pt x="1466" y="791"/>
                        </a:lnTo>
                        <a:lnTo>
                          <a:pt x="1460" y="794"/>
                        </a:lnTo>
                        <a:lnTo>
                          <a:pt x="1455" y="797"/>
                        </a:lnTo>
                        <a:lnTo>
                          <a:pt x="1449" y="798"/>
                        </a:lnTo>
                        <a:lnTo>
                          <a:pt x="1443" y="801"/>
                        </a:lnTo>
                        <a:lnTo>
                          <a:pt x="1437" y="803"/>
                        </a:lnTo>
                        <a:lnTo>
                          <a:pt x="1430" y="804"/>
                        </a:lnTo>
                        <a:lnTo>
                          <a:pt x="1424" y="804"/>
                        </a:lnTo>
                        <a:lnTo>
                          <a:pt x="1417" y="804"/>
                        </a:lnTo>
                        <a:lnTo>
                          <a:pt x="1405" y="788"/>
                        </a:lnTo>
                        <a:lnTo>
                          <a:pt x="1390" y="775"/>
                        </a:lnTo>
                        <a:lnTo>
                          <a:pt x="1377" y="766"/>
                        </a:lnTo>
                        <a:lnTo>
                          <a:pt x="1363" y="760"/>
                        </a:lnTo>
                        <a:lnTo>
                          <a:pt x="1348" y="759"/>
                        </a:lnTo>
                        <a:lnTo>
                          <a:pt x="1332" y="759"/>
                        </a:lnTo>
                        <a:lnTo>
                          <a:pt x="1318" y="762"/>
                        </a:lnTo>
                        <a:lnTo>
                          <a:pt x="1302" y="766"/>
                        </a:lnTo>
                        <a:lnTo>
                          <a:pt x="1287" y="772"/>
                        </a:lnTo>
                        <a:lnTo>
                          <a:pt x="1271" y="778"/>
                        </a:lnTo>
                        <a:lnTo>
                          <a:pt x="1255" y="786"/>
                        </a:lnTo>
                        <a:lnTo>
                          <a:pt x="1240" y="794"/>
                        </a:lnTo>
                        <a:lnTo>
                          <a:pt x="1226" y="803"/>
                        </a:lnTo>
                        <a:lnTo>
                          <a:pt x="1211" y="810"/>
                        </a:lnTo>
                        <a:lnTo>
                          <a:pt x="1197" y="817"/>
                        </a:lnTo>
                        <a:lnTo>
                          <a:pt x="1184" y="823"/>
                        </a:lnTo>
                        <a:lnTo>
                          <a:pt x="1100" y="721"/>
                        </a:lnTo>
                        <a:lnTo>
                          <a:pt x="1083" y="721"/>
                        </a:lnTo>
                        <a:lnTo>
                          <a:pt x="1067" y="719"/>
                        </a:lnTo>
                        <a:lnTo>
                          <a:pt x="1051" y="717"/>
                        </a:lnTo>
                        <a:lnTo>
                          <a:pt x="1038" y="712"/>
                        </a:lnTo>
                        <a:lnTo>
                          <a:pt x="1025" y="706"/>
                        </a:lnTo>
                        <a:lnTo>
                          <a:pt x="1013" y="701"/>
                        </a:lnTo>
                        <a:lnTo>
                          <a:pt x="1003" y="692"/>
                        </a:lnTo>
                        <a:lnTo>
                          <a:pt x="993" y="683"/>
                        </a:lnTo>
                        <a:lnTo>
                          <a:pt x="984" y="673"/>
                        </a:lnTo>
                        <a:lnTo>
                          <a:pt x="975" y="661"/>
                        </a:lnTo>
                        <a:lnTo>
                          <a:pt x="968" y="651"/>
                        </a:lnTo>
                        <a:lnTo>
                          <a:pt x="959" y="639"/>
                        </a:lnTo>
                        <a:lnTo>
                          <a:pt x="952" y="626"/>
                        </a:lnTo>
                        <a:lnTo>
                          <a:pt x="946" y="613"/>
                        </a:lnTo>
                        <a:lnTo>
                          <a:pt x="939" y="601"/>
                        </a:lnTo>
                        <a:lnTo>
                          <a:pt x="931" y="588"/>
                        </a:lnTo>
                        <a:lnTo>
                          <a:pt x="924" y="577"/>
                        </a:lnTo>
                        <a:lnTo>
                          <a:pt x="917" y="565"/>
                        </a:lnTo>
                        <a:lnTo>
                          <a:pt x="910" y="553"/>
                        </a:lnTo>
                        <a:lnTo>
                          <a:pt x="902" y="543"/>
                        </a:lnTo>
                        <a:lnTo>
                          <a:pt x="894" y="533"/>
                        </a:lnTo>
                        <a:lnTo>
                          <a:pt x="885" y="523"/>
                        </a:lnTo>
                        <a:lnTo>
                          <a:pt x="875" y="516"/>
                        </a:lnTo>
                        <a:lnTo>
                          <a:pt x="864" y="508"/>
                        </a:lnTo>
                        <a:lnTo>
                          <a:pt x="853" y="501"/>
                        </a:lnTo>
                        <a:lnTo>
                          <a:pt x="840" y="497"/>
                        </a:lnTo>
                        <a:lnTo>
                          <a:pt x="827" y="494"/>
                        </a:lnTo>
                        <a:lnTo>
                          <a:pt x="812" y="492"/>
                        </a:lnTo>
                        <a:lnTo>
                          <a:pt x="794" y="494"/>
                        </a:lnTo>
                        <a:lnTo>
                          <a:pt x="777" y="495"/>
                        </a:lnTo>
                        <a:lnTo>
                          <a:pt x="758" y="500"/>
                        </a:lnTo>
                        <a:lnTo>
                          <a:pt x="736" y="507"/>
                        </a:lnTo>
                        <a:lnTo>
                          <a:pt x="736" y="488"/>
                        </a:lnTo>
                        <a:lnTo>
                          <a:pt x="729" y="465"/>
                        </a:lnTo>
                        <a:lnTo>
                          <a:pt x="720" y="444"/>
                        </a:lnTo>
                        <a:lnTo>
                          <a:pt x="707" y="427"/>
                        </a:lnTo>
                        <a:lnTo>
                          <a:pt x="694" y="411"/>
                        </a:lnTo>
                        <a:lnTo>
                          <a:pt x="676" y="399"/>
                        </a:lnTo>
                        <a:lnTo>
                          <a:pt x="659" y="387"/>
                        </a:lnTo>
                        <a:lnTo>
                          <a:pt x="640" y="379"/>
                        </a:lnTo>
                        <a:lnTo>
                          <a:pt x="620" y="371"/>
                        </a:lnTo>
                        <a:lnTo>
                          <a:pt x="599" y="366"/>
                        </a:lnTo>
                        <a:lnTo>
                          <a:pt x="577" y="361"/>
                        </a:lnTo>
                        <a:lnTo>
                          <a:pt x="556" y="355"/>
                        </a:lnTo>
                        <a:lnTo>
                          <a:pt x="532" y="351"/>
                        </a:lnTo>
                        <a:lnTo>
                          <a:pt x="510" y="347"/>
                        </a:lnTo>
                        <a:lnTo>
                          <a:pt x="489" y="341"/>
                        </a:lnTo>
                        <a:lnTo>
                          <a:pt x="468" y="335"/>
                        </a:lnTo>
                        <a:lnTo>
                          <a:pt x="448" y="329"/>
                        </a:lnTo>
                        <a:lnTo>
                          <a:pt x="505" y="264"/>
                        </a:lnTo>
                        <a:lnTo>
                          <a:pt x="337" y="115"/>
                        </a:lnTo>
                        <a:lnTo>
                          <a:pt x="344" y="108"/>
                        </a:lnTo>
                        <a:lnTo>
                          <a:pt x="352" y="102"/>
                        </a:lnTo>
                        <a:lnTo>
                          <a:pt x="359" y="95"/>
                        </a:lnTo>
                        <a:lnTo>
                          <a:pt x="366" y="87"/>
                        </a:lnTo>
                        <a:lnTo>
                          <a:pt x="373" y="80"/>
                        </a:lnTo>
                        <a:lnTo>
                          <a:pt x="381" y="73"/>
                        </a:lnTo>
                        <a:lnTo>
                          <a:pt x="388" y="65"/>
                        </a:lnTo>
                        <a:lnTo>
                          <a:pt x="395" y="57"/>
                        </a:lnTo>
                        <a:lnTo>
                          <a:pt x="403" y="49"/>
                        </a:lnTo>
                        <a:lnTo>
                          <a:pt x="410" y="42"/>
                        </a:lnTo>
                        <a:lnTo>
                          <a:pt x="416" y="35"/>
                        </a:lnTo>
                        <a:lnTo>
                          <a:pt x="423" y="28"/>
                        </a:lnTo>
                        <a:lnTo>
                          <a:pt x="430" y="20"/>
                        </a:lnTo>
                        <a:lnTo>
                          <a:pt x="438" y="14"/>
                        </a:lnTo>
                        <a:lnTo>
                          <a:pt x="445" y="7"/>
                        </a:lnTo>
                        <a:lnTo>
                          <a:pt x="452" y="0"/>
                        </a:lnTo>
                        <a:lnTo>
                          <a:pt x="21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0" bIns="21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0" name=""/>
                  <p:cNvSpPr/>
                  <p:nvPr/>
                </p:nvSpPr>
                <p:spPr>
                  <a:xfrm>
                    <a:off x="1869120" y="5225040"/>
                    <a:ext cx="114480" cy="48240"/>
                  </a:xfrm>
                  <a:custGeom>
                    <a:avLst/>
                    <a:gdLst/>
                    <a:ahLst/>
                    <a:rect l="l" t="t" r="r" b="b"/>
                    <a:pathLst>
                      <a:path w="1994" h="907">
                        <a:moveTo>
                          <a:pt x="0" y="0"/>
                        </a:moveTo>
                        <a:lnTo>
                          <a:pt x="8" y="86"/>
                        </a:lnTo>
                        <a:lnTo>
                          <a:pt x="26" y="108"/>
                        </a:lnTo>
                        <a:lnTo>
                          <a:pt x="43" y="128"/>
                        </a:lnTo>
                        <a:lnTo>
                          <a:pt x="61" y="148"/>
                        </a:lnTo>
                        <a:lnTo>
                          <a:pt x="78" y="170"/>
                        </a:lnTo>
                        <a:lnTo>
                          <a:pt x="96" y="191"/>
                        </a:lnTo>
                        <a:lnTo>
                          <a:pt x="113" y="211"/>
                        </a:lnTo>
                        <a:lnTo>
                          <a:pt x="132" y="232"/>
                        </a:lnTo>
                        <a:lnTo>
                          <a:pt x="150" y="252"/>
                        </a:lnTo>
                        <a:lnTo>
                          <a:pt x="167" y="272"/>
                        </a:lnTo>
                        <a:lnTo>
                          <a:pt x="186" y="291"/>
                        </a:lnTo>
                        <a:lnTo>
                          <a:pt x="205" y="310"/>
                        </a:lnTo>
                        <a:lnTo>
                          <a:pt x="222" y="331"/>
                        </a:lnTo>
                        <a:lnTo>
                          <a:pt x="243" y="350"/>
                        </a:lnTo>
                        <a:lnTo>
                          <a:pt x="262" y="367"/>
                        </a:lnTo>
                        <a:lnTo>
                          <a:pt x="281" y="386"/>
                        </a:lnTo>
                        <a:lnTo>
                          <a:pt x="301" y="403"/>
                        </a:lnTo>
                        <a:lnTo>
                          <a:pt x="322" y="421"/>
                        </a:lnTo>
                        <a:lnTo>
                          <a:pt x="340" y="437"/>
                        </a:lnTo>
                        <a:lnTo>
                          <a:pt x="362" y="454"/>
                        </a:lnTo>
                        <a:lnTo>
                          <a:pt x="383" y="470"/>
                        </a:lnTo>
                        <a:lnTo>
                          <a:pt x="405" y="485"/>
                        </a:lnTo>
                        <a:lnTo>
                          <a:pt x="426" y="500"/>
                        </a:lnTo>
                        <a:lnTo>
                          <a:pt x="448" y="514"/>
                        </a:lnTo>
                        <a:lnTo>
                          <a:pt x="472" y="527"/>
                        </a:lnTo>
                        <a:lnTo>
                          <a:pt x="493" y="540"/>
                        </a:lnTo>
                        <a:lnTo>
                          <a:pt x="518" y="552"/>
                        </a:lnTo>
                        <a:lnTo>
                          <a:pt x="542" y="564"/>
                        </a:lnTo>
                        <a:lnTo>
                          <a:pt x="566" y="574"/>
                        </a:lnTo>
                        <a:lnTo>
                          <a:pt x="591" y="584"/>
                        </a:lnTo>
                        <a:lnTo>
                          <a:pt x="617" y="593"/>
                        </a:lnTo>
                        <a:lnTo>
                          <a:pt x="644" y="601"/>
                        </a:lnTo>
                        <a:lnTo>
                          <a:pt x="670" y="609"/>
                        </a:lnTo>
                        <a:lnTo>
                          <a:pt x="684" y="616"/>
                        </a:lnTo>
                        <a:lnTo>
                          <a:pt x="699" y="622"/>
                        </a:lnTo>
                        <a:lnTo>
                          <a:pt x="715" y="629"/>
                        </a:lnTo>
                        <a:lnTo>
                          <a:pt x="731" y="635"/>
                        </a:lnTo>
                        <a:lnTo>
                          <a:pt x="747" y="642"/>
                        </a:lnTo>
                        <a:lnTo>
                          <a:pt x="762" y="648"/>
                        </a:lnTo>
                        <a:lnTo>
                          <a:pt x="778" y="654"/>
                        </a:lnTo>
                        <a:lnTo>
                          <a:pt x="794" y="660"/>
                        </a:lnTo>
                        <a:lnTo>
                          <a:pt x="808" y="666"/>
                        </a:lnTo>
                        <a:lnTo>
                          <a:pt x="826" y="670"/>
                        </a:lnTo>
                        <a:lnTo>
                          <a:pt x="840" y="676"/>
                        </a:lnTo>
                        <a:lnTo>
                          <a:pt x="856" y="680"/>
                        </a:lnTo>
                        <a:lnTo>
                          <a:pt x="872" y="686"/>
                        </a:lnTo>
                        <a:lnTo>
                          <a:pt x="888" y="690"/>
                        </a:lnTo>
                        <a:lnTo>
                          <a:pt x="904" y="695"/>
                        </a:lnTo>
                        <a:lnTo>
                          <a:pt x="922" y="701"/>
                        </a:lnTo>
                        <a:lnTo>
                          <a:pt x="938" y="705"/>
                        </a:lnTo>
                        <a:lnTo>
                          <a:pt x="954" y="709"/>
                        </a:lnTo>
                        <a:lnTo>
                          <a:pt x="970" y="714"/>
                        </a:lnTo>
                        <a:lnTo>
                          <a:pt x="986" y="718"/>
                        </a:lnTo>
                        <a:lnTo>
                          <a:pt x="1003" y="722"/>
                        </a:lnTo>
                        <a:lnTo>
                          <a:pt x="1019" y="727"/>
                        </a:lnTo>
                        <a:lnTo>
                          <a:pt x="1035" y="730"/>
                        </a:lnTo>
                        <a:lnTo>
                          <a:pt x="1051" y="734"/>
                        </a:lnTo>
                        <a:lnTo>
                          <a:pt x="1069" y="738"/>
                        </a:lnTo>
                        <a:lnTo>
                          <a:pt x="1085" y="743"/>
                        </a:lnTo>
                        <a:lnTo>
                          <a:pt x="1101" y="746"/>
                        </a:lnTo>
                        <a:lnTo>
                          <a:pt x="1117" y="750"/>
                        </a:lnTo>
                        <a:lnTo>
                          <a:pt x="1135" y="754"/>
                        </a:lnTo>
                        <a:lnTo>
                          <a:pt x="1151" y="759"/>
                        </a:lnTo>
                        <a:lnTo>
                          <a:pt x="1167" y="763"/>
                        </a:lnTo>
                        <a:lnTo>
                          <a:pt x="1183" y="768"/>
                        </a:lnTo>
                        <a:lnTo>
                          <a:pt x="1200" y="772"/>
                        </a:lnTo>
                        <a:lnTo>
                          <a:pt x="1216" y="775"/>
                        </a:lnTo>
                        <a:lnTo>
                          <a:pt x="1232" y="778"/>
                        </a:lnTo>
                        <a:lnTo>
                          <a:pt x="1248" y="781"/>
                        </a:lnTo>
                        <a:lnTo>
                          <a:pt x="1264" y="781"/>
                        </a:lnTo>
                        <a:lnTo>
                          <a:pt x="1280" y="782"/>
                        </a:lnTo>
                        <a:lnTo>
                          <a:pt x="1295" y="781"/>
                        </a:lnTo>
                        <a:lnTo>
                          <a:pt x="1311" y="781"/>
                        </a:lnTo>
                        <a:lnTo>
                          <a:pt x="1325" y="779"/>
                        </a:lnTo>
                        <a:lnTo>
                          <a:pt x="1341" y="776"/>
                        </a:lnTo>
                        <a:lnTo>
                          <a:pt x="1356" y="775"/>
                        </a:lnTo>
                        <a:lnTo>
                          <a:pt x="1371" y="772"/>
                        </a:lnTo>
                        <a:lnTo>
                          <a:pt x="1385" y="769"/>
                        </a:lnTo>
                        <a:lnTo>
                          <a:pt x="1400" y="766"/>
                        </a:lnTo>
                        <a:lnTo>
                          <a:pt x="1416" y="762"/>
                        </a:lnTo>
                        <a:lnTo>
                          <a:pt x="1430" y="759"/>
                        </a:lnTo>
                        <a:lnTo>
                          <a:pt x="1445" y="754"/>
                        </a:lnTo>
                        <a:lnTo>
                          <a:pt x="1459" y="750"/>
                        </a:lnTo>
                        <a:lnTo>
                          <a:pt x="1475" y="747"/>
                        </a:lnTo>
                        <a:lnTo>
                          <a:pt x="1490" y="743"/>
                        </a:lnTo>
                        <a:lnTo>
                          <a:pt x="1506" y="740"/>
                        </a:lnTo>
                        <a:lnTo>
                          <a:pt x="1521" y="737"/>
                        </a:lnTo>
                        <a:lnTo>
                          <a:pt x="1537" y="734"/>
                        </a:lnTo>
                        <a:lnTo>
                          <a:pt x="1551" y="731"/>
                        </a:lnTo>
                        <a:lnTo>
                          <a:pt x="1567" y="730"/>
                        </a:lnTo>
                        <a:lnTo>
                          <a:pt x="1583" y="727"/>
                        </a:lnTo>
                        <a:lnTo>
                          <a:pt x="1601" y="727"/>
                        </a:lnTo>
                        <a:lnTo>
                          <a:pt x="1617" y="725"/>
                        </a:lnTo>
                        <a:lnTo>
                          <a:pt x="1634" y="725"/>
                        </a:lnTo>
                        <a:lnTo>
                          <a:pt x="1652" y="727"/>
                        </a:lnTo>
                        <a:lnTo>
                          <a:pt x="1669" y="728"/>
                        </a:lnTo>
                        <a:lnTo>
                          <a:pt x="1687" y="730"/>
                        </a:lnTo>
                        <a:lnTo>
                          <a:pt x="1690" y="734"/>
                        </a:lnTo>
                        <a:lnTo>
                          <a:pt x="1693" y="737"/>
                        </a:lnTo>
                        <a:lnTo>
                          <a:pt x="1695" y="738"/>
                        </a:lnTo>
                        <a:lnTo>
                          <a:pt x="1698" y="743"/>
                        </a:lnTo>
                        <a:lnTo>
                          <a:pt x="1701" y="746"/>
                        </a:lnTo>
                        <a:lnTo>
                          <a:pt x="1704" y="749"/>
                        </a:lnTo>
                        <a:lnTo>
                          <a:pt x="1706" y="753"/>
                        </a:lnTo>
                        <a:lnTo>
                          <a:pt x="1704" y="757"/>
                        </a:lnTo>
                        <a:lnTo>
                          <a:pt x="1701" y="760"/>
                        </a:lnTo>
                        <a:lnTo>
                          <a:pt x="1698" y="763"/>
                        </a:lnTo>
                        <a:lnTo>
                          <a:pt x="1695" y="768"/>
                        </a:lnTo>
                        <a:lnTo>
                          <a:pt x="1691" y="770"/>
                        </a:lnTo>
                        <a:lnTo>
                          <a:pt x="1688" y="773"/>
                        </a:lnTo>
                        <a:lnTo>
                          <a:pt x="1685" y="776"/>
                        </a:lnTo>
                        <a:lnTo>
                          <a:pt x="1681" y="778"/>
                        </a:lnTo>
                        <a:lnTo>
                          <a:pt x="1677" y="776"/>
                        </a:lnTo>
                        <a:lnTo>
                          <a:pt x="1697" y="781"/>
                        </a:lnTo>
                        <a:lnTo>
                          <a:pt x="1717" y="784"/>
                        </a:lnTo>
                        <a:lnTo>
                          <a:pt x="1738" y="788"/>
                        </a:lnTo>
                        <a:lnTo>
                          <a:pt x="1760" y="791"/>
                        </a:lnTo>
                        <a:lnTo>
                          <a:pt x="1781" y="794"/>
                        </a:lnTo>
                        <a:lnTo>
                          <a:pt x="1803" y="798"/>
                        </a:lnTo>
                        <a:lnTo>
                          <a:pt x="1827" y="803"/>
                        </a:lnTo>
                        <a:lnTo>
                          <a:pt x="1848" y="807"/>
                        </a:lnTo>
                        <a:lnTo>
                          <a:pt x="1870" y="813"/>
                        </a:lnTo>
                        <a:lnTo>
                          <a:pt x="1891" y="821"/>
                        </a:lnTo>
                        <a:lnTo>
                          <a:pt x="1911" y="830"/>
                        </a:lnTo>
                        <a:lnTo>
                          <a:pt x="1930" y="840"/>
                        </a:lnTo>
                        <a:lnTo>
                          <a:pt x="1949" y="853"/>
                        </a:lnTo>
                        <a:lnTo>
                          <a:pt x="1965" y="870"/>
                        </a:lnTo>
                        <a:lnTo>
                          <a:pt x="1981" y="887"/>
                        </a:lnTo>
                        <a:lnTo>
                          <a:pt x="1994" y="907"/>
                        </a:lnTo>
                        <a:lnTo>
                          <a:pt x="1984" y="888"/>
                        </a:lnTo>
                        <a:lnTo>
                          <a:pt x="1971" y="870"/>
                        </a:lnTo>
                        <a:lnTo>
                          <a:pt x="1958" y="855"/>
                        </a:lnTo>
                        <a:lnTo>
                          <a:pt x="1942" y="840"/>
                        </a:lnTo>
                        <a:lnTo>
                          <a:pt x="1926" y="827"/>
                        </a:lnTo>
                        <a:lnTo>
                          <a:pt x="1910" y="816"/>
                        </a:lnTo>
                        <a:lnTo>
                          <a:pt x="1891" y="804"/>
                        </a:lnTo>
                        <a:lnTo>
                          <a:pt x="1873" y="794"/>
                        </a:lnTo>
                        <a:lnTo>
                          <a:pt x="1854" y="784"/>
                        </a:lnTo>
                        <a:lnTo>
                          <a:pt x="1837" y="773"/>
                        </a:lnTo>
                        <a:lnTo>
                          <a:pt x="1819" y="762"/>
                        </a:lnTo>
                        <a:lnTo>
                          <a:pt x="1802" y="752"/>
                        </a:lnTo>
                        <a:lnTo>
                          <a:pt x="1784" y="738"/>
                        </a:lnTo>
                        <a:lnTo>
                          <a:pt x="1770" y="724"/>
                        </a:lnTo>
                        <a:lnTo>
                          <a:pt x="1755" y="709"/>
                        </a:lnTo>
                        <a:lnTo>
                          <a:pt x="1742" y="692"/>
                        </a:lnTo>
                        <a:lnTo>
                          <a:pt x="1728" y="692"/>
                        </a:lnTo>
                        <a:lnTo>
                          <a:pt x="1714" y="693"/>
                        </a:lnTo>
                        <a:lnTo>
                          <a:pt x="1703" y="693"/>
                        </a:lnTo>
                        <a:lnTo>
                          <a:pt x="1690" y="693"/>
                        </a:lnTo>
                        <a:lnTo>
                          <a:pt x="1678" y="695"/>
                        </a:lnTo>
                        <a:lnTo>
                          <a:pt x="1666" y="696"/>
                        </a:lnTo>
                        <a:lnTo>
                          <a:pt x="1655" y="698"/>
                        </a:lnTo>
                        <a:lnTo>
                          <a:pt x="1643" y="698"/>
                        </a:lnTo>
                        <a:lnTo>
                          <a:pt x="1633" y="699"/>
                        </a:lnTo>
                        <a:lnTo>
                          <a:pt x="1621" y="701"/>
                        </a:lnTo>
                        <a:lnTo>
                          <a:pt x="1611" y="702"/>
                        </a:lnTo>
                        <a:lnTo>
                          <a:pt x="1599" y="703"/>
                        </a:lnTo>
                        <a:lnTo>
                          <a:pt x="1589" y="705"/>
                        </a:lnTo>
                        <a:lnTo>
                          <a:pt x="1579" y="706"/>
                        </a:lnTo>
                        <a:lnTo>
                          <a:pt x="1567" y="706"/>
                        </a:lnTo>
                        <a:lnTo>
                          <a:pt x="1559" y="708"/>
                        </a:lnTo>
                        <a:lnTo>
                          <a:pt x="1547" y="709"/>
                        </a:lnTo>
                        <a:lnTo>
                          <a:pt x="1537" y="709"/>
                        </a:lnTo>
                        <a:lnTo>
                          <a:pt x="1526" y="711"/>
                        </a:lnTo>
                        <a:lnTo>
                          <a:pt x="1516" y="711"/>
                        </a:lnTo>
                        <a:lnTo>
                          <a:pt x="1506" y="711"/>
                        </a:lnTo>
                        <a:lnTo>
                          <a:pt x="1494" y="711"/>
                        </a:lnTo>
                        <a:lnTo>
                          <a:pt x="1484" y="711"/>
                        </a:lnTo>
                        <a:lnTo>
                          <a:pt x="1473" y="709"/>
                        </a:lnTo>
                        <a:lnTo>
                          <a:pt x="1462" y="709"/>
                        </a:lnTo>
                        <a:lnTo>
                          <a:pt x="1451" y="708"/>
                        </a:lnTo>
                        <a:lnTo>
                          <a:pt x="1439" y="706"/>
                        </a:lnTo>
                        <a:lnTo>
                          <a:pt x="1427" y="705"/>
                        </a:lnTo>
                        <a:lnTo>
                          <a:pt x="1416" y="702"/>
                        </a:lnTo>
                        <a:lnTo>
                          <a:pt x="1404" y="699"/>
                        </a:lnTo>
                        <a:lnTo>
                          <a:pt x="1391" y="696"/>
                        </a:lnTo>
                        <a:lnTo>
                          <a:pt x="1378" y="692"/>
                        </a:lnTo>
                        <a:lnTo>
                          <a:pt x="1362" y="705"/>
                        </a:lnTo>
                        <a:lnTo>
                          <a:pt x="1347" y="715"/>
                        </a:lnTo>
                        <a:lnTo>
                          <a:pt x="1331" y="722"/>
                        </a:lnTo>
                        <a:lnTo>
                          <a:pt x="1315" y="730"/>
                        </a:lnTo>
                        <a:lnTo>
                          <a:pt x="1301" y="735"/>
                        </a:lnTo>
                        <a:lnTo>
                          <a:pt x="1285" y="738"/>
                        </a:lnTo>
                        <a:lnTo>
                          <a:pt x="1269" y="740"/>
                        </a:lnTo>
                        <a:lnTo>
                          <a:pt x="1254" y="741"/>
                        </a:lnTo>
                        <a:lnTo>
                          <a:pt x="1239" y="741"/>
                        </a:lnTo>
                        <a:lnTo>
                          <a:pt x="1223" y="740"/>
                        </a:lnTo>
                        <a:lnTo>
                          <a:pt x="1209" y="738"/>
                        </a:lnTo>
                        <a:lnTo>
                          <a:pt x="1194" y="735"/>
                        </a:lnTo>
                        <a:lnTo>
                          <a:pt x="1178" y="731"/>
                        </a:lnTo>
                        <a:lnTo>
                          <a:pt x="1164" y="727"/>
                        </a:lnTo>
                        <a:lnTo>
                          <a:pt x="1149" y="722"/>
                        </a:lnTo>
                        <a:lnTo>
                          <a:pt x="1135" y="717"/>
                        </a:lnTo>
                        <a:lnTo>
                          <a:pt x="1119" y="711"/>
                        </a:lnTo>
                        <a:lnTo>
                          <a:pt x="1104" y="705"/>
                        </a:lnTo>
                        <a:lnTo>
                          <a:pt x="1089" y="699"/>
                        </a:lnTo>
                        <a:lnTo>
                          <a:pt x="1073" y="692"/>
                        </a:lnTo>
                        <a:lnTo>
                          <a:pt x="1059" y="686"/>
                        </a:lnTo>
                        <a:lnTo>
                          <a:pt x="1043" y="679"/>
                        </a:lnTo>
                        <a:lnTo>
                          <a:pt x="1028" y="673"/>
                        </a:lnTo>
                        <a:lnTo>
                          <a:pt x="1012" y="668"/>
                        </a:lnTo>
                        <a:lnTo>
                          <a:pt x="996" y="663"/>
                        </a:lnTo>
                        <a:lnTo>
                          <a:pt x="982" y="658"/>
                        </a:lnTo>
                        <a:lnTo>
                          <a:pt x="966" y="654"/>
                        </a:lnTo>
                        <a:lnTo>
                          <a:pt x="950" y="651"/>
                        </a:lnTo>
                        <a:lnTo>
                          <a:pt x="933" y="648"/>
                        </a:lnTo>
                        <a:lnTo>
                          <a:pt x="917" y="647"/>
                        </a:lnTo>
                        <a:lnTo>
                          <a:pt x="901" y="647"/>
                        </a:lnTo>
                        <a:lnTo>
                          <a:pt x="885" y="647"/>
                        </a:lnTo>
                        <a:lnTo>
                          <a:pt x="877" y="652"/>
                        </a:lnTo>
                        <a:lnTo>
                          <a:pt x="869" y="655"/>
                        </a:lnTo>
                        <a:lnTo>
                          <a:pt x="862" y="658"/>
                        </a:lnTo>
                        <a:lnTo>
                          <a:pt x="855" y="658"/>
                        </a:lnTo>
                        <a:lnTo>
                          <a:pt x="849" y="655"/>
                        </a:lnTo>
                        <a:lnTo>
                          <a:pt x="842" y="651"/>
                        </a:lnTo>
                        <a:lnTo>
                          <a:pt x="834" y="645"/>
                        </a:lnTo>
                        <a:lnTo>
                          <a:pt x="829" y="636"/>
                        </a:lnTo>
                        <a:lnTo>
                          <a:pt x="799" y="632"/>
                        </a:lnTo>
                        <a:lnTo>
                          <a:pt x="772" y="625"/>
                        </a:lnTo>
                        <a:lnTo>
                          <a:pt x="744" y="618"/>
                        </a:lnTo>
                        <a:lnTo>
                          <a:pt x="716" y="610"/>
                        </a:lnTo>
                        <a:lnTo>
                          <a:pt x="690" y="600"/>
                        </a:lnTo>
                        <a:lnTo>
                          <a:pt x="664" y="591"/>
                        </a:lnTo>
                        <a:lnTo>
                          <a:pt x="638" y="580"/>
                        </a:lnTo>
                        <a:lnTo>
                          <a:pt x="611" y="568"/>
                        </a:lnTo>
                        <a:lnTo>
                          <a:pt x="587" y="556"/>
                        </a:lnTo>
                        <a:lnTo>
                          <a:pt x="562" y="543"/>
                        </a:lnTo>
                        <a:lnTo>
                          <a:pt x="537" y="530"/>
                        </a:lnTo>
                        <a:lnTo>
                          <a:pt x="514" y="516"/>
                        </a:lnTo>
                        <a:lnTo>
                          <a:pt x="491" y="500"/>
                        </a:lnTo>
                        <a:lnTo>
                          <a:pt x="467" y="485"/>
                        </a:lnTo>
                        <a:lnTo>
                          <a:pt x="444" y="467"/>
                        </a:lnTo>
                        <a:lnTo>
                          <a:pt x="422" y="450"/>
                        </a:lnTo>
                        <a:lnTo>
                          <a:pt x="399" y="433"/>
                        </a:lnTo>
                        <a:lnTo>
                          <a:pt x="378" y="415"/>
                        </a:lnTo>
                        <a:lnTo>
                          <a:pt x="357" y="395"/>
                        </a:lnTo>
                        <a:lnTo>
                          <a:pt x="336" y="376"/>
                        </a:lnTo>
                        <a:lnTo>
                          <a:pt x="316" y="355"/>
                        </a:lnTo>
                        <a:lnTo>
                          <a:pt x="295" y="335"/>
                        </a:lnTo>
                        <a:lnTo>
                          <a:pt x="275" y="315"/>
                        </a:lnTo>
                        <a:lnTo>
                          <a:pt x="256" y="293"/>
                        </a:lnTo>
                        <a:lnTo>
                          <a:pt x="236" y="271"/>
                        </a:lnTo>
                        <a:lnTo>
                          <a:pt x="217" y="248"/>
                        </a:lnTo>
                        <a:lnTo>
                          <a:pt x="199" y="226"/>
                        </a:lnTo>
                        <a:lnTo>
                          <a:pt x="180" y="202"/>
                        </a:lnTo>
                        <a:lnTo>
                          <a:pt x="163" y="179"/>
                        </a:lnTo>
                        <a:lnTo>
                          <a:pt x="145" y="154"/>
                        </a:lnTo>
                        <a:lnTo>
                          <a:pt x="128" y="130"/>
                        </a:lnTo>
                        <a:lnTo>
                          <a:pt x="112" y="105"/>
                        </a:lnTo>
                        <a:lnTo>
                          <a:pt x="110" y="99"/>
                        </a:lnTo>
                        <a:lnTo>
                          <a:pt x="107" y="92"/>
                        </a:lnTo>
                        <a:lnTo>
                          <a:pt x="107" y="86"/>
                        </a:lnTo>
                        <a:lnTo>
                          <a:pt x="106" y="79"/>
                        </a:lnTo>
                        <a:lnTo>
                          <a:pt x="104" y="71"/>
                        </a:lnTo>
                        <a:lnTo>
                          <a:pt x="104" y="65"/>
                        </a:lnTo>
                        <a:lnTo>
                          <a:pt x="104" y="60"/>
                        </a:lnTo>
                        <a:lnTo>
                          <a:pt x="103" y="52"/>
                        </a:lnTo>
                        <a:lnTo>
                          <a:pt x="103" y="45"/>
                        </a:lnTo>
                        <a:lnTo>
                          <a:pt x="103" y="39"/>
                        </a:lnTo>
                        <a:lnTo>
                          <a:pt x="103" y="32"/>
                        </a:lnTo>
                        <a:lnTo>
                          <a:pt x="103" y="26"/>
                        </a:lnTo>
                        <a:lnTo>
                          <a:pt x="104" y="19"/>
                        </a:lnTo>
                        <a:lnTo>
                          <a:pt x="104" y="13"/>
                        </a:lnTo>
                        <a:lnTo>
                          <a:pt x="104" y="7"/>
                        </a:lnTo>
                        <a:lnTo>
                          <a:pt x="106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440" bIns="1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1" name=""/>
                  <p:cNvSpPr/>
                  <p:nvPr/>
                </p:nvSpPr>
                <p:spPr>
                  <a:xfrm>
                    <a:off x="1904400" y="5225040"/>
                    <a:ext cx="83160" cy="3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449" h="581">
                        <a:moveTo>
                          <a:pt x="0" y="0"/>
                        </a:moveTo>
                        <a:lnTo>
                          <a:pt x="6" y="17"/>
                        </a:lnTo>
                        <a:lnTo>
                          <a:pt x="11" y="36"/>
                        </a:lnTo>
                        <a:lnTo>
                          <a:pt x="16" y="55"/>
                        </a:lnTo>
                        <a:lnTo>
                          <a:pt x="22" y="73"/>
                        </a:lnTo>
                        <a:lnTo>
                          <a:pt x="28" y="90"/>
                        </a:lnTo>
                        <a:lnTo>
                          <a:pt x="35" y="108"/>
                        </a:lnTo>
                        <a:lnTo>
                          <a:pt x="41" y="127"/>
                        </a:lnTo>
                        <a:lnTo>
                          <a:pt x="48" y="144"/>
                        </a:lnTo>
                        <a:lnTo>
                          <a:pt x="57" y="162"/>
                        </a:lnTo>
                        <a:lnTo>
                          <a:pt x="64" y="178"/>
                        </a:lnTo>
                        <a:lnTo>
                          <a:pt x="73" y="195"/>
                        </a:lnTo>
                        <a:lnTo>
                          <a:pt x="82" y="213"/>
                        </a:lnTo>
                        <a:lnTo>
                          <a:pt x="91" y="229"/>
                        </a:lnTo>
                        <a:lnTo>
                          <a:pt x="101" y="245"/>
                        </a:lnTo>
                        <a:lnTo>
                          <a:pt x="110" y="262"/>
                        </a:lnTo>
                        <a:lnTo>
                          <a:pt x="121" y="277"/>
                        </a:lnTo>
                        <a:lnTo>
                          <a:pt x="131" y="294"/>
                        </a:lnTo>
                        <a:lnTo>
                          <a:pt x="142" y="309"/>
                        </a:lnTo>
                        <a:lnTo>
                          <a:pt x="153" y="325"/>
                        </a:lnTo>
                        <a:lnTo>
                          <a:pt x="165" y="339"/>
                        </a:lnTo>
                        <a:lnTo>
                          <a:pt x="178" y="354"/>
                        </a:lnTo>
                        <a:lnTo>
                          <a:pt x="190" y="368"/>
                        </a:lnTo>
                        <a:lnTo>
                          <a:pt x="204" y="383"/>
                        </a:lnTo>
                        <a:lnTo>
                          <a:pt x="217" y="398"/>
                        </a:lnTo>
                        <a:lnTo>
                          <a:pt x="232" y="411"/>
                        </a:lnTo>
                        <a:lnTo>
                          <a:pt x="245" y="424"/>
                        </a:lnTo>
                        <a:lnTo>
                          <a:pt x="261" y="437"/>
                        </a:lnTo>
                        <a:lnTo>
                          <a:pt x="276" y="450"/>
                        </a:lnTo>
                        <a:lnTo>
                          <a:pt x="292" y="462"/>
                        </a:lnTo>
                        <a:lnTo>
                          <a:pt x="308" y="473"/>
                        </a:lnTo>
                        <a:lnTo>
                          <a:pt x="324" y="485"/>
                        </a:lnTo>
                        <a:lnTo>
                          <a:pt x="341" y="497"/>
                        </a:lnTo>
                        <a:lnTo>
                          <a:pt x="367" y="510"/>
                        </a:lnTo>
                        <a:lnTo>
                          <a:pt x="395" y="521"/>
                        </a:lnTo>
                        <a:lnTo>
                          <a:pt x="423" y="533"/>
                        </a:lnTo>
                        <a:lnTo>
                          <a:pt x="451" y="543"/>
                        </a:lnTo>
                        <a:lnTo>
                          <a:pt x="477" y="552"/>
                        </a:lnTo>
                        <a:lnTo>
                          <a:pt x="506" y="559"/>
                        </a:lnTo>
                        <a:lnTo>
                          <a:pt x="534" y="565"/>
                        </a:lnTo>
                        <a:lnTo>
                          <a:pt x="561" y="571"/>
                        </a:lnTo>
                        <a:lnTo>
                          <a:pt x="590" y="575"/>
                        </a:lnTo>
                        <a:lnTo>
                          <a:pt x="618" y="578"/>
                        </a:lnTo>
                        <a:lnTo>
                          <a:pt x="646" y="580"/>
                        </a:lnTo>
                        <a:lnTo>
                          <a:pt x="673" y="581"/>
                        </a:lnTo>
                        <a:lnTo>
                          <a:pt x="703" y="581"/>
                        </a:lnTo>
                        <a:lnTo>
                          <a:pt x="730" y="581"/>
                        </a:lnTo>
                        <a:lnTo>
                          <a:pt x="759" y="578"/>
                        </a:lnTo>
                        <a:lnTo>
                          <a:pt x="787" y="575"/>
                        </a:lnTo>
                        <a:lnTo>
                          <a:pt x="815" y="571"/>
                        </a:lnTo>
                        <a:lnTo>
                          <a:pt x="842" y="567"/>
                        </a:lnTo>
                        <a:lnTo>
                          <a:pt x="870" y="562"/>
                        </a:lnTo>
                        <a:lnTo>
                          <a:pt x="898" y="555"/>
                        </a:lnTo>
                        <a:lnTo>
                          <a:pt x="924" y="548"/>
                        </a:lnTo>
                        <a:lnTo>
                          <a:pt x="950" y="540"/>
                        </a:lnTo>
                        <a:lnTo>
                          <a:pt x="978" y="532"/>
                        </a:lnTo>
                        <a:lnTo>
                          <a:pt x="1003" y="521"/>
                        </a:lnTo>
                        <a:lnTo>
                          <a:pt x="1029" y="511"/>
                        </a:lnTo>
                        <a:lnTo>
                          <a:pt x="1054" y="500"/>
                        </a:lnTo>
                        <a:lnTo>
                          <a:pt x="1080" y="488"/>
                        </a:lnTo>
                        <a:lnTo>
                          <a:pt x="1103" y="475"/>
                        </a:lnTo>
                        <a:lnTo>
                          <a:pt x="1128" y="462"/>
                        </a:lnTo>
                        <a:lnTo>
                          <a:pt x="1151" y="449"/>
                        </a:lnTo>
                        <a:lnTo>
                          <a:pt x="1175" y="434"/>
                        </a:lnTo>
                        <a:lnTo>
                          <a:pt x="1197" y="418"/>
                        </a:lnTo>
                        <a:lnTo>
                          <a:pt x="1211" y="405"/>
                        </a:lnTo>
                        <a:lnTo>
                          <a:pt x="1226" y="392"/>
                        </a:lnTo>
                        <a:lnTo>
                          <a:pt x="1240" y="379"/>
                        </a:lnTo>
                        <a:lnTo>
                          <a:pt x="1252" y="366"/>
                        </a:lnTo>
                        <a:lnTo>
                          <a:pt x="1265" y="352"/>
                        </a:lnTo>
                        <a:lnTo>
                          <a:pt x="1278" y="339"/>
                        </a:lnTo>
                        <a:lnTo>
                          <a:pt x="1290" y="326"/>
                        </a:lnTo>
                        <a:lnTo>
                          <a:pt x="1301" y="313"/>
                        </a:lnTo>
                        <a:lnTo>
                          <a:pt x="1312" y="301"/>
                        </a:lnTo>
                        <a:lnTo>
                          <a:pt x="1322" y="287"/>
                        </a:lnTo>
                        <a:lnTo>
                          <a:pt x="1332" y="274"/>
                        </a:lnTo>
                        <a:lnTo>
                          <a:pt x="1342" y="261"/>
                        </a:lnTo>
                        <a:lnTo>
                          <a:pt x="1351" y="248"/>
                        </a:lnTo>
                        <a:lnTo>
                          <a:pt x="1358" y="236"/>
                        </a:lnTo>
                        <a:lnTo>
                          <a:pt x="1367" y="223"/>
                        </a:lnTo>
                        <a:lnTo>
                          <a:pt x="1374" y="210"/>
                        </a:lnTo>
                        <a:lnTo>
                          <a:pt x="1382" y="197"/>
                        </a:lnTo>
                        <a:lnTo>
                          <a:pt x="1389" y="183"/>
                        </a:lnTo>
                        <a:lnTo>
                          <a:pt x="1396" y="170"/>
                        </a:lnTo>
                        <a:lnTo>
                          <a:pt x="1402" y="157"/>
                        </a:lnTo>
                        <a:lnTo>
                          <a:pt x="1408" y="144"/>
                        </a:lnTo>
                        <a:lnTo>
                          <a:pt x="1412" y="131"/>
                        </a:lnTo>
                        <a:lnTo>
                          <a:pt x="1418" y="118"/>
                        </a:lnTo>
                        <a:lnTo>
                          <a:pt x="1422" y="105"/>
                        </a:lnTo>
                        <a:lnTo>
                          <a:pt x="1427" y="92"/>
                        </a:lnTo>
                        <a:lnTo>
                          <a:pt x="1431" y="79"/>
                        </a:lnTo>
                        <a:lnTo>
                          <a:pt x="1434" y="65"/>
                        </a:lnTo>
                        <a:lnTo>
                          <a:pt x="1438" y="52"/>
                        </a:lnTo>
                        <a:lnTo>
                          <a:pt x="1441" y="39"/>
                        </a:lnTo>
                        <a:lnTo>
                          <a:pt x="1444" y="26"/>
                        </a:lnTo>
                        <a:lnTo>
                          <a:pt x="1446" y="13"/>
                        </a:lnTo>
                        <a:lnTo>
                          <a:pt x="1449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6200" bIns="-16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2" name=""/>
                  <p:cNvSpPr/>
                  <p:nvPr/>
                </p:nvSpPr>
                <p:spPr>
                  <a:xfrm>
                    <a:off x="1999440" y="5225040"/>
                    <a:ext cx="399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698" h="636">
                        <a:moveTo>
                          <a:pt x="153" y="0"/>
                        </a:moveTo>
                        <a:lnTo>
                          <a:pt x="150" y="1"/>
                        </a:lnTo>
                        <a:lnTo>
                          <a:pt x="149" y="1"/>
                        </a:lnTo>
                        <a:lnTo>
                          <a:pt x="147" y="3"/>
                        </a:lnTo>
                        <a:lnTo>
                          <a:pt x="144" y="3"/>
                        </a:lnTo>
                        <a:lnTo>
                          <a:pt x="139" y="32"/>
                        </a:lnTo>
                        <a:lnTo>
                          <a:pt x="140" y="57"/>
                        </a:lnTo>
                        <a:lnTo>
                          <a:pt x="147" y="80"/>
                        </a:lnTo>
                        <a:lnTo>
                          <a:pt x="160" y="100"/>
                        </a:lnTo>
                        <a:lnTo>
                          <a:pt x="176" y="119"/>
                        </a:lnTo>
                        <a:lnTo>
                          <a:pt x="197" y="137"/>
                        </a:lnTo>
                        <a:lnTo>
                          <a:pt x="217" y="154"/>
                        </a:lnTo>
                        <a:lnTo>
                          <a:pt x="239" y="170"/>
                        </a:lnTo>
                        <a:lnTo>
                          <a:pt x="261" y="186"/>
                        </a:lnTo>
                        <a:lnTo>
                          <a:pt x="280" y="204"/>
                        </a:lnTo>
                        <a:lnTo>
                          <a:pt x="297" y="221"/>
                        </a:lnTo>
                        <a:lnTo>
                          <a:pt x="309" y="240"/>
                        </a:lnTo>
                        <a:lnTo>
                          <a:pt x="316" y="261"/>
                        </a:lnTo>
                        <a:lnTo>
                          <a:pt x="316" y="284"/>
                        </a:lnTo>
                        <a:lnTo>
                          <a:pt x="309" y="310"/>
                        </a:lnTo>
                        <a:lnTo>
                          <a:pt x="293" y="339"/>
                        </a:lnTo>
                        <a:lnTo>
                          <a:pt x="283" y="355"/>
                        </a:lnTo>
                        <a:lnTo>
                          <a:pt x="270" y="373"/>
                        </a:lnTo>
                        <a:lnTo>
                          <a:pt x="258" y="390"/>
                        </a:lnTo>
                        <a:lnTo>
                          <a:pt x="246" y="408"/>
                        </a:lnTo>
                        <a:lnTo>
                          <a:pt x="235" y="424"/>
                        </a:lnTo>
                        <a:lnTo>
                          <a:pt x="222" y="441"/>
                        </a:lnTo>
                        <a:lnTo>
                          <a:pt x="208" y="457"/>
                        </a:lnTo>
                        <a:lnTo>
                          <a:pt x="195" y="473"/>
                        </a:lnTo>
                        <a:lnTo>
                          <a:pt x="181" y="486"/>
                        </a:lnTo>
                        <a:lnTo>
                          <a:pt x="165" y="500"/>
                        </a:lnTo>
                        <a:lnTo>
                          <a:pt x="149" y="510"/>
                        </a:lnTo>
                        <a:lnTo>
                          <a:pt x="133" y="518"/>
                        </a:lnTo>
                        <a:lnTo>
                          <a:pt x="114" y="524"/>
                        </a:lnTo>
                        <a:lnTo>
                          <a:pt x="95" y="527"/>
                        </a:lnTo>
                        <a:lnTo>
                          <a:pt x="74" y="527"/>
                        </a:lnTo>
                        <a:lnTo>
                          <a:pt x="53" y="524"/>
                        </a:lnTo>
                        <a:lnTo>
                          <a:pt x="44" y="529"/>
                        </a:lnTo>
                        <a:lnTo>
                          <a:pt x="35" y="533"/>
                        </a:lnTo>
                        <a:lnTo>
                          <a:pt x="28" y="537"/>
                        </a:lnTo>
                        <a:lnTo>
                          <a:pt x="22" y="543"/>
                        </a:lnTo>
                        <a:lnTo>
                          <a:pt x="16" y="551"/>
                        </a:lnTo>
                        <a:lnTo>
                          <a:pt x="12" y="558"/>
                        </a:lnTo>
                        <a:lnTo>
                          <a:pt x="7" y="565"/>
                        </a:lnTo>
                        <a:lnTo>
                          <a:pt x="6" y="572"/>
                        </a:lnTo>
                        <a:lnTo>
                          <a:pt x="3" y="581"/>
                        </a:lnTo>
                        <a:lnTo>
                          <a:pt x="2" y="588"/>
                        </a:lnTo>
                        <a:lnTo>
                          <a:pt x="0" y="597"/>
                        </a:lnTo>
                        <a:lnTo>
                          <a:pt x="0" y="606"/>
                        </a:lnTo>
                        <a:lnTo>
                          <a:pt x="0" y="613"/>
                        </a:lnTo>
                        <a:lnTo>
                          <a:pt x="2" y="622"/>
                        </a:lnTo>
                        <a:lnTo>
                          <a:pt x="3" y="629"/>
                        </a:lnTo>
                        <a:lnTo>
                          <a:pt x="6" y="636"/>
                        </a:lnTo>
                        <a:lnTo>
                          <a:pt x="19" y="628"/>
                        </a:lnTo>
                        <a:lnTo>
                          <a:pt x="32" y="618"/>
                        </a:lnTo>
                        <a:lnTo>
                          <a:pt x="44" y="606"/>
                        </a:lnTo>
                        <a:lnTo>
                          <a:pt x="55" y="596"/>
                        </a:lnTo>
                        <a:lnTo>
                          <a:pt x="67" y="584"/>
                        </a:lnTo>
                        <a:lnTo>
                          <a:pt x="79" y="572"/>
                        </a:lnTo>
                        <a:lnTo>
                          <a:pt x="89" y="561"/>
                        </a:lnTo>
                        <a:lnTo>
                          <a:pt x="101" y="551"/>
                        </a:lnTo>
                        <a:lnTo>
                          <a:pt x="112" y="540"/>
                        </a:lnTo>
                        <a:lnTo>
                          <a:pt x="124" y="530"/>
                        </a:lnTo>
                        <a:lnTo>
                          <a:pt x="137" y="521"/>
                        </a:lnTo>
                        <a:lnTo>
                          <a:pt x="149" y="514"/>
                        </a:lnTo>
                        <a:lnTo>
                          <a:pt x="163" y="508"/>
                        </a:lnTo>
                        <a:lnTo>
                          <a:pt x="178" y="502"/>
                        </a:lnTo>
                        <a:lnTo>
                          <a:pt x="192" y="498"/>
                        </a:lnTo>
                        <a:lnTo>
                          <a:pt x="210" y="497"/>
                        </a:lnTo>
                        <a:lnTo>
                          <a:pt x="223" y="495"/>
                        </a:lnTo>
                        <a:lnTo>
                          <a:pt x="236" y="495"/>
                        </a:lnTo>
                        <a:lnTo>
                          <a:pt x="249" y="494"/>
                        </a:lnTo>
                        <a:lnTo>
                          <a:pt x="262" y="492"/>
                        </a:lnTo>
                        <a:lnTo>
                          <a:pt x="274" y="489"/>
                        </a:lnTo>
                        <a:lnTo>
                          <a:pt x="287" y="486"/>
                        </a:lnTo>
                        <a:lnTo>
                          <a:pt x="299" y="482"/>
                        </a:lnTo>
                        <a:lnTo>
                          <a:pt x="312" y="479"/>
                        </a:lnTo>
                        <a:lnTo>
                          <a:pt x="324" y="475"/>
                        </a:lnTo>
                        <a:lnTo>
                          <a:pt x="335" y="472"/>
                        </a:lnTo>
                        <a:lnTo>
                          <a:pt x="347" y="467"/>
                        </a:lnTo>
                        <a:lnTo>
                          <a:pt x="359" y="463"/>
                        </a:lnTo>
                        <a:lnTo>
                          <a:pt x="372" y="459"/>
                        </a:lnTo>
                        <a:lnTo>
                          <a:pt x="382" y="453"/>
                        </a:lnTo>
                        <a:lnTo>
                          <a:pt x="395" y="449"/>
                        </a:lnTo>
                        <a:lnTo>
                          <a:pt x="405" y="444"/>
                        </a:lnTo>
                        <a:lnTo>
                          <a:pt x="418" y="440"/>
                        </a:lnTo>
                        <a:lnTo>
                          <a:pt x="430" y="435"/>
                        </a:lnTo>
                        <a:lnTo>
                          <a:pt x="442" y="431"/>
                        </a:lnTo>
                        <a:lnTo>
                          <a:pt x="453" y="427"/>
                        </a:lnTo>
                        <a:lnTo>
                          <a:pt x="465" y="424"/>
                        </a:lnTo>
                        <a:lnTo>
                          <a:pt x="477" y="419"/>
                        </a:lnTo>
                        <a:lnTo>
                          <a:pt x="488" y="417"/>
                        </a:lnTo>
                        <a:lnTo>
                          <a:pt x="500" y="414"/>
                        </a:lnTo>
                        <a:lnTo>
                          <a:pt x="513" y="412"/>
                        </a:lnTo>
                        <a:lnTo>
                          <a:pt x="525" y="411"/>
                        </a:lnTo>
                        <a:lnTo>
                          <a:pt x="538" y="409"/>
                        </a:lnTo>
                        <a:lnTo>
                          <a:pt x="549" y="408"/>
                        </a:lnTo>
                        <a:lnTo>
                          <a:pt x="562" y="408"/>
                        </a:lnTo>
                        <a:lnTo>
                          <a:pt x="576" y="409"/>
                        </a:lnTo>
                        <a:lnTo>
                          <a:pt x="589" y="411"/>
                        </a:lnTo>
                        <a:lnTo>
                          <a:pt x="602" y="412"/>
                        </a:lnTo>
                        <a:lnTo>
                          <a:pt x="608" y="406"/>
                        </a:lnTo>
                        <a:lnTo>
                          <a:pt x="615" y="400"/>
                        </a:lnTo>
                        <a:lnTo>
                          <a:pt x="624" y="398"/>
                        </a:lnTo>
                        <a:lnTo>
                          <a:pt x="634" y="396"/>
                        </a:lnTo>
                        <a:lnTo>
                          <a:pt x="644" y="395"/>
                        </a:lnTo>
                        <a:lnTo>
                          <a:pt x="653" y="395"/>
                        </a:lnTo>
                        <a:lnTo>
                          <a:pt x="663" y="395"/>
                        </a:lnTo>
                        <a:lnTo>
                          <a:pt x="672" y="395"/>
                        </a:lnTo>
                        <a:lnTo>
                          <a:pt x="681" y="393"/>
                        </a:lnTo>
                        <a:lnTo>
                          <a:pt x="688" y="393"/>
                        </a:lnTo>
                        <a:lnTo>
                          <a:pt x="694" y="390"/>
                        </a:lnTo>
                        <a:lnTo>
                          <a:pt x="697" y="386"/>
                        </a:lnTo>
                        <a:lnTo>
                          <a:pt x="698" y="380"/>
                        </a:lnTo>
                        <a:lnTo>
                          <a:pt x="697" y="371"/>
                        </a:lnTo>
                        <a:lnTo>
                          <a:pt x="692" y="361"/>
                        </a:lnTo>
                        <a:lnTo>
                          <a:pt x="685" y="348"/>
                        </a:lnTo>
                        <a:lnTo>
                          <a:pt x="685" y="332"/>
                        </a:lnTo>
                        <a:lnTo>
                          <a:pt x="685" y="317"/>
                        </a:lnTo>
                        <a:lnTo>
                          <a:pt x="682" y="303"/>
                        </a:lnTo>
                        <a:lnTo>
                          <a:pt x="681" y="288"/>
                        </a:lnTo>
                        <a:lnTo>
                          <a:pt x="678" y="275"/>
                        </a:lnTo>
                        <a:lnTo>
                          <a:pt x="675" y="261"/>
                        </a:lnTo>
                        <a:lnTo>
                          <a:pt x="672" y="248"/>
                        </a:lnTo>
                        <a:lnTo>
                          <a:pt x="666" y="236"/>
                        </a:lnTo>
                        <a:lnTo>
                          <a:pt x="662" y="223"/>
                        </a:lnTo>
                        <a:lnTo>
                          <a:pt x="657" y="210"/>
                        </a:lnTo>
                        <a:lnTo>
                          <a:pt x="650" y="198"/>
                        </a:lnTo>
                        <a:lnTo>
                          <a:pt x="644" y="186"/>
                        </a:lnTo>
                        <a:lnTo>
                          <a:pt x="637" y="175"/>
                        </a:lnTo>
                        <a:lnTo>
                          <a:pt x="630" y="163"/>
                        </a:lnTo>
                        <a:lnTo>
                          <a:pt x="622" y="151"/>
                        </a:lnTo>
                        <a:lnTo>
                          <a:pt x="615" y="141"/>
                        </a:lnTo>
                        <a:lnTo>
                          <a:pt x="606" y="131"/>
                        </a:lnTo>
                        <a:lnTo>
                          <a:pt x="597" y="121"/>
                        </a:lnTo>
                        <a:lnTo>
                          <a:pt x="587" y="111"/>
                        </a:lnTo>
                        <a:lnTo>
                          <a:pt x="579" y="100"/>
                        </a:lnTo>
                        <a:lnTo>
                          <a:pt x="568" y="90"/>
                        </a:lnTo>
                        <a:lnTo>
                          <a:pt x="558" y="81"/>
                        </a:lnTo>
                        <a:lnTo>
                          <a:pt x="548" y="73"/>
                        </a:lnTo>
                        <a:lnTo>
                          <a:pt x="536" y="64"/>
                        </a:lnTo>
                        <a:lnTo>
                          <a:pt x="526" y="55"/>
                        </a:lnTo>
                        <a:lnTo>
                          <a:pt x="514" y="47"/>
                        </a:lnTo>
                        <a:lnTo>
                          <a:pt x="503" y="38"/>
                        </a:lnTo>
                        <a:lnTo>
                          <a:pt x="491" y="31"/>
                        </a:lnTo>
                        <a:lnTo>
                          <a:pt x="478" y="22"/>
                        </a:lnTo>
                        <a:lnTo>
                          <a:pt x="466" y="14"/>
                        </a:lnTo>
                        <a:lnTo>
                          <a:pt x="453" y="7"/>
                        </a:lnTo>
                        <a:lnTo>
                          <a:pt x="442" y="0"/>
                        </a:lnTo>
                        <a:lnTo>
                          <a:pt x="309" y="0"/>
                        </a:lnTo>
                        <a:lnTo>
                          <a:pt x="309" y="3"/>
                        </a:lnTo>
                        <a:lnTo>
                          <a:pt x="310" y="6"/>
                        </a:lnTo>
                        <a:lnTo>
                          <a:pt x="312" y="9"/>
                        </a:lnTo>
                        <a:lnTo>
                          <a:pt x="312" y="12"/>
                        </a:lnTo>
                        <a:lnTo>
                          <a:pt x="313" y="14"/>
                        </a:lnTo>
                        <a:lnTo>
                          <a:pt x="315" y="17"/>
                        </a:lnTo>
                        <a:lnTo>
                          <a:pt x="315" y="20"/>
                        </a:lnTo>
                        <a:lnTo>
                          <a:pt x="316" y="23"/>
                        </a:lnTo>
                        <a:lnTo>
                          <a:pt x="312" y="20"/>
                        </a:lnTo>
                        <a:lnTo>
                          <a:pt x="308" y="17"/>
                        </a:lnTo>
                        <a:lnTo>
                          <a:pt x="303" y="14"/>
                        </a:lnTo>
                        <a:lnTo>
                          <a:pt x="299" y="12"/>
                        </a:lnTo>
                        <a:lnTo>
                          <a:pt x="294" y="9"/>
                        </a:lnTo>
                        <a:lnTo>
                          <a:pt x="291" y="6"/>
                        </a:lnTo>
                        <a:lnTo>
                          <a:pt x="287" y="3"/>
                        </a:lnTo>
                        <a:lnTo>
                          <a:pt x="284" y="0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3" name=""/>
                  <p:cNvSpPr/>
                  <p:nvPr/>
                </p:nvSpPr>
                <p:spPr>
                  <a:xfrm>
                    <a:off x="1841040" y="5181120"/>
                    <a:ext cx="5040" cy="97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188">
                        <a:moveTo>
                          <a:pt x="88" y="188"/>
                        </a:moveTo>
                        <a:lnTo>
                          <a:pt x="82" y="179"/>
                        </a:lnTo>
                        <a:lnTo>
                          <a:pt x="76" y="169"/>
                        </a:lnTo>
                        <a:lnTo>
                          <a:pt x="72" y="159"/>
                        </a:lnTo>
                        <a:lnTo>
                          <a:pt x="66" y="148"/>
                        </a:lnTo>
                        <a:lnTo>
                          <a:pt x="60" y="137"/>
                        </a:lnTo>
                        <a:lnTo>
                          <a:pt x="54" y="126"/>
                        </a:lnTo>
                        <a:lnTo>
                          <a:pt x="49" y="115"/>
                        </a:lnTo>
                        <a:lnTo>
                          <a:pt x="43" y="103"/>
                        </a:lnTo>
                        <a:lnTo>
                          <a:pt x="38" y="92"/>
                        </a:lnTo>
                        <a:lnTo>
                          <a:pt x="33" y="80"/>
                        </a:lnTo>
                        <a:lnTo>
                          <a:pt x="27" y="67"/>
                        </a:lnTo>
                        <a:lnTo>
                          <a:pt x="21" y="55"/>
                        </a:lnTo>
                        <a:lnTo>
                          <a:pt x="16" y="42"/>
                        </a:lnTo>
                        <a:lnTo>
                          <a:pt x="11" y="27"/>
                        </a:lnTo>
                        <a:lnTo>
                          <a:pt x="5" y="14"/>
                        </a:lnTo>
                        <a:lnTo>
                          <a:pt x="0" y="0"/>
                        </a:lnTo>
                        <a:lnTo>
                          <a:pt x="2" y="8"/>
                        </a:lnTo>
                        <a:lnTo>
                          <a:pt x="5" y="19"/>
                        </a:lnTo>
                        <a:lnTo>
                          <a:pt x="8" y="29"/>
                        </a:lnTo>
                        <a:lnTo>
                          <a:pt x="9" y="39"/>
                        </a:lnTo>
                        <a:lnTo>
                          <a:pt x="12" y="49"/>
                        </a:lnTo>
                        <a:lnTo>
                          <a:pt x="15" y="59"/>
                        </a:lnTo>
                        <a:lnTo>
                          <a:pt x="18" y="71"/>
                        </a:lnTo>
                        <a:lnTo>
                          <a:pt x="22" y="83"/>
                        </a:lnTo>
                        <a:lnTo>
                          <a:pt x="25" y="96"/>
                        </a:lnTo>
                        <a:lnTo>
                          <a:pt x="30" y="108"/>
                        </a:lnTo>
                        <a:lnTo>
                          <a:pt x="33" y="121"/>
                        </a:lnTo>
                        <a:lnTo>
                          <a:pt x="37" y="134"/>
                        </a:lnTo>
                        <a:lnTo>
                          <a:pt x="43" y="147"/>
                        </a:lnTo>
                        <a:lnTo>
                          <a:pt x="47" y="160"/>
                        </a:lnTo>
                        <a:lnTo>
                          <a:pt x="53" y="175"/>
                        </a:lnTo>
                        <a:lnTo>
                          <a:pt x="59" y="188"/>
                        </a:lnTo>
                        <a:lnTo>
                          <a:pt x="88" y="1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080" bIns="-37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4" name=""/>
                  <p:cNvSpPr/>
                  <p:nvPr/>
                </p:nvSpPr>
                <p:spPr>
                  <a:xfrm>
                    <a:off x="1855080" y="5188320"/>
                    <a:ext cx="72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48">
                        <a:moveTo>
                          <a:pt x="19" y="48"/>
                        </a:moveTo>
                        <a:lnTo>
                          <a:pt x="16" y="42"/>
                        </a:lnTo>
                        <a:lnTo>
                          <a:pt x="13" y="36"/>
                        </a:lnTo>
                        <a:lnTo>
                          <a:pt x="10" y="30"/>
                        </a:lnTo>
                        <a:lnTo>
                          <a:pt x="8" y="23"/>
                        </a:lnTo>
                        <a:lnTo>
                          <a:pt x="6" y="19"/>
                        </a:lnTo>
                        <a:lnTo>
                          <a:pt x="3" y="11"/>
                        </a:lnTo>
                        <a:lnTo>
                          <a:pt x="1" y="5"/>
                        </a:lnTo>
                        <a:lnTo>
                          <a:pt x="0" y="0"/>
                        </a:lnTo>
                        <a:lnTo>
                          <a:pt x="1" y="4"/>
                        </a:lnTo>
                        <a:lnTo>
                          <a:pt x="1" y="8"/>
                        </a:lnTo>
                        <a:lnTo>
                          <a:pt x="1" y="14"/>
                        </a:lnTo>
                        <a:lnTo>
                          <a:pt x="1" y="20"/>
                        </a:lnTo>
                        <a:lnTo>
                          <a:pt x="1" y="26"/>
                        </a:lnTo>
                        <a:lnTo>
                          <a:pt x="3" y="33"/>
                        </a:lnTo>
                        <a:lnTo>
                          <a:pt x="3" y="40"/>
                        </a:lnTo>
                        <a:lnTo>
                          <a:pt x="4" y="48"/>
                        </a:lnTo>
                        <a:lnTo>
                          <a:pt x="19" y="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5" name=""/>
                  <p:cNvSpPr/>
                  <p:nvPr/>
                </p:nvSpPr>
                <p:spPr>
                  <a:xfrm>
                    <a:off x="1873800" y="5156640"/>
                    <a:ext cx="116280" cy="33840"/>
                  </a:xfrm>
                  <a:custGeom>
                    <a:avLst/>
                    <a:gdLst/>
                    <a:ahLst/>
                    <a:rect l="l" t="t" r="r" b="b"/>
                    <a:pathLst>
                      <a:path w="2024" h="644">
                        <a:moveTo>
                          <a:pt x="2024" y="644"/>
                        </a:moveTo>
                        <a:lnTo>
                          <a:pt x="2020" y="639"/>
                        </a:lnTo>
                        <a:lnTo>
                          <a:pt x="2017" y="633"/>
                        </a:lnTo>
                        <a:lnTo>
                          <a:pt x="2014" y="629"/>
                        </a:lnTo>
                        <a:lnTo>
                          <a:pt x="2012" y="622"/>
                        </a:lnTo>
                        <a:lnTo>
                          <a:pt x="2011" y="616"/>
                        </a:lnTo>
                        <a:lnTo>
                          <a:pt x="2009" y="609"/>
                        </a:lnTo>
                        <a:lnTo>
                          <a:pt x="2008" y="603"/>
                        </a:lnTo>
                        <a:lnTo>
                          <a:pt x="2006" y="596"/>
                        </a:lnTo>
                        <a:lnTo>
                          <a:pt x="2006" y="590"/>
                        </a:lnTo>
                        <a:lnTo>
                          <a:pt x="2005" y="582"/>
                        </a:lnTo>
                        <a:lnTo>
                          <a:pt x="2004" y="577"/>
                        </a:lnTo>
                        <a:lnTo>
                          <a:pt x="2001" y="569"/>
                        </a:lnTo>
                        <a:lnTo>
                          <a:pt x="1998" y="564"/>
                        </a:lnTo>
                        <a:lnTo>
                          <a:pt x="1995" y="558"/>
                        </a:lnTo>
                        <a:lnTo>
                          <a:pt x="1992" y="552"/>
                        </a:lnTo>
                        <a:lnTo>
                          <a:pt x="1987" y="548"/>
                        </a:lnTo>
                        <a:lnTo>
                          <a:pt x="1885" y="622"/>
                        </a:lnTo>
                        <a:lnTo>
                          <a:pt x="1872" y="617"/>
                        </a:lnTo>
                        <a:lnTo>
                          <a:pt x="1864" y="613"/>
                        </a:lnTo>
                        <a:lnTo>
                          <a:pt x="1858" y="607"/>
                        </a:lnTo>
                        <a:lnTo>
                          <a:pt x="1853" y="600"/>
                        </a:lnTo>
                        <a:lnTo>
                          <a:pt x="1852" y="591"/>
                        </a:lnTo>
                        <a:lnTo>
                          <a:pt x="1852" y="584"/>
                        </a:lnTo>
                        <a:lnTo>
                          <a:pt x="1853" y="575"/>
                        </a:lnTo>
                        <a:lnTo>
                          <a:pt x="1855" y="566"/>
                        </a:lnTo>
                        <a:lnTo>
                          <a:pt x="1856" y="558"/>
                        </a:lnTo>
                        <a:lnTo>
                          <a:pt x="1856" y="549"/>
                        </a:lnTo>
                        <a:lnTo>
                          <a:pt x="1856" y="542"/>
                        </a:lnTo>
                        <a:lnTo>
                          <a:pt x="1853" y="534"/>
                        </a:lnTo>
                        <a:lnTo>
                          <a:pt x="1851" y="529"/>
                        </a:lnTo>
                        <a:lnTo>
                          <a:pt x="1843" y="524"/>
                        </a:lnTo>
                        <a:lnTo>
                          <a:pt x="1833" y="521"/>
                        </a:lnTo>
                        <a:lnTo>
                          <a:pt x="1820" y="520"/>
                        </a:lnTo>
                        <a:lnTo>
                          <a:pt x="1821" y="507"/>
                        </a:lnTo>
                        <a:lnTo>
                          <a:pt x="1823" y="494"/>
                        </a:lnTo>
                        <a:lnTo>
                          <a:pt x="1827" y="481"/>
                        </a:lnTo>
                        <a:lnTo>
                          <a:pt x="1832" y="466"/>
                        </a:lnTo>
                        <a:lnTo>
                          <a:pt x="1836" y="451"/>
                        </a:lnTo>
                        <a:lnTo>
                          <a:pt x="1842" y="438"/>
                        </a:lnTo>
                        <a:lnTo>
                          <a:pt x="1849" y="424"/>
                        </a:lnTo>
                        <a:lnTo>
                          <a:pt x="1855" y="409"/>
                        </a:lnTo>
                        <a:lnTo>
                          <a:pt x="1862" y="395"/>
                        </a:lnTo>
                        <a:lnTo>
                          <a:pt x="1869" y="380"/>
                        </a:lnTo>
                        <a:lnTo>
                          <a:pt x="1878" y="365"/>
                        </a:lnTo>
                        <a:lnTo>
                          <a:pt x="1885" y="351"/>
                        </a:lnTo>
                        <a:lnTo>
                          <a:pt x="1893" y="338"/>
                        </a:lnTo>
                        <a:lnTo>
                          <a:pt x="1900" y="325"/>
                        </a:lnTo>
                        <a:lnTo>
                          <a:pt x="1907" y="312"/>
                        </a:lnTo>
                        <a:lnTo>
                          <a:pt x="1915" y="300"/>
                        </a:lnTo>
                        <a:lnTo>
                          <a:pt x="1912" y="301"/>
                        </a:lnTo>
                        <a:lnTo>
                          <a:pt x="1906" y="307"/>
                        </a:lnTo>
                        <a:lnTo>
                          <a:pt x="1897" y="314"/>
                        </a:lnTo>
                        <a:lnTo>
                          <a:pt x="1885" y="323"/>
                        </a:lnTo>
                        <a:lnTo>
                          <a:pt x="1872" y="330"/>
                        </a:lnTo>
                        <a:lnTo>
                          <a:pt x="1861" y="339"/>
                        </a:lnTo>
                        <a:lnTo>
                          <a:pt x="1849" y="345"/>
                        </a:lnTo>
                        <a:lnTo>
                          <a:pt x="1840" y="348"/>
                        </a:lnTo>
                        <a:lnTo>
                          <a:pt x="1830" y="364"/>
                        </a:lnTo>
                        <a:lnTo>
                          <a:pt x="1820" y="380"/>
                        </a:lnTo>
                        <a:lnTo>
                          <a:pt x="1810" y="395"/>
                        </a:lnTo>
                        <a:lnTo>
                          <a:pt x="1801" y="409"/>
                        </a:lnTo>
                        <a:lnTo>
                          <a:pt x="1792" y="424"/>
                        </a:lnTo>
                        <a:lnTo>
                          <a:pt x="1784" y="438"/>
                        </a:lnTo>
                        <a:lnTo>
                          <a:pt x="1773" y="451"/>
                        </a:lnTo>
                        <a:lnTo>
                          <a:pt x="1766" y="464"/>
                        </a:lnTo>
                        <a:lnTo>
                          <a:pt x="1757" y="479"/>
                        </a:lnTo>
                        <a:lnTo>
                          <a:pt x="1749" y="492"/>
                        </a:lnTo>
                        <a:lnTo>
                          <a:pt x="1741" y="507"/>
                        </a:lnTo>
                        <a:lnTo>
                          <a:pt x="1733" y="521"/>
                        </a:lnTo>
                        <a:lnTo>
                          <a:pt x="1725" y="534"/>
                        </a:lnTo>
                        <a:lnTo>
                          <a:pt x="1716" y="550"/>
                        </a:lnTo>
                        <a:lnTo>
                          <a:pt x="1708" y="565"/>
                        </a:lnTo>
                        <a:lnTo>
                          <a:pt x="1699" y="581"/>
                        </a:lnTo>
                        <a:lnTo>
                          <a:pt x="1699" y="580"/>
                        </a:lnTo>
                        <a:lnTo>
                          <a:pt x="1698" y="574"/>
                        </a:lnTo>
                        <a:lnTo>
                          <a:pt x="1695" y="568"/>
                        </a:lnTo>
                        <a:lnTo>
                          <a:pt x="1692" y="559"/>
                        </a:lnTo>
                        <a:lnTo>
                          <a:pt x="1689" y="550"/>
                        </a:lnTo>
                        <a:lnTo>
                          <a:pt x="1684" y="542"/>
                        </a:lnTo>
                        <a:lnTo>
                          <a:pt x="1680" y="534"/>
                        </a:lnTo>
                        <a:lnTo>
                          <a:pt x="1674" y="530"/>
                        </a:lnTo>
                        <a:lnTo>
                          <a:pt x="1679" y="524"/>
                        </a:lnTo>
                        <a:lnTo>
                          <a:pt x="1683" y="518"/>
                        </a:lnTo>
                        <a:lnTo>
                          <a:pt x="1687" y="513"/>
                        </a:lnTo>
                        <a:lnTo>
                          <a:pt x="1692" y="505"/>
                        </a:lnTo>
                        <a:lnTo>
                          <a:pt x="1698" y="498"/>
                        </a:lnTo>
                        <a:lnTo>
                          <a:pt x="1703" y="489"/>
                        </a:lnTo>
                        <a:lnTo>
                          <a:pt x="1711" y="481"/>
                        </a:lnTo>
                        <a:lnTo>
                          <a:pt x="1716" y="470"/>
                        </a:lnTo>
                        <a:lnTo>
                          <a:pt x="1724" y="462"/>
                        </a:lnTo>
                        <a:lnTo>
                          <a:pt x="1733" y="450"/>
                        </a:lnTo>
                        <a:lnTo>
                          <a:pt x="1740" y="440"/>
                        </a:lnTo>
                        <a:lnTo>
                          <a:pt x="1749" y="428"/>
                        </a:lnTo>
                        <a:lnTo>
                          <a:pt x="1756" y="418"/>
                        </a:lnTo>
                        <a:lnTo>
                          <a:pt x="1765" y="406"/>
                        </a:lnTo>
                        <a:lnTo>
                          <a:pt x="1775" y="393"/>
                        </a:lnTo>
                        <a:lnTo>
                          <a:pt x="1784" y="381"/>
                        </a:lnTo>
                        <a:lnTo>
                          <a:pt x="1794" y="368"/>
                        </a:lnTo>
                        <a:lnTo>
                          <a:pt x="1802" y="355"/>
                        </a:lnTo>
                        <a:lnTo>
                          <a:pt x="1813" y="342"/>
                        </a:lnTo>
                        <a:lnTo>
                          <a:pt x="1823" y="329"/>
                        </a:lnTo>
                        <a:lnTo>
                          <a:pt x="1835" y="316"/>
                        </a:lnTo>
                        <a:lnTo>
                          <a:pt x="1845" y="301"/>
                        </a:lnTo>
                        <a:lnTo>
                          <a:pt x="1855" y="288"/>
                        </a:lnTo>
                        <a:lnTo>
                          <a:pt x="1865" y="275"/>
                        </a:lnTo>
                        <a:lnTo>
                          <a:pt x="1877" y="261"/>
                        </a:lnTo>
                        <a:lnTo>
                          <a:pt x="1887" y="247"/>
                        </a:lnTo>
                        <a:lnTo>
                          <a:pt x="1897" y="233"/>
                        </a:lnTo>
                        <a:lnTo>
                          <a:pt x="1909" y="220"/>
                        </a:lnTo>
                        <a:lnTo>
                          <a:pt x="1919" y="207"/>
                        </a:lnTo>
                        <a:lnTo>
                          <a:pt x="1931" y="192"/>
                        </a:lnTo>
                        <a:lnTo>
                          <a:pt x="1941" y="179"/>
                        </a:lnTo>
                        <a:lnTo>
                          <a:pt x="1953" y="166"/>
                        </a:lnTo>
                        <a:lnTo>
                          <a:pt x="1951" y="167"/>
                        </a:lnTo>
                        <a:lnTo>
                          <a:pt x="1947" y="170"/>
                        </a:lnTo>
                        <a:lnTo>
                          <a:pt x="1941" y="176"/>
                        </a:lnTo>
                        <a:lnTo>
                          <a:pt x="1934" y="185"/>
                        </a:lnTo>
                        <a:lnTo>
                          <a:pt x="1923" y="194"/>
                        </a:lnTo>
                        <a:lnTo>
                          <a:pt x="1913" y="205"/>
                        </a:lnTo>
                        <a:lnTo>
                          <a:pt x="1900" y="217"/>
                        </a:lnTo>
                        <a:lnTo>
                          <a:pt x="1887" y="230"/>
                        </a:lnTo>
                        <a:lnTo>
                          <a:pt x="1872" y="243"/>
                        </a:lnTo>
                        <a:lnTo>
                          <a:pt x="1858" y="258"/>
                        </a:lnTo>
                        <a:lnTo>
                          <a:pt x="1843" y="271"/>
                        </a:lnTo>
                        <a:lnTo>
                          <a:pt x="1827" y="285"/>
                        </a:lnTo>
                        <a:lnTo>
                          <a:pt x="1813" y="300"/>
                        </a:lnTo>
                        <a:lnTo>
                          <a:pt x="1798" y="313"/>
                        </a:lnTo>
                        <a:lnTo>
                          <a:pt x="1784" y="325"/>
                        </a:lnTo>
                        <a:lnTo>
                          <a:pt x="1769" y="336"/>
                        </a:lnTo>
                        <a:lnTo>
                          <a:pt x="1614" y="482"/>
                        </a:lnTo>
                        <a:lnTo>
                          <a:pt x="1606" y="473"/>
                        </a:lnTo>
                        <a:lnTo>
                          <a:pt x="1604" y="463"/>
                        </a:lnTo>
                        <a:lnTo>
                          <a:pt x="1604" y="456"/>
                        </a:lnTo>
                        <a:lnTo>
                          <a:pt x="1604" y="447"/>
                        </a:lnTo>
                        <a:lnTo>
                          <a:pt x="1607" y="440"/>
                        </a:lnTo>
                        <a:lnTo>
                          <a:pt x="1610" y="432"/>
                        </a:lnTo>
                        <a:lnTo>
                          <a:pt x="1613" y="425"/>
                        </a:lnTo>
                        <a:lnTo>
                          <a:pt x="1617" y="419"/>
                        </a:lnTo>
                        <a:lnTo>
                          <a:pt x="1622" y="414"/>
                        </a:lnTo>
                        <a:lnTo>
                          <a:pt x="1628" y="408"/>
                        </a:lnTo>
                        <a:lnTo>
                          <a:pt x="1633" y="402"/>
                        </a:lnTo>
                        <a:lnTo>
                          <a:pt x="1639" y="397"/>
                        </a:lnTo>
                        <a:lnTo>
                          <a:pt x="1645" y="392"/>
                        </a:lnTo>
                        <a:lnTo>
                          <a:pt x="1651" y="387"/>
                        </a:lnTo>
                        <a:lnTo>
                          <a:pt x="1658" y="381"/>
                        </a:lnTo>
                        <a:lnTo>
                          <a:pt x="1664" y="376"/>
                        </a:lnTo>
                        <a:lnTo>
                          <a:pt x="1670" y="371"/>
                        </a:lnTo>
                        <a:lnTo>
                          <a:pt x="1680" y="357"/>
                        </a:lnTo>
                        <a:lnTo>
                          <a:pt x="1690" y="341"/>
                        </a:lnTo>
                        <a:lnTo>
                          <a:pt x="1700" y="326"/>
                        </a:lnTo>
                        <a:lnTo>
                          <a:pt x="1711" y="310"/>
                        </a:lnTo>
                        <a:lnTo>
                          <a:pt x="1721" y="294"/>
                        </a:lnTo>
                        <a:lnTo>
                          <a:pt x="1731" y="278"/>
                        </a:lnTo>
                        <a:lnTo>
                          <a:pt x="1740" y="261"/>
                        </a:lnTo>
                        <a:lnTo>
                          <a:pt x="1749" y="245"/>
                        </a:lnTo>
                        <a:lnTo>
                          <a:pt x="1756" y="227"/>
                        </a:lnTo>
                        <a:lnTo>
                          <a:pt x="1762" y="211"/>
                        </a:lnTo>
                        <a:lnTo>
                          <a:pt x="1765" y="194"/>
                        </a:lnTo>
                        <a:lnTo>
                          <a:pt x="1766" y="176"/>
                        </a:lnTo>
                        <a:lnTo>
                          <a:pt x="1765" y="160"/>
                        </a:lnTo>
                        <a:lnTo>
                          <a:pt x="1762" y="143"/>
                        </a:lnTo>
                        <a:lnTo>
                          <a:pt x="1754" y="127"/>
                        </a:lnTo>
                        <a:lnTo>
                          <a:pt x="1744" y="111"/>
                        </a:lnTo>
                        <a:lnTo>
                          <a:pt x="1708" y="240"/>
                        </a:lnTo>
                        <a:lnTo>
                          <a:pt x="1696" y="261"/>
                        </a:lnTo>
                        <a:lnTo>
                          <a:pt x="1683" y="280"/>
                        </a:lnTo>
                        <a:lnTo>
                          <a:pt x="1668" y="300"/>
                        </a:lnTo>
                        <a:lnTo>
                          <a:pt x="1654" y="319"/>
                        </a:lnTo>
                        <a:lnTo>
                          <a:pt x="1638" y="338"/>
                        </a:lnTo>
                        <a:lnTo>
                          <a:pt x="1622" y="355"/>
                        </a:lnTo>
                        <a:lnTo>
                          <a:pt x="1603" y="373"/>
                        </a:lnTo>
                        <a:lnTo>
                          <a:pt x="1585" y="389"/>
                        </a:lnTo>
                        <a:lnTo>
                          <a:pt x="1566" y="403"/>
                        </a:lnTo>
                        <a:lnTo>
                          <a:pt x="1546" y="416"/>
                        </a:lnTo>
                        <a:lnTo>
                          <a:pt x="1526" y="428"/>
                        </a:lnTo>
                        <a:lnTo>
                          <a:pt x="1505" y="438"/>
                        </a:lnTo>
                        <a:lnTo>
                          <a:pt x="1483" y="446"/>
                        </a:lnTo>
                        <a:lnTo>
                          <a:pt x="1462" y="451"/>
                        </a:lnTo>
                        <a:lnTo>
                          <a:pt x="1440" y="454"/>
                        </a:lnTo>
                        <a:lnTo>
                          <a:pt x="1418" y="454"/>
                        </a:lnTo>
                        <a:lnTo>
                          <a:pt x="1418" y="447"/>
                        </a:lnTo>
                        <a:lnTo>
                          <a:pt x="1418" y="440"/>
                        </a:lnTo>
                        <a:lnTo>
                          <a:pt x="1421" y="432"/>
                        </a:lnTo>
                        <a:lnTo>
                          <a:pt x="1422" y="427"/>
                        </a:lnTo>
                        <a:lnTo>
                          <a:pt x="1427" y="422"/>
                        </a:lnTo>
                        <a:lnTo>
                          <a:pt x="1431" y="418"/>
                        </a:lnTo>
                        <a:lnTo>
                          <a:pt x="1435" y="414"/>
                        </a:lnTo>
                        <a:lnTo>
                          <a:pt x="1440" y="409"/>
                        </a:lnTo>
                        <a:lnTo>
                          <a:pt x="1445" y="405"/>
                        </a:lnTo>
                        <a:lnTo>
                          <a:pt x="1450" y="402"/>
                        </a:lnTo>
                        <a:lnTo>
                          <a:pt x="1456" y="397"/>
                        </a:lnTo>
                        <a:lnTo>
                          <a:pt x="1460" y="393"/>
                        </a:lnTo>
                        <a:lnTo>
                          <a:pt x="1464" y="389"/>
                        </a:lnTo>
                        <a:lnTo>
                          <a:pt x="1469" y="383"/>
                        </a:lnTo>
                        <a:lnTo>
                          <a:pt x="1472" y="377"/>
                        </a:lnTo>
                        <a:lnTo>
                          <a:pt x="1475" y="371"/>
                        </a:lnTo>
                        <a:lnTo>
                          <a:pt x="1473" y="368"/>
                        </a:lnTo>
                        <a:lnTo>
                          <a:pt x="1470" y="367"/>
                        </a:lnTo>
                        <a:lnTo>
                          <a:pt x="1469" y="365"/>
                        </a:lnTo>
                        <a:lnTo>
                          <a:pt x="1466" y="363"/>
                        </a:lnTo>
                        <a:lnTo>
                          <a:pt x="1464" y="361"/>
                        </a:lnTo>
                        <a:lnTo>
                          <a:pt x="1462" y="361"/>
                        </a:lnTo>
                        <a:lnTo>
                          <a:pt x="1459" y="361"/>
                        </a:lnTo>
                        <a:lnTo>
                          <a:pt x="1456" y="361"/>
                        </a:lnTo>
                        <a:lnTo>
                          <a:pt x="1456" y="259"/>
                        </a:lnTo>
                        <a:lnTo>
                          <a:pt x="1447" y="259"/>
                        </a:lnTo>
                        <a:lnTo>
                          <a:pt x="1443" y="266"/>
                        </a:lnTo>
                        <a:lnTo>
                          <a:pt x="1440" y="274"/>
                        </a:lnTo>
                        <a:lnTo>
                          <a:pt x="1435" y="281"/>
                        </a:lnTo>
                        <a:lnTo>
                          <a:pt x="1432" y="288"/>
                        </a:lnTo>
                        <a:lnTo>
                          <a:pt x="1429" y="297"/>
                        </a:lnTo>
                        <a:lnTo>
                          <a:pt x="1427" y="304"/>
                        </a:lnTo>
                        <a:lnTo>
                          <a:pt x="1422" y="313"/>
                        </a:lnTo>
                        <a:lnTo>
                          <a:pt x="1421" y="320"/>
                        </a:lnTo>
                        <a:lnTo>
                          <a:pt x="1418" y="328"/>
                        </a:lnTo>
                        <a:lnTo>
                          <a:pt x="1413" y="336"/>
                        </a:lnTo>
                        <a:lnTo>
                          <a:pt x="1411" y="344"/>
                        </a:lnTo>
                        <a:lnTo>
                          <a:pt x="1408" y="351"/>
                        </a:lnTo>
                        <a:lnTo>
                          <a:pt x="1403" y="358"/>
                        </a:lnTo>
                        <a:lnTo>
                          <a:pt x="1400" y="365"/>
                        </a:lnTo>
                        <a:lnTo>
                          <a:pt x="1396" y="373"/>
                        </a:lnTo>
                        <a:lnTo>
                          <a:pt x="1392" y="380"/>
                        </a:lnTo>
                        <a:lnTo>
                          <a:pt x="1374" y="386"/>
                        </a:lnTo>
                        <a:lnTo>
                          <a:pt x="1357" y="389"/>
                        </a:lnTo>
                        <a:lnTo>
                          <a:pt x="1339" y="390"/>
                        </a:lnTo>
                        <a:lnTo>
                          <a:pt x="1322" y="389"/>
                        </a:lnTo>
                        <a:lnTo>
                          <a:pt x="1304" y="386"/>
                        </a:lnTo>
                        <a:lnTo>
                          <a:pt x="1287" y="380"/>
                        </a:lnTo>
                        <a:lnTo>
                          <a:pt x="1269" y="376"/>
                        </a:lnTo>
                        <a:lnTo>
                          <a:pt x="1252" y="370"/>
                        </a:lnTo>
                        <a:lnTo>
                          <a:pt x="1236" y="365"/>
                        </a:lnTo>
                        <a:lnTo>
                          <a:pt x="1218" y="360"/>
                        </a:lnTo>
                        <a:lnTo>
                          <a:pt x="1202" y="357"/>
                        </a:lnTo>
                        <a:lnTo>
                          <a:pt x="1186" y="355"/>
                        </a:lnTo>
                        <a:lnTo>
                          <a:pt x="1172" y="357"/>
                        </a:lnTo>
                        <a:lnTo>
                          <a:pt x="1157" y="360"/>
                        </a:lnTo>
                        <a:lnTo>
                          <a:pt x="1142" y="365"/>
                        </a:lnTo>
                        <a:lnTo>
                          <a:pt x="1129" y="376"/>
                        </a:lnTo>
                        <a:lnTo>
                          <a:pt x="1147" y="384"/>
                        </a:lnTo>
                        <a:lnTo>
                          <a:pt x="1164" y="390"/>
                        </a:lnTo>
                        <a:lnTo>
                          <a:pt x="1182" y="395"/>
                        </a:lnTo>
                        <a:lnTo>
                          <a:pt x="1201" y="397"/>
                        </a:lnTo>
                        <a:lnTo>
                          <a:pt x="1220" y="400"/>
                        </a:lnTo>
                        <a:lnTo>
                          <a:pt x="1239" y="402"/>
                        </a:lnTo>
                        <a:lnTo>
                          <a:pt x="1258" y="403"/>
                        </a:lnTo>
                        <a:lnTo>
                          <a:pt x="1275" y="405"/>
                        </a:lnTo>
                        <a:lnTo>
                          <a:pt x="1294" y="406"/>
                        </a:lnTo>
                        <a:lnTo>
                          <a:pt x="1310" y="409"/>
                        </a:lnTo>
                        <a:lnTo>
                          <a:pt x="1326" y="412"/>
                        </a:lnTo>
                        <a:lnTo>
                          <a:pt x="1341" y="418"/>
                        </a:lnTo>
                        <a:lnTo>
                          <a:pt x="1354" y="425"/>
                        </a:lnTo>
                        <a:lnTo>
                          <a:pt x="1365" y="435"/>
                        </a:lnTo>
                        <a:lnTo>
                          <a:pt x="1374" y="447"/>
                        </a:lnTo>
                        <a:lnTo>
                          <a:pt x="1381" y="463"/>
                        </a:lnTo>
                        <a:lnTo>
                          <a:pt x="1365" y="466"/>
                        </a:lnTo>
                        <a:lnTo>
                          <a:pt x="1348" y="469"/>
                        </a:lnTo>
                        <a:lnTo>
                          <a:pt x="1330" y="470"/>
                        </a:lnTo>
                        <a:lnTo>
                          <a:pt x="1311" y="472"/>
                        </a:lnTo>
                        <a:lnTo>
                          <a:pt x="1292" y="473"/>
                        </a:lnTo>
                        <a:lnTo>
                          <a:pt x="1274" y="473"/>
                        </a:lnTo>
                        <a:lnTo>
                          <a:pt x="1255" y="472"/>
                        </a:lnTo>
                        <a:lnTo>
                          <a:pt x="1234" y="472"/>
                        </a:lnTo>
                        <a:lnTo>
                          <a:pt x="1215" y="469"/>
                        </a:lnTo>
                        <a:lnTo>
                          <a:pt x="1196" y="466"/>
                        </a:lnTo>
                        <a:lnTo>
                          <a:pt x="1177" y="462"/>
                        </a:lnTo>
                        <a:lnTo>
                          <a:pt x="1158" y="457"/>
                        </a:lnTo>
                        <a:lnTo>
                          <a:pt x="1141" y="451"/>
                        </a:lnTo>
                        <a:lnTo>
                          <a:pt x="1123" y="444"/>
                        </a:lnTo>
                        <a:lnTo>
                          <a:pt x="1107" y="435"/>
                        </a:lnTo>
                        <a:lnTo>
                          <a:pt x="1091" y="427"/>
                        </a:lnTo>
                        <a:lnTo>
                          <a:pt x="1089" y="412"/>
                        </a:lnTo>
                        <a:lnTo>
                          <a:pt x="1086" y="400"/>
                        </a:lnTo>
                        <a:lnTo>
                          <a:pt x="1084" y="386"/>
                        </a:lnTo>
                        <a:lnTo>
                          <a:pt x="1083" y="373"/>
                        </a:lnTo>
                        <a:lnTo>
                          <a:pt x="1083" y="358"/>
                        </a:lnTo>
                        <a:lnTo>
                          <a:pt x="1083" y="345"/>
                        </a:lnTo>
                        <a:lnTo>
                          <a:pt x="1084" y="332"/>
                        </a:lnTo>
                        <a:lnTo>
                          <a:pt x="1086" y="317"/>
                        </a:lnTo>
                        <a:lnTo>
                          <a:pt x="1090" y="304"/>
                        </a:lnTo>
                        <a:lnTo>
                          <a:pt x="1093" y="291"/>
                        </a:lnTo>
                        <a:lnTo>
                          <a:pt x="1097" y="280"/>
                        </a:lnTo>
                        <a:lnTo>
                          <a:pt x="1103" y="266"/>
                        </a:lnTo>
                        <a:lnTo>
                          <a:pt x="1107" y="255"/>
                        </a:lnTo>
                        <a:lnTo>
                          <a:pt x="1115" y="243"/>
                        </a:lnTo>
                        <a:lnTo>
                          <a:pt x="1122" y="231"/>
                        </a:lnTo>
                        <a:lnTo>
                          <a:pt x="1129" y="221"/>
                        </a:lnTo>
                        <a:lnTo>
                          <a:pt x="1147" y="220"/>
                        </a:lnTo>
                        <a:lnTo>
                          <a:pt x="1163" y="218"/>
                        </a:lnTo>
                        <a:lnTo>
                          <a:pt x="1179" y="218"/>
                        </a:lnTo>
                        <a:lnTo>
                          <a:pt x="1195" y="217"/>
                        </a:lnTo>
                        <a:lnTo>
                          <a:pt x="1212" y="215"/>
                        </a:lnTo>
                        <a:lnTo>
                          <a:pt x="1230" y="215"/>
                        </a:lnTo>
                        <a:lnTo>
                          <a:pt x="1247" y="214"/>
                        </a:lnTo>
                        <a:lnTo>
                          <a:pt x="1265" y="214"/>
                        </a:lnTo>
                        <a:lnTo>
                          <a:pt x="1282" y="213"/>
                        </a:lnTo>
                        <a:lnTo>
                          <a:pt x="1300" y="213"/>
                        </a:lnTo>
                        <a:lnTo>
                          <a:pt x="1319" y="213"/>
                        </a:lnTo>
                        <a:lnTo>
                          <a:pt x="1336" y="211"/>
                        </a:lnTo>
                        <a:lnTo>
                          <a:pt x="1354" y="211"/>
                        </a:lnTo>
                        <a:lnTo>
                          <a:pt x="1373" y="211"/>
                        </a:lnTo>
                        <a:lnTo>
                          <a:pt x="1390" y="211"/>
                        </a:lnTo>
                        <a:lnTo>
                          <a:pt x="1409" y="211"/>
                        </a:lnTo>
                        <a:lnTo>
                          <a:pt x="1428" y="211"/>
                        </a:lnTo>
                        <a:lnTo>
                          <a:pt x="1445" y="211"/>
                        </a:lnTo>
                        <a:lnTo>
                          <a:pt x="1464" y="211"/>
                        </a:lnTo>
                        <a:lnTo>
                          <a:pt x="1482" y="211"/>
                        </a:lnTo>
                        <a:lnTo>
                          <a:pt x="1499" y="213"/>
                        </a:lnTo>
                        <a:lnTo>
                          <a:pt x="1518" y="213"/>
                        </a:lnTo>
                        <a:lnTo>
                          <a:pt x="1536" y="213"/>
                        </a:lnTo>
                        <a:lnTo>
                          <a:pt x="1553" y="214"/>
                        </a:lnTo>
                        <a:lnTo>
                          <a:pt x="1572" y="214"/>
                        </a:lnTo>
                        <a:lnTo>
                          <a:pt x="1588" y="215"/>
                        </a:lnTo>
                        <a:lnTo>
                          <a:pt x="1606" y="215"/>
                        </a:lnTo>
                        <a:lnTo>
                          <a:pt x="1623" y="217"/>
                        </a:lnTo>
                        <a:lnTo>
                          <a:pt x="1641" y="218"/>
                        </a:lnTo>
                        <a:lnTo>
                          <a:pt x="1657" y="218"/>
                        </a:lnTo>
                        <a:lnTo>
                          <a:pt x="1673" y="220"/>
                        </a:lnTo>
                        <a:lnTo>
                          <a:pt x="1689" y="221"/>
                        </a:lnTo>
                        <a:lnTo>
                          <a:pt x="1689" y="194"/>
                        </a:lnTo>
                        <a:lnTo>
                          <a:pt x="1676" y="185"/>
                        </a:lnTo>
                        <a:lnTo>
                          <a:pt x="1661" y="176"/>
                        </a:lnTo>
                        <a:lnTo>
                          <a:pt x="1647" y="169"/>
                        </a:lnTo>
                        <a:lnTo>
                          <a:pt x="1632" y="163"/>
                        </a:lnTo>
                        <a:lnTo>
                          <a:pt x="1617" y="157"/>
                        </a:lnTo>
                        <a:lnTo>
                          <a:pt x="1601" y="151"/>
                        </a:lnTo>
                        <a:lnTo>
                          <a:pt x="1587" y="147"/>
                        </a:lnTo>
                        <a:lnTo>
                          <a:pt x="1571" y="144"/>
                        </a:lnTo>
                        <a:lnTo>
                          <a:pt x="1553" y="141"/>
                        </a:lnTo>
                        <a:lnTo>
                          <a:pt x="1537" y="138"/>
                        </a:lnTo>
                        <a:lnTo>
                          <a:pt x="1521" y="137"/>
                        </a:lnTo>
                        <a:lnTo>
                          <a:pt x="1504" y="135"/>
                        </a:lnTo>
                        <a:lnTo>
                          <a:pt x="1488" y="134"/>
                        </a:lnTo>
                        <a:lnTo>
                          <a:pt x="1470" y="134"/>
                        </a:lnTo>
                        <a:lnTo>
                          <a:pt x="1453" y="134"/>
                        </a:lnTo>
                        <a:lnTo>
                          <a:pt x="1435" y="134"/>
                        </a:lnTo>
                        <a:lnTo>
                          <a:pt x="1418" y="134"/>
                        </a:lnTo>
                        <a:lnTo>
                          <a:pt x="1400" y="134"/>
                        </a:lnTo>
                        <a:lnTo>
                          <a:pt x="1383" y="135"/>
                        </a:lnTo>
                        <a:lnTo>
                          <a:pt x="1367" y="137"/>
                        </a:lnTo>
                        <a:lnTo>
                          <a:pt x="1348" y="137"/>
                        </a:lnTo>
                        <a:lnTo>
                          <a:pt x="1332" y="138"/>
                        </a:lnTo>
                        <a:lnTo>
                          <a:pt x="1314" y="138"/>
                        </a:lnTo>
                        <a:lnTo>
                          <a:pt x="1297" y="140"/>
                        </a:lnTo>
                        <a:lnTo>
                          <a:pt x="1279" y="140"/>
                        </a:lnTo>
                        <a:lnTo>
                          <a:pt x="1263" y="140"/>
                        </a:lnTo>
                        <a:lnTo>
                          <a:pt x="1246" y="141"/>
                        </a:lnTo>
                        <a:lnTo>
                          <a:pt x="1230" y="141"/>
                        </a:lnTo>
                        <a:lnTo>
                          <a:pt x="1214" y="140"/>
                        </a:lnTo>
                        <a:lnTo>
                          <a:pt x="1198" y="140"/>
                        </a:lnTo>
                        <a:lnTo>
                          <a:pt x="1183" y="138"/>
                        </a:lnTo>
                        <a:lnTo>
                          <a:pt x="1167" y="137"/>
                        </a:lnTo>
                        <a:lnTo>
                          <a:pt x="1164" y="129"/>
                        </a:lnTo>
                        <a:lnTo>
                          <a:pt x="1166" y="121"/>
                        </a:lnTo>
                        <a:lnTo>
                          <a:pt x="1167" y="112"/>
                        </a:lnTo>
                        <a:lnTo>
                          <a:pt x="1170" y="105"/>
                        </a:lnTo>
                        <a:lnTo>
                          <a:pt x="1174" y="97"/>
                        </a:lnTo>
                        <a:lnTo>
                          <a:pt x="1179" y="90"/>
                        </a:lnTo>
                        <a:lnTo>
                          <a:pt x="1185" y="83"/>
                        </a:lnTo>
                        <a:lnTo>
                          <a:pt x="1189" y="76"/>
                        </a:lnTo>
                        <a:lnTo>
                          <a:pt x="1193" y="70"/>
                        </a:lnTo>
                        <a:lnTo>
                          <a:pt x="1198" y="62"/>
                        </a:lnTo>
                        <a:lnTo>
                          <a:pt x="1201" y="55"/>
                        </a:lnTo>
                        <a:lnTo>
                          <a:pt x="1202" y="49"/>
                        </a:lnTo>
                        <a:lnTo>
                          <a:pt x="1201" y="44"/>
                        </a:lnTo>
                        <a:lnTo>
                          <a:pt x="1199" y="38"/>
                        </a:lnTo>
                        <a:lnTo>
                          <a:pt x="1193" y="30"/>
                        </a:lnTo>
                        <a:lnTo>
                          <a:pt x="1186" y="26"/>
                        </a:lnTo>
                        <a:lnTo>
                          <a:pt x="1182" y="30"/>
                        </a:lnTo>
                        <a:lnTo>
                          <a:pt x="1177" y="36"/>
                        </a:lnTo>
                        <a:lnTo>
                          <a:pt x="1172" y="42"/>
                        </a:lnTo>
                        <a:lnTo>
                          <a:pt x="1167" y="48"/>
                        </a:lnTo>
                        <a:lnTo>
                          <a:pt x="1161" y="55"/>
                        </a:lnTo>
                        <a:lnTo>
                          <a:pt x="1156" y="62"/>
                        </a:lnTo>
                        <a:lnTo>
                          <a:pt x="1150" y="71"/>
                        </a:lnTo>
                        <a:lnTo>
                          <a:pt x="1142" y="80"/>
                        </a:lnTo>
                        <a:lnTo>
                          <a:pt x="1137" y="89"/>
                        </a:lnTo>
                        <a:lnTo>
                          <a:pt x="1129" y="97"/>
                        </a:lnTo>
                        <a:lnTo>
                          <a:pt x="1123" y="108"/>
                        </a:lnTo>
                        <a:lnTo>
                          <a:pt x="1116" y="118"/>
                        </a:lnTo>
                        <a:lnTo>
                          <a:pt x="1110" y="129"/>
                        </a:lnTo>
                        <a:lnTo>
                          <a:pt x="1103" y="141"/>
                        </a:lnTo>
                        <a:lnTo>
                          <a:pt x="1097" y="153"/>
                        </a:lnTo>
                        <a:lnTo>
                          <a:pt x="1090" y="164"/>
                        </a:lnTo>
                        <a:lnTo>
                          <a:pt x="1084" y="176"/>
                        </a:lnTo>
                        <a:lnTo>
                          <a:pt x="1078" y="189"/>
                        </a:lnTo>
                        <a:lnTo>
                          <a:pt x="1072" y="202"/>
                        </a:lnTo>
                        <a:lnTo>
                          <a:pt x="1067" y="217"/>
                        </a:lnTo>
                        <a:lnTo>
                          <a:pt x="1061" y="230"/>
                        </a:lnTo>
                        <a:lnTo>
                          <a:pt x="1056" y="245"/>
                        </a:lnTo>
                        <a:lnTo>
                          <a:pt x="1052" y="258"/>
                        </a:lnTo>
                        <a:lnTo>
                          <a:pt x="1048" y="272"/>
                        </a:lnTo>
                        <a:lnTo>
                          <a:pt x="1045" y="288"/>
                        </a:lnTo>
                        <a:lnTo>
                          <a:pt x="1040" y="303"/>
                        </a:lnTo>
                        <a:lnTo>
                          <a:pt x="1039" y="319"/>
                        </a:lnTo>
                        <a:lnTo>
                          <a:pt x="1038" y="335"/>
                        </a:lnTo>
                        <a:lnTo>
                          <a:pt x="1035" y="351"/>
                        </a:lnTo>
                        <a:lnTo>
                          <a:pt x="1035" y="367"/>
                        </a:lnTo>
                        <a:lnTo>
                          <a:pt x="1035" y="383"/>
                        </a:lnTo>
                        <a:lnTo>
                          <a:pt x="1036" y="399"/>
                        </a:lnTo>
                        <a:lnTo>
                          <a:pt x="1032" y="396"/>
                        </a:lnTo>
                        <a:lnTo>
                          <a:pt x="1027" y="395"/>
                        </a:lnTo>
                        <a:lnTo>
                          <a:pt x="1021" y="390"/>
                        </a:lnTo>
                        <a:lnTo>
                          <a:pt x="1016" y="387"/>
                        </a:lnTo>
                        <a:lnTo>
                          <a:pt x="1008" y="383"/>
                        </a:lnTo>
                        <a:lnTo>
                          <a:pt x="1001" y="379"/>
                        </a:lnTo>
                        <a:lnTo>
                          <a:pt x="994" y="374"/>
                        </a:lnTo>
                        <a:lnTo>
                          <a:pt x="987" y="368"/>
                        </a:lnTo>
                        <a:lnTo>
                          <a:pt x="978" y="363"/>
                        </a:lnTo>
                        <a:lnTo>
                          <a:pt x="969" y="357"/>
                        </a:lnTo>
                        <a:lnTo>
                          <a:pt x="960" y="349"/>
                        </a:lnTo>
                        <a:lnTo>
                          <a:pt x="950" y="341"/>
                        </a:lnTo>
                        <a:lnTo>
                          <a:pt x="941" y="332"/>
                        </a:lnTo>
                        <a:lnTo>
                          <a:pt x="931" y="323"/>
                        </a:lnTo>
                        <a:lnTo>
                          <a:pt x="921" y="313"/>
                        </a:lnTo>
                        <a:lnTo>
                          <a:pt x="911" y="303"/>
                        </a:lnTo>
                        <a:lnTo>
                          <a:pt x="901" y="291"/>
                        </a:lnTo>
                        <a:lnTo>
                          <a:pt x="890" y="278"/>
                        </a:lnTo>
                        <a:lnTo>
                          <a:pt x="880" y="265"/>
                        </a:lnTo>
                        <a:lnTo>
                          <a:pt x="870" y="250"/>
                        </a:lnTo>
                        <a:lnTo>
                          <a:pt x="860" y="236"/>
                        </a:lnTo>
                        <a:lnTo>
                          <a:pt x="850" y="220"/>
                        </a:lnTo>
                        <a:lnTo>
                          <a:pt x="839" y="204"/>
                        </a:lnTo>
                        <a:lnTo>
                          <a:pt x="829" y="185"/>
                        </a:lnTo>
                        <a:lnTo>
                          <a:pt x="820" y="166"/>
                        </a:lnTo>
                        <a:lnTo>
                          <a:pt x="810" y="146"/>
                        </a:lnTo>
                        <a:lnTo>
                          <a:pt x="801" y="124"/>
                        </a:lnTo>
                        <a:lnTo>
                          <a:pt x="793" y="102"/>
                        </a:lnTo>
                        <a:lnTo>
                          <a:pt x="784" y="79"/>
                        </a:lnTo>
                        <a:lnTo>
                          <a:pt x="777" y="54"/>
                        </a:lnTo>
                        <a:lnTo>
                          <a:pt x="769" y="28"/>
                        </a:lnTo>
                        <a:lnTo>
                          <a:pt x="762" y="0"/>
                        </a:lnTo>
                        <a:lnTo>
                          <a:pt x="762" y="13"/>
                        </a:lnTo>
                        <a:lnTo>
                          <a:pt x="764" y="25"/>
                        </a:lnTo>
                        <a:lnTo>
                          <a:pt x="765" y="38"/>
                        </a:lnTo>
                        <a:lnTo>
                          <a:pt x="767" y="51"/>
                        </a:lnTo>
                        <a:lnTo>
                          <a:pt x="768" y="64"/>
                        </a:lnTo>
                        <a:lnTo>
                          <a:pt x="771" y="76"/>
                        </a:lnTo>
                        <a:lnTo>
                          <a:pt x="772" y="89"/>
                        </a:lnTo>
                        <a:lnTo>
                          <a:pt x="775" y="102"/>
                        </a:lnTo>
                        <a:lnTo>
                          <a:pt x="778" y="115"/>
                        </a:lnTo>
                        <a:lnTo>
                          <a:pt x="781" y="128"/>
                        </a:lnTo>
                        <a:lnTo>
                          <a:pt x="783" y="141"/>
                        </a:lnTo>
                        <a:lnTo>
                          <a:pt x="785" y="154"/>
                        </a:lnTo>
                        <a:lnTo>
                          <a:pt x="790" y="166"/>
                        </a:lnTo>
                        <a:lnTo>
                          <a:pt x="793" y="179"/>
                        </a:lnTo>
                        <a:lnTo>
                          <a:pt x="796" y="191"/>
                        </a:lnTo>
                        <a:lnTo>
                          <a:pt x="799" y="204"/>
                        </a:lnTo>
                        <a:lnTo>
                          <a:pt x="801" y="215"/>
                        </a:lnTo>
                        <a:lnTo>
                          <a:pt x="806" y="227"/>
                        </a:lnTo>
                        <a:lnTo>
                          <a:pt x="809" y="239"/>
                        </a:lnTo>
                        <a:lnTo>
                          <a:pt x="812" y="249"/>
                        </a:lnTo>
                        <a:lnTo>
                          <a:pt x="815" y="259"/>
                        </a:lnTo>
                        <a:lnTo>
                          <a:pt x="819" y="269"/>
                        </a:lnTo>
                        <a:lnTo>
                          <a:pt x="822" y="280"/>
                        </a:lnTo>
                        <a:lnTo>
                          <a:pt x="825" y="288"/>
                        </a:lnTo>
                        <a:lnTo>
                          <a:pt x="828" y="298"/>
                        </a:lnTo>
                        <a:lnTo>
                          <a:pt x="831" y="306"/>
                        </a:lnTo>
                        <a:lnTo>
                          <a:pt x="834" y="314"/>
                        </a:lnTo>
                        <a:lnTo>
                          <a:pt x="836" y="322"/>
                        </a:lnTo>
                        <a:lnTo>
                          <a:pt x="839" y="329"/>
                        </a:lnTo>
                        <a:lnTo>
                          <a:pt x="841" y="335"/>
                        </a:lnTo>
                        <a:lnTo>
                          <a:pt x="844" y="341"/>
                        </a:lnTo>
                        <a:lnTo>
                          <a:pt x="845" y="345"/>
                        </a:lnTo>
                        <a:lnTo>
                          <a:pt x="835" y="332"/>
                        </a:lnTo>
                        <a:lnTo>
                          <a:pt x="823" y="316"/>
                        </a:lnTo>
                        <a:lnTo>
                          <a:pt x="812" y="300"/>
                        </a:lnTo>
                        <a:lnTo>
                          <a:pt x="800" y="281"/>
                        </a:lnTo>
                        <a:lnTo>
                          <a:pt x="788" y="261"/>
                        </a:lnTo>
                        <a:lnTo>
                          <a:pt x="777" y="240"/>
                        </a:lnTo>
                        <a:lnTo>
                          <a:pt x="765" y="218"/>
                        </a:lnTo>
                        <a:lnTo>
                          <a:pt x="753" y="196"/>
                        </a:lnTo>
                        <a:lnTo>
                          <a:pt x="745" y="175"/>
                        </a:lnTo>
                        <a:lnTo>
                          <a:pt x="734" y="153"/>
                        </a:lnTo>
                        <a:lnTo>
                          <a:pt x="727" y="131"/>
                        </a:lnTo>
                        <a:lnTo>
                          <a:pt x="720" y="111"/>
                        </a:lnTo>
                        <a:lnTo>
                          <a:pt x="714" y="90"/>
                        </a:lnTo>
                        <a:lnTo>
                          <a:pt x="710" y="71"/>
                        </a:lnTo>
                        <a:lnTo>
                          <a:pt x="708" y="54"/>
                        </a:lnTo>
                        <a:lnTo>
                          <a:pt x="707" y="38"/>
                        </a:lnTo>
                        <a:lnTo>
                          <a:pt x="704" y="46"/>
                        </a:lnTo>
                        <a:lnTo>
                          <a:pt x="701" y="57"/>
                        </a:lnTo>
                        <a:lnTo>
                          <a:pt x="701" y="67"/>
                        </a:lnTo>
                        <a:lnTo>
                          <a:pt x="699" y="79"/>
                        </a:lnTo>
                        <a:lnTo>
                          <a:pt x="699" y="90"/>
                        </a:lnTo>
                        <a:lnTo>
                          <a:pt x="699" y="103"/>
                        </a:lnTo>
                        <a:lnTo>
                          <a:pt x="701" y="116"/>
                        </a:lnTo>
                        <a:lnTo>
                          <a:pt x="702" y="129"/>
                        </a:lnTo>
                        <a:lnTo>
                          <a:pt x="705" y="144"/>
                        </a:lnTo>
                        <a:lnTo>
                          <a:pt x="708" y="159"/>
                        </a:lnTo>
                        <a:lnTo>
                          <a:pt x="713" y="173"/>
                        </a:lnTo>
                        <a:lnTo>
                          <a:pt x="717" y="188"/>
                        </a:lnTo>
                        <a:lnTo>
                          <a:pt x="721" y="202"/>
                        </a:lnTo>
                        <a:lnTo>
                          <a:pt x="726" y="218"/>
                        </a:lnTo>
                        <a:lnTo>
                          <a:pt x="732" y="233"/>
                        </a:lnTo>
                        <a:lnTo>
                          <a:pt x="737" y="249"/>
                        </a:lnTo>
                        <a:lnTo>
                          <a:pt x="745" y="265"/>
                        </a:lnTo>
                        <a:lnTo>
                          <a:pt x="750" y="280"/>
                        </a:lnTo>
                        <a:lnTo>
                          <a:pt x="758" y="296"/>
                        </a:lnTo>
                        <a:lnTo>
                          <a:pt x="765" y="310"/>
                        </a:lnTo>
                        <a:lnTo>
                          <a:pt x="772" y="325"/>
                        </a:lnTo>
                        <a:lnTo>
                          <a:pt x="780" y="339"/>
                        </a:lnTo>
                        <a:lnTo>
                          <a:pt x="788" y="354"/>
                        </a:lnTo>
                        <a:lnTo>
                          <a:pt x="796" y="367"/>
                        </a:lnTo>
                        <a:lnTo>
                          <a:pt x="804" y="380"/>
                        </a:lnTo>
                        <a:lnTo>
                          <a:pt x="812" y="393"/>
                        </a:lnTo>
                        <a:lnTo>
                          <a:pt x="820" y="405"/>
                        </a:lnTo>
                        <a:lnTo>
                          <a:pt x="829" y="416"/>
                        </a:lnTo>
                        <a:lnTo>
                          <a:pt x="836" y="427"/>
                        </a:lnTo>
                        <a:lnTo>
                          <a:pt x="845" y="437"/>
                        </a:lnTo>
                        <a:lnTo>
                          <a:pt x="854" y="446"/>
                        </a:lnTo>
                        <a:lnTo>
                          <a:pt x="863" y="454"/>
                        </a:lnTo>
                        <a:lnTo>
                          <a:pt x="855" y="454"/>
                        </a:lnTo>
                        <a:lnTo>
                          <a:pt x="848" y="454"/>
                        </a:lnTo>
                        <a:lnTo>
                          <a:pt x="841" y="453"/>
                        </a:lnTo>
                        <a:lnTo>
                          <a:pt x="834" y="453"/>
                        </a:lnTo>
                        <a:lnTo>
                          <a:pt x="823" y="451"/>
                        </a:lnTo>
                        <a:lnTo>
                          <a:pt x="815" y="451"/>
                        </a:lnTo>
                        <a:lnTo>
                          <a:pt x="806" y="450"/>
                        </a:lnTo>
                        <a:lnTo>
                          <a:pt x="796" y="450"/>
                        </a:lnTo>
                        <a:lnTo>
                          <a:pt x="785" y="450"/>
                        </a:lnTo>
                        <a:lnTo>
                          <a:pt x="774" y="451"/>
                        </a:lnTo>
                        <a:lnTo>
                          <a:pt x="762" y="453"/>
                        </a:lnTo>
                        <a:lnTo>
                          <a:pt x="750" y="454"/>
                        </a:lnTo>
                        <a:lnTo>
                          <a:pt x="739" y="457"/>
                        </a:lnTo>
                        <a:lnTo>
                          <a:pt x="726" y="462"/>
                        </a:lnTo>
                        <a:lnTo>
                          <a:pt x="713" y="467"/>
                        </a:lnTo>
                        <a:lnTo>
                          <a:pt x="701" y="473"/>
                        </a:lnTo>
                        <a:lnTo>
                          <a:pt x="683" y="491"/>
                        </a:lnTo>
                        <a:lnTo>
                          <a:pt x="666" y="507"/>
                        </a:lnTo>
                        <a:lnTo>
                          <a:pt x="650" y="523"/>
                        </a:lnTo>
                        <a:lnTo>
                          <a:pt x="634" y="537"/>
                        </a:lnTo>
                        <a:lnTo>
                          <a:pt x="618" y="552"/>
                        </a:lnTo>
                        <a:lnTo>
                          <a:pt x="602" y="565"/>
                        </a:lnTo>
                        <a:lnTo>
                          <a:pt x="586" y="578"/>
                        </a:lnTo>
                        <a:lnTo>
                          <a:pt x="571" y="588"/>
                        </a:lnTo>
                        <a:lnTo>
                          <a:pt x="555" y="597"/>
                        </a:lnTo>
                        <a:lnTo>
                          <a:pt x="538" y="606"/>
                        </a:lnTo>
                        <a:lnTo>
                          <a:pt x="522" y="612"/>
                        </a:lnTo>
                        <a:lnTo>
                          <a:pt x="506" y="616"/>
                        </a:lnTo>
                        <a:lnTo>
                          <a:pt x="487" y="619"/>
                        </a:lnTo>
                        <a:lnTo>
                          <a:pt x="469" y="619"/>
                        </a:lnTo>
                        <a:lnTo>
                          <a:pt x="452" y="617"/>
                        </a:lnTo>
                        <a:lnTo>
                          <a:pt x="433" y="613"/>
                        </a:lnTo>
                        <a:lnTo>
                          <a:pt x="412" y="600"/>
                        </a:lnTo>
                        <a:lnTo>
                          <a:pt x="395" y="587"/>
                        </a:lnTo>
                        <a:lnTo>
                          <a:pt x="376" y="574"/>
                        </a:lnTo>
                        <a:lnTo>
                          <a:pt x="359" y="562"/>
                        </a:lnTo>
                        <a:lnTo>
                          <a:pt x="343" y="550"/>
                        </a:lnTo>
                        <a:lnTo>
                          <a:pt x="328" y="537"/>
                        </a:lnTo>
                        <a:lnTo>
                          <a:pt x="315" y="526"/>
                        </a:lnTo>
                        <a:lnTo>
                          <a:pt x="302" y="513"/>
                        </a:lnTo>
                        <a:lnTo>
                          <a:pt x="290" y="498"/>
                        </a:lnTo>
                        <a:lnTo>
                          <a:pt x="280" y="483"/>
                        </a:lnTo>
                        <a:lnTo>
                          <a:pt x="271" y="467"/>
                        </a:lnTo>
                        <a:lnTo>
                          <a:pt x="265" y="450"/>
                        </a:lnTo>
                        <a:lnTo>
                          <a:pt x="259" y="431"/>
                        </a:lnTo>
                        <a:lnTo>
                          <a:pt x="257" y="409"/>
                        </a:lnTo>
                        <a:lnTo>
                          <a:pt x="254" y="387"/>
                        </a:lnTo>
                        <a:lnTo>
                          <a:pt x="254" y="361"/>
                        </a:lnTo>
                        <a:lnTo>
                          <a:pt x="236" y="249"/>
                        </a:lnTo>
                        <a:lnTo>
                          <a:pt x="207" y="259"/>
                        </a:lnTo>
                        <a:lnTo>
                          <a:pt x="206" y="249"/>
                        </a:lnTo>
                        <a:lnTo>
                          <a:pt x="204" y="239"/>
                        </a:lnTo>
                        <a:lnTo>
                          <a:pt x="201" y="229"/>
                        </a:lnTo>
                        <a:lnTo>
                          <a:pt x="197" y="218"/>
                        </a:lnTo>
                        <a:lnTo>
                          <a:pt x="192" y="208"/>
                        </a:lnTo>
                        <a:lnTo>
                          <a:pt x="187" y="199"/>
                        </a:lnTo>
                        <a:lnTo>
                          <a:pt x="182" y="189"/>
                        </a:lnTo>
                        <a:lnTo>
                          <a:pt x="178" y="179"/>
                        </a:lnTo>
                        <a:lnTo>
                          <a:pt x="174" y="169"/>
                        </a:lnTo>
                        <a:lnTo>
                          <a:pt x="171" y="160"/>
                        </a:lnTo>
                        <a:lnTo>
                          <a:pt x="169" y="150"/>
                        </a:lnTo>
                        <a:lnTo>
                          <a:pt x="169" y="140"/>
                        </a:lnTo>
                        <a:lnTo>
                          <a:pt x="171" y="131"/>
                        </a:lnTo>
                        <a:lnTo>
                          <a:pt x="175" y="121"/>
                        </a:lnTo>
                        <a:lnTo>
                          <a:pt x="179" y="111"/>
                        </a:lnTo>
                        <a:lnTo>
                          <a:pt x="190" y="100"/>
                        </a:lnTo>
                        <a:lnTo>
                          <a:pt x="171" y="100"/>
                        </a:lnTo>
                        <a:lnTo>
                          <a:pt x="165" y="118"/>
                        </a:lnTo>
                        <a:lnTo>
                          <a:pt x="163" y="135"/>
                        </a:lnTo>
                        <a:lnTo>
                          <a:pt x="162" y="154"/>
                        </a:lnTo>
                        <a:lnTo>
                          <a:pt x="162" y="172"/>
                        </a:lnTo>
                        <a:lnTo>
                          <a:pt x="163" y="191"/>
                        </a:lnTo>
                        <a:lnTo>
                          <a:pt x="166" y="210"/>
                        </a:lnTo>
                        <a:lnTo>
                          <a:pt x="169" y="229"/>
                        </a:lnTo>
                        <a:lnTo>
                          <a:pt x="172" y="247"/>
                        </a:lnTo>
                        <a:lnTo>
                          <a:pt x="176" y="266"/>
                        </a:lnTo>
                        <a:lnTo>
                          <a:pt x="179" y="287"/>
                        </a:lnTo>
                        <a:lnTo>
                          <a:pt x="184" y="306"/>
                        </a:lnTo>
                        <a:lnTo>
                          <a:pt x="187" y="325"/>
                        </a:lnTo>
                        <a:lnTo>
                          <a:pt x="190" y="344"/>
                        </a:lnTo>
                        <a:lnTo>
                          <a:pt x="191" y="361"/>
                        </a:lnTo>
                        <a:lnTo>
                          <a:pt x="191" y="380"/>
                        </a:lnTo>
                        <a:lnTo>
                          <a:pt x="190" y="397"/>
                        </a:lnTo>
                        <a:lnTo>
                          <a:pt x="175" y="403"/>
                        </a:lnTo>
                        <a:lnTo>
                          <a:pt x="162" y="405"/>
                        </a:lnTo>
                        <a:lnTo>
                          <a:pt x="149" y="405"/>
                        </a:lnTo>
                        <a:lnTo>
                          <a:pt x="137" y="403"/>
                        </a:lnTo>
                        <a:lnTo>
                          <a:pt x="124" y="400"/>
                        </a:lnTo>
                        <a:lnTo>
                          <a:pt x="112" y="395"/>
                        </a:lnTo>
                        <a:lnTo>
                          <a:pt x="99" y="387"/>
                        </a:lnTo>
                        <a:lnTo>
                          <a:pt x="88" y="380"/>
                        </a:lnTo>
                        <a:lnTo>
                          <a:pt x="76" y="371"/>
                        </a:lnTo>
                        <a:lnTo>
                          <a:pt x="66" y="361"/>
                        </a:lnTo>
                        <a:lnTo>
                          <a:pt x="54" y="352"/>
                        </a:lnTo>
                        <a:lnTo>
                          <a:pt x="42" y="342"/>
                        </a:lnTo>
                        <a:lnTo>
                          <a:pt x="32" y="330"/>
                        </a:lnTo>
                        <a:lnTo>
                          <a:pt x="22" y="322"/>
                        </a:lnTo>
                        <a:lnTo>
                          <a:pt x="10" y="312"/>
                        </a:lnTo>
                        <a:lnTo>
                          <a:pt x="0" y="303"/>
                        </a:lnTo>
                        <a:lnTo>
                          <a:pt x="58" y="434"/>
                        </a:lnTo>
                        <a:lnTo>
                          <a:pt x="66" y="446"/>
                        </a:lnTo>
                        <a:lnTo>
                          <a:pt x="76" y="456"/>
                        </a:lnTo>
                        <a:lnTo>
                          <a:pt x="88" y="469"/>
                        </a:lnTo>
                        <a:lnTo>
                          <a:pt x="99" y="482"/>
                        </a:lnTo>
                        <a:lnTo>
                          <a:pt x="112" y="495"/>
                        </a:lnTo>
                        <a:lnTo>
                          <a:pt x="127" y="508"/>
                        </a:lnTo>
                        <a:lnTo>
                          <a:pt x="141" y="523"/>
                        </a:lnTo>
                        <a:lnTo>
                          <a:pt x="157" y="537"/>
                        </a:lnTo>
                        <a:lnTo>
                          <a:pt x="175" y="552"/>
                        </a:lnTo>
                        <a:lnTo>
                          <a:pt x="191" y="565"/>
                        </a:lnTo>
                        <a:lnTo>
                          <a:pt x="208" y="580"/>
                        </a:lnTo>
                        <a:lnTo>
                          <a:pt x="226" y="594"/>
                        </a:lnTo>
                        <a:lnTo>
                          <a:pt x="242" y="607"/>
                        </a:lnTo>
                        <a:lnTo>
                          <a:pt x="259" y="620"/>
                        </a:lnTo>
                        <a:lnTo>
                          <a:pt x="276" y="632"/>
                        </a:lnTo>
                        <a:lnTo>
                          <a:pt x="292" y="644"/>
                        </a:lnTo>
                        <a:lnTo>
                          <a:pt x="2024" y="6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960" bIns="-129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6" name=""/>
                  <p:cNvSpPr/>
                  <p:nvPr/>
                </p:nvSpPr>
                <p:spPr>
                  <a:xfrm>
                    <a:off x="2002680" y="5190840"/>
                    <a:ext cx="360" cy="360"/>
                  </a:xfrm>
                  <a:custGeom>
                    <a:avLst/>
                    <a:gdLst/>
                    <a:ahLst/>
                    <a:rect l="l" t="t" r="r" b="b"/>
                    <a:pathLst>
                      <a:path w="9" h="5">
                        <a:moveTo>
                          <a:pt x="9" y="5"/>
                        </a:moveTo>
                        <a:lnTo>
                          <a:pt x="8" y="5"/>
                        </a:lnTo>
                        <a:lnTo>
                          <a:pt x="8" y="3"/>
                        </a:lnTo>
                        <a:lnTo>
                          <a:pt x="6" y="2"/>
                        </a:lnTo>
                        <a:lnTo>
                          <a:pt x="6" y="0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2" y="3"/>
                        </a:lnTo>
                        <a:lnTo>
                          <a:pt x="0" y="5"/>
                        </a:lnTo>
                        <a:lnTo>
                          <a:pt x="9" y="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6440" bIns="-46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7" name=""/>
                  <p:cNvSpPr/>
                  <p:nvPr/>
                </p:nvSpPr>
                <p:spPr>
                  <a:xfrm>
                    <a:off x="1986120" y="5169960"/>
                    <a:ext cx="302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531" h="398">
                        <a:moveTo>
                          <a:pt x="531" y="398"/>
                        </a:moveTo>
                        <a:lnTo>
                          <a:pt x="520" y="386"/>
                        </a:lnTo>
                        <a:lnTo>
                          <a:pt x="510" y="376"/>
                        </a:lnTo>
                        <a:lnTo>
                          <a:pt x="499" y="364"/>
                        </a:lnTo>
                        <a:lnTo>
                          <a:pt x="488" y="353"/>
                        </a:lnTo>
                        <a:lnTo>
                          <a:pt x="478" y="341"/>
                        </a:lnTo>
                        <a:lnTo>
                          <a:pt x="467" y="329"/>
                        </a:lnTo>
                        <a:lnTo>
                          <a:pt x="456" y="319"/>
                        </a:lnTo>
                        <a:lnTo>
                          <a:pt x="445" y="307"/>
                        </a:lnTo>
                        <a:lnTo>
                          <a:pt x="435" y="296"/>
                        </a:lnTo>
                        <a:lnTo>
                          <a:pt x="423" y="284"/>
                        </a:lnTo>
                        <a:lnTo>
                          <a:pt x="413" y="274"/>
                        </a:lnTo>
                        <a:lnTo>
                          <a:pt x="401" y="262"/>
                        </a:lnTo>
                        <a:lnTo>
                          <a:pt x="389" y="252"/>
                        </a:lnTo>
                        <a:lnTo>
                          <a:pt x="378" y="240"/>
                        </a:lnTo>
                        <a:lnTo>
                          <a:pt x="368" y="230"/>
                        </a:lnTo>
                        <a:lnTo>
                          <a:pt x="356" y="218"/>
                        </a:lnTo>
                        <a:lnTo>
                          <a:pt x="346" y="208"/>
                        </a:lnTo>
                        <a:lnTo>
                          <a:pt x="334" y="197"/>
                        </a:lnTo>
                        <a:lnTo>
                          <a:pt x="322" y="186"/>
                        </a:lnTo>
                        <a:lnTo>
                          <a:pt x="311" y="176"/>
                        </a:lnTo>
                        <a:lnTo>
                          <a:pt x="300" y="165"/>
                        </a:lnTo>
                        <a:lnTo>
                          <a:pt x="289" y="154"/>
                        </a:lnTo>
                        <a:lnTo>
                          <a:pt x="277" y="144"/>
                        </a:lnTo>
                        <a:lnTo>
                          <a:pt x="267" y="134"/>
                        </a:lnTo>
                        <a:lnTo>
                          <a:pt x="255" y="122"/>
                        </a:lnTo>
                        <a:lnTo>
                          <a:pt x="244" y="112"/>
                        </a:lnTo>
                        <a:lnTo>
                          <a:pt x="233" y="102"/>
                        </a:lnTo>
                        <a:lnTo>
                          <a:pt x="222" y="92"/>
                        </a:lnTo>
                        <a:lnTo>
                          <a:pt x="210" y="82"/>
                        </a:lnTo>
                        <a:lnTo>
                          <a:pt x="200" y="71"/>
                        </a:lnTo>
                        <a:lnTo>
                          <a:pt x="188" y="61"/>
                        </a:lnTo>
                        <a:lnTo>
                          <a:pt x="178" y="50"/>
                        </a:lnTo>
                        <a:lnTo>
                          <a:pt x="166" y="50"/>
                        </a:lnTo>
                        <a:lnTo>
                          <a:pt x="155" y="47"/>
                        </a:lnTo>
                        <a:lnTo>
                          <a:pt x="143" y="44"/>
                        </a:lnTo>
                        <a:lnTo>
                          <a:pt x="131" y="39"/>
                        </a:lnTo>
                        <a:lnTo>
                          <a:pt x="120" y="34"/>
                        </a:lnTo>
                        <a:lnTo>
                          <a:pt x="110" y="28"/>
                        </a:lnTo>
                        <a:lnTo>
                          <a:pt x="98" y="22"/>
                        </a:lnTo>
                        <a:lnTo>
                          <a:pt x="88" y="16"/>
                        </a:lnTo>
                        <a:lnTo>
                          <a:pt x="76" y="10"/>
                        </a:lnTo>
                        <a:lnTo>
                          <a:pt x="66" y="6"/>
                        </a:lnTo>
                        <a:lnTo>
                          <a:pt x="56" y="3"/>
                        </a:lnTo>
                        <a:lnTo>
                          <a:pt x="44" y="1"/>
                        </a:lnTo>
                        <a:lnTo>
                          <a:pt x="34" y="0"/>
                        </a:lnTo>
                        <a:lnTo>
                          <a:pt x="24" y="1"/>
                        </a:lnTo>
                        <a:lnTo>
                          <a:pt x="12" y="6"/>
                        </a:lnTo>
                        <a:lnTo>
                          <a:pt x="0" y="13"/>
                        </a:lnTo>
                        <a:lnTo>
                          <a:pt x="5" y="25"/>
                        </a:lnTo>
                        <a:lnTo>
                          <a:pt x="9" y="34"/>
                        </a:lnTo>
                        <a:lnTo>
                          <a:pt x="15" y="44"/>
                        </a:lnTo>
                        <a:lnTo>
                          <a:pt x="22" y="52"/>
                        </a:lnTo>
                        <a:lnTo>
                          <a:pt x="29" y="61"/>
                        </a:lnTo>
                        <a:lnTo>
                          <a:pt x="38" y="68"/>
                        </a:lnTo>
                        <a:lnTo>
                          <a:pt x="48" y="74"/>
                        </a:lnTo>
                        <a:lnTo>
                          <a:pt x="59" y="82"/>
                        </a:lnTo>
                        <a:lnTo>
                          <a:pt x="69" y="87"/>
                        </a:lnTo>
                        <a:lnTo>
                          <a:pt x="80" y="93"/>
                        </a:lnTo>
                        <a:lnTo>
                          <a:pt x="91" y="99"/>
                        </a:lnTo>
                        <a:lnTo>
                          <a:pt x="104" y="103"/>
                        </a:lnTo>
                        <a:lnTo>
                          <a:pt x="115" y="109"/>
                        </a:lnTo>
                        <a:lnTo>
                          <a:pt x="127" y="114"/>
                        </a:lnTo>
                        <a:lnTo>
                          <a:pt x="139" y="119"/>
                        </a:lnTo>
                        <a:lnTo>
                          <a:pt x="150" y="125"/>
                        </a:lnTo>
                        <a:lnTo>
                          <a:pt x="166" y="141"/>
                        </a:lnTo>
                        <a:lnTo>
                          <a:pt x="184" y="157"/>
                        </a:lnTo>
                        <a:lnTo>
                          <a:pt x="200" y="173"/>
                        </a:lnTo>
                        <a:lnTo>
                          <a:pt x="216" y="191"/>
                        </a:lnTo>
                        <a:lnTo>
                          <a:pt x="233" y="207"/>
                        </a:lnTo>
                        <a:lnTo>
                          <a:pt x="251" y="224"/>
                        </a:lnTo>
                        <a:lnTo>
                          <a:pt x="267" y="242"/>
                        </a:lnTo>
                        <a:lnTo>
                          <a:pt x="284" y="258"/>
                        </a:lnTo>
                        <a:lnTo>
                          <a:pt x="302" y="275"/>
                        </a:lnTo>
                        <a:lnTo>
                          <a:pt x="318" y="293"/>
                        </a:lnTo>
                        <a:lnTo>
                          <a:pt x="334" y="310"/>
                        </a:lnTo>
                        <a:lnTo>
                          <a:pt x="351" y="328"/>
                        </a:lnTo>
                        <a:lnTo>
                          <a:pt x="368" y="345"/>
                        </a:lnTo>
                        <a:lnTo>
                          <a:pt x="384" y="363"/>
                        </a:lnTo>
                        <a:lnTo>
                          <a:pt x="398" y="380"/>
                        </a:lnTo>
                        <a:lnTo>
                          <a:pt x="414" y="398"/>
                        </a:lnTo>
                        <a:lnTo>
                          <a:pt x="531" y="3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8" name=""/>
                  <p:cNvSpPr/>
                  <p:nvPr/>
                </p:nvSpPr>
                <p:spPr>
                  <a:xfrm>
                    <a:off x="1816200" y="5190840"/>
                    <a:ext cx="209520" cy="34200"/>
                  </a:xfrm>
                  <a:custGeom>
                    <a:avLst/>
                    <a:gdLst/>
                    <a:ahLst/>
                    <a:rect l="l" t="t" r="r" b="b"/>
                    <a:pathLst>
                      <a:path w="3653" h="645">
                        <a:moveTo>
                          <a:pt x="493" y="0"/>
                        </a:moveTo>
                        <a:lnTo>
                          <a:pt x="497" y="11"/>
                        </a:lnTo>
                        <a:lnTo>
                          <a:pt x="501" y="23"/>
                        </a:lnTo>
                        <a:lnTo>
                          <a:pt x="507" y="35"/>
                        </a:lnTo>
                        <a:lnTo>
                          <a:pt x="513" y="46"/>
                        </a:lnTo>
                        <a:lnTo>
                          <a:pt x="519" y="58"/>
                        </a:lnTo>
                        <a:lnTo>
                          <a:pt x="525" y="70"/>
                        </a:lnTo>
                        <a:lnTo>
                          <a:pt x="532" y="81"/>
                        </a:lnTo>
                        <a:lnTo>
                          <a:pt x="539" y="94"/>
                        </a:lnTo>
                        <a:lnTo>
                          <a:pt x="547" y="106"/>
                        </a:lnTo>
                        <a:lnTo>
                          <a:pt x="554" y="118"/>
                        </a:lnTo>
                        <a:lnTo>
                          <a:pt x="563" y="131"/>
                        </a:lnTo>
                        <a:lnTo>
                          <a:pt x="570" y="142"/>
                        </a:lnTo>
                        <a:lnTo>
                          <a:pt x="580" y="156"/>
                        </a:lnTo>
                        <a:lnTo>
                          <a:pt x="589" y="167"/>
                        </a:lnTo>
                        <a:lnTo>
                          <a:pt x="599" y="179"/>
                        </a:lnTo>
                        <a:lnTo>
                          <a:pt x="609" y="192"/>
                        </a:lnTo>
                        <a:lnTo>
                          <a:pt x="619" y="205"/>
                        </a:lnTo>
                        <a:lnTo>
                          <a:pt x="630" y="217"/>
                        </a:lnTo>
                        <a:lnTo>
                          <a:pt x="641" y="228"/>
                        </a:lnTo>
                        <a:lnTo>
                          <a:pt x="654" y="241"/>
                        </a:lnTo>
                        <a:lnTo>
                          <a:pt x="666" y="253"/>
                        </a:lnTo>
                        <a:lnTo>
                          <a:pt x="679" y="266"/>
                        </a:lnTo>
                        <a:lnTo>
                          <a:pt x="692" y="278"/>
                        </a:lnTo>
                        <a:lnTo>
                          <a:pt x="707" y="291"/>
                        </a:lnTo>
                        <a:lnTo>
                          <a:pt x="721" y="303"/>
                        </a:lnTo>
                        <a:lnTo>
                          <a:pt x="736" y="314"/>
                        </a:lnTo>
                        <a:lnTo>
                          <a:pt x="752" y="326"/>
                        </a:lnTo>
                        <a:lnTo>
                          <a:pt x="768" y="339"/>
                        </a:lnTo>
                        <a:lnTo>
                          <a:pt x="786" y="351"/>
                        </a:lnTo>
                        <a:lnTo>
                          <a:pt x="802" y="362"/>
                        </a:lnTo>
                        <a:lnTo>
                          <a:pt x="821" y="374"/>
                        </a:lnTo>
                        <a:lnTo>
                          <a:pt x="839" y="386"/>
                        </a:lnTo>
                        <a:lnTo>
                          <a:pt x="828" y="390"/>
                        </a:lnTo>
                        <a:lnTo>
                          <a:pt x="816" y="393"/>
                        </a:lnTo>
                        <a:lnTo>
                          <a:pt x="803" y="397"/>
                        </a:lnTo>
                        <a:lnTo>
                          <a:pt x="790" y="402"/>
                        </a:lnTo>
                        <a:lnTo>
                          <a:pt x="775" y="405"/>
                        </a:lnTo>
                        <a:lnTo>
                          <a:pt x="761" y="409"/>
                        </a:lnTo>
                        <a:lnTo>
                          <a:pt x="745" y="412"/>
                        </a:lnTo>
                        <a:lnTo>
                          <a:pt x="729" y="415"/>
                        </a:lnTo>
                        <a:lnTo>
                          <a:pt x="713" y="418"/>
                        </a:lnTo>
                        <a:lnTo>
                          <a:pt x="695" y="419"/>
                        </a:lnTo>
                        <a:lnTo>
                          <a:pt x="678" y="421"/>
                        </a:lnTo>
                        <a:lnTo>
                          <a:pt x="660" y="422"/>
                        </a:lnTo>
                        <a:lnTo>
                          <a:pt x="641" y="424"/>
                        </a:lnTo>
                        <a:lnTo>
                          <a:pt x="624" y="424"/>
                        </a:lnTo>
                        <a:lnTo>
                          <a:pt x="605" y="424"/>
                        </a:lnTo>
                        <a:lnTo>
                          <a:pt x="586" y="422"/>
                        </a:lnTo>
                        <a:lnTo>
                          <a:pt x="567" y="421"/>
                        </a:lnTo>
                        <a:lnTo>
                          <a:pt x="548" y="419"/>
                        </a:lnTo>
                        <a:lnTo>
                          <a:pt x="529" y="418"/>
                        </a:lnTo>
                        <a:lnTo>
                          <a:pt x="510" y="413"/>
                        </a:lnTo>
                        <a:lnTo>
                          <a:pt x="493" y="410"/>
                        </a:lnTo>
                        <a:lnTo>
                          <a:pt x="474" y="405"/>
                        </a:lnTo>
                        <a:lnTo>
                          <a:pt x="456" y="400"/>
                        </a:lnTo>
                        <a:lnTo>
                          <a:pt x="437" y="393"/>
                        </a:lnTo>
                        <a:lnTo>
                          <a:pt x="420" y="387"/>
                        </a:lnTo>
                        <a:lnTo>
                          <a:pt x="404" y="378"/>
                        </a:lnTo>
                        <a:lnTo>
                          <a:pt x="386" y="370"/>
                        </a:lnTo>
                        <a:lnTo>
                          <a:pt x="370" y="361"/>
                        </a:lnTo>
                        <a:lnTo>
                          <a:pt x="356" y="349"/>
                        </a:lnTo>
                        <a:lnTo>
                          <a:pt x="341" y="338"/>
                        </a:lnTo>
                        <a:lnTo>
                          <a:pt x="327" y="324"/>
                        </a:lnTo>
                        <a:lnTo>
                          <a:pt x="314" y="311"/>
                        </a:lnTo>
                        <a:lnTo>
                          <a:pt x="319" y="320"/>
                        </a:lnTo>
                        <a:lnTo>
                          <a:pt x="327" y="330"/>
                        </a:lnTo>
                        <a:lnTo>
                          <a:pt x="335" y="342"/>
                        </a:lnTo>
                        <a:lnTo>
                          <a:pt x="346" y="355"/>
                        </a:lnTo>
                        <a:lnTo>
                          <a:pt x="357" y="368"/>
                        </a:lnTo>
                        <a:lnTo>
                          <a:pt x="370" y="381"/>
                        </a:lnTo>
                        <a:lnTo>
                          <a:pt x="385" y="396"/>
                        </a:lnTo>
                        <a:lnTo>
                          <a:pt x="404" y="409"/>
                        </a:lnTo>
                        <a:lnTo>
                          <a:pt x="423" y="422"/>
                        </a:lnTo>
                        <a:lnTo>
                          <a:pt x="443" y="435"/>
                        </a:lnTo>
                        <a:lnTo>
                          <a:pt x="468" y="447"/>
                        </a:lnTo>
                        <a:lnTo>
                          <a:pt x="494" y="457"/>
                        </a:lnTo>
                        <a:lnTo>
                          <a:pt x="522" y="466"/>
                        </a:lnTo>
                        <a:lnTo>
                          <a:pt x="554" y="473"/>
                        </a:lnTo>
                        <a:lnTo>
                          <a:pt x="587" y="479"/>
                        </a:lnTo>
                        <a:lnTo>
                          <a:pt x="624" y="480"/>
                        </a:lnTo>
                        <a:lnTo>
                          <a:pt x="605" y="491"/>
                        </a:lnTo>
                        <a:lnTo>
                          <a:pt x="586" y="496"/>
                        </a:lnTo>
                        <a:lnTo>
                          <a:pt x="567" y="504"/>
                        </a:lnTo>
                        <a:lnTo>
                          <a:pt x="547" y="509"/>
                        </a:lnTo>
                        <a:lnTo>
                          <a:pt x="528" y="514"/>
                        </a:lnTo>
                        <a:lnTo>
                          <a:pt x="507" y="517"/>
                        </a:lnTo>
                        <a:lnTo>
                          <a:pt x="488" y="518"/>
                        </a:lnTo>
                        <a:lnTo>
                          <a:pt x="468" y="520"/>
                        </a:lnTo>
                        <a:lnTo>
                          <a:pt x="448" y="520"/>
                        </a:lnTo>
                        <a:lnTo>
                          <a:pt x="429" y="518"/>
                        </a:lnTo>
                        <a:lnTo>
                          <a:pt x="408" y="517"/>
                        </a:lnTo>
                        <a:lnTo>
                          <a:pt x="388" y="515"/>
                        </a:lnTo>
                        <a:lnTo>
                          <a:pt x="367" y="512"/>
                        </a:lnTo>
                        <a:lnTo>
                          <a:pt x="348" y="509"/>
                        </a:lnTo>
                        <a:lnTo>
                          <a:pt x="328" y="505"/>
                        </a:lnTo>
                        <a:lnTo>
                          <a:pt x="308" y="501"/>
                        </a:lnTo>
                        <a:lnTo>
                          <a:pt x="287" y="495"/>
                        </a:lnTo>
                        <a:lnTo>
                          <a:pt x="267" y="491"/>
                        </a:lnTo>
                        <a:lnTo>
                          <a:pt x="248" y="485"/>
                        </a:lnTo>
                        <a:lnTo>
                          <a:pt x="228" y="479"/>
                        </a:lnTo>
                        <a:lnTo>
                          <a:pt x="209" y="473"/>
                        </a:lnTo>
                        <a:lnTo>
                          <a:pt x="188" y="467"/>
                        </a:lnTo>
                        <a:lnTo>
                          <a:pt x="169" y="461"/>
                        </a:lnTo>
                        <a:lnTo>
                          <a:pt x="149" y="456"/>
                        </a:lnTo>
                        <a:lnTo>
                          <a:pt x="130" y="450"/>
                        </a:lnTo>
                        <a:lnTo>
                          <a:pt x="111" y="444"/>
                        </a:lnTo>
                        <a:lnTo>
                          <a:pt x="92" y="438"/>
                        </a:lnTo>
                        <a:lnTo>
                          <a:pt x="73" y="432"/>
                        </a:lnTo>
                        <a:lnTo>
                          <a:pt x="54" y="428"/>
                        </a:lnTo>
                        <a:lnTo>
                          <a:pt x="37" y="424"/>
                        </a:lnTo>
                        <a:lnTo>
                          <a:pt x="18" y="419"/>
                        </a:lnTo>
                        <a:lnTo>
                          <a:pt x="0" y="415"/>
                        </a:lnTo>
                        <a:lnTo>
                          <a:pt x="12" y="421"/>
                        </a:lnTo>
                        <a:lnTo>
                          <a:pt x="24" y="425"/>
                        </a:lnTo>
                        <a:lnTo>
                          <a:pt x="35" y="429"/>
                        </a:lnTo>
                        <a:lnTo>
                          <a:pt x="48" y="435"/>
                        </a:lnTo>
                        <a:lnTo>
                          <a:pt x="60" y="440"/>
                        </a:lnTo>
                        <a:lnTo>
                          <a:pt x="72" y="445"/>
                        </a:lnTo>
                        <a:lnTo>
                          <a:pt x="83" y="450"/>
                        </a:lnTo>
                        <a:lnTo>
                          <a:pt x="96" y="456"/>
                        </a:lnTo>
                        <a:lnTo>
                          <a:pt x="108" y="460"/>
                        </a:lnTo>
                        <a:lnTo>
                          <a:pt x="120" y="466"/>
                        </a:lnTo>
                        <a:lnTo>
                          <a:pt x="131" y="470"/>
                        </a:lnTo>
                        <a:lnTo>
                          <a:pt x="143" y="476"/>
                        </a:lnTo>
                        <a:lnTo>
                          <a:pt x="156" y="480"/>
                        </a:lnTo>
                        <a:lnTo>
                          <a:pt x="166" y="486"/>
                        </a:lnTo>
                        <a:lnTo>
                          <a:pt x="179" y="492"/>
                        </a:lnTo>
                        <a:lnTo>
                          <a:pt x="191" y="496"/>
                        </a:lnTo>
                        <a:lnTo>
                          <a:pt x="203" y="502"/>
                        </a:lnTo>
                        <a:lnTo>
                          <a:pt x="214" y="508"/>
                        </a:lnTo>
                        <a:lnTo>
                          <a:pt x="226" y="514"/>
                        </a:lnTo>
                        <a:lnTo>
                          <a:pt x="238" y="521"/>
                        </a:lnTo>
                        <a:lnTo>
                          <a:pt x="249" y="525"/>
                        </a:lnTo>
                        <a:lnTo>
                          <a:pt x="261" y="533"/>
                        </a:lnTo>
                        <a:lnTo>
                          <a:pt x="273" y="539"/>
                        </a:lnTo>
                        <a:lnTo>
                          <a:pt x="283" y="544"/>
                        </a:lnTo>
                        <a:lnTo>
                          <a:pt x="295" y="552"/>
                        </a:lnTo>
                        <a:lnTo>
                          <a:pt x="306" y="559"/>
                        </a:lnTo>
                        <a:lnTo>
                          <a:pt x="318" y="565"/>
                        </a:lnTo>
                        <a:lnTo>
                          <a:pt x="328" y="572"/>
                        </a:lnTo>
                        <a:lnTo>
                          <a:pt x="340" y="579"/>
                        </a:lnTo>
                        <a:lnTo>
                          <a:pt x="351" y="587"/>
                        </a:lnTo>
                        <a:lnTo>
                          <a:pt x="362" y="594"/>
                        </a:lnTo>
                        <a:lnTo>
                          <a:pt x="373" y="601"/>
                        </a:lnTo>
                        <a:lnTo>
                          <a:pt x="383" y="609"/>
                        </a:lnTo>
                        <a:lnTo>
                          <a:pt x="394" y="613"/>
                        </a:lnTo>
                        <a:lnTo>
                          <a:pt x="404" y="619"/>
                        </a:lnTo>
                        <a:lnTo>
                          <a:pt x="414" y="623"/>
                        </a:lnTo>
                        <a:lnTo>
                          <a:pt x="423" y="627"/>
                        </a:lnTo>
                        <a:lnTo>
                          <a:pt x="433" y="630"/>
                        </a:lnTo>
                        <a:lnTo>
                          <a:pt x="443" y="633"/>
                        </a:lnTo>
                        <a:lnTo>
                          <a:pt x="453" y="636"/>
                        </a:lnTo>
                        <a:lnTo>
                          <a:pt x="462" y="638"/>
                        </a:lnTo>
                        <a:lnTo>
                          <a:pt x="472" y="639"/>
                        </a:lnTo>
                        <a:lnTo>
                          <a:pt x="483" y="641"/>
                        </a:lnTo>
                        <a:lnTo>
                          <a:pt x="493" y="642"/>
                        </a:lnTo>
                        <a:lnTo>
                          <a:pt x="501" y="642"/>
                        </a:lnTo>
                        <a:lnTo>
                          <a:pt x="512" y="643"/>
                        </a:lnTo>
                        <a:lnTo>
                          <a:pt x="522" y="645"/>
                        </a:lnTo>
                        <a:lnTo>
                          <a:pt x="532" y="645"/>
                        </a:lnTo>
                        <a:lnTo>
                          <a:pt x="768" y="645"/>
                        </a:lnTo>
                        <a:lnTo>
                          <a:pt x="777" y="638"/>
                        </a:lnTo>
                        <a:lnTo>
                          <a:pt x="784" y="632"/>
                        </a:lnTo>
                        <a:lnTo>
                          <a:pt x="791" y="625"/>
                        </a:lnTo>
                        <a:lnTo>
                          <a:pt x="800" y="619"/>
                        </a:lnTo>
                        <a:lnTo>
                          <a:pt x="807" y="613"/>
                        </a:lnTo>
                        <a:lnTo>
                          <a:pt x="816" y="607"/>
                        </a:lnTo>
                        <a:lnTo>
                          <a:pt x="825" y="601"/>
                        </a:lnTo>
                        <a:lnTo>
                          <a:pt x="834" y="597"/>
                        </a:lnTo>
                        <a:lnTo>
                          <a:pt x="842" y="592"/>
                        </a:lnTo>
                        <a:lnTo>
                          <a:pt x="853" y="588"/>
                        </a:lnTo>
                        <a:lnTo>
                          <a:pt x="861" y="585"/>
                        </a:lnTo>
                        <a:lnTo>
                          <a:pt x="872" y="581"/>
                        </a:lnTo>
                        <a:lnTo>
                          <a:pt x="882" y="579"/>
                        </a:lnTo>
                        <a:lnTo>
                          <a:pt x="892" y="576"/>
                        </a:lnTo>
                        <a:lnTo>
                          <a:pt x="902" y="575"/>
                        </a:lnTo>
                        <a:lnTo>
                          <a:pt x="914" y="574"/>
                        </a:lnTo>
                        <a:lnTo>
                          <a:pt x="923" y="645"/>
                        </a:lnTo>
                        <a:lnTo>
                          <a:pt x="1029" y="645"/>
                        </a:lnTo>
                        <a:lnTo>
                          <a:pt x="1029" y="635"/>
                        </a:lnTo>
                        <a:lnTo>
                          <a:pt x="1030" y="626"/>
                        </a:lnTo>
                        <a:lnTo>
                          <a:pt x="1033" y="616"/>
                        </a:lnTo>
                        <a:lnTo>
                          <a:pt x="1035" y="607"/>
                        </a:lnTo>
                        <a:lnTo>
                          <a:pt x="1038" y="597"/>
                        </a:lnTo>
                        <a:lnTo>
                          <a:pt x="1041" y="588"/>
                        </a:lnTo>
                        <a:lnTo>
                          <a:pt x="1042" y="579"/>
                        </a:lnTo>
                        <a:lnTo>
                          <a:pt x="1045" y="569"/>
                        </a:lnTo>
                        <a:lnTo>
                          <a:pt x="1048" y="560"/>
                        </a:lnTo>
                        <a:lnTo>
                          <a:pt x="1051" y="552"/>
                        </a:lnTo>
                        <a:lnTo>
                          <a:pt x="1055" y="543"/>
                        </a:lnTo>
                        <a:lnTo>
                          <a:pt x="1058" y="534"/>
                        </a:lnTo>
                        <a:lnTo>
                          <a:pt x="1061" y="525"/>
                        </a:lnTo>
                        <a:lnTo>
                          <a:pt x="1065" y="517"/>
                        </a:lnTo>
                        <a:lnTo>
                          <a:pt x="1070" y="508"/>
                        </a:lnTo>
                        <a:lnTo>
                          <a:pt x="1073" y="499"/>
                        </a:lnTo>
                        <a:lnTo>
                          <a:pt x="1097" y="488"/>
                        </a:lnTo>
                        <a:lnTo>
                          <a:pt x="1121" y="476"/>
                        </a:lnTo>
                        <a:lnTo>
                          <a:pt x="1140" y="464"/>
                        </a:lnTo>
                        <a:lnTo>
                          <a:pt x="1159" y="453"/>
                        </a:lnTo>
                        <a:lnTo>
                          <a:pt x="1176" y="441"/>
                        </a:lnTo>
                        <a:lnTo>
                          <a:pt x="1191" y="428"/>
                        </a:lnTo>
                        <a:lnTo>
                          <a:pt x="1205" y="415"/>
                        </a:lnTo>
                        <a:lnTo>
                          <a:pt x="1218" y="403"/>
                        </a:lnTo>
                        <a:lnTo>
                          <a:pt x="1233" y="389"/>
                        </a:lnTo>
                        <a:lnTo>
                          <a:pt x="1246" y="375"/>
                        </a:lnTo>
                        <a:lnTo>
                          <a:pt x="1259" y="361"/>
                        </a:lnTo>
                        <a:lnTo>
                          <a:pt x="1274" y="346"/>
                        </a:lnTo>
                        <a:lnTo>
                          <a:pt x="1288" y="330"/>
                        </a:lnTo>
                        <a:lnTo>
                          <a:pt x="1303" y="314"/>
                        </a:lnTo>
                        <a:lnTo>
                          <a:pt x="1320" y="298"/>
                        </a:lnTo>
                        <a:lnTo>
                          <a:pt x="1339" y="281"/>
                        </a:lnTo>
                        <a:lnTo>
                          <a:pt x="1351" y="272"/>
                        </a:lnTo>
                        <a:lnTo>
                          <a:pt x="1364" y="263"/>
                        </a:lnTo>
                        <a:lnTo>
                          <a:pt x="1379" y="256"/>
                        </a:lnTo>
                        <a:lnTo>
                          <a:pt x="1393" y="247"/>
                        </a:lnTo>
                        <a:lnTo>
                          <a:pt x="1409" y="239"/>
                        </a:lnTo>
                        <a:lnTo>
                          <a:pt x="1425" y="231"/>
                        </a:lnTo>
                        <a:lnTo>
                          <a:pt x="1441" y="223"/>
                        </a:lnTo>
                        <a:lnTo>
                          <a:pt x="1459" y="215"/>
                        </a:lnTo>
                        <a:lnTo>
                          <a:pt x="1475" y="208"/>
                        </a:lnTo>
                        <a:lnTo>
                          <a:pt x="1491" y="201"/>
                        </a:lnTo>
                        <a:lnTo>
                          <a:pt x="1508" y="195"/>
                        </a:lnTo>
                        <a:lnTo>
                          <a:pt x="1523" y="188"/>
                        </a:lnTo>
                        <a:lnTo>
                          <a:pt x="1537" y="180"/>
                        </a:lnTo>
                        <a:lnTo>
                          <a:pt x="1552" y="174"/>
                        </a:lnTo>
                        <a:lnTo>
                          <a:pt x="1564" y="169"/>
                        </a:lnTo>
                        <a:lnTo>
                          <a:pt x="1574" y="163"/>
                        </a:lnTo>
                        <a:lnTo>
                          <a:pt x="1569" y="179"/>
                        </a:lnTo>
                        <a:lnTo>
                          <a:pt x="1565" y="193"/>
                        </a:lnTo>
                        <a:lnTo>
                          <a:pt x="1561" y="208"/>
                        </a:lnTo>
                        <a:lnTo>
                          <a:pt x="1556" y="223"/>
                        </a:lnTo>
                        <a:lnTo>
                          <a:pt x="1552" y="236"/>
                        </a:lnTo>
                        <a:lnTo>
                          <a:pt x="1546" y="250"/>
                        </a:lnTo>
                        <a:lnTo>
                          <a:pt x="1542" y="263"/>
                        </a:lnTo>
                        <a:lnTo>
                          <a:pt x="1537" y="278"/>
                        </a:lnTo>
                        <a:lnTo>
                          <a:pt x="1532" y="292"/>
                        </a:lnTo>
                        <a:lnTo>
                          <a:pt x="1527" y="308"/>
                        </a:lnTo>
                        <a:lnTo>
                          <a:pt x="1523" y="324"/>
                        </a:lnTo>
                        <a:lnTo>
                          <a:pt x="1520" y="340"/>
                        </a:lnTo>
                        <a:lnTo>
                          <a:pt x="1516" y="359"/>
                        </a:lnTo>
                        <a:lnTo>
                          <a:pt x="1513" y="380"/>
                        </a:lnTo>
                        <a:lnTo>
                          <a:pt x="1511" y="400"/>
                        </a:lnTo>
                        <a:lnTo>
                          <a:pt x="1508" y="425"/>
                        </a:lnTo>
                        <a:lnTo>
                          <a:pt x="1510" y="438"/>
                        </a:lnTo>
                        <a:lnTo>
                          <a:pt x="1511" y="451"/>
                        </a:lnTo>
                        <a:lnTo>
                          <a:pt x="1511" y="466"/>
                        </a:lnTo>
                        <a:lnTo>
                          <a:pt x="1513" y="479"/>
                        </a:lnTo>
                        <a:lnTo>
                          <a:pt x="1514" y="493"/>
                        </a:lnTo>
                        <a:lnTo>
                          <a:pt x="1516" y="508"/>
                        </a:lnTo>
                        <a:lnTo>
                          <a:pt x="1518" y="521"/>
                        </a:lnTo>
                        <a:lnTo>
                          <a:pt x="1520" y="536"/>
                        </a:lnTo>
                        <a:lnTo>
                          <a:pt x="1521" y="549"/>
                        </a:lnTo>
                        <a:lnTo>
                          <a:pt x="1524" y="562"/>
                        </a:lnTo>
                        <a:lnTo>
                          <a:pt x="1526" y="576"/>
                        </a:lnTo>
                        <a:lnTo>
                          <a:pt x="1529" y="590"/>
                        </a:lnTo>
                        <a:lnTo>
                          <a:pt x="1532" y="604"/>
                        </a:lnTo>
                        <a:lnTo>
                          <a:pt x="1534" y="617"/>
                        </a:lnTo>
                        <a:lnTo>
                          <a:pt x="1537" y="632"/>
                        </a:lnTo>
                        <a:lnTo>
                          <a:pt x="1540" y="645"/>
                        </a:lnTo>
                        <a:lnTo>
                          <a:pt x="2989" y="645"/>
                        </a:lnTo>
                        <a:lnTo>
                          <a:pt x="2990" y="633"/>
                        </a:lnTo>
                        <a:lnTo>
                          <a:pt x="2991" y="622"/>
                        </a:lnTo>
                        <a:lnTo>
                          <a:pt x="2993" y="611"/>
                        </a:lnTo>
                        <a:lnTo>
                          <a:pt x="2994" y="600"/>
                        </a:lnTo>
                        <a:lnTo>
                          <a:pt x="2994" y="588"/>
                        </a:lnTo>
                        <a:lnTo>
                          <a:pt x="2996" y="576"/>
                        </a:lnTo>
                        <a:lnTo>
                          <a:pt x="2996" y="565"/>
                        </a:lnTo>
                        <a:lnTo>
                          <a:pt x="2996" y="553"/>
                        </a:lnTo>
                        <a:lnTo>
                          <a:pt x="2997" y="543"/>
                        </a:lnTo>
                        <a:lnTo>
                          <a:pt x="2997" y="531"/>
                        </a:lnTo>
                        <a:lnTo>
                          <a:pt x="2997" y="520"/>
                        </a:lnTo>
                        <a:lnTo>
                          <a:pt x="2997" y="508"/>
                        </a:lnTo>
                        <a:lnTo>
                          <a:pt x="2996" y="496"/>
                        </a:lnTo>
                        <a:lnTo>
                          <a:pt x="2996" y="485"/>
                        </a:lnTo>
                        <a:lnTo>
                          <a:pt x="2996" y="473"/>
                        </a:lnTo>
                        <a:lnTo>
                          <a:pt x="2994" y="463"/>
                        </a:lnTo>
                        <a:lnTo>
                          <a:pt x="2994" y="451"/>
                        </a:lnTo>
                        <a:lnTo>
                          <a:pt x="2993" y="440"/>
                        </a:lnTo>
                        <a:lnTo>
                          <a:pt x="2993" y="428"/>
                        </a:lnTo>
                        <a:lnTo>
                          <a:pt x="2991" y="416"/>
                        </a:lnTo>
                        <a:lnTo>
                          <a:pt x="2990" y="405"/>
                        </a:lnTo>
                        <a:lnTo>
                          <a:pt x="2989" y="393"/>
                        </a:lnTo>
                        <a:lnTo>
                          <a:pt x="2987" y="381"/>
                        </a:lnTo>
                        <a:lnTo>
                          <a:pt x="2986" y="370"/>
                        </a:lnTo>
                        <a:lnTo>
                          <a:pt x="2984" y="358"/>
                        </a:lnTo>
                        <a:lnTo>
                          <a:pt x="2983" y="346"/>
                        </a:lnTo>
                        <a:lnTo>
                          <a:pt x="2981" y="335"/>
                        </a:lnTo>
                        <a:lnTo>
                          <a:pt x="2980" y="323"/>
                        </a:lnTo>
                        <a:lnTo>
                          <a:pt x="2978" y="310"/>
                        </a:lnTo>
                        <a:lnTo>
                          <a:pt x="2977" y="300"/>
                        </a:lnTo>
                        <a:lnTo>
                          <a:pt x="2974" y="287"/>
                        </a:lnTo>
                        <a:lnTo>
                          <a:pt x="2973" y="275"/>
                        </a:lnTo>
                        <a:lnTo>
                          <a:pt x="2981" y="273"/>
                        </a:lnTo>
                        <a:lnTo>
                          <a:pt x="2991" y="272"/>
                        </a:lnTo>
                        <a:lnTo>
                          <a:pt x="3000" y="272"/>
                        </a:lnTo>
                        <a:lnTo>
                          <a:pt x="3009" y="273"/>
                        </a:lnTo>
                        <a:lnTo>
                          <a:pt x="3019" y="275"/>
                        </a:lnTo>
                        <a:lnTo>
                          <a:pt x="3029" y="276"/>
                        </a:lnTo>
                        <a:lnTo>
                          <a:pt x="3040" y="279"/>
                        </a:lnTo>
                        <a:lnTo>
                          <a:pt x="3050" y="281"/>
                        </a:lnTo>
                        <a:lnTo>
                          <a:pt x="3060" y="282"/>
                        </a:lnTo>
                        <a:lnTo>
                          <a:pt x="3070" y="284"/>
                        </a:lnTo>
                        <a:lnTo>
                          <a:pt x="3080" y="285"/>
                        </a:lnTo>
                        <a:lnTo>
                          <a:pt x="3091" y="285"/>
                        </a:lnTo>
                        <a:lnTo>
                          <a:pt x="3101" y="285"/>
                        </a:lnTo>
                        <a:lnTo>
                          <a:pt x="3111" y="282"/>
                        </a:lnTo>
                        <a:lnTo>
                          <a:pt x="3121" y="279"/>
                        </a:lnTo>
                        <a:lnTo>
                          <a:pt x="3131" y="275"/>
                        </a:lnTo>
                        <a:lnTo>
                          <a:pt x="3121" y="292"/>
                        </a:lnTo>
                        <a:lnTo>
                          <a:pt x="3114" y="308"/>
                        </a:lnTo>
                        <a:lnTo>
                          <a:pt x="3111" y="324"/>
                        </a:lnTo>
                        <a:lnTo>
                          <a:pt x="3110" y="342"/>
                        </a:lnTo>
                        <a:lnTo>
                          <a:pt x="3111" y="358"/>
                        </a:lnTo>
                        <a:lnTo>
                          <a:pt x="3115" y="374"/>
                        </a:lnTo>
                        <a:lnTo>
                          <a:pt x="3121" y="390"/>
                        </a:lnTo>
                        <a:lnTo>
                          <a:pt x="3128" y="406"/>
                        </a:lnTo>
                        <a:lnTo>
                          <a:pt x="3139" y="422"/>
                        </a:lnTo>
                        <a:lnTo>
                          <a:pt x="3149" y="438"/>
                        </a:lnTo>
                        <a:lnTo>
                          <a:pt x="3159" y="454"/>
                        </a:lnTo>
                        <a:lnTo>
                          <a:pt x="3171" y="469"/>
                        </a:lnTo>
                        <a:lnTo>
                          <a:pt x="3182" y="485"/>
                        </a:lnTo>
                        <a:lnTo>
                          <a:pt x="3194" y="499"/>
                        </a:lnTo>
                        <a:lnTo>
                          <a:pt x="3204" y="514"/>
                        </a:lnTo>
                        <a:lnTo>
                          <a:pt x="3214" y="527"/>
                        </a:lnTo>
                        <a:lnTo>
                          <a:pt x="3226" y="531"/>
                        </a:lnTo>
                        <a:lnTo>
                          <a:pt x="3238" y="536"/>
                        </a:lnTo>
                        <a:lnTo>
                          <a:pt x="3251" y="539"/>
                        </a:lnTo>
                        <a:lnTo>
                          <a:pt x="3262" y="542"/>
                        </a:lnTo>
                        <a:lnTo>
                          <a:pt x="3276" y="544"/>
                        </a:lnTo>
                        <a:lnTo>
                          <a:pt x="3289" y="547"/>
                        </a:lnTo>
                        <a:lnTo>
                          <a:pt x="3302" y="550"/>
                        </a:lnTo>
                        <a:lnTo>
                          <a:pt x="3313" y="553"/>
                        </a:lnTo>
                        <a:lnTo>
                          <a:pt x="3325" y="558"/>
                        </a:lnTo>
                        <a:lnTo>
                          <a:pt x="3338" y="562"/>
                        </a:lnTo>
                        <a:lnTo>
                          <a:pt x="3350" y="566"/>
                        </a:lnTo>
                        <a:lnTo>
                          <a:pt x="3360" y="571"/>
                        </a:lnTo>
                        <a:lnTo>
                          <a:pt x="3369" y="576"/>
                        </a:lnTo>
                        <a:lnTo>
                          <a:pt x="3378" y="584"/>
                        </a:lnTo>
                        <a:lnTo>
                          <a:pt x="3386" y="591"/>
                        </a:lnTo>
                        <a:lnTo>
                          <a:pt x="3392" y="601"/>
                        </a:lnTo>
                        <a:lnTo>
                          <a:pt x="3386" y="607"/>
                        </a:lnTo>
                        <a:lnTo>
                          <a:pt x="3381" y="613"/>
                        </a:lnTo>
                        <a:lnTo>
                          <a:pt x="3375" y="619"/>
                        </a:lnTo>
                        <a:lnTo>
                          <a:pt x="3369" y="626"/>
                        </a:lnTo>
                        <a:lnTo>
                          <a:pt x="3363" y="632"/>
                        </a:lnTo>
                        <a:lnTo>
                          <a:pt x="3357" y="636"/>
                        </a:lnTo>
                        <a:lnTo>
                          <a:pt x="3350" y="641"/>
                        </a:lnTo>
                        <a:lnTo>
                          <a:pt x="3344" y="645"/>
                        </a:lnTo>
                        <a:lnTo>
                          <a:pt x="3475" y="645"/>
                        </a:lnTo>
                        <a:lnTo>
                          <a:pt x="3468" y="638"/>
                        </a:lnTo>
                        <a:lnTo>
                          <a:pt x="3464" y="630"/>
                        </a:lnTo>
                        <a:lnTo>
                          <a:pt x="3459" y="622"/>
                        </a:lnTo>
                        <a:lnTo>
                          <a:pt x="3455" y="614"/>
                        </a:lnTo>
                        <a:lnTo>
                          <a:pt x="3453" y="606"/>
                        </a:lnTo>
                        <a:lnTo>
                          <a:pt x="3452" y="598"/>
                        </a:lnTo>
                        <a:lnTo>
                          <a:pt x="3450" y="591"/>
                        </a:lnTo>
                        <a:lnTo>
                          <a:pt x="3452" y="584"/>
                        </a:lnTo>
                        <a:lnTo>
                          <a:pt x="3465" y="581"/>
                        </a:lnTo>
                        <a:lnTo>
                          <a:pt x="3478" y="576"/>
                        </a:lnTo>
                        <a:lnTo>
                          <a:pt x="3493" y="572"/>
                        </a:lnTo>
                        <a:lnTo>
                          <a:pt x="3504" y="566"/>
                        </a:lnTo>
                        <a:lnTo>
                          <a:pt x="3517" y="560"/>
                        </a:lnTo>
                        <a:lnTo>
                          <a:pt x="3529" y="553"/>
                        </a:lnTo>
                        <a:lnTo>
                          <a:pt x="3541" y="546"/>
                        </a:lnTo>
                        <a:lnTo>
                          <a:pt x="3551" y="539"/>
                        </a:lnTo>
                        <a:lnTo>
                          <a:pt x="3563" y="530"/>
                        </a:lnTo>
                        <a:lnTo>
                          <a:pt x="3571" y="521"/>
                        </a:lnTo>
                        <a:lnTo>
                          <a:pt x="3582" y="512"/>
                        </a:lnTo>
                        <a:lnTo>
                          <a:pt x="3590" y="504"/>
                        </a:lnTo>
                        <a:lnTo>
                          <a:pt x="3599" y="493"/>
                        </a:lnTo>
                        <a:lnTo>
                          <a:pt x="3606" y="485"/>
                        </a:lnTo>
                        <a:lnTo>
                          <a:pt x="3614" y="476"/>
                        </a:lnTo>
                        <a:lnTo>
                          <a:pt x="3619" y="466"/>
                        </a:lnTo>
                        <a:lnTo>
                          <a:pt x="3619" y="466"/>
                        </a:lnTo>
                        <a:lnTo>
                          <a:pt x="3618" y="464"/>
                        </a:lnTo>
                        <a:lnTo>
                          <a:pt x="3618" y="461"/>
                        </a:lnTo>
                        <a:lnTo>
                          <a:pt x="3617" y="457"/>
                        </a:lnTo>
                        <a:lnTo>
                          <a:pt x="3617" y="453"/>
                        </a:lnTo>
                        <a:lnTo>
                          <a:pt x="3617" y="448"/>
                        </a:lnTo>
                        <a:lnTo>
                          <a:pt x="3617" y="444"/>
                        </a:lnTo>
                        <a:lnTo>
                          <a:pt x="3617" y="440"/>
                        </a:lnTo>
                        <a:lnTo>
                          <a:pt x="3609" y="453"/>
                        </a:lnTo>
                        <a:lnTo>
                          <a:pt x="3602" y="464"/>
                        </a:lnTo>
                        <a:lnTo>
                          <a:pt x="3593" y="475"/>
                        </a:lnTo>
                        <a:lnTo>
                          <a:pt x="3584" y="483"/>
                        </a:lnTo>
                        <a:lnTo>
                          <a:pt x="3574" y="492"/>
                        </a:lnTo>
                        <a:lnTo>
                          <a:pt x="3566" y="498"/>
                        </a:lnTo>
                        <a:lnTo>
                          <a:pt x="3557" y="504"/>
                        </a:lnTo>
                        <a:lnTo>
                          <a:pt x="3548" y="508"/>
                        </a:lnTo>
                        <a:lnTo>
                          <a:pt x="3538" y="511"/>
                        </a:lnTo>
                        <a:lnTo>
                          <a:pt x="3529" y="515"/>
                        </a:lnTo>
                        <a:lnTo>
                          <a:pt x="3520" y="517"/>
                        </a:lnTo>
                        <a:lnTo>
                          <a:pt x="3513" y="518"/>
                        </a:lnTo>
                        <a:lnTo>
                          <a:pt x="3504" y="518"/>
                        </a:lnTo>
                        <a:lnTo>
                          <a:pt x="3497" y="518"/>
                        </a:lnTo>
                        <a:lnTo>
                          <a:pt x="3491" y="518"/>
                        </a:lnTo>
                        <a:lnTo>
                          <a:pt x="3484" y="518"/>
                        </a:lnTo>
                        <a:lnTo>
                          <a:pt x="3484" y="508"/>
                        </a:lnTo>
                        <a:lnTo>
                          <a:pt x="3481" y="498"/>
                        </a:lnTo>
                        <a:lnTo>
                          <a:pt x="3478" y="488"/>
                        </a:lnTo>
                        <a:lnTo>
                          <a:pt x="3475" y="477"/>
                        </a:lnTo>
                        <a:lnTo>
                          <a:pt x="3471" y="469"/>
                        </a:lnTo>
                        <a:lnTo>
                          <a:pt x="3466" y="457"/>
                        </a:lnTo>
                        <a:lnTo>
                          <a:pt x="3461" y="447"/>
                        </a:lnTo>
                        <a:lnTo>
                          <a:pt x="3455" y="437"/>
                        </a:lnTo>
                        <a:lnTo>
                          <a:pt x="3449" y="426"/>
                        </a:lnTo>
                        <a:lnTo>
                          <a:pt x="3445" y="416"/>
                        </a:lnTo>
                        <a:lnTo>
                          <a:pt x="3439" y="405"/>
                        </a:lnTo>
                        <a:lnTo>
                          <a:pt x="3434" y="394"/>
                        </a:lnTo>
                        <a:lnTo>
                          <a:pt x="3430" y="384"/>
                        </a:lnTo>
                        <a:lnTo>
                          <a:pt x="3426" y="373"/>
                        </a:lnTo>
                        <a:lnTo>
                          <a:pt x="3423" y="361"/>
                        </a:lnTo>
                        <a:lnTo>
                          <a:pt x="3420" y="351"/>
                        </a:lnTo>
                        <a:lnTo>
                          <a:pt x="3426" y="340"/>
                        </a:lnTo>
                        <a:lnTo>
                          <a:pt x="3432" y="332"/>
                        </a:lnTo>
                        <a:lnTo>
                          <a:pt x="3439" y="324"/>
                        </a:lnTo>
                        <a:lnTo>
                          <a:pt x="3448" y="317"/>
                        </a:lnTo>
                        <a:lnTo>
                          <a:pt x="3456" y="311"/>
                        </a:lnTo>
                        <a:lnTo>
                          <a:pt x="3466" y="307"/>
                        </a:lnTo>
                        <a:lnTo>
                          <a:pt x="3475" y="301"/>
                        </a:lnTo>
                        <a:lnTo>
                          <a:pt x="3484" y="297"/>
                        </a:lnTo>
                        <a:lnTo>
                          <a:pt x="3493" y="292"/>
                        </a:lnTo>
                        <a:lnTo>
                          <a:pt x="3500" y="288"/>
                        </a:lnTo>
                        <a:lnTo>
                          <a:pt x="3507" y="282"/>
                        </a:lnTo>
                        <a:lnTo>
                          <a:pt x="3515" y="278"/>
                        </a:lnTo>
                        <a:lnTo>
                          <a:pt x="3519" y="272"/>
                        </a:lnTo>
                        <a:lnTo>
                          <a:pt x="3522" y="265"/>
                        </a:lnTo>
                        <a:lnTo>
                          <a:pt x="3523" y="257"/>
                        </a:lnTo>
                        <a:lnTo>
                          <a:pt x="3523" y="249"/>
                        </a:lnTo>
                        <a:lnTo>
                          <a:pt x="3513" y="253"/>
                        </a:lnTo>
                        <a:lnTo>
                          <a:pt x="3504" y="257"/>
                        </a:lnTo>
                        <a:lnTo>
                          <a:pt x="3497" y="260"/>
                        </a:lnTo>
                        <a:lnTo>
                          <a:pt x="3488" y="263"/>
                        </a:lnTo>
                        <a:lnTo>
                          <a:pt x="3481" y="266"/>
                        </a:lnTo>
                        <a:lnTo>
                          <a:pt x="3474" y="268"/>
                        </a:lnTo>
                        <a:lnTo>
                          <a:pt x="3465" y="271"/>
                        </a:lnTo>
                        <a:lnTo>
                          <a:pt x="3458" y="272"/>
                        </a:lnTo>
                        <a:lnTo>
                          <a:pt x="3450" y="273"/>
                        </a:lnTo>
                        <a:lnTo>
                          <a:pt x="3443" y="275"/>
                        </a:lnTo>
                        <a:lnTo>
                          <a:pt x="3434" y="278"/>
                        </a:lnTo>
                        <a:lnTo>
                          <a:pt x="3427" y="279"/>
                        </a:lnTo>
                        <a:lnTo>
                          <a:pt x="3418" y="282"/>
                        </a:lnTo>
                        <a:lnTo>
                          <a:pt x="3411" y="287"/>
                        </a:lnTo>
                        <a:lnTo>
                          <a:pt x="3402" y="290"/>
                        </a:lnTo>
                        <a:lnTo>
                          <a:pt x="3392" y="294"/>
                        </a:lnTo>
                        <a:lnTo>
                          <a:pt x="3382" y="288"/>
                        </a:lnTo>
                        <a:lnTo>
                          <a:pt x="3375" y="282"/>
                        </a:lnTo>
                        <a:lnTo>
                          <a:pt x="3369" y="275"/>
                        </a:lnTo>
                        <a:lnTo>
                          <a:pt x="3366" y="268"/>
                        </a:lnTo>
                        <a:lnTo>
                          <a:pt x="3366" y="260"/>
                        </a:lnTo>
                        <a:lnTo>
                          <a:pt x="3366" y="253"/>
                        </a:lnTo>
                        <a:lnTo>
                          <a:pt x="3366" y="246"/>
                        </a:lnTo>
                        <a:lnTo>
                          <a:pt x="3367" y="239"/>
                        </a:lnTo>
                        <a:lnTo>
                          <a:pt x="3369" y="231"/>
                        </a:lnTo>
                        <a:lnTo>
                          <a:pt x="3369" y="224"/>
                        </a:lnTo>
                        <a:lnTo>
                          <a:pt x="3369" y="218"/>
                        </a:lnTo>
                        <a:lnTo>
                          <a:pt x="3367" y="212"/>
                        </a:lnTo>
                        <a:lnTo>
                          <a:pt x="3363" y="208"/>
                        </a:lnTo>
                        <a:lnTo>
                          <a:pt x="3357" y="205"/>
                        </a:lnTo>
                        <a:lnTo>
                          <a:pt x="3348" y="202"/>
                        </a:lnTo>
                        <a:lnTo>
                          <a:pt x="3335" y="201"/>
                        </a:lnTo>
                        <a:lnTo>
                          <a:pt x="3344" y="193"/>
                        </a:lnTo>
                        <a:lnTo>
                          <a:pt x="3353" y="188"/>
                        </a:lnTo>
                        <a:lnTo>
                          <a:pt x="3363" y="183"/>
                        </a:lnTo>
                        <a:lnTo>
                          <a:pt x="3373" y="179"/>
                        </a:lnTo>
                        <a:lnTo>
                          <a:pt x="3383" y="174"/>
                        </a:lnTo>
                        <a:lnTo>
                          <a:pt x="3395" y="172"/>
                        </a:lnTo>
                        <a:lnTo>
                          <a:pt x="3405" y="167"/>
                        </a:lnTo>
                        <a:lnTo>
                          <a:pt x="3417" y="164"/>
                        </a:lnTo>
                        <a:lnTo>
                          <a:pt x="3427" y="160"/>
                        </a:lnTo>
                        <a:lnTo>
                          <a:pt x="3436" y="156"/>
                        </a:lnTo>
                        <a:lnTo>
                          <a:pt x="3445" y="150"/>
                        </a:lnTo>
                        <a:lnTo>
                          <a:pt x="3452" y="142"/>
                        </a:lnTo>
                        <a:lnTo>
                          <a:pt x="3458" y="134"/>
                        </a:lnTo>
                        <a:lnTo>
                          <a:pt x="3462" y="125"/>
                        </a:lnTo>
                        <a:lnTo>
                          <a:pt x="3465" y="112"/>
                        </a:lnTo>
                        <a:lnTo>
                          <a:pt x="3466" y="99"/>
                        </a:lnTo>
                        <a:lnTo>
                          <a:pt x="3478" y="106"/>
                        </a:lnTo>
                        <a:lnTo>
                          <a:pt x="3490" y="113"/>
                        </a:lnTo>
                        <a:lnTo>
                          <a:pt x="3500" y="123"/>
                        </a:lnTo>
                        <a:lnTo>
                          <a:pt x="3512" y="132"/>
                        </a:lnTo>
                        <a:lnTo>
                          <a:pt x="3522" y="142"/>
                        </a:lnTo>
                        <a:lnTo>
                          <a:pt x="3533" y="151"/>
                        </a:lnTo>
                        <a:lnTo>
                          <a:pt x="3544" y="161"/>
                        </a:lnTo>
                        <a:lnTo>
                          <a:pt x="3555" y="172"/>
                        </a:lnTo>
                        <a:lnTo>
                          <a:pt x="3566" y="180"/>
                        </a:lnTo>
                        <a:lnTo>
                          <a:pt x="3577" y="188"/>
                        </a:lnTo>
                        <a:lnTo>
                          <a:pt x="3589" y="193"/>
                        </a:lnTo>
                        <a:lnTo>
                          <a:pt x="3602" y="199"/>
                        </a:lnTo>
                        <a:lnTo>
                          <a:pt x="3614" y="202"/>
                        </a:lnTo>
                        <a:lnTo>
                          <a:pt x="3627" y="205"/>
                        </a:lnTo>
                        <a:lnTo>
                          <a:pt x="3640" y="204"/>
                        </a:lnTo>
                        <a:lnTo>
                          <a:pt x="3653" y="201"/>
                        </a:lnTo>
                        <a:lnTo>
                          <a:pt x="3644" y="188"/>
                        </a:lnTo>
                        <a:lnTo>
                          <a:pt x="3635" y="176"/>
                        </a:lnTo>
                        <a:lnTo>
                          <a:pt x="3625" y="163"/>
                        </a:lnTo>
                        <a:lnTo>
                          <a:pt x="3617" y="150"/>
                        </a:lnTo>
                        <a:lnTo>
                          <a:pt x="3606" y="137"/>
                        </a:lnTo>
                        <a:lnTo>
                          <a:pt x="3596" y="123"/>
                        </a:lnTo>
                        <a:lnTo>
                          <a:pt x="3587" y="112"/>
                        </a:lnTo>
                        <a:lnTo>
                          <a:pt x="3577" y="99"/>
                        </a:lnTo>
                        <a:lnTo>
                          <a:pt x="3567" y="87"/>
                        </a:lnTo>
                        <a:lnTo>
                          <a:pt x="3557" y="74"/>
                        </a:lnTo>
                        <a:lnTo>
                          <a:pt x="3547" y="61"/>
                        </a:lnTo>
                        <a:lnTo>
                          <a:pt x="3536" y="49"/>
                        </a:lnTo>
                        <a:lnTo>
                          <a:pt x="3525" y="36"/>
                        </a:lnTo>
                        <a:lnTo>
                          <a:pt x="3515" y="24"/>
                        </a:lnTo>
                        <a:lnTo>
                          <a:pt x="3504" y="11"/>
                        </a:lnTo>
                        <a:lnTo>
                          <a:pt x="3493" y="0"/>
                        </a:lnTo>
                        <a:lnTo>
                          <a:pt x="3376" y="0"/>
                        </a:lnTo>
                        <a:lnTo>
                          <a:pt x="3382" y="7"/>
                        </a:lnTo>
                        <a:lnTo>
                          <a:pt x="3388" y="14"/>
                        </a:lnTo>
                        <a:lnTo>
                          <a:pt x="3392" y="20"/>
                        </a:lnTo>
                        <a:lnTo>
                          <a:pt x="3398" y="27"/>
                        </a:lnTo>
                        <a:lnTo>
                          <a:pt x="3404" y="33"/>
                        </a:lnTo>
                        <a:lnTo>
                          <a:pt x="3408" y="40"/>
                        </a:lnTo>
                        <a:lnTo>
                          <a:pt x="3414" y="48"/>
                        </a:lnTo>
                        <a:lnTo>
                          <a:pt x="3418" y="54"/>
                        </a:lnTo>
                        <a:lnTo>
                          <a:pt x="3424" y="61"/>
                        </a:lnTo>
                        <a:lnTo>
                          <a:pt x="3430" y="67"/>
                        </a:lnTo>
                        <a:lnTo>
                          <a:pt x="3434" y="74"/>
                        </a:lnTo>
                        <a:lnTo>
                          <a:pt x="3439" y="81"/>
                        </a:lnTo>
                        <a:lnTo>
                          <a:pt x="3445" y="87"/>
                        </a:lnTo>
                        <a:lnTo>
                          <a:pt x="3449" y="94"/>
                        </a:lnTo>
                        <a:lnTo>
                          <a:pt x="3453" y="102"/>
                        </a:lnTo>
                        <a:lnTo>
                          <a:pt x="3458" y="107"/>
                        </a:lnTo>
                        <a:lnTo>
                          <a:pt x="3448" y="109"/>
                        </a:lnTo>
                        <a:lnTo>
                          <a:pt x="3437" y="110"/>
                        </a:lnTo>
                        <a:lnTo>
                          <a:pt x="3427" y="112"/>
                        </a:lnTo>
                        <a:lnTo>
                          <a:pt x="3417" y="113"/>
                        </a:lnTo>
                        <a:lnTo>
                          <a:pt x="3407" y="116"/>
                        </a:lnTo>
                        <a:lnTo>
                          <a:pt x="3397" y="119"/>
                        </a:lnTo>
                        <a:lnTo>
                          <a:pt x="3388" y="122"/>
                        </a:lnTo>
                        <a:lnTo>
                          <a:pt x="3379" y="125"/>
                        </a:lnTo>
                        <a:lnTo>
                          <a:pt x="3369" y="128"/>
                        </a:lnTo>
                        <a:lnTo>
                          <a:pt x="3360" y="132"/>
                        </a:lnTo>
                        <a:lnTo>
                          <a:pt x="3351" y="137"/>
                        </a:lnTo>
                        <a:lnTo>
                          <a:pt x="3343" y="141"/>
                        </a:lnTo>
                        <a:lnTo>
                          <a:pt x="3334" y="147"/>
                        </a:lnTo>
                        <a:lnTo>
                          <a:pt x="3325" y="151"/>
                        </a:lnTo>
                        <a:lnTo>
                          <a:pt x="3316" y="157"/>
                        </a:lnTo>
                        <a:lnTo>
                          <a:pt x="3309" y="163"/>
                        </a:lnTo>
                        <a:lnTo>
                          <a:pt x="3281" y="166"/>
                        </a:lnTo>
                        <a:lnTo>
                          <a:pt x="3262" y="164"/>
                        </a:lnTo>
                        <a:lnTo>
                          <a:pt x="3248" y="161"/>
                        </a:lnTo>
                        <a:lnTo>
                          <a:pt x="3238" y="156"/>
                        </a:lnTo>
                        <a:lnTo>
                          <a:pt x="3233" y="147"/>
                        </a:lnTo>
                        <a:lnTo>
                          <a:pt x="3232" y="138"/>
                        </a:lnTo>
                        <a:lnTo>
                          <a:pt x="3233" y="126"/>
                        </a:lnTo>
                        <a:lnTo>
                          <a:pt x="3236" y="113"/>
                        </a:lnTo>
                        <a:lnTo>
                          <a:pt x="3242" y="100"/>
                        </a:lnTo>
                        <a:lnTo>
                          <a:pt x="3248" y="86"/>
                        </a:lnTo>
                        <a:lnTo>
                          <a:pt x="3252" y="71"/>
                        </a:lnTo>
                        <a:lnTo>
                          <a:pt x="3258" y="56"/>
                        </a:lnTo>
                        <a:lnTo>
                          <a:pt x="3261" y="42"/>
                        </a:lnTo>
                        <a:lnTo>
                          <a:pt x="3262" y="27"/>
                        </a:lnTo>
                        <a:lnTo>
                          <a:pt x="3260" y="13"/>
                        </a:lnTo>
                        <a:lnTo>
                          <a:pt x="3255" y="0"/>
                        </a:lnTo>
                        <a:lnTo>
                          <a:pt x="3246" y="0"/>
                        </a:lnTo>
                        <a:lnTo>
                          <a:pt x="3238" y="7"/>
                        </a:lnTo>
                        <a:lnTo>
                          <a:pt x="3232" y="16"/>
                        </a:lnTo>
                        <a:lnTo>
                          <a:pt x="3228" y="26"/>
                        </a:lnTo>
                        <a:lnTo>
                          <a:pt x="3222" y="36"/>
                        </a:lnTo>
                        <a:lnTo>
                          <a:pt x="3219" y="48"/>
                        </a:lnTo>
                        <a:lnTo>
                          <a:pt x="3214" y="59"/>
                        </a:lnTo>
                        <a:lnTo>
                          <a:pt x="3210" y="70"/>
                        </a:lnTo>
                        <a:lnTo>
                          <a:pt x="3206" y="80"/>
                        </a:lnTo>
                        <a:lnTo>
                          <a:pt x="3191" y="83"/>
                        </a:lnTo>
                        <a:lnTo>
                          <a:pt x="3178" y="87"/>
                        </a:lnTo>
                        <a:lnTo>
                          <a:pt x="3163" y="93"/>
                        </a:lnTo>
                        <a:lnTo>
                          <a:pt x="3149" y="99"/>
                        </a:lnTo>
                        <a:lnTo>
                          <a:pt x="3136" y="105"/>
                        </a:lnTo>
                        <a:lnTo>
                          <a:pt x="3121" y="110"/>
                        </a:lnTo>
                        <a:lnTo>
                          <a:pt x="3107" y="115"/>
                        </a:lnTo>
                        <a:lnTo>
                          <a:pt x="3092" y="121"/>
                        </a:lnTo>
                        <a:lnTo>
                          <a:pt x="3079" y="125"/>
                        </a:lnTo>
                        <a:lnTo>
                          <a:pt x="3064" y="128"/>
                        </a:lnTo>
                        <a:lnTo>
                          <a:pt x="3050" y="131"/>
                        </a:lnTo>
                        <a:lnTo>
                          <a:pt x="3034" y="132"/>
                        </a:lnTo>
                        <a:lnTo>
                          <a:pt x="3019" y="131"/>
                        </a:lnTo>
                        <a:lnTo>
                          <a:pt x="3003" y="128"/>
                        </a:lnTo>
                        <a:lnTo>
                          <a:pt x="2987" y="125"/>
                        </a:lnTo>
                        <a:lnTo>
                          <a:pt x="2971" y="118"/>
                        </a:lnTo>
                        <a:lnTo>
                          <a:pt x="2981" y="113"/>
                        </a:lnTo>
                        <a:lnTo>
                          <a:pt x="2993" y="109"/>
                        </a:lnTo>
                        <a:lnTo>
                          <a:pt x="3005" y="103"/>
                        </a:lnTo>
                        <a:lnTo>
                          <a:pt x="3016" y="97"/>
                        </a:lnTo>
                        <a:lnTo>
                          <a:pt x="3028" y="91"/>
                        </a:lnTo>
                        <a:lnTo>
                          <a:pt x="3040" y="86"/>
                        </a:lnTo>
                        <a:lnTo>
                          <a:pt x="3053" y="80"/>
                        </a:lnTo>
                        <a:lnTo>
                          <a:pt x="3064" y="72"/>
                        </a:lnTo>
                        <a:lnTo>
                          <a:pt x="3076" y="67"/>
                        </a:lnTo>
                        <a:lnTo>
                          <a:pt x="3089" y="59"/>
                        </a:lnTo>
                        <a:lnTo>
                          <a:pt x="3101" y="51"/>
                        </a:lnTo>
                        <a:lnTo>
                          <a:pt x="3111" y="43"/>
                        </a:lnTo>
                        <a:lnTo>
                          <a:pt x="3123" y="35"/>
                        </a:lnTo>
                        <a:lnTo>
                          <a:pt x="3133" y="24"/>
                        </a:lnTo>
                        <a:lnTo>
                          <a:pt x="3142" y="16"/>
                        </a:lnTo>
                        <a:lnTo>
                          <a:pt x="3150" y="5"/>
                        </a:lnTo>
                        <a:lnTo>
                          <a:pt x="3057" y="14"/>
                        </a:lnTo>
                        <a:lnTo>
                          <a:pt x="3051" y="14"/>
                        </a:lnTo>
                        <a:lnTo>
                          <a:pt x="3047" y="11"/>
                        </a:lnTo>
                        <a:lnTo>
                          <a:pt x="3044" y="10"/>
                        </a:lnTo>
                        <a:lnTo>
                          <a:pt x="3040" y="8"/>
                        </a:lnTo>
                        <a:lnTo>
                          <a:pt x="3037" y="7"/>
                        </a:lnTo>
                        <a:lnTo>
                          <a:pt x="3032" y="4"/>
                        </a:lnTo>
                        <a:lnTo>
                          <a:pt x="3031" y="3"/>
                        </a:lnTo>
                        <a:lnTo>
                          <a:pt x="3028" y="0"/>
                        </a:lnTo>
                        <a:lnTo>
                          <a:pt x="1296" y="0"/>
                        </a:lnTo>
                        <a:lnTo>
                          <a:pt x="1304" y="7"/>
                        </a:lnTo>
                        <a:lnTo>
                          <a:pt x="1313" y="13"/>
                        </a:lnTo>
                        <a:lnTo>
                          <a:pt x="1322" y="19"/>
                        </a:lnTo>
                        <a:lnTo>
                          <a:pt x="1329" y="24"/>
                        </a:lnTo>
                        <a:lnTo>
                          <a:pt x="1338" y="30"/>
                        </a:lnTo>
                        <a:lnTo>
                          <a:pt x="1345" y="35"/>
                        </a:lnTo>
                        <a:lnTo>
                          <a:pt x="1352" y="39"/>
                        </a:lnTo>
                        <a:lnTo>
                          <a:pt x="1358" y="43"/>
                        </a:lnTo>
                        <a:lnTo>
                          <a:pt x="1352" y="48"/>
                        </a:lnTo>
                        <a:lnTo>
                          <a:pt x="1347" y="52"/>
                        </a:lnTo>
                        <a:lnTo>
                          <a:pt x="1341" y="58"/>
                        </a:lnTo>
                        <a:lnTo>
                          <a:pt x="1333" y="62"/>
                        </a:lnTo>
                        <a:lnTo>
                          <a:pt x="1325" y="67"/>
                        </a:lnTo>
                        <a:lnTo>
                          <a:pt x="1317" y="71"/>
                        </a:lnTo>
                        <a:lnTo>
                          <a:pt x="1309" y="75"/>
                        </a:lnTo>
                        <a:lnTo>
                          <a:pt x="1300" y="80"/>
                        </a:lnTo>
                        <a:lnTo>
                          <a:pt x="1291" y="83"/>
                        </a:lnTo>
                        <a:lnTo>
                          <a:pt x="1282" y="87"/>
                        </a:lnTo>
                        <a:lnTo>
                          <a:pt x="1274" y="91"/>
                        </a:lnTo>
                        <a:lnTo>
                          <a:pt x="1265" y="94"/>
                        </a:lnTo>
                        <a:lnTo>
                          <a:pt x="1255" y="97"/>
                        </a:lnTo>
                        <a:lnTo>
                          <a:pt x="1247" y="102"/>
                        </a:lnTo>
                        <a:lnTo>
                          <a:pt x="1239" y="105"/>
                        </a:lnTo>
                        <a:lnTo>
                          <a:pt x="1230" y="107"/>
                        </a:lnTo>
                        <a:lnTo>
                          <a:pt x="1223" y="113"/>
                        </a:lnTo>
                        <a:lnTo>
                          <a:pt x="1214" y="118"/>
                        </a:lnTo>
                        <a:lnTo>
                          <a:pt x="1205" y="122"/>
                        </a:lnTo>
                        <a:lnTo>
                          <a:pt x="1195" y="126"/>
                        </a:lnTo>
                        <a:lnTo>
                          <a:pt x="1183" y="131"/>
                        </a:lnTo>
                        <a:lnTo>
                          <a:pt x="1172" y="135"/>
                        </a:lnTo>
                        <a:lnTo>
                          <a:pt x="1160" y="139"/>
                        </a:lnTo>
                        <a:lnTo>
                          <a:pt x="1147" y="142"/>
                        </a:lnTo>
                        <a:lnTo>
                          <a:pt x="1135" y="147"/>
                        </a:lnTo>
                        <a:lnTo>
                          <a:pt x="1122" y="150"/>
                        </a:lnTo>
                        <a:lnTo>
                          <a:pt x="1109" y="153"/>
                        </a:lnTo>
                        <a:lnTo>
                          <a:pt x="1097" y="156"/>
                        </a:lnTo>
                        <a:lnTo>
                          <a:pt x="1086" y="157"/>
                        </a:lnTo>
                        <a:lnTo>
                          <a:pt x="1074" y="160"/>
                        </a:lnTo>
                        <a:lnTo>
                          <a:pt x="1062" y="161"/>
                        </a:lnTo>
                        <a:lnTo>
                          <a:pt x="1052" y="163"/>
                        </a:lnTo>
                        <a:lnTo>
                          <a:pt x="1038" y="167"/>
                        </a:lnTo>
                        <a:lnTo>
                          <a:pt x="1023" y="170"/>
                        </a:lnTo>
                        <a:lnTo>
                          <a:pt x="1007" y="172"/>
                        </a:lnTo>
                        <a:lnTo>
                          <a:pt x="991" y="173"/>
                        </a:lnTo>
                        <a:lnTo>
                          <a:pt x="975" y="173"/>
                        </a:lnTo>
                        <a:lnTo>
                          <a:pt x="956" y="172"/>
                        </a:lnTo>
                        <a:lnTo>
                          <a:pt x="940" y="170"/>
                        </a:lnTo>
                        <a:lnTo>
                          <a:pt x="923" y="166"/>
                        </a:lnTo>
                        <a:lnTo>
                          <a:pt x="904" y="163"/>
                        </a:lnTo>
                        <a:lnTo>
                          <a:pt x="886" y="157"/>
                        </a:lnTo>
                        <a:lnTo>
                          <a:pt x="869" y="151"/>
                        </a:lnTo>
                        <a:lnTo>
                          <a:pt x="853" y="144"/>
                        </a:lnTo>
                        <a:lnTo>
                          <a:pt x="837" y="137"/>
                        </a:lnTo>
                        <a:lnTo>
                          <a:pt x="821" y="128"/>
                        </a:lnTo>
                        <a:lnTo>
                          <a:pt x="806" y="118"/>
                        </a:lnTo>
                        <a:lnTo>
                          <a:pt x="791" y="107"/>
                        </a:lnTo>
                        <a:lnTo>
                          <a:pt x="786" y="103"/>
                        </a:lnTo>
                        <a:lnTo>
                          <a:pt x="780" y="99"/>
                        </a:lnTo>
                        <a:lnTo>
                          <a:pt x="774" y="94"/>
                        </a:lnTo>
                        <a:lnTo>
                          <a:pt x="768" y="89"/>
                        </a:lnTo>
                        <a:lnTo>
                          <a:pt x="762" y="83"/>
                        </a:lnTo>
                        <a:lnTo>
                          <a:pt x="755" y="75"/>
                        </a:lnTo>
                        <a:lnTo>
                          <a:pt x="749" y="70"/>
                        </a:lnTo>
                        <a:lnTo>
                          <a:pt x="743" y="62"/>
                        </a:lnTo>
                        <a:lnTo>
                          <a:pt x="738" y="55"/>
                        </a:lnTo>
                        <a:lnTo>
                          <a:pt x="730" y="48"/>
                        </a:lnTo>
                        <a:lnTo>
                          <a:pt x="726" y="40"/>
                        </a:lnTo>
                        <a:lnTo>
                          <a:pt x="720" y="33"/>
                        </a:lnTo>
                        <a:lnTo>
                          <a:pt x="714" y="24"/>
                        </a:lnTo>
                        <a:lnTo>
                          <a:pt x="708" y="17"/>
                        </a:lnTo>
                        <a:lnTo>
                          <a:pt x="704" y="8"/>
                        </a:lnTo>
                        <a:lnTo>
                          <a:pt x="700" y="0"/>
                        </a:lnTo>
                        <a:lnTo>
                          <a:pt x="685" y="0"/>
                        </a:lnTo>
                        <a:lnTo>
                          <a:pt x="687" y="11"/>
                        </a:lnTo>
                        <a:lnTo>
                          <a:pt x="689" y="24"/>
                        </a:lnTo>
                        <a:lnTo>
                          <a:pt x="692" y="38"/>
                        </a:lnTo>
                        <a:lnTo>
                          <a:pt x="697" y="52"/>
                        </a:lnTo>
                        <a:lnTo>
                          <a:pt x="701" y="65"/>
                        </a:lnTo>
                        <a:lnTo>
                          <a:pt x="707" y="80"/>
                        </a:lnTo>
                        <a:lnTo>
                          <a:pt x="714" y="94"/>
                        </a:lnTo>
                        <a:lnTo>
                          <a:pt x="723" y="109"/>
                        </a:lnTo>
                        <a:lnTo>
                          <a:pt x="733" y="123"/>
                        </a:lnTo>
                        <a:lnTo>
                          <a:pt x="745" y="138"/>
                        </a:lnTo>
                        <a:lnTo>
                          <a:pt x="758" y="151"/>
                        </a:lnTo>
                        <a:lnTo>
                          <a:pt x="772" y="164"/>
                        </a:lnTo>
                        <a:lnTo>
                          <a:pt x="790" y="177"/>
                        </a:lnTo>
                        <a:lnTo>
                          <a:pt x="809" y="189"/>
                        </a:lnTo>
                        <a:lnTo>
                          <a:pt x="829" y="201"/>
                        </a:lnTo>
                        <a:lnTo>
                          <a:pt x="853" y="211"/>
                        </a:lnTo>
                        <a:lnTo>
                          <a:pt x="839" y="215"/>
                        </a:lnTo>
                        <a:lnTo>
                          <a:pt x="825" y="217"/>
                        </a:lnTo>
                        <a:lnTo>
                          <a:pt x="809" y="218"/>
                        </a:lnTo>
                        <a:lnTo>
                          <a:pt x="791" y="217"/>
                        </a:lnTo>
                        <a:lnTo>
                          <a:pt x="772" y="215"/>
                        </a:lnTo>
                        <a:lnTo>
                          <a:pt x="754" y="209"/>
                        </a:lnTo>
                        <a:lnTo>
                          <a:pt x="733" y="202"/>
                        </a:lnTo>
                        <a:lnTo>
                          <a:pt x="711" y="193"/>
                        </a:lnTo>
                        <a:lnTo>
                          <a:pt x="689" y="182"/>
                        </a:lnTo>
                        <a:lnTo>
                          <a:pt x="666" y="166"/>
                        </a:lnTo>
                        <a:lnTo>
                          <a:pt x="643" y="148"/>
                        </a:lnTo>
                        <a:lnTo>
                          <a:pt x="618" y="126"/>
                        </a:lnTo>
                        <a:lnTo>
                          <a:pt x="595" y="100"/>
                        </a:lnTo>
                        <a:lnTo>
                          <a:pt x="570" y="71"/>
                        </a:lnTo>
                        <a:lnTo>
                          <a:pt x="547" y="38"/>
                        </a:lnTo>
                        <a:lnTo>
                          <a:pt x="522" y="0"/>
                        </a:lnTo>
                        <a:lnTo>
                          <a:pt x="49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600" bIns="-12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9" name=""/>
                  <p:cNvSpPr/>
                  <p:nvPr/>
                </p:nvSpPr>
                <p:spPr>
                  <a:xfrm>
                    <a:off x="2017080" y="5222880"/>
                    <a:ext cx="7560" cy="2160"/>
                  </a:xfrm>
                  <a:custGeom>
                    <a:avLst/>
                    <a:gdLst/>
                    <a:ahLst/>
                    <a:rect l="l" t="t" r="r" b="b"/>
                    <a:pathLst>
                      <a:path w="134" h="44">
                        <a:moveTo>
                          <a:pt x="134" y="44"/>
                        </a:moveTo>
                        <a:lnTo>
                          <a:pt x="123" y="38"/>
                        </a:lnTo>
                        <a:lnTo>
                          <a:pt x="113" y="32"/>
                        </a:lnTo>
                        <a:lnTo>
                          <a:pt x="103" y="26"/>
                        </a:lnTo>
                        <a:lnTo>
                          <a:pt x="93" y="21"/>
                        </a:lnTo>
                        <a:lnTo>
                          <a:pt x="83" y="16"/>
                        </a:lnTo>
                        <a:lnTo>
                          <a:pt x="72" y="10"/>
                        </a:lnTo>
                        <a:lnTo>
                          <a:pt x="61" y="5"/>
                        </a:lnTo>
                        <a:lnTo>
                          <a:pt x="51" y="0"/>
                        </a:lnTo>
                        <a:lnTo>
                          <a:pt x="36" y="0"/>
                        </a:lnTo>
                        <a:lnTo>
                          <a:pt x="24" y="2"/>
                        </a:lnTo>
                        <a:lnTo>
                          <a:pt x="16" y="6"/>
                        </a:lnTo>
                        <a:lnTo>
                          <a:pt x="8" y="12"/>
                        </a:lnTo>
                        <a:lnTo>
                          <a:pt x="4" y="18"/>
                        </a:lnTo>
                        <a:lnTo>
                          <a:pt x="1" y="26"/>
                        </a:lnTo>
                        <a:lnTo>
                          <a:pt x="0" y="35"/>
                        </a:lnTo>
                        <a:lnTo>
                          <a:pt x="1" y="44"/>
                        </a:lnTo>
                        <a:lnTo>
                          <a:pt x="134" y="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640" bIns="-446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0" name=""/>
                  <p:cNvSpPr/>
                  <p:nvPr/>
                </p:nvSpPr>
                <p:spPr>
                  <a:xfrm>
                    <a:off x="1901160" y="5165640"/>
                    <a:ext cx="360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64" h="65">
                        <a:moveTo>
                          <a:pt x="9" y="65"/>
                        </a:moveTo>
                        <a:lnTo>
                          <a:pt x="1" y="63"/>
                        </a:lnTo>
                        <a:lnTo>
                          <a:pt x="0" y="58"/>
                        </a:lnTo>
                        <a:lnTo>
                          <a:pt x="3" y="49"/>
                        </a:lnTo>
                        <a:lnTo>
                          <a:pt x="9" y="39"/>
                        </a:lnTo>
                        <a:lnTo>
                          <a:pt x="18" y="29"/>
                        </a:lnTo>
                        <a:lnTo>
                          <a:pt x="26" y="17"/>
                        </a:lnTo>
                        <a:lnTo>
                          <a:pt x="36" y="7"/>
                        </a:lnTo>
                        <a:lnTo>
                          <a:pt x="45" y="0"/>
                        </a:lnTo>
                        <a:lnTo>
                          <a:pt x="64" y="0"/>
                        </a:lnTo>
                        <a:lnTo>
                          <a:pt x="9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1" name=""/>
                  <p:cNvSpPr/>
                  <p:nvPr/>
                </p:nvSpPr>
                <p:spPr>
                  <a:xfrm>
                    <a:off x="1931760" y="5198040"/>
                    <a:ext cx="4140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719" h="329">
                        <a:moveTo>
                          <a:pt x="692" y="186"/>
                        </a:moveTo>
                        <a:lnTo>
                          <a:pt x="719" y="198"/>
                        </a:lnTo>
                        <a:lnTo>
                          <a:pt x="713" y="205"/>
                        </a:lnTo>
                        <a:lnTo>
                          <a:pt x="708" y="214"/>
                        </a:lnTo>
                        <a:lnTo>
                          <a:pt x="703" y="221"/>
                        </a:lnTo>
                        <a:lnTo>
                          <a:pt x="695" y="228"/>
                        </a:lnTo>
                        <a:lnTo>
                          <a:pt x="688" y="237"/>
                        </a:lnTo>
                        <a:lnTo>
                          <a:pt x="681" y="244"/>
                        </a:lnTo>
                        <a:lnTo>
                          <a:pt x="672" y="253"/>
                        </a:lnTo>
                        <a:lnTo>
                          <a:pt x="663" y="260"/>
                        </a:lnTo>
                        <a:lnTo>
                          <a:pt x="656" y="269"/>
                        </a:lnTo>
                        <a:lnTo>
                          <a:pt x="647" y="276"/>
                        </a:lnTo>
                        <a:lnTo>
                          <a:pt x="640" y="285"/>
                        </a:lnTo>
                        <a:lnTo>
                          <a:pt x="631" y="294"/>
                        </a:lnTo>
                        <a:lnTo>
                          <a:pt x="624" y="303"/>
                        </a:lnTo>
                        <a:lnTo>
                          <a:pt x="618" y="310"/>
                        </a:lnTo>
                        <a:lnTo>
                          <a:pt x="611" y="320"/>
                        </a:lnTo>
                        <a:lnTo>
                          <a:pt x="606" y="329"/>
                        </a:lnTo>
                        <a:lnTo>
                          <a:pt x="599" y="320"/>
                        </a:lnTo>
                        <a:lnTo>
                          <a:pt x="592" y="313"/>
                        </a:lnTo>
                        <a:lnTo>
                          <a:pt x="585" y="303"/>
                        </a:lnTo>
                        <a:lnTo>
                          <a:pt x="577" y="294"/>
                        </a:lnTo>
                        <a:lnTo>
                          <a:pt x="572" y="284"/>
                        </a:lnTo>
                        <a:lnTo>
                          <a:pt x="564" y="275"/>
                        </a:lnTo>
                        <a:lnTo>
                          <a:pt x="558" y="265"/>
                        </a:lnTo>
                        <a:lnTo>
                          <a:pt x="551" y="256"/>
                        </a:lnTo>
                        <a:lnTo>
                          <a:pt x="544" y="247"/>
                        </a:lnTo>
                        <a:lnTo>
                          <a:pt x="537" y="240"/>
                        </a:lnTo>
                        <a:lnTo>
                          <a:pt x="528" y="233"/>
                        </a:lnTo>
                        <a:lnTo>
                          <a:pt x="519" y="227"/>
                        </a:lnTo>
                        <a:lnTo>
                          <a:pt x="509" y="221"/>
                        </a:lnTo>
                        <a:lnTo>
                          <a:pt x="499" y="218"/>
                        </a:lnTo>
                        <a:lnTo>
                          <a:pt x="488" y="217"/>
                        </a:lnTo>
                        <a:lnTo>
                          <a:pt x="475" y="217"/>
                        </a:lnTo>
                        <a:lnTo>
                          <a:pt x="461" y="214"/>
                        </a:lnTo>
                        <a:lnTo>
                          <a:pt x="445" y="211"/>
                        </a:lnTo>
                        <a:lnTo>
                          <a:pt x="429" y="209"/>
                        </a:lnTo>
                        <a:lnTo>
                          <a:pt x="414" y="209"/>
                        </a:lnTo>
                        <a:lnTo>
                          <a:pt x="398" y="209"/>
                        </a:lnTo>
                        <a:lnTo>
                          <a:pt x="384" y="211"/>
                        </a:lnTo>
                        <a:lnTo>
                          <a:pt x="369" y="212"/>
                        </a:lnTo>
                        <a:lnTo>
                          <a:pt x="353" y="215"/>
                        </a:lnTo>
                        <a:lnTo>
                          <a:pt x="338" y="218"/>
                        </a:lnTo>
                        <a:lnTo>
                          <a:pt x="324" y="221"/>
                        </a:lnTo>
                        <a:lnTo>
                          <a:pt x="309" y="225"/>
                        </a:lnTo>
                        <a:lnTo>
                          <a:pt x="295" y="228"/>
                        </a:lnTo>
                        <a:lnTo>
                          <a:pt x="280" y="233"/>
                        </a:lnTo>
                        <a:lnTo>
                          <a:pt x="266" y="237"/>
                        </a:lnTo>
                        <a:lnTo>
                          <a:pt x="251" y="241"/>
                        </a:lnTo>
                        <a:lnTo>
                          <a:pt x="236" y="246"/>
                        </a:lnTo>
                        <a:lnTo>
                          <a:pt x="222" y="250"/>
                        </a:lnTo>
                        <a:lnTo>
                          <a:pt x="207" y="256"/>
                        </a:lnTo>
                        <a:lnTo>
                          <a:pt x="193" y="259"/>
                        </a:lnTo>
                        <a:lnTo>
                          <a:pt x="180" y="263"/>
                        </a:lnTo>
                        <a:lnTo>
                          <a:pt x="165" y="268"/>
                        </a:lnTo>
                        <a:lnTo>
                          <a:pt x="150" y="271"/>
                        </a:lnTo>
                        <a:lnTo>
                          <a:pt x="136" y="273"/>
                        </a:lnTo>
                        <a:lnTo>
                          <a:pt x="123" y="276"/>
                        </a:lnTo>
                        <a:lnTo>
                          <a:pt x="108" y="279"/>
                        </a:lnTo>
                        <a:lnTo>
                          <a:pt x="95" y="279"/>
                        </a:lnTo>
                        <a:lnTo>
                          <a:pt x="81" y="281"/>
                        </a:lnTo>
                        <a:lnTo>
                          <a:pt x="66" y="281"/>
                        </a:lnTo>
                        <a:lnTo>
                          <a:pt x="53" y="279"/>
                        </a:lnTo>
                        <a:lnTo>
                          <a:pt x="38" y="278"/>
                        </a:lnTo>
                        <a:lnTo>
                          <a:pt x="24" y="275"/>
                        </a:lnTo>
                        <a:lnTo>
                          <a:pt x="11" y="272"/>
                        </a:lnTo>
                        <a:lnTo>
                          <a:pt x="2" y="244"/>
                        </a:lnTo>
                        <a:lnTo>
                          <a:pt x="0" y="220"/>
                        </a:lnTo>
                        <a:lnTo>
                          <a:pt x="2" y="199"/>
                        </a:lnTo>
                        <a:lnTo>
                          <a:pt x="9" y="182"/>
                        </a:lnTo>
                        <a:lnTo>
                          <a:pt x="18" y="167"/>
                        </a:lnTo>
                        <a:lnTo>
                          <a:pt x="31" y="154"/>
                        </a:lnTo>
                        <a:lnTo>
                          <a:pt x="46" y="142"/>
                        </a:lnTo>
                        <a:lnTo>
                          <a:pt x="63" y="132"/>
                        </a:lnTo>
                        <a:lnTo>
                          <a:pt x="81" y="122"/>
                        </a:lnTo>
                        <a:lnTo>
                          <a:pt x="99" y="112"/>
                        </a:lnTo>
                        <a:lnTo>
                          <a:pt x="118" y="102"/>
                        </a:lnTo>
                        <a:lnTo>
                          <a:pt x="137" y="90"/>
                        </a:lnTo>
                        <a:lnTo>
                          <a:pt x="155" y="78"/>
                        </a:lnTo>
                        <a:lnTo>
                          <a:pt x="169" y="64"/>
                        </a:lnTo>
                        <a:lnTo>
                          <a:pt x="184" y="48"/>
                        </a:lnTo>
                        <a:lnTo>
                          <a:pt x="194" y="29"/>
                        </a:lnTo>
                        <a:lnTo>
                          <a:pt x="209" y="22"/>
                        </a:lnTo>
                        <a:lnTo>
                          <a:pt x="223" y="14"/>
                        </a:lnTo>
                        <a:lnTo>
                          <a:pt x="238" y="10"/>
                        </a:lnTo>
                        <a:lnTo>
                          <a:pt x="254" y="5"/>
                        </a:lnTo>
                        <a:lnTo>
                          <a:pt x="270" y="3"/>
                        </a:lnTo>
                        <a:lnTo>
                          <a:pt x="286" y="1"/>
                        </a:lnTo>
                        <a:lnTo>
                          <a:pt x="302" y="0"/>
                        </a:lnTo>
                        <a:lnTo>
                          <a:pt x="318" y="0"/>
                        </a:lnTo>
                        <a:lnTo>
                          <a:pt x="334" y="0"/>
                        </a:lnTo>
                        <a:lnTo>
                          <a:pt x="352" y="1"/>
                        </a:lnTo>
                        <a:lnTo>
                          <a:pt x="368" y="4"/>
                        </a:lnTo>
                        <a:lnTo>
                          <a:pt x="385" y="7"/>
                        </a:lnTo>
                        <a:lnTo>
                          <a:pt x="403" y="10"/>
                        </a:lnTo>
                        <a:lnTo>
                          <a:pt x="419" y="14"/>
                        </a:lnTo>
                        <a:lnTo>
                          <a:pt x="435" y="20"/>
                        </a:lnTo>
                        <a:lnTo>
                          <a:pt x="451" y="24"/>
                        </a:lnTo>
                        <a:lnTo>
                          <a:pt x="468" y="30"/>
                        </a:lnTo>
                        <a:lnTo>
                          <a:pt x="484" y="38"/>
                        </a:lnTo>
                        <a:lnTo>
                          <a:pt x="499" y="43"/>
                        </a:lnTo>
                        <a:lnTo>
                          <a:pt x="515" y="51"/>
                        </a:lnTo>
                        <a:lnTo>
                          <a:pt x="529" y="59"/>
                        </a:lnTo>
                        <a:lnTo>
                          <a:pt x="544" y="67"/>
                        </a:lnTo>
                        <a:lnTo>
                          <a:pt x="558" y="74"/>
                        </a:lnTo>
                        <a:lnTo>
                          <a:pt x="573" y="83"/>
                        </a:lnTo>
                        <a:lnTo>
                          <a:pt x="586" y="91"/>
                        </a:lnTo>
                        <a:lnTo>
                          <a:pt x="599" y="100"/>
                        </a:lnTo>
                        <a:lnTo>
                          <a:pt x="611" y="109"/>
                        </a:lnTo>
                        <a:lnTo>
                          <a:pt x="623" y="118"/>
                        </a:lnTo>
                        <a:lnTo>
                          <a:pt x="634" y="125"/>
                        </a:lnTo>
                        <a:lnTo>
                          <a:pt x="644" y="134"/>
                        </a:lnTo>
                        <a:lnTo>
                          <a:pt x="653" y="142"/>
                        </a:lnTo>
                        <a:lnTo>
                          <a:pt x="662" y="151"/>
                        </a:lnTo>
                        <a:lnTo>
                          <a:pt x="663" y="157"/>
                        </a:lnTo>
                        <a:lnTo>
                          <a:pt x="668" y="161"/>
                        </a:lnTo>
                        <a:lnTo>
                          <a:pt x="671" y="166"/>
                        </a:lnTo>
                        <a:lnTo>
                          <a:pt x="676" y="170"/>
                        </a:lnTo>
                        <a:lnTo>
                          <a:pt x="681" y="173"/>
                        </a:lnTo>
                        <a:lnTo>
                          <a:pt x="685" y="176"/>
                        </a:lnTo>
                        <a:lnTo>
                          <a:pt x="690" y="182"/>
                        </a:lnTo>
                        <a:lnTo>
                          <a:pt x="692" y="1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2" name=""/>
                  <p:cNvSpPr/>
                  <p:nvPr/>
                </p:nvSpPr>
                <p:spPr>
                  <a:xfrm>
                    <a:off x="1876680" y="5209920"/>
                    <a:ext cx="86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153" h="94">
                        <a:moveTo>
                          <a:pt x="153" y="0"/>
                        </a:moveTo>
                        <a:lnTo>
                          <a:pt x="147" y="11"/>
                        </a:lnTo>
                        <a:lnTo>
                          <a:pt x="141" y="19"/>
                        </a:lnTo>
                        <a:lnTo>
                          <a:pt x="136" y="28"/>
                        </a:lnTo>
                        <a:lnTo>
                          <a:pt x="127" y="37"/>
                        </a:lnTo>
                        <a:lnTo>
                          <a:pt x="120" y="44"/>
                        </a:lnTo>
                        <a:lnTo>
                          <a:pt x="111" y="51"/>
                        </a:lnTo>
                        <a:lnTo>
                          <a:pt x="102" y="56"/>
                        </a:lnTo>
                        <a:lnTo>
                          <a:pt x="93" y="62"/>
                        </a:lnTo>
                        <a:lnTo>
                          <a:pt x="83" y="67"/>
                        </a:lnTo>
                        <a:lnTo>
                          <a:pt x="73" y="72"/>
                        </a:lnTo>
                        <a:lnTo>
                          <a:pt x="64" y="76"/>
                        </a:lnTo>
                        <a:lnTo>
                          <a:pt x="54" y="81"/>
                        </a:lnTo>
                        <a:lnTo>
                          <a:pt x="44" y="83"/>
                        </a:lnTo>
                        <a:lnTo>
                          <a:pt x="34" y="88"/>
                        </a:lnTo>
                        <a:lnTo>
                          <a:pt x="23" y="91"/>
                        </a:lnTo>
                        <a:lnTo>
                          <a:pt x="13" y="94"/>
                        </a:lnTo>
                        <a:lnTo>
                          <a:pt x="6" y="85"/>
                        </a:lnTo>
                        <a:lnTo>
                          <a:pt x="2" y="76"/>
                        </a:lnTo>
                        <a:lnTo>
                          <a:pt x="0" y="69"/>
                        </a:lnTo>
                        <a:lnTo>
                          <a:pt x="2" y="62"/>
                        </a:lnTo>
                        <a:lnTo>
                          <a:pt x="3" y="54"/>
                        </a:lnTo>
                        <a:lnTo>
                          <a:pt x="6" y="46"/>
                        </a:lnTo>
                        <a:lnTo>
                          <a:pt x="9" y="38"/>
                        </a:lnTo>
                        <a:lnTo>
                          <a:pt x="13" y="28"/>
                        </a:lnTo>
                        <a:lnTo>
                          <a:pt x="22" y="27"/>
                        </a:lnTo>
                        <a:lnTo>
                          <a:pt x="31" y="25"/>
                        </a:lnTo>
                        <a:lnTo>
                          <a:pt x="39" y="24"/>
                        </a:lnTo>
                        <a:lnTo>
                          <a:pt x="48" y="22"/>
                        </a:lnTo>
                        <a:lnTo>
                          <a:pt x="57" y="19"/>
                        </a:lnTo>
                        <a:lnTo>
                          <a:pt x="66" y="18"/>
                        </a:lnTo>
                        <a:lnTo>
                          <a:pt x="74" y="16"/>
                        </a:lnTo>
                        <a:lnTo>
                          <a:pt x="83" y="15"/>
                        </a:lnTo>
                        <a:lnTo>
                          <a:pt x="92" y="12"/>
                        </a:lnTo>
                        <a:lnTo>
                          <a:pt x="101" y="11"/>
                        </a:lnTo>
                        <a:lnTo>
                          <a:pt x="109" y="9"/>
                        </a:lnTo>
                        <a:lnTo>
                          <a:pt x="118" y="8"/>
                        </a:lnTo>
                        <a:lnTo>
                          <a:pt x="127" y="5"/>
                        </a:lnTo>
                        <a:lnTo>
                          <a:pt x="136" y="3"/>
                        </a:lnTo>
                        <a:lnTo>
                          <a:pt x="144" y="2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3" name=""/>
                  <p:cNvSpPr/>
                  <p:nvPr/>
                </p:nvSpPr>
                <p:spPr>
                  <a:xfrm>
                    <a:off x="2000520" y="5212080"/>
                    <a:ext cx="4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75" h="76">
                        <a:moveTo>
                          <a:pt x="69" y="66"/>
                        </a:moveTo>
                        <a:lnTo>
                          <a:pt x="69" y="75"/>
                        </a:lnTo>
                        <a:lnTo>
                          <a:pt x="69" y="76"/>
                        </a:lnTo>
                        <a:lnTo>
                          <a:pt x="66" y="76"/>
                        </a:lnTo>
                        <a:lnTo>
                          <a:pt x="62" y="76"/>
                        </a:lnTo>
                        <a:lnTo>
                          <a:pt x="57" y="75"/>
                        </a:lnTo>
                        <a:lnTo>
                          <a:pt x="51" y="73"/>
                        </a:lnTo>
                        <a:lnTo>
                          <a:pt x="44" y="70"/>
                        </a:lnTo>
                        <a:lnTo>
                          <a:pt x="37" y="66"/>
                        </a:lnTo>
                        <a:lnTo>
                          <a:pt x="30" y="61"/>
                        </a:lnTo>
                        <a:lnTo>
                          <a:pt x="22" y="56"/>
                        </a:lnTo>
                        <a:lnTo>
                          <a:pt x="15" y="50"/>
                        </a:lnTo>
                        <a:lnTo>
                          <a:pt x="9" y="43"/>
                        </a:lnTo>
                        <a:lnTo>
                          <a:pt x="5" y="35"/>
                        </a:lnTo>
                        <a:lnTo>
                          <a:pt x="2" y="28"/>
                        </a:lnTo>
                        <a:lnTo>
                          <a:pt x="0" y="18"/>
                        </a:lnTo>
                        <a:lnTo>
                          <a:pt x="2" y="9"/>
                        </a:lnTo>
                        <a:lnTo>
                          <a:pt x="3" y="0"/>
                        </a:lnTo>
                        <a:lnTo>
                          <a:pt x="9" y="3"/>
                        </a:lnTo>
                        <a:lnTo>
                          <a:pt x="15" y="6"/>
                        </a:lnTo>
                        <a:lnTo>
                          <a:pt x="22" y="9"/>
                        </a:lnTo>
                        <a:lnTo>
                          <a:pt x="28" y="12"/>
                        </a:lnTo>
                        <a:lnTo>
                          <a:pt x="35" y="15"/>
                        </a:lnTo>
                        <a:lnTo>
                          <a:pt x="43" y="18"/>
                        </a:lnTo>
                        <a:lnTo>
                          <a:pt x="49" y="21"/>
                        </a:lnTo>
                        <a:lnTo>
                          <a:pt x="56" y="22"/>
                        </a:lnTo>
                        <a:lnTo>
                          <a:pt x="62" y="27"/>
                        </a:lnTo>
                        <a:lnTo>
                          <a:pt x="66" y="29"/>
                        </a:lnTo>
                        <a:lnTo>
                          <a:pt x="70" y="34"/>
                        </a:lnTo>
                        <a:lnTo>
                          <a:pt x="73" y="38"/>
                        </a:lnTo>
                        <a:lnTo>
                          <a:pt x="75" y="44"/>
                        </a:lnTo>
                        <a:lnTo>
                          <a:pt x="75" y="50"/>
                        </a:lnTo>
                        <a:lnTo>
                          <a:pt x="73" y="57"/>
                        </a:lnTo>
                        <a:lnTo>
                          <a:pt x="69" y="6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4" name=""/>
                  <p:cNvSpPr/>
                  <p:nvPr/>
                </p:nvSpPr>
                <p:spPr>
                  <a:xfrm>
                    <a:off x="1871280" y="5218920"/>
                    <a:ext cx="2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157">
                        <a:moveTo>
                          <a:pt x="41" y="0"/>
                        </a:moveTo>
                        <a:lnTo>
                          <a:pt x="42" y="10"/>
                        </a:lnTo>
                        <a:lnTo>
                          <a:pt x="44" y="19"/>
                        </a:lnTo>
                        <a:lnTo>
                          <a:pt x="44" y="29"/>
                        </a:lnTo>
                        <a:lnTo>
                          <a:pt x="44" y="39"/>
                        </a:lnTo>
                        <a:lnTo>
                          <a:pt x="44" y="51"/>
                        </a:lnTo>
                        <a:lnTo>
                          <a:pt x="42" y="61"/>
                        </a:lnTo>
                        <a:lnTo>
                          <a:pt x="41" y="71"/>
                        </a:lnTo>
                        <a:lnTo>
                          <a:pt x="39" y="83"/>
                        </a:lnTo>
                        <a:lnTo>
                          <a:pt x="36" y="93"/>
                        </a:lnTo>
                        <a:lnTo>
                          <a:pt x="35" y="103"/>
                        </a:lnTo>
                        <a:lnTo>
                          <a:pt x="32" y="114"/>
                        </a:lnTo>
                        <a:lnTo>
                          <a:pt x="27" y="124"/>
                        </a:lnTo>
                        <a:lnTo>
                          <a:pt x="25" y="132"/>
                        </a:lnTo>
                        <a:lnTo>
                          <a:pt x="22" y="141"/>
                        </a:lnTo>
                        <a:lnTo>
                          <a:pt x="17" y="150"/>
                        </a:lnTo>
                        <a:lnTo>
                          <a:pt x="13" y="157"/>
                        </a:lnTo>
                        <a:lnTo>
                          <a:pt x="13" y="149"/>
                        </a:lnTo>
                        <a:lnTo>
                          <a:pt x="10" y="138"/>
                        </a:lnTo>
                        <a:lnTo>
                          <a:pt x="9" y="127"/>
                        </a:lnTo>
                        <a:lnTo>
                          <a:pt x="6" y="115"/>
                        </a:lnTo>
                        <a:lnTo>
                          <a:pt x="4" y="103"/>
                        </a:lnTo>
                        <a:lnTo>
                          <a:pt x="3" y="92"/>
                        </a:lnTo>
                        <a:lnTo>
                          <a:pt x="1" y="79"/>
                        </a:lnTo>
                        <a:lnTo>
                          <a:pt x="0" y="67"/>
                        </a:lnTo>
                        <a:lnTo>
                          <a:pt x="1" y="55"/>
                        </a:lnTo>
                        <a:lnTo>
                          <a:pt x="3" y="44"/>
                        </a:lnTo>
                        <a:lnTo>
                          <a:pt x="4" y="33"/>
                        </a:lnTo>
                        <a:lnTo>
                          <a:pt x="9" y="23"/>
                        </a:lnTo>
                        <a:lnTo>
                          <a:pt x="13" y="16"/>
                        </a:lnTo>
                        <a:lnTo>
                          <a:pt x="20" y="9"/>
                        </a:lnTo>
                        <a:lnTo>
                          <a:pt x="29" y="4"/>
                        </a:lnTo>
                        <a:lnTo>
                          <a:pt x="41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5" name=""/>
                  <p:cNvSpPr/>
                  <p:nvPr/>
                </p:nvSpPr>
                <p:spPr>
                  <a:xfrm>
                    <a:off x="2020320" y="5230080"/>
                    <a:ext cx="1224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3" h="271">
                        <a:moveTo>
                          <a:pt x="210" y="103"/>
                        </a:moveTo>
                        <a:lnTo>
                          <a:pt x="207" y="112"/>
                        </a:lnTo>
                        <a:lnTo>
                          <a:pt x="206" y="122"/>
                        </a:lnTo>
                        <a:lnTo>
                          <a:pt x="203" y="131"/>
                        </a:lnTo>
                        <a:lnTo>
                          <a:pt x="200" y="141"/>
                        </a:lnTo>
                        <a:lnTo>
                          <a:pt x="197" y="152"/>
                        </a:lnTo>
                        <a:lnTo>
                          <a:pt x="194" y="162"/>
                        </a:lnTo>
                        <a:lnTo>
                          <a:pt x="191" y="170"/>
                        </a:lnTo>
                        <a:lnTo>
                          <a:pt x="188" y="181"/>
                        </a:lnTo>
                        <a:lnTo>
                          <a:pt x="185" y="191"/>
                        </a:lnTo>
                        <a:lnTo>
                          <a:pt x="182" y="200"/>
                        </a:lnTo>
                        <a:lnTo>
                          <a:pt x="180" y="208"/>
                        </a:lnTo>
                        <a:lnTo>
                          <a:pt x="178" y="217"/>
                        </a:lnTo>
                        <a:lnTo>
                          <a:pt x="177" y="227"/>
                        </a:lnTo>
                        <a:lnTo>
                          <a:pt x="175" y="236"/>
                        </a:lnTo>
                        <a:lnTo>
                          <a:pt x="172" y="243"/>
                        </a:lnTo>
                        <a:lnTo>
                          <a:pt x="172" y="252"/>
                        </a:lnTo>
                        <a:lnTo>
                          <a:pt x="162" y="252"/>
                        </a:lnTo>
                        <a:lnTo>
                          <a:pt x="150" y="254"/>
                        </a:lnTo>
                        <a:lnTo>
                          <a:pt x="140" y="256"/>
                        </a:lnTo>
                        <a:lnTo>
                          <a:pt x="129" y="258"/>
                        </a:lnTo>
                        <a:lnTo>
                          <a:pt x="118" y="261"/>
                        </a:lnTo>
                        <a:lnTo>
                          <a:pt x="107" y="262"/>
                        </a:lnTo>
                        <a:lnTo>
                          <a:pt x="95" y="265"/>
                        </a:lnTo>
                        <a:lnTo>
                          <a:pt x="85" y="267"/>
                        </a:lnTo>
                        <a:lnTo>
                          <a:pt x="73" y="268"/>
                        </a:lnTo>
                        <a:lnTo>
                          <a:pt x="63" y="271"/>
                        </a:lnTo>
                        <a:lnTo>
                          <a:pt x="53" y="271"/>
                        </a:lnTo>
                        <a:lnTo>
                          <a:pt x="41" y="271"/>
                        </a:lnTo>
                        <a:lnTo>
                          <a:pt x="32" y="271"/>
                        </a:lnTo>
                        <a:lnTo>
                          <a:pt x="22" y="268"/>
                        </a:lnTo>
                        <a:lnTo>
                          <a:pt x="13" y="265"/>
                        </a:lnTo>
                        <a:lnTo>
                          <a:pt x="5" y="261"/>
                        </a:lnTo>
                        <a:lnTo>
                          <a:pt x="2" y="245"/>
                        </a:lnTo>
                        <a:lnTo>
                          <a:pt x="0" y="227"/>
                        </a:lnTo>
                        <a:lnTo>
                          <a:pt x="0" y="210"/>
                        </a:lnTo>
                        <a:lnTo>
                          <a:pt x="2" y="194"/>
                        </a:lnTo>
                        <a:lnTo>
                          <a:pt x="3" y="178"/>
                        </a:lnTo>
                        <a:lnTo>
                          <a:pt x="8" y="160"/>
                        </a:lnTo>
                        <a:lnTo>
                          <a:pt x="11" y="144"/>
                        </a:lnTo>
                        <a:lnTo>
                          <a:pt x="16" y="128"/>
                        </a:lnTo>
                        <a:lnTo>
                          <a:pt x="22" y="112"/>
                        </a:lnTo>
                        <a:lnTo>
                          <a:pt x="27" y="96"/>
                        </a:lnTo>
                        <a:lnTo>
                          <a:pt x="32" y="80"/>
                        </a:lnTo>
                        <a:lnTo>
                          <a:pt x="40" y="64"/>
                        </a:lnTo>
                        <a:lnTo>
                          <a:pt x="46" y="48"/>
                        </a:lnTo>
                        <a:lnTo>
                          <a:pt x="51" y="32"/>
                        </a:lnTo>
                        <a:lnTo>
                          <a:pt x="56" y="16"/>
                        </a:lnTo>
                        <a:lnTo>
                          <a:pt x="60" y="0"/>
                        </a:lnTo>
                        <a:lnTo>
                          <a:pt x="69" y="9"/>
                        </a:lnTo>
                        <a:lnTo>
                          <a:pt x="80" y="16"/>
                        </a:lnTo>
                        <a:lnTo>
                          <a:pt x="92" y="20"/>
                        </a:lnTo>
                        <a:lnTo>
                          <a:pt x="105" y="23"/>
                        </a:lnTo>
                        <a:lnTo>
                          <a:pt x="118" y="25"/>
                        </a:lnTo>
                        <a:lnTo>
                          <a:pt x="133" y="26"/>
                        </a:lnTo>
                        <a:lnTo>
                          <a:pt x="146" y="28"/>
                        </a:lnTo>
                        <a:lnTo>
                          <a:pt x="161" y="29"/>
                        </a:lnTo>
                        <a:lnTo>
                          <a:pt x="172" y="31"/>
                        </a:lnTo>
                        <a:lnTo>
                          <a:pt x="184" y="34"/>
                        </a:lnTo>
                        <a:lnTo>
                          <a:pt x="194" y="39"/>
                        </a:lnTo>
                        <a:lnTo>
                          <a:pt x="203" y="47"/>
                        </a:lnTo>
                        <a:lnTo>
                          <a:pt x="209" y="55"/>
                        </a:lnTo>
                        <a:lnTo>
                          <a:pt x="213" y="69"/>
                        </a:lnTo>
                        <a:lnTo>
                          <a:pt x="213" y="83"/>
                        </a:lnTo>
                        <a:lnTo>
                          <a:pt x="210" y="10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6" name=""/>
                  <p:cNvSpPr/>
                  <p:nvPr/>
                </p:nvSpPr>
                <p:spPr>
                  <a:xfrm>
                    <a:off x="1984680" y="5252040"/>
                    <a:ext cx="15840" cy="8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8" h="166">
                        <a:moveTo>
                          <a:pt x="278" y="0"/>
                        </a:moveTo>
                        <a:lnTo>
                          <a:pt x="264" y="7"/>
                        </a:lnTo>
                        <a:lnTo>
                          <a:pt x="251" y="16"/>
                        </a:lnTo>
                        <a:lnTo>
                          <a:pt x="241" y="26"/>
                        </a:lnTo>
                        <a:lnTo>
                          <a:pt x="229" y="38"/>
                        </a:lnTo>
                        <a:lnTo>
                          <a:pt x="219" y="48"/>
                        </a:lnTo>
                        <a:lnTo>
                          <a:pt x="210" y="61"/>
                        </a:lnTo>
                        <a:lnTo>
                          <a:pt x="201" y="73"/>
                        </a:lnTo>
                        <a:lnTo>
                          <a:pt x="192" y="84"/>
                        </a:lnTo>
                        <a:lnTo>
                          <a:pt x="184" y="97"/>
                        </a:lnTo>
                        <a:lnTo>
                          <a:pt x="175" y="111"/>
                        </a:lnTo>
                        <a:lnTo>
                          <a:pt x="166" y="121"/>
                        </a:lnTo>
                        <a:lnTo>
                          <a:pt x="157" y="132"/>
                        </a:lnTo>
                        <a:lnTo>
                          <a:pt x="147" y="143"/>
                        </a:lnTo>
                        <a:lnTo>
                          <a:pt x="137" y="151"/>
                        </a:lnTo>
                        <a:lnTo>
                          <a:pt x="124" y="160"/>
                        </a:lnTo>
                        <a:lnTo>
                          <a:pt x="111" y="166"/>
                        </a:lnTo>
                        <a:lnTo>
                          <a:pt x="149" y="93"/>
                        </a:lnTo>
                        <a:lnTo>
                          <a:pt x="140" y="90"/>
                        </a:lnTo>
                        <a:lnTo>
                          <a:pt x="131" y="90"/>
                        </a:lnTo>
                        <a:lnTo>
                          <a:pt x="123" y="90"/>
                        </a:lnTo>
                        <a:lnTo>
                          <a:pt x="114" y="90"/>
                        </a:lnTo>
                        <a:lnTo>
                          <a:pt x="104" y="92"/>
                        </a:lnTo>
                        <a:lnTo>
                          <a:pt x="95" y="94"/>
                        </a:lnTo>
                        <a:lnTo>
                          <a:pt x="86" y="96"/>
                        </a:lnTo>
                        <a:lnTo>
                          <a:pt x="77" y="99"/>
                        </a:lnTo>
                        <a:lnTo>
                          <a:pt x="67" y="102"/>
                        </a:lnTo>
                        <a:lnTo>
                          <a:pt x="58" y="105"/>
                        </a:lnTo>
                        <a:lnTo>
                          <a:pt x="48" y="106"/>
                        </a:lnTo>
                        <a:lnTo>
                          <a:pt x="38" y="108"/>
                        </a:lnTo>
                        <a:lnTo>
                          <a:pt x="29" y="111"/>
                        </a:lnTo>
                        <a:lnTo>
                          <a:pt x="19" y="112"/>
                        </a:lnTo>
                        <a:lnTo>
                          <a:pt x="9" y="112"/>
                        </a:lnTo>
                        <a:lnTo>
                          <a:pt x="0" y="112"/>
                        </a:lnTo>
                        <a:lnTo>
                          <a:pt x="0" y="93"/>
                        </a:lnTo>
                        <a:lnTo>
                          <a:pt x="16" y="86"/>
                        </a:lnTo>
                        <a:lnTo>
                          <a:pt x="35" y="80"/>
                        </a:lnTo>
                        <a:lnTo>
                          <a:pt x="51" y="73"/>
                        </a:lnTo>
                        <a:lnTo>
                          <a:pt x="69" y="65"/>
                        </a:lnTo>
                        <a:lnTo>
                          <a:pt x="86" y="57"/>
                        </a:lnTo>
                        <a:lnTo>
                          <a:pt x="104" y="51"/>
                        </a:lnTo>
                        <a:lnTo>
                          <a:pt x="121" y="42"/>
                        </a:lnTo>
                        <a:lnTo>
                          <a:pt x="139" y="35"/>
                        </a:lnTo>
                        <a:lnTo>
                          <a:pt x="156" y="29"/>
                        </a:lnTo>
                        <a:lnTo>
                          <a:pt x="174" y="22"/>
                        </a:lnTo>
                        <a:lnTo>
                          <a:pt x="191" y="16"/>
                        </a:lnTo>
                        <a:lnTo>
                          <a:pt x="208" y="10"/>
                        </a:lnTo>
                        <a:lnTo>
                          <a:pt x="226" y="7"/>
                        </a:lnTo>
                        <a:lnTo>
                          <a:pt x="243" y="3"/>
                        </a:lnTo>
                        <a:lnTo>
                          <a:pt x="261" y="0"/>
                        </a:lnTo>
                        <a:lnTo>
                          <a:pt x="27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160" bIns="-381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7" name=""/>
                  <p:cNvSpPr/>
                  <p:nvPr/>
                </p:nvSpPr>
                <p:spPr>
                  <a:xfrm>
                    <a:off x="1953000" y="5270400"/>
                    <a:ext cx="1332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34" h="205">
                        <a:moveTo>
                          <a:pt x="150" y="27"/>
                        </a:moveTo>
                        <a:lnTo>
                          <a:pt x="157" y="39"/>
                        </a:lnTo>
                        <a:lnTo>
                          <a:pt x="163" y="49"/>
                        </a:lnTo>
                        <a:lnTo>
                          <a:pt x="169" y="61"/>
                        </a:lnTo>
                        <a:lnTo>
                          <a:pt x="175" y="71"/>
                        </a:lnTo>
                        <a:lnTo>
                          <a:pt x="181" y="84"/>
                        </a:lnTo>
                        <a:lnTo>
                          <a:pt x="185" y="94"/>
                        </a:lnTo>
                        <a:lnTo>
                          <a:pt x="189" y="107"/>
                        </a:lnTo>
                        <a:lnTo>
                          <a:pt x="194" y="119"/>
                        </a:lnTo>
                        <a:lnTo>
                          <a:pt x="200" y="131"/>
                        </a:lnTo>
                        <a:lnTo>
                          <a:pt x="202" y="142"/>
                        </a:lnTo>
                        <a:lnTo>
                          <a:pt x="208" y="153"/>
                        </a:lnTo>
                        <a:lnTo>
                          <a:pt x="213" y="164"/>
                        </a:lnTo>
                        <a:lnTo>
                          <a:pt x="217" y="176"/>
                        </a:lnTo>
                        <a:lnTo>
                          <a:pt x="223" y="186"/>
                        </a:lnTo>
                        <a:lnTo>
                          <a:pt x="229" y="196"/>
                        </a:lnTo>
                        <a:lnTo>
                          <a:pt x="234" y="205"/>
                        </a:lnTo>
                        <a:lnTo>
                          <a:pt x="197" y="205"/>
                        </a:lnTo>
                        <a:lnTo>
                          <a:pt x="195" y="198"/>
                        </a:lnTo>
                        <a:lnTo>
                          <a:pt x="195" y="192"/>
                        </a:lnTo>
                        <a:lnTo>
                          <a:pt x="198" y="185"/>
                        </a:lnTo>
                        <a:lnTo>
                          <a:pt x="201" y="179"/>
                        </a:lnTo>
                        <a:lnTo>
                          <a:pt x="202" y="173"/>
                        </a:lnTo>
                        <a:lnTo>
                          <a:pt x="202" y="167"/>
                        </a:lnTo>
                        <a:lnTo>
                          <a:pt x="201" y="163"/>
                        </a:lnTo>
                        <a:lnTo>
                          <a:pt x="197" y="158"/>
                        </a:lnTo>
                        <a:lnTo>
                          <a:pt x="191" y="157"/>
                        </a:lnTo>
                        <a:lnTo>
                          <a:pt x="186" y="155"/>
                        </a:lnTo>
                        <a:lnTo>
                          <a:pt x="181" y="153"/>
                        </a:lnTo>
                        <a:lnTo>
                          <a:pt x="178" y="148"/>
                        </a:lnTo>
                        <a:lnTo>
                          <a:pt x="172" y="144"/>
                        </a:lnTo>
                        <a:lnTo>
                          <a:pt x="169" y="138"/>
                        </a:lnTo>
                        <a:lnTo>
                          <a:pt x="165" y="134"/>
                        </a:lnTo>
                        <a:lnTo>
                          <a:pt x="160" y="131"/>
                        </a:lnTo>
                        <a:lnTo>
                          <a:pt x="150" y="139"/>
                        </a:lnTo>
                        <a:lnTo>
                          <a:pt x="141" y="131"/>
                        </a:lnTo>
                        <a:lnTo>
                          <a:pt x="130" y="122"/>
                        </a:lnTo>
                        <a:lnTo>
                          <a:pt x="118" y="113"/>
                        </a:lnTo>
                        <a:lnTo>
                          <a:pt x="105" y="106"/>
                        </a:lnTo>
                        <a:lnTo>
                          <a:pt x="92" y="99"/>
                        </a:lnTo>
                        <a:lnTo>
                          <a:pt x="79" y="91"/>
                        </a:lnTo>
                        <a:lnTo>
                          <a:pt x="67" y="84"/>
                        </a:lnTo>
                        <a:lnTo>
                          <a:pt x="54" y="77"/>
                        </a:lnTo>
                        <a:lnTo>
                          <a:pt x="41" y="69"/>
                        </a:lnTo>
                        <a:lnTo>
                          <a:pt x="31" y="62"/>
                        </a:lnTo>
                        <a:lnTo>
                          <a:pt x="20" y="53"/>
                        </a:lnTo>
                        <a:lnTo>
                          <a:pt x="13" y="45"/>
                        </a:lnTo>
                        <a:lnTo>
                          <a:pt x="6" y="35"/>
                        </a:lnTo>
                        <a:lnTo>
                          <a:pt x="1" y="24"/>
                        </a:lnTo>
                        <a:lnTo>
                          <a:pt x="0" y="13"/>
                        </a:lnTo>
                        <a:lnTo>
                          <a:pt x="1" y="0"/>
                        </a:lnTo>
                        <a:lnTo>
                          <a:pt x="10" y="8"/>
                        </a:lnTo>
                        <a:lnTo>
                          <a:pt x="19" y="13"/>
                        </a:lnTo>
                        <a:lnTo>
                          <a:pt x="28" y="17"/>
                        </a:lnTo>
                        <a:lnTo>
                          <a:pt x="36" y="19"/>
                        </a:lnTo>
                        <a:lnTo>
                          <a:pt x="47" y="19"/>
                        </a:lnTo>
                        <a:lnTo>
                          <a:pt x="57" y="17"/>
                        </a:lnTo>
                        <a:lnTo>
                          <a:pt x="65" y="16"/>
                        </a:lnTo>
                        <a:lnTo>
                          <a:pt x="76" y="14"/>
                        </a:lnTo>
                        <a:lnTo>
                          <a:pt x="86" y="11"/>
                        </a:lnTo>
                        <a:lnTo>
                          <a:pt x="96" y="10"/>
                        </a:lnTo>
                        <a:lnTo>
                          <a:pt x="105" y="10"/>
                        </a:lnTo>
                        <a:lnTo>
                          <a:pt x="115" y="10"/>
                        </a:lnTo>
                        <a:lnTo>
                          <a:pt x="124" y="11"/>
                        </a:lnTo>
                        <a:lnTo>
                          <a:pt x="133" y="14"/>
                        </a:lnTo>
                        <a:lnTo>
                          <a:pt x="141" y="20"/>
                        </a:lnTo>
                        <a:lnTo>
                          <a:pt x="150" y="2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6000" bIns="-360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8" name=""/>
                  <p:cNvSpPr/>
                  <p:nvPr/>
                </p:nvSpPr>
                <p:spPr>
                  <a:xfrm>
                    <a:off x="1914120" y="5273280"/>
                    <a:ext cx="25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45" h="79">
                        <a:moveTo>
                          <a:pt x="38" y="0"/>
                        </a:moveTo>
                        <a:lnTo>
                          <a:pt x="45" y="3"/>
                        </a:lnTo>
                        <a:lnTo>
                          <a:pt x="9" y="79"/>
                        </a:lnTo>
                        <a:lnTo>
                          <a:pt x="0" y="75"/>
                        </a:lnTo>
                        <a:lnTo>
                          <a:pt x="3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9" name=""/>
                  <p:cNvSpPr/>
                  <p:nvPr/>
                </p:nvSpPr>
                <p:spPr>
                  <a:xfrm>
                    <a:off x="1845000" y="5171400"/>
                    <a:ext cx="59040" cy="38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30" h="725">
                        <a:moveTo>
                          <a:pt x="210" y="464"/>
                        </a:moveTo>
                        <a:lnTo>
                          <a:pt x="244" y="437"/>
                        </a:lnTo>
                        <a:lnTo>
                          <a:pt x="276" y="412"/>
                        </a:lnTo>
                        <a:lnTo>
                          <a:pt x="308" y="387"/>
                        </a:lnTo>
                        <a:lnTo>
                          <a:pt x="340" y="364"/>
                        </a:lnTo>
                        <a:lnTo>
                          <a:pt x="370" y="342"/>
                        </a:lnTo>
                        <a:lnTo>
                          <a:pt x="401" y="323"/>
                        </a:lnTo>
                        <a:lnTo>
                          <a:pt x="432" y="304"/>
                        </a:lnTo>
                        <a:lnTo>
                          <a:pt x="461" y="287"/>
                        </a:lnTo>
                        <a:lnTo>
                          <a:pt x="490" y="271"/>
                        </a:lnTo>
                        <a:lnTo>
                          <a:pt x="519" y="254"/>
                        </a:lnTo>
                        <a:lnTo>
                          <a:pt x="547" y="240"/>
                        </a:lnTo>
                        <a:lnTo>
                          <a:pt x="574" y="227"/>
                        </a:lnTo>
                        <a:lnTo>
                          <a:pt x="602" y="215"/>
                        </a:lnTo>
                        <a:lnTo>
                          <a:pt x="628" y="204"/>
                        </a:lnTo>
                        <a:lnTo>
                          <a:pt x="653" y="193"/>
                        </a:lnTo>
                        <a:lnTo>
                          <a:pt x="679" y="185"/>
                        </a:lnTo>
                        <a:lnTo>
                          <a:pt x="704" y="176"/>
                        </a:lnTo>
                        <a:lnTo>
                          <a:pt x="727" y="167"/>
                        </a:lnTo>
                        <a:lnTo>
                          <a:pt x="751" y="158"/>
                        </a:lnTo>
                        <a:lnTo>
                          <a:pt x="773" y="153"/>
                        </a:lnTo>
                        <a:lnTo>
                          <a:pt x="794" y="145"/>
                        </a:lnTo>
                        <a:lnTo>
                          <a:pt x="816" y="139"/>
                        </a:lnTo>
                        <a:lnTo>
                          <a:pt x="837" y="134"/>
                        </a:lnTo>
                        <a:lnTo>
                          <a:pt x="857" y="129"/>
                        </a:lnTo>
                        <a:lnTo>
                          <a:pt x="876" y="123"/>
                        </a:lnTo>
                        <a:lnTo>
                          <a:pt x="895" y="119"/>
                        </a:lnTo>
                        <a:lnTo>
                          <a:pt x="912" y="115"/>
                        </a:lnTo>
                        <a:lnTo>
                          <a:pt x="930" y="110"/>
                        </a:lnTo>
                        <a:lnTo>
                          <a:pt x="947" y="106"/>
                        </a:lnTo>
                        <a:lnTo>
                          <a:pt x="963" y="102"/>
                        </a:lnTo>
                        <a:lnTo>
                          <a:pt x="978" y="97"/>
                        </a:lnTo>
                        <a:lnTo>
                          <a:pt x="993" y="93"/>
                        </a:lnTo>
                        <a:lnTo>
                          <a:pt x="1003" y="88"/>
                        </a:lnTo>
                        <a:lnTo>
                          <a:pt x="1012" y="83"/>
                        </a:lnTo>
                        <a:lnTo>
                          <a:pt x="1019" y="77"/>
                        </a:lnTo>
                        <a:lnTo>
                          <a:pt x="1023" y="71"/>
                        </a:lnTo>
                        <a:lnTo>
                          <a:pt x="1028" y="65"/>
                        </a:lnTo>
                        <a:lnTo>
                          <a:pt x="1029" y="58"/>
                        </a:lnTo>
                        <a:lnTo>
                          <a:pt x="1030" y="52"/>
                        </a:lnTo>
                        <a:lnTo>
                          <a:pt x="1029" y="45"/>
                        </a:lnTo>
                        <a:lnTo>
                          <a:pt x="1028" y="39"/>
                        </a:lnTo>
                        <a:lnTo>
                          <a:pt x="1025" y="32"/>
                        </a:lnTo>
                        <a:lnTo>
                          <a:pt x="1020" y="26"/>
                        </a:lnTo>
                        <a:lnTo>
                          <a:pt x="1016" y="20"/>
                        </a:lnTo>
                        <a:lnTo>
                          <a:pt x="1010" y="14"/>
                        </a:lnTo>
                        <a:lnTo>
                          <a:pt x="1004" y="10"/>
                        </a:lnTo>
                        <a:lnTo>
                          <a:pt x="997" y="4"/>
                        </a:lnTo>
                        <a:lnTo>
                          <a:pt x="990" y="0"/>
                        </a:lnTo>
                        <a:lnTo>
                          <a:pt x="979" y="4"/>
                        </a:lnTo>
                        <a:lnTo>
                          <a:pt x="969" y="8"/>
                        </a:lnTo>
                        <a:lnTo>
                          <a:pt x="956" y="14"/>
                        </a:lnTo>
                        <a:lnTo>
                          <a:pt x="943" y="19"/>
                        </a:lnTo>
                        <a:lnTo>
                          <a:pt x="930" y="24"/>
                        </a:lnTo>
                        <a:lnTo>
                          <a:pt x="914" y="30"/>
                        </a:lnTo>
                        <a:lnTo>
                          <a:pt x="899" y="35"/>
                        </a:lnTo>
                        <a:lnTo>
                          <a:pt x="883" y="40"/>
                        </a:lnTo>
                        <a:lnTo>
                          <a:pt x="866" y="46"/>
                        </a:lnTo>
                        <a:lnTo>
                          <a:pt x="848" y="52"/>
                        </a:lnTo>
                        <a:lnTo>
                          <a:pt x="831" y="59"/>
                        </a:lnTo>
                        <a:lnTo>
                          <a:pt x="812" y="65"/>
                        </a:lnTo>
                        <a:lnTo>
                          <a:pt x="793" y="71"/>
                        </a:lnTo>
                        <a:lnTo>
                          <a:pt x="774" y="77"/>
                        </a:lnTo>
                        <a:lnTo>
                          <a:pt x="757" y="83"/>
                        </a:lnTo>
                        <a:lnTo>
                          <a:pt x="738" y="90"/>
                        </a:lnTo>
                        <a:lnTo>
                          <a:pt x="729" y="94"/>
                        </a:lnTo>
                        <a:lnTo>
                          <a:pt x="719" y="99"/>
                        </a:lnTo>
                        <a:lnTo>
                          <a:pt x="708" y="104"/>
                        </a:lnTo>
                        <a:lnTo>
                          <a:pt x="697" y="109"/>
                        </a:lnTo>
                        <a:lnTo>
                          <a:pt x="685" y="115"/>
                        </a:lnTo>
                        <a:lnTo>
                          <a:pt x="674" y="119"/>
                        </a:lnTo>
                        <a:lnTo>
                          <a:pt x="660" y="125"/>
                        </a:lnTo>
                        <a:lnTo>
                          <a:pt x="647" y="131"/>
                        </a:lnTo>
                        <a:lnTo>
                          <a:pt x="634" y="135"/>
                        </a:lnTo>
                        <a:lnTo>
                          <a:pt x="620" y="142"/>
                        </a:lnTo>
                        <a:lnTo>
                          <a:pt x="605" y="148"/>
                        </a:lnTo>
                        <a:lnTo>
                          <a:pt x="589" y="154"/>
                        </a:lnTo>
                        <a:lnTo>
                          <a:pt x="573" y="161"/>
                        </a:lnTo>
                        <a:lnTo>
                          <a:pt x="557" y="169"/>
                        </a:lnTo>
                        <a:lnTo>
                          <a:pt x="539" y="176"/>
                        </a:lnTo>
                        <a:lnTo>
                          <a:pt x="523" y="183"/>
                        </a:lnTo>
                        <a:lnTo>
                          <a:pt x="505" y="192"/>
                        </a:lnTo>
                        <a:lnTo>
                          <a:pt x="487" y="201"/>
                        </a:lnTo>
                        <a:lnTo>
                          <a:pt x="468" y="209"/>
                        </a:lnTo>
                        <a:lnTo>
                          <a:pt x="451" y="220"/>
                        </a:lnTo>
                        <a:lnTo>
                          <a:pt x="430" y="230"/>
                        </a:lnTo>
                        <a:lnTo>
                          <a:pt x="411" y="240"/>
                        </a:lnTo>
                        <a:lnTo>
                          <a:pt x="391" y="252"/>
                        </a:lnTo>
                        <a:lnTo>
                          <a:pt x="370" y="263"/>
                        </a:lnTo>
                        <a:lnTo>
                          <a:pt x="350" y="275"/>
                        </a:lnTo>
                        <a:lnTo>
                          <a:pt x="330" y="288"/>
                        </a:lnTo>
                        <a:lnTo>
                          <a:pt x="308" y="303"/>
                        </a:lnTo>
                        <a:lnTo>
                          <a:pt x="287" y="317"/>
                        </a:lnTo>
                        <a:lnTo>
                          <a:pt x="266" y="332"/>
                        </a:lnTo>
                        <a:lnTo>
                          <a:pt x="244" y="348"/>
                        </a:lnTo>
                        <a:lnTo>
                          <a:pt x="222" y="365"/>
                        </a:lnTo>
                        <a:lnTo>
                          <a:pt x="199" y="383"/>
                        </a:lnTo>
                        <a:lnTo>
                          <a:pt x="194" y="386"/>
                        </a:lnTo>
                        <a:lnTo>
                          <a:pt x="188" y="390"/>
                        </a:lnTo>
                        <a:lnTo>
                          <a:pt x="183" y="394"/>
                        </a:lnTo>
                        <a:lnTo>
                          <a:pt x="177" y="400"/>
                        </a:lnTo>
                        <a:lnTo>
                          <a:pt x="171" y="406"/>
                        </a:lnTo>
                        <a:lnTo>
                          <a:pt x="164" y="412"/>
                        </a:lnTo>
                        <a:lnTo>
                          <a:pt x="156" y="419"/>
                        </a:lnTo>
                        <a:lnTo>
                          <a:pt x="149" y="428"/>
                        </a:lnTo>
                        <a:lnTo>
                          <a:pt x="142" y="437"/>
                        </a:lnTo>
                        <a:lnTo>
                          <a:pt x="133" y="445"/>
                        </a:lnTo>
                        <a:lnTo>
                          <a:pt x="126" y="454"/>
                        </a:lnTo>
                        <a:lnTo>
                          <a:pt x="117" y="464"/>
                        </a:lnTo>
                        <a:lnTo>
                          <a:pt x="108" y="476"/>
                        </a:lnTo>
                        <a:lnTo>
                          <a:pt x="101" y="486"/>
                        </a:lnTo>
                        <a:lnTo>
                          <a:pt x="92" y="498"/>
                        </a:lnTo>
                        <a:lnTo>
                          <a:pt x="85" y="509"/>
                        </a:lnTo>
                        <a:lnTo>
                          <a:pt x="76" y="521"/>
                        </a:lnTo>
                        <a:lnTo>
                          <a:pt x="69" y="533"/>
                        </a:lnTo>
                        <a:lnTo>
                          <a:pt x="62" y="546"/>
                        </a:lnTo>
                        <a:lnTo>
                          <a:pt x="53" y="559"/>
                        </a:lnTo>
                        <a:lnTo>
                          <a:pt x="47" y="572"/>
                        </a:lnTo>
                        <a:lnTo>
                          <a:pt x="40" y="585"/>
                        </a:lnTo>
                        <a:lnTo>
                          <a:pt x="34" y="598"/>
                        </a:lnTo>
                        <a:lnTo>
                          <a:pt x="27" y="613"/>
                        </a:lnTo>
                        <a:lnTo>
                          <a:pt x="22" y="626"/>
                        </a:lnTo>
                        <a:lnTo>
                          <a:pt x="16" y="640"/>
                        </a:lnTo>
                        <a:lnTo>
                          <a:pt x="12" y="655"/>
                        </a:lnTo>
                        <a:lnTo>
                          <a:pt x="9" y="668"/>
                        </a:lnTo>
                        <a:lnTo>
                          <a:pt x="6" y="683"/>
                        </a:lnTo>
                        <a:lnTo>
                          <a:pt x="3" y="697"/>
                        </a:lnTo>
                        <a:lnTo>
                          <a:pt x="2" y="710"/>
                        </a:lnTo>
                        <a:lnTo>
                          <a:pt x="0" y="725"/>
                        </a:lnTo>
                        <a:lnTo>
                          <a:pt x="11" y="715"/>
                        </a:lnTo>
                        <a:lnTo>
                          <a:pt x="21" y="707"/>
                        </a:lnTo>
                        <a:lnTo>
                          <a:pt x="30" y="700"/>
                        </a:lnTo>
                        <a:lnTo>
                          <a:pt x="35" y="696"/>
                        </a:lnTo>
                        <a:lnTo>
                          <a:pt x="41" y="691"/>
                        </a:lnTo>
                        <a:lnTo>
                          <a:pt x="46" y="689"/>
                        </a:lnTo>
                        <a:lnTo>
                          <a:pt x="48" y="687"/>
                        </a:lnTo>
                        <a:lnTo>
                          <a:pt x="50" y="687"/>
                        </a:lnTo>
                        <a:lnTo>
                          <a:pt x="59" y="662"/>
                        </a:lnTo>
                        <a:lnTo>
                          <a:pt x="69" y="640"/>
                        </a:lnTo>
                        <a:lnTo>
                          <a:pt x="78" y="622"/>
                        </a:lnTo>
                        <a:lnTo>
                          <a:pt x="86" y="604"/>
                        </a:lnTo>
                        <a:lnTo>
                          <a:pt x="95" y="588"/>
                        </a:lnTo>
                        <a:lnTo>
                          <a:pt x="105" y="573"/>
                        </a:lnTo>
                        <a:lnTo>
                          <a:pt x="114" y="560"/>
                        </a:lnTo>
                        <a:lnTo>
                          <a:pt x="123" y="549"/>
                        </a:lnTo>
                        <a:lnTo>
                          <a:pt x="133" y="539"/>
                        </a:lnTo>
                        <a:lnTo>
                          <a:pt x="143" y="528"/>
                        </a:lnTo>
                        <a:lnTo>
                          <a:pt x="152" y="517"/>
                        </a:lnTo>
                        <a:lnTo>
                          <a:pt x="164" y="508"/>
                        </a:lnTo>
                        <a:lnTo>
                          <a:pt x="174" y="498"/>
                        </a:lnTo>
                        <a:lnTo>
                          <a:pt x="185" y="488"/>
                        </a:lnTo>
                        <a:lnTo>
                          <a:pt x="197" y="476"/>
                        </a:lnTo>
                        <a:lnTo>
                          <a:pt x="210" y="46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8280" bIns="-8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0" name=""/>
                  <p:cNvSpPr/>
                  <p:nvPr/>
                </p:nvSpPr>
                <p:spPr>
                  <a:xfrm>
                    <a:off x="1900080" y="5169600"/>
                    <a:ext cx="1476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8" h="329">
                        <a:moveTo>
                          <a:pt x="0" y="0"/>
                        </a:moveTo>
                        <a:lnTo>
                          <a:pt x="9" y="19"/>
                        </a:lnTo>
                        <a:lnTo>
                          <a:pt x="17" y="38"/>
                        </a:lnTo>
                        <a:lnTo>
                          <a:pt x="25" y="55"/>
                        </a:lnTo>
                        <a:lnTo>
                          <a:pt x="34" y="72"/>
                        </a:lnTo>
                        <a:lnTo>
                          <a:pt x="44" y="88"/>
                        </a:lnTo>
                        <a:lnTo>
                          <a:pt x="52" y="105"/>
                        </a:lnTo>
                        <a:lnTo>
                          <a:pt x="64" y="121"/>
                        </a:lnTo>
                        <a:lnTo>
                          <a:pt x="76" y="135"/>
                        </a:lnTo>
                        <a:lnTo>
                          <a:pt x="90" y="148"/>
                        </a:lnTo>
                        <a:lnTo>
                          <a:pt x="106" y="163"/>
                        </a:lnTo>
                        <a:lnTo>
                          <a:pt x="125" y="176"/>
                        </a:lnTo>
                        <a:lnTo>
                          <a:pt x="146" y="190"/>
                        </a:lnTo>
                        <a:lnTo>
                          <a:pt x="169" y="204"/>
                        </a:lnTo>
                        <a:lnTo>
                          <a:pt x="195" y="215"/>
                        </a:lnTo>
                        <a:lnTo>
                          <a:pt x="226" y="228"/>
                        </a:lnTo>
                        <a:lnTo>
                          <a:pt x="258" y="241"/>
                        </a:lnTo>
                        <a:lnTo>
                          <a:pt x="252" y="250"/>
                        </a:lnTo>
                        <a:lnTo>
                          <a:pt x="245" y="259"/>
                        </a:lnTo>
                        <a:lnTo>
                          <a:pt x="237" y="266"/>
                        </a:lnTo>
                        <a:lnTo>
                          <a:pt x="229" y="275"/>
                        </a:lnTo>
                        <a:lnTo>
                          <a:pt x="220" y="282"/>
                        </a:lnTo>
                        <a:lnTo>
                          <a:pt x="213" y="289"/>
                        </a:lnTo>
                        <a:lnTo>
                          <a:pt x="204" y="295"/>
                        </a:lnTo>
                        <a:lnTo>
                          <a:pt x="197" y="303"/>
                        </a:lnTo>
                        <a:lnTo>
                          <a:pt x="188" y="308"/>
                        </a:lnTo>
                        <a:lnTo>
                          <a:pt x="181" y="313"/>
                        </a:lnTo>
                        <a:lnTo>
                          <a:pt x="175" y="317"/>
                        </a:lnTo>
                        <a:lnTo>
                          <a:pt x="169" y="322"/>
                        </a:lnTo>
                        <a:lnTo>
                          <a:pt x="165" y="324"/>
                        </a:lnTo>
                        <a:lnTo>
                          <a:pt x="162" y="326"/>
                        </a:lnTo>
                        <a:lnTo>
                          <a:pt x="159" y="327"/>
                        </a:lnTo>
                        <a:lnTo>
                          <a:pt x="159" y="329"/>
                        </a:lnTo>
                        <a:lnTo>
                          <a:pt x="136" y="292"/>
                        </a:lnTo>
                        <a:lnTo>
                          <a:pt x="115" y="260"/>
                        </a:lnTo>
                        <a:lnTo>
                          <a:pt x="98" y="230"/>
                        </a:lnTo>
                        <a:lnTo>
                          <a:pt x="82" y="204"/>
                        </a:lnTo>
                        <a:lnTo>
                          <a:pt x="67" y="179"/>
                        </a:lnTo>
                        <a:lnTo>
                          <a:pt x="55" y="155"/>
                        </a:lnTo>
                        <a:lnTo>
                          <a:pt x="45" y="135"/>
                        </a:lnTo>
                        <a:lnTo>
                          <a:pt x="36" y="116"/>
                        </a:lnTo>
                        <a:lnTo>
                          <a:pt x="29" y="99"/>
                        </a:lnTo>
                        <a:lnTo>
                          <a:pt x="22" y="83"/>
                        </a:lnTo>
                        <a:lnTo>
                          <a:pt x="17" y="67"/>
                        </a:lnTo>
                        <a:lnTo>
                          <a:pt x="13" y="54"/>
                        </a:lnTo>
                        <a:lnTo>
                          <a:pt x="9" y="39"/>
                        </a:lnTo>
                        <a:lnTo>
                          <a:pt x="6" y="26"/>
                        </a:lnTo>
                        <a:lnTo>
                          <a:pt x="3" y="1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1" name=""/>
                  <p:cNvSpPr/>
                  <p:nvPr/>
                </p:nvSpPr>
                <p:spPr>
                  <a:xfrm>
                    <a:off x="1884240" y="5180400"/>
                    <a:ext cx="792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9" h="327">
                        <a:moveTo>
                          <a:pt x="139" y="298"/>
                        </a:moveTo>
                        <a:lnTo>
                          <a:pt x="127" y="289"/>
                        </a:lnTo>
                        <a:lnTo>
                          <a:pt x="115" y="279"/>
                        </a:lnTo>
                        <a:lnTo>
                          <a:pt x="104" y="268"/>
                        </a:lnTo>
                        <a:lnTo>
                          <a:pt x="93" y="256"/>
                        </a:lnTo>
                        <a:lnTo>
                          <a:pt x="82" y="243"/>
                        </a:lnTo>
                        <a:lnTo>
                          <a:pt x="73" y="228"/>
                        </a:lnTo>
                        <a:lnTo>
                          <a:pt x="63" y="214"/>
                        </a:lnTo>
                        <a:lnTo>
                          <a:pt x="56" y="196"/>
                        </a:lnTo>
                        <a:lnTo>
                          <a:pt x="48" y="177"/>
                        </a:lnTo>
                        <a:lnTo>
                          <a:pt x="41" y="157"/>
                        </a:lnTo>
                        <a:lnTo>
                          <a:pt x="37" y="136"/>
                        </a:lnTo>
                        <a:lnTo>
                          <a:pt x="34" y="113"/>
                        </a:lnTo>
                        <a:lnTo>
                          <a:pt x="31" y="87"/>
                        </a:lnTo>
                        <a:lnTo>
                          <a:pt x="31" y="61"/>
                        </a:lnTo>
                        <a:lnTo>
                          <a:pt x="32" y="30"/>
                        </a:lnTo>
                        <a:lnTo>
                          <a:pt x="37" y="0"/>
                        </a:lnTo>
                        <a:lnTo>
                          <a:pt x="31" y="8"/>
                        </a:lnTo>
                        <a:lnTo>
                          <a:pt x="26" y="17"/>
                        </a:lnTo>
                        <a:lnTo>
                          <a:pt x="22" y="29"/>
                        </a:lnTo>
                        <a:lnTo>
                          <a:pt x="16" y="42"/>
                        </a:lnTo>
                        <a:lnTo>
                          <a:pt x="12" y="58"/>
                        </a:lnTo>
                        <a:lnTo>
                          <a:pt x="7" y="74"/>
                        </a:lnTo>
                        <a:lnTo>
                          <a:pt x="3" y="91"/>
                        </a:lnTo>
                        <a:lnTo>
                          <a:pt x="0" y="110"/>
                        </a:lnTo>
                        <a:lnTo>
                          <a:pt x="0" y="132"/>
                        </a:lnTo>
                        <a:lnTo>
                          <a:pt x="0" y="155"/>
                        </a:lnTo>
                        <a:lnTo>
                          <a:pt x="5" y="179"/>
                        </a:lnTo>
                        <a:lnTo>
                          <a:pt x="9" y="205"/>
                        </a:lnTo>
                        <a:lnTo>
                          <a:pt x="16" y="234"/>
                        </a:lnTo>
                        <a:lnTo>
                          <a:pt x="26" y="263"/>
                        </a:lnTo>
                        <a:lnTo>
                          <a:pt x="41" y="294"/>
                        </a:lnTo>
                        <a:lnTo>
                          <a:pt x="57" y="327"/>
                        </a:lnTo>
                        <a:lnTo>
                          <a:pt x="67" y="323"/>
                        </a:lnTo>
                        <a:lnTo>
                          <a:pt x="80" y="319"/>
                        </a:lnTo>
                        <a:lnTo>
                          <a:pt x="93" y="314"/>
                        </a:lnTo>
                        <a:lnTo>
                          <a:pt x="108" y="308"/>
                        </a:lnTo>
                        <a:lnTo>
                          <a:pt x="120" y="304"/>
                        </a:lnTo>
                        <a:lnTo>
                          <a:pt x="130" y="301"/>
                        </a:lnTo>
                        <a:lnTo>
                          <a:pt x="137" y="300"/>
                        </a:lnTo>
                        <a:lnTo>
                          <a:pt x="139" y="2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2" name=""/>
                  <p:cNvSpPr/>
                  <p:nvPr/>
                </p:nvSpPr>
                <p:spPr>
                  <a:xfrm>
                    <a:off x="1870560" y="5180760"/>
                    <a:ext cx="15480" cy="19440"/>
                  </a:xfrm>
                  <a:custGeom>
                    <a:avLst/>
                    <a:gdLst/>
                    <a:ahLst/>
                    <a:rect l="l" t="t" r="r" b="b"/>
                    <a:pathLst>
                      <a:path w="274" h="373">
                        <a:moveTo>
                          <a:pt x="17" y="0"/>
                        </a:moveTo>
                        <a:lnTo>
                          <a:pt x="14" y="22"/>
                        </a:lnTo>
                        <a:lnTo>
                          <a:pt x="13" y="44"/>
                        </a:lnTo>
                        <a:lnTo>
                          <a:pt x="14" y="68"/>
                        </a:lnTo>
                        <a:lnTo>
                          <a:pt x="16" y="92"/>
                        </a:lnTo>
                        <a:lnTo>
                          <a:pt x="20" y="116"/>
                        </a:lnTo>
                        <a:lnTo>
                          <a:pt x="27" y="141"/>
                        </a:lnTo>
                        <a:lnTo>
                          <a:pt x="38" y="166"/>
                        </a:lnTo>
                        <a:lnTo>
                          <a:pt x="49" y="189"/>
                        </a:lnTo>
                        <a:lnTo>
                          <a:pt x="65" y="213"/>
                        </a:lnTo>
                        <a:lnTo>
                          <a:pt x="84" y="234"/>
                        </a:lnTo>
                        <a:lnTo>
                          <a:pt x="106" y="255"/>
                        </a:lnTo>
                        <a:lnTo>
                          <a:pt x="131" y="275"/>
                        </a:lnTo>
                        <a:lnTo>
                          <a:pt x="160" y="291"/>
                        </a:lnTo>
                        <a:lnTo>
                          <a:pt x="194" y="307"/>
                        </a:lnTo>
                        <a:lnTo>
                          <a:pt x="231" y="319"/>
                        </a:lnTo>
                        <a:lnTo>
                          <a:pt x="274" y="329"/>
                        </a:lnTo>
                        <a:lnTo>
                          <a:pt x="263" y="333"/>
                        </a:lnTo>
                        <a:lnTo>
                          <a:pt x="255" y="336"/>
                        </a:lnTo>
                        <a:lnTo>
                          <a:pt x="243" y="341"/>
                        </a:lnTo>
                        <a:lnTo>
                          <a:pt x="231" y="344"/>
                        </a:lnTo>
                        <a:lnTo>
                          <a:pt x="220" y="348"/>
                        </a:lnTo>
                        <a:lnTo>
                          <a:pt x="207" y="351"/>
                        </a:lnTo>
                        <a:lnTo>
                          <a:pt x="195" y="355"/>
                        </a:lnTo>
                        <a:lnTo>
                          <a:pt x="182" y="358"/>
                        </a:lnTo>
                        <a:lnTo>
                          <a:pt x="170" y="361"/>
                        </a:lnTo>
                        <a:lnTo>
                          <a:pt x="160" y="364"/>
                        </a:lnTo>
                        <a:lnTo>
                          <a:pt x="150" y="366"/>
                        </a:lnTo>
                        <a:lnTo>
                          <a:pt x="141" y="368"/>
                        </a:lnTo>
                        <a:lnTo>
                          <a:pt x="134" y="370"/>
                        </a:lnTo>
                        <a:lnTo>
                          <a:pt x="128" y="371"/>
                        </a:lnTo>
                        <a:lnTo>
                          <a:pt x="125" y="371"/>
                        </a:lnTo>
                        <a:lnTo>
                          <a:pt x="124" y="373"/>
                        </a:lnTo>
                        <a:lnTo>
                          <a:pt x="118" y="366"/>
                        </a:lnTo>
                        <a:lnTo>
                          <a:pt x="111" y="358"/>
                        </a:lnTo>
                        <a:lnTo>
                          <a:pt x="105" y="352"/>
                        </a:lnTo>
                        <a:lnTo>
                          <a:pt x="99" y="345"/>
                        </a:lnTo>
                        <a:lnTo>
                          <a:pt x="92" y="336"/>
                        </a:lnTo>
                        <a:lnTo>
                          <a:pt x="84" y="329"/>
                        </a:lnTo>
                        <a:lnTo>
                          <a:pt x="78" y="320"/>
                        </a:lnTo>
                        <a:lnTo>
                          <a:pt x="71" y="312"/>
                        </a:lnTo>
                        <a:lnTo>
                          <a:pt x="65" y="303"/>
                        </a:lnTo>
                        <a:lnTo>
                          <a:pt x="58" y="293"/>
                        </a:lnTo>
                        <a:lnTo>
                          <a:pt x="52" y="284"/>
                        </a:lnTo>
                        <a:lnTo>
                          <a:pt x="46" y="274"/>
                        </a:lnTo>
                        <a:lnTo>
                          <a:pt x="41" y="264"/>
                        </a:lnTo>
                        <a:lnTo>
                          <a:pt x="35" y="253"/>
                        </a:lnTo>
                        <a:lnTo>
                          <a:pt x="29" y="242"/>
                        </a:lnTo>
                        <a:lnTo>
                          <a:pt x="25" y="230"/>
                        </a:lnTo>
                        <a:lnTo>
                          <a:pt x="20" y="218"/>
                        </a:lnTo>
                        <a:lnTo>
                          <a:pt x="16" y="207"/>
                        </a:lnTo>
                        <a:lnTo>
                          <a:pt x="13" y="194"/>
                        </a:lnTo>
                        <a:lnTo>
                          <a:pt x="9" y="182"/>
                        </a:lnTo>
                        <a:lnTo>
                          <a:pt x="6" y="169"/>
                        </a:lnTo>
                        <a:lnTo>
                          <a:pt x="4" y="156"/>
                        </a:lnTo>
                        <a:lnTo>
                          <a:pt x="3" y="141"/>
                        </a:lnTo>
                        <a:lnTo>
                          <a:pt x="1" y="127"/>
                        </a:lnTo>
                        <a:lnTo>
                          <a:pt x="0" y="112"/>
                        </a:lnTo>
                        <a:lnTo>
                          <a:pt x="0" y="98"/>
                        </a:lnTo>
                        <a:lnTo>
                          <a:pt x="1" y="83"/>
                        </a:lnTo>
                        <a:lnTo>
                          <a:pt x="3" y="67"/>
                        </a:lnTo>
                        <a:lnTo>
                          <a:pt x="6" y="51"/>
                        </a:lnTo>
                        <a:lnTo>
                          <a:pt x="9" y="35"/>
                        </a:lnTo>
                        <a:lnTo>
                          <a:pt x="13" y="17"/>
                        </a:lnTo>
                        <a:lnTo>
                          <a:pt x="1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7360" bIns="-27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3" name=""/>
                  <p:cNvSpPr/>
                  <p:nvPr/>
                </p:nvSpPr>
                <p:spPr>
                  <a:xfrm>
                    <a:off x="1840680" y="5199480"/>
                    <a:ext cx="20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361" h="153">
                        <a:moveTo>
                          <a:pt x="0" y="0"/>
                        </a:moveTo>
                        <a:lnTo>
                          <a:pt x="7" y="12"/>
                        </a:lnTo>
                        <a:lnTo>
                          <a:pt x="16" y="22"/>
                        </a:lnTo>
                        <a:lnTo>
                          <a:pt x="26" y="32"/>
                        </a:lnTo>
                        <a:lnTo>
                          <a:pt x="38" y="42"/>
                        </a:lnTo>
                        <a:lnTo>
                          <a:pt x="51" y="51"/>
                        </a:lnTo>
                        <a:lnTo>
                          <a:pt x="65" y="61"/>
                        </a:lnTo>
                        <a:lnTo>
                          <a:pt x="80" y="70"/>
                        </a:lnTo>
                        <a:lnTo>
                          <a:pt x="97" y="77"/>
                        </a:lnTo>
                        <a:lnTo>
                          <a:pt x="116" y="83"/>
                        </a:lnTo>
                        <a:lnTo>
                          <a:pt x="135" y="88"/>
                        </a:lnTo>
                        <a:lnTo>
                          <a:pt x="156" y="92"/>
                        </a:lnTo>
                        <a:lnTo>
                          <a:pt x="179" y="93"/>
                        </a:lnTo>
                        <a:lnTo>
                          <a:pt x="204" y="93"/>
                        </a:lnTo>
                        <a:lnTo>
                          <a:pt x="228" y="92"/>
                        </a:lnTo>
                        <a:lnTo>
                          <a:pt x="256" y="86"/>
                        </a:lnTo>
                        <a:lnTo>
                          <a:pt x="285" y="80"/>
                        </a:lnTo>
                        <a:lnTo>
                          <a:pt x="294" y="89"/>
                        </a:lnTo>
                        <a:lnTo>
                          <a:pt x="306" y="99"/>
                        </a:lnTo>
                        <a:lnTo>
                          <a:pt x="319" y="108"/>
                        </a:lnTo>
                        <a:lnTo>
                          <a:pt x="330" y="118"/>
                        </a:lnTo>
                        <a:lnTo>
                          <a:pt x="342" y="127"/>
                        </a:lnTo>
                        <a:lnTo>
                          <a:pt x="352" y="133"/>
                        </a:lnTo>
                        <a:lnTo>
                          <a:pt x="358" y="139"/>
                        </a:lnTo>
                        <a:lnTo>
                          <a:pt x="361" y="140"/>
                        </a:lnTo>
                        <a:lnTo>
                          <a:pt x="357" y="142"/>
                        </a:lnTo>
                        <a:lnTo>
                          <a:pt x="351" y="143"/>
                        </a:lnTo>
                        <a:lnTo>
                          <a:pt x="343" y="144"/>
                        </a:lnTo>
                        <a:lnTo>
                          <a:pt x="336" y="147"/>
                        </a:lnTo>
                        <a:lnTo>
                          <a:pt x="327" y="149"/>
                        </a:lnTo>
                        <a:lnTo>
                          <a:pt x="319" y="150"/>
                        </a:lnTo>
                        <a:lnTo>
                          <a:pt x="309" y="152"/>
                        </a:lnTo>
                        <a:lnTo>
                          <a:pt x="297" y="152"/>
                        </a:lnTo>
                        <a:lnTo>
                          <a:pt x="285" y="153"/>
                        </a:lnTo>
                        <a:lnTo>
                          <a:pt x="274" y="153"/>
                        </a:lnTo>
                        <a:lnTo>
                          <a:pt x="262" y="153"/>
                        </a:lnTo>
                        <a:lnTo>
                          <a:pt x="249" y="153"/>
                        </a:lnTo>
                        <a:lnTo>
                          <a:pt x="234" y="153"/>
                        </a:lnTo>
                        <a:lnTo>
                          <a:pt x="221" y="152"/>
                        </a:lnTo>
                        <a:lnTo>
                          <a:pt x="207" y="150"/>
                        </a:lnTo>
                        <a:lnTo>
                          <a:pt x="193" y="147"/>
                        </a:lnTo>
                        <a:lnTo>
                          <a:pt x="179" y="144"/>
                        </a:lnTo>
                        <a:lnTo>
                          <a:pt x="166" y="142"/>
                        </a:lnTo>
                        <a:lnTo>
                          <a:pt x="151" y="137"/>
                        </a:lnTo>
                        <a:lnTo>
                          <a:pt x="137" y="133"/>
                        </a:lnTo>
                        <a:lnTo>
                          <a:pt x="123" y="127"/>
                        </a:lnTo>
                        <a:lnTo>
                          <a:pt x="109" y="120"/>
                        </a:lnTo>
                        <a:lnTo>
                          <a:pt x="96" y="112"/>
                        </a:lnTo>
                        <a:lnTo>
                          <a:pt x="83" y="104"/>
                        </a:lnTo>
                        <a:lnTo>
                          <a:pt x="71" y="95"/>
                        </a:lnTo>
                        <a:lnTo>
                          <a:pt x="58" y="85"/>
                        </a:lnTo>
                        <a:lnTo>
                          <a:pt x="46" y="73"/>
                        </a:lnTo>
                        <a:lnTo>
                          <a:pt x="36" y="61"/>
                        </a:lnTo>
                        <a:lnTo>
                          <a:pt x="26" y="48"/>
                        </a:lnTo>
                        <a:lnTo>
                          <a:pt x="16" y="34"/>
                        </a:lnTo>
                        <a:lnTo>
                          <a:pt x="7" y="1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4" name=""/>
                  <p:cNvSpPr/>
                  <p:nvPr/>
                </p:nvSpPr>
                <p:spPr>
                  <a:xfrm>
                    <a:off x="1834200" y="5197680"/>
                    <a:ext cx="2232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389" h="273">
                        <a:moveTo>
                          <a:pt x="0" y="0"/>
                        </a:moveTo>
                        <a:lnTo>
                          <a:pt x="3" y="5"/>
                        </a:lnTo>
                        <a:lnTo>
                          <a:pt x="8" y="11"/>
                        </a:lnTo>
                        <a:lnTo>
                          <a:pt x="13" y="16"/>
                        </a:lnTo>
                        <a:lnTo>
                          <a:pt x="19" y="22"/>
                        </a:lnTo>
                        <a:lnTo>
                          <a:pt x="27" y="30"/>
                        </a:lnTo>
                        <a:lnTo>
                          <a:pt x="35" y="37"/>
                        </a:lnTo>
                        <a:lnTo>
                          <a:pt x="44" y="46"/>
                        </a:lnTo>
                        <a:lnTo>
                          <a:pt x="53" y="54"/>
                        </a:lnTo>
                        <a:lnTo>
                          <a:pt x="64" y="64"/>
                        </a:lnTo>
                        <a:lnTo>
                          <a:pt x="75" y="73"/>
                        </a:lnTo>
                        <a:lnTo>
                          <a:pt x="86" y="82"/>
                        </a:lnTo>
                        <a:lnTo>
                          <a:pt x="99" y="92"/>
                        </a:lnTo>
                        <a:lnTo>
                          <a:pt x="113" y="102"/>
                        </a:lnTo>
                        <a:lnTo>
                          <a:pt x="126" y="113"/>
                        </a:lnTo>
                        <a:lnTo>
                          <a:pt x="139" y="123"/>
                        </a:lnTo>
                        <a:lnTo>
                          <a:pt x="153" y="133"/>
                        </a:lnTo>
                        <a:lnTo>
                          <a:pt x="168" y="143"/>
                        </a:lnTo>
                        <a:lnTo>
                          <a:pt x="182" y="153"/>
                        </a:lnTo>
                        <a:lnTo>
                          <a:pt x="197" y="162"/>
                        </a:lnTo>
                        <a:lnTo>
                          <a:pt x="212" y="171"/>
                        </a:lnTo>
                        <a:lnTo>
                          <a:pt x="226" y="180"/>
                        </a:lnTo>
                        <a:lnTo>
                          <a:pt x="242" y="188"/>
                        </a:lnTo>
                        <a:lnTo>
                          <a:pt x="257" y="197"/>
                        </a:lnTo>
                        <a:lnTo>
                          <a:pt x="271" y="204"/>
                        </a:lnTo>
                        <a:lnTo>
                          <a:pt x="286" y="210"/>
                        </a:lnTo>
                        <a:lnTo>
                          <a:pt x="300" y="216"/>
                        </a:lnTo>
                        <a:lnTo>
                          <a:pt x="315" y="222"/>
                        </a:lnTo>
                        <a:lnTo>
                          <a:pt x="330" y="226"/>
                        </a:lnTo>
                        <a:lnTo>
                          <a:pt x="343" y="229"/>
                        </a:lnTo>
                        <a:lnTo>
                          <a:pt x="356" y="232"/>
                        </a:lnTo>
                        <a:lnTo>
                          <a:pt x="369" y="233"/>
                        </a:lnTo>
                        <a:lnTo>
                          <a:pt x="381" y="235"/>
                        </a:lnTo>
                        <a:lnTo>
                          <a:pt x="379" y="242"/>
                        </a:lnTo>
                        <a:lnTo>
                          <a:pt x="379" y="249"/>
                        </a:lnTo>
                        <a:lnTo>
                          <a:pt x="381" y="257"/>
                        </a:lnTo>
                        <a:lnTo>
                          <a:pt x="382" y="263"/>
                        </a:lnTo>
                        <a:lnTo>
                          <a:pt x="385" y="267"/>
                        </a:lnTo>
                        <a:lnTo>
                          <a:pt x="386" y="270"/>
                        </a:lnTo>
                        <a:lnTo>
                          <a:pt x="389" y="273"/>
                        </a:lnTo>
                        <a:lnTo>
                          <a:pt x="389" y="273"/>
                        </a:lnTo>
                        <a:lnTo>
                          <a:pt x="379" y="271"/>
                        </a:lnTo>
                        <a:lnTo>
                          <a:pt x="368" y="268"/>
                        </a:lnTo>
                        <a:lnTo>
                          <a:pt x="356" y="265"/>
                        </a:lnTo>
                        <a:lnTo>
                          <a:pt x="343" y="263"/>
                        </a:lnTo>
                        <a:lnTo>
                          <a:pt x="331" y="258"/>
                        </a:lnTo>
                        <a:lnTo>
                          <a:pt x="319" y="254"/>
                        </a:lnTo>
                        <a:lnTo>
                          <a:pt x="306" y="249"/>
                        </a:lnTo>
                        <a:lnTo>
                          <a:pt x="293" y="244"/>
                        </a:lnTo>
                        <a:lnTo>
                          <a:pt x="282" y="239"/>
                        </a:lnTo>
                        <a:lnTo>
                          <a:pt x="268" y="233"/>
                        </a:lnTo>
                        <a:lnTo>
                          <a:pt x="255" y="226"/>
                        </a:lnTo>
                        <a:lnTo>
                          <a:pt x="242" y="220"/>
                        </a:lnTo>
                        <a:lnTo>
                          <a:pt x="229" y="213"/>
                        </a:lnTo>
                        <a:lnTo>
                          <a:pt x="216" y="206"/>
                        </a:lnTo>
                        <a:lnTo>
                          <a:pt x="203" y="197"/>
                        </a:lnTo>
                        <a:lnTo>
                          <a:pt x="190" y="188"/>
                        </a:lnTo>
                        <a:lnTo>
                          <a:pt x="177" y="180"/>
                        </a:lnTo>
                        <a:lnTo>
                          <a:pt x="164" y="171"/>
                        </a:lnTo>
                        <a:lnTo>
                          <a:pt x="150" y="161"/>
                        </a:lnTo>
                        <a:lnTo>
                          <a:pt x="139" y="152"/>
                        </a:lnTo>
                        <a:lnTo>
                          <a:pt x="126" y="140"/>
                        </a:lnTo>
                        <a:lnTo>
                          <a:pt x="113" y="130"/>
                        </a:lnTo>
                        <a:lnTo>
                          <a:pt x="101" y="118"/>
                        </a:lnTo>
                        <a:lnTo>
                          <a:pt x="88" y="107"/>
                        </a:lnTo>
                        <a:lnTo>
                          <a:pt x="76" y="95"/>
                        </a:lnTo>
                        <a:lnTo>
                          <a:pt x="64" y="83"/>
                        </a:lnTo>
                        <a:lnTo>
                          <a:pt x="53" y="70"/>
                        </a:lnTo>
                        <a:lnTo>
                          <a:pt x="43" y="57"/>
                        </a:lnTo>
                        <a:lnTo>
                          <a:pt x="31" y="44"/>
                        </a:lnTo>
                        <a:lnTo>
                          <a:pt x="21" y="30"/>
                        </a:lnTo>
                        <a:lnTo>
                          <a:pt x="11" y="1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5" name=""/>
                  <p:cNvSpPr/>
                  <p:nvPr/>
                </p:nvSpPr>
                <p:spPr>
                  <a:xfrm>
                    <a:off x="1843560" y="5207760"/>
                    <a:ext cx="1440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53" h="127">
                        <a:moveTo>
                          <a:pt x="0" y="0"/>
                        </a:moveTo>
                        <a:lnTo>
                          <a:pt x="8" y="10"/>
                        </a:lnTo>
                        <a:lnTo>
                          <a:pt x="16" y="20"/>
                        </a:lnTo>
                        <a:lnTo>
                          <a:pt x="24" y="32"/>
                        </a:lnTo>
                        <a:lnTo>
                          <a:pt x="35" y="42"/>
                        </a:lnTo>
                        <a:lnTo>
                          <a:pt x="45" y="53"/>
                        </a:lnTo>
                        <a:lnTo>
                          <a:pt x="57" y="63"/>
                        </a:lnTo>
                        <a:lnTo>
                          <a:pt x="70" y="71"/>
                        </a:lnTo>
                        <a:lnTo>
                          <a:pt x="83" y="80"/>
                        </a:lnTo>
                        <a:lnTo>
                          <a:pt x="97" y="87"/>
                        </a:lnTo>
                        <a:lnTo>
                          <a:pt x="115" y="95"/>
                        </a:lnTo>
                        <a:lnTo>
                          <a:pt x="132" y="101"/>
                        </a:lnTo>
                        <a:lnTo>
                          <a:pt x="153" y="105"/>
                        </a:lnTo>
                        <a:lnTo>
                          <a:pt x="175" y="108"/>
                        </a:lnTo>
                        <a:lnTo>
                          <a:pt x="198" y="109"/>
                        </a:lnTo>
                        <a:lnTo>
                          <a:pt x="224" y="108"/>
                        </a:lnTo>
                        <a:lnTo>
                          <a:pt x="253" y="106"/>
                        </a:lnTo>
                        <a:lnTo>
                          <a:pt x="240" y="111"/>
                        </a:lnTo>
                        <a:lnTo>
                          <a:pt x="227" y="115"/>
                        </a:lnTo>
                        <a:lnTo>
                          <a:pt x="212" y="120"/>
                        </a:lnTo>
                        <a:lnTo>
                          <a:pt x="196" y="122"/>
                        </a:lnTo>
                        <a:lnTo>
                          <a:pt x="180" y="125"/>
                        </a:lnTo>
                        <a:lnTo>
                          <a:pt x="164" y="127"/>
                        </a:lnTo>
                        <a:lnTo>
                          <a:pt x="147" y="125"/>
                        </a:lnTo>
                        <a:lnTo>
                          <a:pt x="129" y="122"/>
                        </a:lnTo>
                        <a:lnTo>
                          <a:pt x="112" y="120"/>
                        </a:lnTo>
                        <a:lnTo>
                          <a:pt x="96" y="112"/>
                        </a:lnTo>
                        <a:lnTo>
                          <a:pt x="78" y="102"/>
                        </a:lnTo>
                        <a:lnTo>
                          <a:pt x="61" y="89"/>
                        </a:lnTo>
                        <a:lnTo>
                          <a:pt x="45" y="71"/>
                        </a:lnTo>
                        <a:lnTo>
                          <a:pt x="30" y="53"/>
                        </a:lnTo>
                        <a:lnTo>
                          <a:pt x="14" y="2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6" name=""/>
                  <p:cNvSpPr/>
                  <p:nvPr/>
                </p:nvSpPr>
                <p:spPr>
                  <a:xfrm>
                    <a:off x="1802880" y="5113080"/>
                    <a:ext cx="22680" cy="23760"/>
                  </a:xfrm>
                  <a:custGeom>
                    <a:avLst/>
                    <a:gdLst/>
                    <a:ahLst/>
                    <a:rect l="l" t="t" r="r" b="b"/>
                    <a:pathLst>
                      <a:path w="398" h="453">
                        <a:moveTo>
                          <a:pt x="398" y="0"/>
                        </a:moveTo>
                        <a:lnTo>
                          <a:pt x="391" y="22"/>
                        </a:lnTo>
                        <a:lnTo>
                          <a:pt x="382" y="42"/>
                        </a:lnTo>
                        <a:lnTo>
                          <a:pt x="375" y="63"/>
                        </a:lnTo>
                        <a:lnTo>
                          <a:pt x="366" y="83"/>
                        </a:lnTo>
                        <a:lnTo>
                          <a:pt x="357" y="103"/>
                        </a:lnTo>
                        <a:lnTo>
                          <a:pt x="347" y="122"/>
                        </a:lnTo>
                        <a:lnTo>
                          <a:pt x="337" y="140"/>
                        </a:lnTo>
                        <a:lnTo>
                          <a:pt x="326" y="159"/>
                        </a:lnTo>
                        <a:lnTo>
                          <a:pt x="315" y="176"/>
                        </a:lnTo>
                        <a:lnTo>
                          <a:pt x="303" y="194"/>
                        </a:lnTo>
                        <a:lnTo>
                          <a:pt x="291" y="210"/>
                        </a:lnTo>
                        <a:lnTo>
                          <a:pt x="280" y="226"/>
                        </a:lnTo>
                        <a:lnTo>
                          <a:pt x="268" y="242"/>
                        </a:lnTo>
                        <a:lnTo>
                          <a:pt x="255" y="256"/>
                        </a:lnTo>
                        <a:lnTo>
                          <a:pt x="242" y="271"/>
                        </a:lnTo>
                        <a:lnTo>
                          <a:pt x="229" y="285"/>
                        </a:lnTo>
                        <a:lnTo>
                          <a:pt x="214" y="300"/>
                        </a:lnTo>
                        <a:lnTo>
                          <a:pt x="201" y="313"/>
                        </a:lnTo>
                        <a:lnTo>
                          <a:pt x="188" y="325"/>
                        </a:lnTo>
                        <a:lnTo>
                          <a:pt x="173" y="338"/>
                        </a:lnTo>
                        <a:lnTo>
                          <a:pt x="159" y="349"/>
                        </a:lnTo>
                        <a:lnTo>
                          <a:pt x="146" y="360"/>
                        </a:lnTo>
                        <a:lnTo>
                          <a:pt x="131" y="370"/>
                        </a:lnTo>
                        <a:lnTo>
                          <a:pt x="117" y="382"/>
                        </a:lnTo>
                        <a:lnTo>
                          <a:pt x="102" y="390"/>
                        </a:lnTo>
                        <a:lnTo>
                          <a:pt x="87" y="400"/>
                        </a:lnTo>
                        <a:lnTo>
                          <a:pt x="73" y="409"/>
                        </a:lnTo>
                        <a:lnTo>
                          <a:pt x="58" y="416"/>
                        </a:lnTo>
                        <a:lnTo>
                          <a:pt x="44" y="425"/>
                        </a:lnTo>
                        <a:lnTo>
                          <a:pt x="29" y="432"/>
                        </a:lnTo>
                        <a:lnTo>
                          <a:pt x="15" y="440"/>
                        </a:lnTo>
                        <a:lnTo>
                          <a:pt x="0" y="446"/>
                        </a:lnTo>
                        <a:lnTo>
                          <a:pt x="7" y="449"/>
                        </a:lnTo>
                        <a:lnTo>
                          <a:pt x="15" y="450"/>
                        </a:lnTo>
                        <a:lnTo>
                          <a:pt x="22" y="451"/>
                        </a:lnTo>
                        <a:lnTo>
                          <a:pt x="29" y="453"/>
                        </a:lnTo>
                        <a:lnTo>
                          <a:pt x="36" y="453"/>
                        </a:lnTo>
                        <a:lnTo>
                          <a:pt x="42" y="453"/>
                        </a:lnTo>
                        <a:lnTo>
                          <a:pt x="50" y="453"/>
                        </a:lnTo>
                        <a:lnTo>
                          <a:pt x="57" y="451"/>
                        </a:lnTo>
                        <a:lnTo>
                          <a:pt x="61" y="450"/>
                        </a:lnTo>
                        <a:lnTo>
                          <a:pt x="67" y="450"/>
                        </a:lnTo>
                        <a:lnTo>
                          <a:pt x="73" y="449"/>
                        </a:lnTo>
                        <a:lnTo>
                          <a:pt x="76" y="447"/>
                        </a:lnTo>
                        <a:lnTo>
                          <a:pt x="80" y="447"/>
                        </a:lnTo>
                        <a:lnTo>
                          <a:pt x="83" y="446"/>
                        </a:lnTo>
                        <a:lnTo>
                          <a:pt x="85" y="446"/>
                        </a:lnTo>
                        <a:lnTo>
                          <a:pt x="85" y="446"/>
                        </a:lnTo>
                        <a:lnTo>
                          <a:pt x="99" y="435"/>
                        </a:lnTo>
                        <a:lnTo>
                          <a:pt x="112" y="427"/>
                        </a:lnTo>
                        <a:lnTo>
                          <a:pt x="127" y="416"/>
                        </a:lnTo>
                        <a:lnTo>
                          <a:pt x="140" y="405"/>
                        </a:lnTo>
                        <a:lnTo>
                          <a:pt x="153" y="395"/>
                        </a:lnTo>
                        <a:lnTo>
                          <a:pt x="168" y="384"/>
                        </a:lnTo>
                        <a:lnTo>
                          <a:pt x="181" y="373"/>
                        </a:lnTo>
                        <a:lnTo>
                          <a:pt x="192" y="361"/>
                        </a:lnTo>
                        <a:lnTo>
                          <a:pt x="205" y="349"/>
                        </a:lnTo>
                        <a:lnTo>
                          <a:pt x="219" y="338"/>
                        </a:lnTo>
                        <a:lnTo>
                          <a:pt x="232" y="325"/>
                        </a:lnTo>
                        <a:lnTo>
                          <a:pt x="243" y="313"/>
                        </a:lnTo>
                        <a:lnTo>
                          <a:pt x="255" y="300"/>
                        </a:lnTo>
                        <a:lnTo>
                          <a:pt x="265" y="287"/>
                        </a:lnTo>
                        <a:lnTo>
                          <a:pt x="277" y="274"/>
                        </a:lnTo>
                        <a:lnTo>
                          <a:pt x="289" y="259"/>
                        </a:lnTo>
                        <a:lnTo>
                          <a:pt x="299" y="246"/>
                        </a:lnTo>
                        <a:lnTo>
                          <a:pt x="309" y="231"/>
                        </a:lnTo>
                        <a:lnTo>
                          <a:pt x="318" y="217"/>
                        </a:lnTo>
                        <a:lnTo>
                          <a:pt x="328" y="202"/>
                        </a:lnTo>
                        <a:lnTo>
                          <a:pt x="337" y="186"/>
                        </a:lnTo>
                        <a:lnTo>
                          <a:pt x="344" y="172"/>
                        </a:lnTo>
                        <a:lnTo>
                          <a:pt x="353" y="156"/>
                        </a:lnTo>
                        <a:lnTo>
                          <a:pt x="360" y="140"/>
                        </a:lnTo>
                        <a:lnTo>
                          <a:pt x="366" y="124"/>
                        </a:lnTo>
                        <a:lnTo>
                          <a:pt x="373" y="106"/>
                        </a:lnTo>
                        <a:lnTo>
                          <a:pt x="379" y="89"/>
                        </a:lnTo>
                        <a:lnTo>
                          <a:pt x="383" y="73"/>
                        </a:lnTo>
                        <a:lnTo>
                          <a:pt x="388" y="54"/>
                        </a:lnTo>
                        <a:lnTo>
                          <a:pt x="392" y="36"/>
                        </a:lnTo>
                        <a:lnTo>
                          <a:pt x="395" y="17"/>
                        </a:lnTo>
                        <a:lnTo>
                          <a:pt x="3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3040" bIns="-23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7" name=""/>
                  <p:cNvSpPr/>
                  <p:nvPr/>
                </p:nvSpPr>
                <p:spPr>
                  <a:xfrm>
                    <a:off x="1798560" y="5101200"/>
                    <a:ext cx="50760" cy="39960"/>
                  </a:xfrm>
                  <a:custGeom>
                    <a:avLst/>
                    <a:gdLst/>
                    <a:ahLst/>
                    <a:rect l="l" t="t" r="r" b="b"/>
                    <a:pathLst>
                      <a:path w="889" h="759">
                        <a:moveTo>
                          <a:pt x="889" y="0"/>
                        </a:moveTo>
                        <a:lnTo>
                          <a:pt x="886" y="18"/>
                        </a:lnTo>
                        <a:lnTo>
                          <a:pt x="883" y="34"/>
                        </a:lnTo>
                        <a:lnTo>
                          <a:pt x="877" y="51"/>
                        </a:lnTo>
                        <a:lnTo>
                          <a:pt x="870" y="70"/>
                        </a:lnTo>
                        <a:lnTo>
                          <a:pt x="861" y="89"/>
                        </a:lnTo>
                        <a:lnTo>
                          <a:pt x="851" y="108"/>
                        </a:lnTo>
                        <a:lnTo>
                          <a:pt x="841" y="129"/>
                        </a:lnTo>
                        <a:lnTo>
                          <a:pt x="828" y="150"/>
                        </a:lnTo>
                        <a:lnTo>
                          <a:pt x="815" y="171"/>
                        </a:lnTo>
                        <a:lnTo>
                          <a:pt x="799" y="193"/>
                        </a:lnTo>
                        <a:lnTo>
                          <a:pt x="783" y="215"/>
                        </a:lnTo>
                        <a:lnTo>
                          <a:pt x="765" y="236"/>
                        </a:lnTo>
                        <a:lnTo>
                          <a:pt x="746" y="260"/>
                        </a:lnTo>
                        <a:lnTo>
                          <a:pt x="727" y="283"/>
                        </a:lnTo>
                        <a:lnTo>
                          <a:pt x="707" y="305"/>
                        </a:lnTo>
                        <a:lnTo>
                          <a:pt x="686" y="328"/>
                        </a:lnTo>
                        <a:lnTo>
                          <a:pt x="663" y="351"/>
                        </a:lnTo>
                        <a:lnTo>
                          <a:pt x="641" y="375"/>
                        </a:lnTo>
                        <a:lnTo>
                          <a:pt x="617" y="399"/>
                        </a:lnTo>
                        <a:lnTo>
                          <a:pt x="592" y="423"/>
                        </a:lnTo>
                        <a:lnTo>
                          <a:pt x="567" y="446"/>
                        </a:lnTo>
                        <a:lnTo>
                          <a:pt x="541" y="469"/>
                        </a:lnTo>
                        <a:lnTo>
                          <a:pt x="515" y="493"/>
                        </a:lnTo>
                        <a:lnTo>
                          <a:pt x="488" y="516"/>
                        </a:lnTo>
                        <a:lnTo>
                          <a:pt x="461" y="539"/>
                        </a:lnTo>
                        <a:lnTo>
                          <a:pt x="431" y="561"/>
                        </a:lnTo>
                        <a:lnTo>
                          <a:pt x="404" y="583"/>
                        </a:lnTo>
                        <a:lnTo>
                          <a:pt x="375" y="605"/>
                        </a:lnTo>
                        <a:lnTo>
                          <a:pt x="346" y="627"/>
                        </a:lnTo>
                        <a:lnTo>
                          <a:pt x="316" y="647"/>
                        </a:lnTo>
                        <a:lnTo>
                          <a:pt x="287" y="669"/>
                        </a:lnTo>
                        <a:lnTo>
                          <a:pt x="258" y="689"/>
                        </a:lnTo>
                        <a:lnTo>
                          <a:pt x="246" y="695"/>
                        </a:lnTo>
                        <a:lnTo>
                          <a:pt x="233" y="702"/>
                        </a:lnTo>
                        <a:lnTo>
                          <a:pt x="220" y="708"/>
                        </a:lnTo>
                        <a:lnTo>
                          <a:pt x="206" y="714"/>
                        </a:lnTo>
                        <a:lnTo>
                          <a:pt x="191" y="718"/>
                        </a:lnTo>
                        <a:lnTo>
                          <a:pt x="175" y="724"/>
                        </a:lnTo>
                        <a:lnTo>
                          <a:pt x="159" y="730"/>
                        </a:lnTo>
                        <a:lnTo>
                          <a:pt x="142" y="735"/>
                        </a:lnTo>
                        <a:lnTo>
                          <a:pt x="126" y="739"/>
                        </a:lnTo>
                        <a:lnTo>
                          <a:pt x="109" y="743"/>
                        </a:lnTo>
                        <a:lnTo>
                          <a:pt x="93" y="746"/>
                        </a:lnTo>
                        <a:lnTo>
                          <a:pt x="76" y="749"/>
                        </a:lnTo>
                        <a:lnTo>
                          <a:pt x="60" y="753"/>
                        </a:lnTo>
                        <a:lnTo>
                          <a:pt x="45" y="755"/>
                        </a:lnTo>
                        <a:lnTo>
                          <a:pt x="31" y="758"/>
                        </a:lnTo>
                        <a:lnTo>
                          <a:pt x="16" y="759"/>
                        </a:lnTo>
                        <a:lnTo>
                          <a:pt x="12" y="755"/>
                        </a:lnTo>
                        <a:lnTo>
                          <a:pt x="7" y="751"/>
                        </a:lnTo>
                        <a:lnTo>
                          <a:pt x="6" y="746"/>
                        </a:lnTo>
                        <a:lnTo>
                          <a:pt x="3" y="742"/>
                        </a:lnTo>
                        <a:lnTo>
                          <a:pt x="2" y="737"/>
                        </a:lnTo>
                        <a:lnTo>
                          <a:pt x="0" y="735"/>
                        </a:lnTo>
                        <a:lnTo>
                          <a:pt x="0" y="733"/>
                        </a:lnTo>
                        <a:lnTo>
                          <a:pt x="0" y="732"/>
                        </a:lnTo>
                        <a:lnTo>
                          <a:pt x="24" y="723"/>
                        </a:lnTo>
                        <a:lnTo>
                          <a:pt x="50" y="713"/>
                        </a:lnTo>
                        <a:lnTo>
                          <a:pt x="75" y="702"/>
                        </a:lnTo>
                        <a:lnTo>
                          <a:pt x="102" y="691"/>
                        </a:lnTo>
                        <a:lnTo>
                          <a:pt x="130" y="679"/>
                        </a:lnTo>
                        <a:lnTo>
                          <a:pt x="158" y="668"/>
                        </a:lnTo>
                        <a:lnTo>
                          <a:pt x="185" y="654"/>
                        </a:lnTo>
                        <a:lnTo>
                          <a:pt x="214" y="641"/>
                        </a:lnTo>
                        <a:lnTo>
                          <a:pt x="244" y="628"/>
                        </a:lnTo>
                        <a:lnTo>
                          <a:pt x="273" y="612"/>
                        </a:lnTo>
                        <a:lnTo>
                          <a:pt x="303" y="598"/>
                        </a:lnTo>
                        <a:lnTo>
                          <a:pt x="334" y="580"/>
                        </a:lnTo>
                        <a:lnTo>
                          <a:pt x="363" y="564"/>
                        </a:lnTo>
                        <a:lnTo>
                          <a:pt x="394" y="547"/>
                        </a:lnTo>
                        <a:lnTo>
                          <a:pt x="424" y="528"/>
                        </a:lnTo>
                        <a:lnTo>
                          <a:pt x="455" y="507"/>
                        </a:lnTo>
                        <a:lnTo>
                          <a:pt x="484" y="487"/>
                        </a:lnTo>
                        <a:lnTo>
                          <a:pt x="513" y="465"/>
                        </a:lnTo>
                        <a:lnTo>
                          <a:pt x="544" y="442"/>
                        </a:lnTo>
                        <a:lnTo>
                          <a:pt x="573" y="418"/>
                        </a:lnTo>
                        <a:lnTo>
                          <a:pt x="600" y="394"/>
                        </a:lnTo>
                        <a:lnTo>
                          <a:pt x="630" y="367"/>
                        </a:lnTo>
                        <a:lnTo>
                          <a:pt x="657" y="340"/>
                        </a:lnTo>
                        <a:lnTo>
                          <a:pt x="684" y="311"/>
                        </a:lnTo>
                        <a:lnTo>
                          <a:pt x="710" y="282"/>
                        </a:lnTo>
                        <a:lnTo>
                          <a:pt x="736" y="249"/>
                        </a:lnTo>
                        <a:lnTo>
                          <a:pt x="759" y="217"/>
                        </a:lnTo>
                        <a:lnTo>
                          <a:pt x="784" y="184"/>
                        </a:lnTo>
                        <a:lnTo>
                          <a:pt x="806" y="149"/>
                        </a:lnTo>
                        <a:lnTo>
                          <a:pt x="828" y="111"/>
                        </a:lnTo>
                        <a:lnTo>
                          <a:pt x="848" y="73"/>
                        </a:lnTo>
                        <a:lnTo>
                          <a:pt x="867" y="34"/>
                        </a:lnTo>
                        <a:lnTo>
                          <a:pt x="871" y="27"/>
                        </a:lnTo>
                        <a:lnTo>
                          <a:pt x="876" y="21"/>
                        </a:lnTo>
                        <a:lnTo>
                          <a:pt x="879" y="15"/>
                        </a:lnTo>
                        <a:lnTo>
                          <a:pt x="883" y="11"/>
                        </a:lnTo>
                        <a:lnTo>
                          <a:pt x="885" y="6"/>
                        </a:lnTo>
                        <a:lnTo>
                          <a:pt x="888" y="3"/>
                        </a:lnTo>
                        <a:lnTo>
                          <a:pt x="889" y="2"/>
                        </a:lnTo>
                        <a:lnTo>
                          <a:pt x="889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6840" bIns="-6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8" name=""/>
                  <p:cNvSpPr/>
                  <p:nvPr/>
                </p:nvSpPr>
                <p:spPr>
                  <a:xfrm>
                    <a:off x="1815120" y="5096880"/>
                    <a:ext cx="543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1" h="634">
                        <a:moveTo>
                          <a:pt x="94" y="531"/>
                        </a:moveTo>
                        <a:lnTo>
                          <a:pt x="108" y="523"/>
                        </a:lnTo>
                        <a:lnTo>
                          <a:pt x="122" y="516"/>
                        </a:lnTo>
                        <a:lnTo>
                          <a:pt x="135" y="509"/>
                        </a:lnTo>
                        <a:lnTo>
                          <a:pt x="151" y="502"/>
                        </a:lnTo>
                        <a:lnTo>
                          <a:pt x="166" y="494"/>
                        </a:lnTo>
                        <a:lnTo>
                          <a:pt x="182" y="487"/>
                        </a:lnTo>
                        <a:lnTo>
                          <a:pt x="199" y="478"/>
                        </a:lnTo>
                        <a:lnTo>
                          <a:pt x="217" y="471"/>
                        </a:lnTo>
                        <a:lnTo>
                          <a:pt x="234" y="461"/>
                        </a:lnTo>
                        <a:lnTo>
                          <a:pt x="255" y="452"/>
                        </a:lnTo>
                        <a:lnTo>
                          <a:pt x="274" y="442"/>
                        </a:lnTo>
                        <a:lnTo>
                          <a:pt x="294" y="432"/>
                        </a:lnTo>
                        <a:lnTo>
                          <a:pt x="316" y="420"/>
                        </a:lnTo>
                        <a:lnTo>
                          <a:pt x="339" y="408"/>
                        </a:lnTo>
                        <a:lnTo>
                          <a:pt x="363" y="395"/>
                        </a:lnTo>
                        <a:lnTo>
                          <a:pt x="387" y="381"/>
                        </a:lnTo>
                        <a:lnTo>
                          <a:pt x="414" y="366"/>
                        </a:lnTo>
                        <a:lnTo>
                          <a:pt x="440" y="351"/>
                        </a:lnTo>
                        <a:lnTo>
                          <a:pt x="467" y="334"/>
                        </a:lnTo>
                        <a:lnTo>
                          <a:pt x="497" y="317"/>
                        </a:lnTo>
                        <a:lnTo>
                          <a:pt x="527" y="298"/>
                        </a:lnTo>
                        <a:lnTo>
                          <a:pt x="558" y="279"/>
                        </a:lnTo>
                        <a:lnTo>
                          <a:pt x="591" y="257"/>
                        </a:lnTo>
                        <a:lnTo>
                          <a:pt x="626" y="234"/>
                        </a:lnTo>
                        <a:lnTo>
                          <a:pt x="661" y="210"/>
                        </a:lnTo>
                        <a:lnTo>
                          <a:pt x="698" y="185"/>
                        </a:lnTo>
                        <a:lnTo>
                          <a:pt x="737" y="158"/>
                        </a:lnTo>
                        <a:lnTo>
                          <a:pt x="776" y="130"/>
                        </a:lnTo>
                        <a:lnTo>
                          <a:pt x="817" y="99"/>
                        </a:lnTo>
                        <a:lnTo>
                          <a:pt x="861" y="69"/>
                        </a:lnTo>
                        <a:lnTo>
                          <a:pt x="905" y="35"/>
                        </a:lnTo>
                        <a:lnTo>
                          <a:pt x="951" y="0"/>
                        </a:lnTo>
                        <a:lnTo>
                          <a:pt x="909" y="35"/>
                        </a:lnTo>
                        <a:lnTo>
                          <a:pt x="868" y="70"/>
                        </a:lnTo>
                        <a:lnTo>
                          <a:pt x="827" y="104"/>
                        </a:lnTo>
                        <a:lnTo>
                          <a:pt x="787" y="136"/>
                        </a:lnTo>
                        <a:lnTo>
                          <a:pt x="746" y="168"/>
                        </a:lnTo>
                        <a:lnTo>
                          <a:pt x="706" y="199"/>
                        </a:lnTo>
                        <a:lnTo>
                          <a:pt x="666" y="229"/>
                        </a:lnTo>
                        <a:lnTo>
                          <a:pt x="626" y="258"/>
                        </a:lnTo>
                        <a:lnTo>
                          <a:pt x="588" y="284"/>
                        </a:lnTo>
                        <a:lnTo>
                          <a:pt x="551" y="312"/>
                        </a:lnTo>
                        <a:lnTo>
                          <a:pt x="513" y="337"/>
                        </a:lnTo>
                        <a:lnTo>
                          <a:pt x="476" y="363"/>
                        </a:lnTo>
                        <a:lnTo>
                          <a:pt x="441" y="386"/>
                        </a:lnTo>
                        <a:lnTo>
                          <a:pt x="406" y="408"/>
                        </a:lnTo>
                        <a:lnTo>
                          <a:pt x="373" y="430"/>
                        </a:lnTo>
                        <a:lnTo>
                          <a:pt x="339" y="452"/>
                        </a:lnTo>
                        <a:lnTo>
                          <a:pt x="307" y="471"/>
                        </a:lnTo>
                        <a:lnTo>
                          <a:pt x="277" y="490"/>
                        </a:lnTo>
                        <a:lnTo>
                          <a:pt x="247" y="507"/>
                        </a:lnTo>
                        <a:lnTo>
                          <a:pt x="220" y="523"/>
                        </a:lnTo>
                        <a:lnTo>
                          <a:pt x="192" y="539"/>
                        </a:lnTo>
                        <a:lnTo>
                          <a:pt x="167" y="552"/>
                        </a:lnTo>
                        <a:lnTo>
                          <a:pt x="143" y="566"/>
                        </a:lnTo>
                        <a:lnTo>
                          <a:pt x="121" y="577"/>
                        </a:lnTo>
                        <a:lnTo>
                          <a:pt x="99" y="589"/>
                        </a:lnTo>
                        <a:lnTo>
                          <a:pt x="80" y="599"/>
                        </a:lnTo>
                        <a:lnTo>
                          <a:pt x="62" y="608"/>
                        </a:lnTo>
                        <a:lnTo>
                          <a:pt x="45" y="615"/>
                        </a:lnTo>
                        <a:lnTo>
                          <a:pt x="30" y="621"/>
                        </a:lnTo>
                        <a:lnTo>
                          <a:pt x="19" y="627"/>
                        </a:lnTo>
                        <a:lnTo>
                          <a:pt x="9" y="630"/>
                        </a:lnTo>
                        <a:lnTo>
                          <a:pt x="0" y="634"/>
                        </a:lnTo>
                        <a:lnTo>
                          <a:pt x="6" y="628"/>
                        </a:lnTo>
                        <a:lnTo>
                          <a:pt x="11" y="621"/>
                        </a:lnTo>
                        <a:lnTo>
                          <a:pt x="19" y="614"/>
                        </a:lnTo>
                        <a:lnTo>
                          <a:pt x="26" y="606"/>
                        </a:lnTo>
                        <a:lnTo>
                          <a:pt x="33" y="598"/>
                        </a:lnTo>
                        <a:lnTo>
                          <a:pt x="42" y="589"/>
                        </a:lnTo>
                        <a:lnTo>
                          <a:pt x="49" y="580"/>
                        </a:lnTo>
                        <a:lnTo>
                          <a:pt x="57" y="571"/>
                        </a:lnTo>
                        <a:lnTo>
                          <a:pt x="65" y="563"/>
                        </a:lnTo>
                        <a:lnTo>
                          <a:pt x="71" y="555"/>
                        </a:lnTo>
                        <a:lnTo>
                          <a:pt x="78" y="548"/>
                        </a:lnTo>
                        <a:lnTo>
                          <a:pt x="84" y="542"/>
                        </a:lnTo>
                        <a:lnTo>
                          <a:pt x="89" y="538"/>
                        </a:lnTo>
                        <a:lnTo>
                          <a:pt x="92" y="534"/>
                        </a:lnTo>
                        <a:lnTo>
                          <a:pt x="94" y="531"/>
                        </a:lnTo>
                        <a:lnTo>
                          <a:pt x="94" y="53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9" name=""/>
                  <p:cNvSpPr/>
                  <p:nvPr/>
                </p:nvSpPr>
                <p:spPr>
                  <a:xfrm>
                    <a:off x="1785600" y="5086800"/>
                    <a:ext cx="115200" cy="65160"/>
                  </a:xfrm>
                  <a:custGeom>
                    <a:avLst/>
                    <a:gdLst/>
                    <a:ahLst/>
                    <a:rect l="l" t="t" r="r" b="b"/>
                    <a:pathLst>
                      <a:path w="2012" h="1228">
                        <a:moveTo>
                          <a:pt x="2012" y="0"/>
                        </a:moveTo>
                        <a:lnTo>
                          <a:pt x="1987" y="10"/>
                        </a:lnTo>
                        <a:lnTo>
                          <a:pt x="1965" y="19"/>
                        </a:lnTo>
                        <a:lnTo>
                          <a:pt x="1942" y="27"/>
                        </a:lnTo>
                        <a:lnTo>
                          <a:pt x="1921" y="36"/>
                        </a:lnTo>
                        <a:lnTo>
                          <a:pt x="1899" y="45"/>
                        </a:lnTo>
                        <a:lnTo>
                          <a:pt x="1881" y="55"/>
                        </a:lnTo>
                        <a:lnTo>
                          <a:pt x="1862" y="64"/>
                        </a:lnTo>
                        <a:lnTo>
                          <a:pt x="1843" y="72"/>
                        </a:lnTo>
                        <a:lnTo>
                          <a:pt x="1825" y="81"/>
                        </a:lnTo>
                        <a:lnTo>
                          <a:pt x="1809" y="90"/>
                        </a:lnTo>
                        <a:lnTo>
                          <a:pt x="1793" y="99"/>
                        </a:lnTo>
                        <a:lnTo>
                          <a:pt x="1776" y="107"/>
                        </a:lnTo>
                        <a:lnTo>
                          <a:pt x="1761" y="116"/>
                        </a:lnTo>
                        <a:lnTo>
                          <a:pt x="1746" y="125"/>
                        </a:lnTo>
                        <a:lnTo>
                          <a:pt x="1733" y="134"/>
                        </a:lnTo>
                        <a:lnTo>
                          <a:pt x="1720" y="142"/>
                        </a:lnTo>
                        <a:lnTo>
                          <a:pt x="1707" y="151"/>
                        </a:lnTo>
                        <a:lnTo>
                          <a:pt x="1694" y="158"/>
                        </a:lnTo>
                        <a:lnTo>
                          <a:pt x="1681" y="167"/>
                        </a:lnTo>
                        <a:lnTo>
                          <a:pt x="1669" y="176"/>
                        </a:lnTo>
                        <a:lnTo>
                          <a:pt x="1659" y="185"/>
                        </a:lnTo>
                        <a:lnTo>
                          <a:pt x="1647" y="192"/>
                        </a:lnTo>
                        <a:lnTo>
                          <a:pt x="1637" y="201"/>
                        </a:lnTo>
                        <a:lnTo>
                          <a:pt x="1627" y="208"/>
                        </a:lnTo>
                        <a:lnTo>
                          <a:pt x="1615" y="217"/>
                        </a:lnTo>
                        <a:lnTo>
                          <a:pt x="1607" y="225"/>
                        </a:lnTo>
                        <a:lnTo>
                          <a:pt x="1596" y="233"/>
                        </a:lnTo>
                        <a:lnTo>
                          <a:pt x="1586" y="240"/>
                        </a:lnTo>
                        <a:lnTo>
                          <a:pt x="1577" y="249"/>
                        </a:lnTo>
                        <a:lnTo>
                          <a:pt x="1567" y="256"/>
                        </a:lnTo>
                        <a:lnTo>
                          <a:pt x="1559" y="265"/>
                        </a:lnTo>
                        <a:lnTo>
                          <a:pt x="1550" y="272"/>
                        </a:lnTo>
                        <a:lnTo>
                          <a:pt x="1532" y="276"/>
                        </a:lnTo>
                        <a:lnTo>
                          <a:pt x="1515" y="281"/>
                        </a:lnTo>
                        <a:lnTo>
                          <a:pt x="1497" y="287"/>
                        </a:lnTo>
                        <a:lnTo>
                          <a:pt x="1481" y="291"/>
                        </a:lnTo>
                        <a:lnTo>
                          <a:pt x="1465" y="297"/>
                        </a:lnTo>
                        <a:lnTo>
                          <a:pt x="1448" y="303"/>
                        </a:lnTo>
                        <a:lnTo>
                          <a:pt x="1432" y="308"/>
                        </a:lnTo>
                        <a:lnTo>
                          <a:pt x="1416" y="314"/>
                        </a:lnTo>
                        <a:lnTo>
                          <a:pt x="1400" y="322"/>
                        </a:lnTo>
                        <a:lnTo>
                          <a:pt x="1384" y="327"/>
                        </a:lnTo>
                        <a:lnTo>
                          <a:pt x="1368" y="335"/>
                        </a:lnTo>
                        <a:lnTo>
                          <a:pt x="1352" y="342"/>
                        </a:lnTo>
                        <a:lnTo>
                          <a:pt x="1336" y="351"/>
                        </a:lnTo>
                        <a:lnTo>
                          <a:pt x="1320" y="359"/>
                        </a:lnTo>
                        <a:lnTo>
                          <a:pt x="1305" y="368"/>
                        </a:lnTo>
                        <a:lnTo>
                          <a:pt x="1289" y="377"/>
                        </a:lnTo>
                        <a:lnTo>
                          <a:pt x="1273" y="387"/>
                        </a:lnTo>
                        <a:lnTo>
                          <a:pt x="1257" y="397"/>
                        </a:lnTo>
                        <a:lnTo>
                          <a:pt x="1242" y="407"/>
                        </a:lnTo>
                        <a:lnTo>
                          <a:pt x="1226" y="419"/>
                        </a:lnTo>
                        <a:lnTo>
                          <a:pt x="1212" y="431"/>
                        </a:lnTo>
                        <a:lnTo>
                          <a:pt x="1196" y="444"/>
                        </a:lnTo>
                        <a:lnTo>
                          <a:pt x="1181" y="457"/>
                        </a:lnTo>
                        <a:lnTo>
                          <a:pt x="1165" y="472"/>
                        </a:lnTo>
                        <a:lnTo>
                          <a:pt x="1151" y="486"/>
                        </a:lnTo>
                        <a:lnTo>
                          <a:pt x="1136" y="501"/>
                        </a:lnTo>
                        <a:lnTo>
                          <a:pt x="1120" y="517"/>
                        </a:lnTo>
                        <a:lnTo>
                          <a:pt x="1104" y="534"/>
                        </a:lnTo>
                        <a:lnTo>
                          <a:pt x="1089" y="552"/>
                        </a:lnTo>
                        <a:lnTo>
                          <a:pt x="1075" y="569"/>
                        </a:lnTo>
                        <a:lnTo>
                          <a:pt x="1059" y="590"/>
                        </a:lnTo>
                        <a:lnTo>
                          <a:pt x="1044" y="608"/>
                        </a:lnTo>
                        <a:lnTo>
                          <a:pt x="1034" y="611"/>
                        </a:lnTo>
                        <a:lnTo>
                          <a:pt x="1024" y="614"/>
                        </a:lnTo>
                        <a:lnTo>
                          <a:pt x="1014" y="617"/>
                        </a:lnTo>
                        <a:lnTo>
                          <a:pt x="1005" y="622"/>
                        </a:lnTo>
                        <a:lnTo>
                          <a:pt x="995" y="626"/>
                        </a:lnTo>
                        <a:lnTo>
                          <a:pt x="984" y="632"/>
                        </a:lnTo>
                        <a:lnTo>
                          <a:pt x="976" y="639"/>
                        </a:lnTo>
                        <a:lnTo>
                          <a:pt x="966" y="646"/>
                        </a:lnTo>
                        <a:lnTo>
                          <a:pt x="957" y="654"/>
                        </a:lnTo>
                        <a:lnTo>
                          <a:pt x="947" y="662"/>
                        </a:lnTo>
                        <a:lnTo>
                          <a:pt x="938" y="673"/>
                        </a:lnTo>
                        <a:lnTo>
                          <a:pt x="929" y="684"/>
                        </a:lnTo>
                        <a:lnTo>
                          <a:pt x="919" y="696"/>
                        </a:lnTo>
                        <a:lnTo>
                          <a:pt x="910" y="709"/>
                        </a:lnTo>
                        <a:lnTo>
                          <a:pt x="901" y="724"/>
                        </a:lnTo>
                        <a:lnTo>
                          <a:pt x="891" y="740"/>
                        </a:lnTo>
                        <a:lnTo>
                          <a:pt x="881" y="740"/>
                        </a:lnTo>
                        <a:lnTo>
                          <a:pt x="871" y="741"/>
                        </a:lnTo>
                        <a:lnTo>
                          <a:pt x="861" y="742"/>
                        </a:lnTo>
                        <a:lnTo>
                          <a:pt x="850" y="744"/>
                        </a:lnTo>
                        <a:lnTo>
                          <a:pt x="839" y="745"/>
                        </a:lnTo>
                        <a:lnTo>
                          <a:pt x="826" y="747"/>
                        </a:lnTo>
                        <a:lnTo>
                          <a:pt x="814" y="751"/>
                        </a:lnTo>
                        <a:lnTo>
                          <a:pt x="801" y="756"/>
                        </a:lnTo>
                        <a:lnTo>
                          <a:pt x="786" y="761"/>
                        </a:lnTo>
                        <a:lnTo>
                          <a:pt x="772" y="769"/>
                        </a:lnTo>
                        <a:lnTo>
                          <a:pt x="756" y="777"/>
                        </a:lnTo>
                        <a:lnTo>
                          <a:pt x="737" y="788"/>
                        </a:lnTo>
                        <a:lnTo>
                          <a:pt x="719" y="801"/>
                        </a:lnTo>
                        <a:lnTo>
                          <a:pt x="699" y="815"/>
                        </a:lnTo>
                        <a:lnTo>
                          <a:pt x="676" y="833"/>
                        </a:lnTo>
                        <a:lnTo>
                          <a:pt x="652" y="853"/>
                        </a:lnTo>
                        <a:lnTo>
                          <a:pt x="638" y="860"/>
                        </a:lnTo>
                        <a:lnTo>
                          <a:pt x="625" y="868"/>
                        </a:lnTo>
                        <a:lnTo>
                          <a:pt x="610" y="875"/>
                        </a:lnTo>
                        <a:lnTo>
                          <a:pt x="597" y="882"/>
                        </a:lnTo>
                        <a:lnTo>
                          <a:pt x="584" y="888"/>
                        </a:lnTo>
                        <a:lnTo>
                          <a:pt x="571" y="895"/>
                        </a:lnTo>
                        <a:lnTo>
                          <a:pt x="559" y="901"/>
                        </a:lnTo>
                        <a:lnTo>
                          <a:pt x="547" y="910"/>
                        </a:lnTo>
                        <a:lnTo>
                          <a:pt x="537" y="919"/>
                        </a:lnTo>
                        <a:lnTo>
                          <a:pt x="527" y="927"/>
                        </a:lnTo>
                        <a:lnTo>
                          <a:pt x="518" y="938"/>
                        </a:lnTo>
                        <a:lnTo>
                          <a:pt x="511" y="949"/>
                        </a:lnTo>
                        <a:lnTo>
                          <a:pt x="505" y="962"/>
                        </a:lnTo>
                        <a:lnTo>
                          <a:pt x="501" y="977"/>
                        </a:lnTo>
                        <a:lnTo>
                          <a:pt x="496" y="993"/>
                        </a:lnTo>
                        <a:lnTo>
                          <a:pt x="495" y="1011"/>
                        </a:lnTo>
                        <a:lnTo>
                          <a:pt x="486" y="1013"/>
                        </a:lnTo>
                        <a:lnTo>
                          <a:pt x="476" y="1018"/>
                        </a:lnTo>
                        <a:lnTo>
                          <a:pt x="466" y="1025"/>
                        </a:lnTo>
                        <a:lnTo>
                          <a:pt x="456" y="1032"/>
                        </a:lnTo>
                        <a:lnTo>
                          <a:pt x="445" y="1041"/>
                        </a:lnTo>
                        <a:lnTo>
                          <a:pt x="437" y="1051"/>
                        </a:lnTo>
                        <a:lnTo>
                          <a:pt x="429" y="1060"/>
                        </a:lnTo>
                        <a:lnTo>
                          <a:pt x="424" y="1070"/>
                        </a:lnTo>
                        <a:lnTo>
                          <a:pt x="410" y="1079"/>
                        </a:lnTo>
                        <a:lnTo>
                          <a:pt x="397" y="1086"/>
                        </a:lnTo>
                        <a:lnTo>
                          <a:pt x="383" y="1094"/>
                        </a:lnTo>
                        <a:lnTo>
                          <a:pt x="370" y="1101"/>
                        </a:lnTo>
                        <a:lnTo>
                          <a:pt x="357" y="1108"/>
                        </a:lnTo>
                        <a:lnTo>
                          <a:pt x="343" y="1114"/>
                        </a:lnTo>
                        <a:lnTo>
                          <a:pt x="329" y="1120"/>
                        </a:lnTo>
                        <a:lnTo>
                          <a:pt x="316" y="1126"/>
                        </a:lnTo>
                        <a:lnTo>
                          <a:pt x="300" y="1128"/>
                        </a:lnTo>
                        <a:lnTo>
                          <a:pt x="284" y="1133"/>
                        </a:lnTo>
                        <a:lnTo>
                          <a:pt x="266" y="1134"/>
                        </a:lnTo>
                        <a:lnTo>
                          <a:pt x="249" y="1136"/>
                        </a:lnTo>
                        <a:lnTo>
                          <a:pt x="228" y="1136"/>
                        </a:lnTo>
                        <a:lnTo>
                          <a:pt x="206" y="1136"/>
                        </a:lnTo>
                        <a:lnTo>
                          <a:pt x="183" y="1134"/>
                        </a:lnTo>
                        <a:lnTo>
                          <a:pt x="158" y="1130"/>
                        </a:lnTo>
                        <a:lnTo>
                          <a:pt x="144" y="1137"/>
                        </a:lnTo>
                        <a:lnTo>
                          <a:pt x="129" y="1143"/>
                        </a:lnTo>
                        <a:lnTo>
                          <a:pt x="116" y="1149"/>
                        </a:lnTo>
                        <a:lnTo>
                          <a:pt x="103" y="1155"/>
                        </a:lnTo>
                        <a:lnTo>
                          <a:pt x="90" y="1161"/>
                        </a:lnTo>
                        <a:lnTo>
                          <a:pt x="78" y="1165"/>
                        </a:lnTo>
                        <a:lnTo>
                          <a:pt x="67" y="1168"/>
                        </a:lnTo>
                        <a:lnTo>
                          <a:pt x="55" y="1172"/>
                        </a:lnTo>
                        <a:lnTo>
                          <a:pt x="46" y="1175"/>
                        </a:lnTo>
                        <a:lnTo>
                          <a:pt x="37" y="1178"/>
                        </a:lnTo>
                        <a:lnTo>
                          <a:pt x="29" y="1179"/>
                        </a:lnTo>
                        <a:lnTo>
                          <a:pt x="23" y="1182"/>
                        </a:lnTo>
                        <a:lnTo>
                          <a:pt x="18" y="1184"/>
                        </a:lnTo>
                        <a:lnTo>
                          <a:pt x="14" y="1184"/>
                        </a:lnTo>
                        <a:lnTo>
                          <a:pt x="11" y="1185"/>
                        </a:lnTo>
                        <a:lnTo>
                          <a:pt x="11" y="1185"/>
                        </a:lnTo>
                        <a:lnTo>
                          <a:pt x="10" y="1193"/>
                        </a:lnTo>
                        <a:lnTo>
                          <a:pt x="10" y="1201"/>
                        </a:lnTo>
                        <a:lnTo>
                          <a:pt x="7" y="1209"/>
                        </a:lnTo>
                        <a:lnTo>
                          <a:pt x="5" y="1214"/>
                        </a:lnTo>
                        <a:lnTo>
                          <a:pt x="4" y="1220"/>
                        </a:lnTo>
                        <a:lnTo>
                          <a:pt x="1" y="1225"/>
                        </a:lnTo>
                        <a:lnTo>
                          <a:pt x="0" y="1228"/>
                        </a:lnTo>
                        <a:lnTo>
                          <a:pt x="0" y="1228"/>
                        </a:lnTo>
                        <a:lnTo>
                          <a:pt x="14" y="1222"/>
                        </a:lnTo>
                        <a:lnTo>
                          <a:pt x="29" y="1216"/>
                        </a:lnTo>
                        <a:lnTo>
                          <a:pt x="42" y="1212"/>
                        </a:lnTo>
                        <a:lnTo>
                          <a:pt x="55" y="1206"/>
                        </a:lnTo>
                        <a:lnTo>
                          <a:pt x="65" y="1201"/>
                        </a:lnTo>
                        <a:lnTo>
                          <a:pt x="77" y="1197"/>
                        </a:lnTo>
                        <a:lnTo>
                          <a:pt x="87" y="1193"/>
                        </a:lnTo>
                        <a:lnTo>
                          <a:pt x="97" y="1188"/>
                        </a:lnTo>
                        <a:lnTo>
                          <a:pt x="106" y="1184"/>
                        </a:lnTo>
                        <a:lnTo>
                          <a:pt x="113" y="1181"/>
                        </a:lnTo>
                        <a:lnTo>
                          <a:pt x="122" y="1178"/>
                        </a:lnTo>
                        <a:lnTo>
                          <a:pt x="128" y="1175"/>
                        </a:lnTo>
                        <a:lnTo>
                          <a:pt x="135" y="1174"/>
                        </a:lnTo>
                        <a:lnTo>
                          <a:pt x="141" y="1171"/>
                        </a:lnTo>
                        <a:lnTo>
                          <a:pt x="147" y="1169"/>
                        </a:lnTo>
                        <a:lnTo>
                          <a:pt x="153" y="1169"/>
                        </a:lnTo>
                        <a:lnTo>
                          <a:pt x="167" y="1169"/>
                        </a:lnTo>
                        <a:lnTo>
                          <a:pt x="182" y="1171"/>
                        </a:lnTo>
                        <a:lnTo>
                          <a:pt x="196" y="1172"/>
                        </a:lnTo>
                        <a:lnTo>
                          <a:pt x="208" y="1175"/>
                        </a:lnTo>
                        <a:lnTo>
                          <a:pt x="220" y="1177"/>
                        </a:lnTo>
                        <a:lnTo>
                          <a:pt x="231" y="1178"/>
                        </a:lnTo>
                        <a:lnTo>
                          <a:pt x="241" y="1179"/>
                        </a:lnTo>
                        <a:lnTo>
                          <a:pt x="253" y="1182"/>
                        </a:lnTo>
                        <a:lnTo>
                          <a:pt x="263" y="1184"/>
                        </a:lnTo>
                        <a:lnTo>
                          <a:pt x="273" y="1185"/>
                        </a:lnTo>
                        <a:lnTo>
                          <a:pt x="282" y="1188"/>
                        </a:lnTo>
                        <a:lnTo>
                          <a:pt x="292" y="1190"/>
                        </a:lnTo>
                        <a:lnTo>
                          <a:pt x="303" y="1191"/>
                        </a:lnTo>
                        <a:lnTo>
                          <a:pt x="314" y="1193"/>
                        </a:lnTo>
                        <a:lnTo>
                          <a:pt x="324" y="1194"/>
                        </a:lnTo>
                        <a:lnTo>
                          <a:pt x="336" y="1195"/>
                        </a:lnTo>
                        <a:lnTo>
                          <a:pt x="346" y="1190"/>
                        </a:lnTo>
                        <a:lnTo>
                          <a:pt x="357" y="1184"/>
                        </a:lnTo>
                        <a:lnTo>
                          <a:pt x="368" y="1178"/>
                        </a:lnTo>
                        <a:lnTo>
                          <a:pt x="378" y="1172"/>
                        </a:lnTo>
                        <a:lnTo>
                          <a:pt x="390" y="1165"/>
                        </a:lnTo>
                        <a:lnTo>
                          <a:pt x="402" y="1159"/>
                        </a:lnTo>
                        <a:lnTo>
                          <a:pt x="413" y="1153"/>
                        </a:lnTo>
                        <a:lnTo>
                          <a:pt x="426" y="1146"/>
                        </a:lnTo>
                        <a:lnTo>
                          <a:pt x="438" y="1140"/>
                        </a:lnTo>
                        <a:lnTo>
                          <a:pt x="451" y="1133"/>
                        </a:lnTo>
                        <a:lnTo>
                          <a:pt x="464" y="1127"/>
                        </a:lnTo>
                        <a:lnTo>
                          <a:pt x="479" y="1120"/>
                        </a:lnTo>
                        <a:lnTo>
                          <a:pt x="492" y="1114"/>
                        </a:lnTo>
                        <a:lnTo>
                          <a:pt x="507" y="1107"/>
                        </a:lnTo>
                        <a:lnTo>
                          <a:pt x="521" y="1101"/>
                        </a:lnTo>
                        <a:lnTo>
                          <a:pt x="536" y="1095"/>
                        </a:lnTo>
                        <a:lnTo>
                          <a:pt x="552" y="1088"/>
                        </a:lnTo>
                        <a:lnTo>
                          <a:pt x="568" y="1082"/>
                        </a:lnTo>
                        <a:lnTo>
                          <a:pt x="584" y="1076"/>
                        </a:lnTo>
                        <a:lnTo>
                          <a:pt x="600" y="1070"/>
                        </a:lnTo>
                        <a:lnTo>
                          <a:pt x="616" y="1064"/>
                        </a:lnTo>
                        <a:lnTo>
                          <a:pt x="633" y="1060"/>
                        </a:lnTo>
                        <a:lnTo>
                          <a:pt x="651" y="1054"/>
                        </a:lnTo>
                        <a:lnTo>
                          <a:pt x="668" y="1050"/>
                        </a:lnTo>
                        <a:lnTo>
                          <a:pt x="686" y="1045"/>
                        </a:lnTo>
                        <a:lnTo>
                          <a:pt x="705" y="1041"/>
                        </a:lnTo>
                        <a:lnTo>
                          <a:pt x="724" y="1037"/>
                        </a:lnTo>
                        <a:lnTo>
                          <a:pt x="743" y="1032"/>
                        </a:lnTo>
                        <a:lnTo>
                          <a:pt x="762" y="1029"/>
                        </a:lnTo>
                        <a:lnTo>
                          <a:pt x="780" y="1027"/>
                        </a:lnTo>
                        <a:lnTo>
                          <a:pt x="801" y="1024"/>
                        </a:lnTo>
                        <a:lnTo>
                          <a:pt x="821" y="1022"/>
                        </a:lnTo>
                        <a:lnTo>
                          <a:pt x="801" y="1022"/>
                        </a:lnTo>
                        <a:lnTo>
                          <a:pt x="782" y="1021"/>
                        </a:lnTo>
                        <a:lnTo>
                          <a:pt x="763" y="1021"/>
                        </a:lnTo>
                        <a:lnTo>
                          <a:pt x="744" y="1021"/>
                        </a:lnTo>
                        <a:lnTo>
                          <a:pt x="727" y="1019"/>
                        </a:lnTo>
                        <a:lnTo>
                          <a:pt x="709" y="1019"/>
                        </a:lnTo>
                        <a:lnTo>
                          <a:pt x="693" y="1019"/>
                        </a:lnTo>
                        <a:lnTo>
                          <a:pt x="677" y="1019"/>
                        </a:lnTo>
                        <a:lnTo>
                          <a:pt x="661" y="1019"/>
                        </a:lnTo>
                        <a:lnTo>
                          <a:pt x="646" y="1019"/>
                        </a:lnTo>
                        <a:lnTo>
                          <a:pt x="632" y="1021"/>
                        </a:lnTo>
                        <a:lnTo>
                          <a:pt x="617" y="1022"/>
                        </a:lnTo>
                        <a:lnTo>
                          <a:pt x="604" y="1024"/>
                        </a:lnTo>
                        <a:lnTo>
                          <a:pt x="591" y="1025"/>
                        </a:lnTo>
                        <a:lnTo>
                          <a:pt x="578" y="1029"/>
                        </a:lnTo>
                        <a:lnTo>
                          <a:pt x="565" y="1032"/>
                        </a:lnTo>
                        <a:lnTo>
                          <a:pt x="575" y="1028"/>
                        </a:lnTo>
                        <a:lnTo>
                          <a:pt x="584" y="1022"/>
                        </a:lnTo>
                        <a:lnTo>
                          <a:pt x="593" y="1018"/>
                        </a:lnTo>
                        <a:lnTo>
                          <a:pt x="601" y="1012"/>
                        </a:lnTo>
                        <a:lnTo>
                          <a:pt x="610" y="1006"/>
                        </a:lnTo>
                        <a:lnTo>
                          <a:pt x="619" y="1000"/>
                        </a:lnTo>
                        <a:lnTo>
                          <a:pt x="628" y="994"/>
                        </a:lnTo>
                        <a:lnTo>
                          <a:pt x="638" y="989"/>
                        </a:lnTo>
                        <a:lnTo>
                          <a:pt x="646" y="983"/>
                        </a:lnTo>
                        <a:lnTo>
                          <a:pt x="655" y="977"/>
                        </a:lnTo>
                        <a:lnTo>
                          <a:pt x="665" y="971"/>
                        </a:lnTo>
                        <a:lnTo>
                          <a:pt x="676" y="965"/>
                        </a:lnTo>
                        <a:lnTo>
                          <a:pt x="686" y="961"/>
                        </a:lnTo>
                        <a:lnTo>
                          <a:pt x="697" y="955"/>
                        </a:lnTo>
                        <a:lnTo>
                          <a:pt x="708" y="951"/>
                        </a:lnTo>
                        <a:lnTo>
                          <a:pt x="721" y="945"/>
                        </a:lnTo>
                        <a:lnTo>
                          <a:pt x="732" y="942"/>
                        </a:lnTo>
                        <a:lnTo>
                          <a:pt x="746" y="938"/>
                        </a:lnTo>
                        <a:lnTo>
                          <a:pt x="760" y="933"/>
                        </a:lnTo>
                        <a:lnTo>
                          <a:pt x="775" y="930"/>
                        </a:lnTo>
                        <a:lnTo>
                          <a:pt x="789" y="927"/>
                        </a:lnTo>
                        <a:lnTo>
                          <a:pt x="807" y="926"/>
                        </a:lnTo>
                        <a:lnTo>
                          <a:pt x="823" y="923"/>
                        </a:lnTo>
                        <a:lnTo>
                          <a:pt x="840" y="923"/>
                        </a:lnTo>
                        <a:lnTo>
                          <a:pt x="859" y="922"/>
                        </a:lnTo>
                        <a:lnTo>
                          <a:pt x="880" y="923"/>
                        </a:lnTo>
                        <a:lnTo>
                          <a:pt x="900" y="923"/>
                        </a:lnTo>
                        <a:lnTo>
                          <a:pt x="922" y="926"/>
                        </a:lnTo>
                        <a:lnTo>
                          <a:pt x="945" y="927"/>
                        </a:lnTo>
                        <a:lnTo>
                          <a:pt x="970" y="930"/>
                        </a:lnTo>
                        <a:lnTo>
                          <a:pt x="995" y="935"/>
                        </a:lnTo>
                        <a:lnTo>
                          <a:pt x="1022" y="941"/>
                        </a:lnTo>
                        <a:lnTo>
                          <a:pt x="1005" y="935"/>
                        </a:lnTo>
                        <a:lnTo>
                          <a:pt x="986" y="929"/>
                        </a:lnTo>
                        <a:lnTo>
                          <a:pt x="968" y="925"/>
                        </a:lnTo>
                        <a:lnTo>
                          <a:pt x="950" y="919"/>
                        </a:lnTo>
                        <a:lnTo>
                          <a:pt x="931" y="913"/>
                        </a:lnTo>
                        <a:lnTo>
                          <a:pt x="912" y="909"/>
                        </a:lnTo>
                        <a:lnTo>
                          <a:pt x="893" y="904"/>
                        </a:lnTo>
                        <a:lnTo>
                          <a:pt x="874" y="900"/>
                        </a:lnTo>
                        <a:lnTo>
                          <a:pt x="855" y="895"/>
                        </a:lnTo>
                        <a:lnTo>
                          <a:pt x="836" y="893"/>
                        </a:lnTo>
                        <a:lnTo>
                          <a:pt x="817" y="890"/>
                        </a:lnTo>
                        <a:lnTo>
                          <a:pt x="798" y="888"/>
                        </a:lnTo>
                        <a:lnTo>
                          <a:pt x="780" y="887"/>
                        </a:lnTo>
                        <a:lnTo>
                          <a:pt x="763" y="887"/>
                        </a:lnTo>
                        <a:lnTo>
                          <a:pt x="746" y="888"/>
                        </a:lnTo>
                        <a:lnTo>
                          <a:pt x="728" y="891"/>
                        </a:lnTo>
                        <a:lnTo>
                          <a:pt x="738" y="887"/>
                        </a:lnTo>
                        <a:lnTo>
                          <a:pt x="748" y="884"/>
                        </a:lnTo>
                        <a:lnTo>
                          <a:pt x="757" y="879"/>
                        </a:lnTo>
                        <a:lnTo>
                          <a:pt x="766" y="875"/>
                        </a:lnTo>
                        <a:lnTo>
                          <a:pt x="775" y="871"/>
                        </a:lnTo>
                        <a:lnTo>
                          <a:pt x="785" y="868"/>
                        </a:lnTo>
                        <a:lnTo>
                          <a:pt x="794" y="863"/>
                        </a:lnTo>
                        <a:lnTo>
                          <a:pt x="802" y="860"/>
                        </a:lnTo>
                        <a:lnTo>
                          <a:pt x="811" y="858"/>
                        </a:lnTo>
                        <a:lnTo>
                          <a:pt x="821" y="853"/>
                        </a:lnTo>
                        <a:lnTo>
                          <a:pt x="831" y="850"/>
                        </a:lnTo>
                        <a:lnTo>
                          <a:pt x="840" y="847"/>
                        </a:lnTo>
                        <a:lnTo>
                          <a:pt x="852" y="844"/>
                        </a:lnTo>
                        <a:lnTo>
                          <a:pt x="862" y="842"/>
                        </a:lnTo>
                        <a:lnTo>
                          <a:pt x="874" y="840"/>
                        </a:lnTo>
                        <a:lnTo>
                          <a:pt x="884" y="837"/>
                        </a:lnTo>
                        <a:lnTo>
                          <a:pt x="896" y="834"/>
                        </a:lnTo>
                        <a:lnTo>
                          <a:pt x="909" y="833"/>
                        </a:lnTo>
                        <a:lnTo>
                          <a:pt x="922" y="831"/>
                        </a:lnTo>
                        <a:lnTo>
                          <a:pt x="935" y="830"/>
                        </a:lnTo>
                        <a:lnTo>
                          <a:pt x="950" y="828"/>
                        </a:lnTo>
                        <a:lnTo>
                          <a:pt x="964" y="827"/>
                        </a:lnTo>
                        <a:lnTo>
                          <a:pt x="979" y="827"/>
                        </a:lnTo>
                        <a:lnTo>
                          <a:pt x="996" y="826"/>
                        </a:lnTo>
                        <a:lnTo>
                          <a:pt x="1012" y="826"/>
                        </a:lnTo>
                        <a:lnTo>
                          <a:pt x="1030" y="826"/>
                        </a:lnTo>
                        <a:lnTo>
                          <a:pt x="1050" y="826"/>
                        </a:lnTo>
                        <a:lnTo>
                          <a:pt x="1069" y="826"/>
                        </a:lnTo>
                        <a:lnTo>
                          <a:pt x="1089" y="827"/>
                        </a:lnTo>
                        <a:lnTo>
                          <a:pt x="1111" y="828"/>
                        </a:lnTo>
                        <a:lnTo>
                          <a:pt x="1135" y="830"/>
                        </a:lnTo>
                        <a:lnTo>
                          <a:pt x="1158" y="831"/>
                        </a:lnTo>
                        <a:lnTo>
                          <a:pt x="1152" y="827"/>
                        </a:lnTo>
                        <a:lnTo>
                          <a:pt x="1149" y="824"/>
                        </a:lnTo>
                        <a:lnTo>
                          <a:pt x="1146" y="820"/>
                        </a:lnTo>
                        <a:lnTo>
                          <a:pt x="1143" y="817"/>
                        </a:lnTo>
                        <a:lnTo>
                          <a:pt x="1143" y="814"/>
                        </a:lnTo>
                        <a:lnTo>
                          <a:pt x="1142" y="812"/>
                        </a:lnTo>
                        <a:lnTo>
                          <a:pt x="1142" y="811"/>
                        </a:lnTo>
                        <a:lnTo>
                          <a:pt x="1142" y="809"/>
                        </a:lnTo>
                        <a:lnTo>
                          <a:pt x="1124" y="808"/>
                        </a:lnTo>
                        <a:lnTo>
                          <a:pt x="1107" y="805"/>
                        </a:lnTo>
                        <a:lnTo>
                          <a:pt x="1092" y="804"/>
                        </a:lnTo>
                        <a:lnTo>
                          <a:pt x="1078" y="802"/>
                        </a:lnTo>
                        <a:lnTo>
                          <a:pt x="1063" y="801"/>
                        </a:lnTo>
                        <a:lnTo>
                          <a:pt x="1051" y="798"/>
                        </a:lnTo>
                        <a:lnTo>
                          <a:pt x="1040" y="796"/>
                        </a:lnTo>
                        <a:lnTo>
                          <a:pt x="1028" y="795"/>
                        </a:lnTo>
                        <a:lnTo>
                          <a:pt x="1019" y="792"/>
                        </a:lnTo>
                        <a:lnTo>
                          <a:pt x="1011" y="789"/>
                        </a:lnTo>
                        <a:lnTo>
                          <a:pt x="1002" y="786"/>
                        </a:lnTo>
                        <a:lnTo>
                          <a:pt x="995" y="783"/>
                        </a:lnTo>
                        <a:lnTo>
                          <a:pt x="989" y="779"/>
                        </a:lnTo>
                        <a:lnTo>
                          <a:pt x="983" y="776"/>
                        </a:lnTo>
                        <a:lnTo>
                          <a:pt x="977" y="772"/>
                        </a:lnTo>
                        <a:lnTo>
                          <a:pt x="973" y="766"/>
                        </a:lnTo>
                        <a:lnTo>
                          <a:pt x="998" y="753"/>
                        </a:lnTo>
                        <a:lnTo>
                          <a:pt x="1021" y="740"/>
                        </a:lnTo>
                        <a:lnTo>
                          <a:pt x="1044" y="729"/>
                        </a:lnTo>
                        <a:lnTo>
                          <a:pt x="1065" y="718"/>
                        </a:lnTo>
                        <a:lnTo>
                          <a:pt x="1086" y="709"/>
                        </a:lnTo>
                        <a:lnTo>
                          <a:pt x="1105" y="700"/>
                        </a:lnTo>
                        <a:lnTo>
                          <a:pt x="1124" y="693"/>
                        </a:lnTo>
                        <a:lnTo>
                          <a:pt x="1143" y="686"/>
                        </a:lnTo>
                        <a:lnTo>
                          <a:pt x="1161" y="678"/>
                        </a:lnTo>
                        <a:lnTo>
                          <a:pt x="1180" y="673"/>
                        </a:lnTo>
                        <a:lnTo>
                          <a:pt x="1197" y="667"/>
                        </a:lnTo>
                        <a:lnTo>
                          <a:pt x="1215" y="662"/>
                        </a:lnTo>
                        <a:lnTo>
                          <a:pt x="1234" y="657"/>
                        </a:lnTo>
                        <a:lnTo>
                          <a:pt x="1251" y="651"/>
                        </a:lnTo>
                        <a:lnTo>
                          <a:pt x="1270" y="646"/>
                        </a:lnTo>
                        <a:lnTo>
                          <a:pt x="1289" y="642"/>
                        </a:lnTo>
                        <a:lnTo>
                          <a:pt x="1274" y="638"/>
                        </a:lnTo>
                        <a:lnTo>
                          <a:pt x="1263" y="633"/>
                        </a:lnTo>
                        <a:lnTo>
                          <a:pt x="1253" y="629"/>
                        </a:lnTo>
                        <a:lnTo>
                          <a:pt x="1245" y="625"/>
                        </a:lnTo>
                        <a:lnTo>
                          <a:pt x="1239" y="619"/>
                        </a:lnTo>
                        <a:lnTo>
                          <a:pt x="1238" y="613"/>
                        </a:lnTo>
                        <a:lnTo>
                          <a:pt x="1239" y="606"/>
                        </a:lnTo>
                        <a:lnTo>
                          <a:pt x="1245" y="598"/>
                        </a:lnTo>
                        <a:lnTo>
                          <a:pt x="1263" y="595"/>
                        </a:lnTo>
                        <a:lnTo>
                          <a:pt x="1279" y="590"/>
                        </a:lnTo>
                        <a:lnTo>
                          <a:pt x="1293" y="581"/>
                        </a:lnTo>
                        <a:lnTo>
                          <a:pt x="1311" y="572"/>
                        </a:lnTo>
                        <a:lnTo>
                          <a:pt x="1325" y="560"/>
                        </a:lnTo>
                        <a:lnTo>
                          <a:pt x="1341" y="549"/>
                        </a:lnTo>
                        <a:lnTo>
                          <a:pt x="1359" y="536"/>
                        </a:lnTo>
                        <a:lnTo>
                          <a:pt x="1376" y="521"/>
                        </a:lnTo>
                        <a:lnTo>
                          <a:pt x="1395" y="507"/>
                        </a:lnTo>
                        <a:lnTo>
                          <a:pt x="1414" y="492"/>
                        </a:lnTo>
                        <a:lnTo>
                          <a:pt x="1436" y="476"/>
                        </a:lnTo>
                        <a:lnTo>
                          <a:pt x="1459" y="461"/>
                        </a:lnTo>
                        <a:lnTo>
                          <a:pt x="1486" y="447"/>
                        </a:lnTo>
                        <a:lnTo>
                          <a:pt x="1513" y="432"/>
                        </a:lnTo>
                        <a:lnTo>
                          <a:pt x="1543" y="419"/>
                        </a:lnTo>
                        <a:lnTo>
                          <a:pt x="1576" y="407"/>
                        </a:lnTo>
                        <a:lnTo>
                          <a:pt x="1579" y="400"/>
                        </a:lnTo>
                        <a:lnTo>
                          <a:pt x="1583" y="393"/>
                        </a:lnTo>
                        <a:lnTo>
                          <a:pt x="1586" y="384"/>
                        </a:lnTo>
                        <a:lnTo>
                          <a:pt x="1591" y="375"/>
                        </a:lnTo>
                        <a:lnTo>
                          <a:pt x="1595" y="367"/>
                        </a:lnTo>
                        <a:lnTo>
                          <a:pt x="1599" y="356"/>
                        </a:lnTo>
                        <a:lnTo>
                          <a:pt x="1604" y="346"/>
                        </a:lnTo>
                        <a:lnTo>
                          <a:pt x="1610" y="335"/>
                        </a:lnTo>
                        <a:lnTo>
                          <a:pt x="1615" y="323"/>
                        </a:lnTo>
                        <a:lnTo>
                          <a:pt x="1621" y="311"/>
                        </a:lnTo>
                        <a:lnTo>
                          <a:pt x="1628" y="298"/>
                        </a:lnTo>
                        <a:lnTo>
                          <a:pt x="1637" y="287"/>
                        </a:lnTo>
                        <a:lnTo>
                          <a:pt x="1646" y="273"/>
                        </a:lnTo>
                        <a:lnTo>
                          <a:pt x="1655" y="260"/>
                        </a:lnTo>
                        <a:lnTo>
                          <a:pt x="1665" y="246"/>
                        </a:lnTo>
                        <a:lnTo>
                          <a:pt x="1677" y="233"/>
                        </a:lnTo>
                        <a:lnTo>
                          <a:pt x="1688" y="218"/>
                        </a:lnTo>
                        <a:lnTo>
                          <a:pt x="1701" y="204"/>
                        </a:lnTo>
                        <a:lnTo>
                          <a:pt x="1714" y="189"/>
                        </a:lnTo>
                        <a:lnTo>
                          <a:pt x="1730" y="174"/>
                        </a:lnTo>
                        <a:lnTo>
                          <a:pt x="1746" y="160"/>
                        </a:lnTo>
                        <a:lnTo>
                          <a:pt x="1764" y="145"/>
                        </a:lnTo>
                        <a:lnTo>
                          <a:pt x="1781" y="131"/>
                        </a:lnTo>
                        <a:lnTo>
                          <a:pt x="1802" y="116"/>
                        </a:lnTo>
                        <a:lnTo>
                          <a:pt x="1822" y="100"/>
                        </a:lnTo>
                        <a:lnTo>
                          <a:pt x="1846" y="86"/>
                        </a:lnTo>
                        <a:lnTo>
                          <a:pt x="1869" y="71"/>
                        </a:lnTo>
                        <a:lnTo>
                          <a:pt x="1895" y="56"/>
                        </a:lnTo>
                        <a:lnTo>
                          <a:pt x="1921" y="42"/>
                        </a:lnTo>
                        <a:lnTo>
                          <a:pt x="1949" y="27"/>
                        </a:lnTo>
                        <a:lnTo>
                          <a:pt x="1980" y="14"/>
                        </a:lnTo>
                        <a:lnTo>
                          <a:pt x="201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360" bIns="18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0" name=""/>
                  <p:cNvSpPr/>
                  <p:nvPr/>
                </p:nvSpPr>
                <p:spPr>
                  <a:xfrm>
                    <a:off x="1871640" y="5083560"/>
                    <a:ext cx="77760" cy="25920"/>
                  </a:xfrm>
                  <a:custGeom>
                    <a:avLst/>
                    <a:gdLst/>
                    <a:ahLst/>
                    <a:rect l="l" t="t" r="r" b="b"/>
                    <a:pathLst>
                      <a:path w="1354" h="492">
                        <a:moveTo>
                          <a:pt x="147" y="299"/>
                        </a:moveTo>
                        <a:lnTo>
                          <a:pt x="187" y="299"/>
                        </a:lnTo>
                        <a:lnTo>
                          <a:pt x="226" y="296"/>
                        </a:lnTo>
                        <a:lnTo>
                          <a:pt x="263" y="291"/>
                        </a:lnTo>
                        <a:lnTo>
                          <a:pt x="297" y="285"/>
                        </a:lnTo>
                        <a:lnTo>
                          <a:pt x="330" y="278"/>
                        </a:lnTo>
                        <a:lnTo>
                          <a:pt x="362" y="271"/>
                        </a:lnTo>
                        <a:lnTo>
                          <a:pt x="391" y="262"/>
                        </a:lnTo>
                        <a:lnTo>
                          <a:pt x="420" y="252"/>
                        </a:lnTo>
                        <a:lnTo>
                          <a:pt x="446" y="240"/>
                        </a:lnTo>
                        <a:lnTo>
                          <a:pt x="472" y="230"/>
                        </a:lnTo>
                        <a:lnTo>
                          <a:pt x="496" y="217"/>
                        </a:lnTo>
                        <a:lnTo>
                          <a:pt x="520" y="205"/>
                        </a:lnTo>
                        <a:lnTo>
                          <a:pt x="542" y="192"/>
                        </a:lnTo>
                        <a:lnTo>
                          <a:pt x="563" y="179"/>
                        </a:lnTo>
                        <a:lnTo>
                          <a:pt x="583" y="166"/>
                        </a:lnTo>
                        <a:lnTo>
                          <a:pt x="603" y="151"/>
                        </a:lnTo>
                        <a:lnTo>
                          <a:pt x="622" y="138"/>
                        </a:lnTo>
                        <a:lnTo>
                          <a:pt x="640" y="124"/>
                        </a:lnTo>
                        <a:lnTo>
                          <a:pt x="659" y="112"/>
                        </a:lnTo>
                        <a:lnTo>
                          <a:pt x="675" y="99"/>
                        </a:lnTo>
                        <a:lnTo>
                          <a:pt x="692" y="86"/>
                        </a:lnTo>
                        <a:lnTo>
                          <a:pt x="708" y="73"/>
                        </a:lnTo>
                        <a:lnTo>
                          <a:pt x="724" y="61"/>
                        </a:lnTo>
                        <a:lnTo>
                          <a:pt x="742" y="51"/>
                        </a:lnTo>
                        <a:lnTo>
                          <a:pt x="758" y="41"/>
                        </a:lnTo>
                        <a:lnTo>
                          <a:pt x="774" y="32"/>
                        </a:lnTo>
                        <a:lnTo>
                          <a:pt x="790" y="23"/>
                        </a:lnTo>
                        <a:lnTo>
                          <a:pt x="806" y="16"/>
                        </a:lnTo>
                        <a:lnTo>
                          <a:pt x="823" y="10"/>
                        </a:lnTo>
                        <a:lnTo>
                          <a:pt x="841" y="6"/>
                        </a:lnTo>
                        <a:lnTo>
                          <a:pt x="857" y="1"/>
                        </a:lnTo>
                        <a:lnTo>
                          <a:pt x="876" y="0"/>
                        </a:lnTo>
                        <a:lnTo>
                          <a:pt x="864" y="3"/>
                        </a:lnTo>
                        <a:lnTo>
                          <a:pt x="851" y="7"/>
                        </a:lnTo>
                        <a:lnTo>
                          <a:pt x="838" y="13"/>
                        </a:lnTo>
                        <a:lnTo>
                          <a:pt x="823" y="19"/>
                        </a:lnTo>
                        <a:lnTo>
                          <a:pt x="807" y="28"/>
                        </a:lnTo>
                        <a:lnTo>
                          <a:pt x="793" y="38"/>
                        </a:lnTo>
                        <a:lnTo>
                          <a:pt x="777" y="49"/>
                        </a:lnTo>
                        <a:lnTo>
                          <a:pt x="762" y="61"/>
                        </a:lnTo>
                        <a:lnTo>
                          <a:pt x="746" y="76"/>
                        </a:lnTo>
                        <a:lnTo>
                          <a:pt x="730" y="90"/>
                        </a:lnTo>
                        <a:lnTo>
                          <a:pt x="714" y="108"/>
                        </a:lnTo>
                        <a:lnTo>
                          <a:pt x="700" y="125"/>
                        </a:lnTo>
                        <a:lnTo>
                          <a:pt x="685" y="146"/>
                        </a:lnTo>
                        <a:lnTo>
                          <a:pt x="672" y="166"/>
                        </a:lnTo>
                        <a:lnTo>
                          <a:pt x="659" y="188"/>
                        </a:lnTo>
                        <a:lnTo>
                          <a:pt x="647" y="213"/>
                        </a:lnTo>
                        <a:lnTo>
                          <a:pt x="660" y="211"/>
                        </a:lnTo>
                        <a:lnTo>
                          <a:pt x="672" y="210"/>
                        </a:lnTo>
                        <a:lnTo>
                          <a:pt x="684" y="207"/>
                        </a:lnTo>
                        <a:lnTo>
                          <a:pt x="697" y="202"/>
                        </a:lnTo>
                        <a:lnTo>
                          <a:pt x="708" y="198"/>
                        </a:lnTo>
                        <a:lnTo>
                          <a:pt x="720" y="194"/>
                        </a:lnTo>
                        <a:lnTo>
                          <a:pt x="733" y="188"/>
                        </a:lnTo>
                        <a:lnTo>
                          <a:pt x="746" y="181"/>
                        </a:lnTo>
                        <a:lnTo>
                          <a:pt x="758" y="175"/>
                        </a:lnTo>
                        <a:lnTo>
                          <a:pt x="771" y="167"/>
                        </a:lnTo>
                        <a:lnTo>
                          <a:pt x="783" y="160"/>
                        </a:lnTo>
                        <a:lnTo>
                          <a:pt x="796" y="151"/>
                        </a:lnTo>
                        <a:lnTo>
                          <a:pt x="809" y="144"/>
                        </a:lnTo>
                        <a:lnTo>
                          <a:pt x="822" y="135"/>
                        </a:lnTo>
                        <a:lnTo>
                          <a:pt x="835" y="127"/>
                        </a:lnTo>
                        <a:lnTo>
                          <a:pt x="850" y="118"/>
                        </a:lnTo>
                        <a:lnTo>
                          <a:pt x="863" y="109"/>
                        </a:lnTo>
                        <a:lnTo>
                          <a:pt x="876" y="100"/>
                        </a:lnTo>
                        <a:lnTo>
                          <a:pt x="890" y="93"/>
                        </a:lnTo>
                        <a:lnTo>
                          <a:pt x="905" y="84"/>
                        </a:lnTo>
                        <a:lnTo>
                          <a:pt x="920" y="77"/>
                        </a:lnTo>
                        <a:lnTo>
                          <a:pt x="934" y="70"/>
                        </a:lnTo>
                        <a:lnTo>
                          <a:pt x="950" y="63"/>
                        </a:lnTo>
                        <a:lnTo>
                          <a:pt x="966" y="55"/>
                        </a:lnTo>
                        <a:lnTo>
                          <a:pt x="982" y="49"/>
                        </a:lnTo>
                        <a:lnTo>
                          <a:pt x="998" y="44"/>
                        </a:lnTo>
                        <a:lnTo>
                          <a:pt x="1014" y="39"/>
                        </a:lnTo>
                        <a:lnTo>
                          <a:pt x="1032" y="35"/>
                        </a:lnTo>
                        <a:lnTo>
                          <a:pt x="1049" y="32"/>
                        </a:lnTo>
                        <a:lnTo>
                          <a:pt x="1067" y="31"/>
                        </a:lnTo>
                        <a:lnTo>
                          <a:pt x="1086" y="28"/>
                        </a:lnTo>
                        <a:lnTo>
                          <a:pt x="1105" y="28"/>
                        </a:lnTo>
                        <a:lnTo>
                          <a:pt x="1077" y="29"/>
                        </a:lnTo>
                        <a:lnTo>
                          <a:pt x="1054" y="33"/>
                        </a:lnTo>
                        <a:lnTo>
                          <a:pt x="1033" y="39"/>
                        </a:lnTo>
                        <a:lnTo>
                          <a:pt x="1016" y="47"/>
                        </a:lnTo>
                        <a:lnTo>
                          <a:pt x="1000" y="57"/>
                        </a:lnTo>
                        <a:lnTo>
                          <a:pt x="985" y="67"/>
                        </a:lnTo>
                        <a:lnTo>
                          <a:pt x="972" y="79"/>
                        </a:lnTo>
                        <a:lnTo>
                          <a:pt x="960" y="90"/>
                        </a:lnTo>
                        <a:lnTo>
                          <a:pt x="947" y="103"/>
                        </a:lnTo>
                        <a:lnTo>
                          <a:pt x="936" y="116"/>
                        </a:lnTo>
                        <a:lnTo>
                          <a:pt x="923" y="128"/>
                        </a:lnTo>
                        <a:lnTo>
                          <a:pt x="908" y="140"/>
                        </a:lnTo>
                        <a:lnTo>
                          <a:pt x="892" y="151"/>
                        </a:lnTo>
                        <a:lnTo>
                          <a:pt x="874" y="160"/>
                        </a:lnTo>
                        <a:lnTo>
                          <a:pt x="854" y="167"/>
                        </a:lnTo>
                        <a:lnTo>
                          <a:pt x="832" y="175"/>
                        </a:lnTo>
                        <a:lnTo>
                          <a:pt x="848" y="173"/>
                        </a:lnTo>
                        <a:lnTo>
                          <a:pt x="864" y="172"/>
                        </a:lnTo>
                        <a:lnTo>
                          <a:pt x="880" y="170"/>
                        </a:lnTo>
                        <a:lnTo>
                          <a:pt x="896" y="169"/>
                        </a:lnTo>
                        <a:lnTo>
                          <a:pt x="912" y="167"/>
                        </a:lnTo>
                        <a:lnTo>
                          <a:pt x="927" y="167"/>
                        </a:lnTo>
                        <a:lnTo>
                          <a:pt x="943" y="166"/>
                        </a:lnTo>
                        <a:lnTo>
                          <a:pt x="959" y="165"/>
                        </a:lnTo>
                        <a:lnTo>
                          <a:pt x="975" y="163"/>
                        </a:lnTo>
                        <a:lnTo>
                          <a:pt x="990" y="162"/>
                        </a:lnTo>
                        <a:lnTo>
                          <a:pt x="1006" y="160"/>
                        </a:lnTo>
                        <a:lnTo>
                          <a:pt x="1020" y="159"/>
                        </a:lnTo>
                        <a:lnTo>
                          <a:pt x="1036" y="157"/>
                        </a:lnTo>
                        <a:lnTo>
                          <a:pt x="1051" y="154"/>
                        </a:lnTo>
                        <a:lnTo>
                          <a:pt x="1067" y="153"/>
                        </a:lnTo>
                        <a:lnTo>
                          <a:pt x="1083" y="150"/>
                        </a:lnTo>
                        <a:lnTo>
                          <a:pt x="1099" y="147"/>
                        </a:lnTo>
                        <a:lnTo>
                          <a:pt x="1115" y="143"/>
                        </a:lnTo>
                        <a:lnTo>
                          <a:pt x="1131" y="140"/>
                        </a:lnTo>
                        <a:lnTo>
                          <a:pt x="1147" y="135"/>
                        </a:lnTo>
                        <a:lnTo>
                          <a:pt x="1163" y="131"/>
                        </a:lnTo>
                        <a:lnTo>
                          <a:pt x="1179" y="127"/>
                        </a:lnTo>
                        <a:lnTo>
                          <a:pt x="1195" y="121"/>
                        </a:lnTo>
                        <a:lnTo>
                          <a:pt x="1212" y="115"/>
                        </a:lnTo>
                        <a:lnTo>
                          <a:pt x="1229" y="108"/>
                        </a:lnTo>
                        <a:lnTo>
                          <a:pt x="1246" y="100"/>
                        </a:lnTo>
                        <a:lnTo>
                          <a:pt x="1263" y="93"/>
                        </a:lnTo>
                        <a:lnTo>
                          <a:pt x="1281" y="84"/>
                        </a:lnTo>
                        <a:lnTo>
                          <a:pt x="1298" y="76"/>
                        </a:lnTo>
                        <a:lnTo>
                          <a:pt x="1317" y="65"/>
                        </a:lnTo>
                        <a:lnTo>
                          <a:pt x="1335" y="55"/>
                        </a:lnTo>
                        <a:lnTo>
                          <a:pt x="1354" y="44"/>
                        </a:lnTo>
                        <a:lnTo>
                          <a:pt x="1347" y="48"/>
                        </a:lnTo>
                        <a:lnTo>
                          <a:pt x="1339" y="51"/>
                        </a:lnTo>
                        <a:lnTo>
                          <a:pt x="1332" y="57"/>
                        </a:lnTo>
                        <a:lnTo>
                          <a:pt x="1323" y="63"/>
                        </a:lnTo>
                        <a:lnTo>
                          <a:pt x="1316" y="68"/>
                        </a:lnTo>
                        <a:lnTo>
                          <a:pt x="1307" y="76"/>
                        </a:lnTo>
                        <a:lnTo>
                          <a:pt x="1300" y="83"/>
                        </a:lnTo>
                        <a:lnTo>
                          <a:pt x="1291" y="90"/>
                        </a:lnTo>
                        <a:lnTo>
                          <a:pt x="1282" y="99"/>
                        </a:lnTo>
                        <a:lnTo>
                          <a:pt x="1275" y="106"/>
                        </a:lnTo>
                        <a:lnTo>
                          <a:pt x="1266" y="115"/>
                        </a:lnTo>
                        <a:lnTo>
                          <a:pt x="1259" y="124"/>
                        </a:lnTo>
                        <a:lnTo>
                          <a:pt x="1252" y="132"/>
                        </a:lnTo>
                        <a:lnTo>
                          <a:pt x="1243" y="141"/>
                        </a:lnTo>
                        <a:lnTo>
                          <a:pt x="1236" y="150"/>
                        </a:lnTo>
                        <a:lnTo>
                          <a:pt x="1229" y="157"/>
                        </a:lnTo>
                        <a:lnTo>
                          <a:pt x="1215" y="167"/>
                        </a:lnTo>
                        <a:lnTo>
                          <a:pt x="1201" y="179"/>
                        </a:lnTo>
                        <a:lnTo>
                          <a:pt x="1188" y="189"/>
                        </a:lnTo>
                        <a:lnTo>
                          <a:pt x="1173" y="199"/>
                        </a:lnTo>
                        <a:lnTo>
                          <a:pt x="1157" y="210"/>
                        </a:lnTo>
                        <a:lnTo>
                          <a:pt x="1143" y="220"/>
                        </a:lnTo>
                        <a:lnTo>
                          <a:pt x="1128" y="230"/>
                        </a:lnTo>
                        <a:lnTo>
                          <a:pt x="1112" y="240"/>
                        </a:lnTo>
                        <a:lnTo>
                          <a:pt x="1096" y="250"/>
                        </a:lnTo>
                        <a:lnTo>
                          <a:pt x="1078" y="261"/>
                        </a:lnTo>
                        <a:lnTo>
                          <a:pt x="1062" y="271"/>
                        </a:lnTo>
                        <a:lnTo>
                          <a:pt x="1046" y="281"/>
                        </a:lnTo>
                        <a:lnTo>
                          <a:pt x="1029" y="290"/>
                        </a:lnTo>
                        <a:lnTo>
                          <a:pt x="1013" y="300"/>
                        </a:lnTo>
                        <a:lnTo>
                          <a:pt x="995" y="309"/>
                        </a:lnTo>
                        <a:lnTo>
                          <a:pt x="978" y="317"/>
                        </a:lnTo>
                        <a:lnTo>
                          <a:pt x="962" y="326"/>
                        </a:lnTo>
                        <a:lnTo>
                          <a:pt x="944" y="335"/>
                        </a:lnTo>
                        <a:lnTo>
                          <a:pt x="927" y="342"/>
                        </a:lnTo>
                        <a:lnTo>
                          <a:pt x="909" y="351"/>
                        </a:lnTo>
                        <a:lnTo>
                          <a:pt x="893" y="358"/>
                        </a:lnTo>
                        <a:lnTo>
                          <a:pt x="876" y="364"/>
                        </a:lnTo>
                        <a:lnTo>
                          <a:pt x="858" y="371"/>
                        </a:lnTo>
                        <a:lnTo>
                          <a:pt x="842" y="377"/>
                        </a:lnTo>
                        <a:lnTo>
                          <a:pt x="825" y="383"/>
                        </a:lnTo>
                        <a:lnTo>
                          <a:pt x="809" y="387"/>
                        </a:lnTo>
                        <a:lnTo>
                          <a:pt x="791" y="393"/>
                        </a:lnTo>
                        <a:lnTo>
                          <a:pt x="775" y="396"/>
                        </a:lnTo>
                        <a:lnTo>
                          <a:pt x="759" y="400"/>
                        </a:lnTo>
                        <a:lnTo>
                          <a:pt x="743" y="403"/>
                        </a:lnTo>
                        <a:lnTo>
                          <a:pt x="727" y="406"/>
                        </a:lnTo>
                        <a:lnTo>
                          <a:pt x="713" y="408"/>
                        </a:lnTo>
                        <a:lnTo>
                          <a:pt x="678" y="405"/>
                        </a:lnTo>
                        <a:lnTo>
                          <a:pt x="646" y="403"/>
                        </a:lnTo>
                        <a:lnTo>
                          <a:pt x="618" y="402"/>
                        </a:lnTo>
                        <a:lnTo>
                          <a:pt x="595" y="400"/>
                        </a:lnTo>
                        <a:lnTo>
                          <a:pt x="573" y="400"/>
                        </a:lnTo>
                        <a:lnTo>
                          <a:pt x="552" y="400"/>
                        </a:lnTo>
                        <a:lnTo>
                          <a:pt x="536" y="402"/>
                        </a:lnTo>
                        <a:lnTo>
                          <a:pt x="522" y="403"/>
                        </a:lnTo>
                        <a:lnTo>
                          <a:pt x="509" y="405"/>
                        </a:lnTo>
                        <a:lnTo>
                          <a:pt x="496" y="408"/>
                        </a:lnTo>
                        <a:lnTo>
                          <a:pt x="485" y="411"/>
                        </a:lnTo>
                        <a:lnTo>
                          <a:pt x="477" y="415"/>
                        </a:lnTo>
                        <a:lnTo>
                          <a:pt x="466" y="419"/>
                        </a:lnTo>
                        <a:lnTo>
                          <a:pt x="458" y="424"/>
                        </a:lnTo>
                        <a:lnTo>
                          <a:pt x="449" y="430"/>
                        </a:lnTo>
                        <a:lnTo>
                          <a:pt x="440" y="435"/>
                        </a:lnTo>
                        <a:lnTo>
                          <a:pt x="429" y="440"/>
                        </a:lnTo>
                        <a:lnTo>
                          <a:pt x="416" y="443"/>
                        </a:lnTo>
                        <a:lnTo>
                          <a:pt x="404" y="447"/>
                        </a:lnTo>
                        <a:lnTo>
                          <a:pt x="391" y="450"/>
                        </a:lnTo>
                        <a:lnTo>
                          <a:pt x="378" y="454"/>
                        </a:lnTo>
                        <a:lnTo>
                          <a:pt x="363" y="457"/>
                        </a:lnTo>
                        <a:lnTo>
                          <a:pt x="351" y="460"/>
                        </a:lnTo>
                        <a:lnTo>
                          <a:pt x="337" y="463"/>
                        </a:lnTo>
                        <a:lnTo>
                          <a:pt x="324" y="466"/>
                        </a:lnTo>
                        <a:lnTo>
                          <a:pt x="309" y="469"/>
                        </a:lnTo>
                        <a:lnTo>
                          <a:pt x="296" y="472"/>
                        </a:lnTo>
                        <a:lnTo>
                          <a:pt x="281" y="475"/>
                        </a:lnTo>
                        <a:lnTo>
                          <a:pt x="267" y="476"/>
                        </a:lnTo>
                        <a:lnTo>
                          <a:pt x="254" y="479"/>
                        </a:lnTo>
                        <a:lnTo>
                          <a:pt x="239" y="481"/>
                        </a:lnTo>
                        <a:lnTo>
                          <a:pt x="225" y="482"/>
                        </a:lnTo>
                        <a:lnTo>
                          <a:pt x="210" y="484"/>
                        </a:lnTo>
                        <a:lnTo>
                          <a:pt x="195" y="486"/>
                        </a:lnTo>
                        <a:lnTo>
                          <a:pt x="182" y="488"/>
                        </a:lnTo>
                        <a:lnTo>
                          <a:pt x="168" y="488"/>
                        </a:lnTo>
                        <a:lnTo>
                          <a:pt x="153" y="489"/>
                        </a:lnTo>
                        <a:lnTo>
                          <a:pt x="139" y="491"/>
                        </a:lnTo>
                        <a:lnTo>
                          <a:pt x="126" y="491"/>
                        </a:lnTo>
                        <a:lnTo>
                          <a:pt x="111" y="491"/>
                        </a:lnTo>
                        <a:lnTo>
                          <a:pt x="96" y="492"/>
                        </a:lnTo>
                        <a:lnTo>
                          <a:pt x="83" y="492"/>
                        </a:lnTo>
                        <a:lnTo>
                          <a:pt x="69" y="492"/>
                        </a:lnTo>
                        <a:lnTo>
                          <a:pt x="54" y="492"/>
                        </a:lnTo>
                        <a:lnTo>
                          <a:pt x="41" y="491"/>
                        </a:lnTo>
                        <a:lnTo>
                          <a:pt x="28" y="491"/>
                        </a:lnTo>
                        <a:lnTo>
                          <a:pt x="13" y="491"/>
                        </a:lnTo>
                        <a:lnTo>
                          <a:pt x="0" y="489"/>
                        </a:lnTo>
                        <a:lnTo>
                          <a:pt x="8" y="479"/>
                        </a:lnTo>
                        <a:lnTo>
                          <a:pt x="16" y="467"/>
                        </a:lnTo>
                        <a:lnTo>
                          <a:pt x="26" y="453"/>
                        </a:lnTo>
                        <a:lnTo>
                          <a:pt x="38" y="438"/>
                        </a:lnTo>
                        <a:lnTo>
                          <a:pt x="48" y="424"/>
                        </a:lnTo>
                        <a:lnTo>
                          <a:pt x="61" y="408"/>
                        </a:lnTo>
                        <a:lnTo>
                          <a:pt x="75" y="392"/>
                        </a:lnTo>
                        <a:lnTo>
                          <a:pt x="86" y="376"/>
                        </a:lnTo>
                        <a:lnTo>
                          <a:pt x="98" y="361"/>
                        </a:lnTo>
                        <a:lnTo>
                          <a:pt x="110" y="347"/>
                        </a:lnTo>
                        <a:lnTo>
                          <a:pt x="120" y="333"/>
                        </a:lnTo>
                        <a:lnTo>
                          <a:pt x="128" y="322"/>
                        </a:lnTo>
                        <a:lnTo>
                          <a:pt x="136" y="313"/>
                        </a:lnTo>
                        <a:lnTo>
                          <a:pt x="142" y="306"/>
                        </a:lnTo>
                        <a:lnTo>
                          <a:pt x="146" y="300"/>
                        </a:lnTo>
                        <a:lnTo>
                          <a:pt x="147" y="29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0880" bIns="-20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1" name=""/>
                  <p:cNvSpPr/>
                  <p:nvPr/>
                </p:nvSpPr>
                <p:spPr>
                  <a:xfrm>
                    <a:off x="1854720" y="5106960"/>
                    <a:ext cx="57240" cy="18000"/>
                  </a:xfrm>
                  <a:custGeom>
                    <a:avLst/>
                    <a:gdLst/>
                    <a:ahLst/>
                    <a:rect l="l" t="t" r="r" b="b"/>
                    <a:pathLst>
                      <a:path w="1000" h="345">
                        <a:moveTo>
                          <a:pt x="267" y="156"/>
                        </a:moveTo>
                        <a:lnTo>
                          <a:pt x="277" y="151"/>
                        </a:lnTo>
                        <a:lnTo>
                          <a:pt x="287" y="147"/>
                        </a:lnTo>
                        <a:lnTo>
                          <a:pt x="299" y="142"/>
                        </a:lnTo>
                        <a:lnTo>
                          <a:pt x="311" y="137"/>
                        </a:lnTo>
                        <a:lnTo>
                          <a:pt x="322" y="131"/>
                        </a:lnTo>
                        <a:lnTo>
                          <a:pt x="336" y="125"/>
                        </a:lnTo>
                        <a:lnTo>
                          <a:pt x="349" y="118"/>
                        </a:lnTo>
                        <a:lnTo>
                          <a:pt x="362" y="112"/>
                        </a:lnTo>
                        <a:lnTo>
                          <a:pt x="376" y="105"/>
                        </a:lnTo>
                        <a:lnTo>
                          <a:pt x="391" y="97"/>
                        </a:lnTo>
                        <a:lnTo>
                          <a:pt x="407" y="90"/>
                        </a:lnTo>
                        <a:lnTo>
                          <a:pt x="423" y="83"/>
                        </a:lnTo>
                        <a:lnTo>
                          <a:pt x="440" y="75"/>
                        </a:lnTo>
                        <a:lnTo>
                          <a:pt x="458" y="68"/>
                        </a:lnTo>
                        <a:lnTo>
                          <a:pt x="477" y="61"/>
                        </a:lnTo>
                        <a:lnTo>
                          <a:pt x="497" y="55"/>
                        </a:lnTo>
                        <a:lnTo>
                          <a:pt x="518" y="48"/>
                        </a:lnTo>
                        <a:lnTo>
                          <a:pt x="538" y="41"/>
                        </a:lnTo>
                        <a:lnTo>
                          <a:pt x="561" y="35"/>
                        </a:lnTo>
                        <a:lnTo>
                          <a:pt x="585" y="29"/>
                        </a:lnTo>
                        <a:lnTo>
                          <a:pt x="608" y="23"/>
                        </a:lnTo>
                        <a:lnTo>
                          <a:pt x="634" y="19"/>
                        </a:lnTo>
                        <a:lnTo>
                          <a:pt x="660" y="14"/>
                        </a:lnTo>
                        <a:lnTo>
                          <a:pt x="688" y="10"/>
                        </a:lnTo>
                        <a:lnTo>
                          <a:pt x="716" y="7"/>
                        </a:lnTo>
                        <a:lnTo>
                          <a:pt x="746" y="3"/>
                        </a:lnTo>
                        <a:lnTo>
                          <a:pt x="777" y="1"/>
                        </a:lnTo>
                        <a:lnTo>
                          <a:pt x="809" y="0"/>
                        </a:lnTo>
                        <a:lnTo>
                          <a:pt x="843" y="0"/>
                        </a:lnTo>
                        <a:lnTo>
                          <a:pt x="878" y="0"/>
                        </a:lnTo>
                        <a:lnTo>
                          <a:pt x="914" y="1"/>
                        </a:lnTo>
                        <a:lnTo>
                          <a:pt x="952" y="3"/>
                        </a:lnTo>
                        <a:lnTo>
                          <a:pt x="927" y="4"/>
                        </a:lnTo>
                        <a:lnTo>
                          <a:pt x="904" y="6"/>
                        </a:lnTo>
                        <a:lnTo>
                          <a:pt x="882" y="7"/>
                        </a:lnTo>
                        <a:lnTo>
                          <a:pt x="859" y="8"/>
                        </a:lnTo>
                        <a:lnTo>
                          <a:pt x="835" y="11"/>
                        </a:lnTo>
                        <a:lnTo>
                          <a:pt x="813" y="14"/>
                        </a:lnTo>
                        <a:lnTo>
                          <a:pt x="790" y="16"/>
                        </a:lnTo>
                        <a:lnTo>
                          <a:pt x="768" y="19"/>
                        </a:lnTo>
                        <a:lnTo>
                          <a:pt x="746" y="22"/>
                        </a:lnTo>
                        <a:lnTo>
                          <a:pt x="725" y="26"/>
                        </a:lnTo>
                        <a:lnTo>
                          <a:pt x="704" y="29"/>
                        </a:lnTo>
                        <a:lnTo>
                          <a:pt x="682" y="33"/>
                        </a:lnTo>
                        <a:lnTo>
                          <a:pt x="662" y="38"/>
                        </a:lnTo>
                        <a:lnTo>
                          <a:pt x="643" y="42"/>
                        </a:lnTo>
                        <a:lnTo>
                          <a:pt x="623" y="46"/>
                        </a:lnTo>
                        <a:lnTo>
                          <a:pt x="604" y="51"/>
                        </a:lnTo>
                        <a:lnTo>
                          <a:pt x="586" y="57"/>
                        </a:lnTo>
                        <a:lnTo>
                          <a:pt x="567" y="61"/>
                        </a:lnTo>
                        <a:lnTo>
                          <a:pt x="551" y="67"/>
                        </a:lnTo>
                        <a:lnTo>
                          <a:pt x="534" y="73"/>
                        </a:lnTo>
                        <a:lnTo>
                          <a:pt x="518" y="80"/>
                        </a:lnTo>
                        <a:lnTo>
                          <a:pt x="502" y="86"/>
                        </a:lnTo>
                        <a:lnTo>
                          <a:pt x="487" y="91"/>
                        </a:lnTo>
                        <a:lnTo>
                          <a:pt x="474" y="99"/>
                        </a:lnTo>
                        <a:lnTo>
                          <a:pt x="461" y="106"/>
                        </a:lnTo>
                        <a:lnTo>
                          <a:pt x="448" y="113"/>
                        </a:lnTo>
                        <a:lnTo>
                          <a:pt x="436" y="121"/>
                        </a:lnTo>
                        <a:lnTo>
                          <a:pt x="426" y="128"/>
                        </a:lnTo>
                        <a:lnTo>
                          <a:pt x="416" y="135"/>
                        </a:lnTo>
                        <a:lnTo>
                          <a:pt x="407" y="144"/>
                        </a:lnTo>
                        <a:lnTo>
                          <a:pt x="398" y="153"/>
                        </a:lnTo>
                        <a:lnTo>
                          <a:pt x="391" y="161"/>
                        </a:lnTo>
                        <a:lnTo>
                          <a:pt x="401" y="161"/>
                        </a:lnTo>
                        <a:lnTo>
                          <a:pt x="411" y="163"/>
                        </a:lnTo>
                        <a:lnTo>
                          <a:pt x="421" y="163"/>
                        </a:lnTo>
                        <a:lnTo>
                          <a:pt x="433" y="164"/>
                        </a:lnTo>
                        <a:lnTo>
                          <a:pt x="446" y="166"/>
                        </a:lnTo>
                        <a:lnTo>
                          <a:pt x="459" y="167"/>
                        </a:lnTo>
                        <a:lnTo>
                          <a:pt x="474" y="169"/>
                        </a:lnTo>
                        <a:lnTo>
                          <a:pt x="490" y="170"/>
                        </a:lnTo>
                        <a:lnTo>
                          <a:pt x="506" y="173"/>
                        </a:lnTo>
                        <a:lnTo>
                          <a:pt x="522" y="176"/>
                        </a:lnTo>
                        <a:lnTo>
                          <a:pt x="539" y="177"/>
                        </a:lnTo>
                        <a:lnTo>
                          <a:pt x="557" y="180"/>
                        </a:lnTo>
                        <a:lnTo>
                          <a:pt x="576" y="185"/>
                        </a:lnTo>
                        <a:lnTo>
                          <a:pt x="595" y="188"/>
                        </a:lnTo>
                        <a:lnTo>
                          <a:pt x="615" y="192"/>
                        </a:lnTo>
                        <a:lnTo>
                          <a:pt x="634" y="195"/>
                        </a:lnTo>
                        <a:lnTo>
                          <a:pt x="655" y="199"/>
                        </a:lnTo>
                        <a:lnTo>
                          <a:pt x="676" y="205"/>
                        </a:lnTo>
                        <a:lnTo>
                          <a:pt x="698" y="209"/>
                        </a:lnTo>
                        <a:lnTo>
                          <a:pt x="720" y="215"/>
                        </a:lnTo>
                        <a:lnTo>
                          <a:pt x="742" y="220"/>
                        </a:lnTo>
                        <a:lnTo>
                          <a:pt x="764" y="227"/>
                        </a:lnTo>
                        <a:lnTo>
                          <a:pt x="787" y="233"/>
                        </a:lnTo>
                        <a:lnTo>
                          <a:pt x="810" y="239"/>
                        </a:lnTo>
                        <a:lnTo>
                          <a:pt x="834" y="246"/>
                        </a:lnTo>
                        <a:lnTo>
                          <a:pt x="857" y="253"/>
                        </a:lnTo>
                        <a:lnTo>
                          <a:pt x="880" y="262"/>
                        </a:lnTo>
                        <a:lnTo>
                          <a:pt x="904" y="271"/>
                        </a:lnTo>
                        <a:lnTo>
                          <a:pt x="929" y="279"/>
                        </a:lnTo>
                        <a:lnTo>
                          <a:pt x="952" y="288"/>
                        </a:lnTo>
                        <a:lnTo>
                          <a:pt x="977" y="297"/>
                        </a:lnTo>
                        <a:lnTo>
                          <a:pt x="1000" y="307"/>
                        </a:lnTo>
                        <a:lnTo>
                          <a:pt x="969" y="297"/>
                        </a:lnTo>
                        <a:lnTo>
                          <a:pt x="939" y="288"/>
                        </a:lnTo>
                        <a:lnTo>
                          <a:pt x="910" y="279"/>
                        </a:lnTo>
                        <a:lnTo>
                          <a:pt x="882" y="272"/>
                        </a:lnTo>
                        <a:lnTo>
                          <a:pt x="854" y="263"/>
                        </a:lnTo>
                        <a:lnTo>
                          <a:pt x="827" y="258"/>
                        </a:lnTo>
                        <a:lnTo>
                          <a:pt x="800" y="250"/>
                        </a:lnTo>
                        <a:lnTo>
                          <a:pt x="773" y="244"/>
                        </a:lnTo>
                        <a:lnTo>
                          <a:pt x="748" y="239"/>
                        </a:lnTo>
                        <a:lnTo>
                          <a:pt x="723" y="234"/>
                        </a:lnTo>
                        <a:lnTo>
                          <a:pt x="698" y="230"/>
                        </a:lnTo>
                        <a:lnTo>
                          <a:pt x="674" y="225"/>
                        </a:lnTo>
                        <a:lnTo>
                          <a:pt x="650" y="223"/>
                        </a:lnTo>
                        <a:lnTo>
                          <a:pt x="627" y="220"/>
                        </a:lnTo>
                        <a:lnTo>
                          <a:pt x="604" y="217"/>
                        </a:lnTo>
                        <a:lnTo>
                          <a:pt x="580" y="214"/>
                        </a:lnTo>
                        <a:lnTo>
                          <a:pt x="558" y="212"/>
                        </a:lnTo>
                        <a:lnTo>
                          <a:pt x="535" y="211"/>
                        </a:lnTo>
                        <a:lnTo>
                          <a:pt x="513" y="209"/>
                        </a:lnTo>
                        <a:lnTo>
                          <a:pt x="491" y="209"/>
                        </a:lnTo>
                        <a:lnTo>
                          <a:pt x="470" y="209"/>
                        </a:lnTo>
                        <a:lnTo>
                          <a:pt x="449" y="209"/>
                        </a:lnTo>
                        <a:lnTo>
                          <a:pt x="427" y="211"/>
                        </a:lnTo>
                        <a:lnTo>
                          <a:pt x="405" y="212"/>
                        </a:lnTo>
                        <a:lnTo>
                          <a:pt x="384" y="212"/>
                        </a:lnTo>
                        <a:lnTo>
                          <a:pt x="363" y="215"/>
                        </a:lnTo>
                        <a:lnTo>
                          <a:pt x="341" y="217"/>
                        </a:lnTo>
                        <a:lnTo>
                          <a:pt x="319" y="220"/>
                        </a:lnTo>
                        <a:lnTo>
                          <a:pt x="299" y="221"/>
                        </a:lnTo>
                        <a:lnTo>
                          <a:pt x="277" y="224"/>
                        </a:lnTo>
                        <a:lnTo>
                          <a:pt x="255" y="227"/>
                        </a:lnTo>
                        <a:lnTo>
                          <a:pt x="234" y="231"/>
                        </a:lnTo>
                        <a:lnTo>
                          <a:pt x="244" y="239"/>
                        </a:lnTo>
                        <a:lnTo>
                          <a:pt x="254" y="247"/>
                        </a:lnTo>
                        <a:lnTo>
                          <a:pt x="264" y="255"/>
                        </a:lnTo>
                        <a:lnTo>
                          <a:pt x="274" y="263"/>
                        </a:lnTo>
                        <a:lnTo>
                          <a:pt x="285" y="271"/>
                        </a:lnTo>
                        <a:lnTo>
                          <a:pt x="295" y="278"/>
                        </a:lnTo>
                        <a:lnTo>
                          <a:pt x="305" y="285"/>
                        </a:lnTo>
                        <a:lnTo>
                          <a:pt x="315" y="292"/>
                        </a:lnTo>
                        <a:lnTo>
                          <a:pt x="327" y="298"/>
                        </a:lnTo>
                        <a:lnTo>
                          <a:pt x="337" y="306"/>
                        </a:lnTo>
                        <a:lnTo>
                          <a:pt x="349" y="313"/>
                        </a:lnTo>
                        <a:lnTo>
                          <a:pt x="360" y="320"/>
                        </a:lnTo>
                        <a:lnTo>
                          <a:pt x="373" y="326"/>
                        </a:lnTo>
                        <a:lnTo>
                          <a:pt x="387" y="333"/>
                        </a:lnTo>
                        <a:lnTo>
                          <a:pt x="400" y="339"/>
                        </a:lnTo>
                        <a:lnTo>
                          <a:pt x="413" y="345"/>
                        </a:lnTo>
                        <a:lnTo>
                          <a:pt x="407" y="342"/>
                        </a:lnTo>
                        <a:lnTo>
                          <a:pt x="400" y="339"/>
                        </a:lnTo>
                        <a:lnTo>
                          <a:pt x="391" y="335"/>
                        </a:lnTo>
                        <a:lnTo>
                          <a:pt x="382" y="332"/>
                        </a:lnTo>
                        <a:lnTo>
                          <a:pt x="373" y="326"/>
                        </a:lnTo>
                        <a:lnTo>
                          <a:pt x="365" y="322"/>
                        </a:lnTo>
                        <a:lnTo>
                          <a:pt x="354" y="317"/>
                        </a:lnTo>
                        <a:lnTo>
                          <a:pt x="344" y="311"/>
                        </a:lnTo>
                        <a:lnTo>
                          <a:pt x="334" y="306"/>
                        </a:lnTo>
                        <a:lnTo>
                          <a:pt x="324" y="300"/>
                        </a:lnTo>
                        <a:lnTo>
                          <a:pt x="312" y="294"/>
                        </a:lnTo>
                        <a:lnTo>
                          <a:pt x="301" y="288"/>
                        </a:lnTo>
                        <a:lnTo>
                          <a:pt x="287" y="282"/>
                        </a:lnTo>
                        <a:lnTo>
                          <a:pt x="276" y="278"/>
                        </a:lnTo>
                        <a:lnTo>
                          <a:pt x="263" y="272"/>
                        </a:lnTo>
                        <a:lnTo>
                          <a:pt x="250" y="266"/>
                        </a:lnTo>
                        <a:lnTo>
                          <a:pt x="236" y="260"/>
                        </a:lnTo>
                        <a:lnTo>
                          <a:pt x="222" y="256"/>
                        </a:lnTo>
                        <a:lnTo>
                          <a:pt x="207" y="250"/>
                        </a:lnTo>
                        <a:lnTo>
                          <a:pt x="193" y="246"/>
                        </a:lnTo>
                        <a:lnTo>
                          <a:pt x="178" y="242"/>
                        </a:lnTo>
                        <a:lnTo>
                          <a:pt x="164" y="237"/>
                        </a:lnTo>
                        <a:lnTo>
                          <a:pt x="149" y="234"/>
                        </a:lnTo>
                        <a:lnTo>
                          <a:pt x="133" y="231"/>
                        </a:lnTo>
                        <a:lnTo>
                          <a:pt x="117" y="228"/>
                        </a:lnTo>
                        <a:lnTo>
                          <a:pt x="101" y="227"/>
                        </a:lnTo>
                        <a:lnTo>
                          <a:pt x="85" y="227"/>
                        </a:lnTo>
                        <a:lnTo>
                          <a:pt x="67" y="225"/>
                        </a:lnTo>
                        <a:lnTo>
                          <a:pt x="51" y="225"/>
                        </a:lnTo>
                        <a:lnTo>
                          <a:pt x="34" y="227"/>
                        </a:lnTo>
                        <a:lnTo>
                          <a:pt x="18" y="228"/>
                        </a:lnTo>
                        <a:lnTo>
                          <a:pt x="0" y="231"/>
                        </a:lnTo>
                        <a:lnTo>
                          <a:pt x="11" y="223"/>
                        </a:lnTo>
                        <a:lnTo>
                          <a:pt x="24" y="214"/>
                        </a:lnTo>
                        <a:lnTo>
                          <a:pt x="35" y="205"/>
                        </a:lnTo>
                        <a:lnTo>
                          <a:pt x="50" y="195"/>
                        </a:lnTo>
                        <a:lnTo>
                          <a:pt x="63" y="185"/>
                        </a:lnTo>
                        <a:lnTo>
                          <a:pt x="78" y="176"/>
                        </a:lnTo>
                        <a:lnTo>
                          <a:pt x="91" y="166"/>
                        </a:lnTo>
                        <a:lnTo>
                          <a:pt x="105" y="157"/>
                        </a:lnTo>
                        <a:lnTo>
                          <a:pt x="118" y="150"/>
                        </a:lnTo>
                        <a:lnTo>
                          <a:pt x="130" y="141"/>
                        </a:lnTo>
                        <a:lnTo>
                          <a:pt x="140" y="135"/>
                        </a:lnTo>
                        <a:lnTo>
                          <a:pt x="150" y="129"/>
                        </a:lnTo>
                        <a:lnTo>
                          <a:pt x="158" y="124"/>
                        </a:lnTo>
                        <a:lnTo>
                          <a:pt x="164" y="121"/>
                        </a:lnTo>
                        <a:lnTo>
                          <a:pt x="168" y="118"/>
                        </a:lnTo>
                        <a:lnTo>
                          <a:pt x="169" y="118"/>
                        </a:lnTo>
                        <a:lnTo>
                          <a:pt x="177" y="121"/>
                        </a:lnTo>
                        <a:lnTo>
                          <a:pt x="185" y="125"/>
                        </a:lnTo>
                        <a:lnTo>
                          <a:pt x="194" y="128"/>
                        </a:lnTo>
                        <a:lnTo>
                          <a:pt x="201" y="132"/>
                        </a:lnTo>
                        <a:lnTo>
                          <a:pt x="210" y="135"/>
                        </a:lnTo>
                        <a:lnTo>
                          <a:pt x="219" y="140"/>
                        </a:lnTo>
                        <a:lnTo>
                          <a:pt x="226" y="141"/>
                        </a:lnTo>
                        <a:lnTo>
                          <a:pt x="234" y="144"/>
                        </a:lnTo>
                        <a:lnTo>
                          <a:pt x="241" y="147"/>
                        </a:lnTo>
                        <a:lnTo>
                          <a:pt x="247" y="148"/>
                        </a:lnTo>
                        <a:lnTo>
                          <a:pt x="252" y="151"/>
                        </a:lnTo>
                        <a:lnTo>
                          <a:pt x="257" y="151"/>
                        </a:lnTo>
                        <a:lnTo>
                          <a:pt x="261" y="154"/>
                        </a:lnTo>
                        <a:lnTo>
                          <a:pt x="264" y="154"/>
                        </a:lnTo>
                        <a:lnTo>
                          <a:pt x="266" y="156"/>
                        </a:lnTo>
                        <a:lnTo>
                          <a:pt x="267" y="15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800" bIns="-28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2" name=""/>
                  <p:cNvSpPr/>
                  <p:nvPr/>
                </p:nvSpPr>
                <p:spPr>
                  <a:xfrm>
                    <a:off x="1919160" y="5082120"/>
                    <a:ext cx="63000" cy="21600"/>
                  </a:xfrm>
                  <a:custGeom>
                    <a:avLst/>
                    <a:gdLst/>
                    <a:ahLst/>
                    <a:rect l="l" t="t" r="r" b="b"/>
                    <a:pathLst>
                      <a:path w="1099" h="412">
                        <a:moveTo>
                          <a:pt x="370" y="183"/>
                        </a:moveTo>
                        <a:lnTo>
                          <a:pt x="386" y="182"/>
                        </a:lnTo>
                        <a:lnTo>
                          <a:pt x="404" y="180"/>
                        </a:lnTo>
                        <a:lnTo>
                          <a:pt x="423" y="177"/>
                        </a:lnTo>
                        <a:lnTo>
                          <a:pt x="442" y="176"/>
                        </a:lnTo>
                        <a:lnTo>
                          <a:pt x="462" y="174"/>
                        </a:lnTo>
                        <a:lnTo>
                          <a:pt x="483" y="173"/>
                        </a:lnTo>
                        <a:lnTo>
                          <a:pt x="504" y="172"/>
                        </a:lnTo>
                        <a:lnTo>
                          <a:pt x="526" y="170"/>
                        </a:lnTo>
                        <a:lnTo>
                          <a:pt x="550" y="167"/>
                        </a:lnTo>
                        <a:lnTo>
                          <a:pt x="573" y="166"/>
                        </a:lnTo>
                        <a:lnTo>
                          <a:pt x="596" y="163"/>
                        </a:lnTo>
                        <a:lnTo>
                          <a:pt x="621" y="160"/>
                        </a:lnTo>
                        <a:lnTo>
                          <a:pt x="646" y="157"/>
                        </a:lnTo>
                        <a:lnTo>
                          <a:pt x="671" y="154"/>
                        </a:lnTo>
                        <a:lnTo>
                          <a:pt x="695" y="150"/>
                        </a:lnTo>
                        <a:lnTo>
                          <a:pt x="720" y="147"/>
                        </a:lnTo>
                        <a:lnTo>
                          <a:pt x="746" y="142"/>
                        </a:lnTo>
                        <a:lnTo>
                          <a:pt x="771" y="138"/>
                        </a:lnTo>
                        <a:lnTo>
                          <a:pt x="797" y="132"/>
                        </a:lnTo>
                        <a:lnTo>
                          <a:pt x="822" y="126"/>
                        </a:lnTo>
                        <a:lnTo>
                          <a:pt x="848" y="119"/>
                        </a:lnTo>
                        <a:lnTo>
                          <a:pt x="873" y="112"/>
                        </a:lnTo>
                        <a:lnTo>
                          <a:pt x="896" y="105"/>
                        </a:lnTo>
                        <a:lnTo>
                          <a:pt x="921" y="96"/>
                        </a:lnTo>
                        <a:lnTo>
                          <a:pt x="946" y="87"/>
                        </a:lnTo>
                        <a:lnTo>
                          <a:pt x="969" y="77"/>
                        </a:lnTo>
                        <a:lnTo>
                          <a:pt x="993" y="67"/>
                        </a:lnTo>
                        <a:lnTo>
                          <a:pt x="1014" y="55"/>
                        </a:lnTo>
                        <a:lnTo>
                          <a:pt x="1036" y="42"/>
                        </a:lnTo>
                        <a:lnTo>
                          <a:pt x="1058" y="29"/>
                        </a:lnTo>
                        <a:lnTo>
                          <a:pt x="1079" y="14"/>
                        </a:lnTo>
                        <a:lnTo>
                          <a:pt x="1099" y="0"/>
                        </a:lnTo>
                        <a:lnTo>
                          <a:pt x="1080" y="11"/>
                        </a:lnTo>
                        <a:lnTo>
                          <a:pt x="1063" y="23"/>
                        </a:lnTo>
                        <a:lnTo>
                          <a:pt x="1045" y="35"/>
                        </a:lnTo>
                        <a:lnTo>
                          <a:pt x="1028" y="46"/>
                        </a:lnTo>
                        <a:lnTo>
                          <a:pt x="1010" y="57"/>
                        </a:lnTo>
                        <a:lnTo>
                          <a:pt x="993" y="65"/>
                        </a:lnTo>
                        <a:lnTo>
                          <a:pt x="977" y="75"/>
                        </a:lnTo>
                        <a:lnTo>
                          <a:pt x="959" y="84"/>
                        </a:lnTo>
                        <a:lnTo>
                          <a:pt x="942" y="93"/>
                        </a:lnTo>
                        <a:lnTo>
                          <a:pt x="926" y="102"/>
                        </a:lnTo>
                        <a:lnTo>
                          <a:pt x="910" y="109"/>
                        </a:lnTo>
                        <a:lnTo>
                          <a:pt x="892" y="116"/>
                        </a:lnTo>
                        <a:lnTo>
                          <a:pt x="876" y="124"/>
                        </a:lnTo>
                        <a:lnTo>
                          <a:pt x="859" y="131"/>
                        </a:lnTo>
                        <a:lnTo>
                          <a:pt x="843" y="137"/>
                        </a:lnTo>
                        <a:lnTo>
                          <a:pt x="826" y="142"/>
                        </a:lnTo>
                        <a:lnTo>
                          <a:pt x="809" y="150"/>
                        </a:lnTo>
                        <a:lnTo>
                          <a:pt x="792" y="156"/>
                        </a:lnTo>
                        <a:lnTo>
                          <a:pt x="775" y="160"/>
                        </a:lnTo>
                        <a:lnTo>
                          <a:pt x="758" y="166"/>
                        </a:lnTo>
                        <a:lnTo>
                          <a:pt x="741" y="172"/>
                        </a:lnTo>
                        <a:lnTo>
                          <a:pt x="722" y="176"/>
                        </a:lnTo>
                        <a:lnTo>
                          <a:pt x="704" y="182"/>
                        </a:lnTo>
                        <a:lnTo>
                          <a:pt x="687" y="186"/>
                        </a:lnTo>
                        <a:lnTo>
                          <a:pt x="668" y="191"/>
                        </a:lnTo>
                        <a:lnTo>
                          <a:pt x="649" y="195"/>
                        </a:lnTo>
                        <a:lnTo>
                          <a:pt x="630" y="199"/>
                        </a:lnTo>
                        <a:lnTo>
                          <a:pt x="611" y="204"/>
                        </a:lnTo>
                        <a:lnTo>
                          <a:pt x="590" y="208"/>
                        </a:lnTo>
                        <a:lnTo>
                          <a:pt x="570" y="214"/>
                        </a:lnTo>
                        <a:lnTo>
                          <a:pt x="550" y="218"/>
                        </a:lnTo>
                        <a:lnTo>
                          <a:pt x="528" y="223"/>
                        </a:lnTo>
                        <a:lnTo>
                          <a:pt x="503" y="236"/>
                        </a:lnTo>
                        <a:lnTo>
                          <a:pt x="480" y="249"/>
                        </a:lnTo>
                        <a:lnTo>
                          <a:pt x="456" y="262"/>
                        </a:lnTo>
                        <a:lnTo>
                          <a:pt x="436" y="275"/>
                        </a:lnTo>
                        <a:lnTo>
                          <a:pt x="414" y="287"/>
                        </a:lnTo>
                        <a:lnTo>
                          <a:pt x="395" y="298"/>
                        </a:lnTo>
                        <a:lnTo>
                          <a:pt x="376" y="310"/>
                        </a:lnTo>
                        <a:lnTo>
                          <a:pt x="359" y="322"/>
                        </a:lnTo>
                        <a:lnTo>
                          <a:pt x="341" y="332"/>
                        </a:lnTo>
                        <a:lnTo>
                          <a:pt x="325" y="341"/>
                        </a:lnTo>
                        <a:lnTo>
                          <a:pt x="309" y="351"/>
                        </a:lnTo>
                        <a:lnTo>
                          <a:pt x="293" y="359"/>
                        </a:lnTo>
                        <a:lnTo>
                          <a:pt x="279" y="368"/>
                        </a:lnTo>
                        <a:lnTo>
                          <a:pt x="264" y="375"/>
                        </a:lnTo>
                        <a:lnTo>
                          <a:pt x="250" y="383"/>
                        </a:lnTo>
                        <a:lnTo>
                          <a:pt x="236" y="389"/>
                        </a:lnTo>
                        <a:lnTo>
                          <a:pt x="222" y="394"/>
                        </a:lnTo>
                        <a:lnTo>
                          <a:pt x="209" y="399"/>
                        </a:lnTo>
                        <a:lnTo>
                          <a:pt x="196" y="403"/>
                        </a:lnTo>
                        <a:lnTo>
                          <a:pt x="181" y="406"/>
                        </a:lnTo>
                        <a:lnTo>
                          <a:pt x="168" y="409"/>
                        </a:lnTo>
                        <a:lnTo>
                          <a:pt x="155" y="412"/>
                        </a:lnTo>
                        <a:lnTo>
                          <a:pt x="142" y="412"/>
                        </a:lnTo>
                        <a:lnTo>
                          <a:pt x="127" y="412"/>
                        </a:lnTo>
                        <a:lnTo>
                          <a:pt x="113" y="412"/>
                        </a:lnTo>
                        <a:lnTo>
                          <a:pt x="98" y="410"/>
                        </a:lnTo>
                        <a:lnTo>
                          <a:pt x="83" y="408"/>
                        </a:lnTo>
                        <a:lnTo>
                          <a:pt x="69" y="403"/>
                        </a:lnTo>
                        <a:lnTo>
                          <a:pt x="53" y="399"/>
                        </a:lnTo>
                        <a:lnTo>
                          <a:pt x="35" y="394"/>
                        </a:lnTo>
                        <a:lnTo>
                          <a:pt x="19" y="387"/>
                        </a:lnTo>
                        <a:lnTo>
                          <a:pt x="0" y="380"/>
                        </a:lnTo>
                        <a:lnTo>
                          <a:pt x="16" y="370"/>
                        </a:lnTo>
                        <a:lnTo>
                          <a:pt x="31" y="359"/>
                        </a:lnTo>
                        <a:lnTo>
                          <a:pt x="47" y="348"/>
                        </a:lnTo>
                        <a:lnTo>
                          <a:pt x="62" y="339"/>
                        </a:lnTo>
                        <a:lnTo>
                          <a:pt x="78" y="329"/>
                        </a:lnTo>
                        <a:lnTo>
                          <a:pt x="94" y="319"/>
                        </a:lnTo>
                        <a:lnTo>
                          <a:pt x="110" y="310"/>
                        </a:lnTo>
                        <a:lnTo>
                          <a:pt x="126" y="301"/>
                        </a:lnTo>
                        <a:lnTo>
                          <a:pt x="140" y="292"/>
                        </a:lnTo>
                        <a:lnTo>
                          <a:pt x="156" y="284"/>
                        </a:lnTo>
                        <a:lnTo>
                          <a:pt x="172" y="275"/>
                        </a:lnTo>
                        <a:lnTo>
                          <a:pt x="187" y="268"/>
                        </a:lnTo>
                        <a:lnTo>
                          <a:pt x="201" y="259"/>
                        </a:lnTo>
                        <a:lnTo>
                          <a:pt x="216" y="252"/>
                        </a:lnTo>
                        <a:lnTo>
                          <a:pt x="231" y="246"/>
                        </a:lnTo>
                        <a:lnTo>
                          <a:pt x="245" y="239"/>
                        </a:lnTo>
                        <a:lnTo>
                          <a:pt x="258" y="233"/>
                        </a:lnTo>
                        <a:lnTo>
                          <a:pt x="271" y="227"/>
                        </a:lnTo>
                        <a:lnTo>
                          <a:pt x="283" y="221"/>
                        </a:lnTo>
                        <a:lnTo>
                          <a:pt x="295" y="215"/>
                        </a:lnTo>
                        <a:lnTo>
                          <a:pt x="306" y="211"/>
                        </a:lnTo>
                        <a:lnTo>
                          <a:pt x="317" y="207"/>
                        </a:lnTo>
                        <a:lnTo>
                          <a:pt x="327" y="202"/>
                        </a:lnTo>
                        <a:lnTo>
                          <a:pt x="335" y="198"/>
                        </a:lnTo>
                        <a:lnTo>
                          <a:pt x="343" y="195"/>
                        </a:lnTo>
                        <a:lnTo>
                          <a:pt x="350" y="192"/>
                        </a:lnTo>
                        <a:lnTo>
                          <a:pt x="356" y="189"/>
                        </a:lnTo>
                        <a:lnTo>
                          <a:pt x="362" y="188"/>
                        </a:lnTo>
                        <a:lnTo>
                          <a:pt x="366" y="186"/>
                        </a:lnTo>
                        <a:lnTo>
                          <a:pt x="368" y="185"/>
                        </a:lnTo>
                        <a:lnTo>
                          <a:pt x="370" y="183"/>
                        </a:lnTo>
                        <a:lnTo>
                          <a:pt x="370" y="18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0" bIns="-25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3" name=""/>
                  <p:cNvSpPr/>
                  <p:nvPr/>
                </p:nvSpPr>
                <p:spPr>
                  <a:xfrm>
                    <a:off x="1946160" y="5083920"/>
                    <a:ext cx="1908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336" h="170">
                        <a:moveTo>
                          <a:pt x="0" y="169"/>
                        </a:moveTo>
                        <a:lnTo>
                          <a:pt x="16" y="157"/>
                        </a:lnTo>
                        <a:lnTo>
                          <a:pt x="33" y="147"/>
                        </a:lnTo>
                        <a:lnTo>
                          <a:pt x="52" y="137"/>
                        </a:lnTo>
                        <a:lnTo>
                          <a:pt x="73" y="126"/>
                        </a:lnTo>
                        <a:lnTo>
                          <a:pt x="93" y="116"/>
                        </a:lnTo>
                        <a:lnTo>
                          <a:pt x="115" y="108"/>
                        </a:lnTo>
                        <a:lnTo>
                          <a:pt x="137" y="97"/>
                        </a:lnTo>
                        <a:lnTo>
                          <a:pt x="160" y="89"/>
                        </a:lnTo>
                        <a:lnTo>
                          <a:pt x="183" y="78"/>
                        </a:lnTo>
                        <a:lnTo>
                          <a:pt x="207" y="68"/>
                        </a:lnTo>
                        <a:lnTo>
                          <a:pt x="230" y="58"/>
                        </a:lnTo>
                        <a:lnTo>
                          <a:pt x="252" y="48"/>
                        </a:lnTo>
                        <a:lnTo>
                          <a:pt x="274" y="36"/>
                        </a:lnTo>
                        <a:lnTo>
                          <a:pt x="296" y="25"/>
                        </a:lnTo>
                        <a:lnTo>
                          <a:pt x="318" y="13"/>
                        </a:lnTo>
                        <a:lnTo>
                          <a:pt x="336" y="0"/>
                        </a:lnTo>
                        <a:lnTo>
                          <a:pt x="323" y="11"/>
                        </a:lnTo>
                        <a:lnTo>
                          <a:pt x="309" y="23"/>
                        </a:lnTo>
                        <a:lnTo>
                          <a:pt x="291" y="36"/>
                        </a:lnTo>
                        <a:lnTo>
                          <a:pt x="275" y="48"/>
                        </a:lnTo>
                        <a:lnTo>
                          <a:pt x="258" y="61"/>
                        </a:lnTo>
                        <a:lnTo>
                          <a:pt x="240" y="74"/>
                        </a:lnTo>
                        <a:lnTo>
                          <a:pt x="223" y="86"/>
                        </a:lnTo>
                        <a:lnTo>
                          <a:pt x="205" y="99"/>
                        </a:lnTo>
                        <a:lnTo>
                          <a:pt x="188" y="110"/>
                        </a:lnTo>
                        <a:lnTo>
                          <a:pt x="170" y="121"/>
                        </a:lnTo>
                        <a:lnTo>
                          <a:pt x="153" y="131"/>
                        </a:lnTo>
                        <a:lnTo>
                          <a:pt x="137" y="141"/>
                        </a:lnTo>
                        <a:lnTo>
                          <a:pt x="121" y="150"/>
                        </a:lnTo>
                        <a:lnTo>
                          <a:pt x="106" y="157"/>
                        </a:lnTo>
                        <a:lnTo>
                          <a:pt x="93" y="164"/>
                        </a:lnTo>
                        <a:lnTo>
                          <a:pt x="81" y="169"/>
                        </a:lnTo>
                        <a:lnTo>
                          <a:pt x="64" y="170"/>
                        </a:lnTo>
                        <a:lnTo>
                          <a:pt x="48" y="170"/>
                        </a:lnTo>
                        <a:lnTo>
                          <a:pt x="33" y="170"/>
                        </a:lnTo>
                        <a:lnTo>
                          <a:pt x="22" y="170"/>
                        </a:lnTo>
                        <a:lnTo>
                          <a:pt x="13" y="170"/>
                        </a:lnTo>
                        <a:lnTo>
                          <a:pt x="6" y="169"/>
                        </a:lnTo>
                        <a:lnTo>
                          <a:pt x="1" y="169"/>
                        </a:lnTo>
                        <a:lnTo>
                          <a:pt x="0" y="16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4" name=""/>
                  <p:cNvSpPr/>
                  <p:nvPr/>
                </p:nvSpPr>
                <p:spPr>
                  <a:xfrm>
                    <a:off x="1936440" y="5079960"/>
                    <a:ext cx="360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98">
                        <a:moveTo>
                          <a:pt x="12" y="98"/>
                        </a:moveTo>
                        <a:lnTo>
                          <a:pt x="20" y="93"/>
                        </a:lnTo>
                        <a:lnTo>
                          <a:pt x="29" y="89"/>
                        </a:lnTo>
                        <a:lnTo>
                          <a:pt x="36" y="83"/>
                        </a:lnTo>
                        <a:lnTo>
                          <a:pt x="44" y="77"/>
                        </a:lnTo>
                        <a:lnTo>
                          <a:pt x="49" y="71"/>
                        </a:lnTo>
                        <a:lnTo>
                          <a:pt x="55" y="64"/>
                        </a:lnTo>
                        <a:lnTo>
                          <a:pt x="60" y="58"/>
                        </a:lnTo>
                        <a:lnTo>
                          <a:pt x="64" y="51"/>
                        </a:lnTo>
                        <a:lnTo>
                          <a:pt x="65" y="44"/>
                        </a:lnTo>
                        <a:lnTo>
                          <a:pt x="65" y="36"/>
                        </a:lnTo>
                        <a:lnTo>
                          <a:pt x="65" y="31"/>
                        </a:lnTo>
                        <a:lnTo>
                          <a:pt x="64" y="23"/>
                        </a:lnTo>
                        <a:lnTo>
                          <a:pt x="60" y="17"/>
                        </a:lnTo>
                        <a:lnTo>
                          <a:pt x="55" y="10"/>
                        </a:lnTo>
                        <a:lnTo>
                          <a:pt x="48" y="6"/>
                        </a:lnTo>
                        <a:lnTo>
                          <a:pt x="38" y="0"/>
                        </a:lnTo>
                        <a:lnTo>
                          <a:pt x="29" y="7"/>
                        </a:lnTo>
                        <a:lnTo>
                          <a:pt x="20" y="15"/>
                        </a:lnTo>
                        <a:lnTo>
                          <a:pt x="14" y="20"/>
                        </a:lnTo>
                        <a:lnTo>
                          <a:pt x="9" y="23"/>
                        </a:lnTo>
                        <a:lnTo>
                          <a:pt x="4" y="28"/>
                        </a:lnTo>
                        <a:lnTo>
                          <a:pt x="3" y="31"/>
                        </a:lnTo>
                        <a:lnTo>
                          <a:pt x="0" y="32"/>
                        </a:lnTo>
                        <a:lnTo>
                          <a:pt x="0" y="32"/>
                        </a:lnTo>
                        <a:lnTo>
                          <a:pt x="12" y="39"/>
                        </a:lnTo>
                        <a:lnTo>
                          <a:pt x="19" y="48"/>
                        </a:lnTo>
                        <a:lnTo>
                          <a:pt x="25" y="55"/>
                        </a:lnTo>
                        <a:lnTo>
                          <a:pt x="28" y="63"/>
                        </a:lnTo>
                        <a:lnTo>
                          <a:pt x="28" y="71"/>
                        </a:lnTo>
                        <a:lnTo>
                          <a:pt x="26" y="79"/>
                        </a:lnTo>
                        <a:lnTo>
                          <a:pt x="20" y="87"/>
                        </a:lnTo>
                        <a:lnTo>
                          <a:pt x="12" y="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5" name=""/>
                  <p:cNvSpPr/>
                  <p:nvPr/>
                </p:nvSpPr>
                <p:spPr>
                  <a:xfrm>
                    <a:off x="1892160" y="5108040"/>
                    <a:ext cx="5760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1010" h="244">
                        <a:moveTo>
                          <a:pt x="86" y="0"/>
                        </a:moveTo>
                        <a:lnTo>
                          <a:pt x="102" y="8"/>
                        </a:lnTo>
                        <a:lnTo>
                          <a:pt x="120" y="17"/>
                        </a:lnTo>
                        <a:lnTo>
                          <a:pt x="140" y="24"/>
                        </a:lnTo>
                        <a:lnTo>
                          <a:pt x="160" y="32"/>
                        </a:lnTo>
                        <a:lnTo>
                          <a:pt x="181" y="40"/>
                        </a:lnTo>
                        <a:lnTo>
                          <a:pt x="204" y="48"/>
                        </a:lnTo>
                        <a:lnTo>
                          <a:pt x="227" y="55"/>
                        </a:lnTo>
                        <a:lnTo>
                          <a:pt x="251" y="62"/>
                        </a:lnTo>
                        <a:lnTo>
                          <a:pt x="277" y="70"/>
                        </a:lnTo>
                        <a:lnTo>
                          <a:pt x="302" y="77"/>
                        </a:lnTo>
                        <a:lnTo>
                          <a:pt x="329" y="83"/>
                        </a:lnTo>
                        <a:lnTo>
                          <a:pt x="356" y="90"/>
                        </a:lnTo>
                        <a:lnTo>
                          <a:pt x="383" y="96"/>
                        </a:lnTo>
                        <a:lnTo>
                          <a:pt x="411" y="102"/>
                        </a:lnTo>
                        <a:lnTo>
                          <a:pt x="439" y="109"/>
                        </a:lnTo>
                        <a:lnTo>
                          <a:pt x="468" y="115"/>
                        </a:lnTo>
                        <a:lnTo>
                          <a:pt x="496" y="121"/>
                        </a:lnTo>
                        <a:lnTo>
                          <a:pt x="525" y="125"/>
                        </a:lnTo>
                        <a:lnTo>
                          <a:pt x="552" y="131"/>
                        </a:lnTo>
                        <a:lnTo>
                          <a:pt x="581" y="137"/>
                        </a:lnTo>
                        <a:lnTo>
                          <a:pt x="609" y="141"/>
                        </a:lnTo>
                        <a:lnTo>
                          <a:pt x="638" y="145"/>
                        </a:lnTo>
                        <a:lnTo>
                          <a:pt x="666" y="151"/>
                        </a:lnTo>
                        <a:lnTo>
                          <a:pt x="692" y="154"/>
                        </a:lnTo>
                        <a:lnTo>
                          <a:pt x="718" y="158"/>
                        </a:lnTo>
                        <a:lnTo>
                          <a:pt x="746" y="163"/>
                        </a:lnTo>
                        <a:lnTo>
                          <a:pt x="771" y="166"/>
                        </a:lnTo>
                        <a:lnTo>
                          <a:pt x="796" y="169"/>
                        </a:lnTo>
                        <a:lnTo>
                          <a:pt x="819" y="173"/>
                        </a:lnTo>
                        <a:lnTo>
                          <a:pt x="842" y="174"/>
                        </a:lnTo>
                        <a:lnTo>
                          <a:pt x="864" y="177"/>
                        </a:lnTo>
                        <a:lnTo>
                          <a:pt x="886" y="180"/>
                        </a:lnTo>
                        <a:lnTo>
                          <a:pt x="870" y="180"/>
                        </a:lnTo>
                        <a:lnTo>
                          <a:pt x="855" y="180"/>
                        </a:lnTo>
                        <a:lnTo>
                          <a:pt x="839" y="179"/>
                        </a:lnTo>
                        <a:lnTo>
                          <a:pt x="825" y="179"/>
                        </a:lnTo>
                        <a:lnTo>
                          <a:pt x="810" y="179"/>
                        </a:lnTo>
                        <a:lnTo>
                          <a:pt x="796" y="179"/>
                        </a:lnTo>
                        <a:lnTo>
                          <a:pt x="783" y="177"/>
                        </a:lnTo>
                        <a:lnTo>
                          <a:pt x="771" y="176"/>
                        </a:lnTo>
                        <a:lnTo>
                          <a:pt x="759" y="176"/>
                        </a:lnTo>
                        <a:lnTo>
                          <a:pt x="749" y="176"/>
                        </a:lnTo>
                        <a:lnTo>
                          <a:pt x="740" y="176"/>
                        </a:lnTo>
                        <a:lnTo>
                          <a:pt x="732" y="174"/>
                        </a:lnTo>
                        <a:lnTo>
                          <a:pt x="726" y="174"/>
                        </a:lnTo>
                        <a:lnTo>
                          <a:pt x="720" y="174"/>
                        </a:lnTo>
                        <a:lnTo>
                          <a:pt x="718" y="174"/>
                        </a:lnTo>
                        <a:lnTo>
                          <a:pt x="717" y="174"/>
                        </a:lnTo>
                        <a:lnTo>
                          <a:pt x="732" y="180"/>
                        </a:lnTo>
                        <a:lnTo>
                          <a:pt x="748" y="186"/>
                        </a:lnTo>
                        <a:lnTo>
                          <a:pt x="764" y="193"/>
                        </a:lnTo>
                        <a:lnTo>
                          <a:pt x="781" y="199"/>
                        </a:lnTo>
                        <a:lnTo>
                          <a:pt x="799" y="205"/>
                        </a:lnTo>
                        <a:lnTo>
                          <a:pt x="818" y="211"/>
                        </a:lnTo>
                        <a:lnTo>
                          <a:pt x="836" y="217"/>
                        </a:lnTo>
                        <a:lnTo>
                          <a:pt x="855" y="223"/>
                        </a:lnTo>
                        <a:lnTo>
                          <a:pt x="876" y="227"/>
                        </a:lnTo>
                        <a:lnTo>
                          <a:pt x="895" y="231"/>
                        </a:lnTo>
                        <a:lnTo>
                          <a:pt x="914" y="234"/>
                        </a:lnTo>
                        <a:lnTo>
                          <a:pt x="934" y="239"/>
                        </a:lnTo>
                        <a:lnTo>
                          <a:pt x="953" y="241"/>
                        </a:lnTo>
                        <a:lnTo>
                          <a:pt x="973" y="243"/>
                        </a:lnTo>
                        <a:lnTo>
                          <a:pt x="991" y="244"/>
                        </a:lnTo>
                        <a:lnTo>
                          <a:pt x="1010" y="244"/>
                        </a:lnTo>
                        <a:lnTo>
                          <a:pt x="994" y="244"/>
                        </a:lnTo>
                        <a:lnTo>
                          <a:pt x="973" y="243"/>
                        </a:lnTo>
                        <a:lnTo>
                          <a:pt x="950" y="241"/>
                        </a:lnTo>
                        <a:lnTo>
                          <a:pt x="925" y="239"/>
                        </a:lnTo>
                        <a:lnTo>
                          <a:pt x="898" y="234"/>
                        </a:lnTo>
                        <a:lnTo>
                          <a:pt x="869" y="230"/>
                        </a:lnTo>
                        <a:lnTo>
                          <a:pt x="836" y="225"/>
                        </a:lnTo>
                        <a:lnTo>
                          <a:pt x="804" y="220"/>
                        </a:lnTo>
                        <a:lnTo>
                          <a:pt x="769" y="214"/>
                        </a:lnTo>
                        <a:lnTo>
                          <a:pt x="734" y="206"/>
                        </a:lnTo>
                        <a:lnTo>
                          <a:pt x="697" y="201"/>
                        </a:lnTo>
                        <a:lnTo>
                          <a:pt x="659" y="192"/>
                        </a:lnTo>
                        <a:lnTo>
                          <a:pt x="621" y="185"/>
                        </a:lnTo>
                        <a:lnTo>
                          <a:pt x="581" y="176"/>
                        </a:lnTo>
                        <a:lnTo>
                          <a:pt x="542" y="167"/>
                        </a:lnTo>
                        <a:lnTo>
                          <a:pt x="503" y="158"/>
                        </a:lnTo>
                        <a:lnTo>
                          <a:pt x="463" y="150"/>
                        </a:lnTo>
                        <a:lnTo>
                          <a:pt x="424" y="139"/>
                        </a:lnTo>
                        <a:lnTo>
                          <a:pt x="385" y="131"/>
                        </a:lnTo>
                        <a:lnTo>
                          <a:pt x="345" y="121"/>
                        </a:lnTo>
                        <a:lnTo>
                          <a:pt x="309" y="110"/>
                        </a:lnTo>
                        <a:lnTo>
                          <a:pt x="273" y="102"/>
                        </a:lnTo>
                        <a:lnTo>
                          <a:pt x="236" y="91"/>
                        </a:lnTo>
                        <a:lnTo>
                          <a:pt x="203" y="83"/>
                        </a:lnTo>
                        <a:lnTo>
                          <a:pt x="169" y="72"/>
                        </a:lnTo>
                        <a:lnTo>
                          <a:pt x="139" y="62"/>
                        </a:lnTo>
                        <a:lnTo>
                          <a:pt x="109" y="54"/>
                        </a:lnTo>
                        <a:lnTo>
                          <a:pt x="83" y="45"/>
                        </a:lnTo>
                        <a:lnTo>
                          <a:pt x="58" y="36"/>
                        </a:lnTo>
                        <a:lnTo>
                          <a:pt x="37" y="27"/>
                        </a:lnTo>
                        <a:lnTo>
                          <a:pt x="16" y="19"/>
                        </a:lnTo>
                        <a:lnTo>
                          <a:pt x="0" y="11"/>
                        </a:lnTo>
                        <a:lnTo>
                          <a:pt x="9" y="11"/>
                        </a:lnTo>
                        <a:lnTo>
                          <a:pt x="18" y="11"/>
                        </a:lnTo>
                        <a:lnTo>
                          <a:pt x="25" y="10"/>
                        </a:lnTo>
                        <a:lnTo>
                          <a:pt x="34" y="10"/>
                        </a:lnTo>
                        <a:lnTo>
                          <a:pt x="41" y="8"/>
                        </a:lnTo>
                        <a:lnTo>
                          <a:pt x="48" y="7"/>
                        </a:lnTo>
                        <a:lnTo>
                          <a:pt x="56" y="7"/>
                        </a:lnTo>
                        <a:lnTo>
                          <a:pt x="61" y="5"/>
                        </a:lnTo>
                        <a:lnTo>
                          <a:pt x="67" y="5"/>
                        </a:lnTo>
                        <a:lnTo>
                          <a:pt x="72" y="4"/>
                        </a:lnTo>
                        <a:lnTo>
                          <a:pt x="76" y="3"/>
                        </a:lnTo>
                        <a:lnTo>
                          <a:pt x="79" y="3"/>
                        </a:lnTo>
                        <a:lnTo>
                          <a:pt x="82" y="1"/>
                        </a:lnTo>
                        <a:lnTo>
                          <a:pt x="85" y="1"/>
                        </a:lnTo>
                        <a:lnTo>
                          <a:pt x="85" y="0"/>
                        </a:lnTo>
                        <a:lnTo>
                          <a:pt x="8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6" name=""/>
                  <p:cNvSpPr/>
                  <p:nvPr/>
                </p:nvSpPr>
                <p:spPr>
                  <a:xfrm>
                    <a:off x="1911240" y="5106960"/>
                    <a:ext cx="374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653" h="93">
                        <a:moveTo>
                          <a:pt x="38" y="65"/>
                        </a:moveTo>
                        <a:lnTo>
                          <a:pt x="57" y="61"/>
                        </a:lnTo>
                        <a:lnTo>
                          <a:pt x="77" y="57"/>
                        </a:lnTo>
                        <a:lnTo>
                          <a:pt x="97" y="54"/>
                        </a:lnTo>
                        <a:lnTo>
                          <a:pt x="116" y="51"/>
                        </a:lnTo>
                        <a:lnTo>
                          <a:pt x="137" y="48"/>
                        </a:lnTo>
                        <a:lnTo>
                          <a:pt x="157" y="45"/>
                        </a:lnTo>
                        <a:lnTo>
                          <a:pt x="178" y="42"/>
                        </a:lnTo>
                        <a:lnTo>
                          <a:pt x="198" y="41"/>
                        </a:lnTo>
                        <a:lnTo>
                          <a:pt x="220" y="39"/>
                        </a:lnTo>
                        <a:lnTo>
                          <a:pt x="240" y="38"/>
                        </a:lnTo>
                        <a:lnTo>
                          <a:pt x="261" y="38"/>
                        </a:lnTo>
                        <a:lnTo>
                          <a:pt x="281" y="36"/>
                        </a:lnTo>
                        <a:lnTo>
                          <a:pt x="301" y="36"/>
                        </a:lnTo>
                        <a:lnTo>
                          <a:pt x="322" y="36"/>
                        </a:lnTo>
                        <a:lnTo>
                          <a:pt x="344" y="38"/>
                        </a:lnTo>
                        <a:lnTo>
                          <a:pt x="364" y="39"/>
                        </a:lnTo>
                        <a:lnTo>
                          <a:pt x="385" y="39"/>
                        </a:lnTo>
                        <a:lnTo>
                          <a:pt x="403" y="41"/>
                        </a:lnTo>
                        <a:lnTo>
                          <a:pt x="424" y="44"/>
                        </a:lnTo>
                        <a:lnTo>
                          <a:pt x="443" y="45"/>
                        </a:lnTo>
                        <a:lnTo>
                          <a:pt x="462" y="48"/>
                        </a:lnTo>
                        <a:lnTo>
                          <a:pt x="482" y="51"/>
                        </a:lnTo>
                        <a:lnTo>
                          <a:pt x="501" y="54"/>
                        </a:lnTo>
                        <a:lnTo>
                          <a:pt x="519" y="57"/>
                        </a:lnTo>
                        <a:lnTo>
                          <a:pt x="538" y="61"/>
                        </a:lnTo>
                        <a:lnTo>
                          <a:pt x="555" y="64"/>
                        </a:lnTo>
                        <a:lnTo>
                          <a:pt x="572" y="68"/>
                        </a:lnTo>
                        <a:lnTo>
                          <a:pt x="590" y="73"/>
                        </a:lnTo>
                        <a:lnTo>
                          <a:pt x="606" y="77"/>
                        </a:lnTo>
                        <a:lnTo>
                          <a:pt x="622" y="83"/>
                        </a:lnTo>
                        <a:lnTo>
                          <a:pt x="637" y="87"/>
                        </a:lnTo>
                        <a:lnTo>
                          <a:pt x="653" y="93"/>
                        </a:lnTo>
                        <a:lnTo>
                          <a:pt x="632" y="86"/>
                        </a:lnTo>
                        <a:lnTo>
                          <a:pt x="612" y="78"/>
                        </a:lnTo>
                        <a:lnTo>
                          <a:pt x="593" y="73"/>
                        </a:lnTo>
                        <a:lnTo>
                          <a:pt x="574" y="65"/>
                        </a:lnTo>
                        <a:lnTo>
                          <a:pt x="555" y="60"/>
                        </a:lnTo>
                        <a:lnTo>
                          <a:pt x="538" y="54"/>
                        </a:lnTo>
                        <a:lnTo>
                          <a:pt x="519" y="48"/>
                        </a:lnTo>
                        <a:lnTo>
                          <a:pt x="501" y="42"/>
                        </a:lnTo>
                        <a:lnTo>
                          <a:pt x="484" y="38"/>
                        </a:lnTo>
                        <a:lnTo>
                          <a:pt x="466" y="33"/>
                        </a:lnTo>
                        <a:lnTo>
                          <a:pt x="449" y="27"/>
                        </a:lnTo>
                        <a:lnTo>
                          <a:pt x="431" y="25"/>
                        </a:lnTo>
                        <a:lnTo>
                          <a:pt x="414" y="20"/>
                        </a:lnTo>
                        <a:lnTo>
                          <a:pt x="395" y="16"/>
                        </a:lnTo>
                        <a:lnTo>
                          <a:pt x="377" y="13"/>
                        </a:lnTo>
                        <a:lnTo>
                          <a:pt x="358" y="10"/>
                        </a:lnTo>
                        <a:lnTo>
                          <a:pt x="341" y="7"/>
                        </a:lnTo>
                        <a:lnTo>
                          <a:pt x="322" y="6"/>
                        </a:lnTo>
                        <a:lnTo>
                          <a:pt x="301" y="3"/>
                        </a:lnTo>
                        <a:lnTo>
                          <a:pt x="283" y="1"/>
                        </a:lnTo>
                        <a:lnTo>
                          <a:pt x="262" y="0"/>
                        </a:lnTo>
                        <a:lnTo>
                          <a:pt x="242" y="0"/>
                        </a:lnTo>
                        <a:lnTo>
                          <a:pt x="221" y="0"/>
                        </a:lnTo>
                        <a:lnTo>
                          <a:pt x="199" y="0"/>
                        </a:lnTo>
                        <a:lnTo>
                          <a:pt x="178" y="0"/>
                        </a:lnTo>
                        <a:lnTo>
                          <a:pt x="154" y="1"/>
                        </a:lnTo>
                        <a:lnTo>
                          <a:pt x="131" y="3"/>
                        </a:lnTo>
                        <a:lnTo>
                          <a:pt x="106" y="4"/>
                        </a:lnTo>
                        <a:lnTo>
                          <a:pt x="80" y="7"/>
                        </a:lnTo>
                        <a:lnTo>
                          <a:pt x="55" y="10"/>
                        </a:lnTo>
                        <a:lnTo>
                          <a:pt x="28" y="13"/>
                        </a:lnTo>
                        <a:lnTo>
                          <a:pt x="0" y="17"/>
                        </a:lnTo>
                        <a:lnTo>
                          <a:pt x="7" y="25"/>
                        </a:lnTo>
                        <a:lnTo>
                          <a:pt x="14" y="33"/>
                        </a:lnTo>
                        <a:lnTo>
                          <a:pt x="22" y="42"/>
                        </a:lnTo>
                        <a:lnTo>
                          <a:pt x="28" y="49"/>
                        </a:lnTo>
                        <a:lnTo>
                          <a:pt x="32" y="55"/>
                        </a:lnTo>
                        <a:lnTo>
                          <a:pt x="35" y="61"/>
                        </a:lnTo>
                        <a:lnTo>
                          <a:pt x="38" y="64"/>
                        </a:lnTo>
                        <a:lnTo>
                          <a:pt x="38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7" name=""/>
                  <p:cNvSpPr/>
                  <p:nvPr/>
                </p:nvSpPr>
                <p:spPr>
                  <a:xfrm>
                    <a:off x="1927440" y="5091480"/>
                    <a:ext cx="10116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761" h="901">
                        <a:moveTo>
                          <a:pt x="537" y="0"/>
                        </a:moveTo>
                        <a:lnTo>
                          <a:pt x="544" y="3"/>
                        </a:lnTo>
                        <a:lnTo>
                          <a:pt x="550" y="6"/>
                        </a:lnTo>
                        <a:lnTo>
                          <a:pt x="558" y="10"/>
                        </a:lnTo>
                        <a:lnTo>
                          <a:pt x="563" y="13"/>
                        </a:lnTo>
                        <a:lnTo>
                          <a:pt x="571" y="17"/>
                        </a:lnTo>
                        <a:lnTo>
                          <a:pt x="579" y="22"/>
                        </a:lnTo>
                        <a:lnTo>
                          <a:pt x="587" y="26"/>
                        </a:lnTo>
                        <a:lnTo>
                          <a:pt x="595" y="29"/>
                        </a:lnTo>
                        <a:lnTo>
                          <a:pt x="604" y="33"/>
                        </a:lnTo>
                        <a:lnTo>
                          <a:pt x="613" y="38"/>
                        </a:lnTo>
                        <a:lnTo>
                          <a:pt x="623" y="41"/>
                        </a:lnTo>
                        <a:lnTo>
                          <a:pt x="632" y="45"/>
                        </a:lnTo>
                        <a:lnTo>
                          <a:pt x="644" y="48"/>
                        </a:lnTo>
                        <a:lnTo>
                          <a:pt x="654" y="51"/>
                        </a:lnTo>
                        <a:lnTo>
                          <a:pt x="665" y="54"/>
                        </a:lnTo>
                        <a:lnTo>
                          <a:pt x="678" y="57"/>
                        </a:lnTo>
                        <a:lnTo>
                          <a:pt x="692" y="58"/>
                        </a:lnTo>
                        <a:lnTo>
                          <a:pt x="705" y="60"/>
                        </a:lnTo>
                        <a:lnTo>
                          <a:pt x="719" y="60"/>
                        </a:lnTo>
                        <a:lnTo>
                          <a:pt x="734" y="61"/>
                        </a:lnTo>
                        <a:lnTo>
                          <a:pt x="750" y="61"/>
                        </a:lnTo>
                        <a:lnTo>
                          <a:pt x="766" y="60"/>
                        </a:lnTo>
                        <a:lnTo>
                          <a:pt x="783" y="58"/>
                        </a:lnTo>
                        <a:lnTo>
                          <a:pt x="801" y="57"/>
                        </a:lnTo>
                        <a:lnTo>
                          <a:pt x="820" y="54"/>
                        </a:lnTo>
                        <a:lnTo>
                          <a:pt x="840" y="51"/>
                        </a:lnTo>
                        <a:lnTo>
                          <a:pt x="861" y="46"/>
                        </a:lnTo>
                        <a:lnTo>
                          <a:pt x="882" y="41"/>
                        </a:lnTo>
                        <a:lnTo>
                          <a:pt x="904" y="35"/>
                        </a:lnTo>
                        <a:lnTo>
                          <a:pt x="928" y="28"/>
                        </a:lnTo>
                        <a:lnTo>
                          <a:pt x="952" y="20"/>
                        </a:lnTo>
                        <a:lnTo>
                          <a:pt x="979" y="10"/>
                        </a:lnTo>
                        <a:lnTo>
                          <a:pt x="971" y="20"/>
                        </a:lnTo>
                        <a:lnTo>
                          <a:pt x="966" y="29"/>
                        </a:lnTo>
                        <a:lnTo>
                          <a:pt x="961" y="38"/>
                        </a:lnTo>
                        <a:lnTo>
                          <a:pt x="958" y="45"/>
                        </a:lnTo>
                        <a:lnTo>
                          <a:pt x="957" y="51"/>
                        </a:lnTo>
                        <a:lnTo>
                          <a:pt x="957" y="55"/>
                        </a:lnTo>
                        <a:lnTo>
                          <a:pt x="957" y="58"/>
                        </a:lnTo>
                        <a:lnTo>
                          <a:pt x="957" y="60"/>
                        </a:lnTo>
                        <a:lnTo>
                          <a:pt x="967" y="60"/>
                        </a:lnTo>
                        <a:lnTo>
                          <a:pt x="979" y="61"/>
                        </a:lnTo>
                        <a:lnTo>
                          <a:pt x="992" y="64"/>
                        </a:lnTo>
                        <a:lnTo>
                          <a:pt x="1006" y="67"/>
                        </a:lnTo>
                        <a:lnTo>
                          <a:pt x="1021" y="70"/>
                        </a:lnTo>
                        <a:lnTo>
                          <a:pt x="1038" y="74"/>
                        </a:lnTo>
                        <a:lnTo>
                          <a:pt x="1056" y="80"/>
                        </a:lnTo>
                        <a:lnTo>
                          <a:pt x="1073" y="86"/>
                        </a:lnTo>
                        <a:lnTo>
                          <a:pt x="1092" y="93"/>
                        </a:lnTo>
                        <a:lnTo>
                          <a:pt x="1113" y="100"/>
                        </a:lnTo>
                        <a:lnTo>
                          <a:pt x="1133" y="109"/>
                        </a:lnTo>
                        <a:lnTo>
                          <a:pt x="1152" y="118"/>
                        </a:lnTo>
                        <a:lnTo>
                          <a:pt x="1174" y="127"/>
                        </a:lnTo>
                        <a:lnTo>
                          <a:pt x="1194" y="137"/>
                        </a:lnTo>
                        <a:lnTo>
                          <a:pt x="1216" y="147"/>
                        </a:lnTo>
                        <a:lnTo>
                          <a:pt x="1238" y="157"/>
                        </a:lnTo>
                        <a:lnTo>
                          <a:pt x="1258" y="169"/>
                        </a:lnTo>
                        <a:lnTo>
                          <a:pt x="1280" y="180"/>
                        </a:lnTo>
                        <a:lnTo>
                          <a:pt x="1302" y="194"/>
                        </a:lnTo>
                        <a:lnTo>
                          <a:pt x="1322" y="205"/>
                        </a:lnTo>
                        <a:lnTo>
                          <a:pt x="1343" y="218"/>
                        </a:lnTo>
                        <a:lnTo>
                          <a:pt x="1362" y="231"/>
                        </a:lnTo>
                        <a:lnTo>
                          <a:pt x="1382" y="245"/>
                        </a:lnTo>
                        <a:lnTo>
                          <a:pt x="1400" y="258"/>
                        </a:lnTo>
                        <a:lnTo>
                          <a:pt x="1417" y="272"/>
                        </a:lnTo>
                        <a:lnTo>
                          <a:pt x="1435" y="287"/>
                        </a:lnTo>
                        <a:lnTo>
                          <a:pt x="1451" y="301"/>
                        </a:lnTo>
                        <a:lnTo>
                          <a:pt x="1465" y="316"/>
                        </a:lnTo>
                        <a:lnTo>
                          <a:pt x="1478" y="331"/>
                        </a:lnTo>
                        <a:lnTo>
                          <a:pt x="1492" y="345"/>
                        </a:lnTo>
                        <a:lnTo>
                          <a:pt x="1502" y="360"/>
                        </a:lnTo>
                        <a:lnTo>
                          <a:pt x="1512" y="374"/>
                        </a:lnTo>
                        <a:lnTo>
                          <a:pt x="1508" y="370"/>
                        </a:lnTo>
                        <a:lnTo>
                          <a:pt x="1500" y="364"/>
                        </a:lnTo>
                        <a:lnTo>
                          <a:pt x="1493" y="357"/>
                        </a:lnTo>
                        <a:lnTo>
                          <a:pt x="1484" y="349"/>
                        </a:lnTo>
                        <a:lnTo>
                          <a:pt x="1474" y="341"/>
                        </a:lnTo>
                        <a:lnTo>
                          <a:pt x="1462" y="331"/>
                        </a:lnTo>
                        <a:lnTo>
                          <a:pt x="1449" y="322"/>
                        </a:lnTo>
                        <a:lnTo>
                          <a:pt x="1436" y="312"/>
                        </a:lnTo>
                        <a:lnTo>
                          <a:pt x="1420" y="300"/>
                        </a:lnTo>
                        <a:lnTo>
                          <a:pt x="1404" y="290"/>
                        </a:lnTo>
                        <a:lnTo>
                          <a:pt x="1387" y="278"/>
                        </a:lnTo>
                        <a:lnTo>
                          <a:pt x="1368" y="266"/>
                        </a:lnTo>
                        <a:lnTo>
                          <a:pt x="1349" y="255"/>
                        </a:lnTo>
                        <a:lnTo>
                          <a:pt x="1327" y="242"/>
                        </a:lnTo>
                        <a:lnTo>
                          <a:pt x="1306" y="230"/>
                        </a:lnTo>
                        <a:lnTo>
                          <a:pt x="1283" y="218"/>
                        </a:lnTo>
                        <a:lnTo>
                          <a:pt x="1261" y="207"/>
                        </a:lnTo>
                        <a:lnTo>
                          <a:pt x="1237" y="195"/>
                        </a:lnTo>
                        <a:lnTo>
                          <a:pt x="1213" y="183"/>
                        </a:lnTo>
                        <a:lnTo>
                          <a:pt x="1187" y="172"/>
                        </a:lnTo>
                        <a:lnTo>
                          <a:pt x="1162" y="162"/>
                        </a:lnTo>
                        <a:lnTo>
                          <a:pt x="1136" y="151"/>
                        </a:lnTo>
                        <a:lnTo>
                          <a:pt x="1108" y="141"/>
                        </a:lnTo>
                        <a:lnTo>
                          <a:pt x="1082" y="131"/>
                        </a:lnTo>
                        <a:lnTo>
                          <a:pt x="1054" y="122"/>
                        </a:lnTo>
                        <a:lnTo>
                          <a:pt x="1025" y="115"/>
                        </a:lnTo>
                        <a:lnTo>
                          <a:pt x="998" y="108"/>
                        </a:lnTo>
                        <a:lnTo>
                          <a:pt x="968" y="102"/>
                        </a:lnTo>
                        <a:lnTo>
                          <a:pt x="939" y="96"/>
                        </a:lnTo>
                        <a:lnTo>
                          <a:pt x="912" y="92"/>
                        </a:lnTo>
                        <a:lnTo>
                          <a:pt x="882" y="89"/>
                        </a:lnTo>
                        <a:lnTo>
                          <a:pt x="853" y="86"/>
                        </a:lnTo>
                        <a:lnTo>
                          <a:pt x="865" y="92"/>
                        </a:lnTo>
                        <a:lnTo>
                          <a:pt x="880" y="99"/>
                        </a:lnTo>
                        <a:lnTo>
                          <a:pt x="899" y="105"/>
                        </a:lnTo>
                        <a:lnTo>
                          <a:pt x="917" y="113"/>
                        </a:lnTo>
                        <a:lnTo>
                          <a:pt x="941" y="122"/>
                        </a:lnTo>
                        <a:lnTo>
                          <a:pt x="966" y="131"/>
                        </a:lnTo>
                        <a:lnTo>
                          <a:pt x="992" y="141"/>
                        </a:lnTo>
                        <a:lnTo>
                          <a:pt x="1019" y="153"/>
                        </a:lnTo>
                        <a:lnTo>
                          <a:pt x="1050" y="164"/>
                        </a:lnTo>
                        <a:lnTo>
                          <a:pt x="1082" y="178"/>
                        </a:lnTo>
                        <a:lnTo>
                          <a:pt x="1114" y="191"/>
                        </a:lnTo>
                        <a:lnTo>
                          <a:pt x="1148" y="207"/>
                        </a:lnTo>
                        <a:lnTo>
                          <a:pt x="1181" y="223"/>
                        </a:lnTo>
                        <a:lnTo>
                          <a:pt x="1218" y="239"/>
                        </a:lnTo>
                        <a:lnTo>
                          <a:pt x="1253" y="256"/>
                        </a:lnTo>
                        <a:lnTo>
                          <a:pt x="1289" y="275"/>
                        </a:lnTo>
                        <a:lnTo>
                          <a:pt x="1325" y="294"/>
                        </a:lnTo>
                        <a:lnTo>
                          <a:pt x="1360" y="314"/>
                        </a:lnTo>
                        <a:lnTo>
                          <a:pt x="1397" y="336"/>
                        </a:lnTo>
                        <a:lnTo>
                          <a:pt x="1432" y="358"/>
                        </a:lnTo>
                        <a:lnTo>
                          <a:pt x="1467" y="381"/>
                        </a:lnTo>
                        <a:lnTo>
                          <a:pt x="1502" y="406"/>
                        </a:lnTo>
                        <a:lnTo>
                          <a:pt x="1534" y="432"/>
                        </a:lnTo>
                        <a:lnTo>
                          <a:pt x="1566" y="459"/>
                        </a:lnTo>
                        <a:lnTo>
                          <a:pt x="1596" y="486"/>
                        </a:lnTo>
                        <a:lnTo>
                          <a:pt x="1627" y="515"/>
                        </a:lnTo>
                        <a:lnTo>
                          <a:pt x="1655" y="545"/>
                        </a:lnTo>
                        <a:lnTo>
                          <a:pt x="1679" y="577"/>
                        </a:lnTo>
                        <a:lnTo>
                          <a:pt x="1704" y="607"/>
                        </a:lnTo>
                        <a:lnTo>
                          <a:pt x="1725" y="641"/>
                        </a:lnTo>
                        <a:lnTo>
                          <a:pt x="1744" y="676"/>
                        </a:lnTo>
                        <a:lnTo>
                          <a:pt x="1761" y="711"/>
                        </a:lnTo>
                        <a:lnTo>
                          <a:pt x="1748" y="695"/>
                        </a:lnTo>
                        <a:lnTo>
                          <a:pt x="1735" y="677"/>
                        </a:lnTo>
                        <a:lnTo>
                          <a:pt x="1722" y="660"/>
                        </a:lnTo>
                        <a:lnTo>
                          <a:pt x="1710" y="644"/>
                        </a:lnTo>
                        <a:lnTo>
                          <a:pt x="1697" y="626"/>
                        </a:lnTo>
                        <a:lnTo>
                          <a:pt x="1684" y="610"/>
                        </a:lnTo>
                        <a:lnTo>
                          <a:pt x="1671" y="596"/>
                        </a:lnTo>
                        <a:lnTo>
                          <a:pt x="1658" y="580"/>
                        </a:lnTo>
                        <a:lnTo>
                          <a:pt x="1644" y="566"/>
                        </a:lnTo>
                        <a:lnTo>
                          <a:pt x="1630" y="553"/>
                        </a:lnTo>
                        <a:lnTo>
                          <a:pt x="1617" y="540"/>
                        </a:lnTo>
                        <a:lnTo>
                          <a:pt x="1602" y="529"/>
                        </a:lnTo>
                        <a:lnTo>
                          <a:pt x="1588" y="518"/>
                        </a:lnTo>
                        <a:lnTo>
                          <a:pt x="1572" y="510"/>
                        </a:lnTo>
                        <a:lnTo>
                          <a:pt x="1556" y="501"/>
                        </a:lnTo>
                        <a:lnTo>
                          <a:pt x="1538" y="494"/>
                        </a:lnTo>
                        <a:lnTo>
                          <a:pt x="1550" y="504"/>
                        </a:lnTo>
                        <a:lnTo>
                          <a:pt x="1559" y="511"/>
                        </a:lnTo>
                        <a:lnTo>
                          <a:pt x="1566" y="520"/>
                        </a:lnTo>
                        <a:lnTo>
                          <a:pt x="1572" y="527"/>
                        </a:lnTo>
                        <a:lnTo>
                          <a:pt x="1576" y="534"/>
                        </a:lnTo>
                        <a:lnTo>
                          <a:pt x="1582" y="542"/>
                        </a:lnTo>
                        <a:lnTo>
                          <a:pt x="1586" y="550"/>
                        </a:lnTo>
                        <a:lnTo>
                          <a:pt x="1592" y="559"/>
                        </a:lnTo>
                        <a:lnTo>
                          <a:pt x="1582" y="550"/>
                        </a:lnTo>
                        <a:lnTo>
                          <a:pt x="1573" y="543"/>
                        </a:lnTo>
                        <a:lnTo>
                          <a:pt x="1563" y="536"/>
                        </a:lnTo>
                        <a:lnTo>
                          <a:pt x="1553" y="530"/>
                        </a:lnTo>
                        <a:lnTo>
                          <a:pt x="1544" y="524"/>
                        </a:lnTo>
                        <a:lnTo>
                          <a:pt x="1535" y="520"/>
                        </a:lnTo>
                        <a:lnTo>
                          <a:pt x="1526" y="515"/>
                        </a:lnTo>
                        <a:lnTo>
                          <a:pt x="1516" y="511"/>
                        </a:lnTo>
                        <a:lnTo>
                          <a:pt x="1508" y="510"/>
                        </a:lnTo>
                        <a:lnTo>
                          <a:pt x="1499" y="507"/>
                        </a:lnTo>
                        <a:lnTo>
                          <a:pt x="1489" y="505"/>
                        </a:lnTo>
                        <a:lnTo>
                          <a:pt x="1480" y="504"/>
                        </a:lnTo>
                        <a:lnTo>
                          <a:pt x="1470" y="504"/>
                        </a:lnTo>
                        <a:lnTo>
                          <a:pt x="1461" y="504"/>
                        </a:lnTo>
                        <a:lnTo>
                          <a:pt x="1451" y="504"/>
                        </a:lnTo>
                        <a:lnTo>
                          <a:pt x="1441" y="505"/>
                        </a:lnTo>
                        <a:lnTo>
                          <a:pt x="1461" y="529"/>
                        </a:lnTo>
                        <a:lnTo>
                          <a:pt x="1481" y="548"/>
                        </a:lnTo>
                        <a:lnTo>
                          <a:pt x="1502" y="564"/>
                        </a:lnTo>
                        <a:lnTo>
                          <a:pt x="1524" y="578"/>
                        </a:lnTo>
                        <a:lnTo>
                          <a:pt x="1544" y="590"/>
                        </a:lnTo>
                        <a:lnTo>
                          <a:pt x="1564" y="600"/>
                        </a:lnTo>
                        <a:lnTo>
                          <a:pt x="1583" y="609"/>
                        </a:lnTo>
                        <a:lnTo>
                          <a:pt x="1602" y="617"/>
                        </a:lnTo>
                        <a:lnTo>
                          <a:pt x="1620" y="628"/>
                        </a:lnTo>
                        <a:lnTo>
                          <a:pt x="1637" y="638"/>
                        </a:lnTo>
                        <a:lnTo>
                          <a:pt x="1652" y="648"/>
                        </a:lnTo>
                        <a:lnTo>
                          <a:pt x="1666" y="661"/>
                        </a:lnTo>
                        <a:lnTo>
                          <a:pt x="1679" y="677"/>
                        </a:lnTo>
                        <a:lnTo>
                          <a:pt x="1690" y="696"/>
                        </a:lnTo>
                        <a:lnTo>
                          <a:pt x="1700" y="718"/>
                        </a:lnTo>
                        <a:lnTo>
                          <a:pt x="1707" y="744"/>
                        </a:lnTo>
                        <a:lnTo>
                          <a:pt x="1701" y="731"/>
                        </a:lnTo>
                        <a:lnTo>
                          <a:pt x="1695" y="719"/>
                        </a:lnTo>
                        <a:lnTo>
                          <a:pt x="1690" y="709"/>
                        </a:lnTo>
                        <a:lnTo>
                          <a:pt x="1682" y="699"/>
                        </a:lnTo>
                        <a:lnTo>
                          <a:pt x="1675" y="690"/>
                        </a:lnTo>
                        <a:lnTo>
                          <a:pt x="1668" y="683"/>
                        </a:lnTo>
                        <a:lnTo>
                          <a:pt x="1659" y="676"/>
                        </a:lnTo>
                        <a:lnTo>
                          <a:pt x="1650" y="668"/>
                        </a:lnTo>
                        <a:lnTo>
                          <a:pt x="1642" y="663"/>
                        </a:lnTo>
                        <a:lnTo>
                          <a:pt x="1633" y="658"/>
                        </a:lnTo>
                        <a:lnTo>
                          <a:pt x="1623" y="652"/>
                        </a:lnTo>
                        <a:lnTo>
                          <a:pt x="1612" y="648"/>
                        </a:lnTo>
                        <a:lnTo>
                          <a:pt x="1602" y="645"/>
                        </a:lnTo>
                        <a:lnTo>
                          <a:pt x="1591" y="641"/>
                        </a:lnTo>
                        <a:lnTo>
                          <a:pt x="1580" y="638"/>
                        </a:lnTo>
                        <a:lnTo>
                          <a:pt x="1569" y="635"/>
                        </a:lnTo>
                        <a:lnTo>
                          <a:pt x="1557" y="632"/>
                        </a:lnTo>
                        <a:lnTo>
                          <a:pt x="1545" y="631"/>
                        </a:lnTo>
                        <a:lnTo>
                          <a:pt x="1532" y="628"/>
                        </a:lnTo>
                        <a:lnTo>
                          <a:pt x="1521" y="625"/>
                        </a:lnTo>
                        <a:lnTo>
                          <a:pt x="1508" y="622"/>
                        </a:lnTo>
                        <a:lnTo>
                          <a:pt x="1494" y="620"/>
                        </a:lnTo>
                        <a:lnTo>
                          <a:pt x="1481" y="617"/>
                        </a:lnTo>
                        <a:lnTo>
                          <a:pt x="1468" y="615"/>
                        </a:lnTo>
                        <a:lnTo>
                          <a:pt x="1454" y="610"/>
                        </a:lnTo>
                        <a:lnTo>
                          <a:pt x="1441" y="607"/>
                        </a:lnTo>
                        <a:lnTo>
                          <a:pt x="1426" y="603"/>
                        </a:lnTo>
                        <a:lnTo>
                          <a:pt x="1411" y="599"/>
                        </a:lnTo>
                        <a:lnTo>
                          <a:pt x="1397" y="594"/>
                        </a:lnTo>
                        <a:lnTo>
                          <a:pt x="1382" y="588"/>
                        </a:lnTo>
                        <a:lnTo>
                          <a:pt x="1368" y="582"/>
                        </a:lnTo>
                        <a:lnTo>
                          <a:pt x="1353" y="575"/>
                        </a:lnTo>
                        <a:lnTo>
                          <a:pt x="1382" y="604"/>
                        </a:lnTo>
                        <a:lnTo>
                          <a:pt x="1408" y="632"/>
                        </a:lnTo>
                        <a:lnTo>
                          <a:pt x="1433" y="657"/>
                        </a:lnTo>
                        <a:lnTo>
                          <a:pt x="1454" y="680"/>
                        </a:lnTo>
                        <a:lnTo>
                          <a:pt x="1473" y="700"/>
                        </a:lnTo>
                        <a:lnTo>
                          <a:pt x="1492" y="721"/>
                        </a:lnTo>
                        <a:lnTo>
                          <a:pt x="1506" y="740"/>
                        </a:lnTo>
                        <a:lnTo>
                          <a:pt x="1521" y="757"/>
                        </a:lnTo>
                        <a:lnTo>
                          <a:pt x="1534" y="775"/>
                        </a:lnTo>
                        <a:lnTo>
                          <a:pt x="1544" y="791"/>
                        </a:lnTo>
                        <a:lnTo>
                          <a:pt x="1556" y="808"/>
                        </a:lnTo>
                        <a:lnTo>
                          <a:pt x="1564" y="826"/>
                        </a:lnTo>
                        <a:lnTo>
                          <a:pt x="1573" y="843"/>
                        </a:lnTo>
                        <a:lnTo>
                          <a:pt x="1582" y="862"/>
                        </a:lnTo>
                        <a:lnTo>
                          <a:pt x="1589" y="881"/>
                        </a:lnTo>
                        <a:lnTo>
                          <a:pt x="1598" y="901"/>
                        </a:lnTo>
                        <a:lnTo>
                          <a:pt x="1592" y="893"/>
                        </a:lnTo>
                        <a:lnTo>
                          <a:pt x="1585" y="884"/>
                        </a:lnTo>
                        <a:lnTo>
                          <a:pt x="1577" y="872"/>
                        </a:lnTo>
                        <a:lnTo>
                          <a:pt x="1570" y="862"/>
                        </a:lnTo>
                        <a:lnTo>
                          <a:pt x="1563" y="851"/>
                        </a:lnTo>
                        <a:lnTo>
                          <a:pt x="1553" y="837"/>
                        </a:lnTo>
                        <a:lnTo>
                          <a:pt x="1544" y="823"/>
                        </a:lnTo>
                        <a:lnTo>
                          <a:pt x="1534" y="810"/>
                        </a:lnTo>
                        <a:lnTo>
                          <a:pt x="1524" y="795"/>
                        </a:lnTo>
                        <a:lnTo>
                          <a:pt x="1512" y="779"/>
                        </a:lnTo>
                        <a:lnTo>
                          <a:pt x="1499" y="765"/>
                        </a:lnTo>
                        <a:lnTo>
                          <a:pt x="1486" y="749"/>
                        </a:lnTo>
                        <a:lnTo>
                          <a:pt x="1471" y="733"/>
                        </a:lnTo>
                        <a:lnTo>
                          <a:pt x="1455" y="715"/>
                        </a:lnTo>
                        <a:lnTo>
                          <a:pt x="1439" y="698"/>
                        </a:lnTo>
                        <a:lnTo>
                          <a:pt x="1422" y="680"/>
                        </a:lnTo>
                        <a:lnTo>
                          <a:pt x="1403" y="664"/>
                        </a:lnTo>
                        <a:lnTo>
                          <a:pt x="1382" y="645"/>
                        </a:lnTo>
                        <a:lnTo>
                          <a:pt x="1360" y="628"/>
                        </a:lnTo>
                        <a:lnTo>
                          <a:pt x="1337" y="610"/>
                        </a:lnTo>
                        <a:lnTo>
                          <a:pt x="1312" y="593"/>
                        </a:lnTo>
                        <a:lnTo>
                          <a:pt x="1288" y="574"/>
                        </a:lnTo>
                        <a:lnTo>
                          <a:pt x="1260" y="556"/>
                        </a:lnTo>
                        <a:lnTo>
                          <a:pt x="1231" y="539"/>
                        </a:lnTo>
                        <a:lnTo>
                          <a:pt x="1200" y="521"/>
                        </a:lnTo>
                        <a:lnTo>
                          <a:pt x="1168" y="504"/>
                        </a:lnTo>
                        <a:lnTo>
                          <a:pt x="1135" y="486"/>
                        </a:lnTo>
                        <a:lnTo>
                          <a:pt x="1098" y="470"/>
                        </a:lnTo>
                        <a:lnTo>
                          <a:pt x="1060" y="454"/>
                        </a:lnTo>
                        <a:lnTo>
                          <a:pt x="1019" y="438"/>
                        </a:lnTo>
                        <a:lnTo>
                          <a:pt x="979" y="422"/>
                        </a:lnTo>
                        <a:lnTo>
                          <a:pt x="935" y="408"/>
                        </a:lnTo>
                        <a:lnTo>
                          <a:pt x="949" y="416"/>
                        </a:lnTo>
                        <a:lnTo>
                          <a:pt x="963" y="425"/>
                        </a:lnTo>
                        <a:lnTo>
                          <a:pt x="976" y="437"/>
                        </a:lnTo>
                        <a:lnTo>
                          <a:pt x="990" y="447"/>
                        </a:lnTo>
                        <a:lnTo>
                          <a:pt x="1003" y="457"/>
                        </a:lnTo>
                        <a:lnTo>
                          <a:pt x="1017" y="469"/>
                        </a:lnTo>
                        <a:lnTo>
                          <a:pt x="1031" y="482"/>
                        </a:lnTo>
                        <a:lnTo>
                          <a:pt x="1044" y="495"/>
                        </a:lnTo>
                        <a:lnTo>
                          <a:pt x="1057" y="510"/>
                        </a:lnTo>
                        <a:lnTo>
                          <a:pt x="1070" y="524"/>
                        </a:lnTo>
                        <a:lnTo>
                          <a:pt x="1085" y="540"/>
                        </a:lnTo>
                        <a:lnTo>
                          <a:pt x="1098" y="558"/>
                        </a:lnTo>
                        <a:lnTo>
                          <a:pt x="1113" y="577"/>
                        </a:lnTo>
                        <a:lnTo>
                          <a:pt x="1127" y="597"/>
                        </a:lnTo>
                        <a:lnTo>
                          <a:pt x="1142" y="617"/>
                        </a:lnTo>
                        <a:lnTo>
                          <a:pt x="1158" y="641"/>
                        </a:lnTo>
                        <a:lnTo>
                          <a:pt x="1152" y="636"/>
                        </a:lnTo>
                        <a:lnTo>
                          <a:pt x="1148" y="632"/>
                        </a:lnTo>
                        <a:lnTo>
                          <a:pt x="1143" y="626"/>
                        </a:lnTo>
                        <a:lnTo>
                          <a:pt x="1137" y="622"/>
                        </a:lnTo>
                        <a:lnTo>
                          <a:pt x="1132" y="616"/>
                        </a:lnTo>
                        <a:lnTo>
                          <a:pt x="1126" y="610"/>
                        </a:lnTo>
                        <a:lnTo>
                          <a:pt x="1119" y="603"/>
                        </a:lnTo>
                        <a:lnTo>
                          <a:pt x="1113" y="597"/>
                        </a:lnTo>
                        <a:lnTo>
                          <a:pt x="1105" y="591"/>
                        </a:lnTo>
                        <a:lnTo>
                          <a:pt x="1098" y="584"/>
                        </a:lnTo>
                        <a:lnTo>
                          <a:pt x="1091" y="577"/>
                        </a:lnTo>
                        <a:lnTo>
                          <a:pt x="1082" y="569"/>
                        </a:lnTo>
                        <a:lnTo>
                          <a:pt x="1073" y="564"/>
                        </a:lnTo>
                        <a:lnTo>
                          <a:pt x="1065" y="556"/>
                        </a:lnTo>
                        <a:lnTo>
                          <a:pt x="1056" y="549"/>
                        </a:lnTo>
                        <a:lnTo>
                          <a:pt x="1046" y="542"/>
                        </a:lnTo>
                        <a:lnTo>
                          <a:pt x="1035" y="534"/>
                        </a:lnTo>
                        <a:lnTo>
                          <a:pt x="1024" y="527"/>
                        </a:lnTo>
                        <a:lnTo>
                          <a:pt x="1012" y="520"/>
                        </a:lnTo>
                        <a:lnTo>
                          <a:pt x="1002" y="514"/>
                        </a:lnTo>
                        <a:lnTo>
                          <a:pt x="989" y="507"/>
                        </a:lnTo>
                        <a:lnTo>
                          <a:pt x="976" y="499"/>
                        </a:lnTo>
                        <a:lnTo>
                          <a:pt x="963" y="494"/>
                        </a:lnTo>
                        <a:lnTo>
                          <a:pt x="949" y="488"/>
                        </a:lnTo>
                        <a:lnTo>
                          <a:pt x="935" y="482"/>
                        </a:lnTo>
                        <a:lnTo>
                          <a:pt x="919" y="476"/>
                        </a:lnTo>
                        <a:lnTo>
                          <a:pt x="903" y="472"/>
                        </a:lnTo>
                        <a:lnTo>
                          <a:pt x="887" y="466"/>
                        </a:lnTo>
                        <a:lnTo>
                          <a:pt x="871" y="462"/>
                        </a:lnTo>
                        <a:lnTo>
                          <a:pt x="852" y="457"/>
                        </a:lnTo>
                        <a:lnTo>
                          <a:pt x="834" y="454"/>
                        </a:lnTo>
                        <a:lnTo>
                          <a:pt x="815" y="451"/>
                        </a:lnTo>
                        <a:lnTo>
                          <a:pt x="831" y="462"/>
                        </a:lnTo>
                        <a:lnTo>
                          <a:pt x="849" y="473"/>
                        </a:lnTo>
                        <a:lnTo>
                          <a:pt x="868" y="485"/>
                        </a:lnTo>
                        <a:lnTo>
                          <a:pt x="888" y="499"/>
                        </a:lnTo>
                        <a:lnTo>
                          <a:pt x="910" y="514"/>
                        </a:lnTo>
                        <a:lnTo>
                          <a:pt x="932" y="530"/>
                        </a:lnTo>
                        <a:lnTo>
                          <a:pt x="954" y="548"/>
                        </a:lnTo>
                        <a:lnTo>
                          <a:pt x="977" y="565"/>
                        </a:lnTo>
                        <a:lnTo>
                          <a:pt x="1000" y="584"/>
                        </a:lnTo>
                        <a:lnTo>
                          <a:pt x="1022" y="603"/>
                        </a:lnTo>
                        <a:lnTo>
                          <a:pt x="1046" y="625"/>
                        </a:lnTo>
                        <a:lnTo>
                          <a:pt x="1068" y="647"/>
                        </a:lnTo>
                        <a:lnTo>
                          <a:pt x="1089" y="668"/>
                        </a:lnTo>
                        <a:lnTo>
                          <a:pt x="1110" y="693"/>
                        </a:lnTo>
                        <a:lnTo>
                          <a:pt x="1129" y="718"/>
                        </a:lnTo>
                        <a:lnTo>
                          <a:pt x="1146" y="744"/>
                        </a:lnTo>
                        <a:lnTo>
                          <a:pt x="1137" y="735"/>
                        </a:lnTo>
                        <a:lnTo>
                          <a:pt x="1129" y="727"/>
                        </a:lnTo>
                        <a:lnTo>
                          <a:pt x="1120" y="716"/>
                        </a:lnTo>
                        <a:lnTo>
                          <a:pt x="1110" y="705"/>
                        </a:lnTo>
                        <a:lnTo>
                          <a:pt x="1100" y="695"/>
                        </a:lnTo>
                        <a:lnTo>
                          <a:pt x="1088" y="683"/>
                        </a:lnTo>
                        <a:lnTo>
                          <a:pt x="1076" y="671"/>
                        </a:lnTo>
                        <a:lnTo>
                          <a:pt x="1062" y="658"/>
                        </a:lnTo>
                        <a:lnTo>
                          <a:pt x="1046" y="645"/>
                        </a:lnTo>
                        <a:lnTo>
                          <a:pt x="1027" y="632"/>
                        </a:lnTo>
                        <a:lnTo>
                          <a:pt x="1008" y="619"/>
                        </a:lnTo>
                        <a:lnTo>
                          <a:pt x="983" y="606"/>
                        </a:lnTo>
                        <a:lnTo>
                          <a:pt x="958" y="591"/>
                        </a:lnTo>
                        <a:lnTo>
                          <a:pt x="928" y="577"/>
                        </a:lnTo>
                        <a:lnTo>
                          <a:pt x="896" y="562"/>
                        </a:lnTo>
                        <a:lnTo>
                          <a:pt x="858" y="549"/>
                        </a:lnTo>
                        <a:lnTo>
                          <a:pt x="868" y="556"/>
                        </a:lnTo>
                        <a:lnTo>
                          <a:pt x="878" y="566"/>
                        </a:lnTo>
                        <a:lnTo>
                          <a:pt x="888" y="577"/>
                        </a:lnTo>
                        <a:lnTo>
                          <a:pt x="897" y="587"/>
                        </a:lnTo>
                        <a:lnTo>
                          <a:pt x="906" y="599"/>
                        </a:lnTo>
                        <a:lnTo>
                          <a:pt x="915" y="610"/>
                        </a:lnTo>
                        <a:lnTo>
                          <a:pt x="923" y="623"/>
                        </a:lnTo>
                        <a:lnTo>
                          <a:pt x="931" y="636"/>
                        </a:lnTo>
                        <a:lnTo>
                          <a:pt x="939" y="649"/>
                        </a:lnTo>
                        <a:lnTo>
                          <a:pt x="947" y="663"/>
                        </a:lnTo>
                        <a:lnTo>
                          <a:pt x="954" y="676"/>
                        </a:lnTo>
                        <a:lnTo>
                          <a:pt x="960" y="690"/>
                        </a:lnTo>
                        <a:lnTo>
                          <a:pt x="967" y="703"/>
                        </a:lnTo>
                        <a:lnTo>
                          <a:pt x="973" y="716"/>
                        </a:lnTo>
                        <a:lnTo>
                          <a:pt x="979" y="731"/>
                        </a:lnTo>
                        <a:lnTo>
                          <a:pt x="983" y="744"/>
                        </a:lnTo>
                        <a:lnTo>
                          <a:pt x="982" y="737"/>
                        </a:lnTo>
                        <a:lnTo>
                          <a:pt x="977" y="728"/>
                        </a:lnTo>
                        <a:lnTo>
                          <a:pt x="971" y="718"/>
                        </a:lnTo>
                        <a:lnTo>
                          <a:pt x="964" y="706"/>
                        </a:lnTo>
                        <a:lnTo>
                          <a:pt x="955" y="693"/>
                        </a:lnTo>
                        <a:lnTo>
                          <a:pt x="944" y="679"/>
                        </a:lnTo>
                        <a:lnTo>
                          <a:pt x="932" y="664"/>
                        </a:lnTo>
                        <a:lnTo>
                          <a:pt x="917" y="648"/>
                        </a:lnTo>
                        <a:lnTo>
                          <a:pt x="903" y="631"/>
                        </a:lnTo>
                        <a:lnTo>
                          <a:pt x="887" y="613"/>
                        </a:lnTo>
                        <a:lnTo>
                          <a:pt x="869" y="594"/>
                        </a:lnTo>
                        <a:lnTo>
                          <a:pt x="850" y="577"/>
                        </a:lnTo>
                        <a:lnTo>
                          <a:pt x="831" y="556"/>
                        </a:lnTo>
                        <a:lnTo>
                          <a:pt x="811" y="537"/>
                        </a:lnTo>
                        <a:lnTo>
                          <a:pt x="789" y="518"/>
                        </a:lnTo>
                        <a:lnTo>
                          <a:pt x="769" y="498"/>
                        </a:lnTo>
                        <a:lnTo>
                          <a:pt x="746" y="481"/>
                        </a:lnTo>
                        <a:lnTo>
                          <a:pt x="724" y="460"/>
                        </a:lnTo>
                        <a:lnTo>
                          <a:pt x="700" y="443"/>
                        </a:lnTo>
                        <a:lnTo>
                          <a:pt x="676" y="425"/>
                        </a:lnTo>
                        <a:lnTo>
                          <a:pt x="652" y="408"/>
                        </a:lnTo>
                        <a:lnTo>
                          <a:pt x="629" y="392"/>
                        </a:lnTo>
                        <a:lnTo>
                          <a:pt x="604" y="376"/>
                        </a:lnTo>
                        <a:lnTo>
                          <a:pt x="581" y="361"/>
                        </a:lnTo>
                        <a:lnTo>
                          <a:pt x="556" y="348"/>
                        </a:lnTo>
                        <a:lnTo>
                          <a:pt x="533" y="336"/>
                        </a:lnTo>
                        <a:lnTo>
                          <a:pt x="509" y="326"/>
                        </a:lnTo>
                        <a:lnTo>
                          <a:pt x="486" y="316"/>
                        </a:lnTo>
                        <a:lnTo>
                          <a:pt x="464" y="309"/>
                        </a:lnTo>
                        <a:lnTo>
                          <a:pt x="442" y="304"/>
                        </a:lnTo>
                        <a:lnTo>
                          <a:pt x="422" y="300"/>
                        </a:lnTo>
                        <a:lnTo>
                          <a:pt x="402" y="298"/>
                        </a:lnTo>
                        <a:lnTo>
                          <a:pt x="413" y="309"/>
                        </a:lnTo>
                        <a:lnTo>
                          <a:pt x="424" y="320"/>
                        </a:lnTo>
                        <a:lnTo>
                          <a:pt x="434" y="331"/>
                        </a:lnTo>
                        <a:lnTo>
                          <a:pt x="442" y="341"/>
                        </a:lnTo>
                        <a:lnTo>
                          <a:pt x="451" y="351"/>
                        </a:lnTo>
                        <a:lnTo>
                          <a:pt x="460" y="361"/>
                        </a:lnTo>
                        <a:lnTo>
                          <a:pt x="467" y="373"/>
                        </a:lnTo>
                        <a:lnTo>
                          <a:pt x="476" y="383"/>
                        </a:lnTo>
                        <a:lnTo>
                          <a:pt x="482" y="393"/>
                        </a:lnTo>
                        <a:lnTo>
                          <a:pt x="489" y="403"/>
                        </a:lnTo>
                        <a:lnTo>
                          <a:pt x="495" y="415"/>
                        </a:lnTo>
                        <a:lnTo>
                          <a:pt x="501" y="425"/>
                        </a:lnTo>
                        <a:lnTo>
                          <a:pt x="507" y="437"/>
                        </a:lnTo>
                        <a:lnTo>
                          <a:pt x="514" y="448"/>
                        </a:lnTo>
                        <a:lnTo>
                          <a:pt x="520" y="460"/>
                        </a:lnTo>
                        <a:lnTo>
                          <a:pt x="526" y="472"/>
                        </a:lnTo>
                        <a:lnTo>
                          <a:pt x="530" y="483"/>
                        </a:lnTo>
                        <a:lnTo>
                          <a:pt x="536" y="497"/>
                        </a:lnTo>
                        <a:lnTo>
                          <a:pt x="542" y="508"/>
                        </a:lnTo>
                        <a:lnTo>
                          <a:pt x="549" y="521"/>
                        </a:lnTo>
                        <a:lnTo>
                          <a:pt x="555" y="534"/>
                        </a:lnTo>
                        <a:lnTo>
                          <a:pt x="562" y="548"/>
                        </a:lnTo>
                        <a:lnTo>
                          <a:pt x="568" y="562"/>
                        </a:lnTo>
                        <a:lnTo>
                          <a:pt x="575" y="577"/>
                        </a:lnTo>
                        <a:lnTo>
                          <a:pt x="584" y="591"/>
                        </a:lnTo>
                        <a:lnTo>
                          <a:pt x="591" y="606"/>
                        </a:lnTo>
                        <a:lnTo>
                          <a:pt x="600" y="622"/>
                        </a:lnTo>
                        <a:lnTo>
                          <a:pt x="609" y="636"/>
                        </a:lnTo>
                        <a:lnTo>
                          <a:pt x="619" y="654"/>
                        </a:lnTo>
                        <a:lnTo>
                          <a:pt x="629" y="671"/>
                        </a:lnTo>
                        <a:lnTo>
                          <a:pt x="639" y="687"/>
                        </a:lnTo>
                        <a:lnTo>
                          <a:pt x="652" y="706"/>
                        </a:lnTo>
                        <a:lnTo>
                          <a:pt x="638" y="693"/>
                        </a:lnTo>
                        <a:lnTo>
                          <a:pt x="625" y="679"/>
                        </a:lnTo>
                        <a:lnTo>
                          <a:pt x="611" y="664"/>
                        </a:lnTo>
                        <a:lnTo>
                          <a:pt x="600" y="648"/>
                        </a:lnTo>
                        <a:lnTo>
                          <a:pt x="588" y="632"/>
                        </a:lnTo>
                        <a:lnTo>
                          <a:pt x="577" y="616"/>
                        </a:lnTo>
                        <a:lnTo>
                          <a:pt x="566" y="600"/>
                        </a:lnTo>
                        <a:lnTo>
                          <a:pt x="556" y="584"/>
                        </a:lnTo>
                        <a:lnTo>
                          <a:pt x="546" y="566"/>
                        </a:lnTo>
                        <a:lnTo>
                          <a:pt x="536" y="549"/>
                        </a:lnTo>
                        <a:lnTo>
                          <a:pt x="527" y="533"/>
                        </a:lnTo>
                        <a:lnTo>
                          <a:pt x="517" y="515"/>
                        </a:lnTo>
                        <a:lnTo>
                          <a:pt x="507" y="498"/>
                        </a:lnTo>
                        <a:lnTo>
                          <a:pt x="496" y="482"/>
                        </a:lnTo>
                        <a:lnTo>
                          <a:pt x="485" y="465"/>
                        </a:lnTo>
                        <a:lnTo>
                          <a:pt x="475" y="447"/>
                        </a:lnTo>
                        <a:lnTo>
                          <a:pt x="461" y="431"/>
                        </a:lnTo>
                        <a:lnTo>
                          <a:pt x="450" y="415"/>
                        </a:lnTo>
                        <a:lnTo>
                          <a:pt x="437" y="400"/>
                        </a:lnTo>
                        <a:lnTo>
                          <a:pt x="424" y="384"/>
                        </a:lnTo>
                        <a:lnTo>
                          <a:pt x="407" y="370"/>
                        </a:lnTo>
                        <a:lnTo>
                          <a:pt x="391" y="355"/>
                        </a:lnTo>
                        <a:lnTo>
                          <a:pt x="375" y="342"/>
                        </a:lnTo>
                        <a:lnTo>
                          <a:pt x="356" y="329"/>
                        </a:lnTo>
                        <a:lnTo>
                          <a:pt x="338" y="316"/>
                        </a:lnTo>
                        <a:lnTo>
                          <a:pt x="317" y="304"/>
                        </a:lnTo>
                        <a:lnTo>
                          <a:pt x="294" y="294"/>
                        </a:lnTo>
                        <a:lnTo>
                          <a:pt x="271" y="284"/>
                        </a:lnTo>
                        <a:lnTo>
                          <a:pt x="244" y="275"/>
                        </a:lnTo>
                        <a:lnTo>
                          <a:pt x="218" y="268"/>
                        </a:lnTo>
                        <a:lnTo>
                          <a:pt x="189" y="261"/>
                        </a:lnTo>
                        <a:lnTo>
                          <a:pt x="157" y="255"/>
                        </a:lnTo>
                        <a:lnTo>
                          <a:pt x="148" y="253"/>
                        </a:lnTo>
                        <a:lnTo>
                          <a:pt x="139" y="253"/>
                        </a:lnTo>
                        <a:lnTo>
                          <a:pt x="129" y="252"/>
                        </a:lnTo>
                        <a:lnTo>
                          <a:pt x="119" y="252"/>
                        </a:lnTo>
                        <a:lnTo>
                          <a:pt x="107" y="250"/>
                        </a:lnTo>
                        <a:lnTo>
                          <a:pt x="97" y="249"/>
                        </a:lnTo>
                        <a:lnTo>
                          <a:pt x="85" y="249"/>
                        </a:lnTo>
                        <a:lnTo>
                          <a:pt x="74" y="247"/>
                        </a:lnTo>
                        <a:lnTo>
                          <a:pt x="62" y="246"/>
                        </a:lnTo>
                        <a:lnTo>
                          <a:pt x="52" y="245"/>
                        </a:lnTo>
                        <a:lnTo>
                          <a:pt x="42" y="243"/>
                        </a:lnTo>
                        <a:lnTo>
                          <a:pt x="32" y="240"/>
                        </a:lnTo>
                        <a:lnTo>
                          <a:pt x="23" y="239"/>
                        </a:lnTo>
                        <a:lnTo>
                          <a:pt x="14" y="234"/>
                        </a:lnTo>
                        <a:lnTo>
                          <a:pt x="7" y="231"/>
                        </a:lnTo>
                        <a:lnTo>
                          <a:pt x="0" y="227"/>
                        </a:lnTo>
                        <a:lnTo>
                          <a:pt x="8" y="223"/>
                        </a:lnTo>
                        <a:lnTo>
                          <a:pt x="17" y="217"/>
                        </a:lnTo>
                        <a:lnTo>
                          <a:pt x="26" y="211"/>
                        </a:lnTo>
                        <a:lnTo>
                          <a:pt x="37" y="204"/>
                        </a:lnTo>
                        <a:lnTo>
                          <a:pt x="48" y="196"/>
                        </a:lnTo>
                        <a:lnTo>
                          <a:pt x="61" y="189"/>
                        </a:lnTo>
                        <a:lnTo>
                          <a:pt x="74" y="180"/>
                        </a:lnTo>
                        <a:lnTo>
                          <a:pt x="87" y="172"/>
                        </a:lnTo>
                        <a:lnTo>
                          <a:pt x="102" y="163"/>
                        </a:lnTo>
                        <a:lnTo>
                          <a:pt x="116" y="154"/>
                        </a:lnTo>
                        <a:lnTo>
                          <a:pt x="131" y="146"/>
                        </a:lnTo>
                        <a:lnTo>
                          <a:pt x="147" y="135"/>
                        </a:lnTo>
                        <a:lnTo>
                          <a:pt x="163" y="125"/>
                        </a:lnTo>
                        <a:lnTo>
                          <a:pt x="180" y="116"/>
                        </a:lnTo>
                        <a:lnTo>
                          <a:pt x="198" y="106"/>
                        </a:lnTo>
                        <a:lnTo>
                          <a:pt x="215" y="97"/>
                        </a:lnTo>
                        <a:lnTo>
                          <a:pt x="234" y="87"/>
                        </a:lnTo>
                        <a:lnTo>
                          <a:pt x="253" y="79"/>
                        </a:lnTo>
                        <a:lnTo>
                          <a:pt x="272" y="70"/>
                        </a:lnTo>
                        <a:lnTo>
                          <a:pt x="291" y="61"/>
                        </a:lnTo>
                        <a:lnTo>
                          <a:pt x="310" y="54"/>
                        </a:lnTo>
                        <a:lnTo>
                          <a:pt x="330" y="45"/>
                        </a:lnTo>
                        <a:lnTo>
                          <a:pt x="351" y="38"/>
                        </a:lnTo>
                        <a:lnTo>
                          <a:pt x="371" y="30"/>
                        </a:lnTo>
                        <a:lnTo>
                          <a:pt x="391" y="25"/>
                        </a:lnTo>
                        <a:lnTo>
                          <a:pt x="412" y="19"/>
                        </a:lnTo>
                        <a:lnTo>
                          <a:pt x="434" y="13"/>
                        </a:lnTo>
                        <a:lnTo>
                          <a:pt x="454" y="9"/>
                        </a:lnTo>
                        <a:lnTo>
                          <a:pt x="475" y="6"/>
                        </a:lnTo>
                        <a:lnTo>
                          <a:pt x="496" y="3"/>
                        </a:lnTo>
                        <a:lnTo>
                          <a:pt x="517" y="0"/>
                        </a:lnTo>
                        <a:lnTo>
                          <a:pt x="53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8" name=""/>
                  <p:cNvSpPr/>
                  <p:nvPr/>
                </p:nvSpPr>
                <p:spPr>
                  <a:xfrm>
                    <a:off x="1934640" y="5103360"/>
                    <a:ext cx="2484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434" h="424">
                        <a:moveTo>
                          <a:pt x="70" y="0"/>
                        </a:moveTo>
                        <a:lnTo>
                          <a:pt x="71" y="6"/>
                        </a:lnTo>
                        <a:lnTo>
                          <a:pt x="71" y="13"/>
                        </a:lnTo>
                        <a:lnTo>
                          <a:pt x="73" y="22"/>
                        </a:lnTo>
                        <a:lnTo>
                          <a:pt x="76" y="30"/>
                        </a:lnTo>
                        <a:lnTo>
                          <a:pt x="80" y="39"/>
                        </a:lnTo>
                        <a:lnTo>
                          <a:pt x="83" y="51"/>
                        </a:lnTo>
                        <a:lnTo>
                          <a:pt x="87" y="61"/>
                        </a:lnTo>
                        <a:lnTo>
                          <a:pt x="93" y="74"/>
                        </a:lnTo>
                        <a:lnTo>
                          <a:pt x="100" y="86"/>
                        </a:lnTo>
                        <a:lnTo>
                          <a:pt x="106" y="99"/>
                        </a:lnTo>
                        <a:lnTo>
                          <a:pt x="115" y="114"/>
                        </a:lnTo>
                        <a:lnTo>
                          <a:pt x="122" y="127"/>
                        </a:lnTo>
                        <a:lnTo>
                          <a:pt x="131" y="141"/>
                        </a:lnTo>
                        <a:lnTo>
                          <a:pt x="141" y="157"/>
                        </a:lnTo>
                        <a:lnTo>
                          <a:pt x="151" y="172"/>
                        </a:lnTo>
                        <a:lnTo>
                          <a:pt x="163" y="188"/>
                        </a:lnTo>
                        <a:lnTo>
                          <a:pt x="175" y="202"/>
                        </a:lnTo>
                        <a:lnTo>
                          <a:pt x="186" y="218"/>
                        </a:lnTo>
                        <a:lnTo>
                          <a:pt x="199" y="234"/>
                        </a:lnTo>
                        <a:lnTo>
                          <a:pt x="214" y="250"/>
                        </a:lnTo>
                        <a:lnTo>
                          <a:pt x="229" y="266"/>
                        </a:lnTo>
                        <a:lnTo>
                          <a:pt x="245" y="282"/>
                        </a:lnTo>
                        <a:lnTo>
                          <a:pt x="259" y="297"/>
                        </a:lnTo>
                        <a:lnTo>
                          <a:pt x="277" y="313"/>
                        </a:lnTo>
                        <a:lnTo>
                          <a:pt x="294" y="329"/>
                        </a:lnTo>
                        <a:lnTo>
                          <a:pt x="312" y="344"/>
                        </a:lnTo>
                        <a:lnTo>
                          <a:pt x="331" y="358"/>
                        </a:lnTo>
                        <a:lnTo>
                          <a:pt x="351" y="371"/>
                        </a:lnTo>
                        <a:lnTo>
                          <a:pt x="370" y="386"/>
                        </a:lnTo>
                        <a:lnTo>
                          <a:pt x="390" y="399"/>
                        </a:lnTo>
                        <a:lnTo>
                          <a:pt x="412" y="412"/>
                        </a:lnTo>
                        <a:lnTo>
                          <a:pt x="434" y="424"/>
                        </a:lnTo>
                        <a:lnTo>
                          <a:pt x="422" y="421"/>
                        </a:lnTo>
                        <a:lnTo>
                          <a:pt x="411" y="416"/>
                        </a:lnTo>
                        <a:lnTo>
                          <a:pt x="398" y="412"/>
                        </a:lnTo>
                        <a:lnTo>
                          <a:pt x="384" y="408"/>
                        </a:lnTo>
                        <a:lnTo>
                          <a:pt x="370" y="402"/>
                        </a:lnTo>
                        <a:lnTo>
                          <a:pt x="357" y="396"/>
                        </a:lnTo>
                        <a:lnTo>
                          <a:pt x="342" y="389"/>
                        </a:lnTo>
                        <a:lnTo>
                          <a:pt x="328" y="382"/>
                        </a:lnTo>
                        <a:lnTo>
                          <a:pt x="313" y="374"/>
                        </a:lnTo>
                        <a:lnTo>
                          <a:pt x="299" y="365"/>
                        </a:lnTo>
                        <a:lnTo>
                          <a:pt x="282" y="357"/>
                        </a:lnTo>
                        <a:lnTo>
                          <a:pt x="268" y="348"/>
                        </a:lnTo>
                        <a:lnTo>
                          <a:pt x="252" y="338"/>
                        </a:lnTo>
                        <a:lnTo>
                          <a:pt x="237" y="326"/>
                        </a:lnTo>
                        <a:lnTo>
                          <a:pt x="221" y="315"/>
                        </a:lnTo>
                        <a:lnTo>
                          <a:pt x="207" y="303"/>
                        </a:lnTo>
                        <a:lnTo>
                          <a:pt x="192" y="290"/>
                        </a:lnTo>
                        <a:lnTo>
                          <a:pt x="176" y="277"/>
                        </a:lnTo>
                        <a:lnTo>
                          <a:pt x="162" y="262"/>
                        </a:lnTo>
                        <a:lnTo>
                          <a:pt x="147" y="248"/>
                        </a:lnTo>
                        <a:lnTo>
                          <a:pt x="132" y="231"/>
                        </a:lnTo>
                        <a:lnTo>
                          <a:pt x="118" y="215"/>
                        </a:lnTo>
                        <a:lnTo>
                          <a:pt x="105" y="198"/>
                        </a:lnTo>
                        <a:lnTo>
                          <a:pt x="92" y="181"/>
                        </a:lnTo>
                        <a:lnTo>
                          <a:pt x="79" y="162"/>
                        </a:lnTo>
                        <a:lnTo>
                          <a:pt x="65" y="143"/>
                        </a:lnTo>
                        <a:lnTo>
                          <a:pt x="52" y="124"/>
                        </a:lnTo>
                        <a:lnTo>
                          <a:pt x="41" y="102"/>
                        </a:lnTo>
                        <a:lnTo>
                          <a:pt x="30" y="80"/>
                        </a:lnTo>
                        <a:lnTo>
                          <a:pt x="19" y="58"/>
                        </a:lnTo>
                        <a:lnTo>
                          <a:pt x="9" y="35"/>
                        </a:lnTo>
                        <a:lnTo>
                          <a:pt x="0" y="10"/>
                        </a:lnTo>
                        <a:lnTo>
                          <a:pt x="10" y="10"/>
                        </a:lnTo>
                        <a:lnTo>
                          <a:pt x="22" y="9"/>
                        </a:lnTo>
                        <a:lnTo>
                          <a:pt x="33" y="7"/>
                        </a:lnTo>
                        <a:lnTo>
                          <a:pt x="45" y="6"/>
                        </a:lnTo>
                        <a:lnTo>
                          <a:pt x="55" y="3"/>
                        </a:lnTo>
                        <a:lnTo>
                          <a:pt x="62" y="1"/>
                        </a:lnTo>
                        <a:lnTo>
                          <a:pt x="68" y="0"/>
                        </a:lnTo>
                        <a:lnTo>
                          <a:pt x="7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9" name=""/>
                  <p:cNvSpPr/>
                  <p:nvPr/>
                </p:nvSpPr>
                <p:spPr>
                  <a:xfrm>
                    <a:off x="1989000" y="5091480"/>
                    <a:ext cx="26640" cy="13320"/>
                  </a:xfrm>
                  <a:custGeom>
                    <a:avLst/>
                    <a:gdLst/>
                    <a:ahLst/>
                    <a:rect l="l" t="t" r="r" b="b"/>
                    <a:pathLst>
                      <a:path w="466" h="255">
                        <a:moveTo>
                          <a:pt x="0" y="4"/>
                        </a:moveTo>
                        <a:lnTo>
                          <a:pt x="16" y="9"/>
                        </a:lnTo>
                        <a:lnTo>
                          <a:pt x="34" y="13"/>
                        </a:lnTo>
                        <a:lnTo>
                          <a:pt x="51" y="19"/>
                        </a:lnTo>
                        <a:lnTo>
                          <a:pt x="69" y="23"/>
                        </a:lnTo>
                        <a:lnTo>
                          <a:pt x="85" y="29"/>
                        </a:lnTo>
                        <a:lnTo>
                          <a:pt x="102" y="35"/>
                        </a:lnTo>
                        <a:lnTo>
                          <a:pt x="118" y="41"/>
                        </a:lnTo>
                        <a:lnTo>
                          <a:pt x="136" y="46"/>
                        </a:lnTo>
                        <a:lnTo>
                          <a:pt x="152" y="52"/>
                        </a:lnTo>
                        <a:lnTo>
                          <a:pt x="168" y="60"/>
                        </a:lnTo>
                        <a:lnTo>
                          <a:pt x="184" y="65"/>
                        </a:lnTo>
                        <a:lnTo>
                          <a:pt x="200" y="73"/>
                        </a:lnTo>
                        <a:lnTo>
                          <a:pt x="216" y="80"/>
                        </a:lnTo>
                        <a:lnTo>
                          <a:pt x="230" y="87"/>
                        </a:lnTo>
                        <a:lnTo>
                          <a:pt x="246" y="96"/>
                        </a:lnTo>
                        <a:lnTo>
                          <a:pt x="261" y="103"/>
                        </a:lnTo>
                        <a:lnTo>
                          <a:pt x="275" y="112"/>
                        </a:lnTo>
                        <a:lnTo>
                          <a:pt x="291" y="121"/>
                        </a:lnTo>
                        <a:lnTo>
                          <a:pt x="305" y="128"/>
                        </a:lnTo>
                        <a:lnTo>
                          <a:pt x="319" y="137"/>
                        </a:lnTo>
                        <a:lnTo>
                          <a:pt x="334" y="146"/>
                        </a:lnTo>
                        <a:lnTo>
                          <a:pt x="347" y="154"/>
                        </a:lnTo>
                        <a:lnTo>
                          <a:pt x="360" y="164"/>
                        </a:lnTo>
                        <a:lnTo>
                          <a:pt x="373" y="173"/>
                        </a:lnTo>
                        <a:lnTo>
                          <a:pt x="386" y="183"/>
                        </a:lnTo>
                        <a:lnTo>
                          <a:pt x="399" y="194"/>
                        </a:lnTo>
                        <a:lnTo>
                          <a:pt x="411" y="204"/>
                        </a:lnTo>
                        <a:lnTo>
                          <a:pt x="423" y="213"/>
                        </a:lnTo>
                        <a:lnTo>
                          <a:pt x="434" y="224"/>
                        </a:lnTo>
                        <a:lnTo>
                          <a:pt x="446" y="233"/>
                        </a:lnTo>
                        <a:lnTo>
                          <a:pt x="456" y="245"/>
                        </a:lnTo>
                        <a:lnTo>
                          <a:pt x="466" y="255"/>
                        </a:lnTo>
                        <a:lnTo>
                          <a:pt x="460" y="247"/>
                        </a:lnTo>
                        <a:lnTo>
                          <a:pt x="453" y="239"/>
                        </a:lnTo>
                        <a:lnTo>
                          <a:pt x="446" y="231"/>
                        </a:lnTo>
                        <a:lnTo>
                          <a:pt x="439" y="224"/>
                        </a:lnTo>
                        <a:lnTo>
                          <a:pt x="430" y="217"/>
                        </a:lnTo>
                        <a:lnTo>
                          <a:pt x="423" y="208"/>
                        </a:lnTo>
                        <a:lnTo>
                          <a:pt x="414" y="201"/>
                        </a:lnTo>
                        <a:lnTo>
                          <a:pt x="405" y="194"/>
                        </a:lnTo>
                        <a:lnTo>
                          <a:pt x="396" y="185"/>
                        </a:lnTo>
                        <a:lnTo>
                          <a:pt x="388" y="176"/>
                        </a:lnTo>
                        <a:lnTo>
                          <a:pt x="377" y="169"/>
                        </a:lnTo>
                        <a:lnTo>
                          <a:pt x="367" y="162"/>
                        </a:lnTo>
                        <a:lnTo>
                          <a:pt x="357" y="153"/>
                        </a:lnTo>
                        <a:lnTo>
                          <a:pt x="347" y="146"/>
                        </a:lnTo>
                        <a:lnTo>
                          <a:pt x="337" y="137"/>
                        </a:lnTo>
                        <a:lnTo>
                          <a:pt x="325" y="129"/>
                        </a:lnTo>
                        <a:lnTo>
                          <a:pt x="312" y="121"/>
                        </a:lnTo>
                        <a:lnTo>
                          <a:pt x="300" y="113"/>
                        </a:lnTo>
                        <a:lnTo>
                          <a:pt x="287" y="105"/>
                        </a:lnTo>
                        <a:lnTo>
                          <a:pt x="274" y="96"/>
                        </a:lnTo>
                        <a:lnTo>
                          <a:pt x="261" y="89"/>
                        </a:lnTo>
                        <a:lnTo>
                          <a:pt x="248" y="80"/>
                        </a:lnTo>
                        <a:lnTo>
                          <a:pt x="233" y="73"/>
                        </a:lnTo>
                        <a:lnTo>
                          <a:pt x="217" y="64"/>
                        </a:lnTo>
                        <a:lnTo>
                          <a:pt x="203" y="57"/>
                        </a:lnTo>
                        <a:lnTo>
                          <a:pt x="187" y="48"/>
                        </a:lnTo>
                        <a:lnTo>
                          <a:pt x="171" y="41"/>
                        </a:lnTo>
                        <a:lnTo>
                          <a:pt x="153" y="32"/>
                        </a:lnTo>
                        <a:lnTo>
                          <a:pt x="136" y="25"/>
                        </a:lnTo>
                        <a:lnTo>
                          <a:pt x="118" y="16"/>
                        </a:lnTo>
                        <a:lnTo>
                          <a:pt x="99" y="7"/>
                        </a:lnTo>
                        <a:lnTo>
                          <a:pt x="80" y="0"/>
                        </a:lnTo>
                        <a:lnTo>
                          <a:pt x="67" y="1"/>
                        </a:lnTo>
                        <a:lnTo>
                          <a:pt x="54" y="3"/>
                        </a:lnTo>
                        <a:lnTo>
                          <a:pt x="41" y="4"/>
                        </a:lnTo>
                        <a:lnTo>
                          <a:pt x="28" y="4"/>
                        </a:lnTo>
                        <a:lnTo>
                          <a:pt x="16" y="4"/>
                        </a:lnTo>
                        <a:lnTo>
                          <a:pt x="7" y="4"/>
                        </a:lnTo>
                        <a:lnTo>
                          <a:pt x="2" y="4"/>
                        </a:lnTo>
                        <a:lnTo>
                          <a:pt x="0" y="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480" bIns="-33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50" name=""/>
                  <p:cNvSpPr/>
                  <p:nvPr/>
                </p:nvSpPr>
                <p:spPr>
                  <a:xfrm>
                    <a:off x="2005200" y="5133600"/>
                    <a:ext cx="8280" cy="7200"/>
                  </a:xfrm>
                  <a:custGeom>
                    <a:avLst/>
                    <a:gdLst/>
                    <a:ahLst/>
                    <a:rect l="l" t="t" r="r" b="b"/>
                    <a:pathLst>
                      <a:path w="147" h="141">
                        <a:moveTo>
                          <a:pt x="50" y="0"/>
                        </a:moveTo>
                        <a:lnTo>
                          <a:pt x="61" y="6"/>
                        </a:lnTo>
                        <a:lnTo>
                          <a:pt x="71" y="10"/>
                        </a:lnTo>
                        <a:lnTo>
                          <a:pt x="82" y="16"/>
                        </a:lnTo>
                        <a:lnTo>
                          <a:pt x="90" y="23"/>
                        </a:lnTo>
                        <a:lnTo>
                          <a:pt x="99" y="28"/>
                        </a:lnTo>
                        <a:lnTo>
                          <a:pt x="106" y="35"/>
                        </a:lnTo>
                        <a:lnTo>
                          <a:pt x="114" y="42"/>
                        </a:lnTo>
                        <a:lnTo>
                          <a:pt x="120" y="49"/>
                        </a:lnTo>
                        <a:lnTo>
                          <a:pt x="125" y="58"/>
                        </a:lnTo>
                        <a:lnTo>
                          <a:pt x="130" y="67"/>
                        </a:lnTo>
                        <a:lnTo>
                          <a:pt x="134" y="77"/>
                        </a:lnTo>
                        <a:lnTo>
                          <a:pt x="139" y="87"/>
                        </a:lnTo>
                        <a:lnTo>
                          <a:pt x="141" y="99"/>
                        </a:lnTo>
                        <a:lnTo>
                          <a:pt x="144" y="112"/>
                        </a:lnTo>
                        <a:lnTo>
                          <a:pt x="146" y="125"/>
                        </a:lnTo>
                        <a:lnTo>
                          <a:pt x="147" y="141"/>
                        </a:lnTo>
                        <a:lnTo>
                          <a:pt x="144" y="128"/>
                        </a:lnTo>
                        <a:lnTo>
                          <a:pt x="139" y="116"/>
                        </a:lnTo>
                        <a:lnTo>
                          <a:pt x="134" y="105"/>
                        </a:lnTo>
                        <a:lnTo>
                          <a:pt x="128" y="96"/>
                        </a:lnTo>
                        <a:lnTo>
                          <a:pt x="122" y="86"/>
                        </a:lnTo>
                        <a:lnTo>
                          <a:pt x="115" y="79"/>
                        </a:lnTo>
                        <a:lnTo>
                          <a:pt x="108" y="71"/>
                        </a:lnTo>
                        <a:lnTo>
                          <a:pt x="99" y="64"/>
                        </a:lnTo>
                        <a:lnTo>
                          <a:pt x="90" y="60"/>
                        </a:lnTo>
                        <a:lnTo>
                          <a:pt x="80" y="54"/>
                        </a:lnTo>
                        <a:lnTo>
                          <a:pt x="69" y="49"/>
                        </a:lnTo>
                        <a:lnTo>
                          <a:pt x="57" y="45"/>
                        </a:lnTo>
                        <a:lnTo>
                          <a:pt x="44" y="41"/>
                        </a:lnTo>
                        <a:lnTo>
                          <a:pt x="31" y="38"/>
                        </a:lnTo>
                        <a:lnTo>
                          <a:pt x="16" y="35"/>
                        </a:lnTo>
                        <a:lnTo>
                          <a:pt x="0" y="32"/>
                        </a:lnTo>
                        <a:lnTo>
                          <a:pt x="7" y="28"/>
                        </a:lnTo>
                        <a:lnTo>
                          <a:pt x="16" y="23"/>
                        </a:lnTo>
                        <a:lnTo>
                          <a:pt x="23" y="19"/>
                        </a:lnTo>
                        <a:lnTo>
                          <a:pt x="32" y="13"/>
                        </a:lnTo>
                        <a:lnTo>
                          <a:pt x="39" y="9"/>
                        </a:lnTo>
                        <a:lnTo>
                          <a:pt x="44" y="4"/>
                        </a:lnTo>
                        <a:lnTo>
                          <a:pt x="48" y="1"/>
                        </a:lnTo>
                        <a:lnTo>
                          <a:pt x="5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9600" bIns="-39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51" name=""/>
                  <p:cNvSpPr/>
                  <p:nvPr/>
                </p:nvSpPr>
                <p:spPr>
                  <a:xfrm>
                    <a:off x="1908000" y="5102280"/>
                    <a:ext cx="20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125">
                        <a:moveTo>
                          <a:pt x="185" y="0"/>
                        </a:moveTo>
                        <a:lnTo>
                          <a:pt x="201" y="13"/>
                        </a:lnTo>
                        <a:lnTo>
                          <a:pt x="217" y="25"/>
                        </a:lnTo>
                        <a:lnTo>
                          <a:pt x="232" y="35"/>
                        </a:lnTo>
                        <a:lnTo>
                          <a:pt x="245" y="45"/>
                        </a:lnTo>
                        <a:lnTo>
                          <a:pt x="258" y="54"/>
                        </a:lnTo>
                        <a:lnTo>
                          <a:pt x="271" y="62"/>
                        </a:lnTo>
                        <a:lnTo>
                          <a:pt x="281" y="70"/>
                        </a:lnTo>
                        <a:lnTo>
                          <a:pt x="292" y="76"/>
                        </a:lnTo>
                        <a:lnTo>
                          <a:pt x="302" y="81"/>
                        </a:lnTo>
                        <a:lnTo>
                          <a:pt x="310" y="86"/>
                        </a:lnTo>
                        <a:lnTo>
                          <a:pt x="321" y="90"/>
                        </a:lnTo>
                        <a:lnTo>
                          <a:pt x="328" y="95"/>
                        </a:lnTo>
                        <a:lnTo>
                          <a:pt x="337" y="97"/>
                        </a:lnTo>
                        <a:lnTo>
                          <a:pt x="344" y="99"/>
                        </a:lnTo>
                        <a:lnTo>
                          <a:pt x="351" y="102"/>
                        </a:lnTo>
                        <a:lnTo>
                          <a:pt x="359" y="103"/>
                        </a:lnTo>
                        <a:lnTo>
                          <a:pt x="343" y="103"/>
                        </a:lnTo>
                        <a:lnTo>
                          <a:pt x="327" y="105"/>
                        </a:lnTo>
                        <a:lnTo>
                          <a:pt x="310" y="106"/>
                        </a:lnTo>
                        <a:lnTo>
                          <a:pt x="294" y="108"/>
                        </a:lnTo>
                        <a:lnTo>
                          <a:pt x="280" y="111"/>
                        </a:lnTo>
                        <a:lnTo>
                          <a:pt x="265" y="112"/>
                        </a:lnTo>
                        <a:lnTo>
                          <a:pt x="252" y="113"/>
                        </a:lnTo>
                        <a:lnTo>
                          <a:pt x="239" y="115"/>
                        </a:lnTo>
                        <a:lnTo>
                          <a:pt x="227" y="118"/>
                        </a:lnTo>
                        <a:lnTo>
                          <a:pt x="217" y="119"/>
                        </a:lnTo>
                        <a:lnTo>
                          <a:pt x="207" y="121"/>
                        </a:lnTo>
                        <a:lnTo>
                          <a:pt x="200" y="122"/>
                        </a:lnTo>
                        <a:lnTo>
                          <a:pt x="194" y="122"/>
                        </a:lnTo>
                        <a:lnTo>
                          <a:pt x="190" y="124"/>
                        </a:lnTo>
                        <a:lnTo>
                          <a:pt x="185" y="125"/>
                        </a:lnTo>
                        <a:lnTo>
                          <a:pt x="185" y="125"/>
                        </a:lnTo>
                        <a:lnTo>
                          <a:pt x="175" y="118"/>
                        </a:lnTo>
                        <a:lnTo>
                          <a:pt x="163" y="111"/>
                        </a:lnTo>
                        <a:lnTo>
                          <a:pt x="153" y="103"/>
                        </a:lnTo>
                        <a:lnTo>
                          <a:pt x="141" y="96"/>
                        </a:lnTo>
                        <a:lnTo>
                          <a:pt x="131" y="89"/>
                        </a:lnTo>
                        <a:lnTo>
                          <a:pt x="120" y="81"/>
                        </a:lnTo>
                        <a:lnTo>
                          <a:pt x="108" y="74"/>
                        </a:lnTo>
                        <a:lnTo>
                          <a:pt x="96" y="68"/>
                        </a:lnTo>
                        <a:lnTo>
                          <a:pt x="85" y="62"/>
                        </a:lnTo>
                        <a:lnTo>
                          <a:pt x="73" y="55"/>
                        </a:lnTo>
                        <a:lnTo>
                          <a:pt x="61" y="51"/>
                        </a:lnTo>
                        <a:lnTo>
                          <a:pt x="48" y="45"/>
                        </a:lnTo>
                        <a:lnTo>
                          <a:pt x="37" y="41"/>
                        </a:lnTo>
                        <a:lnTo>
                          <a:pt x="25" y="38"/>
                        </a:lnTo>
                        <a:lnTo>
                          <a:pt x="12" y="35"/>
                        </a:lnTo>
                        <a:lnTo>
                          <a:pt x="0" y="32"/>
                        </a:lnTo>
                        <a:lnTo>
                          <a:pt x="15" y="32"/>
                        </a:lnTo>
                        <a:lnTo>
                          <a:pt x="29" y="30"/>
                        </a:lnTo>
                        <a:lnTo>
                          <a:pt x="45" y="29"/>
                        </a:lnTo>
                        <a:lnTo>
                          <a:pt x="61" y="26"/>
                        </a:lnTo>
                        <a:lnTo>
                          <a:pt x="76" y="25"/>
                        </a:lnTo>
                        <a:lnTo>
                          <a:pt x="92" y="22"/>
                        </a:lnTo>
                        <a:lnTo>
                          <a:pt x="106" y="19"/>
                        </a:lnTo>
                        <a:lnTo>
                          <a:pt x="121" y="16"/>
                        </a:lnTo>
                        <a:lnTo>
                          <a:pt x="134" y="13"/>
                        </a:lnTo>
                        <a:lnTo>
                          <a:pt x="146" y="10"/>
                        </a:lnTo>
                        <a:lnTo>
                          <a:pt x="157" y="7"/>
                        </a:lnTo>
                        <a:lnTo>
                          <a:pt x="166" y="4"/>
                        </a:lnTo>
                        <a:lnTo>
                          <a:pt x="175" y="3"/>
                        </a:lnTo>
                        <a:lnTo>
                          <a:pt x="181" y="1"/>
                        </a:lnTo>
                        <a:lnTo>
                          <a:pt x="184" y="0"/>
                        </a:lnTo>
                        <a:lnTo>
                          <a:pt x="185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52" name=""/>
                  <p:cNvSpPr/>
                  <p:nvPr/>
                </p:nvSpPr>
                <p:spPr>
                  <a:xfrm>
                    <a:off x="1916280" y="5121720"/>
                    <a:ext cx="68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20" h="55">
                        <a:moveTo>
                          <a:pt x="0" y="32"/>
                        </a:moveTo>
                        <a:lnTo>
                          <a:pt x="15" y="31"/>
                        </a:lnTo>
                        <a:lnTo>
                          <a:pt x="30" y="28"/>
                        </a:lnTo>
                        <a:lnTo>
                          <a:pt x="41" y="26"/>
                        </a:lnTo>
                        <a:lnTo>
                          <a:pt x="51" y="25"/>
                        </a:lnTo>
                        <a:lnTo>
                          <a:pt x="60" y="23"/>
                        </a:lnTo>
                        <a:lnTo>
                          <a:pt x="69" y="22"/>
                        </a:lnTo>
                        <a:lnTo>
                          <a:pt x="76" y="22"/>
                        </a:lnTo>
                        <a:lnTo>
                          <a:pt x="82" y="20"/>
                        </a:lnTo>
                        <a:lnTo>
                          <a:pt x="88" y="19"/>
                        </a:lnTo>
                        <a:lnTo>
                          <a:pt x="92" y="17"/>
                        </a:lnTo>
                        <a:lnTo>
                          <a:pt x="97" y="15"/>
                        </a:lnTo>
                        <a:lnTo>
                          <a:pt x="101" y="13"/>
                        </a:lnTo>
                        <a:lnTo>
                          <a:pt x="105" y="10"/>
                        </a:lnTo>
                        <a:lnTo>
                          <a:pt x="110" y="7"/>
                        </a:lnTo>
                        <a:lnTo>
                          <a:pt x="114" y="4"/>
                        </a:lnTo>
                        <a:lnTo>
                          <a:pt x="120" y="0"/>
                        </a:lnTo>
                        <a:lnTo>
                          <a:pt x="120" y="4"/>
                        </a:lnTo>
                        <a:lnTo>
                          <a:pt x="118" y="10"/>
                        </a:lnTo>
                        <a:lnTo>
                          <a:pt x="117" y="17"/>
                        </a:lnTo>
                        <a:lnTo>
                          <a:pt x="114" y="23"/>
                        </a:lnTo>
                        <a:lnTo>
                          <a:pt x="111" y="29"/>
                        </a:lnTo>
                        <a:lnTo>
                          <a:pt x="105" y="36"/>
                        </a:lnTo>
                        <a:lnTo>
                          <a:pt x="99" y="42"/>
                        </a:lnTo>
                        <a:lnTo>
                          <a:pt x="94" y="47"/>
                        </a:lnTo>
                        <a:lnTo>
                          <a:pt x="85" y="51"/>
                        </a:lnTo>
                        <a:lnTo>
                          <a:pt x="76" y="54"/>
                        </a:lnTo>
                        <a:lnTo>
                          <a:pt x="67" y="55"/>
                        </a:lnTo>
                        <a:lnTo>
                          <a:pt x="56" y="55"/>
                        </a:lnTo>
                        <a:lnTo>
                          <a:pt x="44" y="52"/>
                        </a:lnTo>
                        <a:lnTo>
                          <a:pt x="30" y="48"/>
                        </a:lnTo>
                        <a:lnTo>
                          <a:pt x="15" y="42"/>
                        </a:lnTo>
                        <a:lnTo>
                          <a:pt x="0" y="3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53" name=""/>
                  <p:cNvSpPr/>
                  <p:nvPr/>
                </p:nvSpPr>
                <p:spPr>
                  <a:xfrm>
                    <a:off x="1869120" y="5117400"/>
                    <a:ext cx="176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312" h="108">
                        <a:moveTo>
                          <a:pt x="92" y="0"/>
                        </a:moveTo>
                        <a:lnTo>
                          <a:pt x="108" y="2"/>
                        </a:lnTo>
                        <a:lnTo>
                          <a:pt x="125" y="5"/>
                        </a:lnTo>
                        <a:lnTo>
                          <a:pt x="141" y="9"/>
                        </a:lnTo>
                        <a:lnTo>
                          <a:pt x="159" y="13"/>
                        </a:lnTo>
                        <a:lnTo>
                          <a:pt x="176" y="19"/>
                        </a:lnTo>
                        <a:lnTo>
                          <a:pt x="192" y="25"/>
                        </a:lnTo>
                        <a:lnTo>
                          <a:pt x="208" y="32"/>
                        </a:lnTo>
                        <a:lnTo>
                          <a:pt x="224" y="40"/>
                        </a:lnTo>
                        <a:lnTo>
                          <a:pt x="239" y="47"/>
                        </a:lnTo>
                        <a:lnTo>
                          <a:pt x="252" y="56"/>
                        </a:lnTo>
                        <a:lnTo>
                          <a:pt x="265" y="64"/>
                        </a:lnTo>
                        <a:lnTo>
                          <a:pt x="278" y="73"/>
                        </a:lnTo>
                        <a:lnTo>
                          <a:pt x="288" y="82"/>
                        </a:lnTo>
                        <a:lnTo>
                          <a:pt x="299" y="91"/>
                        </a:lnTo>
                        <a:lnTo>
                          <a:pt x="306" y="99"/>
                        </a:lnTo>
                        <a:lnTo>
                          <a:pt x="312" y="108"/>
                        </a:lnTo>
                        <a:lnTo>
                          <a:pt x="305" y="98"/>
                        </a:lnTo>
                        <a:lnTo>
                          <a:pt x="296" y="89"/>
                        </a:lnTo>
                        <a:lnTo>
                          <a:pt x="283" y="80"/>
                        </a:lnTo>
                        <a:lnTo>
                          <a:pt x="268" y="72"/>
                        </a:lnTo>
                        <a:lnTo>
                          <a:pt x="252" y="64"/>
                        </a:lnTo>
                        <a:lnTo>
                          <a:pt x="233" y="57"/>
                        </a:lnTo>
                        <a:lnTo>
                          <a:pt x="213" y="51"/>
                        </a:lnTo>
                        <a:lnTo>
                          <a:pt x="191" y="45"/>
                        </a:lnTo>
                        <a:lnTo>
                          <a:pt x="169" y="41"/>
                        </a:lnTo>
                        <a:lnTo>
                          <a:pt x="144" y="37"/>
                        </a:lnTo>
                        <a:lnTo>
                          <a:pt x="121" y="32"/>
                        </a:lnTo>
                        <a:lnTo>
                          <a:pt x="96" y="29"/>
                        </a:lnTo>
                        <a:lnTo>
                          <a:pt x="71" y="26"/>
                        </a:lnTo>
                        <a:lnTo>
                          <a:pt x="47" y="25"/>
                        </a:lnTo>
                        <a:lnTo>
                          <a:pt x="23" y="22"/>
                        </a:lnTo>
                        <a:lnTo>
                          <a:pt x="0" y="22"/>
                        </a:lnTo>
                        <a:lnTo>
                          <a:pt x="6" y="19"/>
                        </a:lnTo>
                        <a:lnTo>
                          <a:pt x="13" y="18"/>
                        </a:lnTo>
                        <a:lnTo>
                          <a:pt x="20" y="15"/>
                        </a:lnTo>
                        <a:lnTo>
                          <a:pt x="28" y="13"/>
                        </a:lnTo>
                        <a:lnTo>
                          <a:pt x="35" y="12"/>
                        </a:lnTo>
                        <a:lnTo>
                          <a:pt x="42" y="9"/>
                        </a:lnTo>
                        <a:lnTo>
                          <a:pt x="51" y="8"/>
                        </a:lnTo>
                        <a:lnTo>
                          <a:pt x="58" y="6"/>
                        </a:lnTo>
                        <a:lnTo>
                          <a:pt x="64" y="5"/>
                        </a:lnTo>
                        <a:lnTo>
                          <a:pt x="70" y="3"/>
                        </a:lnTo>
                        <a:lnTo>
                          <a:pt x="76" y="3"/>
                        </a:lnTo>
                        <a:lnTo>
                          <a:pt x="82" y="2"/>
                        </a:lnTo>
                        <a:lnTo>
                          <a:pt x="86" y="0"/>
                        </a:lnTo>
                        <a:lnTo>
                          <a:pt x="89" y="0"/>
                        </a:lnTo>
                        <a:lnTo>
                          <a:pt x="90" y="0"/>
                        </a:lnTo>
                        <a:lnTo>
                          <a:pt x="9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54" name=""/>
                  <p:cNvSpPr/>
                  <p:nvPr/>
                </p:nvSpPr>
                <p:spPr>
                  <a:xfrm>
                    <a:off x="1814040" y="5143320"/>
                    <a:ext cx="13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239" h="79">
                        <a:moveTo>
                          <a:pt x="62" y="0"/>
                        </a:moveTo>
                        <a:lnTo>
                          <a:pt x="86" y="0"/>
                        </a:lnTo>
                        <a:lnTo>
                          <a:pt x="108" y="1"/>
                        </a:lnTo>
                        <a:lnTo>
                          <a:pt x="127" y="4"/>
                        </a:lnTo>
                        <a:lnTo>
                          <a:pt x="144" y="9"/>
                        </a:lnTo>
                        <a:lnTo>
                          <a:pt x="159" y="13"/>
                        </a:lnTo>
                        <a:lnTo>
                          <a:pt x="172" y="19"/>
                        </a:lnTo>
                        <a:lnTo>
                          <a:pt x="183" y="26"/>
                        </a:lnTo>
                        <a:lnTo>
                          <a:pt x="194" y="32"/>
                        </a:lnTo>
                        <a:lnTo>
                          <a:pt x="202" y="39"/>
                        </a:lnTo>
                        <a:lnTo>
                          <a:pt x="211" y="47"/>
                        </a:lnTo>
                        <a:lnTo>
                          <a:pt x="217" y="54"/>
                        </a:lnTo>
                        <a:lnTo>
                          <a:pt x="223" y="60"/>
                        </a:lnTo>
                        <a:lnTo>
                          <a:pt x="229" y="65"/>
                        </a:lnTo>
                        <a:lnTo>
                          <a:pt x="232" y="71"/>
                        </a:lnTo>
                        <a:lnTo>
                          <a:pt x="236" y="76"/>
                        </a:lnTo>
                        <a:lnTo>
                          <a:pt x="239" y="79"/>
                        </a:lnTo>
                        <a:lnTo>
                          <a:pt x="232" y="73"/>
                        </a:lnTo>
                        <a:lnTo>
                          <a:pt x="223" y="68"/>
                        </a:lnTo>
                        <a:lnTo>
                          <a:pt x="214" y="63"/>
                        </a:lnTo>
                        <a:lnTo>
                          <a:pt x="204" y="57"/>
                        </a:lnTo>
                        <a:lnTo>
                          <a:pt x="195" y="51"/>
                        </a:lnTo>
                        <a:lnTo>
                          <a:pt x="183" y="45"/>
                        </a:lnTo>
                        <a:lnTo>
                          <a:pt x="172" y="39"/>
                        </a:lnTo>
                        <a:lnTo>
                          <a:pt x="159" y="35"/>
                        </a:lnTo>
                        <a:lnTo>
                          <a:pt x="144" y="29"/>
                        </a:lnTo>
                        <a:lnTo>
                          <a:pt x="130" y="26"/>
                        </a:lnTo>
                        <a:lnTo>
                          <a:pt x="112" y="23"/>
                        </a:lnTo>
                        <a:lnTo>
                          <a:pt x="93" y="22"/>
                        </a:lnTo>
                        <a:lnTo>
                          <a:pt x="73" y="22"/>
                        </a:lnTo>
                        <a:lnTo>
                          <a:pt x="49" y="22"/>
                        </a:lnTo>
                        <a:lnTo>
                          <a:pt x="26" y="25"/>
                        </a:lnTo>
                        <a:lnTo>
                          <a:pt x="0" y="29"/>
                        </a:lnTo>
                        <a:lnTo>
                          <a:pt x="10" y="25"/>
                        </a:lnTo>
                        <a:lnTo>
                          <a:pt x="20" y="20"/>
                        </a:lnTo>
                        <a:lnTo>
                          <a:pt x="32" y="15"/>
                        </a:lnTo>
                        <a:lnTo>
                          <a:pt x="41" y="10"/>
                        </a:lnTo>
                        <a:lnTo>
                          <a:pt x="49" y="6"/>
                        </a:lnTo>
                        <a:lnTo>
                          <a:pt x="57" y="3"/>
                        </a:lnTo>
                        <a:lnTo>
                          <a:pt x="61" y="0"/>
                        </a:lnTo>
                        <a:lnTo>
                          <a:pt x="6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55" name=""/>
                  <p:cNvSpPr/>
                  <p:nvPr/>
                </p:nvSpPr>
                <p:spPr>
                  <a:xfrm>
                    <a:off x="1833480" y="5137200"/>
                    <a:ext cx="1008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177" h="64">
                        <a:moveTo>
                          <a:pt x="0" y="2"/>
                        </a:moveTo>
                        <a:lnTo>
                          <a:pt x="11" y="0"/>
                        </a:lnTo>
                        <a:lnTo>
                          <a:pt x="21" y="0"/>
                        </a:lnTo>
                        <a:lnTo>
                          <a:pt x="31" y="0"/>
                        </a:lnTo>
                        <a:lnTo>
                          <a:pt x="41" y="0"/>
                        </a:lnTo>
                        <a:lnTo>
                          <a:pt x="51" y="2"/>
                        </a:lnTo>
                        <a:lnTo>
                          <a:pt x="62" y="3"/>
                        </a:lnTo>
                        <a:lnTo>
                          <a:pt x="72" y="6"/>
                        </a:lnTo>
                        <a:lnTo>
                          <a:pt x="82" y="9"/>
                        </a:lnTo>
                        <a:lnTo>
                          <a:pt x="92" y="12"/>
                        </a:lnTo>
                        <a:lnTo>
                          <a:pt x="104" y="18"/>
                        </a:lnTo>
                        <a:lnTo>
                          <a:pt x="115" y="22"/>
                        </a:lnTo>
                        <a:lnTo>
                          <a:pt x="126" y="28"/>
                        </a:lnTo>
                        <a:lnTo>
                          <a:pt x="139" y="35"/>
                        </a:lnTo>
                        <a:lnTo>
                          <a:pt x="150" y="44"/>
                        </a:lnTo>
                        <a:lnTo>
                          <a:pt x="164" y="54"/>
                        </a:lnTo>
                        <a:lnTo>
                          <a:pt x="177" y="64"/>
                        </a:lnTo>
                        <a:lnTo>
                          <a:pt x="171" y="61"/>
                        </a:lnTo>
                        <a:lnTo>
                          <a:pt x="164" y="59"/>
                        </a:lnTo>
                        <a:lnTo>
                          <a:pt x="158" y="57"/>
                        </a:lnTo>
                        <a:lnTo>
                          <a:pt x="150" y="54"/>
                        </a:lnTo>
                        <a:lnTo>
                          <a:pt x="142" y="53"/>
                        </a:lnTo>
                        <a:lnTo>
                          <a:pt x="134" y="51"/>
                        </a:lnTo>
                        <a:lnTo>
                          <a:pt x="127" y="50"/>
                        </a:lnTo>
                        <a:lnTo>
                          <a:pt x="118" y="50"/>
                        </a:lnTo>
                        <a:lnTo>
                          <a:pt x="111" y="48"/>
                        </a:lnTo>
                        <a:lnTo>
                          <a:pt x="102" y="48"/>
                        </a:lnTo>
                        <a:lnTo>
                          <a:pt x="94" y="47"/>
                        </a:lnTo>
                        <a:lnTo>
                          <a:pt x="85" y="47"/>
                        </a:lnTo>
                        <a:lnTo>
                          <a:pt x="76" y="47"/>
                        </a:lnTo>
                        <a:lnTo>
                          <a:pt x="69" y="47"/>
                        </a:lnTo>
                        <a:lnTo>
                          <a:pt x="60" y="48"/>
                        </a:lnTo>
                        <a:lnTo>
                          <a:pt x="51" y="48"/>
                        </a:lnTo>
                        <a:lnTo>
                          <a:pt x="45" y="42"/>
                        </a:lnTo>
                        <a:lnTo>
                          <a:pt x="38" y="35"/>
                        </a:lnTo>
                        <a:lnTo>
                          <a:pt x="29" y="28"/>
                        </a:lnTo>
                        <a:lnTo>
                          <a:pt x="21" y="19"/>
                        </a:lnTo>
                        <a:lnTo>
                          <a:pt x="13" y="13"/>
                        </a:lnTo>
                        <a:lnTo>
                          <a:pt x="6" y="8"/>
                        </a:lnTo>
                        <a:lnTo>
                          <a:pt x="2" y="3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56" name=""/>
                  <p:cNvSpPr/>
                  <p:nvPr/>
                </p:nvSpPr>
                <p:spPr>
                  <a:xfrm>
                    <a:off x="1796760" y="5150160"/>
                    <a:ext cx="230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405" h="93">
                        <a:moveTo>
                          <a:pt x="0" y="80"/>
                        </a:moveTo>
                        <a:lnTo>
                          <a:pt x="9" y="74"/>
                        </a:lnTo>
                        <a:lnTo>
                          <a:pt x="21" y="68"/>
                        </a:lnTo>
                        <a:lnTo>
                          <a:pt x="31" y="63"/>
                        </a:lnTo>
                        <a:lnTo>
                          <a:pt x="42" y="57"/>
                        </a:lnTo>
                        <a:lnTo>
                          <a:pt x="54" y="51"/>
                        </a:lnTo>
                        <a:lnTo>
                          <a:pt x="64" y="47"/>
                        </a:lnTo>
                        <a:lnTo>
                          <a:pt x="77" y="42"/>
                        </a:lnTo>
                        <a:lnTo>
                          <a:pt x="89" y="38"/>
                        </a:lnTo>
                        <a:lnTo>
                          <a:pt x="101" y="34"/>
                        </a:lnTo>
                        <a:lnTo>
                          <a:pt x="114" y="29"/>
                        </a:lnTo>
                        <a:lnTo>
                          <a:pt x="127" y="26"/>
                        </a:lnTo>
                        <a:lnTo>
                          <a:pt x="140" y="22"/>
                        </a:lnTo>
                        <a:lnTo>
                          <a:pt x="153" y="19"/>
                        </a:lnTo>
                        <a:lnTo>
                          <a:pt x="166" y="16"/>
                        </a:lnTo>
                        <a:lnTo>
                          <a:pt x="179" y="13"/>
                        </a:lnTo>
                        <a:lnTo>
                          <a:pt x="192" y="12"/>
                        </a:lnTo>
                        <a:lnTo>
                          <a:pt x="207" y="9"/>
                        </a:lnTo>
                        <a:lnTo>
                          <a:pt x="220" y="7"/>
                        </a:lnTo>
                        <a:lnTo>
                          <a:pt x="233" y="6"/>
                        </a:lnTo>
                        <a:lnTo>
                          <a:pt x="246" y="4"/>
                        </a:lnTo>
                        <a:lnTo>
                          <a:pt x="261" y="3"/>
                        </a:lnTo>
                        <a:lnTo>
                          <a:pt x="274" y="3"/>
                        </a:lnTo>
                        <a:lnTo>
                          <a:pt x="287" y="1"/>
                        </a:lnTo>
                        <a:lnTo>
                          <a:pt x="302" y="1"/>
                        </a:lnTo>
                        <a:lnTo>
                          <a:pt x="315" y="0"/>
                        </a:lnTo>
                        <a:lnTo>
                          <a:pt x="328" y="1"/>
                        </a:lnTo>
                        <a:lnTo>
                          <a:pt x="341" y="1"/>
                        </a:lnTo>
                        <a:lnTo>
                          <a:pt x="354" y="1"/>
                        </a:lnTo>
                        <a:lnTo>
                          <a:pt x="367" y="3"/>
                        </a:lnTo>
                        <a:lnTo>
                          <a:pt x="380" y="4"/>
                        </a:lnTo>
                        <a:lnTo>
                          <a:pt x="392" y="6"/>
                        </a:lnTo>
                        <a:lnTo>
                          <a:pt x="405" y="7"/>
                        </a:lnTo>
                        <a:lnTo>
                          <a:pt x="391" y="10"/>
                        </a:lnTo>
                        <a:lnTo>
                          <a:pt x="378" y="12"/>
                        </a:lnTo>
                        <a:lnTo>
                          <a:pt x="366" y="15"/>
                        </a:lnTo>
                        <a:lnTo>
                          <a:pt x="354" y="16"/>
                        </a:lnTo>
                        <a:lnTo>
                          <a:pt x="344" y="18"/>
                        </a:lnTo>
                        <a:lnTo>
                          <a:pt x="335" y="19"/>
                        </a:lnTo>
                        <a:lnTo>
                          <a:pt x="327" y="20"/>
                        </a:lnTo>
                        <a:lnTo>
                          <a:pt x="319" y="22"/>
                        </a:lnTo>
                        <a:lnTo>
                          <a:pt x="313" y="25"/>
                        </a:lnTo>
                        <a:lnTo>
                          <a:pt x="308" y="26"/>
                        </a:lnTo>
                        <a:lnTo>
                          <a:pt x="302" y="29"/>
                        </a:lnTo>
                        <a:lnTo>
                          <a:pt x="297" y="32"/>
                        </a:lnTo>
                        <a:lnTo>
                          <a:pt x="293" y="36"/>
                        </a:lnTo>
                        <a:lnTo>
                          <a:pt x="289" y="41"/>
                        </a:lnTo>
                        <a:lnTo>
                          <a:pt x="286" y="45"/>
                        </a:lnTo>
                        <a:lnTo>
                          <a:pt x="281" y="51"/>
                        </a:lnTo>
                        <a:lnTo>
                          <a:pt x="257" y="51"/>
                        </a:lnTo>
                        <a:lnTo>
                          <a:pt x="233" y="52"/>
                        </a:lnTo>
                        <a:lnTo>
                          <a:pt x="211" y="54"/>
                        </a:lnTo>
                        <a:lnTo>
                          <a:pt x="191" y="55"/>
                        </a:lnTo>
                        <a:lnTo>
                          <a:pt x="171" y="55"/>
                        </a:lnTo>
                        <a:lnTo>
                          <a:pt x="152" y="57"/>
                        </a:lnTo>
                        <a:lnTo>
                          <a:pt x="134" y="58"/>
                        </a:lnTo>
                        <a:lnTo>
                          <a:pt x="118" y="61"/>
                        </a:lnTo>
                        <a:lnTo>
                          <a:pt x="101" y="64"/>
                        </a:lnTo>
                        <a:lnTo>
                          <a:pt x="86" y="66"/>
                        </a:lnTo>
                        <a:lnTo>
                          <a:pt x="73" y="70"/>
                        </a:lnTo>
                        <a:lnTo>
                          <a:pt x="60" y="73"/>
                        </a:lnTo>
                        <a:lnTo>
                          <a:pt x="48" y="77"/>
                        </a:lnTo>
                        <a:lnTo>
                          <a:pt x="37" y="82"/>
                        </a:lnTo>
                        <a:lnTo>
                          <a:pt x="25" y="87"/>
                        </a:lnTo>
                        <a:lnTo>
                          <a:pt x="16" y="93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57" name=""/>
                  <p:cNvSpPr/>
                  <p:nvPr/>
                </p:nvSpPr>
                <p:spPr>
                  <a:xfrm>
                    <a:off x="1785600" y="5161320"/>
                    <a:ext cx="1044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98">
                        <a:moveTo>
                          <a:pt x="3" y="57"/>
                        </a:moveTo>
                        <a:lnTo>
                          <a:pt x="19" y="45"/>
                        </a:lnTo>
                        <a:lnTo>
                          <a:pt x="34" y="35"/>
                        </a:lnTo>
                        <a:lnTo>
                          <a:pt x="47" y="28"/>
                        </a:lnTo>
                        <a:lnTo>
                          <a:pt x="60" y="21"/>
                        </a:lnTo>
                        <a:lnTo>
                          <a:pt x="70" y="15"/>
                        </a:lnTo>
                        <a:lnTo>
                          <a:pt x="82" y="11"/>
                        </a:lnTo>
                        <a:lnTo>
                          <a:pt x="92" y="6"/>
                        </a:lnTo>
                        <a:lnTo>
                          <a:pt x="102" y="3"/>
                        </a:lnTo>
                        <a:lnTo>
                          <a:pt x="113" y="2"/>
                        </a:lnTo>
                        <a:lnTo>
                          <a:pt x="121" y="2"/>
                        </a:lnTo>
                        <a:lnTo>
                          <a:pt x="132" y="0"/>
                        </a:lnTo>
                        <a:lnTo>
                          <a:pt x="142" y="2"/>
                        </a:lnTo>
                        <a:lnTo>
                          <a:pt x="152" y="2"/>
                        </a:lnTo>
                        <a:lnTo>
                          <a:pt x="162" y="3"/>
                        </a:lnTo>
                        <a:lnTo>
                          <a:pt x="174" y="3"/>
                        </a:lnTo>
                        <a:lnTo>
                          <a:pt x="185" y="5"/>
                        </a:lnTo>
                        <a:lnTo>
                          <a:pt x="181" y="9"/>
                        </a:lnTo>
                        <a:lnTo>
                          <a:pt x="177" y="12"/>
                        </a:lnTo>
                        <a:lnTo>
                          <a:pt x="172" y="15"/>
                        </a:lnTo>
                        <a:lnTo>
                          <a:pt x="169" y="18"/>
                        </a:lnTo>
                        <a:lnTo>
                          <a:pt x="165" y="21"/>
                        </a:lnTo>
                        <a:lnTo>
                          <a:pt x="164" y="22"/>
                        </a:lnTo>
                        <a:lnTo>
                          <a:pt x="162" y="24"/>
                        </a:lnTo>
                        <a:lnTo>
                          <a:pt x="161" y="25"/>
                        </a:lnTo>
                        <a:lnTo>
                          <a:pt x="146" y="28"/>
                        </a:lnTo>
                        <a:lnTo>
                          <a:pt x="132" y="32"/>
                        </a:lnTo>
                        <a:lnTo>
                          <a:pt x="120" y="35"/>
                        </a:lnTo>
                        <a:lnTo>
                          <a:pt x="108" y="40"/>
                        </a:lnTo>
                        <a:lnTo>
                          <a:pt x="98" y="45"/>
                        </a:lnTo>
                        <a:lnTo>
                          <a:pt x="89" y="48"/>
                        </a:lnTo>
                        <a:lnTo>
                          <a:pt x="82" y="54"/>
                        </a:lnTo>
                        <a:lnTo>
                          <a:pt x="75" y="59"/>
                        </a:lnTo>
                        <a:lnTo>
                          <a:pt x="69" y="63"/>
                        </a:lnTo>
                        <a:lnTo>
                          <a:pt x="63" y="67"/>
                        </a:lnTo>
                        <a:lnTo>
                          <a:pt x="59" y="73"/>
                        </a:lnTo>
                        <a:lnTo>
                          <a:pt x="54" y="78"/>
                        </a:lnTo>
                        <a:lnTo>
                          <a:pt x="49" y="83"/>
                        </a:lnTo>
                        <a:lnTo>
                          <a:pt x="46" y="88"/>
                        </a:lnTo>
                        <a:lnTo>
                          <a:pt x="41" y="92"/>
                        </a:lnTo>
                        <a:lnTo>
                          <a:pt x="37" y="98"/>
                        </a:lnTo>
                        <a:lnTo>
                          <a:pt x="28" y="92"/>
                        </a:lnTo>
                        <a:lnTo>
                          <a:pt x="19" y="89"/>
                        </a:lnTo>
                        <a:lnTo>
                          <a:pt x="12" y="86"/>
                        </a:lnTo>
                        <a:lnTo>
                          <a:pt x="6" y="83"/>
                        </a:lnTo>
                        <a:lnTo>
                          <a:pt x="2" y="80"/>
                        </a:lnTo>
                        <a:lnTo>
                          <a:pt x="0" y="75"/>
                        </a:lnTo>
                        <a:lnTo>
                          <a:pt x="0" y="67"/>
                        </a:lnTo>
                        <a:lnTo>
                          <a:pt x="3" y="5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58" name=""/>
                  <p:cNvSpPr/>
                  <p:nvPr/>
                </p:nvSpPr>
                <p:spPr>
                  <a:xfrm>
                    <a:off x="1992600" y="5095800"/>
                    <a:ext cx="122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7" h="107">
                        <a:moveTo>
                          <a:pt x="0" y="0"/>
                        </a:moveTo>
                        <a:lnTo>
                          <a:pt x="16" y="1"/>
                        </a:lnTo>
                        <a:lnTo>
                          <a:pt x="32" y="4"/>
                        </a:lnTo>
                        <a:lnTo>
                          <a:pt x="47" y="8"/>
                        </a:lnTo>
                        <a:lnTo>
                          <a:pt x="61" y="11"/>
                        </a:lnTo>
                        <a:lnTo>
                          <a:pt x="76" y="16"/>
                        </a:lnTo>
                        <a:lnTo>
                          <a:pt x="90" y="20"/>
                        </a:lnTo>
                        <a:lnTo>
                          <a:pt x="104" y="26"/>
                        </a:lnTo>
                        <a:lnTo>
                          <a:pt x="117" y="32"/>
                        </a:lnTo>
                        <a:lnTo>
                          <a:pt x="130" y="39"/>
                        </a:lnTo>
                        <a:lnTo>
                          <a:pt x="143" y="46"/>
                        </a:lnTo>
                        <a:lnTo>
                          <a:pt x="156" y="53"/>
                        </a:lnTo>
                        <a:lnTo>
                          <a:pt x="168" y="62"/>
                        </a:lnTo>
                        <a:lnTo>
                          <a:pt x="181" y="72"/>
                        </a:lnTo>
                        <a:lnTo>
                          <a:pt x="194" y="84"/>
                        </a:lnTo>
                        <a:lnTo>
                          <a:pt x="206" y="96"/>
                        </a:lnTo>
                        <a:lnTo>
                          <a:pt x="217" y="107"/>
                        </a:lnTo>
                        <a:lnTo>
                          <a:pt x="210" y="102"/>
                        </a:lnTo>
                        <a:lnTo>
                          <a:pt x="201" y="94"/>
                        </a:lnTo>
                        <a:lnTo>
                          <a:pt x="191" y="88"/>
                        </a:lnTo>
                        <a:lnTo>
                          <a:pt x="181" y="81"/>
                        </a:lnTo>
                        <a:lnTo>
                          <a:pt x="171" y="75"/>
                        </a:lnTo>
                        <a:lnTo>
                          <a:pt x="160" y="70"/>
                        </a:lnTo>
                        <a:lnTo>
                          <a:pt x="150" y="65"/>
                        </a:lnTo>
                        <a:lnTo>
                          <a:pt x="139" y="59"/>
                        </a:lnTo>
                        <a:lnTo>
                          <a:pt x="128" y="55"/>
                        </a:lnTo>
                        <a:lnTo>
                          <a:pt x="115" y="51"/>
                        </a:lnTo>
                        <a:lnTo>
                          <a:pt x="105" y="46"/>
                        </a:lnTo>
                        <a:lnTo>
                          <a:pt x="92" y="43"/>
                        </a:lnTo>
                        <a:lnTo>
                          <a:pt x="80" y="40"/>
                        </a:lnTo>
                        <a:lnTo>
                          <a:pt x="69" y="37"/>
                        </a:lnTo>
                        <a:lnTo>
                          <a:pt x="56" y="35"/>
                        </a:lnTo>
                        <a:lnTo>
                          <a:pt x="44" y="32"/>
                        </a:lnTo>
                        <a:lnTo>
                          <a:pt x="35" y="27"/>
                        </a:lnTo>
                        <a:lnTo>
                          <a:pt x="28" y="23"/>
                        </a:lnTo>
                        <a:lnTo>
                          <a:pt x="21" y="17"/>
                        </a:lnTo>
                        <a:lnTo>
                          <a:pt x="13" y="11"/>
                        </a:lnTo>
                        <a:lnTo>
                          <a:pt x="9" y="7"/>
                        </a:lnTo>
                        <a:lnTo>
                          <a:pt x="5" y="3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59" name=""/>
                  <p:cNvSpPr/>
                  <p:nvPr/>
                </p:nvSpPr>
                <p:spPr>
                  <a:xfrm>
                    <a:off x="2034360" y="5239080"/>
                    <a:ext cx="180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81">
                        <a:moveTo>
                          <a:pt x="27" y="0"/>
                        </a:moveTo>
                        <a:lnTo>
                          <a:pt x="30" y="11"/>
                        </a:lnTo>
                        <a:lnTo>
                          <a:pt x="33" y="21"/>
                        </a:lnTo>
                        <a:lnTo>
                          <a:pt x="35" y="31"/>
                        </a:lnTo>
                        <a:lnTo>
                          <a:pt x="36" y="41"/>
                        </a:lnTo>
                        <a:lnTo>
                          <a:pt x="36" y="51"/>
                        </a:lnTo>
                        <a:lnTo>
                          <a:pt x="35" y="60"/>
                        </a:lnTo>
                        <a:lnTo>
                          <a:pt x="35" y="69"/>
                        </a:lnTo>
                        <a:lnTo>
                          <a:pt x="32" y="78"/>
                        </a:lnTo>
                        <a:lnTo>
                          <a:pt x="27" y="78"/>
                        </a:lnTo>
                        <a:lnTo>
                          <a:pt x="23" y="78"/>
                        </a:lnTo>
                        <a:lnTo>
                          <a:pt x="17" y="79"/>
                        </a:lnTo>
                        <a:lnTo>
                          <a:pt x="11" y="79"/>
                        </a:lnTo>
                        <a:lnTo>
                          <a:pt x="7" y="79"/>
                        </a:lnTo>
                        <a:lnTo>
                          <a:pt x="4" y="79"/>
                        </a:lnTo>
                        <a:lnTo>
                          <a:pt x="1" y="81"/>
                        </a:lnTo>
                        <a:lnTo>
                          <a:pt x="0" y="81"/>
                        </a:lnTo>
                        <a:lnTo>
                          <a:pt x="5" y="70"/>
                        </a:lnTo>
                        <a:lnTo>
                          <a:pt x="11" y="62"/>
                        </a:lnTo>
                        <a:lnTo>
                          <a:pt x="17" y="53"/>
                        </a:lnTo>
                        <a:lnTo>
                          <a:pt x="21" y="43"/>
                        </a:lnTo>
                        <a:lnTo>
                          <a:pt x="24" y="33"/>
                        </a:lnTo>
                        <a:lnTo>
                          <a:pt x="27" y="22"/>
                        </a:lnTo>
                        <a:lnTo>
                          <a:pt x="27" y="12"/>
                        </a:lnTo>
                        <a:lnTo>
                          <a:pt x="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60" name=""/>
                  <p:cNvSpPr/>
                  <p:nvPr/>
                </p:nvSpPr>
                <p:spPr>
                  <a:xfrm>
                    <a:off x="1916280" y="5162760"/>
                    <a:ext cx="104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394">
                        <a:moveTo>
                          <a:pt x="55" y="388"/>
                        </a:moveTo>
                        <a:lnTo>
                          <a:pt x="57" y="375"/>
                        </a:lnTo>
                        <a:lnTo>
                          <a:pt x="58" y="364"/>
                        </a:lnTo>
                        <a:lnTo>
                          <a:pt x="61" y="351"/>
                        </a:lnTo>
                        <a:lnTo>
                          <a:pt x="64" y="337"/>
                        </a:lnTo>
                        <a:lnTo>
                          <a:pt x="67" y="326"/>
                        </a:lnTo>
                        <a:lnTo>
                          <a:pt x="70" y="314"/>
                        </a:lnTo>
                        <a:lnTo>
                          <a:pt x="73" y="301"/>
                        </a:lnTo>
                        <a:lnTo>
                          <a:pt x="76" y="289"/>
                        </a:lnTo>
                        <a:lnTo>
                          <a:pt x="78" y="278"/>
                        </a:lnTo>
                        <a:lnTo>
                          <a:pt x="81" y="266"/>
                        </a:lnTo>
                        <a:lnTo>
                          <a:pt x="86" y="254"/>
                        </a:lnTo>
                        <a:lnTo>
                          <a:pt x="89" y="241"/>
                        </a:lnTo>
                        <a:lnTo>
                          <a:pt x="93" y="231"/>
                        </a:lnTo>
                        <a:lnTo>
                          <a:pt x="96" y="219"/>
                        </a:lnTo>
                        <a:lnTo>
                          <a:pt x="100" y="206"/>
                        </a:lnTo>
                        <a:lnTo>
                          <a:pt x="105" y="196"/>
                        </a:lnTo>
                        <a:lnTo>
                          <a:pt x="109" y="183"/>
                        </a:lnTo>
                        <a:lnTo>
                          <a:pt x="113" y="173"/>
                        </a:lnTo>
                        <a:lnTo>
                          <a:pt x="118" y="160"/>
                        </a:lnTo>
                        <a:lnTo>
                          <a:pt x="122" y="148"/>
                        </a:lnTo>
                        <a:lnTo>
                          <a:pt x="127" y="136"/>
                        </a:lnTo>
                        <a:lnTo>
                          <a:pt x="131" y="125"/>
                        </a:lnTo>
                        <a:lnTo>
                          <a:pt x="137" y="113"/>
                        </a:lnTo>
                        <a:lnTo>
                          <a:pt x="141" y="102"/>
                        </a:lnTo>
                        <a:lnTo>
                          <a:pt x="147" y="88"/>
                        </a:lnTo>
                        <a:lnTo>
                          <a:pt x="151" y="77"/>
                        </a:lnTo>
                        <a:lnTo>
                          <a:pt x="157" y="64"/>
                        </a:lnTo>
                        <a:lnTo>
                          <a:pt x="161" y="52"/>
                        </a:lnTo>
                        <a:lnTo>
                          <a:pt x="167" y="39"/>
                        </a:lnTo>
                        <a:lnTo>
                          <a:pt x="173" y="26"/>
                        </a:lnTo>
                        <a:lnTo>
                          <a:pt x="179" y="13"/>
                        </a:lnTo>
                        <a:lnTo>
                          <a:pt x="185" y="0"/>
                        </a:lnTo>
                        <a:lnTo>
                          <a:pt x="178" y="11"/>
                        </a:lnTo>
                        <a:lnTo>
                          <a:pt x="169" y="23"/>
                        </a:lnTo>
                        <a:lnTo>
                          <a:pt x="161" y="35"/>
                        </a:lnTo>
                        <a:lnTo>
                          <a:pt x="154" y="46"/>
                        </a:lnTo>
                        <a:lnTo>
                          <a:pt x="147" y="58"/>
                        </a:lnTo>
                        <a:lnTo>
                          <a:pt x="138" y="71"/>
                        </a:lnTo>
                        <a:lnTo>
                          <a:pt x="131" y="84"/>
                        </a:lnTo>
                        <a:lnTo>
                          <a:pt x="124" y="96"/>
                        </a:lnTo>
                        <a:lnTo>
                          <a:pt x="116" y="109"/>
                        </a:lnTo>
                        <a:lnTo>
                          <a:pt x="109" y="122"/>
                        </a:lnTo>
                        <a:lnTo>
                          <a:pt x="103" y="135"/>
                        </a:lnTo>
                        <a:lnTo>
                          <a:pt x="96" y="148"/>
                        </a:lnTo>
                        <a:lnTo>
                          <a:pt x="89" y="161"/>
                        </a:lnTo>
                        <a:lnTo>
                          <a:pt x="83" y="174"/>
                        </a:lnTo>
                        <a:lnTo>
                          <a:pt x="77" y="187"/>
                        </a:lnTo>
                        <a:lnTo>
                          <a:pt x="70" y="202"/>
                        </a:lnTo>
                        <a:lnTo>
                          <a:pt x="64" y="214"/>
                        </a:lnTo>
                        <a:lnTo>
                          <a:pt x="58" y="228"/>
                        </a:lnTo>
                        <a:lnTo>
                          <a:pt x="54" y="241"/>
                        </a:lnTo>
                        <a:lnTo>
                          <a:pt x="48" y="254"/>
                        </a:lnTo>
                        <a:lnTo>
                          <a:pt x="42" y="268"/>
                        </a:lnTo>
                        <a:lnTo>
                          <a:pt x="38" y="279"/>
                        </a:lnTo>
                        <a:lnTo>
                          <a:pt x="32" y="292"/>
                        </a:lnTo>
                        <a:lnTo>
                          <a:pt x="27" y="304"/>
                        </a:lnTo>
                        <a:lnTo>
                          <a:pt x="23" y="317"/>
                        </a:lnTo>
                        <a:lnTo>
                          <a:pt x="19" y="329"/>
                        </a:lnTo>
                        <a:lnTo>
                          <a:pt x="16" y="340"/>
                        </a:lnTo>
                        <a:lnTo>
                          <a:pt x="11" y="352"/>
                        </a:lnTo>
                        <a:lnTo>
                          <a:pt x="8" y="364"/>
                        </a:lnTo>
                        <a:lnTo>
                          <a:pt x="6" y="374"/>
                        </a:lnTo>
                        <a:lnTo>
                          <a:pt x="3" y="384"/>
                        </a:lnTo>
                        <a:lnTo>
                          <a:pt x="0" y="394"/>
                        </a:lnTo>
                        <a:lnTo>
                          <a:pt x="7" y="394"/>
                        </a:lnTo>
                        <a:lnTo>
                          <a:pt x="14" y="393"/>
                        </a:lnTo>
                        <a:lnTo>
                          <a:pt x="23" y="393"/>
                        </a:lnTo>
                        <a:lnTo>
                          <a:pt x="33" y="391"/>
                        </a:lnTo>
                        <a:lnTo>
                          <a:pt x="41" y="390"/>
                        </a:lnTo>
                        <a:lnTo>
                          <a:pt x="48" y="390"/>
                        </a:lnTo>
                        <a:lnTo>
                          <a:pt x="54" y="388"/>
                        </a:lnTo>
                        <a:lnTo>
                          <a:pt x="55" y="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61" name=""/>
                  <p:cNvSpPr/>
                  <p:nvPr/>
                </p:nvSpPr>
                <p:spPr>
                  <a:xfrm>
                    <a:off x="1931400" y="5161680"/>
                    <a:ext cx="32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298">
                        <a:moveTo>
                          <a:pt x="61" y="196"/>
                        </a:moveTo>
                        <a:lnTo>
                          <a:pt x="55" y="187"/>
                        </a:lnTo>
                        <a:lnTo>
                          <a:pt x="51" y="178"/>
                        </a:lnTo>
                        <a:lnTo>
                          <a:pt x="45" y="168"/>
                        </a:lnTo>
                        <a:lnTo>
                          <a:pt x="40" y="159"/>
                        </a:lnTo>
                        <a:lnTo>
                          <a:pt x="37" y="149"/>
                        </a:lnTo>
                        <a:lnTo>
                          <a:pt x="33" y="139"/>
                        </a:lnTo>
                        <a:lnTo>
                          <a:pt x="30" y="129"/>
                        </a:lnTo>
                        <a:lnTo>
                          <a:pt x="27" y="117"/>
                        </a:lnTo>
                        <a:lnTo>
                          <a:pt x="24" y="105"/>
                        </a:lnTo>
                        <a:lnTo>
                          <a:pt x="21" y="92"/>
                        </a:lnTo>
                        <a:lnTo>
                          <a:pt x="20" y="79"/>
                        </a:lnTo>
                        <a:lnTo>
                          <a:pt x="17" y="66"/>
                        </a:lnTo>
                        <a:lnTo>
                          <a:pt x="16" y="50"/>
                        </a:lnTo>
                        <a:lnTo>
                          <a:pt x="14" y="35"/>
                        </a:lnTo>
                        <a:lnTo>
                          <a:pt x="13" y="18"/>
                        </a:lnTo>
                        <a:lnTo>
                          <a:pt x="11" y="0"/>
                        </a:lnTo>
                        <a:lnTo>
                          <a:pt x="8" y="19"/>
                        </a:lnTo>
                        <a:lnTo>
                          <a:pt x="5" y="37"/>
                        </a:lnTo>
                        <a:lnTo>
                          <a:pt x="4" y="56"/>
                        </a:lnTo>
                        <a:lnTo>
                          <a:pt x="1" y="75"/>
                        </a:lnTo>
                        <a:lnTo>
                          <a:pt x="1" y="94"/>
                        </a:lnTo>
                        <a:lnTo>
                          <a:pt x="0" y="113"/>
                        </a:lnTo>
                        <a:lnTo>
                          <a:pt x="0" y="132"/>
                        </a:lnTo>
                        <a:lnTo>
                          <a:pt x="1" y="150"/>
                        </a:lnTo>
                        <a:lnTo>
                          <a:pt x="2" y="169"/>
                        </a:lnTo>
                        <a:lnTo>
                          <a:pt x="7" y="188"/>
                        </a:lnTo>
                        <a:lnTo>
                          <a:pt x="10" y="207"/>
                        </a:lnTo>
                        <a:lnTo>
                          <a:pt x="16" y="226"/>
                        </a:lnTo>
                        <a:lnTo>
                          <a:pt x="23" y="245"/>
                        </a:lnTo>
                        <a:lnTo>
                          <a:pt x="30" y="263"/>
                        </a:lnTo>
                        <a:lnTo>
                          <a:pt x="40" y="280"/>
                        </a:lnTo>
                        <a:lnTo>
                          <a:pt x="52" y="298"/>
                        </a:lnTo>
                        <a:lnTo>
                          <a:pt x="52" y="290"/>
                        </a:lnTo>
                        <a:lnTo>
                          <a:pt x="52" y="284"/>
                        </a:lnTo>
                        <a:lnTo>
                          <a:pt x="52" y="277"/>
                        </a:lnTo>
                        <a:lnTo>
                          <a:pt x="53" y="268"/>
                        </a:lnTo>
                        <a:lnTo>
                          <a:pt x="53" y="260"/>
                        </a:lnTo>
                        <a:lnTo>
                          <a:pt x="55" y="252"/>
                        </a:lnTo>
                        <a:lnTo>
                          <a:pt x="56" y="244"/>
                        </a:lnTo>
                        <a:lnTo>
                          <a:pt x="56" y="235"/>
                        </a:lnTo>
                        <a:lnTo>
                          <a:pt x="56" y="228"/>
                        </a:lnTo>
                        <a:lnTo>
                          <a:pt x="58" y="220"/>
                        </a:lnTo>
                        <a:lnTo>
                          <a:pt x="58" y="213"/>
                        </a:lnTo>
                        <a:lnTo>
                          <a:pt x="59" y="207"/>
                        </a:lnTo>
                        <a:lnTo>
                          <a:pt x="59" y="203"/>
                        </a:lnTo>
                        <a:lnTo>
                          <a:pt x="59" y="199"/>
                        </a:lnTo>
                        <a:lnTo>
                          <a:pt x="61" y="197"/>
                        </a:lnTo>
                        <a:lnTo>
                          <a:pt x="61" y="19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320" bIns="-31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62" name=""/>
                  <p:cNvSpPr/>
                  <p:nvPr/>
                </p:nvSpPr>
                <p:spPr>
                  <a:xfrm>
                    <a:off x="1909440" y="5167080"/>
                    <a:ext cx="18360" cy="5760"/>
                  </a:xfrm>
                  <a:custGeom>
                    <a:avLst/>
                    <a:gdLst/>
                    <a:ahLst/>
                    <a:rect l="l" t="t" r="r" b="b"/>
                    <a:pathLst>
                      <a:path w="319" h="112">
                        <a:moveTo>
                          <a:pt x="0" y="79"/>
                        </a:moveTo>
                        <a:lnTo>
                          <a:pt x="13" y="73"/>
                        </a:lnTo>
                        <a:lnTo>
                          <a:pt x="26" y="67"/>
                        </a:lnTo>
                        <a:lnTo>
                          <a:pt x="39" y="60"/>
                        </a:lnTo>
                        <a:lnTo>
                          <a:pt x="52" y="54"/>
                        </a:lnTo>
                        <a:lnTo>
                          <a:pt x="65" y="47"/>
                        </a:lnTo>
                        <a:lnTo>
                          <a:pt x="78" y="41"/>
                        </a:lnTo>
                        <a:lnTo>
                          <a:pt x="93" y="35"/>
                        </a:lnTo>
                        <a:lnTo>
                          <a:pt x="108" y="29"/>
                        </a:lnTo>
                        <a:lnTo>
                          <a:pt x="125" y="23"/>
                        </a:lnTo>
                        <a:lnTo>
                          <a:pt x="143" y="17"/>
                        </a:lnTo>
                        <a:lnTo>
                          <a:pt x="163" y="13"/>
                        </a:lnTo>
                        <a:lnTo>
                          <a:pt x="185" y="9"/>
                        </a:lnTo>
                        <a:lnTo>
                          <a:pt x="210" y="6"/>
                        </a:lnTo>
                        <a:lnTo>
                          <a:pt x="237" y="3"/>
                        </a:lnTo>
                        <a:lnTo>
                          <a:pt x="268" y="1"/>
                        </a:lnTo>
                        <a:lnTo>
                          <a:pt x="301" y="0"/>
                        </a:lnTo>
                        <a:lnTo>
                          <a:pt x="303" y="7"/>
                        </a:lnTo>
                        <a:lnTo>
                          <a:pt x="306" y="16"/>
                        </a:lnTo>
                        <a:lnTo>
                          <a:pt x="309" y="23"/>
                        </a:lnTo>
                        <a:lnTo>
                          <a:pt x="312" y="32"/>
                        </a:lnTo>
                        <a:lnTo>
                          <a:pt x="315" y="38"/>
                        </a:lnTo>
                        <a:lnTo>
                          <a:pt x="317" y="44"/>
                        </a:lnTo>
                        <a:lnTo>
                          <a:pt x="319" y="48"/>
                        </a:lnTo>
                        <a:lnTo>
                          <a:pt x="319" y="49"/>
                        </a:lnTo>
                        <a:lnTo>
                          <a:pt x="307" y="48"/>
                        </a:lnTo>
                        <a:lnTo>
                          <a:pt x="291" y="47"/>
                        </a:lnTo>
                        <a:lnTo>
                          <a:pt x="275" y="47"/>
                        </a:lnTo>
                        <a:lnTo>
                          <a:pt x="256" y="48"/>
                        </a:lnTo>
                        <a:lnTo>
                          <a:pt x="236" y="49"/>
                        </a:lnTo>
                        <a:lnTo>
                          <a:pt x="215" y="52"/>
                        </a:lnTo>
                        <a:lnTo>
                          <a:pt x="194" y="55"/>
                        </a:lnTo>
                        <a:lnTo>
                          <a:pt x="172" y="60"/>
                        </a:lnTo>
                        <a:lnTo>
                          <a:pt x="150" y="64"/>
                        </a:lnTo>
                        <a:lnTo>
                          <a:pt x="128" y="68"/>
                        </a:lnTo>
                        <a:lnTo>
                          <a:pt x="106" y="74"/>
                        </a:lnTo>
                        <a:lnTo>
                          <a:pt x="86" y="82"/>
                        </a:lnTo>
                        <a:lnTo>
                          <a:pt x="67" y="87"/>
                        </a:lnTo>
                        <a:lnTo>
                          <a:pt x="48" y="95"/>
                        </a:lnTo>
                        <a:lnTo>
                          <a:pt x="32" y="103"/>
                        </a:lnTo>
                        <a:lnTo>
                          <a:pt x="17" y="112"/>
                        </a:lnTo>
                        <a:lnTo>
                          <a:pt x="14" y="108"/>
                        </a:lnTo>
                        <a:lnTo>
                          <a:pt x="11" y="103"/>
                        </a:lnTo>
                        <a:lnTo>
                          <a:pt x="9" y="98"/>
                        </a:lnTo>
                        <a:lnTo>
                          <a:pt x="6" y="92"/>
                        </a:lnTo>
                        <a:lnTo>
                          <a:pt x="3" y="87"/>
                        </a:lnTo>
                        <a:lnTo>
                          <a:pt x="1" y="83"/>
                        </a:lnTo>
                        <a:lnTo>
                          <a:pt x="0" y="80"/>
                        </a:lnTo>
                        <a:lnTo>
                          <a:pt x="0" y="7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040" bIns="-41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63" name=""/>
                  <p:cNvSpPr/>
                  <p:nvPr/>
                </p:nvSpPr>
                <p:spPr>
                  <a:xfrm>
                    <a:off x="1926000" y="5165640"/>
                    <a:ext cx="1116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198" h="284">
                        <a:moveTo>
                          <a:pt x="198" y="0"/>
                        </a:moveTo>
                        <a:lnTo>
                          <a:pt x="189" y="5"/>
                        </a:lnTo>
                        <a:lnTo>
                          <a:pt x="179" y="10"/>
                        </a:lnTo>
                        <a:lnTo>
                          <a:pt x="167" y="16"/>
                        </a:lnTo>
                        <a:lnTo>
                          <a:pt x="156" y="24"/>
                        </a:lnTo>
                        <a:lnTo>
                          <a:pt x="141" y="32"/>
                        </a:lnTo>
                        <a:lnTo>
                          <a:pt x="128" y="44"/>
                        </a:lnTo>
                        <a:lnTo>
                          <a:pt x="115" y="56"/>
                        </a:lnTo>
                        <a:lnTo>
                          <a:pt x="103" y="72"/>
                        </a:lnTo>
                        <a:lnTo>
                          <a:pt x="93" y="88"/>
                        </a:lnTo>
                        <a:lnTo>
                          <a:pt x="84" y="108"/>
                        </a:lnTo>
                        <a:lnTo>
                          <a:pt x="77" y="130"/>
                        </a:lnTo>
                        <a:lnTo>
                          <a:pt x="74" y="153"/>
                        </a:lnTo>
                        <a:lnTo>
                          <a:pt x="73" y="181"/>
                        </a:lnTo>
                        <a:lnTo>
                          <a:pt x="77" y="211"/>
                        </a:lnTo>
                        <a:lnTo>
                          <a:pt x="84" y="246"/>
                        </a:lnTo>
                        <a:lnTo>
                          <a:pt x="97" y="284"/>
                        </a:lnTo>
                        <a:lnTo>
                          <a:pt x="92" y="280"/>
                        </a:lnTo>
                        <a:lnTo>
                          <a:pt x="86" y="276"/>
                        </a:lnTo>
                        <a:lnTo>
                          <a:pt x="77" y="270"/>
                        </a:lnTo>
                        <a:lnTo>
                          <a:pt x="70" y="262"/>
                        </a:lnTo>
                        <a:lnTo>
                          <a:pt x="62" y="257"/>
                        </a:lnTo>
                        <a:lnTo>
                          <a:pt x="54" y="249"/>
                        </a:lnTo>
                        <a:lnTo>
                          <a:pt x="46" y="242"/>
                        </a:lnTo>
                        <a:lnTo>
                          <a:pt x="38" y="236"/>
                        </a:lnTo>
                        <a:lnTo>
                          <a:pt x="30" y="229"/>
                        </a:lnTo>
                        <a:lnTo>
                          <a:pt x="23" y="223"/>
                        </a:lnTo>
                        <a:lnTo>
                          <a:pt x="17" y="217"/>
                        </a:lnTo>
                        <a:lnTo>
                          <a:pt x="11" y="211"/>
                        </a:lnTo>
                        <a:lnTo>
                          <a:pt x="6" y="209"/>
                        </a:lnTo>
                        <a:lnTo>
                          <a:pt x="3" y="204"/>
                        </a:lnTo>
                        <a:lnTo>
                          <a:pt x="0" y="203"/>
                        </a:lnTo>
                        <a:lnTo>
                          <a:pt x="0" y="203"/>
                        </a:lnTo>
                        <a:lnTo>
                          <a:pt x="0" y="190"/>
                        </a:lnTo>
                        <a:lnTo>
                          <a:pt x="1" y="177"/>
                        </a:lnTo>
                        <a:lnTo>
                          <a:pt x="3" y="163"/>
                        </a:lnTo>
                        <a:lnTo>
                          <a:pt x="6" y="149"/>
                        </a:lnTo>
                        <a:lnTo>
                          <a:pt x="10" y="133"/>
                        </a:lnTo>
                        <a:lnTo>
                          <a:pt x="16" y="118"/>
                        </a:lnTo>
                        <a:lnTo>
                          <a:pt x="23" y="102"/>
                        </a:lnTo>
                        <a:lnTo>
                          <a:pt x="33" y="88"/>
                        </a:lnTo>
                        <a:lnTo>
                          <a:pt x="43" y="73"/>
                        </a:lnTo>
                        <a:lnTo>
                          <a:pt x="58" y="59"/>
                        </a:lnTo>
                        <a:lnTo>
                          <a:pt x="74" y="45"/>
                        </a:lnTo>
                        <a:lnTo>
                          <a:pt x="93" y="34"/>
                        </a:lnTo>
                        <a:lnTo>
                          <a:pt x="115" y="22"/>
                        </a:lnTo>
                        <a:lnTo>
                          <a:pt x="138" y="13"/>
                        </a:lnTo>
                        <a:lnTo>
                          <a:pt x="167" y="6"/>
                        </a:lnTo>
                        <a:lnTo>
                          <a:pt x="1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64" name=""/>
                  <p:cNvSpPr/>
                  <p:nvPr/>
                </p:nvSpPr>
                <p:spPr>
                  <a:xfrm>
                    <a:off x="1929960" y="5185800"/>
                    <a:ext cx="3096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544" h="80">
                        <a:moveTo>
                          <a:pt x="0" y="60"/>
                        </a:moveTo>
                        <a:lnTo>
                          <a:pt x="13" y="57"/>
                        </a:lnTo>
                        <a:lnTo>
                          <a:pt x="26" y="55"/>
                        </a:lnTo>
                        <a:lnTo>
                          <a:pt x="41" y="54"/>
                        </a:lnTo>
                        <a:lnTo>
                          <a:pt x="56" y="51"/>
                        </a:lnTo>
                        <a:lnTo>
                          <a:pt x="70" y="50"/>
                        </a:lnTo>
                        <a:lnTo>
                          <a:pt x="85" y="48"/>
                        </a:lnTo>
                        <a:lnTo>
                          <a:pt x="101" y="47"/>
                        </a:lnTo>
                        <a:lnTo>
                          <a:pt x="117" y="45"/>
                        </a:lnTo>
                        <a:lnTo>
                          <a:pt x="133" y="44"/>
                        </a:lnTo>
                        <a:lnTo>
                          <a:pt x="150" y="42"/>
                        </a:lnTo>
                        <a:lnTo>
                          <a:pt x="168" y="42"/>
                        </a:lnTo>
                        <a:lnTo>
                          <a:pt x="184" y="41"/>
                        </a:lnTo>
                        <a:lnTo>
                          <a:pt x="201" y="41"/>
                        </a:lnTo>
                        <a:lnTo>
                          <a:pt x="220" y="39"/>
                        </a:lnTo>
                        <a:lnTo>
                          <a:pt x="238" y="39"/>
                        </a:lnTo>
                        <a:lnTo>
                          <a:pt x="255" y="39"/>
                        </a:lnTo>
                        <a:lnTo>
                          <a:pt x="274" y="39"/>
                        </a:lnTo>
                        <a:lnTo>
                          <a:pt x="292" y="41"/>
                        </a:lnTo>
                        <a:lnTo>
                          <a:pt x="311" y="41"/>
                        </a:lnTo>
                        <a:lnTo>
                          <a:pt x="330" y="42"/>
                        </a:lnTo>
                        <a:lnTo>
                          <a:pt x="347" y="44"/>
                        </a:lnTo>
                        <a:lnTo>
                          <a:pt x="366" y="45"/>
                        </a:lnTo>
                        <a:lnTo>
                          <a:pt x="383" y="47"/>
                        </a:lnTo>
                        <a:lnTo>
                          <a:pt x="402" y="50"/>
                        </a:lnTo>
                        <a:lnTo>
                          <a:pt x="420" y="53"/>
                        </a:lnTo>
                        <a:lnTo>
                          <a:pt x="439" y="55"/>
                        </a:lnTo>
                        <a:lnTo>
                          <a:pt x="456" y="58"/>
                        </a:lnTo>
                        <a:lnTo>
                          <a:pt x="475" y="63"/>
                        </a:lnTo>
                        <a:lnTo>
                          <a:pt x="493" y="66"/>
                        </a:lnTo>
                        <a:lnTo>
                          <a:pt x="509" y="70"/>
                        </a:lnTo>
                        <a:lnTo>
                          <a:pt x="526" y="76"/>
                        </a:lnTo>
                        <a:lnTo>
                          <a:pt x="544" y="80"/>
                        </a:lnTo>
                        <a:lnTo>
                          <a:pt x="538" y="73"/>
                        </a:lnTo>
                        <a:lnTo>
                          <a:pt x="534" y="66"/>
                        </a:lnTo>
                        <a:lnTo>
                          <a:pt x="529" y="60"/>
                        </a:lnTo>
                        <a:lnTo>
                          <a:pt x="526" y="54"/>
                        </a:lnTo>
                        <a:lnTo>
                          <a:pt x="525" y="50"/>
                        </a:lnTo>
                        <a:lnTo>
                          <a:pt x="523" y="47"/>
                        </a:lnTo>
                        <a:lnTo>
                          <a:pt x="522" y="44"/>
                        </a:lnTo>
                        <a:lnTo>
                          <a:pt x="522" y="44"/>
                        </a:lnTo>
                        <a:lnTo>
                          <a:pt x="499" y="36"/>
                        </a:lnTo>
                        <a:lnTo>
                          <a:pt x="477" y="31"/>
                        </a:lnTo>
                        <a:lnTo>
                          <a:pt x="453" y="25"/>
                        </a:lnTo>
                        <a:lnTo>
                          <a:pt x="432" y="20"/>
                        </a:lnTo>
                        <a:lnTo>
                          <a:pt x="410" y="16"/>
                        </a:lnTo>
                        <a:lnTo>
                          <a:pt x="388" y="12"/>
                        </a:lnTo>
                        <a:lnTo>
                          <a:pt x="367" y="9"/>
                        </a:lnTo>
                        <a:lnTo>
                          <a:pt x="346" y="6"/>
                        </a:lnTo>
                        <a:lnTo>
                          <a:pt x="325" y="4"/>
                        </a:lnTo>
                        <a:lnTo>
                          <a:pt x="305" y="3"/>
                        </a:lnTo>
                        <a:lnTo>
                          <a:pt x="284" y="2"/>
                        </a:lnTo>
                        <a:lnTo>
                          <a:pt x="265" y="2"/>
                        </a:lnTo>
                        <a:lnTo>
                          <a:pt x="246" y="0"/>
                        </a:lnTo>
                        <a:lnTo>
                          <a:pt x="228" y="0"/>
                        </a:lnTo>
                        <a:lnTo>
                          <a:pt x="209" y="2"/>
                        </a:lnTo>
                        <a:lnTo>
                          <a:pt x="191" y="2"/>
                        </a:lnTo>
                        <a:lnTo>
                          <a:pt x="175" y="3"/>
                        </a:lnTo>
                        <a:lnTo>
                          <a:pt x="158" y="3"/>
                        </a:lnTo>
                        <a:lnTo>
                          <a:pt x="142" y="4"/>
                        </a:lnTo>
                        <a:lnTo>
                          <a:pt x="127" y="6"/>
                        </a:lnTo>
                        <a:lnTo>
                          <a:pt x="112" y="9"/>
                        </a:lnTo>
                        <a:lnTo>
                          <a:pt x="98" y="10"/>
                        </a:lnTo>
                        <a:lnTo>
                          <a:pt x="85" y="12"/>
                        </a:lnTo>
                        <a:lnTo>
                          <a:pt x="73" y="15"/>
                        </a:lnTo>
                        <a:lnTo>
                          <a:pt x="60" y="16"/>
                        </a:lnTo>
                        <a:lnTo>
                          <a:pt x="50" y="19"/>
                        </a:lnTo>
                        <a:lnTo>
                          <a:pt x="40" y="20"/>
                        </a:lnTo>
                        <a:lnTo>
                          <a:pt x="29" y="23"/>
                        </a:lnTo>
                        <a:lnTo>
                          <a:pt x="21" y="26"/>
                        </a:lnTo>
                        <a:lnTo>
                          <a:pt x="13" y="28"/>
                        </a:lnTo>
                        <a:lnTo>
                          <a:pt x="6" y="31"/>
                        </a:lnTo>
                        <a:lnTo>
                          <a:pt x="0" y="32"/>
                        </a:lnTo>
                        <a:lnTo>
                          <a:pt x="0" y="6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65" name=""/>
                  <p:cNvSpPr/>
                  <p:nvPr/>
                </p:nvSpPr>
                <p:spPr>
                  <a:xfrm>
                    <a:off x="1916640" y="5227200"/>
                    <a:ext cx="1800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315" h="265">
                        <a:moveTo>
                          <a:pt x="248" y="0"/>
                        </a:moveTo>
                        <a:lnTo>
                          <a:pt x="238" y="3"/>
                        </a:lnTo>
                        <a:lnTo>
                          <a:pt x="225" y="8"/>
                        </a:lnTo>
                        <a:lnTo>
                          <a:pt x="212" y="13"/>
                        </a:lnTo>
                        <a:lnTo>
                          <a:pt x="197" y="21"/>
                        </a:lnTo>
                        <a:lnTo>
                          <a:pt x="181" y="29"/>
                        </a:lnTo>
                        <a:lnTo>
                          <a:pt x="164" y="38"/>
                        </a:lnTo>
                        <a:lnTo>
                          <a:pt x="146" y="48"/>
                        </a:lnTo>
                        <a:lnTo>
                          <a:pt x="129" y="60"/>
                        </a:lnTo>
                        <a:lnTo>
                          <a:pt x="111" y="73"/>
                        </a:lnTo>
                        <a:lnTo>
                          <a:pt x="94" y="88"/>
                        </a:lnTo>
                        <a:lnTo>
                          <a:pt x="76" y="102"/>
                        </a:lnTo>
                        <a:lnTo>
                          <a:pt x="59" y="120"/>
                        </a:lnTo>
                        <a:lnTo>
                          <a:pt x="43" y="137"/>
                        </a:lnTo>
                        <a:lnTo>
                          <a:pt x="28" y="158"/>
                        </a:lnTo>
                        <a:lnTo>
                          <a:pt x="14" y="178"/>
                        </a:lnTo>
                        <a:lnTo>
                          <a:pt x="0" y="201"/>
                        </a:lnTo>
                        <a:lnTo>
                          <a:pt x="8" y="210"/>
                        </a:lnTo>
                        <a:lnTo>
                          <a:pt x="17" y="219"/>
                        </a:lnTo>
                        <a:lnTo>
                          <a:pt x="25" y="229"/>
                        </a:lnTo>
                        <a:lnTo>
                          <a:pt x="34" y="239"/>
                        </a:lnTo>
                        <a:lnTo>
                          <a:pt x="43" y="248"/>
                        </a:lnTo>
                        <a:lnTo>
                          <a:pt x="50" y="255"/>
                        </a:lnTo>
                        <a:lnTo>
                          <a:pt x="57" y="262"/>
                        </a:lnTo>
                        <a:lnTo>
                          <a:pt x="63" y="265"/>
                        </a:lnTo>
                        <a:lnTo>
                          <a:pt x="81" y="257"/>
                        </a:lnTo>
                        <a:lnTo>
                          <a:pt x="97" y="248"/>
                        </a:lnTo>
                        <a:lnTo>
                          <a:pt x="111" y="239"/>
                        </a:lnTo>
                        <a:lnTo>
                          <a:pt x="124" y="230"/>
                        </a:lnTo>
                        <a:lnTo>
                          <a:pt x="137" y="222"/>
                        </a:lnTo>
                        <a:lnTo>
                          <a:pt x="151" y="213"/>
                        </a:lnTo>
                        <a:lnTo>
                          <a:pt x="164" y="204"/>
                        </a:lnTo>
                        <a:lnTo>
                          <a:pt x="175" y="194"/>
                        </a:lnTo>
                        <a:lnTo>
                          <a:pt x="188" y="184"/>
                        </a:lnTo>
                        <a:lnTo>
                          <a:pt x="203" y="171"/>
                        </a:lnTo>
                        <a:lnTo>
                          <a:pt x="218" y="158"/>
                        </a:lnTo>
                        <a:lnTo>
                          <a:pt x="234" y="142"/>
                        </a:lnTo>
                        <a:lnTo>
                          <a:pt x="251" y="126"/>
                        </a:lnTo>
                        <a:lnTo>
                          <a:pt x="270" y="105"/>
                        </a:lnTo>
                        <a:lnTo>
                          <a:pt x="292" y="83"/>
                        </a:lnTo>
                        <a:lnTo>
                          <a:pt x="315" y="59"/>
                        </a:lnTo>
                        <a:lnTo>
                          <a:pt x="305" y="50"/>
                        </a:lnTo>
                        <a:lnTo>
                          <a:pt x="293" y="42"/>
                        </a:lnTo>
                        <a:lnTo>
                          <a:pt x="283" y="35"/>
                        </a:lnTo>
                        <a:lnTo>
                          <a:pt x="274" y="28"/>
                        </a:lnTo>
                        <a:lnTo>
                          <a:pt x="266" y="21"/>
                        </a:lnTo>
                        <a:lnTo>
                          <a:pt x="258" y="13"/>
                        </a:lnTo>
                        <a:lnTo>
                          <a:pt x="253" y="6"/>
                        </a:lnTo>
                        <a:lnTo>
                          <a:pt x="24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66" name=""/>
                  <p:cNvSpPr/>
                  <p:nvPr/>
                </p:nvSpPr>
                <p:spPr>
                  <a:xfrm>
                    <a:off x="1926000" y="5232600"/>
                    <a:ext cx="1512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264" h="246">
                        <a:moveTo>
                          <a:pt x="227" y="0"/>
                        </a:moveTo>
                        <a:lnTo>
                          <a:pt x="220" y="3"/>
                        </a:lnTo>
                        <a:lnTo>
                          <a:pt x="210" y="8"/>
                        </a:lnTo>
                        <a:lnTo>
                          <a:pt x="197" y="16"/>
                        </a:lnTo>
                        <a:lnTo>
                          <a:pt x="183" y="24"/>
                        </a:lnTo>
                        <a:lnTo>
                          <a:pt x="167" y="35"/>
                        </a:lnTo>
                        <a:lnTo>
                          <a:pt x="151" y="45"/>
                        </a:lnTo>
                        <a:lnTo>
                          <a:pt x="134" y="58"/>
                        </a:lnTo>
                        <a:lnTo>
                          <a:pt x="116" y="72"/>
                        </a:lnTo>
                        <a:lnTo>
                          <a:pt x="97" y="87"/>
                        </a:lnTo>
                        <a:lnTo>
                          <a:pt x="80" y="103"/>
                        </a:lnTo>
                        <a:lnTo>
                          <a:pt x="64" y="121"/>
                        </a:lnTo>
                        <a:lnTo>
                          <a:pt x="46" y="140"/>
                        </a:lnTo>
                        <a:lnTo>
                          <a:pt x="32" y="158"/>
                        </a:lnTo>
                        <a:lnTo>
                          <a:pt x="20" y="179"/>
                        </a:lnTo>
                        <a:lnTo>
                          <a:pt x="9" y="199"/>
                        </a:lnTo>
                        <a:lnTo>
                          <a:pt x="0" y="221"/>
                        </a:lnTo>
                        <a:lnTo>
                          <a:pt x="4" y="227"/>
                        </a:lnTo>
                        <a:lnTo>
                          <a:pt x="9" y="233"/>
                        </a:lnTo>
                        <a:lnTo>
                          <a:pt x="12" y="237"/>
                        </a:lnTo>
                        <a:lnTo>
                          <a:pt x="14" y="240"/>
                        </a:lnTo>
                        <a:lnTo>
                          <a:pt x="16" y="243"/>
                        </a:lnTo>
                        <a:lnTo>
                          <a:pt x="17" y="244"/>
                        </a:lnTo>
                        <a:lnTo>
                          <a:pt x="19" y="246"/>
                        </a:lnTo>
                        <a:lnTo>
                          <a:pt x="19" y="246"/>
                        </a:lnTo>
                        <a:lnTo>
                          <a:pt x="36" y="239"/>
                        </a:lnTo>
                        <a:lnTo>
                          <a:pt x="55" y="227"/>
                        </a:lnTo>
                        <a:lnTo>
                          <a:pt x="74" y="215"/>
                        </a:lnTo>
                        <a:lnTo>
                          <a:pt x="95" y="201"/>
                        </a:lnTo>
                        <a:lnTo>
                          <a:pt x="115" y="185"/>
                        </a:lnTo>
                        <a:lnTo>
                          <a:pt x="134" y="167"/>
                        </a:lnTo>
                        <a:lnTo>
                          <a:pt x="153" y="148"/>
                        </a:lnTo>
                        <a:lnTo>
                          <a:pt x="172" y="131"/>
                        </a:lnTo>
                        <a:lnTo>
                          <a:pt x="189" y="112"/>
                        </a:lnTo>
                        <a:lnTo>
                          <a:pt x="205" y="93"/>
                        </a:lnTo>
                        <a:lnTo>
                          <a:pt x="220" y="75"/>
                        </a:lnTo>
                        <a:lnTo>
                          <a:pt x="233" y="59"/>
                        </a:lnTo>
                        <a:lnTo>
                          <a:pt x="245" y="43"/>
                        </a:lnTo>
                        <a:lnTo>
                          <a:pt x="253" y="30"/>
                        </a:lnTo>
                        <a:lnTo>
                          <a:pt x="259" y="19"/>
                        </a:lnTo>
                        <a:lnTo>
                          <a:pt x="264" y="10"/>
                        </a:lnTo>
                        <a:lnTo>
                          <a:pt x="256" y="7"/>
                        </a:lnTo>
                        <a:lnTo>
                          <a:pt x="249" y="5"/>
                        </a:lnTo>
                        <a:lnTo>
                          <a:pt x="243" y="3"/>
                        </a:lnTo>
                        <a:lnTo>
                          <a:pt x="239" y="1"/>
                        </a:lnTo>
                        <a:lnTo>
                          <a:pt x="234" y="0"/>
                        </a:lnTo>
                        <a:lnTo>
                          <a:pt x="232" y="0"/>
                        </a:lnTo>
                        <a:lnTo>
                          <a:pt x="229" y="0"/>
                        </a:lnTo>
                        <a:lnTo>
                          <a:pt x="2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67" name=""/>
                  <p:cNvSpPr/>
                  <p:nvPr/>
                </p:nvSpPr>
                <p:spPr>
                  <a:xfrm>
                    <a:off x="1933200" y="5235120"/>
                    <a:ext cx="1476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261" h="269">
                        <a:moveTo>
                          <a:pt x="232" y="0"/>
                        </a:moveTo>
                        <a:lnTo>
                          <a:pt x="223" y="8"/>
                        </a:lnTo>
                        <a:lnTo>
                          <a:pt x="213" y="19"/>
                        </a:lnTo>
                        <a:lnTo>
                          <a:pt x="200" y="32"/>
                        </a:lnTo>
                        <a:lnTo>
                          <a:pt x="184" y="46"/>
                        </a:lnTo>
                        <a:lnTo>
                          <a:pt x="166" y="62"/>
                        </a:lnTo>
                        <a:lnTo>
                          <a:pt x="149" y="80"/>
                        </a:lnTo>
                        <a:lnTo>
                          <a:pt x="130" y="99"/>
                        </a:lnTo>
                        <a:lnTo>
                          <a:pt x="111" y="118"/>
                        </a:lnTo>
                        <a:lnTo>
                          <a:pt x="92" y="137"/>
                        </a:lnTo>
                        <a:lnTo>
                          <a:pt x="73" y="156"/>
                        </a:lnTo>
                        <a:lnTo>
                          <a:pt x="55" y="175"/>
                        </a:lnTo>
                        <a:lnTo>
                          <a:pt x="39" y="192"/>
                        </a:lnTo>
                        <a:lnTo>
                          <a:pt x="25" y="208"/>
                        </a:lnTo>
                        <a:lnTo>
                          <a:pt x="13" y="224"/>
                        </a:lnTo>
                        <a:lnTo>
                          <a:pt x="4" y="237"/>
                        </a:lnTo>
                        <a:lnTo>
                          <a:pt x="0" y="247"/>
                        </a:lnTo>
                        <a:lnTo>
                          <a:pt x="6" y="252"/>
                        </a:lnTo>
                        <a:lnTo>
                          <a:pt x="13" y="255"/>
                        </a:lnTo>
                        <a:lnTo>
                          <a:pt x="20" y="259"/>
                        </a:lnTo>
                        <a:lnTo>
                          <a:pt x="28" y="262"/>
                        </a:lnTo>
                        <a:lnTo>
                          <a:pt x="34" y="265"/>
                        </a:lnTo>
                        <a:lnTo>
                          <a:pt x="39" y="266"/>
                        </a:lnTo>
                        <a:lnTo>
                          <a:pt x="42" y="268"/>
                        </a:lnTo>
                        <a:lnTo>
                          <a:pt x="44" y="269"/>
                        </a:lnTo>
                        <a:lnTo>
                          <a:pt x="53" y="265"/>
                        </a:lnTo>
                        <a:lnTo>
                          <a:pt x="63" y="259"/>
                        </a:lnTo>
                        <a:lnTo>
                          <a:pt x="74" y="250"/>
                        </a:lnTo>
                        <a:lnTo>
                          <a:pt x="89" y="239"/>
                        </a:lnTo>
                        <a:lnTo>
                          <a:pt x="105" y="226"/>
                        </a:lnTo>
                        <a:lnTo>
                          <a:pt x="121" y="211"/>
                        </a:lnTo>
                        <a:lnTo>
                          <a:pt x="137" y="193"/>
                        </a:lnTo>
                        <a:lnTo>
                          <a:pt x="155" y="176"/>
                        </a:lnTo>
                        <a:lnTo>
                          <a:pt x="171" y="157"/>
                        </a:lnTo>
                        <a:lnTo>
                          <a:pt x="188" y="137"/>
                        </a:lnTo>
                        <a:lnTo>
                          <a:pt x="204" y="116"/>
                        </a:lnTo>
                        <a:lnTo>
                          <a:pt x="219" y="96"/>
                        </a:lnTo>
                        <a:lnTo>
                          <a:pt x="232" y="74"/>
                        </a:lnTo>
                        <a:lnTo>
                          <a:pt x="243" y="52"/>
                        </a:lnTo>
                        <a:lnTo>
                          <a:pt x="254" y="30"/>
                        </a:lnTo>
                        <a:lnTo>
                          <a:pt x="261" y="8"/>
                        </a:lnTo>
                        <a:lnTo>
                          <a:pt x="254" y="7"/>
                        </a:lnTo>
                        <a:lnTo>
                          <a:pt x="246" y="4"/>
                        </a:lnTo>
                        <a:lnTo>
                          <a:pt x="242" y="3"/>
                        </a:lnTo>
                        <a:lnTo>
                          <a:pt x="238" y="3"/>
                        </a:lnTo>
                        <a:lnTo>
                          <a:pt x="235" y="1"/>
                        </a:lnTo>
                        <a:lnTo>
                          <a:pt x="233" y="1"/>
                        </a:lnTo>
                        <a:lnTo>
                          <a:pt x="232" y="0"/>
                        </a:lnTo>
                        <a:lnTo>
                          <a:pt x="232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68" name=""/>
                  <p:cNvSpPr/>
                  <p:nvPr/>
                </p:nvSpPr>
                <p:spPr>
                  <a:xfrm>
                    <a:off x="1940040" y="5236560"/>
                    <a:ext cx="16200" cy="13680"/>
                  </a:xfrm>
                  <a:custGeom>
                    <a:avLst/>
                    <a:gdLst/>
                    <a:ahLst/>
                    <a:rect l="l" t="t" r="r" b="b"/>
                    <a:pathLst>
                      <a:path w="282" h="260">
                        <a:moveTo>
                          <a:pt x="282" y="3"/>
                        </a:moveTo>
                        <a:lnTo>
                          <a:pt x="275" y="19"/>
                        </a:lnTo>
                        <a:lnTo>
                          <a:pt x="266" y="38"/>
                        </a:lnTo>
                        <a:lnTo>
                          <a:pt x="255" y="56"/>
                        </a:lnTo>
                        <a:lnTo>
                          <a:pt x="243" y="75"/>
                        </a:lnTo>
                        <a:lnTo>
                          <a:pt x="228" y="94"/>
                        </a:lnTo>
                        <a:lnTo>
                          <a:pt x="214" y="113"/>
                        </a:lnTo>
                        <a:lnTo>
                          <a:pt x="196" y="130"/>
                        </a:lnTo>
                        <a:lnTo>
                          <a:pt x="180" y="149"/>
                        </a:lnTo>
                        <a:lnTo>
                          <a:pt x="161" y="166"/>
                        </a:lnTo>
                        <a:lnTo>
                          <a:pt x="144" y="182"/>
                        </a:lnTo>
                        <a:lnTo>
                          <a:pt x="125" y="199"/>
                        </a:lnTo>
                        <a:lnTo>
                          <a:pt x="108" y="213"/>
                        </a:lnTo>
                        <a:lnTo>
                          <a:pt x="89" y="228"/>
                        </a:lnTo>
                        <a:lnTo>
                          <a:pt x="71" y="239"/>
                        </a:lnTo>
                        <a:lnTo>
                          <a:pt x="55" y="249"/>
                        </a:lnTo>
                        <a:lnTo>
                          <a:pt x="38" y="258"/>
                        </a:lnTo>
                        <a:lnTo>
                          <a:pt x="30" y="260"/>
                        </a:lnTo>
                        <a:lnTo>
                          <a:pt x="24" y="260"/>
                        </a:lnTo>
                        <a:lnTo>
                          <a:pt x="19" y="258"/>
                        </a:lnTo>
                        <a:lnTo>
                          <a:pt x="13" y="258"/>
                        </a:lnTo>
                        <a:lnTo>
                          <a:pt x="7" y="257"/>
                        </a:lnTo>
                        <a:lnTo>
                          <a:pt x="4" y="257"/>
                        </a:lnTo>
                        <a:lnTo>
                          <a:pt x="1" y="255"/>
                        </a:lnTo>
                        <a:lnTo>
                          <a:pt x="0" y="255"/>
                        </a:lnTo>
                        <a:lnTo>
                          <a:pt x="19" y="244"/>
                        </a:lnTo>
                        <a:lnTo>
                          <a:pt x="38" y="229"/>
                        </a:lnTo>
                        <a:lnTo>
                          <a:pt x="57" y="213"/>
                        </a:lnTo>
                        <a:lnTo>
                          <a:pt x="75" y="197"/>
                        </a:lnTo>
                        <a:lnTo>
                          <a:pt x="94" y="180"/>
                        </a:lnTo>
                        <a:lnTo>
                          <a:pt x="113" y="161"/>
                        </a:lnTo>
                        <a:lnTo>
                          <a:pt x="132" y="142"/>
                        </a:lnTo>
                        <a:lnTo>
                          <a:pt x="150" y="123"/>
                        </a:lnTo>
                        <a:lnTo>
                          <a:pt x="167" y="104"/>
                        </a:lnTo>
                        <a:lnTo>
                          <a:pt x="183" y="85"/>
                        </a:lnTo>
                        <a:lnTo>
                          <a:pt x="199" y="67"/>
                        </a:lnTo>
                        <a:lnTo>
                          <a:pt x="214" y="51"/>
                        </a:lnTo>
                        <a:lnTo>
                          <a:pt x="227" y="35"/>
                        </a:lnTo>
                        <a:lnTo>
                          <a:pt x="240" y="22"/>
                        </a:lnTo>
                        <a:lnTo>
                          <a:pt x="250" y="11"/>
                        </a:lnTo>
                        <a:lnTo>
                          <a:pt x="258" y="0"/>
                        </a:lnTo>
                        <a:lnTo>
                          <a:pt x="262" y="0"/>
                        </a:lnTo>
                        <a:lnTo>
                          <a:pt x="266" y="0"/>
                        </a:lnTo>
                        <a:lnTo>
                          <a:pt x="271" y="0"/>
                        </a:lnTo>
                        <a:lnTo>
                          <a:pt x="275" y="0"/>
                        </a:lnTo>
                        <a:lnTo>
                          <a:pt x="278" y="2"/>
                        </a:lnTo>
                        <a:lnTo>
                          <a:pt x="281" y="2"/>
                        </a:lnTo>
                        <a:lnTo>
                          <a:pt x="282" y="3"/>
                        </a:lnTo>
                        <a:lnTo>
                          <a:pt x="282" y="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120" bIns="-33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69" name=""/>
                  <p:cNvSpPr/>
                  <p:nvPr/>
                </p:nvSpPr>
                <p:spPr>
                  <a:xfrm>
                    <a:off x="1913400" y="5223240"/>
                    <a:ext cx="15480" cy="1224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6">
                        <a:moveTo>
                          <a:pt x="273" y="47"/>
                        </a:moveTo>
                        <a:lnTo>
                          <a:pt x="267" y="50"/>
                        </a:lnTo>
                        <a:lnTo>
                          <a:pt x="260" y="54"/>
                        </a:lnTo>
                        <a:lnTo>
                          <a:pt x="248" y="60"/>
                        </a:lnTo>
                        <a:lnTo>
                          <a:pt x="236" y="66"/>
                        </a:lnTo>
                        <a:lnTo>
                          <a:pt x="222" y="74"/>
                        </a:lnTo>
                        <a:lnTo>
                          <a:pt x="206" y="83"/>
                        </a:lnTo>
                        <a:lnTo>
                          <a:pt x="190" y="93"/>
                        </a:lnTo>
                        <a:lnTo>
                          <a:pt x="172" y="105"/>
                        </a:lnTo>
                        <a:lnTo>
                          <a:pt x="155" y="118"/>
                        </a:lnTo>
                        <a:lnTo>
                          <a:pt x="137" y="131"/>
                        </a:lnTo>
                        <a:lnTo>
                          <a:pt x="120" y="147"/>
                        </a:lnTo>
                        <a:lnTo>
                          <a:pt x="102" y="163"/>
                        </a:lnTo>
                        <a:lnTo>
                          <a:pt x="86" y="179"/>
                        </a:lnTo>
                        <a:lnTo>
                          <a:pt x="72" y="197"/>
                        </a:lnTo>
                        <a:lnTo>
                          <a:pt x="59" y="216"/>
                        </a:lnTo>
                        <a:lnTo>
                          <a:pt x="47" y="236"/>
                        </a:lnTo>
                        <a:lnTo>
                          <a:pt x="37" y="224"/>
                        </a:lnTo>
                        <a:lnTo>
                          <a:pt x="28" y="214"/>
                        </a:lnTo>
                        <a:lnTo>
                          <a:pt x="21" y="204"/>
                        </a:lnTo>
                        <a:lnTo>
                          <a:pt x="13" y="194"/>
                        </a:lnTo>
                        <a:lnTo>
                          <a:pt x="8" y="186"/>
                        </a:lnTo>
                        <a:lnTo>
                          <a:pt x="3" y="179"/>
                        </a:lnTo>
                        <a:lnTo>
                          <a:pt x="0" y="175"/>
                        </a:lnTo>
                        <a:lnTo>
                          <a:pt x="0" y="173"/>
                        </a:lnTo>
                        <a:lnTo>
                          <a:pt x="10" y="157"/>
                        </a:lnTo>
                        <a:lnTo>
                          <a:pt x="22" y="143"/>
                        </a:lnTo>
                        <a:lnTo>
                          <a:pt x="34" y="128"/>
                        </a:lnTo>
                        <a:lnTo>
                          <a:pt x="45" y="114"/>
                        </a:lnTo>
                        <a:lnTo>
                          <a:pt x="57" y="101"/>
                        </a:lnTo>
                        <a:lnTo>
                          <a:pt x="70" y="89"/>
                        </a:lnTo>
                        <a:lnTo>
                          <a:pt x="83" y="77"/>
                        </a:lnTo>
                        <a:lnTo>
                          <a:pt x="98" y="66"/>
                        </a:lnTo>
                        <a:lnTo>
                          <a:pt x="112" y="57"/>
                        </a:lnTo>
                        <a:lnTo>
                          <a:pt x="127" y="47"/>
                        </a:lnTo>
                        <a:lnTo>
                          <a:pt x="145" y="38"/>
                        </a:lnTo>
                        <a:lnTo>
                          <a:pt x="161" y="29"/>
                        </a:lnTo>
                        <a:lnTo>
                          <a:pt x="178" y="22"/>
                        </a:lnTo>
                        <a:lnTo>
                          <a:pt x="197" y="13"/>
                        </a:lnTo>
                        <a:lnTo>
                          <a:pt x="217" y="7"/>
                        </a:lnTo>
                        <a:lnTo>
                          <a:pt x="238" y="0"/>
                        </a:lnTo>
                        <a:lnTo>
                          <a:pt x="241" y="6"/>
                        </a:lnTo>
                        <a:lnTo>
                          <a:pt x="245" y="13"/>
                        </a:lnTo>
                        <a:lnTo>
                          <a:pt x="251" y="20"/>
                        </a:lnTo>
                        <a:lnTo>
                          <a:pt x="257" y="29"/>
                        </a:lnTo>
                        <a:lnTo>
                          <a:pt x="263" y="35"/>
                        </a:lnTo>
                        <a:lnTo>
                          <a:pt x="268" y="42"/>
                        </a:lnTo>
                        <a:lnTo>
                          <a:pt x="271" y="45"/>
                        </a:lnTo>
                        <a:lnTo>
                          <a:pt x="273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560" bIns="-34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70" name=""/>
                  <p:cNvSpPr/>
                  <p:nvPr/>
                </p:nvSpPr>
                <p:spPr>
                  <a:xfrm>
                    <a:off x="1911240" y="5218200"/>
                    <a:ext cx="1548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0">
                        <a:moveTo>
                          <a:pt x="12" y="230"/>
                        </a:moveTo>
                        <a:lnTo>
                          <a:pt x="25" y="217"/>
                        </a:lnTo>
                        <a:lnTo>
                          <a:pt x="37" y="204"/>
                        </a:lnTo>
                        <a:lnTo>
                          <a:pt x="50" y="192"/>
                        </a:lnTo>
                        <a:lnTo>
                          <a:pt x="63" y="179"/>
                        </a:lnTo>
                        <a:lnTo>
                          <a:pt x="76" y="167"/>
                        </a:lnTo>
                        <a:lnTo>
                          <a:pt x="89" y="154"/>
                        </a:lnTo>
                        <a:lnTo>
                          <a:pt x="102" y="143"/>
                        </a:lnTo>
                        <a:lnTo>
                          <a:pt x="117" y="131"/>
                        </a:lnTo>
                        <a:lnTo>
                          <a:pt x="133" y="119"/>
                        </a:lnTo>
                        <a:lnTo>
                          <a:pt x="149" y="109"/>
                        </a:lnTo>
                        <a:lnTo>
                          <a:pt x="167" y="99"/>
                        </a:lnTo>
                        <a:lnTo>
                          <a:pt x="185" y="87"/>
                        </a:lnTo>
                        <a:lnTo>
                          <a:pt x="204" y="79"/>
                        </a:lnTo>
                        <a:lnTo>
                          <a:pt x="226" y="70"/>
                        </a:lnTo>
                        <a:lnTo>
                          <a:pt x="250" y="61"/>
                        </a:lnTo>
                        <a:lnTo>
                          <a:pt x="273" y="52"/>
                        </a:lnTo>
                        <a:lnTo>
                          <a:pt x="271" y="47"/>
                        </a:lnTo>
                        <a:lnTo>
                          <a:pt x="269" y="41"/>
                        </a:lnTo>
                        <a:lnTo>
                          <a:pt x="266" y="33"/>
                        </a:lnTo>
                        <a:lnTo>
                          <a:pt x="261" y="26"/>
                        </a:lnTo>
                        <a:lnTo>
                          <a:pt x="258" y="19"/>
                        </a:lnTo>
                        <a:lnTo>
                          <a:pt x="255" y="12"/>
                        </a:lnTo>
                        <a:lnTo>
                          <a:pt x="252" y="6"/>
                        </a:lnTo>
                        <a:lnTo>
                          <a:pt x="251" y="0"/>
                        </a:lnTo>
                        <a:lnTo>
                          <a:pt x="236" y="3"/>
                        </a:lnTo>
                        <a:lnTo>
                          <a:pt x="220" y="7"/>
                        </a:lnTo>
                        <a:lnTo>
                          <a:pt x="204" y="13"/>
                        </a:lnTo>
                        <a:lnTo>
                          <a:pt x="187" y="22"/>
                        </a:lnTo>
                        <a:lnTo>
                          <a:pt x="169" y="32"/>
                        </a:lnTo>
                        <a:lnTo>
                          <a:pt x="152" y="44"/>
                        </a:lnTo>
                        <a:lnTo>
                          <a:pt x="133" y="55"/>
                        </a:lnTo>
                        <a:lnTo>
                          <a:pt x="116" y="70"/>
                        </a:lnTo>
                        <a:lnTo>
                          <a:pt x="98" y="84"/>
                        </a:lnTo>
                        <a:lnTo>
                          <a:pt x="81" y="100"/>
                        </a:lnTo>
                        <a:lnTo>
                          <a:pt x="65" y="116"/>
                        </a:lnTo>
                        <a:lnTo>
                          <a:pt x="48" y="132"/>
                        </a:lnTo>
                        <a:lnTo>
                          <a:pt x="35" y="150"/>
                        </a:lnTo>
                        <a:lnTo>
                          <a:pt x="22" y="166"/>
                        </a:lnTo>
                        <a:lnTo>
                          <a:pt x="11" y="183"/>
                        </a:lnTo>
                        <a:lnTo>
                          <a:pt x="0" y="201"/>
                        </a:lnTo>
                        <a:lnTo>
                          <a:pt x="2" y="205"/>
                        </a:lnTo>
                        <a:lnTo>
                          <a:pt x="3" y="210"/>
                        </a:lnTo>
                        <a:lnTo>
                          <a:pt x="5" y="215"/>
                        </a:lnTo>
                        <a:lnTo>
                          <a:pt x="8" y="220"/>
                        </a:lnTo>
                        <a:lnTo>
                          <a:pt x="9" y="224"/>
                        </a:lnTo>
                        <a:lnTo>
                          <a:pt x="11" y="227"/>
                        </a:lnTo>
                        <a:lnTo>
                          <a:pt x="12" y="230"/>
                        </a:lnTo>
                        <a:lnTo>
                          <a:pt x="12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71" name=""/>
                  <p:cNvSpPr/>
                  <p:nvPr/>
                </p:nvSpPr>
                <p:spPr>
                  <a:xfrm>
                    <a:off x="1909080" y="5211360"/>
                    <a:ext cx="1548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71" h="273">
                        <a:moveTo>
                          <a:pt x="0" y="230"/>
                        </a:moveTo>
                        <a:lnTo>
                          <a:pt x="1" y="236"/>
                        </a:lnTo>
                        <a:lnTo>
                          <a:pt x="3" y="241"/>
                        </a:lnTo>
                        <a:lnTo>
                          <a:pt x="4" y="249"/>
                        </a:lnTo>
                        <a:lnTo>
                          <a:pt x="6" y="256"/>
                        </a:lnTo>
                        <a:lnTo>
                          <a:pt x="7" y="263"/>
                        </a:lnTo>
                        <a:lnTo>
                          <a:pt x="7" y="268"/>
                        </a:lnTo>
                        <a:lnTo>
                          <a:pt x="9" y="272"/>
                        </a:lnTo>
                        <a:lnTo>
                          <a:pt x="9" y="273"/>
                        </a:lnTo>
                        <a:lnTo>
                          <a:pt x="19" y="260"/>
                        </a:lnTo>
                        <a:lnTo>
                          <a:pt x="31" y="247"/>
                        </a:lnTo>
                        <a:lnTo>
                          <a:pt x="42" y="233"/>
                        </a:lnTo>
                        <a:lnTo>
                          <a:pt x="57" y="220"/>
                        </a:lnTo>
                        <a:lnTo>
                          <a:pt x="71" y="205"/>
                        </a:lnTo>
                        <a:lnTo>
                          <a:pt x="87" y="192"/>
                        </a:lnTo>
                        <a:lnTo>
                          <a:pt x="103" y="179"/>
                        </a:lnTo>
                        <a:lnTo>
                          <a:pt x="121" y="166"/>
                        </a:lnTo>
                        <a:lnTo>
                          <a:pt x="138" y="154"/>
                        </a:lnTo>
                        <a:lnTo>
                          <a:pt x="157" y="142"/>
                        </a:lnTo>
                        <a:lnTo>
                          <a:pt x="176" y="132"/>
                        </a:lnTo>
                        <a:lnTo>
                          <a:pt x="195" y="122"/>
                        </a:lnTo>
                        <a:lnTo>
                          <a:pt x="214" y="113"/>
                        </a:lnTo>
                        <a:lnTo>
                          <a:pt x="233" y="106"/>
                        </a:lnTo>
                        <a:lnTo>
                          <a:pt x="252" y="102"/>
                        </a:lnTo>
                        <a:lnTo>
                          <a:pt x="271" y="97"/>
                        </a:lnTo>
                        <a:lnTo>
                          <a:pt x="269" y="91"/>
                        </a:lnTo>
                        <a:lnTo>
                          <a:pt x="269" y="84"/>
                        </a:lnTo>
                        <a:lnTo>
                          <a:pt x="268" y="77"/>
                        </a:lnTo>
                        <a:lnTo>
                          <a:pt x="267" y="71"/>
                        </a:lnTo>
                        <a:lnTo>
                          <a:pt x="265" y="64"/>
                        </a:lnTo>
                        <a:lnTo>
                          <a:pt x="264" y="56"/>
                        </a:lnTo>
                        <a:lnTo>
                          <a:pt x="262" y="49"/>
                        </a:lnTo>
                        <a:lnTo>
                          <a:pt x="261" y="43"/>
                        </a:lnTo>
                        <a:lnTo>
                          <a:pt x="261" y="36"/>
                        </a:lnTo>
                        <a:lnTo>
                          <a:pt x="259" y="30"/>
                        </a:lnTo>
                        <a:lnTo>
                          <a:pt x="259" y="24"/>
                        </a:lnTo>
                        <a:lnTo>
                          <a:pt x="258" y="19"/>
                        </a:lnTo>
                        <a:lnTo>
                          <a:pt x="258" y="13"/>
                        </a:lnTo>
                        <a:lnTo>
                          <a:pt x="258" y="8"/>
                        </a:lnTo>
                        <a:lnTo>
                          <a:pt x="258" y="4"/>
                        </a:lnTo>
                        <a:lnTo>
                          <a:pt x="259" y="0"/>
                        </a:lnTo>
                        <a:lnTo>
                          <a:pt x="240" y="4"/>
                        </a:lnTo>
                        <a:lnTo>
                          <a:pt x="223" y="7"/>
                        </a:lnTo>
                        <a:lnTo>
                          <a:pt x="204" y="11"/>
                        </a:lnTo>
                        <a:lnTo>
                          <a:pt x="186" y="17"/>
                        </a:lnTo>
                        <a:lnTo>
                          <a:pt x="167" y="23"/>
                        </a:lnTo>
                        <a:lnTo>
                          <a:pt x="151" y="30"/>
                        </a:lnTo>
                        <a:lnTo>
                          <a:pt x="134" y="38"/>
                        </a:lnTo>
                        <a:lnTo>
                          <a:pt x="118" y="46"/>
                        </a:lnTo>
                        <a:lnTo>
                          <a:pt x="102" y="55"/>
                        </a:lnTo>
                        <a:lnTo>
                          <a:pt x="86" y="65"/>
                        </a:lnTo>
                        <a:lnTo>
                          <a:pt x="71" y="77"/>
                        </a:lnTo>
                        <a:lnTo>
                          <a:pt x="57" y="90"/>
                        </a:lnTo>
                        <a:lnTo>
                          <a:pt x="44" y="102"/>
                        </a:lnTo>
                        <a:lnTo>
                          <a:pt x="31" y="116"/>
                        </a:lnTo>
                        <a:lnTo>
                          <a:pt x="19" y="132"/>
                        </a:lnTo>
                        <a:lnTo>
                          <a:pt x="7" y="148"/>
                        </a:lnTo>
                        <a:lnTo>
                          <a:pt x="7" y="151"/>
                        </a:lnTo>
                        <a:lnTo>
                          <a:pt x="7" y="154"/>
                        </a:lnTo>
                        <a:lnTo>
                          <a:pt x="9" y="157"/>
                        </a:lnTo>
                        <a:lnTo>
                          <a:pt x="10" y="160"/>
                        </a:lnTo>
                        <a:lnTo>
                          <a:pt x="10" y="161"/>
                        </a:lnTo>
                        <a:lnTo>
                          <a:pt x="12" y="164"/>
                        </a:lnTo>
                        <a:lnTo>
                          <a:pt x="12" y="166"/>
                        </a:lnTo>
                        <a:lnTo>
                          <a:pt x="12" y="166"/>
                        </a:lnTo>
                        <a:lnTo>
                          <a:pt x="14" y="163"/>
                        </a:lnTo>
                        <a:lnTo>
                          <a:pt x="19" y="158"/>
                        </a:lnTo>
                        <a:lnTo>
                          <a:pt x="22" y="154"/>
                        </a:lnTo>
                        <a:lnTo>
                          <a:pt x="28" y="150"/>
                        </a:lnTo>
                        <a:lnTo>
                          <a:pt x="33" y="144"/>
                        </a:lnTo>
                        <a:lnTo>
                          <a:pt x="39" y="138"/>
                        </a:lnTo>
                        <a:lnTo>
                          <a:pt x="47" y="132"/>
                        </a:lnTo>
                        <a:lnTo>
                          <a:pt x="54" y="125"/>
                        </a:lnTo>
                        <a:lnTo>
                          <a:pt x="63" y="119"/>
                        </a:lnTo>
                        <a:lnTo>
                          <a:pt x="70" y="113"/>
                        </a:lnTo>
                        <a:lnTo>
                          <a:pt x="79" y="107"/>
                        </a:lnTo>
                        <a:lnTo>
                          <a:pt x="87" y="102"/>
                        </a:lnTo>
                        <a:lnTo>
                          <a:pt x="98" y="96"/>
                        </a:lnTo>
                        <a:lnTo>
                          <a:pt x="106" y="91"/>
                        </a:lnTo>
                        <a:lnTo>
                          <a:pt x="116" y="86"/>
                        </a:lnTo>
                        <a:lnTo>
                          <a:pt x="127" y="83"/>
                        </a:lnTo>
                        <a:lnTo>
                          <a:pt x="134" y="80"/>
                        </a:lnTo>
                        <a:lnTo>
                          <a:pt x="143" y="78"/>
                        </a:lnTo>
                        <a:lnTo>
                          <a:pt x="153" y="77"/>
                        </a:lnTo>
                        <a:lnTo>
                          <a:pt x="162" y="75"/>
                        </a:lnTo>
                        <a:lnTo>
                          <a:pt x="169" y="75"/>
                        </a:lnTo>
                        <a:lnTo>
                          <a:pt x="176" y="74"/>
                        </a:lnTo>
                        <a:lnTo>
                          <a:pt x="181" y="74"/>
                        </a:lnTo>
                        <a:lnTo>
                          <a:pt x="182" y="74"/>
                        </a:lnTo>
                        <a:lnTo>
                          <a:pt x="172" y="78"/>
                        </a:lnTo>
                        <a:lnTo>
                          <a:pt x="160" y="83"/>
                        </a:lnTo>
                        <a:lnTo>
                          <a:pt x="149" y="90"/>
                        </a:lnTo>
                        <a:lnTo>
                          <a:pt x="135" y="99"/>
                        </a:lnTo>
                        <a:lnTo>
                          <a:pt x="121" y="107"/>
                        </a:lnTo>
                        <a:lnTo>
                          <a:pt x="108" y="118"/>
                        </a:lnTo>
                        <a:lnTo>
                          <a:pt x="93" y="128"/>
                        </a:lnTo>
                        <a:lnTo>
                          <a:pt x="80" y="139"/>
                        </a:lnTo>
                        <a:lnTo>
                          <a:pt x="65" y="151"/>
                        </a:lnTo>
                        <a:lnTo>
                          <a:pt x="54" y="163"/>
                        </a:lnTo>
                        <a:lnTo>
                          <a:pt x="41" y="174"/>
                        </a:lnTo>
                        <a:lnTo>
                          <a:pt x="31" y="186"/>
                        </a:lnTo>
                        <a:lnTo>
                          <a:pt x="20" y="198"/>
                        </a:lnTo>
                        <a:lnTo>
                          <a:pt x="12" y="209"/>
                        </a:lnTo>
                        <a:lnTo>
                          <a:pt x="6" y="220"/>
                        </a:lnTo>
                        <a:lnTo>
                          <a:pt x="0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72" name=""/>
                  <p:cNvSpPr/>
                  <p:nvPr/>
                </p:nvSpPr>
                <p:spPr>
                  <a:xfrm>
                    <a:off x="1908360" y="5205600"/>
                    <a:ext cx="1584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81" h="224">
                        <a:moveTo>
                          <a:pt x="1" y="224"/>
                        </a:moveTo>
                        <a:lnTo>
                          <a:pt x="11" y="210"/>
                        </a:lnTo>
                        <a:lnTo>
                          <a:pt x="25" y="194"/>
                        </a:lnTo>
                        <a:lnTo>
                          <a:pt x="39" y="179"/>
                        </a:lnTo>
                        <a:lnTo>
                          <a:pt x="54" y="165"/>
                        </a:lnTo>
                        <a:lnTo>
                          <a:pt x="70" y="149"/>
                        </a:lnTo>
                        <a:lnTo>
                          <a:pt x="87" y="134"/>
                        </a:lnTo>
                        <a:lnTo>
                          <a:pt x="105" y="121"/>
                        </a:lnTo>
                        <a:lnTo>
                          <a:pt x="124" y="108"/>
                        </a:lnTo>
                        <a:lnTo>
                          <a:pt x="143" y="96"/>
                        </a:lnTo>
                        <a:lnTo>
                          <a:pt x="162" y="86"/>
                        </a:lnTo>
                        <a:lnTo>
                          <a:pt x="180" y="77"/>
                        </a:lnTo>
                        <a:lnTo>
                          <a:pt x="199" y="68"/>
                        </a:lnTo>
                        <a:lnTo>
                          <a:pt x="218" y="64"/>
                        </a:lnTo>
                        <a:lnTo>
                          <a:pt x="237" y="60"/>
                        </a:lnTo>
                        <a:lnTo>
                          <a:pt x="253" y="58"/>
                        </a:lnTo>
                        <a:lnTo>
                          <a:pt x="271" y="60"/>
                        </a:lnTo>
                        <a:lnTo>
                          <a:pt x="272" y="51"/>
                        </a:lnTo>
                        <a:lnTo>
                          <a:pt x="272" y="44"/>
                        </a:lnTo>
                        <a:lnTo>
                          <a:pt x="274" y="36"/>
                        </a:lnTo>
                        <a:lnTo>
                          <a:pt x="275" y="29"/>
                        </a:lnTo>
                        <a:lnTo>
                          <a:pt x="277" y="22"/>
                        </a:lnTo>
                        <a:lnTo>
                          <a:pt x="278" y="15"/>
                        </a:lnTo>
                        <a:lnTo>
                          <a:pt x="280" y="9"/>
                        </a:lnTo>
                        <a:lnTo>
                          <a:pt x="281" y="3"/>
                        </a:lnTo>
                        <a:lnTo>
                          <a:pt x="268" y="0"/>
                        </a:lnTo>
                        <a:lnTo>
                          <a:pt x="255" y="0"/>
                        </a:lnTo>
                        <a:lnTo>
                          <a:pt x="239" y="3"/>
                        </a:lnTo>
                        <a:lnTo>
                          <a:pt x="221" y="6"/>
                        </a:lnTo>
                        <a:lnTo>
                          <a:pt x="204" y="12"/>
                        </a:lnTo>
                        <a:lnTo>
                          <a:pt x="185" y="19"/>
                        </a:lnTo>
                        <a:lnTo>
                          <a:pt x="166" y="29"/>
                        </a:lnTo>
                        <a:lnTo>
                          <a:pt x="145" y="39"/>
                        </a:lnTo>
                        <a:lnTo>
                          <a:pt x="127" y="52"/>
                        </a:lnTo>
                        <a:lnTo>
                          <a:pt x="106" y="67"/>
                        </a:lnTo>
                        <a:lnTo>
                          <a:pt x="86" y="83"/>
                        </a:lnTo>
                        <a:lnTo>
                          <a:pt x="68" y="102"/>
                        </a:lnTo>
                        <a:lnTo>
                          <a:pt x="49" y="121"/>
                        </a:lnTo>
                        <a:lnTo>
                          <a:pt x="32" y="143"/>
                        </a:lnTo>
                        <a:lnTo>
                          <a:pt x="16" y="166"/>
                        </a:lnTo>
                        <a:lnTo>
                          <a:pt x="0" y="191"/>
                        </a:lnTo>
                        <a:lnTo>
                          <a:pt x="0" y="197"/>
                        </a:lnTo>
                        <a:lnTo>
                          <a:pt x="0" y="204"/>
                        </a:lnTo>
                        <a:lnTo>
                          <a:pt x="1" y="210"/>
                        </a:lnTo>
                        <a:lnTo>
                          <a:pt x="1" y="214"/>
                        </a:lnTo>
                        <a:lnTo>
                          <a:pt x="1" y="218"/>
                        </a:lnTo>
                        <a:lnTo>
                          <a:pt x="1" y="221"/>
                        </a:lnTo>
                        <a:lnTo>
                          <a:pt x="1" y="224"/>
                        </a:lnTo>
                        <a:lnTo>
                          <a:pt x="1" y="22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73" name=""/>
                  <p:cNvSpPr/>
                  <p:nvPr/>
                </p:nvSpPr>
                <p:spPr>
                  <a:xfrm>
                    <a:off x="1909080" y="5195880"/>
                    <a:ext cx="2052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292">
                        <a:moveTo>
                          <a:pt x="0" y="292"/>
                        </a:moveTo>
                        <a:lnTo>
                          <a:pt x="11" y="274"/>
                        </a:lnTo>
                        <a:lnTo>
                          <a:pt x="26" y="258"/>
                        </a:lnTo>
                        <a:lnTo>
                          <a:pt x="40" y="242"/>
                        </a:lnTo>
                        <a:lnTo>
                          <a:pt x="58" y="226"/>
                        </a:lnTo>
                        <a:lnTo>
                          <a:pt x="75" y="212"/>
                        </a:lnTo>
                        <a:lnTo>
                          <a:pt x="94" y="197"/>
                        </a:lnTo>
                        <a:lnTo>
                          <a:pt x="113" y="184"/>
                        </a:lnTo>
                        <a:lnTo>
                          <a:pt x="134" y="169"/>
                        </a:lnTo>
                        <a:lnTo>
                          <a:pt x="155" y="158"/>
                        </a:lnTo>
                        <a:lnTo>
                          <a:pt x="177" y="146"/>
                        </a:lnTo>
                        <a:lnTo>
                          <a:pt x="199" y="136"/>
                        </a:lnTo>
                        <a:lnTo>
                          <a:pt x="221" y="126"/>
                        </a:lnTo>
                        <a:lnTo>
                          <a:pt x="243" y="117"/>
                        </a:lnTo>
                        <a:lnTo>
                          <a:pt x="265" y="110"/>
                        </a:lnTo>
                        <a:lnTo>
                          <a:pt x="287" y="104"/>
                        </a:lnTo>
                        <a:lnTo>
                          <a:pt x="308" y="98"/>
                        </a:lnTo>
                        <a:lnTo>
                          <a:pt x="307" y="89"/>
                        </a:lnTo>
                        <a:lnTo>
                          <a:pt x="307" y="80"/>
                        </a:lnTo>
                        <a:lnTo>
                          <a:pt x="308" y="72"/>
                        </a:lnTo>
                        <a:lnTo>
                          <a:pt x="310" y="63"/>
                        </a:lnTo>
                        <a:lnTo>
                          <a:pt x="314" y="54"/>
                        </a:lnTo>
                        <a:lnTo>
                          <a:pt x="319" y="47"/>
                        </a:lnTo>
                        <a:lnTo>
                          <a:pt x="323" y="38"/>
                        </a:lnTo>
                        <a:lnTo>
                          <a:pt x="329" y="31"/>
                        </a:lnTo>
                        <a:lnTo>
                          <a:pt x="335" y="25"/>
                        </a:lnTo>
                        <a:lnTo>
                          <a:pt x="339" y="18"/>
                        </a:lnTo>
                        <a:lnTo>
                          <a:pt x="345" y="13"/>
                        </a:lnTo>
                        <a:lnTo>
                          <a:pt x="349" y="9"/>
                        </a:lnTo>
                        <a:lnTo>
                          <a:pt x="354" y="5"/>
                        </a:lnTo>
                        <a:lnTo>
                          <a:pt x="356" y="2"/>
                        </a:lnTo>
                        <a:lnTo>
                          <a:pt x="359" y="0"/>
                        </a:lnTo>
                        <a:lnTo>
                          <a:pt x="359" y="0"/>
                        </a:lnTo>
                        <a:lnTo>
                          <a:pt x="349" y="2"/>
                        </a:lnTo>
                        <a:lnTo>
                          <a:pt x="339" y="3"/>
                        </a:lnTo>
                        <a:lnTo>
                          <a:pt x="329" y="6"/>
                        </a:lnTo>
                        <a:lnTo>
                          <a:pt x="317" y="9"/>
                        </a:lnTo>
                        <a:lnTo>
                          <a:pt x="306" y="12"/>
                        </a:lnTo>
                        <a:lnTo>
                          <a:pt x="294" y="15"/>
                        </a:lnTo>
                        <a:lnTo>
                          <a:pt x="282" y="18"/>
                        </a:lnTo>
                        <a:lnTo>
                          <a:pt x="271" y="22"/>
                        </a:lnTo>
                        <a:lnTo>
                          <a:pt x="257" y="27"/>
                        </a:lnTo>
                        <a:lnTo>
                          <a:pt x="244" y="32"/>
                        </a:lnTo>
                        <a:lnTo>
                          <a:pt x="233" y="37"/>
                        </a:lnTo>
                        <a:lnTo>
                          <a:pt x="220" y="43"/>
                        </a:lnTo>
                        <a:lnTo>
                          <a:pt x="206" y="48"/>
                        </a:lnTo>
                        <a:lnTo>
                          <a:pt x="193" y="54"/>
                        </a:lnTo>
                        <a:lnTo>
                          <a:pt x="182" y="62"/>
                        </a:lnTo>
                        <a:lnTo>
                          <a:pt x="169" y="69"/>
                        </a:lnTo>
                        <a:lnTo>
                          <a:pt x="155" y="76"/>
                        </a:lnTo>
                        <a:lnTo>
                          <a:pt x="144" y="83"/>
                        </a:lnTo>
                        <a:lnTo>
                          <a:pt x="131" y="92"/>
                        </a:lnTo>
                        <a:lnTo>
                          <a:pt x="119" y="101"/>
                        </a:lnTo>
                        <a:lnTo>
                          <a:pt x="107" y="110"/>
                        </a:lnTo>
                        <a:lnTo>
                          <a:pt x="96" y="120"/>
                        </a:lnTo>
                        <a:lnTo>
                          <a:pt x="85" y="129"/>
                        </a:lnTo>
                        <a:lnTo>
                          <a:pt x="74" y="140"/>
                        </a:lnTo>
                        <a:lnTo>
                          <a:pt x="65" y="150"/>
                        </a:lnTo>
                        <a:lnTo>
                          <a:pt x="55" y="162"/>
                        </a:lnTo>
                        <a:lnTo>
                          <a:pt x="45" y="172"/>
                        </a:lnTo>
                        <a:lnTo>
                          <a:pt x="37" y="185"/>
                        </a:lnTo>
                        <a:lnTo>
                          <a:pt x="29" y="197"/>
                        </a:lnTo>
                        <a:lnTo>
                          <a:pt x="21" y="210"/>
                        </a:lnTo>
                        <a:lnTo>
                          <a:pt x="14" y="223"/>
                        </a:lnTo>
                        <a:lnTo>
                          <a:pt x="8" y="236"/>
                        </a:lnTo>
                        <a:lnTo>
                          <a:pt x="7" y="244"/>
                        </a:lnTo>
                        <a:lnTo>
                          <a:pt x="5" y="252"/>
                        </a:lnTo>
                        <a:lnTo>
                          <a:pt x="4" y="261"/>
                        </a:lnTo>
                        <a:lnTo>
                          <a:pt x="2" y="270"/>
                        </a:lnTo>
                        <a:lnTo>
                          <a:pt x="1" y="279"/>
                        </a:lnTo>
                        <a:lnTo>
                          <a:pt x="0" y="284"/>
                        </a:lnTo>
                        <a:lnTo>
                          <a:pt x="0" y="290"/>
                        </a:lnTo>
                        <a:lnTo>
                          <a:pt x="0" y="29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74" name=""/>
                  <p:cNvSpPr/>
                  <p:nvPr/>
                </p:nvSpPr>
                <p:spPr>
                  <a:xfrm>
                    <a:off x="1965960" y="5230440"/>
                    <a:ext cx="972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3" h="173">
                        <a:moveTo>
                          <a:pt x="87" y="173"/>
                        </a:moveTo>
                        <a:lnTo>
                          <a:pt x="96" y="172"/>
                        </a:lnTo>
                        <a:lnTo>
                          <a:pt x="105" y="172"/>
                        </a:lnTo>
                        <a:lnTo>
                          <a:pt x="112" y="169"/>
                        </a:lnTo>
                        <a:lnTo>
                          <a:pt x="121" y="166"/>
                        </a:lnTo>
                        <a:lnTo>
                          <a:pt x="128" y="163"/>
                        </a:lnTo>
                        <a:lnTo>
                          <a:pt x="135" y="159"/>
                        </a:lnTo>
                        <a:lnTo>
                          <a:pt x="141" y="153"/>
                        </a:lnTo>
                        <a:lnTo>
                          <a:pt x="148" y="147"/>
                        </a:lnTo>
                        <a:lnTo>
                          <a:pt x="153" y="141"/>
                        </a:lnTo>
                        <a:lnTo>
                          <a:pt x="159" y="135"/>
                        </a:lnTo>
                        <a:lnTo>
                          <a:pt x="163" y="128"/>
                        </a:lnTo>
                        <a:lnTo>
                          <a:pt x="166" y="121"/>
                        </a:lnTo>
                        <a:lnTo>
                          <a:pt x="169" y="112"/>
                        </a:lnTo>
                        <a:lnTo>
                          <a:pt x="172" y="105"/>
                        </a:lnTo>
                        <a:lnTo>
                          <a:pt x="173" y="96"/>
                        </a:lnTo>
                        <a:lnTo>
                          <a:pt x="173" y="86"/>
                        </a:lnTo>
                        <a:lnTo>
                          <a:pt x="173" y="77"/>
                        </a:lnTo>
                        <a:lnTo>
                          <a:pt x="172" y="68"/>
                        </a:lnTo>
                        <a:lnTo>
                          <a:pt x="169" y="61"/>
                        </a:lnTo>
                        <a:lnTo>
                          <a:pt x="166" y="52"/>
                        </a:lnTo>
                        <a:lnTo>
                          <a:pt x="163" y="45"/>
                        </a:lnTo>
                        <a:lnTo>
                          <a:pt x="159" y="38"/>
                        </a:lnTo>
                        <a:lnTo>
                          <a:pt x="153" y="32"/>
                        </a:lnTo>
                        <a:lnTo>
                          <a:pt x="148" y="25"/>
                        </a:lnTo>
                        <a:lnTo>
                          <a:pt x="141" y="19"/>
                        </a:lnTo>
                        <a:lnTo>
                          <a:pt x="135" y="14"/>
                        </a:lnTo>
                        <a:lnTo>
                          <a:pt x="128" y="10"/>
                        </a:lnTo>
                        <a:lnTo>
                          <a:pt x="121" y="6"/>
                        </a:lnTo>
                        <a:lnTo>
                          <a:pt x="112" y="4"/>
                        </a:lnTo>
                        <a:lnTo>
                          <a:pt x="105" y="1"/>
                        </a:lnTo>
                        <a:lnTo>
                          <a:pt x="96" y="0"/>
                        </a:lnTo>
                        <a:lnTo>
                          <a:pt x="87" y="0"/>
                        </a:lnTo>
                        <a:lnTo>
                          <a:pt x="79" y="0"/>
                        </a:lnTo>
                        <a:lnTo>
                          <a:pt x="68" y="1"/>
                        </a:lnTo>
                        <a:lnTo>
                          <a:pt x="61" y="4"/>
                        </a:lnTo>
                        <a:lnTo>
                          <a:pt x="52" y="6"/>
                        </a:lnTo>
                        <a:lnTo>
                          <a:pt x="45" y="10"/>
                        </a:lnTo>
                        <a:lnTo>
                          <a:pt x="38" y="14"/>
                        </a:lnTo>
                        <a:lnTo>
                          <a:pt x="32" y="19"/>
                        </a:lnTo>
                        <a:lnTo>
                          <a:pt x="26" y="25"/>
                        </a:lnTo>
                        <a:lnTo>
                          <a:pt x="20" y="32"/>
                        </a:lnTo>
                        <a:lnTo>
                          <a:pt x="14" y="38"/>
                        </a:lnTo>
                        <a:lnTo>
                          <a:pt x="11" y="45"/>
                        </a:lnTo>
                        <a:lnTo>
                          <a:pt x="7" y="52"/>
                        </a:lnTo>
                        <a:lnTo>
                          <a:pt x="4" y="61"/>
                        </a:lnTo>
                        <a:lnTo>
                          <a:pt x="1" y="68"/>
                        </a:lnTo>
                        <a:lnTo>
                          <a:pt x="1" y="77"/>
                        </a:lnTo>
                        <a:lnTo>
                          <a:pt x="0" y="86"/>
                        </a:lnTo>
                        <a:lnTo>
                          <a:pt x="1" y="96"/>
                        </a:lnTo>
                        <a:lnTo>
                          <a:pt x="1" y="105"/>
                        </a:lnTo>
                        <a:lnTo>
                          <a:pt x="4" y="112"/>
                        </a:lnTo>
                        <a:lnTo>
                          <a:pt x="7" y="121"/>
                        </a:lnTo>
                        <a:lnTo>
                          <a:pt x="11" y="128"/>
                        </a:lnTo>
                        <a:lnTo>
                          <a:pt x="14" y="135"/>
                        </a:lnTo>
                        <a:lnTo>
                          <a:pt x="20" y="141"/>
                        </a:lnTo>
                        <a:lnTo>
                          <a:pt x="26" y="147"/>
                        </a:lnTo>
                        <a:lnTo>
                          <a:pt x="32" y="153"/>
                        </a:lnTo>
                        <a:lnTo>
                          <a:pt x="38" y="159"/>
                        </a:lnTo>
                        <a:lnTo>
                          <a:pt x="45" y="163"/>
                        </a:lnTo>
                        <a:lnTo>
                          <a:pt x="52" y="166"/>
                        </a:lnTo>
                        <a:lnTo>
                          <a:pt x="61" y="169"/>
                        </a:lnTo>
                        <a:lnTo>
                          <a:pt x="68" y="172"/>
                        </a:lnTo>
                        <a:lnTo>
                          <a:pt x="79" y="172"/>
                        </a:lnTo>
                        <a:lnTo>
                          <a:pt x="87" y="17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75" name=""/>
                  <p:cNvSpPr/>
                  <p:nvPr/>
                </p:nvSpPr>
                <p:spPr>
                  <a:xfrm>
                    <a:off x="1975680" y="522540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8"/>
                        </a:lnTo>
                        <a:lnTo>
                          <a:pt x="83" y="61"/>
                        </a:lnTo>
                        <a:lnTo>
                          <a:pt x="85" y="52"/>
                        </a:lnTo>
                        <a:lnTo>
                          <a:pt x="86" y="43"/>
                        </a:lnTo>
                        <a:lnTo>
                          <a:pt x="85" y="35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4"/>
                        </a:lnTo>
                        <a:lnTo>
                          <a:pt x="51" y="1"/>
                        </a:lnTo>
                        <a:lnTo>
                          <a:pt x="42" y="0"/>
                        </a:lnTo>
                        <a:lnTo>
                          <a:pt x="34" y="1"/>
                        </a:lnTo>
                        <a:lnTo>
                          <a:pt x="26" y="4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8" y="19"/>
                        </a:lnTo>
                        <a:lnTo>
                          <a:pt x="3" y="26"/>
                        </a:lnTo>
                        <a:lnTo>
                          <a:pt x="0" y="35"/>
                        </a:lnTo>
                        <a:lnTo>
                          <a:pt x="0" y="43"/>
                        </a:lnTo>
                        <a:lnTo>
                          <a:pt x="0" y="52"/>
                        </a:lnTo>
                        <a:lnTo>
                          <a:pt x="3" y="61"/>
                        </a:lnTo>
                        <a:lnTo>
                          <a:pt x="8" y="68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4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76" name=""/>
                  <p:cNvSpPr/>
                  <p:nvPr/>
                </p:nvSpPr>
                <p:spPr>
                  <a:xfrm>
                    <a:off x="1794600" y="51663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1" y="83"/>
                        </a:lnTo>
                        <a:lnTo>
                          <a:pt x="68" y="78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2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8" y="7"/>
                        </a:lnTo>
                        <a:lnTo>
                          <a:pt x="61" y="3"/>
                        </a:lnTo>
                        <a:lnTo>
                          <a:pt x="52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2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8"/>
                        </a:lnTo>
                        <a:lnTo>
                          <a:pt x="27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77" name=""/>
                  <p:cNvSpPr/>
                  <p:nvPr/>
                </p:nvSpPr>
                <p:spPr>
                  <a:xfrm>
                    <a:off x="1977480" y="51022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6">
                        <a:moveTo>
                          <a:pt x="44" y="86"/>
                        </a:moveTo>
                        <a:lnTo>
                          <a:pt x="53" y="84"/>
                        </a:lnTo>
                        <a:lnTo>
                          <a:pt x="62" y="83"/>
                        </a:lnTo>
                        <a:lnTo>
                          <a:pt x="69" y="79"/>
                        </a:lnTo>
                        <a:lnTo>
                          <a:pt x="75" y="74"/>
                        </a:lnTo>
                        <a:lnTo>
                          <a:pt x="81" y="67"/>
                        </a:lnTo>
                        <a:lnTo>
                          <a:pt x="85" y="60"/>
                        </a:lnTo>
                        <a:lnTo>
                          <a:pt x="86" y="52"/>
                        </a:lnTo>
                        <a:lnTo>
                          <a:pt x="88" y="42"/>
                        </a:lnTo>
                        <a:lnTo>
                          <a:pt x="86" y="33"/>
                        </a:lnTo>
                        <a:lnTo>
                          <a:pt x="85" y="26"/>
                        </a:lnTo>
                        <a:lnTo>
                          <a:pt x="81" y="19"/>
                        </a:lnTo>
                        <a:lnTo>
                          <a:pt x="75" y="12"/>
                        </a:lnTo>
                        <a:lnTo>
                          <a:pt x="69" y="7"/>
                        </a:lnTo>
                        <a:lnTo>
                          <a:pt x="62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19" y="7"/>
                        </a:lnTo>
                        <a:lnTo>
                          <a:pt x="14" y="12"/>
                        </a:lnTo>
                        <a:lnTo>
                          <a:pt x="8" y="19"/>
                        </a:lnTo>
                        <a:lnTo>
                          <a:pt x="5" y="26"/>
                        </a:lnTo>
                        <a:lnTo>
                          <a:pt x="2" y="33"/>
                        </a:lnTo>
                        <a:lnTo>
                          <a:pt x="0" y="42"/>
                        </a:lnTo>
                        <a:lnTo>
                          <a:pt x="2" y="52"/>
                        </a:lnTo>
                        <a:lnTo>
                          <a:pt x="5" y="60"/>
                        </a:lnTo>
                        <a:lnTo>
                          <a:pt x="8" y="67"/>
                        </a:lnTo>
                        <a:lnTo>
                          <a:pt x="14" y="74"/>
                        </a:lnTo>
                        <a:lnTo>
                          <a:pt x="19" y="79"/>
                        </a:lnTo>
                        <a:lnTo>
                          <a:pt x="27" y="83"/>
                        </a:lnTo>
                        <a:lnTo>
                          <a:pt x="35" y="84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78" name=""/>
                  <p:cNvSpPr/>
                  <p:nvPr/>
                </p:nvSpPr>
                <p:spPr>
                  <a:xfrm>
                    <a:off x="1787760" y="51724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5"/>
                        </a:lnTo>
                        <a:lnTo>
                          <a:pt x="60" y="82"/>
                        </a:lnTo>
                        <a:lnTo>
                          <a:pt x="67" y="79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4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2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2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4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9"/>
                        </a:lnTo>
                        <a:lnTo>
                          <a:pt x="26" y="82"/>
                        </a:lnTo>
                        <a:lnTo>
                          <a:pt x="33" y="85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79" name=""/>
                  <p:cNvSpPr/>
                  <p:nvPr/>
                </p:nvSpPr>
                <p:spPr>
                  <a:xfrm>
                    <a:off x="1787760" y="51544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4"/>
                        </a:lnTo>
                        <a:lnTo>
                          <a:pt x="60" y="81"/>
                        </a:lnTo>
                        <a:lnTo>
                          <a:pt x="67" y="78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59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3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1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1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3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59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8"/>
                        </a:lnTo>
                        <a:lnTo>
                          <a:pt x="26" y="81"/>
                        </a:lnTo>
                        <a:lnTo>
                          <a:pt x="33" y="84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80" name=""/>
                  <p:cNvSpPr/>
                  <p:nvPr/>
                </p:nvSpPr>
                <p:spPr>
                  <a:xfrm>
                    <a:off x="2028240" y="51339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3"/>
                        </a:lnTo>
                        <a:lnTo>
                          <a:pt x="86" y="44"/>
                        </a:lnTo>
                        <a:lnTo>
                          <a:pt x="84" y="35"/>
                        </a:lnTo>
                        <a:lnTo>
                          <a:pt x="83" y="28"/>
                        </a:lnTo>
                        <a:lnTo>
                          <a:pt x="79" y="20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2"/>
                        </a:lnTo>
                        <a:lnTo>
                          <a:pt x="42" y="0"/>
                        </a:lnTo>
                        <a:lnTo>
                          <a:pt x="33" y="2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7" y="20"/>
                        </a:lnTo>
                        <a:lnTo>
                          <a:pt x="3" y="28"/>
                        </a:lnTo>
                        <a:lnTo>
                          <a:pt x="0" y="35"/>
                        </a:lnTo>
                        <a:lnTo>
                          <a:pt x="0" y="44"/>
                        </a:lnTo>
                        <a:lnTo>
                          <a:pt x="0" y="53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3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81" name=""/>
                  <p:cNvSpPr/>
                  <p:nvPr/>
                </p:nvSpPr>
                <p:spPr>
                  <a:xfrm>
                    <a:off x="1850760" y="52185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0" y="83"/>
                        </a:lnTo>
                        <a:lnTo>
                          <a:pt x="67" y="79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3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2" y="2"/>
                        </a:lnTo>
                        <a:lnTo>
                          <a:pt x="44" y="0"/>
                        </a:lnTo>
                        <a:lnTo>
                          <a:pt x="35" y="2"/>
                        </a:lnTo>
                        <a:lnTo>
                          <a:pt x="28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3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9"/>
                        </a:lnTo>
                        <a:lnTo>
                          <a:pt x="28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82" name=""/>
                  <p:cNvSpPr/>
                  <p:nvPr/>
                </p:nvSpPr>
                <p:spPr>
                  <a:xfrm>
                    <a:off x="2003040" y="524520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7">
                        <a:moveTo>
                          <a:pt x="44" y="87"/>
                        </a:moveTo>
                        <a:lnTo>
                          <a:pt x="53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5" y="74"/>
                        </a:lnTo>
                        <a:lnTo>
                          <a:pt x="80" y="67"/>
                        </a:lnTo>
                        <a:lnTo>
                          <a:pt x="83" y="59"/>
                        </a:lnTo>
                        <a:lnTo>
                          <a:pt x="86" y="52"/>
                        </a:lnTo>
                        <a:lnTo>
                          <a:pt x="88" y="43"/>
                        </a:lnTo>
                        <a:lnTo>
                          <a:pt x="86" y="35"/>
                        </a:lnTo>
                        <a:lnTo>
                          <a:pt x="83" y="26"/>
                        </a:lnTo>
                        <a:lnTo>
                          <a:pt x="80" y="19"/>
                        </a:lnTo>
                        <a:lnTo>
                          <a:pt x="75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5" y="26"/>
                        </a:lnTo>
                        <a:lnTo>
                          <a:pt x="2" y="35"/>
                        </a:lnTo>
                        <a:lnTo>
                          <a:pt x="0" y="43"/>
                        </a:lnTo>
                        <a:lnTo>
                          <a:pt x="2" y="52"/>
                        </a:lnTo>
                        <a:lnTo>
                          <a:pt x="5" y="59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5" y="86"/>
                        </a:lnTo>
                        <a:lnTo>
                          <a:pt x="44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83" name=""/>
                  <p:cNvSpPr/>
                  <p:nvPr/>
                </p:nvSpPr>
                <p:spPr>
                  <a:xfrm>
                    <a:off x="2008800" y="5241960"/>
                    <a:ext cx="32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55" h="55">
                        <a:moveTo>
                          <a:pt x="27" y="55"/>
                        </a:moveTo>
                        <a:lnTo>
                          <a:pt x="33" y="55"/>
                        </a:lnTo>
                        <a:lnTo>
                          <a:pt x="38" y="54"/>
                        </a:lnTo>
                        <a:lnTo>
                          <a:pt x="42" y="51"/>
                        </a:lnTo>
                        <a:lnTo>
                          <a:pt x="46" y="48"/>
                        </a:lnTo>
                        <a:lnTo>
                          <a:pt x="51" y="44"/>
                        </a:lnTo>
                        <a:lnTo>
                          <a:pt x="54" y="39"/>
                        </a:lnTo>
                        <a:lnTo>
                          <a:pt x="55" y="34"/>
                        </a:lnTo>
                        <a:lnTo>
                          <a:pt x="55" y="28"/>
                        </a:lnTo>
                        <a:lnTo>
                          <a:pt x="55" y="22"/>
                        </a:lnTo>
                        <a:lnTo>
                          <a:pt x="54" y="18"/>
                        </a:lnTo>
                        <a:lnTo>
                          <a:pt x="51" y="13"/>
                        </a:lnTo>
                        <a:lnTo>
                          <a:pt x="46" y="9"/>
                        </a:lnTo>
                        <a:lnTo>
                          <a:pt x="42" y="6"/>
                        </a:lnTo>
                        <a:lnTo>
                          <a:pt x="38" y="3"/>
                        </a:lnTo>
                        <a:lnTo>
                          <a:pt x="33" y="2"/>
                        </a:lnTo>
                        <a:lnTo>
                          <a:pt x="27" y="0"/>
                        </a:lnTo>
                        <a:lnTo>
                          <a:pt x="22" y="2"/>
                        </a:lnTo>
                        <a:lnTo>
                          <a:pt x="16" y="3"/>
                        </a:lnTo>
                        <a:lnTo>
                          <a:pt x="11" y="6"/>
                        </a:lnTo>
                        <a:lnTo>
                          <a:pt x="8" y="9"/>
                        </a:lnTo>
                        <a:lnTo>
                          <a:pt x="4" y="13"/>
                        </a:lnTo>
                        <a:lnTo>
                          <a:pt x="1" y="18"/>
                        </a:lnTo>
                        <a:lnTo>
                          <a:pt x="0" y="22"/>
                        </a:lnTo>
                        <a:lnTo>
                          <a:pt x="0" y="28"/>
                        </a:lnTo>
                        <a:lnTo>
                          <a:pt x="0" y="34"/>
                        </a:lnTo>
                        <a:lnTo>
                          <a:pt x="1" y="39"/>
                        </a:lnTo>
                        <a:lnTo>
                          <a:pt x="4" y="44"/>
                        </a:lnTo>
                        <a:lnTo>
                          <a:pt x="8" y="48"/>
                        </a:lnTo>
                        <a:lnTo>
                          <a:pt x="11" y="51"/>
                        </a:lnTo>
                        <a:lnTo>
                          <a:pt x="16" y="54"/>
                        </a:lnTo>
                        <a:lnTo>
                          <a:pt x="22" y="55"/>
                        </a:lnTo>
                        <a:lnTo>
                          <a:pt x="27" y="5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184" name=""/>
                <p:cNvGrpSpPr/>
                <p:nvPr/>
              </p:nvGrpSpPr>
              <p:grpSpPr>
                <a:xfrm>
                  <a:off x="2160360" y="5079960"/>
                  <a:ext cx="253800" cy="213480"/>
                  <a:chOff x="2160360" y="5079960"/>
                  <a:chExt cx="253800" cy="213480"/>
                </a:xfrm>
              </p:grpSpPr>
              <p:sp>
                <p:nvSpPr>
                  <p:cNvPr id="185" name=""/>
                  <p:cNvSpPr/>
                  <p:nvPr/>
                </p:nvSpPr>
                <p:spPr>
                  <a:xfrm flipH="1">
                    <a:off x="2177640" y="5183280"/>
                    <a:ext cx="170280" cy="89640"/>
                  </a:xfrm>
                  <a:custGeom>
                    <a:avLst/>
                    <a:gdLst/>
                    <a:ahLst/>
                    <a:rect l="l" t="t" r="r" b="b"/>
                    <a:pathLst>
                      <a:path w="2968" h="1697">
                        <a:moveTo>
                          <a:pt x="50" y="718"/>
                        </a:moveTo>
                        <a:lnTo>
                          <a:pt x="93" y="680"/>
                        </a:lnTo>
                        <a:lnTo>
                          <a:pt x="138" y="644"/>
                        </a:lnTo>
                        <a:lnTo>
                          <a:pt x="185" y="607"/>
                        </a:lnTo>
                        <a:lnTo>
                          <a:pt x="235" y="571"/>
                        </a:lnTo>
                        <a:lnTo>
                          <a:pt x="284" y="536"/>
                        </a:lnTo>
                        <a:lnTo>
                          <a:pt x="337" y="501"/>
                        </a:lnTo>
                        <a:lnTo>
                          <a:pt x="389" y="467"/>
                        </a:lnTo>
                        <a:lnTo>
                          <a:pt x="443" y="434"/>
                        </a:lnTo>
                        <a:lnTo>
                          <a:pt x="498" y="400"/>
                        </a:lnTo>
                        <a:lnTo>
                          <a:pt x="555" y="370"/>
                        </a:lnTo>
                        <a:lnTo>
                          <a:pt x="612" y="338"/>
                        </a:lnTo>
                        <a:lnTo>
                          <a:pt x="670" y="309"/>
                        </a:lnTo>
                        <a:lnTo>
                          <a:pt x="729" y="281"/>
                        </a:lnTo>
                        <a:lnTo>
                          <a:pt x="788" y="253"/>
                        </a:lnTo>
                        <a:lnTo>
                          <a:pt x="848" y="226"/>
                        </a:lnTo>
                        <a:lnTo>
                          <a:pt x="908" y="201"/>
                        </a:lnTo>
                        <a:lnTo>
                          <a:pt x="969" y="176"/>
                        </a:lnTo>
                        <a:lnTo>
                          <a:pt x="1030" y="154"/>
                        </a:lnTo>
                        <a:lnTo>
                          <a:pt x="1091" y="132"/>
                        </a:lnTo>
                        <a:lnTo>
                          <a:pt x="1153" y="114"/>
                        </a:lnTo>
                        <a:lnTo>
                          <a:pt x="1214" y="95"/>
                        </a:lnTo>
                        <a:lnTo>
                          <a:pt x="1275" y="77"/>
                        </a:lnTo>
                        <a:lnTo>
                          <a:pt x="1338" y="63"/>
                        </a:lnTo>
                        <a:lnTo>
                          <a:pt x="1397" y="48"/>
                        </a:lnTo>
                        <a:lnTo>
                          <a:pt x="1458" y="35"/>
                        </a:lnTo>
                        <a:lnTo>
                          <a:pt x="1518" y="25"/>
                        </a:lnTo>
                        <a:lnTo>
                          <a:pt x="1578" y="17"/>
                        </a:lnTo>
                        <a:lnTo>
                          <a:pt x="1638" y="10"/>
                        </a:lnTo>
                        <a:lnTo>
                          <a:pt x="1696" y="4"/>
                        </a:lnTo>
                        <a:lnTo>
                          <a:pt x="1753" y="1"/>
                        </a:lnTo>
                        <a:lnTo>
                          <a:pt x="1810" y="0"/>
                        </a:lnTo>
                        <a:lnTo>
                          <a:pt x="1865" y="1"/>
                        </a:lnTo>
                        <a:lnTo>
                          <a:pt x="1899" y="10"/>
                        </a:lnTo>
                        <a:lnTo>
                          <a:pt x="1933" y="19"/>
                        </a:lnTo>
                        <a:lnTo>
                          <a:pt x="1968" y="30"/>
                        </a:lnTo>
                        <a:lnTo>
                          <a:pt x="2003" y="44"/>
                        </a:lnTo>
                        <a:lnTo>
                          <a:pt x="2040" y="57"/>
                        </a:lnTo>
                        <a:lnTo>
                          <a:pt x="2076" y="73"/>
                        </a:lnTo>
                        <a:lnTo>
                          <a:pt x="2113" y="90"/>
                        </a:lnTo>
                        <a:lnTo>
                          <a:pt x="2149" y="109"/>
                        </a:lnTo>
                        <a:lnTo>
                          <a:pt x="2186" y="130"/>
                        </a:lnTo>
                        <a:lnTo>
                          <a:pt x="2223" y="151"/>
                        </a:lnTo>
                        <a:lnTo>
                          <a:pt x="2260" y="175"/>
                        </a:lnTo>
                        <a:lnTo>
                          <a:pt x="2296" y="198"/>
                        </a:lnTo>
                        <a:lnTo>
                          <a:pt x="2333" y="224"/>
                        </a:lnTo>
                        <a:lnTo>
                          <a:pt x="2369" y="252"/>
                        </a:lnTo>
                        <a:lnTo>
                          <a:pt x="2406" y="280"/>
                        </a:lnTo>
                        <a:lnTo>
                          <a:pt x="2442" y="309"/>
                        </a:lnTo>
                        <a:lnTo>
                          <a:pt x="2477" y="341"/>
                        </a:lnTo>
                        <a:lnTo>
                          <a:pt x="2512" y="373"/>
                        </a:lnTo>
                        <a:lnTo>
                          <a:pt x="2547" y="406"/>
                        </a:lnTo>
                        <a:lnTo>
                          <a:pt x="2580" y="440"/>
                        </a:lnTo>
                        <a:lnTo>
                          <a:pt x="2614" y="476"/>
                        </a:lnTo>
                        <a:lnTo>
                          <a:pt x="2646" y="513"/>
                        </a:lnTo>
                        <a:lnTo>
                          <a:pt x="2678" y="550"/>
                        </a:lnTo>
                        <a:lnTo>
                          <a:pt x="2710" y="590"/>
                        </a:lnTo>
                        <a:lnTo>
                          <a:pt x="2739" y="629"/>
                        </a:lnTo>
                        <a:lnTo>
                          <a:pt x="2768" y="670"/>
                        </a:lnTo>
                        <a:lnTo>
                          <a:pt x="2797" y="712"/>
                        </a:lnTo>
                        <a:lnTo>
                          <a:pt x="2824" y="754"/>
                        </a:lnTo>
                        <a:lnTo>
                          <a:pt x="2850" y="798"/>
                        </a:lnTo>
                        <a:lnTo>
                          <a:pt x="2875" y="843"/>
                        </a:lnTo>
                        <a:lnTo>
                          <a:pt x="2898" y="888"/>
                        </a:lnTo>
                        <a:lnTo>
                          <a:pt x="2920" y="935"/>
                        </a:lnTo>
                        <a:lnTo>
                          <a:pt x="2934" y="958"/>
                        </a:lnTo>
                        <a:lnTo>
                          <a:pt x="2946" y="980"/>
                        </a:lnTo>
                        <a:lnTo>
                          <a:pt x="2956" y="1002"/>
                        </a:lnTo>
                        <a:lnTo>
                          <a:pt x="2962" y="1022"/>
                        </a:lnTo>
                        <a:lnTo>
                          <a:pt x="2966" y="1043"/>
                        </a:lnTo>
                        <a:lnTo>
                          <a:pt x="2968" y="1065"/>
                        </a:lnTo>
                        <a:lnTo>
                          <a:pt x="2966" y="1084"/>
                        </a:lnTo>
                        <a:lnTo>
                          <a:pt x="2964" y="1104"/>
                        </a:lnTo>
                        <a:lnTo>
                          <a:pt x="2958" y="1123"/>
                        </a:lnTo>
                        <a:lnTo>
                          <a:pt x="2952" y="1142"/>
                        </a:lnTo>
                        <a:lnTo>
                          <a:pt x="2942" y="1159"/>
                        </a:lnTo>
                        <a:lnTo>
                          <a:pt x="2932" y="1177"/>
                        </a:lnTo>
                        <a:lnTo>
                          <a:pt x="2920" y="1194"/>
                        </a:lnTo>
                        <a:lnTo>
                          <a:pt x="2907" y="1210"/>
                        </a:lnTo>
                        <a:lnTo>
                          <a:pt x="2892" y="1225"/>
                        </a:lnTo>
                        <a:lnTo>
                          <a:pt x="2876" y="1239"/>
                        </a:lnTo>
                        <a:lnTo>
                          <a:pt x="2827" y="1255"/>
                        </a:lnTo>
                        <a:lnTo>
                          <a:pt x="2779" y="1272"/>
                        </a:lnTo>
                        <a:lnTo>
                          <a:pt x="2732" y="1288"/>
                        </a:lnTo>
                        <a:lnTo>
                          <a:pt x="2688" y="1305"/>
                        </a:lnTo>
                        <a:lnTo>
                          <a:pt x="2644" y="1322"/>
                        </a:lnTo>
                        <a:lnTo>
                          <a:pt x="2602" y="1340"/>
                        </a:lnTo>
                        <a:lnTo>
                          <a:pt x="2561" y="1357"/>
                        </a:lnTo>
                        <a:lnTo>
                          <a:pt x="2522" y="1375"/>
                        </a:lnTo>
                        <a:lnTo>
                          <a:pt x="2484" y="1394"/>
                        </a:lnTo>
                        <a:lnTo>
                          <a:pt x="2446" y="1411"/>
                        </a:lnTo>
                        <a:lnTo>
                          <a:pt x="2408" y="1429"/>
                        </a:lnTo>
                        <a:lnTo>
                          <a:pt x="2371" y="1448"/>
                        </a:lnTo>
                        <a:lnTo>
                          <a:pt x="2334" y="1465"/>
                        </a:lnTo>
                        <a:lnTo>
                          <a:pt x="2298" y="1483"/>
                        </a:lnTo>
                        <a:lnTo>
                          <a:pt x="2261" y="1500"/>
                        </a:lnTo>
                        <a:lnTo>
                          <a:pt x="2225" y="1518"/>
                        </a:lnTo>
                        <a:lnTo>
                          <a:pt x="2188" y="1534"/>
                        </a:lnTo>
                        <a:lnTo>
                          <a:pt x="2151" y="1550"/>
                        </a:lnTo>
                        <a:lnTo>
                          <a:pt x="2113" y="1566"/>
                        </a:lnTo>
                        <a:lnTo>
                          <a:pt x="2075" y="1580"/>
                        </a:lnTo>
                        <a:lnTo>
                          <a:pt x="2035" y="1595"/>
                        </a:lnTo>
                        <a:lnTo>
                          <a:pt x="1995" y="1608"/>
                        </a:lnTo>
                        <a:lnTo>
                          <a:pt x="1952" y="1623"/>
                        </a:lnTo>
                        <a:lnTo>
                          <a:pt x="1910" y="1634"/>
                        </a:lnTo>
                        <a:lnTo>
                          <a:pt x="1865" y="1646"/>
                        </a:lnTo>
                        <a:lnTo>
                          <a:pt x="1820" y="1656"/>
                        </a:lnTo>
                        <a:lnTo>
                          <a:pt x="1772" y="1666"/>
                        </a:lnTo>
                        <a:lnTo>
                          <a:pt x="1722" y="1674"/>
                        </a:lnTo>
                        <a:lnTo>
                          <a:pt x="1670" y="1681"/>
                        </a:lnTo>
                        <a:lnTo>
                          <a:pt x="1616" y="1688"/>
                        </a:lnTo>
                        <a:lnTo>
                          <a:pt x="1559" y="1692"/>
                        </a:lnTo>
                        <a:lnTo>
                          <a:pt x="1501" y="1697"/>
                        </a:lnTo>
                        <a:lnTo>
                          <a:pt x="1496" y="1691"/>
                        </a:lnTo>
                        <a:lnTo>
                          <a:pt x="1491" y="1685"/>
                        </a:lnTo>
                        <a:lnTo>
                          <a:pt x="1483" y="1681"/>
                        </a:lnTo>
                        <a:lnTo>
                          <a:pt x="1476" y="1676"/>
                        </a:lnTo>
                        <a:lnTo>
                          <a:pt x="1467" y="1672"/>
                        </a:lnTo>
                        <a:lnTo>
                          <a:pt x="1457" y="1669"/>
                        </a:lnTo>
                        <a:lnTo>
                          <a:pt x="1448" y="1666"/>
                        </a:lnTo>
                        <a:lnTo>
                          <a:pt x="1438" y="1665"/>
                        </a:lnTo>
                        <a:lnTo>
                          <a:pt x="1426" y="1662"/>
                        </a:lnTo>
                        <a:lnTo>
                          <a:pt x="1413" y="1660"/>
                        </a:lnTo>
                        <a:lnTo>
                          <a:pt x="1402" y="1659"/>
                        </a:lnTo>
                        <a:lnTo>
                          <a:pt x="1389" y="1658"/>
                        </a:lnTo>
                        <a:lnTo>
                          <a:pt x="1375" y="1658"/>
                        </a:lnTo>
                        <a:lnTo>
                          <a:pt x="1361" y="1656"/>
                        </a:lnTo>
                        <a:lnTo>
                          <a:pt x="1346" y="1656"/>
                        </a:lnTo>
                        <a:lnTo>
                          <a:pt x="1332" y="1656"/>
                        </a:lnTo>
                        <a:lnTo>
                          <a:pt x="1317" y="1655"/>
                        </a:lnTo>
                        <a:lnTo>
                          <a:pt x="1303" y="1655"/>
                        </a:lnTo>
                        <a:lnTo>
                          <a:pt x="1287" y="1655"/>
                        </a:lnTo>
                        <a:lnTo>
                          <a:pt x="1272" y="1655"/>
                        </a:lnTo>
                        <a:lnTo>
                          <a:pt x="1256" y="1655"/>
                        </a:lnTo>
                        <a:lnTo>
                          <a:pt x="1241" y="1655"/>
                        </a:lnTo>
                        <a:lnTo>
                          <a:pt x="1225" y="1655"/>
                        </a:lnTo>
                        <a:lnTo>
                          <a:pt x="1209" y="1655"/>
                        </a:lnTo>
                        <a:lnTo>
                          <a:pt x="1195" y="1655"/>
                        </a:lnTo>
                        <a:lnTo>
                          <a:pt x="1179" y="1655"/>
                        </a:lnTo>
                        <a:lnTo>
                          <a:pt x="1164" y="1653"/>
                        </a:lnTo>
                        <a:lnTo>
                          <a:pt x="1150" y="1652"/>
                        </a:lnTo>
                        <a:lnTo>
                          <a:pt x="1135" y="1652"/>
                        </a:lnTo>
                        <a:lnTo>
                          <a:pt x="1120" y="1650"/>
                        </a:lnTo>
                        <a:lnTo>
                          <a:pt x="1107" y="1649"/>
                        </a:lnTo>
                        <a:lnTo>
                          <a:pt x="1094" y="1647"/>
                        </a:lnTo>
                        <a:lnTo>
                          <a:pt x="1080" y="1644"/>
                        </a:lnTo>
                        <a:lnTo>
                          <a:pt x="1065" y="1641"/>
                        </a:lnTo>
                        <a:lnTo>
                          <a:pt x="1049" y="1640"/>
                        </a:lnTo>
                        <a:lnTo>
                          <a:pt x="1035" y="1636"/>
                        </a:lnTo>
                        <a:lnTo>
                          <a:pt x="1018" y="1634"/>
                        </a:lnTo>
                        <a:lnTo>
                          <a:pt x="1004" y="1630"/>
                        </a:lnTo>
                        <a:lnTo>
                          <a:pt x="988" y="1627"/>
                        </a:lnTo>
                        <a:lnTo>
                          <a:pt x="973" y="1623"/>
                        </a:lnTo>
                        <a:lnTo>
                          <a:pt x="957" y="1620"/>
                        </a:lnTo>
                        <a:lnTo>
                          <a:pt x="943" y="1615"/>
                        </a:lnTo>
                        <a:lnTo>
                          <a:pt x="927" y="1611"/>
                        </a:lnTo>
                        <a:lnTo>
                          <a:pt x="911" y="1605"/>
                        </a:lnTo>
                        <a:lnTo>
                          <a:pt x="895" y="1601"/>
                        </a:lnTo>
                        <a:lnTo>
                          <a:pt x="879" y="1595"/>
                        </a:lnTo>
                        <a:lnTo>
                          <a:pt x="863" y="1589"/>
                        </a:lnTo>
                        <a:lnTo>
                          <a:pt x="848" y="1582"/>
                        </a:lnTo>
                        <a:lnTo>
                          <a:pt x="832" y="1574"/>
                        </a:lnTo>
                        <a:lnTo>
                          <a:pt x="814" y="1567"/>
                        </a:lnTo>
                        <a:lnTo>
                          <a:pt x="798" y="1558"/>
                        </a:lnTo>
                        <a:lnTo>
                          <a:pt x="782" y="1550"/>
                        </a:lnTo>
                        <a:lnTo>
                          <a:pt x="766" y="1541"/>
                        </a:lnTo>
                        <a:lnTo>
                          <a:pt x="749" y="1531"/>
                        </a:lnTo>
                        <a:lnTo>
                          <a:pt x="733" y="1521"/>
                        </a:lnTo>
                        <a:lnTo>
                          <a:pt x="715" y="1509"/>
                        </a:lnTo>
                        <a:lnTo>
                          <a:pt x="699" y="1497"/>
                        </a:lnTo>
                        <a:lnTo>
                          <a:pt x="682" y="1486"/>
                        </a:lnTo>
                        <a:lnTo>
                          <a:pt x="664" y="1473"/>
                        </a:lnTo>
                        <a:lnTo>
                          <a:pt x="648" y="1458"/>
                        </a:lnTo>
                        <a:lnTo>
                          <a:pt x="629" y="1443"/>
                        </a:lnTo>
                        <a:lnTo>
                          <a:pt x="613" y="1427"/>
                        </a:lnTo>
                        <a:lnTo>
                          <a:pt x="594" y="1411"/>
                        </a:lnTo>
                        <a:lnTo>
                          <a:pt x="577" y="1394"/>
                        </a:lnTo>
                        <a:lnTo>
                          <a:pt x="565" y="1385"/>
                        </a:lnTo>
                        <a:lnTo>
                          <a:pt x="551" y="1376"/>
                        </a:lnTo>
                        <a:lnTo>
                          <a:pt x="535" y="1368"/>
                        </a:lnTo>
                        <a:lnTo>
                          <a:pt x="517" y="1357"/>
                        </a:lnTo>
                        <a:lnTo>
                          <a:pt x="498" y="1347"/>
                        </a:lnTo>
                        <a:lnTo>
                          <a:pt x="478" y="1339"/>
                        </a:lnTo>
                        <a:lnTo>
                          <a:pt x="458" y="1327"/>
                        </a:lnTo>
                        <a:lnTo>
                          <a:pt x="437" y="1317"/>
                        </a:lnTo>
                        <a:lnTo>
                          <a:pt x="417" y="1305"/>
                        </a:lnTo>
                        <a:lnTo>
                          <a:pt x="396" y="1295"/>
                        </a:lnTo>
                        <a:lnTo>
                          <a:pt x="376" y="1283"/>
                        </a:lnTo>
                        <a:lnTo>
                          <a:pt x="357" y="1273"/>
                        </a:lnTo>
                        <a:lnTo>
                          <a:pt x="340" y="1261"/>
                        </a:lnTo>
                        <a:lnTo>
                          <a:pt x="322" y="1251"/>
                        </a:lnTo>
                        <a:lnTo>
                          <a:pt x="307" y="1239"/>
                        </a:lnTo>
                        <a:lnTo>
                          <a:pt x="294" y="1229"/>
                        </a:lnTo>
                        <a:lnTo>
                          <a:pt x="283" y="1218"/>
                        </a:lnTo>
                        <a:lnTo>
                          <a:pt x="271" y="1207"/>
                        </a:lnTo>
                        <a:lnTo>
                          <a:pt x="259" y="1197"/>
                        </a:lnTo>
                        <a:lnTo>
                          <a:pt x="249" y="1187"/>
                        </a:lnTo>
                        <a:lnTo>
                          <a:pt x="238" y="1177"/>
                        </a:lnTo>
                        <a:lnTo>
                          <a:pt x="226" y="1167"/>
                        </a:lnTo>
                        <a:lnTo>
                          <a:pt x="216" y="1158"/>
                        </a:lnTo>
                        <a:lnTo>
                          <a:pt x="205" y="1149"/>
                        </a:lnTo>
                        <a:lnTo>
                          <a:pt x="195" y="1139"/>
                        </a:lnTo>
                        <a:lnTo>
                          <a:pt x="184" y="1130"/>
                        </a:lnTo>
                        <a:lnTo>
                          <a:pt x="173" y="1120"/>
                        </a:lnTo>
                        <a:lnTo>
                          <a:pt x="163" y="1111"/>
                        </a:lnTo>
                        <a:lnTo>
                          <a:pt x="154" y="1101"/>
                        </a:lnTo>
                        <a:lnTo>
                          <a:pt x="144" y="1092"/>
                        </a:lnTo>
                        <a:lnTo>
                          <a:pt x="134" y="1082"/>
                        </a:lnTo>
                        <a:lnTo>
                          <a:pt x="125" y="1072"/>
                        </a:lnTo>
                        <a:lnTo>
                          <a:pt x="117" y="1063"/>
                        </a:lnTo>
                        <a:lnTo>
                          <a:pt x="106" y="1053"/>
                        </a:lnTo>
                        <a:lnTo>
                          <a:pt x="98" y="1041"/>
                        </a:lnTo>
                        <a:lnTo>
                          <a:pt x="89" y="1031"/>
                        </a:lnTo>
                        <a:lnTo>
                          <a:pt x="80" y="1020"/>
                        </a:lnTo>
                        <a:lnTo>
                          <a:pt x="73" y="1008"/>
                        </a:lnTo>
                        <a:lnTo>
                          <a:pt x="64" y="996"/>
                        </a:lnTo>
                        <a:lnTo>
                          <a:pt x="57" y="983"/>
                        </a:lnTo>
                        <a:lnTo>
                          <a:pt x="50" y="970"/>
                        </a:lnTo>
                        <a:lnTo>
                          <a:pt x="41" y="957"/>
                        </a:lnTo>
                        <a:lnTo>
                          <a:pt x="34" y="942"/>
                        </a:lnTo>
                        <a:lnTo>
                          <a:pt x="28" y="926"/>
                        </a:lnTo>
                        <a:lnTo>
                          <a:pt x="20" y="910"/>
                        </a:lnTo>
                        <a:lnTo>
                          <a:pt x="13" y="894"/>
                        </a:lnTo>
                        <a:lnTo>
                          <a:pt x="7" y="877"/>
                        </a:lnTo>
                        <a:lnTo>
                          <a:pt x="0" y="859"/>
                        </a:lnTo>
                        <a:lnTo>
                          <a:pt x="0" y="849"/>
                        </a:lnTo>
                        <a:lnTo>
                          <a:pt x="0" y="837"/>
                        </a:lnTo>
                        <a:lnTo>
                          <a:pt x="1" y="827"/>
                        </a:lnTo>
                        <a:lnTo>
                          <a:pt x="1" y="819"/>
                        </a:lnTo>
                        <a:lnTo>
                          <a:pt x="1" y="810"/>
                        </a:lnTo>
                        <a:lnTo>
                          <a:pt x="3" y="800"/>
                        </a:lnTo>
                        <a:lnTo>
                          <a:pt x="4" y="791"/>
                        </a:lnTo>
                        <a:lnTo>
                          <a:pt x="7" y="782"/>
                        </a:lnTo>
                        <a:lnTo>
                          <a:pt x="9" y="775"/>
                        </a:lnTo>
                        <a:lnTo>
                          <a:pt x="13" y="766"/>
                        </a:lnTo>
                        <a:lnTo>
                          <a:pt x="16" y="759"/>
                        </a:lnTo>
                        <a:lnTo>
                          <a:pt x="22" y="750"/>
                        </a:lnTo>
                        <a:lnTo>
                          <a:pt x="26" y="741"/>
                        </a:lnTo>
                        <a:lnTo>
                          <a:pt x="34" y="734"/>
                        </a:lnTo>
                        <a:lnTo>
                          <a:pt x="41" y="727"/>
                        </a:lnTo>
                        <a:lnTo>
                          <a:pt x="50" y="718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2840" bIns="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86" name=""/>
                  <p:cNvSpPr/>
                  <p:nvPr/>
                </p:nvSpPr>
                <p:spPr>
                  <a:xfrm flipH="1">
                    <a:off x="2272680" y="5152680"/>
                    <a:ext cx="2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46" h="121">
                        <a:moveTo>
                          <a:pt x="8" y="121"/>
                        </a:moveTo>
                        <a:lnTo>
                          <a:pt x="6" y="115"/>
                        </a:lnTo>
                        <a:lnTo>
                          <a:pt x="3" y="108"/>
                        </a:lnTo>
                        <a:lnTo>
                          <a:pt x="1" y="101"/>
                        </a:lnTo>
                        <a:lnTo>
                          <a:pt x="0" y="93"/>
                        </a:lnTo>
                        <a:lnTo>
                          <a:pt x="0" y="86"/>
                        </a:lnTo>
                        <a:lnTo>
                          <a:pt x="0" y="77"/>
                        </a:lnTo>
                        <a:lnTo>
                          <a:pt x="1" y="70"/>
                        </a:lnTo>
                        <a:lnTo>
                          <a:pt x="3" y="61"/>
                        </a:lnTo>
                        <a:lnTo>
                          <a:pt x="4" y="53"/>
                        </a:lnTo>
                        <a:lnTo>
                          <a:pt x="7" y="45"/>
                        </a:lnTo>
                        <a:lnTo>
                          <a:pt x="10" y="37"/>
                        </a:lnTo>
                        <a:lnTo>
                          <a:pt x="13" y="29"/>
                        </a:lnTo>
                        <a:lnTo>
                          <a:pt x="16" y="20"/>
                        </a:lnTo>
                        <a:lnTo>
                          <a:pt x="20" y="13"/>
                        </a:lnTo>
                        <a:lnTo>
                          <a:pt x="23" y="6"/>
                        </a:lnTo>
                        <a:lnTo>
                          <a:pt x="27" y="0"/>
                        </a:lnTo>
                        <a:lnTo>
                          <a:pt x="36" y="6"/>
                        </a:lnTo>
                        <a:lnTo>
                          <a:pt x="42" y="12"/>
                        </a:lnTo>
                        <a:lnTo>
                          <a:pt x="45" y="19"/>
                        </a:lnTo>
                        <a:lnTo>
                          <a:pt x="46" y="26"/>
                        </a:lnTo>
                        <a:lnTo>
                          <a:pt x="46" y="34"/>
                        </a:lnTo>
                        <a:lnTo>
                          <a:pt x="45" y="41"/>
                        </a:lnTo>
                        <a:lnTo>
                          <a:pt x="42" y="48"/>
                        </a:lnTo>
                        <a:lnTo>
                          <a:pt x="38" y="55"/>
                        </a:lnTo>
                        <a:lnTo>
                          <a:pt x="32" y="64"/>
                        </a:lnTo>
                        <a:lnTo>
                          <a:pt x="27" y="73"/>
                        </a:lnTo>
                        <a:lnTo>
                          <a:pt x="23" y="80"/>
                        </a:lnTo>
                        <a:lnTo>
                          <a:pt x="17" y="87"/>
                        </a:lnTo>
                        <a:lnTo>
                          <a:pt x="14" y="96"/>
                        </a:lnTo>
                        <a:lnTo>
                          <a:pt x="10" y="105"/>
                        </a:lnTo>
                        <a:lnTo>
                          <a:pt x="8" y="112"/>
                        </a:lnTo>
                        <a:lnTo>
                          <a:pt x="8" y="12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87" name=""/>
                  <p:cNvSpPr/>
                  <p:nvPr/>
                </p:nvSpPr>
                <p:spPr>
                  <a:xfrm flipH="1">
                    <a:off x="2248920" y="5225040"/>
                    <a:ext cx="116640" cy="68400"/>
                  </a:xfrm>
                  <a:custGeom>
                    <a:avLst/>
                    <a:gdLst/>
                    <a:ahLst/>
                    <a:rect l="l" t="t" r="r" b="b"/>
                    <a:pathLst>
                      <a:path w="2033" h="1289">
                        <a:moveTo>
                          <a:pt x="216" y="0"/>
                        </a:moveTo>
                        <a:lnTo>
                          <a:pt x="222" y="0"/>
                        </a:lnTo>
                        <a:lnTo>
                          <a:pt x="229" y="0"/>
                        </a:lnTo>
                        <a:lnTo>
                          <a:pt x="235" y="0"/>
                        </a:lnTo>
                        <a:lnTo>
                          <a:pt x="241" y="1"/>
                        </a:lnTo>
                        <a:lnTo>
                          <a:pt x="247" y="1"/>
                        </a:lnTo>
                        <a:lnTo>
                          <a:pt x="252" y="1"/>
                        </a:lnTo>
                        <a:lnTo>
                          <a:pt x="260" y="1"/>
                        </a:lnTo>
                        <a:lnTo>
                          <a:pt x="266" y="1"/>
                        </a:lnTo>
                        <a:lnTo>
                          <a:pt x="261" y="26"/>
                        </a:lnTo>
                        <a:lnTo>
                          <a:pt x="255" y="47"/>
                        </a:lnTo>
                        <a:lnTo>
                          <a:pt x="245" y="63"/>
                        </a:lnTo>
                        <a:lnTo>
                          <a:pt x="232" y="74"/>
                        </a:lnTo>
                        <a:lnTo>
                          <a:pt x="218" y="83"/>
                        </a:lnTo>
                        <a:lnTo>
                          <a:pt x="200" y="90"/>
                        </a:lnTo>
                        <a:lnTo>
                          <a:pt x="183" y="95"/>
                        </a:lnTo>
                        <a:lnTo>
                          <a:pt x="162" y="98"/>
                        </a:lnTo>
                        <a:lnTo>
                          <a:pt x="142" y="99"/>
                        </a:lnTo>
                        <a:lnTo>
                          <a:pt x="120" y="100"/>
                        </a:lnTo>
                        <a:lnTo>
                          <a:pt x="98" y="102"/>
                        </a:lnTo>
                        <a:lnTo>
                          <a:pt x="78" y="105"/>
                        </a:lnTo>
                        <a:lnTo>
                          <a:pt x="56" y="108"/>
                        </a:lnTo>
                        <a:lnTo>
                          <a:pt x="37" y="114"/>
                        </a:lnTo>
                        <a:lnTo>
                          <a:pt x="18" y="122"/>
                        </a:lnTo>
                        <a:lnTo>
                          <a:pt x="0" y="134"/>
                        </a:lnTo>
                        <a:lnTo>
                          <a:pt x="113" y="143"/>
                        </a:lnTo>
                        <a:lnTo>
                          <a:pt x="116" y="156"/>
                        </a:lnTo>
                        <a:lnTo>
                          <a:pt x="117" y="167"/>
                        </a:lnTo>
                        <a:lnTo>
                          <a:pt x="114" y="178"/>
                        </a:lnTo>
                        <a:lnTo>
                          <a:pt x="111" y="188"/>
                        </a:lnTo>
                        <a:lnTo>
                          <a:pt x="105" y="195"/>
                        </a:lnTo>
                        <a:lnTo>
                          <a:pt x="98" y="202"/>
                        </a:lnTo>
                        <a:lnTo>
                          <a:pt x="88" y="207"/>
                        </a:lnTo>
                        <a:lnTo>
                          <a:pt x="75" y="208"/>
                        </a:lnTo>
                        <a:lnTo>
                          <a:pt x="92" y="211"/>
                        </a:lnTo>
                        <a:lnTo>
                          <a:pt x="108" y="213"/>
                        </a:lnTo>
                        <a:lnTo>
                          <a:pt x="124" y="210"/>
                        </a:lnTo>
                        <a:lnTo>
                          <a:pt x="139" y="207"/>
                        </a:lnTo>
                        <a:lnTo>
                          <a:pt x="155" y="201"/>
                        </a:lnTo>
                        <a:lnTo>
                          <a:pt x="169" y="195"/>
                        </a:lnTo>
                        <a:lnTo>
                          <a:pt x="184" y="188"/>
                        </a:lnTo>
                        <a:lnTo>
                          <a:pt x="199" y="182"/>
                        </a:lnTo>
                        <a:lnTo>
                          <a:pt x="213" y="176"/>
                        </a:lnTo>
                        <a:lnTo>
                          <a:pt x="226" y="172"/>
                        </a:lnTo>
                        <a:lnTo>
                          <a:pt x="241" y="170"/>
                        </a:lnTo>
                        <a:lnTo>
                          <a:pt x="254" y="170"/>
                        </a:lnTo>
                        <a:lnTo>
                          <a:pt x="267" y="175"/>
                        </a:lnTo>
                        <a:lnTo>
                          <a:pt x="282" y="181"/>
                        </a:lnTo>
                        <a:lnTo>
                          <a:pt x="295" y="192"/>
                        </a:lnTo>
                        <a:lnTo>
                          <a:pt x="308" y="208"/>
                        </a:lnTo>
                        <a:lnTo>
                          <a:pt x="299" y="220"/>
                        </a:lnTo>
                        <a:lnTo>
                          <a:pt x="289" y="230"/>
                        </a:lnTo>
                        <a:lnTo>
                          <a:pt x="279" y="240"/>
                        </a:lnTo>
                        <a:lnTo>
                          <a:pt x="269" y="250"/>
                        </a:lnTo>
                        <a:lnTo>
                          <a:pt x="258" y="261"/>
                        </a:lnTo>
                        <a:lnTo>
                          <a:pt x="248" y="271"/>
                        </a:lnTo>
                        <a:lnTo>
                          <a:pt x="238" y="280"/>
                        </a:lnTo>
                        <a:lnTo>
                          <a:pt x="228" y="290"/>
                        </a:lnTo>
                        <a:lnTo>
                          <a:pt x="218" y="299"/>
                        </a:lnTo>
                        <a:lnTo>
                          <a:pt x="207" y="309"/>
                        </a:lnTo>
                        <a:lnTo>
                          <a:pt x="197" y="319"/>
                        </a:lnTo>
                        <a:lnTo>
                          <a:pt x="187" y="329"/>
                        </a:lnTo>
                        <a:lnTo>
                          <a:pt x="177" y="339"/>
                        </a:lnTo>
                        <a:lnTo>
                          <a:pt x="168" y="351"/>
                        </a:lnTo>
                        <a:lnTo>
                          <a:pt x="158" y="363"/>
                        </a:lnTo>
                        <a:lnTo>
                          <a:pt x="149" y="376"/>
                        </a:lnTo>
                        <a:lnTo>
                          <a:pt x="146" y="393"/>
                        </a:lnTo>
                        <a:lnTo>
                          <a:pt x="142" y="411"/>
                        </a:lnTo>
                        <a:lnTo>
                          <a:pt x="137" y="428"/>
                        </a:lnTo>
                        <a:lnTo>
                          <a:pt x="132" y="446"/>
                        </a:lnTo>
                        <a:lnTo>
                          <a:pt x="124" y="465"/>
                        </a:lnTo>
                        <a:lnTo>
                          <a:pt x="117" y="482"/>
                        </a:lnTo>
                        <a:lnTo>
                          <a:pt x="111" y="501"/>
                        </a:lnTo>
                        <a:lnTo>
                          <a:pt x="104" y="518"/>
                        </a:lnTo>
                        <a:lnTo>
                          <a:pt x="100" y="536"/>
                        </a:lnTo>
                        <a:lnTo>
                          <a:pt x="95" y="553"/>
                        </a:lnTo>
                        <a:lnTo>
                          <a:pt x="94" y="571"/>
                        </a:lnTo>
                        <a:lnTo>
                          <a:pt x="94" y="587"/>
                        </a:lnTo>
                        <a:lnTo>
                          <a:pt x="97" y="603"/>
                        </a:lnTo>
                        <a:lnTo>
                          <a:pt x="101" y="619"/>
                        </a:lnTo>
                        <a:lnTo>
                          <a:pt x="110" y="634"/>
                        </a:lnTo>
                        <a:lnTo>
                          <a:pt x="121" y="647"/>
                        </a:lnTo>
                        <a:lnTo>
                          <a:pt x="124" y="642"/>
                        </a:lnTo>
                        <a:lnTo>
                          <a:pt x="124" y="636"/>
                        </a:lnTo>
                        <a:lnTo>
                          <a:pt x="124" y="632"/>
                        </a:lnTo>
                        <a:lnTo>
                          <a:pt x="124" y="626"/>
                        </a:lnTo>
                        <a:lnTo>
                          <a:pt x="123" y="620"/>
                        </a:lnTo>
                        <a:lnTo>
                          <a:pt x="121" y="615"/>
                        </a:lnTo>
                        <a:lnTo>
                          <a:pt x="118" y="610"/>
                        </a:lnTo>
                        <a:lnTo>
                          <a:pt x="117" y="604"/>
                        </a:lnTo>
                        <a:lnTo>
                          <a:pt x="116" y="599"/>
                        </a:lnTo>
                        <a:lnTo>
                          <a:pt x="113" y="591"/>
                        </a:lnTo>
                        <a:lnTo>
                          <a:pt x="111" y="585"/>
                        </a:lnTo>
                        <a:lnTo>
                          <a:pt x="111" y="580"/>
                        </a:lnTo>
                        <a:lnTo>
                          <a:pt x="110" y="574"/>
                        </a:lnTo>
                        <a:lnTo>
                          <a:pt x="110" y="567"/>
                        </a:lnTo>
                        <a:lnTo>
                          <a:pt x="111" y="559"/>
                        </a:lnTo>
                        <a:lnTo>
                          <a:pt x="113" y="553"/>
                        </a:lnTo>
                        <a:lnTo>
                          <a:pt x="118" y="532"/>
                        </a:lnTo>
                        <a:lnTo>
                          <a:pt x="126" y="511"/>
                        </a:lnTo>
                        <a:lnTo>
                          <a:pt x="134" y="491"/>
                        </a:lnTo>
                        <a:lnTo>
                          <a:pt x="143" y="470"/>
                        </a:lnTo>
                        <a:lnTo>
                          <a:pt x="155" y="450"/>
                        </a:lnTo>
                        <a:lnTo>
                          <a:pt x="167" y="430"/>
                        </a:lnTo>
                        <a:lnTo>
                          <a:pt x="180" y="411"/>
                        </a:lnTo>
                        <a:lnTo>
                          <a:pt x="194" y="392"/>
                        </a:lnTo>
                        <a:lnTo>
                          <a:pt x="209" y="374"/>
                        </a:lnTo>
                        <a:lnTo>
                          <a:pt x="225" y="357"/>
                        </a:lnTo>
                        <a:lnTo>
                          <a:pt x="242" y="339"/>
                        </a:lnTo>
                        <a:lnTo>
                          <a:pt x="260" y="325"/>
                        </a:lnTo>
                        <a:lnTo>
                          <a:pt x="277" y="310"/>
                        </a:lnTo>
                        <a:lnTo>
                          <a:pt x="296" y="297"/>
                        </a:lnTo>
                        <a:lnTo>
                          <a:pt x="317" y="284"/>
                        </a:lnTo>
                        <a:lnTo>
                          <a:pt x="337" y="274"/>
                        </a:lnTo>
                        <a:lnTo>
                          <a:pt x="347" y="268"/>
                        </a:lnTo>
                        <a:lnTo>
                          <a:pt x="359" y="265"/>
                        </a:lnTo>
                        <a:lnTo>
                          <a:pt x="369" y="265"/>
                        </a:lnTo>
                        <a:lnTo>
                          <a:pt x="381" y="268"/>
                        </a:lnTo>
                        <a:lnTo>
                          <a:pt x="391" y="272"/>
                        </a:lnTo>
                        <a:lnTo>
                          <a:pt x="400" y="281"/>
                        </a:lnTo>
                        <a:lnTo>
                          <a:pt x="407" y="290"/>
                        </a:lnTo>
                        <a:lnTo>
                          <a:pt x="410" y="301"/>
                        </a:lnTo>
                        <a:lnTo>
                          <a:pt x="403" y="313"/>
                        </a:lnTo>
                        <a:lnTo>
                          <a:pt x="395" y="325"/>
                        </a:lnTo>
                        <a:lnTo>
                          <a:pt x="387" y="335"/>
                        </a:lnTo>
                        <a:lnTo>
                          <a:pt x="376" y="345"/>
                        </a:lnTo>
                        <a:lnTo>
                          <a:pt x="366" y="355"/>
                        </a:lnTo>
                        <a:lnTo>
                          <a:pt x="356" y="364"/>
                        </a:lnTo>
                        <a:lnTo>
                          <a:pt x="344" y="373"/>
                        </a:lnTo>
                        <a:lnTo>
                          <a:pt x="333" y="382"/>
                        </a:lnTo>
                        <a:lnTo>
                          <a:pt x="320" y="390"/>
                        </a:lnTo>
                        <a:lnTo>
                          <a:pt x="308" y="398"/>
                        </a:lnTo>
                        <a:lnTo>
                          <a:pt x="295" y="405"/>
                        </a:lnTo>
                        <a:lnTo>
                          <a:pt x="282" y="414"/>
                        </a:lnTo>
                        <a:lnTo>
                          <a:pt x="270" y="421"/>
                        </a:lnTo>
                        <a:lnTo>
                          <a:pt x="257" y="427"/>
                        </a:lnTo>
                        <a:lnTo>
                          <a:pt x="245" y="434"/>
                        </a:lnTo>
                        <a:lnTo>
                          <a:pt x="232" y="441"/>
                        </a:lnTo>
                        <a:lnTo>
                          <a:pt x="238" y="443"/>
                        </a:lnTo>
                        <a:lnTo>
                          <a:pt x="245" y="443"/>
                        </a:lnTo>
                        <a:lnTo>
                          <a:pt x="254" y="441"/>
                        </a:lnTo>
                        <a:lnTo>
                          <a:pt x="264" y="438"/>
                        </a:lnTo>
                        <a:lnTo>
                          <a:pt x="273" y="434"/>
                        </a:lnTo>
                        <a:lnTo>
                          <a:pt x="283" y="428"/>
                        </a:lnTo>
                        <a:lnTo>
                          <a:pt x="290" y="421"/>
                        </a:lnTo>
                        <a:lnTo>
                          <a:pt x="298" y="412"/>
                        </a:lnTo>
                        <a:lnTo>
                          <a:pt x="312" y="415"/>
                        </a:lnTo>
                        <a:lnTo>
                          <a:pt x="327" y="415"/>
                        </a:lnTo>
                        <a:lnTo>
                          <a:pt x="343" y="414"/>
                        </a:lnTo>
                        <a:lnTo>
                          <a:pt x="359" y="409"/>
                        </a:lnTo>
                        <a:lnTo>
                          <a:pt x="373" y="405"/>
                        </a:lnTo>
                        <a:lnTo>
                          <a:pt x="389" y="400"/>
                        </a:lnTo>
                        <a:lnTo>
                          <a:pt x="404" y="395"/>
                        </a:lnTo>
                        <a:lnTo>
                          <a:pt x="420" y="390"/>
                        </a:lnTo>
                        <a:lnTo>
                          <a:pt x="433" y="387"/>
                        </a:lnTo>
                        <a:lnTo>
                          <a:pt x="448" y="386"/>
                        </a:lnTo>
                        <a:lnTo>
                          <a:pt x="459" y="386"/>
                        </a:lnTo>
                        <a:lnTo>
                          <a:pt x="471" y="387"/>
                        </a:lnTo>
                        <a:lnTo>
                          <a:pt x="481" y="393"/>
                        </a:lnTo>
                        <a:lnTo>
                          <a:pt x="491" y="402"/>
                        </a:lnTo>
                        <a:lnTo>
                          <a:pt x="499" y="414"/>
                        </a:lnTo>
                        <a:lnTo>
                          <a:pt x="505" y="431"/>
                        </a:lnTo>
                        <a:lnTo>
                          <a:pt x="490" y="451"/>
                        </a:lnTo>
                        <a:lnTo>
                          <a:pt x="477" y="469"/>
                        </a:lnTo>
                        <a:lnTo>
                          <a:pt x="462" y="486"/>
                        </a:lnTo>
                        <a:lnTo>
                          <a:pt x="448" y="504"/>
                        </a:lnTo>
                        <a:lnTo>
                          <a:pt x="433" y="520"/>
                        </a:lnTo>
                        <a:lnTo>
                          <a:pt x="420" y="536"/>
                        </a:lnTo>
                        <a:lnTo>
                          <a:pt x="405" y="551"/>
                        </a:lnTo>
                        <a:lnTo>
                          <a:pt x="392" y="567"/>
                        </a:lnTo>
                        <a:lnTo>
                          <a:pt x="381" y="583"/>
                        </a:lnTo>
                        <a:lnTo>
                          <a:pt x="369" y="599"/>
                        </a:lnTo>
                        <a:lnTo>
                          <a:pt x="359" y="618"/>
                        </a:lnTo>
                        <a:lnTo>
                          <a:pt x="349" y="635"/>
                        </a:lnTo>
                        <a:lnTo>
                          <a:pt x="341" y="654"/>
                        </a:lnTo>
                        <a:lnTo>
                          <a:pt x="334" y="674"/>
                        </a:lnTo>
                        <a:lnTo>
                          <a:pt x="330" y="696"/>
                        </a:lnTo>
                        <a:lnTo>
                          <a:pt x="327" y="721"/>
                        </a:lnTo>
                        <a:lnTo>
                          <a:pt x="337" y="718"/>
                        </a:lnTo>
                        <a:lnTo>
                          <a:pt x="346" y="714"/>
                        </a:lnTo>
                        <a:lnTo>
                          <a:pt x="354" y="708"/>
                        </a:lnTo>
                        <a:lnTo>
                          <a:pt x="363" y="702"/>
                        </a:lnTo>
                        <a:lnTo>
                          <a:pt x="371" y="695"/>
                        </a:lnTo>
                        <a:lnTo>
                          <a:pt x="378" y="686"/>
                        </a:lnTo>
                        <a:lnTo>
                          <a:pt x="384" y="677"/>
                        </a:lnTo>
                        <a:lnTo>
                          <a:pt x="391" y="668"/>
                        </a:lnTo>
                        <a:lnTo>
                          <a:pt x="397" y="658"/>
                        </a:lnTo>
                        <a:lnTo>
                          <a:pt x="403" y="648"/>
                        </a:lnTo>
                        <a:lnTo>
                          <a:pt x="407" y="638"/>
                        </a:lnTo>
                        <a:lnTo>
                          <a:pt x="413" y="628"/>
                        </a:lnTo>
                        <a:lnTo>
                          <a:pt x="420" y="618"/>
                        </a:lnTo>
                        <a:lnTo>
                          <a:pt x="426" y="607"/>
                        </a:lnTo>
                        <a:lnTo>
                          <a:pt x="432" y="599"/>
                        </a:lnTo>
                        <a:lnTo>
                          <a:pt x="439" y="590"/>
                        </a:lnTo>
                        <a:lnTo>
                          <a:pt x="454" y="580"/>
                        </a:lnTo>
                        <a:lnTo>
                          <a:pt x="470" y="568"/>
                        </a:lnTo>
                        <a:lnTo>
                          <a:pt x="484" y="558"/>
                        </a:lnTo>
                        <a:lnTo>
                          <a:pt x="500" y="548"/>
                        </a:lnTo>
                        <a:lnTo>
                          <a:pt x="516" y="537"/>
                        </a:lnTo>
                        <a:lnTo>
                          <a:pt x="534" y="529"/>
                        </a:lnTo>
                        <a:lnTo>
                          <a:pt x="550" y="518"/>
                        </a:lnTo>
                        <a:lnTo>
                          <a:pt x="567" y="511"/>
                        </a:lnTo>
                        <a:lnTo>
                          <a:pt x="585" y="505"/>
                        </a:lnTo>
                        <a:lnTo>
                          <a:pt x="602" y="500"/>
                        </a:lnTo>
                        <a:lnTo>
                          <a:pt x="620" y="495"/>
                        </a:lnTo>
                        <a:lnTo>
                          <a:pt x="637" y="494"/>
                        </a:lnTo>
                        <a:lnTo>
                          <a:pt x="655" y="494"/>
                        </a:lnTo>
                        <a:lnTo>
                          <a:pt x="674" y="495"/>
                        </a:lnTo>
                        <a:lnTo>
                          <a:pt x="691" y="500"/>
                        </a:lnTo>
                        <a:lnTo>
                          <a:pt x="710" y="507"/>
                        </a:lnTo>
                        <a:lnTo>
                          <a:pt x="713" y="517"/>
                        </a:lnTo>
                        <a:lnTo>
                          <a:pt x="711" y="526"/>
                        </a:lnTo>
                        <a:lnTo>
                          <a:pt x="707" y="532"/>
                        </a:lnTo>
                        <a:lnTo>
                          <a:pt x="701" y="537"/>
                        </a:lnTo>
                        <a:lnTo>
                          <a:pt x="695" y="542"/>
                        </a:lnTo>
                        <a:lnTo>
                          <a:pt x="688" y="546"/>
                        </a:lnTo>
                        <a:lnTo>
                          <a:pt x="684" y="553"/>
                        </a:lnTo>
                        <a:lnTo>
                          <a:pt x="681" y="562"/>
                        </a:lnTo>
                        <a:lnTo>
                          <a:pt x="710" y="562"/>
                        </a:lnTo>
                        <a:lnTo>
                          <a:pt x="720" y="558"/>
                        </a:lnTo>
                        <a:lnTo>
                          <a:pt x="732" y="555"/>
                        </a:lnTo>
                        <a:lnTo>
                          <a:pt x="744" y="555"/>
                        </a:lnTo>
                        <a:lnTo>
                          <a:pt x="755" y="555"/>
                        </a:lnTo>
                        <a:lnTo>
                          <a:pt x="765" y="558"/>
                        </a:lnTo>
                        <a:lnTo>
                          <a:pt x="777" y="559"/>
                        </a:lnTo>
                        <a:lnTo>
                          <a:pt x="789" y="562"/>
                        </a:lnTo>
                        <a:lnTo>
                          <a:pt x="799" y="567"/>
                        </a:lnTo>
                        <a:lnTo>
                          <a:pt x="809" y="572"/>
                        </a:lnTo>
                        <a:lnTo>
                          <a:pt x="821" y="577"/>
                        </a:lnTo>
                        <a:lnTo>
                          <a:pt x="831" y="583"/>
                        </a:lnTo>
                        <a:lnTo>
                          <a:pt x="841" y="588"/>
                        </a:lnTo>
                        <a:lnTo>
                          <a:pt x="850" y="593"/>
                        </a:lnTo>
                        <a:lnTo>
                          <a:pt x="859" y="599"/>
                        </a:lnTo>
                        <a:lnTo>
                          <a:pt x="867" y="604"/>
                        </a:lnTo>
                        <a:lnTo>
                          <a:pt x="878" y="609"/>
                        </a:lnTo>
                        <a:lnTo>
                          <a:pt x="869" y="606"/>
                        </a:lnTo>
                        <a:lnTo>
                          <a:pt x="860" y="606"/>
                        </a:lnTo>
                        <a:lnTo>
                          <a:pt x="851" y="606"/>
                        </a:lnTo>
                        <a:lnTo>
                          <a:pt x="841" y="606"/>
                        </a:lnTo>
                        <a:lnTo>
                          <a:pt x="832" y="607"/>
                        </a:lnTo>
                        <a:lnTo>
                          <a:pt x="824" y="610"/>
                        </a:lnTo>
                        <a:lnTo>
                          <a:pt x="813" y="612"/>
                        </a:lnTo>
                        <a:lnTo>
                          <a:pt x="805" y="613"/>
                        </a:lnTo>
                        <a:lnTo>
                          <a:pt x="794" y="616"/>
                        </a:lnTo>
                        <a:lnTo>
                          <a:pt x="784" y="618"/>
                        </a:lnTo>
                        <a:lnTo>
                          <a:pt x="776" y="618"/>
                        </a:lnTo>
                        <a:lnTo>
                          <a:pt x="765" y="619"/>
                        </a:lnTo>
                        <a:lnTo>
                          <a:pt x="757" y="618"/>
                        </a:lnTo>
                        <a:lnTo>
                          <a:pt x="746" y="616"/>
                        </a:lnTo>
                        <a:lnTo>
                          <a:pt x="738" y="613"/>
                        </a:lnTo>
                        <a:lnTo>
                          <a:pt x="727" y="609"/>
                        </a:lnTo>
                        <a:lnTo>
                          <a:pt x="709" y="625"/>
                        </a:lnTo>
                        <a:lnTo>
                          <a:pt x="690" y="639"/>
                        </a:lnTo>
                        <a:lnTo>
                          <a:pt x="669" y="654"/>
                        </a:lnTo>
                        <a:lnTo>
                          <a:pt x="649" y="668"/>
                        </a:lnTo>
                        <a:lnTo>
                          <a:pt x="628" y="682"/>
                        </a:lnTo>
                        <a:lnTo>
                          <a:pt x="608" y="696"/>
                        </a:lnTo>
                        <a:lnTo>
                          <a:pt x="589" y="711"/>
                        </a:lnTo>
                        <a:lnTo>
                          <a:pt x="570" y="725"/>
                        </a:lnTo>
                        <a:lnTo>
                          <a:pt x="551" y="740"/>
                        </a:lnTo>
                        <a:lnTo>
                          <a:pt x="534" y="756"/>
                        </a:lnTo>
                        <a:lnTo>
                          <a:pt x="516" y="773"/>
                        </a:lnTo>
                        <a:lnTo>
                          <a:pt x="502" y="791"/>
                        </a:lnTo>
                        <a:lnTo>
                          <a:pt x="487" y="811"/>
                        </a:lnTo>
                        <a:lnTo>
                          <a:pt x="475" y="832"/>
                        </a:lnTo>
                        <a:lnTo>
                          <a:pt x="465" y="855"/>
                        </a:lnTo>
                        <a:lnTo>
                          <a:pt x="456" y="878"/>
                        </a:lnTo>
                        <a:lnTo>
                          <a:pt x="465" y="890"/>
                        </a:lnTo>
                        <a:lnTo>
                          <a:pt x="464" y="899"/>
                        </a:lnTo>
                        <a:lnTo>
                          <a:pt x="458" y="904"/>
                        </a:lnTo>
                        <a:lnTo>
                          <a:pt x="451" y="910"/>
                        </a:lnTo>
                        <a:lnTo>
                          <a:pt x="440" y="915"/>
                        </a:lnTo>
                        <a:lnTo>
                          <a:pt x="432" y="922"/>
                        </a:lnTo>
                        <a:lnTo>
                          <a:pt x="427" y="931"/>
                        </a:lnTo>
                        <a:lnTo>
                          <a:pt x="429" y="944"/>
                        </a:lnTo>
                        <a:lnTo>
                          <a:pt x="560" y="814"/>
                        </a:lnTo>
                        <a:lnTo>
                          <a:pt x="569" y="823"/>
                        </a:lnTo>
                        <a:lnTo>
                          <a:pt x="564" y="829"/>
                        </a:lnTo>
                        <a:lnTo>
                          <a:pt x="560" y="835"/>
                        </a:lnTo>
                        <a:lnTo>
                          <a:pt x="557" y="842"/>
                        </a:lnTo>
                        <a:lnTo>
                          <a:pt x="554" y="848"/>
                        </a:lnTo>
                        <a:lnTo>
                          <a:pt x="551" y="855"/>
                        </a:lnTo>
                        <a:lnTo>
                          <a:pt x="550" y="862"/>
                        </a:lnTo>
                        <a:lnTo>
                          <a:pt x="547" y="870"/>
                        </a:lnTo>
                        <a:lnTo>
                          <a:pt x="545" y="877"/>
                        </a:lnTo>
                        <a:lnTo>
                          <a:pt x="544" y="884"/>
                        </a:lnTo>
                        <a:lnTo>
                          <a:pt x="542" y="891"/>
                        </a:lnTo>
                        <a:lnTo>
                          <a:pt x="541" y="899"/>
                        </a:lnTo>
                        <a:lnTo>
                          <a:pt x="540" y="906"/>
                        </a:lnTo>
                        <a:lnTo>
                          <a:pt x="538" y="913"/>
                        </a:lnTo>
                        <a:lnTo>
                          <a:pt x="537" y="920"/>
                        </a:lnTo>
                        <a:lnTo>
                          <a:pt x="534" y="928"/>
                        </a:lnTo>
                        <a:lnTo>
                          <a:pt x="532" y="935"/>
                        </a:lnTo>
                        <a:lnTo>
                          <a:pt x="534" y="942"/>
                        </a:lnTo>
                        <a:lnTo>
                          <a:pt x="537" y="951"/>
                        </a:lnTo>
                        <a:lnTo>
                          <a:pt x="538" y="960"/>
                        </a:lnTo>
                        <a:lnTo>
                          <a:pt x="540" y="969"/>
                        </a:lnTo>
                        <a:lnTo>
                          <a:pt x="541" y="979"/>
                        </a:lnTo>
                        <a:lnTo>
                          <a:pt x="542" y="987"/>
                        </a:lnTo>
                        <a:lnTo>
                          <a:pt x="544" y="996"/>
                        </a:lnTo>
                        <a:lnTo>
                          <a:pt x="545" y="1005"/>
                        </a:lnTo>
                        <a:lnTo>
                          <a:pt x="547" y="1014"/>
                        </a:lnTo>
                        <a:lnTo>
                          <a:pt x="550" y="1022"/>
                        </a:lnTo>
                        <a:lnTo>
                          <a:pt x="551" y="1030"/>
                        </a:lnTo>
                        <a:lnTo>
                          <a:pt x="554" y="1038"/>
                        </a:lnTo>
                        <a:lnTo>
                          <a:pt x="557" y="1046"/>
                        </a:lnTo>
                        <a:lnTo>
                          <a:pt x="560" y="1053"/>
                        </a:lnTo>
                        <a:lnTo>
                          <a:pt x="564" y="1059"/>
                        </a:lnTo>
                        <a:lnTo>
                          <a:pt x="569" y="1065"/>
                        </a:lnTo>
                        <a:lnTo>
                          <a:pt x="566" y="1041"/>
                        </a:lnTo>
                        <a:lnTo>
                          <a:pt x="563" y="1018"/>
                        </a:lnTo>
                        <a:lnTo>
                          <a:pt x="560" y="996"/>
                        </a:lnTo>
                        <a:lnTo>
                          <a:pt x="560" y="974"/>
                        </a:lnTo>
                        <a:lnTo>
                          <a:pt x="560" y="954"/>
                        </a:lnTo>
                        <a:lnTo>
                          <a:pt x="560" y="934"/>
                        </a:lnTo>
                        <a:lnTo>
                          <a:pt x="563" y="913"/>
                        </a:lnTo>
                        <a:lnTo>
                          <a:pt x="566" y="893"/>
                        </a:lnTo>
                        <a:lnTo>
                          <a:pt x="570" y="874"/>
                        </a:lnTo>
                        <a:lnTo>
                          <a:pt x="574" y="853"/>
                        </a:lnTo>
                        <a:lnTo>
                          <a:pt x="580" y="835"/>
                        </a:lnTo>
                        <a:lnTo>
                          <a:pt x="588" y="816"/>
                        </a:lnTo>
                        <a:lnTo>
                          <a:pt x="595" y="797"/>
                        </a:lnTo>
                        <a:lnTo>
                          <a:pt x="604" y="778"/>
                        </a:lnTo>
                        <a:lnTo>
                          <a:pt x="614" y="759"/>
                        </a:lnTo>
                        <a:lnTo>
                          <a:pt x="624" y="738"/>
                        </a:lnTo>
                        <a:lnTo>
                          <a:pt x="639" y="731"/>
                        </a:lnTo>
                        <a:lnTo>
                          <a:pt x="655" y="724"/>
                        </a:lnTo>
                        <a:lnTo>
                          <a:pt x="671" y="715"/>
                        </a:lnTo>
                        <a:lnTo>
                          <a:pt x="688" y="708"/>
                        </a:lnTo>
                        <a:lnTo>
                          <a:pt x="704" y="702"/>
                        </a:lnTo>
                        <a:lnTo>
                          <a:pt x="722" y="696"/>
                        </a:lnTo>
                        <a:lnTo>
                          <a:pt x="739" y="692"/>
                        </a:lnTo>
                        <a:lnTo>
                          <a:pt x="758" y="687"/>
                        </a:lnTo>
                        <a:lnTo>
                          <a:pt x="776" y="685"/>
                        </a:lnTo>
                        <a:lnTo>
                          <a:pt x="793" y="683"/>
                        </a:lnTo>
                        <a:lnTo>
                          <a:pt x="811" y="683"/>
                        </a:lnTo>
                        <a:lnTo>
                          <a:pt x="828" y="685"/>
                        </a:lnTo>
                        <a:lnTo>
                          <a:pt x="845" y="689"/>
                        </a:lnTo>
                        <a:lnTo>
                          <a:pt x="863" y="693"/>
                        </a:lnTo>
                        <a:lnTo>
                          <a:pt x="879" y="702"/>
                        </a:lnTo>
                        <a:lnTo>
                          <a:pt x="895" y="712"/>
                        </a:lnTo>
                        <a:lnTo>
                          <a:pt x="802" y="832"/>
                        </a:lnTo>
                        <a:lnTo>
                          <a:pt x="905" y="749"/>
                        </a:lnTo>
                        <a:lnTo>
                          <a:pt x="917" y="753"/>
                        </a:lnTo>
                        <a:lnTo>
                          <a:pt x="929" y="757"/>
                        </a:lnTo>
                        <a:lnTo>
                          <a:pt x="940" y="760"/>
                        </a:lnTo>
                        <a:lnTo>
                          <a:pt x="953" y="763"/>
                        </a:lnTo>
                        <a:lnTo>
                          <a:pt x="965" y="766"/>
                        </a:lnTo>
                        <a:lnTo>
                          <a:pt x="978" y="769"/>
                        </a:lnTo>
                        <a:lnTo>
                          <a:pt x="990" y="772"/>
                        </a:lnTo>
                        <a:lnTo>
                          <a:pt x="1003" y="775"/>
                        </a:lnTo>
                        <a:lnTo>
                          <a:pt x="1015" y="779"/>
                        </a:lnTo>
                        <a:lnTo>
                          <a:pt x="1026" y="782"/>
                        </a:lnTo>
                        <a:lnTo>
                          <a:pt x="1038" y="786"/>
                        </a:lnTo>
                        <a:lnTo>
                          <a:pt x="1049" y="792"/>
                        </a:lnTo>
                        <a:lnTo>
                          <a:pt x="1061" y="798"/>
                        </a:lnTo>
                        <a:lnTo>
                          <a:pt x="1071" y="805"/>
                        </a:lnTo>
                        <a:lnTo>
                          <a:pt x="1082" y="813"/>
                        </a:lnTo>
                        <a:lnTo>
                          <a:pt x="1090" y="823"/>
                        </a:lnTo>
                        <a:lnTo>
                          <a:pt x="1100" y="817"/>
                        </a:lnTo>
                        <a:lnTo>
                          <a:pt x="1109" y="814"/>
                        </a:lnTo>
                        <a:lnTo>
                          <a:pt x="1121" y="813"/>
                        </a:lnTo>
                        <a:lnTo>
                          <a:pt x="1131" y="816"/>
                        </a:lnTo>
                        <a:lnTo>
                          <a:pt x="1141" y="819"/>
                        </a:lnTo>
                        <a:lnTo>
                          <a:pt x="1150" y="824"/>
                        </a:lnTo>
                        <a:lnTo>
                          <a:pt x="1159" y="833"/>
                        </a:lnTo>
                        <a:lnTo>
                          <a:pt x="1166" y="842"/>
                        </a:lnTo>
                        <a:lnTo>
                          <a:pt x="1159" y="852"/>
                        </a:lnTo>
                        <a:lnTo>
                          <a:pt x="1151" y="862"/>
                        </a:lnTo>
                        <a:lnTo>
                          <a:pt x="1144" y="874"/>
                        </a:lnTo>
                        <a:lnTo>
                          <a:pt x="1137" y="884"/>
                        </a:lnTo>
                        <a:lnTo>
                          <a:pt x="1130" y="894"/>
                        </a:lnTo>
                        <a:lnTo>
                          <a:pt x="1124" y="906"/>
                        </a:lnTo>
                        <a:lnTo>
                          <a:pt x="1116" y="916"/>
                        </a:lnTo>
                        <a:lnTo>
                          <a:pt x="1111" y="928"/>
                        </a:lnTo>
                        <a:lnTo>
                          <a:pt x="1105" y="939"/>
                        </a:lnTo>
                        <a:lnTo>
                          <a:pt x="1099" y="951"/>
                        </a:lnTo>
                        <a:lnTo>
                          <a:pt x="1093" y="963"/>
                        </a:lnTo>
                        <a:lnTo>
                          <a:pt x="1087" y="974"/>
                        </a:lnTo>
                        <a:lnTo>
                          <a:pt x="1083" y="986"/>
                        </a:lnTo>
                        <a:lnTo>
                          <a:pt x="1077" y="999"/>
                        </a:lnTo>
                        <a:lnTo>
                          <a:pt x="1073" y="1011"/>
                        </a:lnTo>
                        <a:lnTo>
                          <a:pt x="1068" y="1022"/>
                        </a:lnTo>
                        <a:lnTo>
                          <a:pt x="1064" y="1036"/>
                        </a:lnTo>
                        <a:lnTo>
                          <a:pt x="1060" y="1047"/>
                        </a:lnTo>
                        <a:lnTo>
                          <a:pt x="1055" y="1060"/>
                        </a:lnTo>
                        <a:lnTo>
                          <a:pt x="1052" y="1073"/>
                        </a:lnTo>
                        <a:lnTo>
                          <a:pt x="1048" y="1087"/>
                        </a:lnTo>
                        <a:lnTo>
                          <a:pt x="1045" y="1100"/>
                        </a:lnTo>
                        <a:lnTo>
                          <a:pt x="1042" y="1113"/>
                        </a:lnTo>
                        <a:lnTo>
                          <a:pt x="1039" y="1126"/>
                        </a:lnTo>
                        <a:lnTo>
                          <a:pt x="1036" y="1139"/>
                        </a:lnTo>
                        <a:lnTo>
                          <a:pt x="1033" y="1152"/>
                        </a:lnTo>
                        <a:lnTo>
                          <a:pt x="1032" y="1165"/>
                        </a:lnTo>
                        <a:lnTo>
                          <a:pt x="1031" y="1178"/>
                        </a:lnTo>
                        <a:lnTo>
                          <a:pt x="1029" y="1193"/>
                        </a:lnTo>
                        <a:lnTo>
                          <a:pt x="1028" y="1206"/>
                        </a:lnTo>
                        <a:lnTo>
                          <a:pt x="1026" y="1221"/>
                        </a:lnTo>
                        <a:lnTo>
                          <a:pt x="1026" y="1234"/>
                        </a:lnTo>
                        <a:lnTo>
                          <a:pt x="1045" y="1234"/>
                        </a:lnTo>
                        <a:lnTo>
                          <a:pt x="1045" y="1223"/>
                        </a:lnTo>
                        <a:lnTo>
                          <a:pt x="1045" y="1212"/>
                        </a:lnTo>
                        <a:lnTo>
                          <a:pt x="1047" y="1202"/>
                        </a:lnTo>
                        <a:lnTo>
                          <a:pt x="1048" y="1191"/>
                        </a:lnTo>
                        <a:lnTo>
                          <a:pt x="1049" y="1180"/>
                        </a:lnTo>
                        <a:lnTo>
                          <a:pt x="1051" y="1170"/>
                        </a:lnTo>
                        <a:lnTo>
                          <a:pt x="1052" y="1158"/>
                        </a:lnTo>
                        <a:lnTo>
                          <a:pt x="1055" y="1146"/>
                        </a:lnTo>
                        <a:lnTo>
                          <a:pt x="1058" y="1136"/>
                        </a:lnTo>
                        <a:lnTo>
                          <a:pt x="1061" y="1124"/>
                        </a:lnTo>
                        <a:lnTo>
                          <a:pt x="1064" y="1113"/>
                        </a:lnTo>
                        <a:lnTo>
                          <a:pt x="1068" y="1103"/>
                        </a:lnTo>
                        <a:lnTo>
                          <a:pt x="1071" y="1091"/>
                        </a:lnTo>
                        <a:lnTo>
                          <a:pt x="1076" y="1079"/>
                        </a:lnTo>
                        <a:lnTo>
                          <a:pt x="1080" y="1068"/>
                        </a:lnTo>
                        <a:lnTo>
                          <a:pt x="1084" y="1057"/>
                        </a:lnTo>
                        <a:lnTo>
                          <a:pt x="1089" y="1046"/>
                        </a:lnTo>
                        <a:lnTo>
                          <a:pt x="1093" y="1034"/>
                        </a:lnTo>
                        <a:lnTo>
                          <a:pt x="1099" y="1024"/>
                        </a:lnTo>
                        <a:lnTo>
                          <a:pt x="1105" y="1012"/>
                        </a:lnTo>
                        <a:lnTo>
                          <a:pt x="1109" y="1001"/>
                        </a:lnTo>
                        <a:lnTo>
                          <a:pt x="1115" y="990"/>
                        </a:lnTo>
                        <a:lnTo>
                          <a:pt x="1122" y="979"/>
                        </a:lnTo>
                        <a:lnTo>
                          <a:pt x="1128" y="969"/>
                        </a:lnTo>
                        <a:lnTo>
                          <a:pt x="1134" y="958"/>
                        </a:lnTo>
                        <a:lnTo>
                          <a:pt x="1141" y="948"/>
                        </a:lnTo>
                        <a:lnTo>
                          <a:pt x="1147" y="937"/>
                        </a:lnTo>
                        <a:lnTo>
                          <a:pt x="1154" y="926"/>
                        </a:lnTo>
                        <a:lnTo>
                          <a:pt x="1162" y="916"/>
                        </a:lnTo>
                        <a:lnTo>
                          <a:pt x="1169" y="907"/>
                        </a:lnTo>
                        <a:lnTo>
                          <a:pt x="1176" y="897"/>
                        </a:lnTo>
                        <a:lnTo>
                          <a:pt x="1184" y="888"/>
                        </a:lnTo>
                        <a:lnTo>
                          <a:pt x="1195" y="890"/>
                        </a:lnTo>
                        <a:lnTo>
                          <a:pt x="1208" y="888"/>
                        </a:lnTo>
                        <a:lnTo>
                          <a:pt x="1220" y="887"/>
                        </a:lnTo>
                        <a:lnTo>
                          <a:pt x="1232" y="884"/>
                        </a:lnTo>
                        <a:lnTo>
                          <a:pt x="1243" y="880"/>
                        </a:lnTo>
                        <a:lnTo>
                          <a:pt x="1253" y="875"/>
                        </a:lnTo>
                        <a:lnTo>
                          <a:pt x="1265" y="871"/>
                        </a:lnTo>
                        <a:lnTo>
                          <a:pt x="1277" y="867"/>
                        </a:lnTo>
                        <a:lnTo>
                          <a:pt x="1288" y="864"/>
                        </a:lnTo>
                        <a:lnTo>
                          <a:pt x="1299" y="861"/>
                        </a:lnTo>
                        <a:lnTo>
                          <a:pt x="1310" y="859"/>
                        </a:lnTo>
                        <a:lnTo>
                          <a:pt x="1320" y="861"/>
                        </a:lnTo>
                        <a:lnTo>
                          <a:pt x="1331" y="864"/>
                        </a:lnTo>
                        <a:lnTo>
                          <a:pt x="1341" y="868"/>
                        </a:lnTo>
                        <a:lnTo>
                          <a:pt x="1351" y="877"/>
                        </a:lnTo>
                        <a:lnTo>
                          <a:pt x="1361" y="888"/>
                        </a:lnTo>
                        <a:lnTo>
                          <a:pt x="1354" y="909"/>
                        </a:lnTo>
                        <a:lnTo>
                          <a:pt x="1348" y="929"/>
                        </a:lnTo>
                        <a:lnTo>
                          <a:pt x="1344" y="950"/>
                        </a:lnTo>
                        <a:lnTo>
                          <a:pt x="1342" y="970"/>
                        </a:lnTo>
                        <a:lnTo>
                          <a:pt x="1342" y="990"/>
                        </a:lnTo>
                        <a:lnTo>
                          <a:pt x="1342" y="1009"/>
                        </a:lnTo>
                        <a:lnTo>
                          <a:pt x="1344" y="1030"/>
                        </a:lnTo>
                        <a:lnTo>
                          <a:pt x="1347" y="1049"/>
                        </a:lnTo>
                        <a:lnTo>
                          <a:pt x="1348" y="1069"/>
                        </a:lnTo>
                        <a:lnTo>
                          <a:pt x="1350" y="1088"/>
                        </a:lnTo>
                        <a:lnTo>
                          <a:pt x="1353" y="1108"/>
                        </a:lnTo>
                        <a:lnTo>
                          <a:pt x="1353" y="1129"/>
                        </a:lnTo>
                        <a:lnTo>
                          <a:pt x="1353" y="1149"/>
                        </a:lnTo>
                        <a:lnTo>
                          <a:pt x="1351" y="1170"/>
                        </a:lnTo>
                        <a:lnTo>
                          <a:pt x="1347" y="1191"/>
                        </a:lnTo>
                        <a:lnTo>
                          <a:pt x="1342" y="1213"/>
                        </a:lnTo>
                        <a:lnTo>
                          <a:pt x="1344" y="1207"/>
                        </a:lnTo>
                        <a:lnTo>
                          <a:pt x="1345" y="1202"/>
                        </a:lnTo>
                        <a:lnTo>
                          <a:pt x="1347" y="1194"/>
                        </a:lnTo>
                        <a:lnTo>
                          <a:pt x="1348" y="1190"/>
                        </a:lnTo>
                        <a:lnTo>
                          <a:pt x="1351" y="1183"/>
                        </a:lnTo>
                        <a:lnTo>
                          <a:pt x="1353" y="1177"/>
                        </a:lnTo>
                        <a:lnTo>
                          <a:pt x="1355" y="1171"/>
                        </a:lnTo>
                        <a:lnTo>
                          <a:pt x="1357" y="1165"/>
                        </a:lnTo>
                        <a:lnTo>
                          <a:pt x="1358" y="1159"/>
                        </a:lnTo>
                        <a:lnTo>
                          <a:pt x="1360" y="1154"/>
                        </a:lnTo>
                        <a:lnTo>
                          <a:pt x="1361" y="1146"/>
                        </a:lnTo>
                        <a:lnTo>
                          <a:pt x="1363" y="1140"/>
                        </a:lnTo>
                        <a:lnTo>
                          <a:pt x="1363" y="1133"/>
                        </a:lnTo>
                        <a:lnTo>
                          <a:pt x="1363" y="1126"/>
                        </a:lnTo>
                        <a:lnTo>
                          <a:pt x="1363" y="1119"/>
                        </a:lnTo>
                        <a:lnTo>
                          <a:pt x="1361" y="1111"/>
                        </a:lnTo>
                        <a:lnTo>
                          <a:pt x="1366" y="1098"/>
                        </a:lnTo>
                        <a:lnTo>
                          <a:pt x="1371" y="1084"/>
                        </a:lnTo>
                        <a:lnTo>
                          <a:pt x="1379" y="1069"/>
                        </a:lnTo>
                        <a:lnTo>
                          <a:pt x="1386" y="1054"/>
                        </a:lnTo>
                        <a:lnTo>
                          <a:pt x="1395" y="1040"/>
                        </a:lnTo>
                        <a:lnTo>
                          <a:pt x="1405" y="1025"/>
                        </a:lnTo>
                        <a:lnTo>
                          <a:pt x="1415" y="1012"/>
                        </a:lnTo>
                        <a:lnTo>
                          <a:pt x="1427" y="999"/>
                        </a:lnTo>
                        <a:lnTo>
                          <a:pt x="1437" y="986"/>
                        </a:lnTo>
                        <a:lnTo>
                          <a:pt x="1450" y="974"/>
                        </a:lnTo>
                        <a:lnTo>
                          <a:pt x="1463" y="964"/>
                        </a:lnTo>
                        <a:lnTo>
                          <a:pt x="1475" y="955"/>
                        </a:lnTo>
                        <a:lnTo>
                          <a:pt x="1488" y="948"/>
                        </a:lnTo>
                        <a:lnTo>
                          <a:pt x="1501" y="942"/>
                        </a:lnTo>
                        <a:lnTo>
                          <a:pt x="1516" y="937"/>
                        </a:lnTo>
                        <a:lnTo>
                          <a:pt x="1529" y="935"/>
                        </a:lnTo>
                        <a:lnTo>
                          <a:pt x="1529" y="938"/>
                        </a:lnTo>
                        <a:lnTo>
                          <a:pt x="1529" y="942"/>
                        </a:lnTo>
                        <a:lnTo>
                          <a:pt x="1529" y="947"/>
                        </a:lnTo>
                        <a:lnTo>
                          <a:pt x="1529" y="951"/>
                        </a:lnTo>
                        <a:lnTo>
                          <a:pt x="1527" y="954"/>
                        </a:lnTo>
                        <a:lnTo>
                          <a:pt x="1526" y="957"/>
                        </a:lnTo>
                        <a:lnTo>
                          <a:pt x="1523" y="960"/>
                        </a:lnTo>
                        <a:lnTo>
                          <a:pt x="1519" y="963"/>
                        </a:lnTo>
                        <a:lnTo>
                          <a:pt x="1519" y="973"/>
                        </a:lnTo>
                        <a:lnTo>
                          <a:pt x="1517" y="985"/>
                        </a:lnTo>
                        <a:lnTo>
                          <a:pt x="1514" y="996"/>
                        </a:lnTo>
                        <a:lnTo>
                          <a:pt x="1513" y="1008"/>
                        </a:lnTo>
                        <a:lnTo>
                          <a:pt x="1510" y="1021"/>
                        </a:lnTo>
                        <a:lnTo>
                          <a:pt x="1508" y="1036"/>
                        </a:lnTo>
                        <a:lnTo>
                          <a:pt x="1507" y="1047"/>
                        </a:lnTo>
                        <a:lnTo>
                          <a:pt x="1507" y="1060"/>
                        </a:lnTo>
                        <a:lnTo>
                          <a:pt x="1507" y="1073"/>
                        </a:lnTo>
                        <a:lnTo>
                          <a:pt x="1508" y="1085"/>
                        </a:lnTo>
                        <a:lnTo>
                          <a:pt x="1511" y="1097"/>
                        </a:lnTo>
                        <a:lnTo>
                          <a:pt x="1516" y="1105"/>
                        </a:lnTo>
                        <a:lnTo>
                          <a:pt x="1523" y="1114"/>
                        </a:lnTo>
                        <a:lnTo>
                          <a:pt x="1532" y="1121"/>
                        </a:lnTo>
                        <a:lnTo>
                          <a:pt x="1543" y="1127"/>
                        </a:lnTo>
                        <a:lnTo>
                          <a:pt x="1557" y="1130"/>
                        </a:lnTo>
                        <a:lnTo>
                          <a:pt x="1557" y="999"/>
                        </a:lnTo>
                        <a:lnTo>
                          <a:pt x="1562" y="990"/>
                        </a:lnTo>
                        <a:lnTo>
                          <a:pt x="1568" y="980"/>
                        </a:lnTo>
                        <a:lnTo>
                          <a:pt x="1577" y="970"/>
                        </a:lnTo>
                        <a:lnTo>
                          <a:pt x="1586" y="960"/>
                        </a:lnTo>
                        <a:lnTo>
                          <a:pt x="1594" y="951"/>
                        </a:lnTo>
                        <a:lnTo>
                          <a:pt x="1605" y="945"/>
                        </a:lnTo>
                        <a:lnTo>
                          <a:pt x="1613" y="942"/>
                        </a:lnTo>
                        <a:lnTo>
                          <a:pt x="1622" y="944"/>
                        </a:lnTo>
                        <a:lnTo>
                          <a:pt x="1619" y="955"/>
                        </a:lnTo>
                        <a:lnTo>
                          <a:pt x="1615" y="966"/>
                        </a:lnTo>
                        <a:lnTo>
                          <a:pt x="1612" y="976"/>
                        </a:lnTo>
                        <a:lnTo>
                          <a:pt x="1610" y="986"/>
                        </a:lnTo>
                        <a:lnTo>
                          <a:pt x="1609" y="996"/>
                        </a:lnTo>
                        <a:lnTo>
                          <a:pt x="1606" y="1008"/>
                        </a:lnTo>
                        <a:lnTo>
                          <a:pt x="1605" y="1018"/>
                        </a:lnTo>
                        <a:lnTo>
                          <a:pt x="1605" y="1030"/>
                        </a:lnTo>
                        <a:lnTo>
                          <a:pt x="1603" y="1040"/>
                        </a:lnTo>
                        <a:lnTo>
                          <a:pt x="1603" y="1052"/>
                        </a:lnTo>
                        <a:lnTo>
                          <a:pt x="1603" y="1063"/>
                        </a:lnTo>
                        <a:lnTo>
                          <a:pt x="1603" y="1073"/>
                        </a:lnTo>
                        <a:lnTo>
                          <a:pt x="1605" y="1085"/>
                        </a:lnTo>
                        <a:lnTo>
                          <a:pt x="1605" y="1097"/>
                        </a:lnTo>
                        <a:lnTo>
                          <a:pt x="1605" y="1107"/>
                        </a:lnTo>
                        <a:lnTo>
                          <a:pt x="1606" y="1119"/>
                        </a:lnTo>
                        <a:lnTo>
                          <a:pt x="1608" y="1130"/>
                        </a:lnTo>
                        <a:lnTo>
                          <a:pt x="1609" y="1140"/>
                        </a:lnTo>
                        <a:lnTo>
                          <a:pt x="1610" y="1152"/>
                        </a:lnTo>
                        <a:lnTo>
                          <a:pt x="1610" y="1164"/>
                        </a:lnTo>
                        <a:lnTo>
                          <a:pt x="1612" y="1174"/>
                        </a:lnTo>
                        <a:lnTo>
                          <a:pt x="1613" y="1186"/>
                        </a:lnTo>
                        <a:lnTo>
                          <a:pt x="1615" y="1196"/>
                        </a:lnTo>
                        <a:lnTo>
                          <a:pt x="1616" y="1206"/>
                        </a:lnTo>
                        <a:lnTo>
                          <a:pt x="1618" y="1218"/>
                        </a:lnTo>
                        <a:lnTo>
                          <a:pt x="1619" y="1228"/>
                        </a:lnTo>
                        <a:lnTo>
                          <a:pt x="1619" y="1238"/>
                        </a:lnTo>
                        <a:lnTo>
                          <a:pt x="1621" y="1248"/>
                        </a:lnTo>
                        <a:lnTo>
                          <a:pt x="1621" y="1258"/>
                        </a:lnTo>
                        <a:lnTo>
                          <a:pt x="1622" y="1269"/>
                        </a:lnTo>
                        <a:lnTo>
                          <a:pt x="1622" y="1279"/>
                        </a:lnTo>
                        <a:lnTo>
                          <a:pt x="1622" y="1289"/>
                        </a:lnTo>
                        <a:lnTo>
                          <a:pt x="1641" y="1289"/>
                        </a:lnTo>
                        <a:lnTo>
                          <a:pt x="1640" y="1280"/>
                        </a:lnTo>
                        <a:lnTo>
                          <a:pt x="1640" y="1270"/>
                        </a:lnTo>
                        <a:lnTo>
                          <a:pt x="1641" y="1261"/>
                        </a:lnTo>
                        <a:lnTo>
                          <a:pt x="1641" y="1253"/>
                        </a:lnTo>
                        <a:lnTo>
                          <a:pt x="1640" y="1244"/>
                        </a:lnTo>
                        <a:lnTo>
                          <a:pt x="1637" y="1235"/>
                        </a:lnTo>
                        <a:lnTo>
                          <a:pt x="1631" y="1229"/>
                        </a:lnTo>
                        <a:lnTo>
                          <a:pt x="1622" y="1223"/>
                        </a:lnTo>
                        <a:lnTo>
                          <a:pt x="1626" y="1215"/>
                        </a:lnTo>
                        <a:lnTo>
                          <a:pt x="1629" y="1206"/>
                        </a:lnTo>
                        <a:lnTo>
                          <a:pt x="1631" y="1197"/>
                        </a:lnTo>
                        <a:lnTo>
                          <a:pt x="1631" y="1187"/>
                        </a:lnTo>
                        <a:lnTo>
                          <a:pt x="1631" y="1177"/>
                        </a:lnTo>
                        <a:lnTo>
                          <a:pt x="1631" y="1167"/>
                        </a:lnTo>
                        <a:lnTo>
                          <a:pt x="1631" y="1156"/>
                        </a:lnTo>
                        <a:lnTo>
                          <a:pt x="1631" y="1146"/>
                        </a:lnTo>
                        <a:lnTo>
                          <a:pt x="1631" y="1136"/>
                        </a:lnTo>
                        <a:lnTo>
                          <a:pt x="1631" y="1126"/>
                        </a:lnTo>
                        <a:lnTo>
                          <a:pt x="1632" y="1117"/>
                        </a:lnTo>
                        <a:lnTo>
                          <a:pt x="1634" y="1108"/>
                        </a:lnTo>
                        <a:lnTo>
                          <a:pt x="1638" y="1101"/>
                        </a:lnTo>
                        <a:lnTo>
                          <a:pt x="1642" y="1094"/>
                        </a:lnTo>
                        <a:lnTo>
                          <a:pt x="1650" y="1088"/>
                        </a:lnTo>
                        <a:lnTo>
                          <a:pt x="1660" y="1084"/>
                        </a:lnTo>
                        <a:lnTo>
                          <a:pt x="1650" y="990"/>
                        </a:lnTo>
                        <a:lnTo>
                          <a:pt x="1654" y="983"/>
                        </a:lnTo>
                        <a:lnTo>
                          <a:pt x="1658" y="974"/>
                        </a:lnTo>
                        <a:lnTo>
                          <a:pt x="1663" y="967"/>
                        </a:lnTo>
                        <a:lnTo>
                          <a:pt x="1667" y="958"/>
                        </a:lnTo>
                        <a:lnTo>
                          <a:pt x="1673" y="950"/>
                        </a:lnTo>
                        <a:lnTo>
                          <a:pt x="1677" y="942"/>
                        </a:lnTo>
                        <a:lnTo>
                          <a:pt x="1683" y="934"/>
                        </a:lnTo>
                        <a:lnTo>
                          <a:pt x="1689" y="926"/>
                        </a:lnTo>
                        <a:lnTo>
                          <a:pt x="1695" y="919"/>
                        </a:lnTo>
                        <a:lnTo>
                          <a:pt x="1701" y="912"/>
                        </a:lnTo>
                        <a:lnTo>
                          <a:pt x="1708" y="904"/>
                        </a:lnTo>
                        <a:lnTo>
                          <a:pt x="1714" y="899"/>
                        </a:lnTo>
                        <a:lnTo>
                          <a:pt x="1721" y="893"/>
                        </a:lnTo>
                        <a:lnTo>
                          <a:pt x="1728" y="887"/>
                        </a:lnTo>
                        <a:lnTo>
                          <a:pt x="1736" y="883"/>
                        </a:lnTo>
                        <a:lnTo>
                          <a:pt x="1743" y="878"/>
                        </a:lnTo>
                        <a:lnTo>
                          <a:pt x="1750" y="884"/>
                        </a:lnTo>
                        <a:lnTo>
                          <a:pt x="1752" y="890"/>
                        </a:lnTo>
                        <a:lnTo>
                          <a:pt x="1752" y="896"/>
                        </a:lnTo>
                        <a:lnTo>
                          <a:pt x="1749" y="902"/>
                        </a:lnTo>
                        <a:lnTo>
                          <a:pt x="1744" y="907"/>
                        </a:lnTo>
                        <a:lnTo>
                          <a:pt x="1740" y="913"/>
                        </a:lnTo>
                        <a:lnTo>
                          <a:pt x="1736" y="919"/>
                        </a:lnTo>
                        <a:lnTo>
                          <a:pt x="1733" y="926"/>
                        </a:lnTo>
                        <a:lnTo>
                          <a:pt x="1779" y="944"/>
                        </a:lnTo>
                        <a:lnTo>
                          <a:pt x="1778" y="963"/>
                        </a:lnTo>
                        <a:lnTo>
                          <a:pt x="1778" y="979"/>
                        </a:lnTo>
                        <a:lnTo>
                          <a:pt x="1781" y="996"/>
                        </a:lnTo>
                        <a:lnTo>
                          <a:pt x="1784" y="1012"/>
                        </a:lnTo>
                        <a:lnTo>
                          <a:pt x="1788" y="1028"/>
                        </a:lnTo>
                        <a:lnTo>
                          <a:pt x="1793" y="1044"/>
                        </a:lnTo>
                        <a:lnTo>
                          <a:pt x="1798" y="1060"/>
                        </a:lnTo>
                        <a:lnTo>
                          <a:pt x="1804" y="1075"/>
                        </a:lnTo>
                        <a:lnTo>
                          <a:pt x="1810" y="1091"/>
                        </a:lnTo>
                        <a:lnTo>
                          <a:pt x="1814" y="1105"/>
                        </a:lnTo>
                        <a:lnTo>
                          <a:pt x="1819" y="1120"/>
                        </a:lnTo>
                        <a:lnTo>
                          <a:pt x="1823" y="1135"/>
                        </a:lnTo>
                        <a:lnTo>
                          <a:pt x="1825" y="1149"/>
                        </a:lnTo>
                        <a:lnTo>
                          <a:pt x="1825" y="1165"/>
                        </a:lnTo>
                        <a:lnTo>
                          <a:pt x="1822" y="1180"/>
                        </a:lnTo>
                        <a:lnTo>
                          <a:pt x="1817" y="1194"/>
                        </a:lnTo>
                        <a:lnTo>
                          <a:pt x="1836" y="1177"/>
                        </a:lnTo>
                        <a:lnTo>
                          <a:pt x="1845" y="1183"/>
                        </a:lnTo>
                        <a:lnTo>
                          <a:pt x="1852" y="1188"/>
                        </a:lnTo>
                        <a:lnTo>
                          <a:pt x="1860" y="1196"/>
                        </a:lnTo>
                        <a:lnTo>
                          <a:pt x="1865" y="1203"/>
                        </a:lnTo>
                        <a:lnTo>
                          <a:pt x="1871" y="1210"/>
                        </a:lnTo>
                        <a:lnTo>
                          <a:pt x="1876" y="1218"/>
                        </a:lnTo>
                        <a:lnTo>
                          <a:pt x="1880" y="1226"/>
                        </a:lnTo>
                        <a:lnTo>
                          <a:pt x="1884" y="1234"/>
                        </a:lnTo>
                        <a:lnTo>
                          <a:pt x="1889" y="1241"/>
                        </a:lnTo>
                        <a:lnTo>
                          <a:pt x="1893" y="1250"/>
                        </a:lnTo>
                        <a:lnTo>
                          <a:pt x="1896" y="1257"/>
                        </a:lnTo>
                        <a:lnTo>
                          <a:pt x="1900" y="1264"/>
                        </a:lnTo>
                        <a:lnTo>
                          <a:pt x="1905" y="1272"/>
                        </a:lnTo>
                        <a:lnTo>
                          <a:pt x="1909" y="1277"/>
                        </a:lnTo>
                        <a:lnTo>
                          <a:pt x="1915" y="1283"/>
                        </a:lnTo>
                        <a:lnTo>
                          <a:pt x="1921" y="1289"/>
                        </a:lnTo>
                        <a:lnTo>
                          <a:pt x="1924" y="1279"/>
                        </a:lnTo>
                        <a:lnTo>
                          <a:pt x="1927" y="1269"/>
                        </a:lnTo>
                        <a:lnTo>
                          <a:pt x="1927" y="1260"/>
                        </a:lnTo>
                        <a:lnTo>
                          <a:pt x="1927" y="1250"/>
                        </a:lnTo>
                        <a:lnTo>
                          <a:pt x="1925" y="1241"/>
                        </a:lnTo>
                        <a:lnTo>
                          <a:pt x="1924" y="1231"/>
                        </a:lnTo>
                        <a:lnTo>
                          <a:pt x="1919" y="1222"/>
                        </a:lnTo>
                        <a:lnTo>
                          <a:pt x="1916" y="1213"/>
                        </a:lnTo>
                        <a:lnTo>
                          <a:pt x="1912" y="1205"/>
                        </a:lnTo>
                        <a:lnTo>
                          <a:pt x="1908" y="1194"/>
                        </a:lnTo>
                        <a:lnTo>
                          <a:pt x="1902" y="1186"/>
                        </a:lnTo>
                        <a:lnTo>
                          <a:pt x="1897" y="1177"/>
                        </a:lnTo>
                        <a:lnTo>
                          <a:pt x="1893" y="1168"/>
                        </a:lnTo>
                        <a:lnTo>
                          <a:pt x="1890" y="1158"/>
                        </a:lnTo>
                        <a:lnTo>
                          <a:pt x="1886" y="1149"/>
                        </a:lnTo>
                        <a:lnTo>
                          <a:pt x="1883" y="1140"/>
                        </a:lnTo>
                        <a:lnTo>
                          <a:pt x="1876" y="1117"/>
                        </a:lnTo>
                        <a:lnTo>
                          <a:pt x="1871" y="1097"/>
                        </a:lnTo>
                        <a:lnTo>
                          <a:pt x="1871" y="1076"/>
                        </a:lnTo>
                        <a:lnTo>
                          <a:pt x="1874" y="1059"/>
                        </a:lnTo>
                        <a:lnTo>
                          <a:pt x="1880" y="1041"/>
                        </a:lnTo>
                        <a:lnTo>
                          <a:pt x="1889" y="1025"/>
                        </a:lnTo>
                        <a:lnTo>
                          <a:pt x="1900" y="1011"/>
                        </a:lnTo>
                        <a:lnTo>
                          <a:pt x="1913" y="996"/>
                        </a:lnTo>
                        <a:lnTo>
                          <a:pt x="1927" y="983"/>
                        </a:lnTo>
                        <a:lnTo>
                          <a:pt x="1943" y="971"/>
                        </a:lnTo>
                        <a:lnTo>
                          <a:pt x="1959" y="958"/>
                        </a:lnTo>
                        <a:lnTo>
                          <a:pt x="1975" y="947"/>
                        </a:lnTo>
                        <a:lnTo>
                          <a:pt x="1991" y="935"/>
                        </a:lnTo>
                        <a:lnTo>
                          <a:pt x="2005" y="922"/>
                        </a:lnTo>
                        <a:lnTo>
                          <a:pt x="2020" y="910"/>
                        </a:lnTo>
                        <a:lnTo>
                          <a:pt x="2033" y="897"/>
                        </a:lnTo>
                        <a:lnTo>
                          <a:pt x="2030" y="893"/>
                        </a:lnTo>
                        <a:lnTo>
                          <a:pt x="2027" y="888"/>
                        </a:lnTo>
                        <a:lnTo>
                          <a:pt x="2023" y="884"/>
                        </a:lnTo>
                        <a:lnTo>
                          <a:pt x="2018" y="881"/>
                        </a:lnTo>
                        <a:lnTo>
                          <a:pt x="2013" y="880"/>
                        </a:lnTo>
                        <a:lnTo>
                          <a:pt x="2008" y="878"/>
                        </a:lnTo>
                        <a:lnTo>
                          <a:pt x="2002" y="877"/>
                        </a:lnTo>
                        <a:lnTo>
                          <a:pt x="1997" y="875"/>
                        </a:lnTo>
                        <a:lnTo>
                          <a:pt x="1991" y="874"/>
                        </a:lnTo>
                        <a:lnTo>
                          <a:pt x="1985" y="874"/>
                        </a:lnTo>
                        <a:lnTo>
                          <a:pt x="1978" y="874"/>
                        </a:lnTo>
                        <a:lnTo>
                          <a:pt x="1972" y="872"/>
                        </a:lnTo>
                        <a:lnTo>
                          <a:pt x="1966" y="872"/>
                        </a:lnTo>
                        <a:lnTo>
                          <a:pt x="1960" y="871"/>
                        </a:lnTo>
                        <a:lnTo>
                          <a:pt x="1954" y="870"/>
                        </a:lnTo>
                        <a:lnTo>
                          <a:pt x="1948" y="870"/>
                        </a:lnTo>
                        <a:lnTo>
                          <a:pt x="1932" y="870"/>
                        </a:lnTo>
                        <a:lnTo>
                          <a:pt x="1919" y="872"/>
                        </a:lnTo>
                        <a:lnTo>
                          <a:pt x="1909" y="877"/>
                        </a:lnTo>
                        <a:lnTo>
                          <a:pt x="1902" y="884"/>
                        </a:lnTo>
                        <a:lnTo>
                          <a:pt x="1896" y="893"/>
                        </a:lnTo>
                        <a:lnTo>
                          <a:pt x="1892" y="903"/>
                        </a:lnTo>
                        <a:lnTo>
                          <a:pt x="1889" y="913"/>
                        </a:lnTo>
                        <a:lnTo>
                          <a:pt x="1886" y="923"/>
                        </a:lnTo>
                        <a:lnTo>
                          <a:pt x="1884" y="937"/>
                        </a:lnTo>
                        <a:lnTo>
                          <a:pt x="1883" y="948"/>
                        </a:lnTo>
                        <a:lnTo>
                          <a:pt x="1880" y="958"/>
                        </a:lnTo>
                        <a:lnTo>
                          <a:pt x="1877" y="970"/>
                        </a:lnTo>
                        <a:lnTo>
                          <a:pt x="1871" y="979"/>
                        </a:lnTo>
                        <a:lnTo>
                          <a:pt x="1865" y="987"/>
                        </a:lnTo>
                        <a:lnTo>
                          <a:pt x="1857" y="995"/>
                        </a:lnTo>
                        <a:lnTo>
                          <a:pt x="1845" y="999"/>
                        </a:lnTo>
                        <a:lnTo>
                          <a:pt x="1842" y="993"/>
                        </a:lnTo>
                        <a:lnTo>
                          <a:pt x="1838" y="986"/>
                        </a:lnTo>
                        <a:lnTo>
                          <a:pt x="1835" y="980"/>
                        </a:lnTo>
                        <a:lnTo>
                          <a:pt x="1832" y="973"/>
                        </a:lnTo>
                        <a:lnTo>
                          <a:pt x="1828" y="967"/>
                        </a:lnTo>
                        <a:lnTo>
                          <a:pt x="1825" y="960"/>
                        </a:lnTo>
                        <a:lnTo>
                          <a:pt x="1822" y="954"/>
                        </a:lnTo>
                        <a:lnTo>
                          <a:pt x="1819" y="948"/>
                        </a:lnTo>
                        <a:lnTo>
                          <a:pt x="1816" y="941"/>
                        </a:lnTo>
                        <a:lnTo>
                          <a:pt x="1813" y="934"/>
                        </a:lnTo>
                        <a:lnTo>
                          <a:pt x="1811" y="926"/>
                        </a:lnTo>
                        <a:lnTo>
                          <a:pt x="1810" y="919"/>
                        </a:lnTo>
                        <a:lnTo>
                          <a:pt x="1809" y="912"/>
                        </a:lnTo>
                        <a:lnTo>
                          <a:pt x="1807" y="904"/>
                        </a:lnTo>
                        <a:lnTo>
                          <a:pt x="1807" y="896"/>
                        </a:lnTo>
                        <a:lnTo>
                          <a:pt x="1809" y="888"/>
                        </a:lnTo>
                        <a:lnTo>
                          <a:pt x="1822" y="871"/>
                        </a:lnTo>
                        <a:lnTo>
                          <a:pt x="1830" y="856"/>
                        </a:lnTo>
                        <a:lnTo>
                          <a:pt x="1832" y="846"/>
                        </a:lnTo>
                        <a:lnTo>
                          <a:pt x="1830" y="839"/>
                        </a:lnTo>
                        <a:lnTo>
                          <a:pt x="1823" y="833"/>
                        </a:lnTo>
                        <a:lnTo>
                          <a:pt x="1814" y="830"/>
                        </a:lnTo>
                        <a:lnTo>
                          <a:pt x="1801" y="827"/>
                        </a:lnTo>
                        <a:lnTo>
                          <a:pt x="1788" y="826"/>
                        </a:lnTo>
                        <a:lnTo>
                          <a:pt x="1772" y="826"/>
                        </a:lnTo>
                        <a:lnTo>
                          <a:pt x="1758" y="824"/>
                        </a:lnTo>
                        <a:lnTo>
                          <a:pt x="1742" y="823"/>
                        </a:lnTo>
                        <a:lnTo>
                          <a:pt x="1728" y="819"/>
                        </a:lnTo>
                        <a:lnTo>
                          <a:pt x="1715" y="814"/>
                        </a:lnTo>
                        <a:lnTo>
                          <a:pt x="1705" y="808"/>
                        </a:lnTo>
                        <a:lnTo>
                          <a:pt x="1699" y="798"/>
                        </a:lnTo>
                        <a:lnTo>
                          <a:pt x="1696" y="785"/>
                        </a:lnTo>
                        <a:lnTo>
                          <a:pt x="1686" y="786"/>
                        </a:lnTo>
                        <a:lnTo>
                          <a:pt x="1677" y="789"/>
                        </a:lnTo>
                        <a:lnTo>
                          <a:pt x="1669" y="792"/>
                        </a:lnTo>
                        <a:lnTo>
                          <a:pt x="1661" y="797"/>
                        </a:lnTo>
                        <a:lnTo>
                          <a:pt x="1653" y="803"/>
                        </a:lnTo>
                        <a:lnTo>
                          <a:pt x="1645" y="808"/>
                        </a:lnTo>
                        <a:lnTo>
                          <a:pt x="1638" y="816"/>
                        </a:lnTo>
                        <a:lnTo>
                          <a:pt x="1631" y="823"/>
                        </a:lnTo>
                        <a:lnTo>
                          <a:pt x="1621" y="827"/>
                        </a:lnTo>
                        <a:lnTo>
                          <a:pt x="1612" y="832"/>
                        </a:lnTo>
                        <a:lnTo>
                          <a:pt x="1602" y="836"/>
                        </a:lnTo>
                        <a:lnTo>
                          <a:pt x="1591" y="839"/>
                        </a:lnTo>
                        <a:lnTo>
                          <a:pt x="1583" y="840"/>
                        </a:lnTo>
                        <a:lnTo>
                          <a:pt x="1574" y="842"/>
                        </a:lnTo>
                        <a:lnTo>
                          <a:pt x="1565" y="842"/>
                        </a:lnTo>
                        <a:lnTo>
                          <a:pt x="1558" y="840"/>
                        </a:lnTo>
                        <a:lnTo>
                          <a:pt x="1551" y="839"/>
                        </a:lnTo>
                        <a:lnTo>
                          <a:pt x="1543" y="835"/>
                        </a:lnTo>
                        <a:lnTo>
                          <a:pt x="1536" y="830"/>
                        </a:lnTo>
                        <a:lnTo>
                          <a:pt x="1530" y="824"/>
                        </a:lnTo>
                        <a:lnTo>
                          <a:pt x="1524" y="817"/>
                        </a:lnTo>
                        <a:lnTo>
                          <a:pt x="1519" y="808"/>
                        </a:lnTo>
                        <a:lnTo>
                          <a:pt x="1514" y="798"/>
                        </a:lnTo>
                        <a:lnTo>
                          <a:pt x="1510" y="785"/>
                        </a:lnTo>
                        <a:lnTo>
                          <a:pt x="1506" y="784"/>
                        </a:lnTo>
                        <a:lnTo>
                          <a:pt x="1500" y="782"/>
                        </a:lnTo>
                        <a:lnTo>
                          <a:pt x="1494" y="782"/>
                        </a:lnTo>
                        <a:lnTo>
                          <a:pt x="1488" y="784"/>
                        </a:lnTo>
                        <a:lnTo>
                          <a:pt x="1484" y="785"/>
                        </a:lnTo>
                        <a:lnTo>
                          <a:pt x="1478" y="786"/>
                        </a:lnTo>
                        <a:lnTo>
                          <a:pt x="1472" y="789"/>
                        </a:lnTo>
                        <a:lnTo>
                          <a:pt x="1466" y="791"/>
                        </a:lnTo>
                        <a:lnTo>
                          <a:pt x="1460" y="794"/>
                        </a:lnTo>
                        <a:lnTo>
                          <a:pt x="1455" y="797"/>
                        </a:lnTo>
                        <a:lnTo>
                          <a:pt x="1449" y="798"/>
                        </a:lnTo>
                        <a:lnTo>
                          <a:pt x="1443" y="801"/>
                        </a:lnTo>
                        <a:lnTo>
                          <a:pt x="1437" y="803"/>
                        </a:lnTo>
                        <a:lnTo>
                          <a:pt x="1430" y="804"/>
                        </a:lnTo>
                        <a:lnTo>
                          <a:pt x="1424" y="804"/>
                        </a:lnTo>
                        <a:lnTo>
                          <a:pt x="1417" y="804"/>
                        </a:lnTo>
                        <a:lnTo>
                          <a:pt x="1405" y="788"/>
                        </a:lnTo>
                        <a:lnTo>
                          <a:pt x="1390" y="775"/>
                        </a:lnTo>
                        <a:lnTo>
                          <a:pt x="1377" y="766"/>
                        </a:lnTo>
                        <a:lnTo>
                          <a:pt x="1363" y="760"/>
                        </a:lnTo>
                        <a:lnTo>
                          <a:pt x="1348" y="759"/>
                        </a:lnTo>
                        <a:lnTo>
                          <a:pt x="1332" y="759"/>
                        </a:lnTo>
                        <a:lnTo>
                          <a:pt x="1318" y="762"/>
                        </a:lnTo>
                        <a:lnTo>
                          <a:pt x="1302" y="766"/>
                        </a:lnTo>
                        <a:lnTo>
                          <a:pt x="1287" y="772"/>
                        </a:lnTo>
                        <a:lnTo>
                          <a:pt x="1271" y="778"/>
                        </a:lnTo>
                        <a:lnTo>
                          <a:pt x="1255" y="786"/>
                        </a:lnTo>
                        <a:lnTo>
                          <a:pt x="1240" y="794"/>
                        </a:lnTo>
                        <a:lnTo>
                          <a:pt x="1226" y="803"/>
                        </a:lnTo>
                        <a:lnTo>
                          <a:pt x="1211" y="810"/>
                        </a:lnTo>
                        <a:lnTo>
                          <a:pt x="1197" y="817"/>
                        </a:lnTo>
                        <a:lnTo>
                          <a:pt x="1184" y="823"/>
                        </a:lnTo>
                        <a:lnTo>
                          <a:pt x="1100" y="721"/>
                        </a:lnTo>
                        <a:lnTo>
                          <a:pt x="1083" y="721"/>
                        </a:lnTo>
                        <a:lnTo>
                          <a:pt x="1067" y="719"/>
                        </a:lnTo>
                        <a:lnTo>
                          <a:pt x="1051" y="717"/>
                        </a:lnTo>
                        <a:lnTo>
                          <a:pt x="1038" y="712"/>
                        </a:lnTo>
                        <a:lnTo>
                          <a:pt x="1025" y="706"/>
                        </a:lnTo>
                        <a:lnTo>
                          <a:pt x="1013" y="701"/>
                        </a:lnTo>
                        <a:lnTo>
                          <a:pt x="1003" y="692"/>
                        </a:lnTo>
                        <a:lnTo>
                          <a:pt x="993" y="683"/>
                        </a:lnTo>
                        <a:lnTo>
                          <a:pt x="984" y="673"/>
                        </a:lnTo>
                        <a:lnTo>
                          <a:pt x="975" y="661"/>
                        </a:lnTo>
                        <a:lnTo>
                          <a:pt x="968" y="651"/>
                        </a:lnTo>
                        <a:lnTo>
                          <a:pt x="959" y="639"/>
                        </a:lnTo>
                        <a:lnTo>
                          <a:pt x="952" y="626"/>
                        </a:lnTo>
                        <a:lnTo>
                          <a:pt x="946" y="613"/>
                        </a:lnTo>
                        <a:lnTo>
                          <a:pt x="939" y="601"/>
                        </a:lnTo>
                        <a:lnTo>
                          <a:pt x="931" y="588"/>
                        </a:lnTo>
                        <a:lnTo>
                          <a:pt x="924" y="577"/>
                        </a:lnTo>
                        <a:lnTo>
                          <a:pt x="917" y="565"/>
                        </a:lnTo>
                        <a:lnTo>
                          <a:pt x="910" y="553"/>
                        </a:lnTo>
                        <a:lnTo>
                          <a:pt x="902" y="543"/>
                        </a:lnTo>
                        <a:lnTo>
                          <a:pt x="894" y="533"/>
                        </a:lnTo>
                        <a:lnTo>
                          <a:pt x="885" y="523"/>
                        </a:lnTo>
                        <a:lnTo>
                          <a:pt x="875" y="516"/>
                        </a:lnTo>
                        <a:lnTo>
                          <a:pt x="864" y="508"/>
                        </a:lnTo>
                        <a:lnTo>
                          <a:pt x="853" y="501"/>
                        </a:lnTo>
                        <a:lnTo>
                          <a:pt x="840" y="497"/>
                        </a:lnTo>
                        <a:lnTo>
                          <a:pt x="827" y="494"/>
                        </a:lnTo>
                        <a:lnTo>
                          <a:pt x="812" y="492"/>
                        </a:lnTo>
                        <a:lnTo>
                          <a:pt x="794" y="494"/>
                        </a:lnTo>
                        <a:lnTo>
                          <a:pt x="777" y="495"/>
                        </a:lnTo>
                        <a:lnTo>
                          <a:pt x="758" y="500"/>
                        </a:lnTo>
                        <a:lnTo>
                          <a:pt x="736" y="507"/>
                        </a:lnTo>
                        <a:lnTo>
                          <a:pt x="736" y="488"/>
                        </a:lnTo>
                        <a:lnTo>
                          <a:pt x="729" y="465"/>
                        </a:lnTo>
                        <a:lnTo>
                          <a:pt x="720" y="444"/>
                        </a:lnTo>
                        <a:lnTo>
                          <a:pt x="707" y="427"/>
                        </a:lnTo>
                        <a:lnTo>
                          <a:pt x="694" y="411"/>
                        </a:lnTo>
                        <a:lnTo>
                          <a:pt x="676" y="399"/>
                        </a:lnTo>
                        <a:lnTo>
                          <a:pt x="659" y="387"/>
                        </a:lnTo>
                        <a:lnTo>
                          <a:pt x="640" y="379"/>
                        </a:lnTo>
                        <a:lnTo>
                          <a:pt x="620" y="371"/>
                        </a:lnTo>
                        <a:lnTo>
                          <a:pt x="599" y="366"/>
                        </a:lnTo>
                        <a:lnTo>
                          <a:pt x="577" y="361"/>
                        </a:lnTo>
                        <a:lnTo>
                          <a:pt x="556" y="355"/>
                        </a:lnTo>
                        <a:lnTo>
                          <a:pt x="532" y="351"/>
                        </a:lnTo>
                        <a:lnTo>
                          <a:pt x="510" y="347"/>
                        </a:lnTo>
                        <a:lnTo>
                          <a:pt x="489" y="341"/>
                        </a:lnTo>
                        <a:lnTo>
                          <a:pt x="468" y="335"/>
                        </a:lnTo>
                        <a:lnTo>
                          <a:pt x="448" y="329"/>
                        </a:lnTo>
                        <a:lnTo>
                          <a:pt x="505" y="264"/>
                        </a:lnTo>
                        <a:lnTo>
                          <a:pt x="337" y="115"/>
                        </a:lnTo>
                        <a:lnTo>
                          <a:pt x="344" y="108"/>
                        </a:lnTo>
                        <a:lnTo>
                          <a:pt x="352" y="102"/>
                        </a:lnTo>
                        <a:lnTo>
                          <a:pt x="359" y="95"/>
                        </a:lnTo>
                        <a:lnTo>
                          <a:pt x="366" y="87"/>
                        </a:lnTo>
                        <a:lnTo>
                          <a:pt x="373" y="80"/>
                        </a:lnTo>
                        <a:lnTo>
                          <a:pt x="381" y="73"/>
                        </a:lnTo>
                        <a:lnTo>
                          <a:pt x="388" y="65"/>
                        </a:lnTo>
                        <a:lnTo>
                          <a:pt x="395" y="57"/>
                        </a:lnTo>
                        <a:lnTo>
                          <a:pt x="403" y="49"/>
                        </a:lnTo>
                        <a:lnTo>
                          <a:pt x="410" y="42"/>
                        </a:lnTo>
                        <a:lnTo>
                          <a:pt x="416" y="35"/>
                        </a:lnTo>
                        <a:lnTo>
                          <a:pt x="423" y="28"/>
                        </a:lnTo>
                        <a:lnTo>
                          <a:pt x="430" y="20"/>
                        </a:lnTo>
                        <a:lnTo>
                          <a:pt x="438" y="14"/>
                        </a:lnTo>
                        <a:lnTo>
                          <a:pt x="445" y="7"/>
                        </a:lnTo>
                        <a:lnTo>
                          <a:pt x="452" y="0"/>
                        </a:lnTo>
                        <a:lnTo>
                          <a:pt x="21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0" bIns="21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88" name=""/>
                  <p:cNvSpPr/>
                  <p:nvPr/>
                </p:nvSpPr>
                <p:spPr>
                  <a:xfrm flipH="1">
                    <a:off x="2216160" y="5225040"/>
                    <a:ext cx="114480" cy="48240"/>
                  </a:xfrm>
                  <a:custGeom>
                    <a:avLst/>
                    <a:gdLst/>
                    <a:ahLst/>
                    <a:rect l="l" t="t" r="r" b="b"/>
                    <a:pathLst>
                      <a:path w="1994" h="907">
                        <a:moveTo>
                          <a:pt x="0" y="0"/>
                        </a:moveTo>
                        <a:lnTo>
                          <a:pt x="8" y="86"/>
                        </a:lnTo>
                        <a:lnTo>
                          <a:pt x="26" y="108"/>
                        </a:lnTo>
                        <a:lnTo>
                          <a:pt x="43" y="128"/>
                        </a:lnTo>
                        <a:lnTo>
                          <a:pt x="61" y="148"/>
                        </a:lnTo>
                        <a:lnTo>
                          <a:pt x="78" y="170"/>
                        </a:lnTo>
                        <a:lnTo>
                          <a:pt x="96" y="191"/>
                        </a:lnTo>
                        <a:lnTo>
                          <a:pt x="113" y="211"/>
                        </a:lnTo>
                        <a:lnTo>
                          <a:pt x="132" y="232"/>
                        </a:lnTo>
                        <a:lnTo>
                          <a:pt x="150" y="252"/>
                        </a:lnTo>
                        <a:lnTo>
                          <a:pt x="167" y="272"/>
                        </a:lnTo>
                        <a:lnTo>
                          <a:pt x="186" y="291"/>
                        </a:lnTo>
                        <a:lnTo>
                          <a:pt x="205" y="310"/>
                        </a:lnTo>
                        <a:lnTo>
                          <a:pt x="222" y="331"/>
                        </a:lnTo>
                        <a:lnTo>
                          <a:pt x="243" y="350"/>
                        </a:lnTo>
                        <a:lnTo>
                          <a:pt x="262" y="367"/>
                        </a:lnTo>
                        <a:lnTo>
                          <a:pt x="281" y="386"/>
                        </a:lnTo>
                        <a:lnTo>
                          <a:pt x="301" y="403"/>
                        </a:lnTo>
                        <a:lnTo>
                          <a:pt x="322" y="421"/>
                        </a:lnTo>
                        <a:lnTo>
                          <a:pt x="340" y="437"/>
                        </a:lnTo>
                        <a:lnTo>
                          <a:pt x="362" y="454"/>
                        </a:lnTo>
                        <a:lnTo>
                          <a:pt x="383" y="470"/>
                        </a:lnTo>
                        <a:lnTo>
                          <a:pt x="405" y="485"/>
                        </a:lnTo>
                        <a:lnTo>
                          <a:pt x="426" y="500"/>
                        </a:lnTo>
                        <a:lnTo>
                          <a:pt x="448" y="514"/>
                        </a:lnTo>
                        <a:lnTo>
                          <a:pt x="472" y="527"/>
                        </a:lnTo>
                        <a:lnTo>
                          <a:pt x="493" y="540"/>
                        </a:lnTo>
                        <a:lnTo>
                          <a:pt x="518" y="552"/>
                        </a:lnTo>
                        <a:lnTo>
                          <a:pt x="542" y="564"/>
                        </a:lnTo>
                        <a:lnTo>
                          <a:pt x="566" y="574"/>
                        </a:lnTo>
                        <a:lnTo>
                          <a:pt x="591" y="584"/>
                        </a:lnTo>
                        <a:lnTo>
                          <a:pt x="617" y="593"/>
                        </a:lnTo>
                        <a:lnTo>
                          <a:pt x="644" y="601"/>
                        </a:lnTo>
                        <a:lnTo>
                          <a:pt x="670" y="609"/>
                        </a:lnTo>
                        <a:lnTo>
                          <a:pt x="684" y="616"/>
                        </a:lnTo>
                        <a:lnTo>
                          <a:pt x="699" y="622"/>
                        </a:lnTo>
                        <a:lnTo>
                          <a:pt x="715" y="629"/>
                        </a:lnTo>
                        <a:lnTo>
                          <a:pt x="731" y="635"/>
                        </a:lnTo>
                        <a:lnTo>
                          <a:pt x="747" y="642"/>
                        </a:lnTo>
                        <a:lnTo>
                          <a:pt x="762" y="648"/>
                        </a:lnTo>
                        <a:lnTo>
                          <a:pt x="778" y="654"/>
                        </a:lnTo>
                        <a:lnTo>
                          <a:pt x="794" y="660"/>
                        </a:lnTo>
                        <a:lnTo>
                          <a:pt x="808" y="666"/>
                        </a:lnTo>
                        <a:lnTo>
                          <a:pt x="826" y="670"/>
                        </a:lnTo>
                        <a:lnTo>
                          <a:pt x="840" y="676"/>
                        </a:lnTo>
                        <a:lnTo>
                          <a:pt x="856" y="680"/>
                        </a:lnTo>
                        <a:lnTo>
                          <a:pt x="872" y="686"/>
                        </a:lnTo>
                        <a:lnTo>
                          <a:pt x="888" y="690"/>
                        </a:lnTo>
                        <a:lnTo>
                          <a:pt x="904" y="695"/>
                        </a:lnTo>
                        <a:lnTo>
                          <a:pt x="922" y="701"/>
                        </a:lnTo>
                        <a:lnTo>
                          <a:pt x="938" y="705"/>
                        </a:lnTo>
                        <a:lnTo>
                          <a:pt x="954" y="709"/>
                        </a:lnTo>
                        <a:lnTo>
                          <a:pt x="970" y="714"/>
                        </a:lnTo>
                        <a:lnTo>
                          <a:pt x="986" y="718"/>
                        </a:lnTo>
                        <a:lnTo>
                          <a:pt x="1003" y="722"/>
                        </a:lnTo>
                        <a:lnTo>
                          <a:pt x="1019" y="727"/>
                        </a:lnTo>
                        <a:lnTo>
                          <a:pt x="1035" y="730"/>
                        </a:lnTo>
                        <a:lnTo>
                          <a:pt x="1051" y="734"/>
                        </a:lnTo>
                        <a:lnTo>
                          <a:pt x="1069" y="738"/>
                        </a:lnTo>
                        <a:lnTo>
                          <a:pt x="1085" y="743"/>
                        </a:lnTo>
                        <a:lnTo>
                          <a:pt x="1101" y="746"/>
                        </a:lnTo>
                        <a:lnTo>
                          <a:pt x="1117" y="750"/>
                        </a:lnTo>
                        <a:lnTo>
                          <a:pt x="1135" y="754"/>
                        </a:lnTo>
                        <a:lnTo>
                          <a:pt x="1151" y="759"/>
                        </a:lnTo>
                        <a:lnTo>
                          <a:pt x="1167" y="763"/>
                        </a:lnTo>
                        <a:lnTo>
                          <a:pt x="1183" y="768"/>
                        </a:lnTo>
                        <a:lnTo>
                          <a:pt x="1200" y="772"/>
                        </a:lnTo>
                        <a:lnTo>
                          <a:pt x="1216" y="775"/>
                        </a:lnTo>
                        <a:lnTo>
                          <a:pt x="1232" y="778"/>
                        </a:lnTo>
                        <a:lnTo>
                          <a:pt x="1248" y="781"/>
                        </a:lnTo>
                        <a:lnTo>
                          <a:pt x="1264" y="781"/>
                        </a:lnTo>
                        <a:lnTo>
                          <a:pt x="1280" y="782"/>
                        </a:lnTo>
                        <a:lnTo>
                          <a:pt x="1295" y="781"/>
                        </a:lnTo>
                        <a:lnTo>
                          <a:pt x="1311" y="781"/>
                        </a:lnTo>
                        <a:lnTo>
                          <a:pt x="1325" y="779"/>
                        </a:lnTo>
                        <a:lnTo>
                          <a:pt x="1341" y="776"/>
                        </a:lnTo>
                        <a:lnTo>
                          <a:pt x="1356" y="775"/>
                        </a:lnTo>
                        <a:lnTo>
                          <a:pt x="1371" y="772"/>
                        </a:lnTo>
                        <a:lnTo>
                          <a:pt x="1385" y="769"/>
                        </a:lnTo>
                        <a:lnTo>
                          <a:pt x="1400" y="766"/>
                        </a:lnTo>
                        <a:lnTo>
                          <a:pt x="1416" y="762"/>
                        </a:lnTo>
                        <a:lnTo>
                          <a:pt x="1430" y="759"/>
                        </a:lnTo>
                        <a:lnTo>
                          <a:pt x="1445" y="754"/>
                        </a:lnTo>
                        <a:lnTo>
                          <a:pt x="1459" y="750"/>
                        </a:lnTo>
                        <a:lnTo>
                          <a:pt x="1475" y="747"/>
                        </a:lnTo>
                        <a:lnTo>
                          <a:pt x="1490" y="743"/>
                        </a:lnTo>
                        <a:lnTo>
                          <a:pt x="1506" y="740"/>
                        </a:lnTo>
                        <a:lnTo>
                          <a:pt x="1521" y="737"/>
                        </a:lnTo>
                        <a:lnTo>
                          <a:pt x="1537" y="734"/>
                        </a:lnTo>
                        <a:lnTo>
                          <a:pt x="1551" y="731"/>
                        </a:lnTo>
                        <a:lnTo>
                          <a:pt x="1567" y="730"/>
                        </a:lnTo>
                        <a:lnTo>
                          <a:pt x="1583" y="727"/>
                        </a:lnTo>
                        <a:lnTo>
                          <a:pt x="1601" y="727"/>
                        </a:lnTo>
                        <a:lnTo>
                          <a:pt x="1617" y="725"/>
                        </a:lnTo>
                        <a:lnTo>
                          <a:pt x="1634" y="725"/>
                        </a:lnTo>
                        <a:lnTo>
                          <a:pt x="1652" y="727"/>
                        </a:lnTo>
                        <a:lnTo>
                          <a:pt x="1669" y="728"/>
                        </a:lnTo>
                        <a:lnTo>
                          <a:pt x="1687" y="730"/>
                        </a:lnTo>
                        <a:lnTo>
                          <a:pt x="1690" y="734"/>
                        </a:lnTo>
                        <a:lnTo>
                          <a:pt x="1693" y="737"/>
                        </a:lnTo>
                        <a:lnTo>
                          <a:pt x="1695" y="738"/>
                        </a:lnTo>
                        <a:lnTo>
                          <a:pt x="1698" y="743"/>
                        </a:lnTo>
                        <a:lnTo>
                          <a:pt x="1701" y="746"/>
                        </a:lnTo>
                        <a:lnTo>
                          <a:pt x="1704" y="749"/>
                        </a:lnTo>
                        <a:lnTo>
                          <a:pt x="1706" y="753"/>
                        </a:lnTo>
                        <a:lnTo>
                          <a:pt x="1704" y="757"/>
                        </a:lnTo>
                        <a:lnTo>
                          <a:pt x="1701" y="760"/>
                        </a:lnTo>
                        <a:lnTo>
                          <a:pt x="1698" y="763"/>
                        </a:lnTo>
                        <a:lnTo>
                          <a:pt x="1695" y="768"/>
                        </a:lnTo>
                        <a:lnTo>
                          <a:pt x="1691" y="770"/>
                        </a:lnTo>
                        <a:lnTo>
                          <a:pt x="1688" y="773"/>
                        </a:lnTo>
                        <a:lnTo>
                          <a:pt x="1685" y="776"/>
                        </a:lnTo>
                        <a:lnTo>
                          <a:pt x="1681" y="778"/>
                        </a:lnTo>
                        <a:lnTo>
                          <a:pt x="1677" y="776"/>
                        </a:lnTo>
                        <a:lnTo>
                          <a:pt x="1697" y="781"/>
                        </a:lnTo>
                        <a:lnTo>
                          <a:pt x="1717" y="784"/>
                        </a:lnTo>
                        <a:lnTo>
                          <a:pt x="1738" y="788"/>
                        </a:lnTo>
                        <a:lnTo>
                          <a:pt x="1760" y="791"/>
                        </a:lnTo>
                        <a:lnTo>
                          <a:pt x="1781" y="794"/>
                        </a:lnTo>
                        <a:lnTo>
                          <a:pt x="1803" y="798"/>
                        </a:lnTo>
                        <a:lnTo>
                          <a:pt x="1827" y="803"/>
                        </a:lnTo>
                        <a:lnTo>
                          <a:pt x="1848" y="807"/>
                        </a:lnTo>
                        <a:lnTo>
                          <a:pt x="1870" y="813"/>
                        </a:lnTo>
                        <a:lnTo>
                          <a:pt x="1891" y="821"/>
                        </a:lnTo>
                        <a:lnTo>
                          <a:pt x="1911" y="830"/>
                        </a:lnTo>
                        <a:lnTo>
                          <a:pt x="1930" y="840"/>
                        </a:lnTo>
                        <a:lnTo>
                          <a:pt x="1949" y="853"/>
                        </a:lnTo>
                        <a:lnTo>
                          <a:pt x="1965" y="870"/>
                        </a:lnTo>
                        <a:lnTo>
                          <a:pt x="1981" y="887"/>
                        </a:lnTo>
                        <a:lnTo>
                          <a:pt x="1994" y="907"/>
                        </a:lnTo>
                        <a:lnTo>
                          <a:pt x="1984" y="888"/>
                        </a:lnTo>
                        <a:lnTo>
                          <a:pt x="1971" y="870"/>
                        </a:lnTo>
                        <a:lnTo>
                          <a:pt x="1958" y="855"/>
                        </a:lnTo>
                        <a:lnTo>
                          <a:pt x="1942" y="840"/>
                        </a:lnTo>
                        <a:lnTo>
                          <a:pt x="1926" y="827"/>
                        </a:lnTo>
                        <a:lnTo>
                          <a:pt x="1910" y="816"/>
                        </a:lnTo>
                        <a:lnTo>
                          <a:pt x="1891" y="804"/>
                        </a:lnTo>
                        <a:lnTo>
                          <a:pt x="1873" y="794"/>
                        </a:lnTo>
                        <a:lnTo>
                          <a:pt x="1854" y="784"/>
                        </a:lnTo>
                        <a:lnTo>
                          <a:pt x="1837" y="773"/>
                        </a:lnTo>
                        <a:lnTo>
                          <a:pt x="1819" y="762"/>
                        </a:lnTo>
                        <a:lnTo>
                          <a:pt x="1802" y="752"/>
                        </a:lnTo>
                        <a:lnTo>
                          <a:pt x="1784" y="738"/>
                        </a:lnTo>
                        <a:lnTo>
                          <a:pt x="1770" y="724"/>
                        </a:lnTo>
                        <a:lnTo>
                          <a:pt x="1755" y="709"/>
                        </a:lnTo>
                        <a:lnTo>
                          <a:pt x="1742" y="692"/>
                        </a:lnTo>
                        <a:lnTo>
                          <a:pt x="1728" y="692"/>
                        </a:lnTo>
                        <a:lnTo>
                          <a:pt x="1714" y="693"/>
                        </a:lnTo>
                        <a:lnTo>
                          <a:pt x="1703" y="693"/>
                        </a:lnTo>
                        <a:lnTo>
                          <a:pt x="1690" y="693"/>
                        </a:lnTo>
                        <a:lnTo>
                          <a:pt x="1678" y="695"/>
                        </a:lnTo>
                        <a:lnTo>
                          <a:pt x="1666" y="696"/>
                        </a:lnTo>
                        <a:lnTo>
                          <a:pt x="1655" y="698"/>
                        </a:lnTo>
                        <a:lnTo>
                          <a:pt x="1643" y="698"/>
                        </a:lnTo>
                        <a:lnTo>
                          <a:pt x="1633" y="699"/>
                        </a:lnTo>
                        <a:lnTo>
                          <a:pt x="1621" y="701"/>
                        </a:lnTo>
                        <a:lnTo>
                          <a:pt x="1611" y="702"/>
                        </a:lnTo>
                        <a:lnTo>
                          <a:pt x="1599" y="703"/>
                        </a:lnTo>
                        <a:lnTo>
                          <a:pt x="1589" y="705"/>
                        </a:lnTo>
                        <a:lnTo>
                          <a:pt x="1579" y="706"/>
                        </a:lnTo>
                        <a:lnTo>
                          <a:pt x="1567" y="706"/>
                        </a:lnTo>
                        <a:lnTo>
                          <a:pt x="1559" y="708"/>
                        </a:lnTo>
                        <a:lnTo>
                          <a:pt x="1547" y="709"/>
                        </a:lnTo>
                        <a:lnTo>
                          <a:pt x="1537" y="709"/>
                        </a:lnTo>
                        <a:lnTo>
                          <a:pt x="1526" y="711"/>
                        </a:lnTo>
                        <a:lnTo>
                          <a:pt x="1516" y="711"/>
                        </a:lnTo>
                        <a:lnTo>
                          <a:pt x="1506" y="711"/>
                        </a:lnTo>
                        <a:lnTo>
                          <a:pt x="1494" y="711"/>
                        </a:lnTo>
                        <a:lnTo>
                          <a:pt x="1484" y="711"/>
                        </a:lnTo>
                        <a:lnTo>
                          <a:pt x="1473" y="709"/>
                        </a:lnTo>
                        <a:lnTo>
                          <a:pt x="1462" y="709"/>
                        </a:lnTo>
                        <a:lnTo>
                          <a:pt x="1451" y="708"/>
                        </a:lnTo>
                        <a:lnTo>
                          <a:pt x="1439" y="706"/>
                        </a:lnTo>
                        <a:lnTo>
                          <a:pt x="1427" y="705"/>
                        </a:lnTo>
                        <a:lnTo>
                          <a:pt x="1416" y="702"/>
                        </a:lnTo>
                        <a:lnTo>
                          <a:pt x="1404" y="699"/>
                        </a:lnTo>
                        <a:lnTo>
                          <a:pt x="1391" y="696"/>
                        </a:lnTo>
                        <a:lnTo>
                          <a:pt x="1378" y="692"/>
                        </a:lnTo>
                        <a:lnTo>
                          <a:pt x="1362" y="705"/>
                        </a:lnTo>
                        <a:lnTo>
                          <a:pt x="1347" y="715"/>
                        </a:lnTo>
                        <a:lnTo>
                          <a:pt x="1331" y="722"/>
                        </a:lnTo>
                        <a:lnTo>
                          <a:pt x="1315" y="730"/>
                        </a:lnTo>
                        <a:lnTo>
                          <a:pt x="1301" y="735"/>
                        </a:lnTo>
                        <a:lnTo>
                          <a:pt x="1285" y="738"/>
                        </a:lnTo>
                        <a:lnTo>
                          <a:pt x="1269" y="740"/>
                        </a:lnTo>
                        <a:lnTo>
                          <a:pt x="1254" y="741"/>
                        </a:lnTo>
                        <a:lnTo>
                          <a:pt x="1239" y="741"/>
                        </a:lnTo>
                        <a:lnTo>
                          <a:pt x="1223" y="740"/>
                        </a:lnTo>
                        <a:lnTo>
                          <a:pt x="1209" y="738"/>
                        </a:lnTo>
                        <a:lnTo>
                          <a:pt x="1194" y="735"/>
                        </a:lnTo>
                        <a:lnTo>
                          <a:pt x="1178" y="731"/>
                        </a:lnTo>
                        <a:lnTo>
                          <a:pt x="1164" y="727"/>
                        </a:lnTo>
                        <a:lnTo>
                          <a:pt x="1149" y="722"/>
                        </a:lnTo>
                        <a:lnTo>
                          <a:pt x="1135" y="717"/>
                        </a:lnTo>
                        <a:lnTo>
                          <a:pt x="1119" y="711"/>
                        </a:lnTo>
                        <a:lnTo>
                          <a:pt x="1104" y="705"/>
                        </a:lnTo>
                        <a:lnTo>
                          <a:pt x="1089" y="699"/>
                        </a:lnTo>
                        <a:lnTo>
                          <a:pt x="1073" y="692"/>
                        </a:lnTo>
                        <a:lnTo>
                          <a:pt x="1059" y="686"/>
                        </a:lnTo>
                        <a:lnTo>
                          <a:pt x="1043" y="679"/>
                        </a:lnTo>
                        <a:lnTo>
                          <a:pt x="1028" y="673"/>
                        </a:lnTo>
                        <a:lnTo>
                          <a:pt x="1012" y="668"/>
                        </a:lnTo>
                        <a:lnTo>
                          <a:pt x="996" y="663"/>
                        </a:lnTo>
                        <a:lnTo>
                          <a:pt x="982" y="658"/>
                        </a:lnTo>
                        <a:lnTo>
                          <a:pt x="966" y="654"/>
                        </a:lnTo>
                        <a:lnTo>
                          <a:pt x="950" y="651"/>
                        </a:lnTo>
                        <a:lnTo>
                          <a:pt x="933" y="648"/>
                        </a:lnTo>
                        <a:lnTo>
                          <a:pt x="917" y="647"/>
                        </a:lnTo>
                        <a:lnTo>
                          <a:pt x="901" y="647"/>
                        </a:lnTo>
                        <a:lnTo>
                          <a:pt x="885" y="647"/>
                        </a:lnTo>
                        <a:lnTo>
                          <a:pt x="877" y="652"/>
                        </a:lnTo>
                        <a:lnTo>
                          <a:pt x="869" y="655"/>
                        </a:lnTo>
                        <a:lnTo>
                          <a:pt x="862" y="658"/>
                        </a:lnTo>
                        <a:lnTo>
                          <a:pt x="855" y="658"/>
                        </a:lnTo>
                        <a:lnTo>
                          <a:pt x="849" y="655"/>
                        </a:lnTo>
                        <a:lnTo>
                          <a:pt x="842" y="651"/>
                        </a:lnTo>
                        <a:lnTo>
                          <a:pt x="834" y="645"/>
                        </a:lnTo>
                        <a:lnTo>
                          <a:pt x="829" y="636"/>
                        </a:lnTo>
                        <a:lnTo>
                          <a:pt x="799" y="632"/>
                        </a:lnTo>
                        <a:lnTo>
                          <a:pt x="772" y="625"/>
                        </a:lnTo>
                        <a:lnTo>
                          <a:pt x="744" y="618"/>
                        </a:lnTo>
                        <a:lnTo>
                          <a:pt x="716" y="610"/>
                        </a:lnTo>
                        <a:lnTo>
                          <a:pt x="690" y="600"/>
                        </a:lnTo>
                        <a:lnTo>
                          <a:pt x="664" y="591"/>
                        </a:lnTo>
                        <a:lnTo>
                          <a:pt x="638" y="580"/>
                        </a:lnTo>
                        <a:lnTo>
                          <a:pt x="611" y="568"/>
                        </a:lnTo>
                        <a:lnTo>
                          <a:pt x="587" y="556"/>
                        </a:lnTo>
                        <a:lnTo>
                          <a:pt x="562" y="543"/>
                        </a:lnTo>
                        <a:lnTo>
                          <a:pt x="537" y="530"/>
                        </a:lnTo>
                        <a:lnTo>
                          <a:pt x="514" y="516"/>
                        </a:lnTo>
                        <a:lnTo>
                          <a:pt x="491" y="500"/>
                        </a:lnTo>
                        <a:lnTo>
                          <a:pt x="467" y="485"/>
                        </a:lnTo>
                        <a:lnTo>
                          <a:pt x="444" y="467"/>
                        </a:lnTo>
                        <a:lnTo>
                          <a:pt x="422" y="450"/>
                        </a:lnTo>
                        <a:lnTo>
                          <a:pt x="399" y="433"/>
                        </a:lnTo>
                        <a:lnTo>
                          <a:pt x="378" y="415"/>
                        </a:lnTo>
                        <a:lnTo>
                          <a:pt x="357" y="395"/>
                        </a:lnTo>
                        <a:lnTo>
                          <a:pt x="336" y="376"/>
                        </a:lnTo>
                        <a:lnTo>
                          <a:pt x="316" y="355"/>
                        </a:lnTo>
                        <a:lnTo>
                          <a:pt x="295" y="335"/>
                        </a:lnTo>
                        <a:lnTo>
                          <a:pt x="275" y="315"/>
                        </a:lnTo>
                        <a:lnTo>
                          <a:pt x="256" y="293"/>
                        </a:lnTo>
                        <a:lnTo>
                          <a:pt x="236" y="271"/>
                        </a:lnTo>
                        <a:lnTo>
                          <a:pt x="217" y="248"/>
                        </a:lnTo>
                        <a:lnTo>
                          <a:pt x="199" y="226"/>
                        </a:lnTo>
                        <a:lnTo>
                          <a:pt x="180" y="202"/>
                        </a:lnTo>
                        <a:lnTo>
                          <a:pt x="163" y="179"/>
                        </a:lnTo>
                        <a:lnTo>
                          <a:pt x="145" y="154"/>
                        </a:lnTo>
                        <a:lnTo>
                          <a:pt x="128" y="130"/>
                        </a:lnTo>
                        <a:lnTo>
                          <a:pt x="112" y="105"/>
                        </a:lnTo>
                        <a:lnTo>
                          <a:pt x="110" y="99"/>
                        </a:lnTo>
                        <a:lnTo>
                          <a:pt x="107" y="92"/>
                        </a:lnTo>
                        <a:lnTo>
                          <a:pt x="107" y="86"/>
                        </a:lnTo>
                        <a:lnTo>
                          <a:pt x="106" y="79"/>
                        </a:lnTo>
                        <a:lnTo>
                          <a:pt x="104" y="71"/>
                        </a:lnTo>
                        <a:lnTo>
                          <a:pt x="104" y="65"/>
                        </a:lnTo>
                        <a:lnTo>
                          <a:pt x="104" y="60"/>
                        </a:lnTo>
                        <a:lnTo>
                          <a:pt x="103" y="52"/>
                        </a:lnTo>
                        <a:lnTo>
                          <a:pt x="103" y="45"/>
                        </a:lnTo>
                        <a:lnTo>
                          <a:pt x="103" y="39"/>
                        </a:lnTo>
                        <a:lnTo>
                          <a:pt x="103" y="32"/>
                        </a:lnTo>
                        <a:lnTo>
                          <a:pt x="103" y="26"/>
                        </a:lnTo>
                        <a:lnTo>
                          <a:pt x="104" y="19"/>
                        </a:lnTo>
                        <a:lnTo>
                          <a:pt x="104" y="13"/>
                        </a:lnTo>
                        <a:lnTo>
                          <a:pt x="104" y="7"/>
                        </a:lnTo>
                        <a:lnTo>
                          <a:pt x="106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440" bIns="1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89" name=""/>
                  <p:cNvSpPr/>
                  <p:nvPr/>
                </p:nvSpPr>
                <p:spPr>
                  <a:xfrm flipH="1">
                    <a:off x="2211840" y="5225040"/>
                    <a:ext cx="83160" cy="3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449" h="581">
                        <a:moveTo>
                          <a:pt x="0" y="0"/>
                        </a:moveTo>
                        <a:lnTo>
                          <a:pt x="6" y="17"/>
                        </a:lnTo>
                        <a:lnTo>
                          <a:pt x="11" y="36"/>
                        </a:lnTo>
                        <a:lnTo>
                          <a:pt x="16" y="55"/>
                        </a:lnTo>
                        <a:lnTo>
                          <a:pt x="22" y="73"/>
                        </a:lnTo>
                        <a:lnTo>
                          <a:pt x="28" y="90"/>
                        </a:lnTo>
                        <a:lnTo>
                          <a:pt x="35" y="108"/>
                        </a:lnTo>
                        <a:lnTo>
                          <a:pt x="41" y="127"/>
                        </a:lnTo>
                        <a:lnTo>
                          <a:pt x="48" y="144"/>
                        </a:lnTo>
                        <a:lnTo>
                          <a:pt x="57" y="162"/>
                        </a:lnTo>
                        <a:lnTo>
                          <a:pt x="64" y="178"/>
                        </a:lnTo>
                        <a:lnTo>
                          <a:pt x="73" y="195"/>
                        </a:lnTo>
                        <a:lnTo>
                          <a:pt x="82" y="213"/>
                        </a:lnTo>
                        <a:lnTo>
                          <a:pt x="91" y="229"/>
                        </a:lnTo>
                        <a:lnTo>
                          <a:pt x="101" y="245"/>
                        </a:lnTo>
                        <a:lnTo>
                          <a:pt x="110" y="262"/>
                        </a:lnTo>
                        <a:lnTo>
                          <a:pt x="121" y="277"/>
                        </a:lnTo>
                        <a:lnTo>
                          <a:pt x="131" y="294"/>
                        </a:lnTo>
                        <a:lnTo>
                          <a:pt x="142" y="309"/>
                        </a:lnTo>
                        <a:lnTo>
                          <a:pt x="153" y="325"/>
                        </a:lnTo>
                        <a:lnTo>
                          <a:pt x="165" y="339"/>
                        </a:lnTo>
                        <a:lnTo>
                          <a:pt x="178" y="354"/>
                        </a:lnTo>
                        <a:lnTo>
                          <a:pt x="190" y="368"/>
                        </a:lnTo>
                        <a:lnTo>
                          <a:pt x="204" y="383"/>
                        </a:lnTo>
                        <a:lnTo>
                          <a:pt x="217" y="398"/>
                        </a:lnTo>
                        <a:lnTo>
                          <a:pt x="232" y="411"/>
                        </a:lnTo>
                        <a:lnTo>
                          <a:pt x="245" y="424"/>
                        </a:lnTo>
                        <a:lnTo>
                          <a:pt x="261" y="437"/>
                        </a:lnTo>
                        <a:lnTo>
                          <a:pt x="276" y="450"/>
                        </a:lnTo>
                        <a:lnTo>
                          <a:pt x="292" y="462"/>
                        </a:lnTo>
                        <a:lnTo>
                          <a:pt x="308" y="473"/>
                        </a:lnTo>
                        <a:lnTo>
                          <a:pt x="324" y="485"/>
                        </a:lnTo>
                        <a:lnTo>
                          <a:pt x="341" y="497"/>
                        </a:lnTo>
                        <a:lnTo>
                          <a:pt x="367" y="510"/>
                        </a:lnTo>
                        <a:lnTo>
                          <a:pt x="395" y="521"/>
                        </a:lnTo>
                        <a:lnTo>
                          <a:pt x="423" y="533"/>
                        </a:lnTo>
                        <a:lnTo>
                          <a:pt x="451" y="543"/>
                        </a:lnTo>
                        <a:lnTo>
                          <a:pt x="477" y="552"/>
                        </a:lnTo>
                        <a:lnTo>
                          <a:pt x="506" y="559"/>
                        </a:lnTo>
                        <a:lnTo>
                          <a:pt x="534" y="565"/>
                        </a:lnTo>
                        <a:lnTo>
                          <a:pt x="561" y="571"/>
                        </a:lnTo>
                        <a:lnTo>
                          <a:pt x="590" y="575"/>
                        </a:lnTo>
                        <a:lnTo>
                          <a:pt x="618" y="578"/>
                        </a:lnTo>
                        <a:lnTo>
                          <a:pt x="646" y="580"/>
                        </a:lnTo>
                        <a:lnTo>
                          <a:pt x="673" y="581"/>
                        </a:lnTo>
                        <a:lnTo>
                          <a:pt x="703" y="581"/>
                        </a:lnTo>
                        <a:lnTo>
                          <a:pt x="730" y="581"/>
                        </a:lnTo>
                        <a:lnTo>
                          <a:pt x="759" y="578"/>
                        </a:lnTo>
                        <a:lnTo>
                          <a:pt x="787" y="575"/>
                        </a:lnTo>
                        <a:lnTo>
                          <a:pt x="815" y="571"/>
                        </a:lnTo>
                        <a:lnTo>
                          <a:pt x="842" y="567"/>
                        </a:lnTo>
                        <a:lnTo>
                          <a:pt x="870" y="562"/>
                        </a:lnTo>
                        <a:lnTo>
                          <a:pt x="898" y="555"/>
                        </a:lnTo>
                        <a:lnTo>
                          <a:pt x="924" y="548"/>
                        </a:lnTo>
                        <a:lnTo>
                          <a:pt x="950" y="540"/>
                        </a:lnTo>
                        <a:lnTo>
                          <a:pt x="978" y="532"/>
                        </a:lnTo>
                        <a:lnTo>
                          <a:pt x="1003" y="521"/>
                        </a:lnTo>
                        <a:lnTo>
                          <a:pt x="1029" y="511"/>
                        </a:lnTo>
                        <a:lnTo>
                          <a:pt x="1054" y="500"/>
                        </a:lnTo>
                        <a:lnTo>
                          <a:pt x="1080" y="488"/>
                        </a:lnTo>
                        <a:lnTo>
                          <a:pt x="1103" y="475"/>
                        </a:lnTo>
                        <a:lnTo>
                          <a:pt x="1128" y="462"/>
                        </a:lnTo>
                        <a:lnTo>
                          <a:pt x="1151" y="449"/>
                        </a:lnTo>
                        <a:lnTo>
                          <a:pt x="1175" y="434"/>
                        </a:lnTo>
                        <a:lnTo>
                          <a:pt x="1197" y="418"/>
                        </a:lnTo>
                        <a:lnTo>
                          <a:pt x="1211" y="405"/>
                        </a:lnTo>
                        <a:lnTo>
                          <a:pt x="1226" y="392"/>
                        </a:lnTo>
                        <a:lnTo>
                          <a:pt x="1240" y="379"/>
                        </a:lnTo>
                        <a:lnTo>
                          <a:pt x="1252" y="366"/>
                        </a:lnTo>
                        <a:lnTo>
                          <a:pt x="1265" y="352"/>
                        </a:lnTo>
                        <a:lnTo>
                          <a:pt x="1278" y="339"/>
                        </a:lnTo>
                        <a:lnTo>
                          <a:pt x="1290" y="326"/>
                        </a:lnTo>
                        <a:lnTo>
                          <a:pt x="1301" y="313"/>
                        </a:lnTo>
                        <a:lnTo>
                          <a:pt x="1312" y="301"/>
                        </a:lnTo>
                        <a:lnTo>
                          <a:pt x="1322" y="287"/>
                        </a:lnTo>
                        <a:lnTo>
                          <a:pt x="1332" y="274"/>
                        </a:lnTo>
                        <a:lnTo>
                          <a:pt x="1342" y="261"/>
                        </a:lnTo>
                        <a:lnTo>
                          <a:pt x="1351" y="248"/>
                        </a:lnTo>
                        <a:lnTo>
                          <a:pt x="1358" y="236"/>
                        </a:lnTo>
                        <a:lnTo>
                          <a:pt x="1367" y="223"/>
                        </a:lnTo>
                        <a:lnTo>
                          <a:pt x="1374" y="210"/>
                        </a:lnTo>
                        <a:lnTo>
                          <a:pt x="1382" y="197"/>
                        </a:lnTo>
                        <a:lnTo>
                          <a:pt x="1389" y="183"/>
                        </a:lnTo>
                        <a:lnTo>
                          <a:pt x="1396" y="170"/>
                        </a:lnTo>
                        <a:lnTo>
                          <a:pt x="1402" y="157"/>
                        </a:lnTo>
                        <a:lnTo>
                          <a:pt x="1408" y="144"/>
                        </a:lnTo>
                        <a:lnTo>
                          <a:pt x="1412" y="131"/>
                        </a:lnTo>
                        <a:lnTo>
                          <a:pt x="1418" y="118"/>
                        </a:lnTo>
                        <a:lnTo>
                          <a:pt x="1422" y="105"/>
                        </a:lnTo>
                        <a:lnTo>
                          <a:pt x="1427" y="92"/>
                        </a:lnTo>
                        <a:lnTo>
                          <a:pt x="1431" y="79"/>
                        </a:lnTo>
                        <a:lnTo>
                          <a:pt x="1434" y="65"/>
                        </a:lnTo>
                        <a:lnTo>
                          <a:pt x="1438" y="52"/>
                        </a:lnTo>
                        <a:lnTo>
                          <a:pt x="1441" y="39"/>
                        </a:lnTo>
                        <a:lnTo>
                          <a:pt x="1444" y="26"/>
                        </a:lnTo>
                        <a:lnTo>
                          <a:pt x="1446" y="13"/>
                        </a:lnTo>
                        <a:lnTo>
                          <a:pt x="1449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6200" bIns="-16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0" name=""/>
                  <p:cNvSpPr/>
                  <p:nvPr/>
                </p:nvSpPr>
                <p:spPr>
                  <a:xfrm flipH="1">
                    <a:off x="2160000" y="5225040"/>
                    <a:ext cx="399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698" h="636">
                        <a:moveTo>
                          <a:pt x="153" y="0"/>
                        </a:moveTo>
                        <a:lnTo>
                          <a:pt x="150" y="1"/>
                        </a:lnTo>
                        <a:lnTo>
                          <a:pt x="149" y="1"/>
                        </a:lnTo>
                        <a:lnTo>
                          <a:pt x="147" y="3"/>
                        </a:lnTo>
                        <a:lnTo>
                          <a:pt x="144" y="3"/>
                        </a:lnTo>
                        <a:lnTo>
                          <a:pt x="139" y="32"/>
                        </a:lnTo>
                        <a:lnTo>
                          <a:pt x="140" y="57"/>
                        </a:lnTo>
                        <a:lnTo>
                          <a:pt x="147" y="80"/>
                        </a:lnTo>
                        <a:lnTo>
                          <a:pt x="160" y="100"/>
                        </a:lnTo>
                        <a:lnTo>
                          <a:pt x="176" y="119"/>
                        </a:lnTo>
                        <a:lnTo>
                          <a:pt x="197" y="137"/>
                        </a:lnTo>
                        <a:lnTo>
                          <a:pt x="217" y="154"/>
                        </a:lnTo>
                        <a:lnTo>
                          <a:pt x="239" y="170"/>
                        </a:lnTo>
                        <a:lnTo>
                          <a:pt x="261" y="186"/>
                        </a:lnTo>
                        <a:lnTo>
                          <a:pt x="280" y="204"/>
                        </a:lnTo>
                        <a:lnTo>
                          <a:pt x="297" y="221"/>
                        </a:lnTo>
                        <a:lnTo>
                          <a:pt x="309" y="240"/>
                        </a:lnTo>
                        <a:lnTo>
                          <a:pt x="316" y="261"/>
                        </a:lnTo>
                        <a:lnTo>
                          <a:pt x="316" y="284"/>
                        </a:lnTo>
                        <a:lnTo>
                          <a:pt x="309" y="310"/>
                        </a:lnTo>
                        <a:lnTo>
                          <a:pt x="293" y="339"/>
                        </a:lnTo>
                        <a:lnTo>
                          <a:pt x="283" y="355"/>
                        </a:lnTo>
                        <a:lnTo>
                          <a:pt x="270" y="373"/>
                        </a:lnTo>
                        <a:lnTo>
                          <a:pt x="258" y="390"/>
                        </a:lnTo>
                        <a:lnTo>
                          <a:pt x="246" y="408"/>
                        </a:lnTo>
                        <a:lnTo>
                          <a:pt x="235" y="424"/>
                        </a:lnTo>
                        <a:lnTo>
                          <a:pt x="222" y="441"/>
                        </a:lnTo>
                        <a:lnTo>
                          <a:pt x="208" y="457"/>
                        </a:lnTo>
                        <a:lnTo>
                          <a:pt x="195" y="473"/>
                        </a:lnTo>
                        <a:lnTo>
                          <a:pt x="181" y="486"/>
                        </a:lnTo>
                        <a:lnTo>
                          <a:pt x="165" y="500"/>
                        </a:lnTo>
                        <a:lnTo>
                          <a:pt x="149" y="510"/>
                        </a:lnTo>
                        <a:lnTo>
                          <a:pt x="133" y="518"/>
                        </a:lnTo>
                        <a:lnTo>
                          <a:pt x="114" y="524"/>
                        </a:lnTo>
                        <a:lnTo>
                          <a:pt x="95" y="527"/>
                        </a:lnTo>
                        <a:lnTo>
                          <a:pt x="74" y="527"/>
                        </a:lnTo>
                        <a:lnTo>
                          <a:pt x="53" y="524"/>
                        </a:lnTo>
                        <a:lnTo>
                          <a:pt x="44" y="529"/>
                        </a:lnTo>
                        <a:lnTo>
                          <a:pt x="35" y="533"/>
                        </a:lnTo>
                        <a:lnTo>
                          <a:pt x="28" y="537"/>
                        </a:lnTo>
                        <a:lnTo>
                          <a:pt x="22" y="543"/>
                        </a:lnTo>
                        <a:lnTo>
                          <a:pt x="16" y="551"/>
                        </a:lnTo>
                        <a:lnTo>
                          <a:pt x="12" y="558"/>
                        </a:lnTo>
                        <a:lnTo>
                          <a:pt x="7" y="565"/>
                        </a:lnTo>
                        <a:lnTo>
                          <a:pt x="6" y="572"/>
                        </a:lnTo>
                        <a:lnTo>
                          <a:pt x="3" y="581"/>
                        </a:lnTo>
                        <a:lnTo>
                          <a:pt x="2" y="588"/>
                        </a:lnTo>
                        <a:lnTo>
                          <a:pt x="0" y="597"/>
                        </a:lnTo>
                        <a:lnTo>
                          <a:pt x="0" y="606"/>
                        </a:lnTo>
                        <a:lnTo>
                          <a:pt x="0" y="613"/>
                        </a:lnTo>
                        <a:lnTo>
                          <a:pt x="2" y="622"/>
                        </a:lnTo>
                        <a:lnTo>
                          <a:pt x="3" y="629"/>
                        </a:lnTo>
                        <a:lnTo>
                          <a:pt x="6" y="636"/>
                        </a:lnTo>
                        <a:lnTo>
                          <a:pt x="19" y="628"/>
                        </a:lnTo>
                        <a:lnTo>
                          <a:pt x="32" y="618"/>
                        </a:lnTo>
                        <a:lnTo>
                          <a:pt x="44" y="606"/>
                        </a:lnTo>
                        <a:lnTo>
                          <a:pt x="55" y="596"/>
                        </a:lnTo>
                        <a:lnTo>
                          <a:pt x="67" y="584"/>
                        </a:lnTo>
                        <a:lnTo>
                          <a:pt x="79" y="572"/>
                        </a:lnTo>
                        <a:lnTo>
                          <a:pt x="89" y="561"/>
                        </a:lnTo>
                        <a:lnTo>
                          <a:pt x="101" y="551"/>
                        </a:lnTo>
                        <a:lnTo>
                          <a:pt x="112" y="540"/>
                        </a:lnTo>
                        <a:lnTo>
                          <a:pt x="124" y="530"/>
                        </a:lnTo>
                        <a:lnTo>
                          <a:pt x="137" y="521"/>
                        </a:lnTo>
                        <a:lnTo>
                          <a:pt x="149" y="514"/>
                        </a:lnTo>
                        <a:lnTo>
                          <a:pt x="163" y="508"/>
                        </a:lnTo>
                        <a:lnTo>
                          <a:pt x="178" y="502"/>
                        </a:lnTo>
                        <a:lnTo>
                          <a:pt x="192" y="498"/>
                        </a:lnTo>
                        <a:lnTo>
                          <a:pt x="210" y="497"/>
                        </a:lnTo>
                        <a:lnTo>
                          <a:pt x="223" y="495"/>
                        </a:lnTo>
                        <a:lnTo>
                          <a:pt x="236" y="495"/>
                        </a:lnTo>
                        <a:lnTo>
                          <a:pt x="249" y="494"/>
                        </a:lnTo>
                        <a:lnTo>
                          <a:pt x="262" y="492"/>
                        </a:lnTo>
                        <a:lnTo>
                          <a:pt x="274" y="489"/>
                        </a:lnTo>
                        <a:lnTo>
                          <a:pt x="287" y="486"/>
                        </a:lnTo>
                        <a:lnTo>
                          <a:pt x="299" y="482"/>
                        </a:lnTo>
                        <a:lnTo>
                          <a:pt x="312" y="479"/>
                        </a:lnTo>
                        <a:lnTo>
                          <a:pt x="324" y="475"/>
                        </a:lnTo>
                        <a:lnTo>
                          <a:pt x="335" y="472"/>
                        </a:lnTo>
                        <a:lnTo>
                          <a:pt x="347" y="467"/>
                        </a:lnTo>
                        <a:lnTo>
                          <a:pt x="359" y="463"/>
                        </a:lnTo>
                        <a:lnTo>
                          <a:pt x="372" y="459"/>
                        </a:lnTo>
                        <a:lnTo>
                          <a:pt x="382" y="453"/>
                        </a:lnTo>
                        <a:lnTo>
                          <a:pt x="395" y="449"/>
                        </a:lnTo>
                        <a:lnTo>
                          <a:pt x="405" y="444"/>
                        </a:lnTo>
                        <a:lnTo>
                          <a:pt x="418" y="440"/>
                        </a:lnTo>
                        <a:lnTo>
                          <a:pt x="430" y="435"/>
                        </a:lnTo>
                        <a:lnTo>
                          <a:pt x="442" y="431"/>
                        </a:lnTo>
                        <a:lnTo>
                          <a:pt x="453" y="427"/>
                        </a:lnTo>
                        <a:lnTo>
                          <a:pt x="465" y="424"/>
                        </a:lnTo>
                        <a:lnTo>
                          <a:pt x="477" y="419"/>
                        </a:lnTo>
                        <a:lnTo>
                          <a:pt x="488" y="417"/>
                        </a:lnTo>
                        <a:lnTo>
                          <a:pt x="500" y="414"/>
                        </a:lnTo>
                        <a:lnTo>
                          <a:pt x="513" y="412"/>
                        </a:lnTo>
                        <a:lnTo>
                          <a:pt x="525" y="411"/>
                        </a:lnTo>
                        <a:lnTo>
                          <a:pt x="538" y="409"/>
                        </a:lnTo>
                        <a:lnTo>
                          <a:pt x="549" y="408"/>
                        </a:lnTo>
                        <a:lnTo>
                          <a:pt x="562" y="408"/>
                        </a:lnTo>
                        <a:lnTo>
                          <a:pt x="576" y="409"/>
                        </a:lnTo>
                        <a:lnTo>
                          <a:pt x="589" y="411"/>
                        </a:lnTo>
                        <a:lnTo>
                          <a:pt x="602" y="412"/>
                        </a:lnTo>
                        <a:lnTo>
                          <a:pt x="608" y="406"/>
                        </a:lnTo>
                        <a:lnTo>
                          <a:pt x="615" y="400"/>
                        </a:lnTo>
                        <a:lnTo>
                          <a:pt x="624" y="398"/>
                        </a:lnTo>
                        <a:lnTo>
                          <a:pt x="634" y="396"/>
                        </a:lnTo>
                        <a:lnTo>
                          <a:pt x="644" y="395"/>
                        </a:lnTo>
                        <a:lnTo>
                          <a:pt x="653" y="395"/>
                        </a:lnTo>
                        <a:lnTo>
                          <a:pt x="663" y="395"/>
                        </a:lnTo>
                        <a:lnTo>
                          <a:pt x="672" y="395"/>
                        </a:lnTo>
                        <a:lnTo>
                          <a:pt x="681" y="393"/>
                        </a:lnTo>
                        <a:lnTo>
                          <a:pt x="688" y="393"/>
                        </a:lnTo>
                        <a:lnTo>
                          <a:pt x="694" y="390"/>
                        </a:lnTo>
                        <a:lnTo>
                          <a:pt x="697" y="386"/>
                        </a:lnTo>
                        <a:lnTo>
                          <a:pt x="698" y="380"/>
                        </a:lnTo>
                        <a:lnTo>
                          <a:pt x="697" y="371"/>
                        </a:lnTo>
                        <a:lnTo>
                          <a:pt x="692" y="361"/>
                        </a:lnTo>
                        <a:lnTo>
                          <a:pt x="685" y="348"/>
                        </a:lnTo>
                        <a:lnTo>
                          <a:pt x="685" y="332"/>
                        </a:lnTo>
                        <a:lnTo>
                          <a:pt x="685" y="317"/>
                        </a:lnTo>
                        <a:lnTo>
                          <a:pt x="682" y="303"/>
                        </a:lnTo>
                        <a:lnTo>
                          <a:pt x="681" y="288"/>
                        </a:lnTo>
                        <a:lnTo>
                          <a:pt x="678" y="275"/>
                        </a:lnTo>
                        <a:lnTo>
                          <a:pt x="675" y="261"/>
                        </a:lnTo>
                        <a:lnTo>
                          <a:pt x="672" y="248"/>
                        </a:lnTo>
                        <a:lnTo>
                          <a:pt x="666" y="236"/>
                        </a:lnTo>
                        <a:lnTo>
                          <a:pt x="662" y="223"/>
                        </a:lnTo>
                        <a:lnTo>
                          <a:pt x="657" y="210"/>
                        </a:lnTo>
                        <a:lnTo>
                          <a:pt x="650" y="198"/>
                        </a:lnTo>
                        <a:lnTo>
                          <a:pt x="644" y="186"/>
                        </a:lnTo>
                        <a:lnTo>
                          <a:pt x="637" y="175"/>
                        </a:lnTo>
                        <a:lnTo>
                          <a:pt x="630" y="163"/>
                        </a:lnTo>
                        <a:lnTo>
                          <a:pt x="622" y="151"/>
                        </a:lnTo>
                        <a:lnTo>
                          <a:pt x="615" y="141"/>
                        </a:lnTo>
                        <a:lnTo>
                          <a:pt x="606" y="131"/>
                        </a:lnTo>
                        <a:lnTo>
                          <a:pt x="597" y="121"/>
                        </a:lnTo>
                        <a:lnTo>
                          <a:pt x="587" y="111"/>
                        </a:lnTo>
                        <a:lnTo>
                          <a:pt x="579" y="100"/>
                        </a:lnTo>
                        <a:lnTo>
                          <a:pt x="568" y="90"/>
                        </a:lnTo>
                        <a:lnTo>
                          <a:pt x="558" y="81"/>
                        </a:lnTo>
                        <a:lnTo>
                          <a:pt x="548" y="73"/>
                        </a:lnTo>
                        <a:lnTo>
                          <a:pt x="536" y="64"/>
                        </a:lnTo>
                        <a:lnTo>
                          <a:pt x="526" y="55"/>
                        </a:lnTo>
                        <a:lnTo>
                          <a:pt x="514" y="47"/>
                        </a:lnTo>
                        <a:lnTo>
                          <a:pt x="503" y="38"/>
                        </a:lnTo>
                        <a:lnTo>
                          <a:pt x="491" y="31"/>
                        </a:lnTo>
                        <a:lnTo>
                          <a:pt x="478" y="22"/>
                        </a:lnTo>
                        <a:lnTo>
                          <a:pt x="466" y="14"/>
                        </a:lnTo>
                        <a:lnTo>
                          <a:pt x="453" y="7"/>
                        </a:lnTo>
                        <a:lnTo>
                          <a:pt x="442" y="0"/>
                        </a:lnTo>
                        <a:lnTo>
                          <a:pt x="309" y="0"/>
                        </a:lnTo>
                        <a:lnTo>
                          <a:pt x="309" y="3"/>
                        </a:lnTo>
                        <a:lnTo>
                          <a:pt x="310" y="6"/>
                        </a:lnTo>
                        <a:lnTo>
                          <a:pt x="312" y="9"/>
                        </a:lnTo>
                        <a:lnTo>
                          <a:pt x="312" y="12"/>
                        </a:lnTo>
                        <a:lnTo>
                          <a:pt x="313" y="14"/>
                        </a:lnTo>
                        <a:lnTo>
                          <a:pt x="315" y="17"/>
                        </a:lnTo>
                        <a:lnTo>
                          <a:pt x="315" y="20"/>
                        </a:lnTo>
                        <a:lnTo>
                          <a:pt x="316" y="23"/>
                        </a:lnTo>
                        <a:lnTo>
                          <a:pt x="312" y="20"/>
                        </a:lnTo>
                        <a:lnTo>
                          <a:pt x="308" y="17"/>
                        </a:lnTo>
                        <a:lnTo>
                          <a:pt x="303" y="14"/>
                        </a:lnTo>
                        <a:lnTo>
                          <a:pt x="299" y="12"/>
                        </a:lnTo>
                        <a:lnTo>
                          <a:pt x="294" y="9"/>
                        </a:lnTo>
                        <a:lnTo>
                          <a:pt x="291" y="6"/>
                        </a:lnTo>
                        <a:lnTo>
                          <a:pt x="287" y="3"/>
                        </a:lnTo>
                        <a:lnTo>
                          <a:pt x="284" y="0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1" name=""/>
                  <p:cNvSpPr/>
                  <p:nvPr/>
                </p:nvSpPr>
                <p:spPr>
                  <a:xfrm flipH="1">
                    <a:off x="2353680" y="5181120"/>
                    <a:ext cx="5040" cy="97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188">
                        <a:moveTo>
                          <a:pt x="88" y="188"/>
                        </a:moveTo>
                        <a:lnTo>
                          <a:pt x="82" y="179"/>
                        </a:lnTo>
                        <a:lnTo>
                          <a:pt x="76" y="169"/>
                        </a:lnTo>
                        <a:lnTo>
                          <a:pt x="72" y="159"/>
                        </a:lnTo>
                        <a:lnTo>
                          <a:pt x="66" y="148"/>
                        </a:lnTo>
                        <a:lnTo>
                          <a:pt x="60" y="137"/>
                        </a:lnTo>
                        <a:lnTo>
                          <a:pt x="54" y="126"/>
                        </a:lnTo>
                        <a:lnTo>
                          <a:pt x="49" y="115"/>
                        </a:lnTo>
                        <a:lnTo>
                          <a:pt x="43" y="103"/>
                        </a:lnTo>
                        <a:lnTo>
                          <a:pt x="38" y="92"/>
                        </a:lnTo>
                        <a:lnTo>
                          <a:pt x="33" y="80"/>
                        </a:lnTo>
                        <a:lnTo>
                          <a:pt x="27" y="67"/>
                        </a:lnTo>
                        <a:lnTo>
                          <a:pt x="21" y="55"/>
                        </a:lnTo>
                        <a:lnTo>
                          <a:pt x="16" y="42"/>
                        </a:lnTo>
                        <a:lnTo>
                          <a:pt x="11" y="27"/>
                        </a:lnTo>
                        <a:lnTo>
                          <a:pt x="5" y="14"/>
                        </a:lnTo>
                        <a:lnTo>
                          <a:pt x="0" y="0"/>
                        </a:lnTo>
                        <a:lnTo>
                          <a:pt x="2" y="8"/>
                        </a:lnTo>
                        <a:lnTo>
                          <a:pt x="5" y="19"/>
                        </a:lnTo>
                        <a:lnTo>
                          <a:pt x="8" y="29"/>
                        </a:lnTo>
                        <a:lnTo>
                          <a:pt x="9" y="39"/>
                        </a:lnTo>
                        <a:lnTo>
                          <a:pt x="12" y="49"/>
                        </a:lnTo>
                        <a:lnTo>
                          <a:pt x="15" y="59"/>
                        </a:lnTo>
                        <a:lnTo>
                          <a:pt x="18" y="71"/>
                        </a:lnTo>
                        <a:lnTo>
                          <a:pt x="22" y="83"/>
                        </a:lnTo>
                        <a:lnTo>
                          <a:pt x="25" y="96"/>
                        </a:lnTo>
                        <a:lnTo>
                          <a:pt x="30" y="108"/>
                        </a:lnTo>
                        <a:lnTo>
                          <a:pt x="33" y="121"/>
                        </a:lnTo>
                        <a:lnTo>
                          <a:pt x="37" y="134"/>
                        </a:lnTo>
                        <a:lnTo>
                          <a:pt x="43" y="147"/>
                        </a:lnTo>
                        <a:lnTo>
                          <a:pt x="47" y="160"/>
                        </a:lnTo>
                        <a:lnTo>
                          <a:pt x="53" y="175"/>
                        </a:lnTo>
                        <a:lnTo>
                          <a:pt x="59" y="188"/>
                        </a:lnTo>
                        <a:lnTo>
                          <a:pt x="88" y="1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080" bIns="-37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2" name=""/>
                  <p:cNvSpPr/>
                  <p:nvPr/>
                </p:nvSpPr>
                <p:spPr>
                  <a:xfrm flipH="1">
                    <a:off x="2343960" y="5188320"/>
                    <a:ext cx="72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48">
                        <a:moveTo>
                          <a:pt x="19" y="48"/>
                        </a:moveTo>
                        <a:lnTo>
                          <a:pt x="16" y="42"/>
                        </a:lnTo>
                        <a:lnTo>
                          <a:pt x="13" y="36"/>
                        </a:lnTo>
                        <a:lnTo>
                          <a:pt x="10" y="30"/>
                        </a:lnTo>
                        <a:lnTo>
                          <a:pt x="8" y="23"/>
                        </a:lnTo>
                        <a:lnTo>
                          <a:pt x="6" y="19"/>
                        </a:lnTo>
                        <a:lnTo>
                          <a:pt x="3" y="11"/>
                        </a:lnTo>
                        <a:lnTo>
                          <a:pt x="1" y="5"/>
                        </a:lnTo>
                        <a:lnTo>
                          <a:pt x="0" y="0"/>
                        </a:lnTo>
                        <a:lnTo>
                          <a:pt x="1" y="4"/>
                        </a:lnTo>
                        <a:lnTo>
                          <a:pt x="1" y="8"/>
                        </a:lnTo>
                        <a:lnTo>
                          <a:pt x="1" y="14"/>
                        </a:lnTo>
                        <a:lnTo>
                          <a:pt x="1" y="20"/>
                        </a:lnTo>
                        <a:lnTo>
                          <a:pt x="1" y="26"/>
                        </a:lnTo>
                        <a:lnTo>
                          <a:pt x="3" y="33"/>
                        </a:lnTo>
                        <a:lnTo>
                          <a:pt x="3" y="40"/>
                        </a:lnTo>
                        <a:lnTo>
                          <a:pt x="4" y="48"/>
                        </a:lnTo>
                        <a:lnTo>
                          <a:pt x="19" y="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3" name=""/>
                  <p:cNvSpPr/>
                  <p:nvPr/>
                </p:nvSpPr>
                <p:spPr>
                  <a:xfrm flipH="1">
                    <a:off x="2209320" y="5156640"/>
                    <a:ext cx="116280" cy="33840"/>
                  </a:xfrm>
                  <a:custGeom>
                    <a:avLst/>
                    <a:gdLst/>
                    <a:ahLst/>
                    <a:rect l="l" t="t" r="r" b="b"/>
                    <a:pathLst>
                      <a:path w="2024" h="644">
                        <a:moveTo>
                          <a:pt x="2024" y="644"/>
                        </a:moveTo>
                        <a:lnTo>
                          <a:pt x="2020" y="639"/>
                        </a:lnTo>
                        <a:lnTo>
                          <a:pt x="2017" y="633"/>
                        </a:lnTo>
                        <a:lnTo>
                          <a:pt x="2014" y="629"/>
                        </a:lnTo>
                        <a:lnTo>
                          <a:pt x="2012" y="622"/>
                        </a:lnTo>
                        <a:lnTo>
                          <a:pt x="2011" y="616"/>
                        </a:lnTo>
                        <a:lnTo>
                          <a:pt x="2009" y="609"/>
                        </a:lnTo>
                        <a:lnTo>
                          <a:pt x="2008" y="603"/>
                        </a:lnTo>
                        <a:lnTo>
                          <a:pt x="2006" y="596"/>
                        </a:lnTo>
                        <a:lnTo>
                          <a:pt x="2006" y="590"/>
                        </a:lnTo>
                        <a:lnTo>
                          <a:pt x="2005" y="582"/>
                        </a:lnTo>
                        <a:lnTo>
                          <a:pt x="2004" y="577"/>
                        </a:lnTo>
                        <a:lnTo>
                          <a:pt x="2001" y="569"/>
                        </a:lnTo>
                        <a:lnTo>
                          <a:pt x="1998" y="564"/>
                        </a:lnTo>
                        <a:lnTo>
                          <a:pt x="1995" y="558"/>
                        </a:lnTo>
                        <a:lnTo>
                          <a:pt x="1992" y="552"/>
                        </a:lnTo>
                        <a:lnTo>
                          <a:pt x="1987" y="548"/>
                        </a:lnTo>
                        <a:lnTo>
                          <a:pt x="1885" y="622"/>
                        </a:lnTo>
                        <a:lnTo>
                          <a:pt x="1872" y="617"/>
                        </a:lnTo>
                        <a:lnTo>
                          <a:pt x="1864" y="613"/>
                        </a:lnTo>
                        <a:lnTo>
                          <a:pt x="1858" y="607"/>
                        </a:lnTo>
                        <a:lnTo>
                          <a:pt x="1853" y="600"/>
                        </a:lnTo>
                        <a:lnTo>
                          <a:pt x="1852" y="591"/>
                        </a:lnTo>
                        <a:lnTo>
                          <a:pt x="1852" y="584"/>
                        </a:lnTo>
                        <a:lnTo>
                          <a:pt x="1853" y="575"/>
                        </a:lnTo>
                        <a:lnTo>
                          <a:pt x="1855" y="566"/>
                        </a:lnTo>
                        <a:lnTo>
                          <a:pt x="1856" y="558"/>
                        </a:lnTo>
                        <a:lnTo>
                          <a:pt x="1856" y="549"/>
                        </a:lnTo>
                        <a:lnTo>
                          <a:pt x="1856" y="542"/>
                        </a:lnTo>
                        <a:lnTo>
                          <a:pt x="1853" y="534"/>
                        </a:lnTo>
                        <a:lnTo>
                          <a:pt x="1851" y="529"/>
                        </a:lnTo>
                        <a:lnTo>
                          <a:pt x="1843" y="524"/>
                        </a:lnTo>
                        <a:lnTo>
                          <a:pt x="1833" y="521"/>
                        </a:lnTo>
                        <a:lnTo>
                          <a:pt x="1820" y="520"/>
                        </a:lnTo>
                        <a:lnTo>
                          <a:pt x="1821" y="507"/>
                        </a:lnTo>
                        <a:lnTo>
                          <a:pt x="1823" y="494"/>
                        </a:lnTo>
                        <a:lnTo>
                          <a:pt x="1827" y="481"/>
                        </a:lnTo>
                        <a:lnTo>
                          <a:pt x="1832" y="466"/>
                        </a:lnTo>
                        <a:lnTo>
                          <a:pt x="1836" y="451"/>
                        </a:lnTo>
                        <a:lnTo>
                          <a:pt x="1842" y="438"/>
                        </a:lnTo>
                        <a:lnTo>
                          <a:pt x="1849" y="424"/>
                        </a:lnTo>
                        <a:lnTo>
                          <a:pt x="1855" y="409"/>
                        </a:lnTo>
                        <a:lnTo>
                          <a:pt x="1862" y="395"/>
                        </a:lnTo>
                        <a:lnTo>
                          <a:pt x="1869" y="380"/>
                        </a:lnTo>
                        <a:lnTo>
                          <a:pt x="1878" y="365"/>
                        </a:lnTo>
                        <a:lnTo>
                          <a:pt x="1885" y="351"/>
                        </a:lnTo>
                        <a:lnTo>
                          <a:pt x="1893" y="338"/>
                        </a:lnTo>
                        <a:lnTo>
                          <a:pt x="1900" y="325"/>
                        </a:lnTo>
                        <a:lnTo>
                          <a:pt x="1907" y="312"/>
                        </a:lnTo>
                        <a:lnTo>
                          <a:pt x="1915" y="300"/>
                        </a:lnTo>
                        <a:lnTo>
                          <a:pt x="1912" y="301"/>
                        </a:lnTo>
                        <a:lnTo>
                          <a:pt x="1906" y="307"/>
                        </a:lnTo>
                        <a:lnTo>
                          <a:pt x="1897" y="314"/>
                        </a:lnTo>
                        <a:lnTo>
                          <a:pt x="1885" y="323"/>
                        </a:lnTo>
                        <a:lnTo>
                          <a:pt x="1872" y="330"/>
                        </a:lnTo>
                        <a:lnTo>
                          <a:pt x="1861" y="339"/>
                        </a:lnTo>
                        <a:lnTo>
                          <a:pt x="1849" y="345"/>
                        </a:lnTo>
                        <a:lnTo>
                          <a:pt x="1840" y="348"/>
                        </a:lnTo>
                        <a:lnTo>
                          <a:pt x="1830" y="364"/>
                        </a:lnTo>
                        <a:lnTo>
                          <a:pt x="1820" y="380"/>
                        </a:lnTo>
                        <a:lnTo>
                          <a:pt x="1810" y="395"/>
                        </a:lnTo>
                        <a:lnTo>
                          <a:pt x="1801" y="409"/>
                        </a:lnTo>
                        <a:lnTo>
                          <a:pt x="1792" y="424"/>
                        </a:lnTo>
                        <a:lnTo>
                          <a:pt x="1784" y="438"/>
                        </a:lnTo>
                        <a:lnTo>
                          <a:pt x="1773" y="451"/>
                        </a:lnTo>
                        <a:lnTo>
                          <a:pt x="1766" y="464"/>
                        </a:lnTo>
                        <a:lnTo>
                          <a:pt x="1757" y="479"/>
                        </a:lnTo>
                        <a:lnTo>
                          <a:pt x="1749" y="492"/>
                        </a:lnTo>
                        <a:lnTo>
                          <a:pt x="1741" y="507"/>
                        </a:lnTo>
                        <a:lnTo>
                          <a:pt x="1733" y="521"/>
                        </a:lnTo>
                        <a:lnTo>
                          <a:pt x="1725" y="534"/>
                        </a:lnTo>
                        <a:lnTo>
                          <a:pt x="1716" y="550"/>
                        </a:lnTo>
                        <a:lnTo>
                          <a:pt x="1708" y="565"/>
                        </a:lnTo>
                        <a:lnTo>
                          <a:pt x="1699" y="581"/>
                        </a:lnTo>
                        <a:lnTo>
                          <a:pt x="1699" y="580"/>
                        </a:lnTo>
                        <a:lnTo>
                          <a:pt x="1698" y="574"/>
                        </a:lnTo>
                        <a:lnTo>
                          <a:pt x="1695" y="568"/>
                        </a:lnTo>
                        <a:lnTo>
                          <a:pt x="1692" y="559"/>
                        </a:lnTo>
                        <a:lnTo>
                          <a:pt x="1689" y="550"/>
                        </a:lnTo>
                        <a:lnTo>
                          <a:pt x="1684" y="542"/>
                        </a:lnTo>
                        <a:lnTo>
                          <a:pt x="1680" y="534"/>
                        </a:lnTo>
                        <a:lnTo>
                          <a:pt x="1674" y="530"/>
                        </a:lnTo>
                        <a:lnTo>
                          <a:pt x="1679" y="524"/>
                        </a:lnTo>
                        <a:lnTo>
                          <a:pt x="1683" y="518"/>
                        </a:lnTo>
                        <a:lnTo>
                          <a:pt x="1687" y="513"/>
                        </a:lnTo>
                        <a:lnTo>
                          <a:pt x="1692" y="505"/>
                        </a:lnTo>
                        <a:lnTo>
                          <a:pt x="1698" y="498"/>
                        </a:lnTo>
                        <a:lnTo>
                          <a:pt x="1703" y="489"/>
                        </a:lnTo>
                        <a:lnTo>
                          <a:pt x="1711" y="481"/>
                        </a:lnTo>
                        <a:lnTo>
                          <a:pt x="1716" y="470"/>
                        </a:lnTo>
                        <a:lnTo>
                          <a:pt x="1724" y="462"/>
                        </a:lnTo>
                        <a:lnTo>
                          <a:pt x="1733" y="450"/>
                        </a:lnTo>
                        <a:lnTo>
                          <a:pt x="1740" y="440"/>
                        </a:lnTo>
                        <a:lnTo>
                          <a:pt x="1749" y="428"/>
                        </a:lnTo>
                        <a:lnTo>
                          <a:pt x="1756" y="418"/>
                        </a:lnTo>
                        <a:lnTo>
                          <a:pt x="1765" y="406"/>
                        </a:lnTo>
                        <a:lnTo>
                          <a:pt x="1775" y="393"/>
                        </a:lnTo>
                        <a:lnTo>
                          <a:pt x="1784" y="381"/>
                        </a:lnTo>
                        <a:lnTo>
                          <a:pt x="1794" y="368"/>
                        </a:lnTo>
                        <a:lnTo>
                          <a:pt x="1802" y="355"/>
                        </a:lnTo>
                        <a:lnTo>
                          <a:pt x="1813" y="342"/>
                        </a:lnTo>
                        <a:lnTo>
                          <a:pt x="1823" y="329"/>
                        </a:lnTo>
                        <a:lnTo>
                          <a:pt x="1835" y="316"/>
                        </a:lnTo>
                        <a:lnTo>
                          <a:pt x="1845" y="301"/>
                        </a:lnTo>
                        <a:lnTo>
                          <a:pt x="1855" y="288"/>
                        </a:lnTo>
                        <a:lnTo>
                          <a:pt x="1865" y="275"/>
                        </a:lnTo>
                        <a:lnTo>
                          <a:pt x="1877" y="261"/>
                        </a:lnTo>
                        <a:lnTo>
                          <a:pt x="1887" y="247"/>
                        </a:lnTo>
                        <a:lnTo>
                          <a:pt x="1897" y="233"/>
                        </a:lnTo>
                        <a:lnTo>
                          <a:pt x="1909" y="220"/>
                        </a:lnTo>
                        <a:lnTo>
                          <a:pt x="1919" y="207"/>
                        </a:lnTo>
                        <a:lnTo>
                          <a:pt x="1931" y="192"/>
                        </a:lnTo>
                        <a:lnTo>
                          <a:pt x="1941" y="179"/>
                        </a:lnTo>
                        <a:lnTo>
                          <a:pt x="1953" y="166"/>
                        </a:lnTo>
                        <a:lnTo>
                          <a:pt x="1951" y="167"/>
                        </a:lnTo>
                        <a:lnTo>
                          <a:pt x="1947" y="170"/>
                        </a:lnTo>
                        <a:lnTo>
                          <a:pt x="1941" y="176"/>
                        </a:lnTo>
                        <a:lnTo>
                          <a:pt x="1934" y="185"/>
                        </a:lnTo>
                        <a:lnTo>
                          <a:pt x="1923" y="194"/>
                        </a:lnTo>
                        <a:lnTo>
                          <a:pt x="1913" y="205"/>
                        </a:lnTo>
                        <a:lnTo>
                          <a:pt x="1900" y="217"/>
                        </a:lnTo>
                        <a:lnTo>
                          <a:pt x="1887" y="230"/>
                        </a:lnTo>
                        <a:lnTo>
                          <a:pt x="1872" y="243"/>
                        </a:lnTo>
                        <a:lnTo>
                          <a:pt x="1858" y="258"/>
                        </a:lnTo>
                        <a:lnTo>
                          <a:pt x="1843" y="271"/>
                        </a:lnTo>
                        <a:lnTo>
                          <a:pt x="1827" y="285"/>
                        </a:lnTo>
                        <a:lnTo>
                          <a:pt x="1813" y="300"/>
                        </a:lnTo>
                        <a:lnTo>
                          <a:pt x="1798" y="313"/>
                        </a:lnTo>
                        <a:lnTo>
                          <a:pt x="1784" y="325"/>
                        </a:lnTo>
                        <a:lnTo>
                          <a:pt x="1769" y="336"/>
                        </a:lnTo>
                        <a:lnTo>
                          <a:pt x="1614" y="482"/>
                        </a:lnTo>
                        <a:lnTo>
                          <a:pt x="1606" y="473"/>
                        </a:lnTo>
                        <a:lnTo>
                          <a:pt x="1604" y="463"/>
                        </a:lnTo>
                        <a:lnTo>
                          <a:pt x="1604" y="456"/>
                        </a:lnTo>
                        <a:lnTo>
                          <a:pt x="1604" y="447"/>
                        </a:lnTo>
                        <a:lnTo>
                          <a:pt x="1607" y="440"/>
                        </a:lnTo>
                        <a:lnTo>
                          <a:pt x="1610" y="432"/>
                        </a:lnTo>
                        <a:lnTo>
                          <a:pt x="1613" y="425"/>
                        </a:lnTo>
                        <a:lnTo>
                          <a:pt x="1617" y="419"/>
                        </a:lnTo>
                        <a:lnTo>
                          <a:pt x="1622" y="414"/>
                        </a:lnTo>
                        <a:lnTo>
                          <a:pt x="1628" y="408"/>
                        </a:lnTo>
                        <a:lnTo>
                          <a:pt x="1633" y="402"/>
                        </a:lnTo>
                        <a:lnTo>
                          <a:pt x="1639" y="397"/>
                        </a:lnTo>
                        <a:lnTo>
                          <a:pt x="1645" y="392"/>
                        </a:lnTo>
                        <a:lnTo>
                          <a:pt x="1651" y="387"/>
                        </a:lnTo>
                        <a:lnTo>
                          <a:pt x="1658" y="381"/>
                        </a:lnTo>
                        <a:lnTo>
                          <a:pt x="1664" y="376"/>
                        </a:lnTo>
                        <a:lnTo>
                          <a:pt x="1670" y="371"/>
                        </a:lnTo>
                        <a:lnTo>
                          <a:pt x="1680" y="357"/>
                        </a:lnTo>
                        <a:lnTo>
                          <a:pt x="1690" y="341"/>
                        </a:lnTo>
                        <a:lnTo>
                          <a:pt x="1700" y="326"/>
                        </a:lnTo>
                        <a:lnTo>
                          <a:pt x="1711" y="310"/>
                        </a:lnTo>
                        <a:lnTo>
                          <a:pt x="1721" y="294"/>
                        </a:lnTo>
                        <a:lnTo>
                          <a:pt x="1731" y="278"/>
                        </a:lnTo>
                        <a:lnTo>
                          <a:pt x="1740" y="261"/>
                        </a:lnTo>
                        <a:lnTo>
                          <a:pt x="1749" y="245"/>
                        </a:lnTo>
                        <a:lnTo>
                          <a:pt x="1756" y="227"/>
                        </a:lnTo>
                        <a:lnTo>
                          <a:pt x="1762" y="211"/>
                        </a:lnTo>
                        <a:lnTo>
                          <a:pt x="1765" y="194"/>
                        </a:lnTo>
                        <a:lnTo>
                          <a:pt x="1766" y="176"/>
                        </a:lnTo>
                        <a:lnTo>
                          <a:pt x="1765" y="160"/>
                        </a:lnTo>
                        <a:lnTo>
                          <a:pt x="1762" y="143"/>
                        </a:lnTo>
                        <a:lnTo>
                          <a:pt x="1754" y="127"/>
                        </a:lnTo>
                        <a:lnTo>
                          <a:pt x="1744" y="111"/>
                        </a:lnTo>
                        <a:lnTo>
                          <a:pt x="1708" y="240"/>
                        </a:lnTo>
                        <a:lnTo>
                          <a:pt x="1696" y="261"/>
                        </a:lnTo>
                        <a:lnTo>
                          <a:pt x="1683" y="280"/>
                        </a:lnTo>
                        <a:lnTo>
                          <a:pt x="1668" y="300"/>
                        </a:lnTo>
                        <a:lnTo>
                          <a:pt x="1654" y="319"/>
                        </a:lnTo>
                        <a:lnTo>
                          <a:pt x="1638" y="338"/>
                        </a:lnTo>
                        <a:lnTo>
                          <a:pt x="1622" y="355"/>
                        </a:lnTo>
                        <a:lnTo>
                          <a:pt x="1603" y="373"/>
                        </a:lnTo>
                        <a:lnTo>
                          <a:pt x="1585" y="389"/>
                        </a:lnTo>
                        <a:lnTo>
                          <a:pt x="1566" y="403"/>
                        </a:lnTo>
                        <a:lnTo>
                          <a:pt x="1546" y="416"/>
                        </a:lnTo>
                        <a:lnTo>
                          <a:pt x="1526" y="428"/>
                        </a:lnTo>
                        <a:lnTo>
                          <a:pt x="1505" y="438"/>
                        </a:lnTo>
                        <a:lnTo>
                          <a:pt x="1483" y="446"/>
                        </a:lnTo>
                        <a:lnTo>
                          <a:pt x="1462" y="451"/>
                        </a:lnTo>
                        <a:lnTo>
                          <a:pt x="1440" y="454"/>
                        </a:lnTo>
                        <a:lnTo>
                          <a:pt x="1418" y="454"/>
                        </a:lnTo>
                        <a:lnTo>
                          <a:pt x="1418" y="447"/>
                        </a:lnTo>
                        <a:lnTo>
                          <a:pt x="1418" y="440"/>
                        </a:lnTo>
                        <a:lnTo>
                          <a:pt x="1421" y="432"/>
                        </a:lnTo>
                        <a:lnTo>
                          <a:pt x="1422" y="427"/>
                        </a:lnTo>
                        <a:lnTo>
                          <a:pt x="1427" y="422"/>
                        </a:lnTo>
                        <a:lnTo>
                          <a:pt x="1431" y="418"/>
                        </a:lnTo>
                        <a:lnTo>
                          <a:pt x="1435" y="414"/>
                        </a:lnTo>
                        <a:lnTo>
                          <a:pt x="1440" y="409"/>
                        </a:lnTo>
                        <a:lnTo>
                          <a:pt x="1445" y="405"/>
                        </a:lnTo>
                        <a:lnTo>
                          <a:pt x="1450" y="402"/>
                        </a:lnTo>
                        <a:lnTo>
                          <a:pt x="1456" y="397"/>
                        </a:lnTo>
                        <a:lnTo>
                          <a:pt x="1460" y="393"/>
                        </a:lnTo>
                        <a:lnTo>
                          <a:pt x="1464" y="389"/>
                        </a:lnTo>
                        <a:lnTo>
                          <a:pt x="1469" y="383"/>
                        </a:lnTo>
                        <a:lnTo>
                          <a:pt x="1472" y="377"/>
                        </a:lnTo>
                        <a:lnTo>
                          <a:pt x="1475" y="371"/>
                        </a:lnTo>
                        <a:lnTo>
                          <a:pt x="1473" y="368"/>
                        </a:lnTo>
                        <a:lnTo>
                          <a:pt x="1470" y="367"/>
                        </a:lnTo>
                        <a:lnTo>
                          <a:pt x="1469" y="365"/>
                        </a:lnTo>
                        <a:lnTo>
                          <a:pt x="1466" y="363"/>
                        </a:lnTo>
                        <a:lnTo>
                          <a:pt x="1464" y="361"/>
                        </a:lnTo>
                        <a:lnTo>
                          <a:pt x="1462" y="361"/>
                        </a:lnTo>
                        <a:lnTo>
                          <a:pt x="1459" y="361"/>
                        </a:lnTo>
                        <a:lnTo>
                          <a:pt x="1456" y="361"/>
                        </a:lnTo>
                        <a:lnTo>
                          <a:pt x="1456" y="259"/>
                        </a:lnTo>
                        <a:lnTo>
                          <a:pt x="1447" y="259"/>
                        </a:lnTo>
                        <a:lnTo>
                          <a:pt x="1443" y="266"/>
                        </a:lnTo>
                        <a:lnTo>
                          <a:pt x="1440" y="274"/>
                        </a:lnTo>
                        <a:lnTo>
                          <a:pt x="1435" y="281"/>
                        </a:lnTo>
                        <a:lnTo>
                          <a:pt x="1432" y="288"/>
                        </a:lnTo>
                        <a:lnTo>
                          <a:pt x="1429" y="297"/>
                        </a:lnTo>
                        <a:lnTo>
                          <a:pt x="1427" y="304"/>
                        </a:lnTo>
                        <a:lnTo>
                          <a:pt x="1422" y="313"/>
                        </a:lnTo>
                        <a:lnTo>
                          <a:pt x="1421" y="320"/>
                        </a:lnTo>
                        <a:lnTo>
                          <a:pt x="1418" y="328"/>
                        </a:lnTo>
                        <a:lnTo>
                          <a:pt x="1413" y="336"/>
                        </a:lnTo>
                        <a:lnTo>
                          <a:pt x="1411" y="344"/>
                        </a:lnTo>
                        <a:lnTo>
                          <a:pt x="1408" y="351"/>
                        </a:lnTo>
                        <a:lnTo>
                          <a:pt x="1403" y="358"/>
                        </a:lnTo>
                        <a:lnTo>
                          <a:pt x="1400" y="365"/>
                        </a:lnTo>
                        <a:lnTo>
                          <a:pt x="1396" y="373"/>
                        </a:lnTo>
                        <a:lnTo>
                          <a:pt x="1392" y="380"/>
                        </a:lnTo>
                        <a:lnTo>
                          <a:pt x="1374" y="386"/>
                        </a:lnTo>
                        <a:lnTo>
                          <a:pt x="1357" y="389"/>
                        </a:lnTo>
                        <a:lnTo>
                          <a:pt x="1339" y="390"/>
                        </a:lnTo>
                        <a:lnTo>
                          <a:pt x="1322" y="389"/>
                        </a:lnTo>
                        <a:lnTo>
                          <a:pt x="1304" y="386"/>
                        </a:lnTo>
                        <a:lnTo>
                          <a:pt x="1287" y="380"/>
                        </a:lnTo>
                        <a:lnTo>
                          <a:pt x="1269" y="376"/>
                        </a:lnTo>
                        <a:lnTo>
                          <a:pt x="1252" y="370"/>
                        </a:lnTo>
                        <a:lnTo>
                          <a:pt x="1236" y="365"/>
                        </a:lnTo>
                        <a:lnTo>
                          <a:pt x="1218" y="360"/>
                        </a:lnTo>
                        <a:lnTo>
                          <a:pt x="1202" y="357"/>
                        </a:lnTo>
                        <a:lnTo>
                          <a:pt x="1186" y="355"/>
                        </a:lnTo>
                        <a:lnTo>
                          <a:pt x="1172" y="357"/>
                        </a:lnTo>
                        <a:lnTo>
                          <a:pt x="1157" y="360"/>
                        </a:lnTo>
                        <a:lnTo>
                          <a:pt x="1142" y="365"/>
                        </a:lnTo>
                        <a:lnTo>
                          <a:pt x="1129" y="376"/>
                        </a:lnTo>
                        <a:lnTo>
                          <a:pt x="1147" y="384"/>
                        </a:lnTo>
                        <a:lnTo>
                          <a:pt x="1164" y="390"/>
                        </a:lnTo>
                        <a:lnTo>
                          <a:pt x="1182" y="395"/>
                        </a:lnTo>
                        <a:lnTo>
                          <a:pt x="1201" y="397"/>
                        </a:lnTo>
                        <a:lnTo>
                          <a:pt x="1220" y="400"/>
                        </a:lnTo>
                        <a:lnTo>
                          <a:pt x="1239" y="402"/>
                        </a:lnTo>
                        <a:lnTo>
                          <a:pt x="1258" y="403"/>
                        </a:lnTo>
                        <a:lnTo>
                          <a:pt x="1275" y="405"/>
                        </a:lnTo>
                        <a:lnTo>
                          <a:pt x="1294" y="406"/>
                        </a:lnTo>
                        <a:lnTo>
                          <a:pt x="1310" y="409"/>
                        </a:lnTo>
                        <a:lnTo>
                          <a:pt x="1326" y="412"/>
                        </a:lnTo>
                        <a:lnTo>
                          <a:pt x="1341" y="418"/>
                        </a:lnTo>
                        <a:lnTo>
                          <a:pt x="1354" y="425"/>
                        </a:lnTo>
                        <a:lnTo>
                          <a:pt x="1365" y="435"/>
                        </a:lnTo>
                        <a:lnTo>
                          <a:pt x="1374" y="447"/>
                        </a:lnTo>
                        <a:lnTo>
                          <a:pt x="1381" y="463"/>
                        </a:lnTo>
                        <a:lnTo>
                          <a:pt x="1365" y="466"/>
                        </a:lnTo>
                        <a:lnTo>
                          <a:pt x="1348" y="469"/>
                        </a:lnTo>
                        <a:lnTo>
                          <a:pt x="1330" y="470"/>
                        </a:lnTo>
                        <a:lnTo>
                          <a:pt x="1311" y="472"/>
                        </a:lnTo>
                        <a:lnTo>
                          <a:pt x="1292" y="473"/>
                        </a:lnTo>
                        <a:lnTo>
                          <a:pt x="1274" y="473"/>
                        </a:lnTo>
                        <a:lnTo>
                          <a:pt x="1255" y="472"/>
                        </a:lnTo>
                        <a:lnTo>
                          <a:pt x="1234" y="472"/>
                        </a:lnTo>
                        <a:lnTo>
                          <a:pt x="1215" y="469"/>
                        </a:lnTo>
                        <a:lnTo>
                          <a:pt x="1196" y="466"/>
                        </a:lnTo>
                        <a:lnTo>
                          <a:pt x="1177" y="462"/>
                        </a:lnTo>
                        <a:lnTo>
                          <a:pt x="1158" y="457"/>
                        </a:lnTo>
                        <a:lnTo>
                          <a:pt x="1141" y="451"/>
                        </a:lnTo>
                        <a:lnTo>
                          <a:pt x="1123" y="444"/>
                        </a:lnTo>
                        <a:lnTo>
                          <a:pt x="1107" y="435"/>
                        </a:lnTo>
                        <a:lnTo>
                          <a:pt x="1091" y="427"/>
                        </a:lnTo>
                        <a:lnTo>
                          <a:pt x="1089" y="412"/>
                        </a:lnTo>
                        <a:lnTo>
                          <a:pt x="1086" y="400"/>
                        </a:lnTo>
                        <a:lnTo>
                          <a:pt x="1084" y="386"/>
                        </a:lnTo>
                        <a:lnTo>
                          <a:pt x="1083" y="373"/>
                        </a:lnTo>
                        <a:lnTo>
                          <a:pt x="1083" y="358"/>
                        </a:lnTo>
                        <a:lnTo>
                          <a:pt x="1083" y="345"/>
                        </a:lnTo>
                        <a:lnTo>
                          <a:pt x="1084" y="332"/>
                        </a:lnTo>
                        <a:lnTo>
                          <a:pt x="1086" y="317"/>
                        </a:lnTo>
                        <a:lnTo>
                          <a:pt x="1090" y="304"/>
                        </a:lnTo>
                        <a:lnTo>
                          <a:pt x="1093" y="291"/>
                        </a:lnTo>
                        <a:lnTo>
                          <a:pt x="1097" y="280"/>
                        </a:lnTo>
                        <a:lnTo>
                          <a:pt x="1103" y="266"/>
                        </a:lnTo>
                        <a:lnTo>
                          <a:pt x="1107" y="255"/>
                        </a:lnTo>
                        <a:lnTo>
                          <a:pt x="1115" y="243"/>
                        </a:lnTo>
                        <a:lnTo>
                          <a:pt x="1122" y="231"/>
                        </a:lnTo>
                        <a:lnTo>
                          <a:pt x="1129" y="221"/>
                        </a:lnTo>
                        <a:lnTo>
                          <a:pt x="1147" y="220"/>
                        </a:lnTo>
                        <a:lnTo>
                          <a:pt x="1163" y="218"/>
                        </a:lnTo>
                        <a:lnTo>
                          <a:pt x="1179" y="218"/>
                        </a:lnTo>
                        <a:lnTo>
                          <a:pt x="1195" y="217"/>
                        </a:lnTo>
                        <a:lnTo>
                          <a:pt x="1212" y="215"/>
                        </a:lnTo>
                        <a:lnTo>
                          <a:pt x="1230" y="215"/>
                        </a:lnTo>
                        <a:lnTo>
                          <a:pt x="1247" y="214"/>
                        </a:lnTo>
                        <a:lnTo>
                          <a:pt x="1265" y="214"/>
                        </a:lnTo>
                        <a:lnTo>
                          <a:pt x="1282" y="213"/>
                        </a:lnTo>
                        <a:lnTo>
                          <a:pt x="1300" y="213"/>
                        </a:lnTo>
                        <a:lnTo>
                          <a:pt x="1319" y="213"/>
                        </a:lnTo>
                        <a:lnTo>
                          <a:pt x="1336" y="211"/>
                        </a:lnTo>
                        <a:lnTo>
                          <a:pt x="1354" y="211"/>
                        </a:lnTo>
                        <a:lnTo>
                          <a:pt x="1373" y="211"/>
                        </a:lnTo>
                        <a:lnTo>
                          <a:pt x="1390" y="211"/>
                        </a:lnTo>
                        <a:lnTo>
                          <a:pt x="1409" y="211"/>
                        </a:lnTo>
                        <a:lnTo>
                          <a:pt x="1428" y="211"/>
                        </a:lnTo>
                        <a:lnTo>
                          <a:pt x="1445" y="211"/>
                        </a:lnTo>
                        <a:lnTo>
                          <a:pt x="1464" y="211"/>
                        </a:lnTo>
                        <a:lnTo>
                          <a:pt x="1482" y="211"/>
                        </a:lnTo>
                        <a:lnTo>
                          <a:pt x="1499" y="213"/>
                        </a:lnTo>
                        <a:lnTo>
                          <a:pt x="1518" y="213"/>
                        </a:lnTo>
                        <a:lnTo>
                          <a:pt x="1536" y="213"/>
                        </a:lnTo>
                        <a:lnTo>
                          <a:pt x="1553" y="214"/>
                        </a:lnTo>
                        <a:lnTo>
                          <a:pt x="1572" y="214"/>
                        </a:lnTo>
                        <a:lnTo>
                          <a:pt x="1588" y="215"/>
                        </a:lnTo>
                        <a:lnTo>
                          <a:pt x="1606" y="215"/>
                        </a:lnTo>
                        <a:lnTo>
                          <a:pt x="1623" y="217"/>
                        </a:lnTo>
                        <a:lnTo>
                          <a:pt x="1641" y="218"/>
                        </a:lnTo>
                        <a:lnTo>
                          <a:pt x="1657" y="218"/>
                        </a:lnTo>
                        <a:lnTo>
                          <a:pt x="1673" y="220"/>
                        </a:lnTo>
                        <a:lnTo>
                          <a:pt x="1689" y="221"/>
                        </a:lnTo>
                        <a:lnTo>
                          <a:pt x="1689" y="194"/>
                        </a:lnTo>
                        <a:lnTo>
                          <a:pt x="1676" y="185"/>
                        </a:lnTo>
                        <a:lnTo>
                          <a:pt x="1661" y="176"/>
                        </a:lnTo>
                        <a:lnTo>
                          <a:pt x="1647" y="169"/>
                        </a:lnTo>
                        <a:lnTo>
                          <a:pt x="1632" y="163"/>
                        </a:lnTo>
                        <a:lnTo>
                          <a:pt x="1617" y="157"/>
                        </a:lnTo>
                        <a:lnTo>
                          <a:pt x="1601" y="151"/>
                        </a:lnTo>
                        <a:lnTo>
                          <a:pt x="1587" y="147"/>
                        </a:lnTo>
                        <a:lnTo>
                          <a:pt x="1571" y="144"/>
                        </a:lnTo>
                        <a:lnTo>
                          <a:pt x="1553" y="141"/>
                        </a:lnTo>
                        <a:lnTo>
                          <a:pt x="1537" y="138"/>
                        </a:lnTo>
                        <a:lnTo>
                          <a:pt x="1521" y="137"/>
                        </a:lnTo>
                        <a:lnTo>
                          <a:pt x="1504" y="135"/>
                        </a:lnTo>
                        <a:lnTo>
                          <a:pt x="1488" y="134"/>
                        </a:lnTo>
                        <a:lnTo>
                          <a:pt x="1470" y="134"/>
                        </a:lnTo>
                        <a:lnTo>
                          <a:pt x="1453" y="134"/>
                        </a:lnTo>
                        <a:lnTo>
                          <a:pt x="1435" y="134"/>
                        </a:lnTo>
                        <a:lnTo>
                          <a:pt x="1418" y="134"/>
                        </a:lnTo>
                        <a:lnTo>
                          <a:pt x="1400" y="134"/>
                        </a:lnTo>
                        <a:lnTo>
                          <a:pt x="1383" y="135"/>
                        </a:lnTo>
                        <a:lnTo>
                          <a:pt x="1367" y="137"/>
                        </a:lnTo>
                        <a:lnTo>
                          <a:pt x="1348" y="137"/>
                        </a:lnTo>
                        <a:lnTo>
                          <a:pt x="1332" y="138"/>
                        </a:lnTo>
                        <a:lnTo>
                          <a:pt x="1314" y="138"/>
                        </a:lnTo>
                        <a:lnTo>
                          <a:pt x="1297" y="140"/>
                        </a:lnTo>
                        <a:lnTo>
                          <a:pt x="1279" y="140"/>
                        </a:lnTo>
                        <a:lnTo>
                          <a:pt x="1263" y="140"/>
                        </a:lnTo>
                        <a:lnTo>
                          <a:pt x="1246" y="141"/>
                        </a:lnTo>
                        <a:lnTo>
                          <a:pt x="1230" y="141"/>
                        </a:lnTo>
                        <a:lnTo>
                          <a:pt x="1214" y="140"/>
                        </a:lnTo>
                        <a:lnTo>
                          <a:pt x="1198" y="140"/>
                        </a:lnTo>
                        <a:lnTo>
                          <a:pt x="1183" y="138"/>
                        </a:lnTo>
                        <a:lnTo>
                          <a:pt x="1167" y="137"/>
                        </a:lnTo>
                        <a:lnTo>
                          <a:pt x="1164" y="129"/>
                        </a:lnTo>
                        <a:lnTo>
                          <a:pt x="1166" y="121"/>
                        </a:lnTo>
                        <a:lnTo>
                          <a:pt x="1167" y="112"/>
                        </a:lnTo>
                        <a:lnTo>
                          <a:pt x="1170" y="105"/>
                        </a:lnTo>
                        <a:lnTo>
                          <a:pt x="1174" y="97"/>
                        </a:lnTo>
                        <a:lnTo>
                          <a:pt x="1179" y="90"/>
                        </a:lnTo>
                        <a:lnTo>
                          <a:pt x="1185" y="83"/>
                        </a:lnTo>
                        <a:lnTo>
                          <a:pt x="1189" y="76"/>
                        </a:lnTo>
                        <a:lnTo>
                          <a:pt x="1193" y="70"/>
                        </a:lnTo>
                        <a:lnTo>
                          <a:pt x="1198" y="62"/>
                        </a:lnTo>
                        <a:lnTo>
                          <a:pt x="1201" y="55"/>
                        </a:lnTo>
                        <a:lnTo>
                          <a:pt x="1202" y="49"/>
                        </a:lnTo>
                        <a:lnTo>
                          <a:pt x="1201" y="44"/>
                        </a:lnTo>
                        <a:lnTo>
                          <a:pt x="1199" y="38"/>
                        </a:lnTo>
                        <a:lnTo>
                          <a:pt x="1193" y="30"/>
                        </a:lnTo>
                        <a:lnTo>
                          <a:pt x="1186" y="26"/>
                        </a:lnTo>
                        <a:lnTo>
                          <a:pt x="1182" y="30"/>
                        </a:lnTo>
                        <a:lnTo>
                          <a:pt x="1177" y="36"/>
                        </a:lnTo>
                        <a:lnTo>
                          <a:pt x="1172" y="42"/>
                        </a:lnTo>
                        <a:lnTo>
                          <a:pt x="1167" y="48"/>
                        </a:lnTo>
                        <a:lnTo>
                          <a:pt x="1161" y="55"/>
                        </a:lnTo>
                        <a:lnTo>
                          <a:pt x="1156" y="62"/>
                        </a:lnTo>
                        <a:lnTo>
                          <a:pt x="1150" y="71"/>
                        </a:lnTo>
                        <a:lnTo>
                          <a:pt x="1142" y="80"/>
                        </a:lnTo>
                        <a:lnTo>
                          <a:pt x="1137" y="89"/>
                        </a:lnTo>
                        <a:lnTo>
                          <a:pt x="1129" y="97"/>
                        </a:lnTo>
                        <a:lnTo>
                          <a:pt x="1123" y="108"/>
                        </a:lnTo>
                        <a:lnTo>
                          <a:pt x="1116" y="118"/>
                        </a:lnTo>
                        <a:lnTo>
                          <a:pt x="1110" y="129"/>
                        </a:lnTo>
                        <a:lnTo>
                          <a:pt x="1103" y="141"/>
                        </a:lnTo>
                        <a:lnTo>
                          <a:pt x="1097" y="153"/>
                        </a:lnTo>
                        <a:lnTo>
                          <a:pt x="1090" y="164"/>
                        </a:lnTo>
                        <a:lnTo>
                          <a:pt x="1084" y="176"/>
                        </a:lnTo>
                        <a:lnTo>
                          <a:pt x="1078" y="189"/>
                        </a:lnTo>
                        <a:lnTo>
                          <a:pt x="1072" y="202"/>
                        </a:lnTo>
                        <a:lnTo>
                          <a:pt x="1067" y="217"/>
                        </a:lnTo>
                        <a:lnTo>
                          <a:pt x="1061" y="230"/>
                        </a:lnTo>
                        <a:lnTo>
                          <a:pt x="1056" y="245"/>
                        </a:lnTo>
                        <a:lnTo>
                          <a:pt x="1052" y="258"/>
                        </a:lnTo>
                        <a:lnTo>
                          <a:pt x="1048" y="272"/>
                        </a:lnTo>
                        <a:lnTo>
                          <a:pt x="1045" y="288"/>
                        </a:lnTo>
                        <a:lnTo>
                          <a:pt x="1040" y="303"/>
                        </a:lnTo>
                        <a:lnTo>
                          <a:pt x="1039" y="319"/>
                        </a:lnTo>
                        <a:lnTo>
                          <a:pt x="1038" y="335"/>
                        </a:lnTo>
                        <a:lnTo>
                          <a:pt x="1035" y="351"/>
                        </a:lnTo>
                        <a:lnTo>
                          <a:pt x="1035" y="367"/>
                        </a:lnTo>
                        <a:lnTo>
                          <a:pt x="1035" y="383"/>
                        </a:lnTo>
                        <a:lnTo>
                          <a:pt x="1036" y="399"/>
                        </a:lnTo>
                        <a:lnTo>
                          <a:pt x="1032" y="396"/>
                        </a:lnTo>
                        <a:lnTo>
                          <a:pt x="1027" y="395"/>
                        </a:lnTo>
                        <a:lnTo>
                          <a:pt x="1021" y="390"/>
                        </a:lnTo>
                        <a:lnTo>
                          <a:pt x="1016" y="387"/>
                        </a:lnTo>
                        <a:lnTo>
                          <a:pt x="1008" y="383"/>
                        </a:lnTo>
                        <a:lnTo>
                          <a:pt x="1001" y="379"/>
                        </a:lnTo>
                        <a:lnTo>
                          <a:pt x="994" y="374"/>
                        </a:lnTo>
                        <a:lnTo>
                          <a:pt x="987" y="368"/>
                        </a:lnTo>
                        <a:lnTo>
                          <a:pt x="978" y="363"/>
                        </a:lnTo>
                        <a:lnTo>
                          <a:pt x="969" y="357"/>
                        </a:lnTo>
                        <a:lnTo>
                          <a:pt x="960" y="349"/>
                        </a:lnTo>
                        <a:lnTo>
                          <a:pt x="950" y="341"/>
                        </a:lnTo>
                        <a:lnTo>
                          <a:pt x="941" y="332"/>
                        </a:lnTo>
                        <a:lnTo>
                          <a:pt x="931" y="323"/>
                        </a:lnTo>
                        <a:lnTo>
                          <a:pt x="921" y="313"/>
                        </a:lnTo>
                        <a:lnTo>
                          <a:pt x="911" y="303"/>
                        </a:lnTo>
                        <a:lnTo>
                          <a:pt x="901" y="291"/>
                        </a:lnTo>
                        <a:lnTo>
                          <a:pt x="890" y="278"/>
                        </a:lnTo>
                        <a:lnTo>
                          <a:pt x="880" y="265"/>
                        </a:lnTo>
                        <a:lnTo>
                          <a:pt x="870" y="250"/>
                        </a:lnTo>
                        <a:lnTo>
                          <a:pt x="860" y="236"/>
                        </a:lnTo>
                        <a:lnTo>
                          <a:pt x="850" y="220"/>
                        </a:lnTo>
                        <a:lnTo>
                          <a:pt x="839" y="204"/>
                        </a:lnTo>
                        <a:lnTo>
                          <a:pt x="829" y="185"/>
                        </a:lnTo>
                        <a:lnTo>
                          <a:pt x="820" y="166"/>
                        </a:lnTo>
                        <a:lnTo>
                          <a:pt x="810" y="146"/>
                        </a:lnTo>
                        <a:lnTo>
                          <a:pt x="801" y="124"/>
                        </a:lnTo>
                        <a:lnTo>
                          <a:pt x="793" y="102"/>
                        </a:lnTo>
                        <a:lnTo>
                          <a:pt x="784" y="79"/>
                        </a:lnTo>
                        <a:lnTo>
                          <a:pt x="777" y="54"/>
                        </a:lnTo>
                        <a:lnTo>
                          <a:pt x="769" y="28"/>
                        </a:lnTo>
                        <a:lnTo>
                          <a:pt x="762" y="0"/>
                        </a:lnTo>
                        <a:lnTo>
                          <a:pt x="762" y="13"/>
                        </a:lnTo>
                        <a:lnTo>
                          <a:pt x="764" y="25"/>
                        </a:lnTo>
                        <a:lnTo>
                          <a:pt x="765" y="38"/>
                        </a:lnTo>
                        <a:lnTo>
                          <a:pt x="767" y="51"/>
                        </a:lnTo>
                        <a:lnTo>
                          <a:pt x="768" y="64"/>
                        </a:lnTo>
                        <a:lnTo>
                          <a:pt x="771" y="76"/>
                        </a:lnTo>
                        <a:lnTo>
                          <a:pt x="772" y="89"/>
                        </a:lnTo>
                        <a:lnTo>
                          <a:pt x="775" y="102"/>
                        </a:lnTo>
                        <a:lnTo>
                          <a:pt x="778" y="115"/>
                        </a:lnTo>
                        <a:lnTo>
                          <a:pt x="781" y="128"/>
                        </a:lnTo>
                        <a:lnTo>
                          <a:pt x="783" y="141"/>
                        </a:lnTo>
                        <a:lnTo>
                          <a:pt x="785" y="154"/>
                        </a:lnTo>
                        <a:lnTo>
                          <a:pt x="790" y="166"/>
                        </a:lnTo>
                        <a:lnTo>
                          <a:pt x="793" y="179"/>
                        </a:lnTo>
                        <a:lnTo>
                          <a:pt x="796" y="191"/>
                        </a:lnTo>
                        <a:lnTo>
                          <a:pt x="799" y="204"/>
                        </a:lnTo>
                        <a:lnTo>
                          <a:pt x="801" y="215"/>
                        </a:lnTo>
                        <a:lnTo>
                          <a:pt x="806" y="227"/>
                        </a:lnTo>
                        <a:lnTo>
                          <a:pt x="809" y="239"/>
                        </a:lnTo>
                        <a:lnTo>
                          <a:pt x="812" y="249"/>
                        </a:lnTo>
                        <a:lnTo>
                          <a:pt x="815" y="259"/>
                        </a:lnTo>
                        <a:lnTo>
                          <a:pt x="819" y="269"/>
                        </a:lnTo>
                        <a:lnTo>
                          <a:pt x="822" y="280"/>
                        </a:lnTo>
                        <a:lnTo>
                          <a:pt x="825" y="288"/>
                        </a:lnTo>
                        <a:lnTo>
                          <a:pt x="828" y="298"/>
                        </a:lnTo>
                        <a:lnTo>
                          <a:pt x="831" y="306"/>
                        </a:lnTo>
                        <a:lnTo>
                          <a:pt x="834" y="314"/>
                        </a:lnTo>
                        <a:lnTo>
                          <a:pt x="836" y="322"/>
                        </a:lnTo>
                        <a:lnTo>
                          <a:pt x="839" y="329"/>
                        </a:lnTo>
                        <a:lnTo>
                          <a:pt x="841" y="335"/>
                        </a:lnTo>
                        <a:lnTo>
                          <a:pt x="844" y="341"/>
                        </a:lnTo>
                        <a:lnTo>
                          <a:pt x="845" y="345"/>
                        </a:lnTo>
                        <a:lnTo>
                          <a:pt x="835" y="332"/>
                        </a:lnTo>
                        <a:lnTo>
                          <a:pt x="823" y="316"/>
                        </a:lnTo>
                        <a:lnTo>
                          <a:pt x="812" y="300"/>
                        </a:lnTo>
                        <a:lnTo>
                          <a:pt x="800" y="281"/>
                        </a:lnTo>
                        <a:lnTo>
                          <a:pt x="788" y="261"/>
                        </a:lnTo>
                        <a:lnTo>
                          <a:pt x="777" y="240"/>
                        </a:lnTo>
                        <a:lnTo>
                          <a:pt x="765" y="218"/>
                        </a:lnTo>
                        <a:lnTo>
                          <a:pt x="753" y="196"/>
                        </a:lnTo>
                        <a:lnTo>
                          <a:pt x="745" y="175"/>
                        </a:lnTo>
                        <a:lnTo>
                          <a:pt x="734" y="153"/>
                        </a:lnTo>
                        <a:lnTo>
                          <a:pt x="727" y="131"/>
                        </a:lnTo>
                        <a:lnTo>
                          <a:pt x="720" y="111"/>
                        </a:lnTo>
                        <a:lnTo>
                          <a:pt x="714" y="90"/>
                        </a:lnTo>
                        <a:lnTo>
                          <a:pt x="710" y="71"/>
                        </a:lnTo>
                        <a:lnTo>
                          <a:pt x="708" y="54"/>
                        </a:lnTo>
                        <a:lnTo>
                          <a:pt x="707" y="38"/>
                        </a:lnTo>
                        <a:lnTo>
                          <a:pt x="704" y="46"/>
                        </a:lnTo>
                        <a:lnTo>
                          <a:pt x="701" y="57"/>
                        </a:lnTo>
                        <a:lnTo>
                          <a:pt x="701" y="67"/>
                        </a:lnTo>
                        <a:lnTo>
                          <a:pt x="699" y="79"/>
                        </a:lnTo>
                        <a:lnTo>
                          <a:pt x="699" y="90"/>
                        </a:lnTo>
                        <a:lnTo>
                          <a:pt x="699" y="103"/>
                        </a:lnTo>
                        <a:lnTo>
                          <a:pt x="701" y="116"/>
                        </a:lnTo>
                        <a:lnTo>
                          <a:pt x="702" y="129"/>
                        </a:lnTo>
                        <a:lnTo>
                          <a:pt x="705" y="144"/>
                        </a:lnTo>
                        <a:lnTo>
                          <a:pt x="708" y="159"/>
                        </a:lnTo>
                        <a:lnTo>
                          <a:pt x="713" y="173"/>
                        </a:lnTo>
                        <a:lnTo>
                          <a:pt x="717" y="188"/>
                        </a:lnTo>
                        <a:lnTo>
                          <a:pt x="721" y="202"/>
                        </a:lnTo>
                        <a:lnTo>
                          <a:pt x="726" y="218"/>
                        </a:lnTo>
                        <a:lnTo>
                          <a:pt x="732" y="233"/>
                        </a:lnTo>
                        <a:lnTo>
                          <a:pt x="737" y="249"/>
                        </a:lnTo>
                        <a:lnTo>
                          <a:pt x="745" y="265"/>
                        </a:lnTo>
                        <a:lnTo>
                          <a:pt x="750" y="280"/>
                        </a:lnTo>
                        <a:lnTo>
                          <a:pt x="758" y="296"/>
                        </a:lnTo>
                        <a:lnTo>
                          <a:pt x="765" y="310"/>
                        </a:lnTo>
                        <a:lnTo>
                          <a:pt x="772" y="325"/>
                        </a:lnTo>
                        <a:lnTo>
                          <a:pt x="780" y="339"/>
                        </a:lnTo>
                        <a:lnTo>
                          <a:pt x="788" y="354"/>
                        </a:lnTo>
                        <a:lnTo>
                          <a:pt x="796" y="367"/>
                        </a:lnTo>
                        <a:lnTo>
                          <a:pt x="804" y="380"/>
                        </a:lnTo>
                        <a:lnTo>
                          <a:pt x="812" y="393"/>
                        </a:lnTo>
                        <a:lnTo>
                          <a:pt x="820" y="405"/>
                        </a:lnTo>
                        <a:lnTo>
                          <a:pt x="829" y="416"/>
                        </a:lnTo>
                        <a:lnTo>
                          <a:pt x="836" y="427"/>
                        </a:lnTo>
                        <a:lnTo>
                          <a:pt x="845" y="437"/>
                        </a:lnTo>
                        <a:lnTo>
                          <a:pt x="854" y="446"/>
                        </a:lnTo>
                        <a:lnTo>
                          <a:pt x="863" y="454"/>
                        </a:lnTo>
                        <a:lnTo>
                          <a:pt x="855" y="454"/>
                        </a:lnTo>
                        <a:lnTo>
                          <a:pt x="848" y="454"/>
                        </a:lnTo>
                        <a:lnTo>
                          <a:pt x="841" y="453"/>
                        </a:lnTo>
                        <a:lnTo>
                          <a:pt x="834" y="453"/>
                        </a:lnTo>
                        <a:lnTo>
                          <a:pt x="823" y="451"/>
                        </a:lnTo>
                        <a:lnTo>
                          <a:pt x="815" y="451"/>
                        </a:lnTo>
                        <a:lnTo>
                          <a:pt x="806" y="450"/>
                        </a:lnTo>
                        <a:lnTo>
                          <a:pt x="796" y="450"/>
                        </a:lnTo>
                        <a:lnTo>
                          <a:pt x="785" y="450"/>
                        </a:lnTo>
                        <a:lnTo>
                          <a:pt x="774" y="451"/>
                        </a:lnTo>
                        <a:lnTo>
                          <a:pt x="762" y="453"/>
                        </a:lnTo>
                        <a:lnTo>
                          <a:pt x="750" y="454"/>
                        </a:lnTo>
                        <a:lnTo>
                          <a:pt x="739" y="457"/>
                        </a:lnTo>
                        <a:lnTo>
                          <a:pt x="726" y="462"/>
                        </a:lnTo>
                        <a:lnTo>
                          <a:pt x="713" y="467"/>
                        </a:lnTo>
                        <a:lnTo>
                          <a:pt x="701" y="473"/>
                        </a:lnTo>
                        <a:lnTo>
                          <a:pt x="683" y="491"/>
                        </a:lnTo>
                        <a:lnTo>
                          <a:pt x="666" y="507"/>
                        </a:lnTo>
                        <a:lnTo>
                          <a:pt x="650" y="523"/>
                        </a:lnTo>
                        <a:lnTo>
                          <a:pt x="634" y="537"/>
                        </a:lnTo>
                        <a:lnTo>
                          <a:pt x="618" y="552"/>
                        </a:lnTo>
                        <a:lnTo>
                          <a:pt x="602" y="565"/>
                        </a:lnTo>
                        <a:lnTo>
                          <a:pt x="586" y="578"/>
                        </a:lnTo>
                        <a:lnTo>
                          <a:pt x="571" y="588"/>
                        </a:lnTo>
                        <a:lnTo>
                          <a:pt x="555" y="597"/>
                        </a:lnTo>
                        <a:lnTo>
                          <a:pt x="538" y="606"/>
                        </a:lnTo>
                        <a:lnTo>
                          <a:pt x="522" y="612"/>
                        </a:lnTo>
                        <a:lnTo>
                          <a:pt x="506" y="616"/>
                        </a:lnTo>
                        <a:lnTo>
                          <a:pt x="487" y="619"/>
                        </a:lnTo>
                        <a:lnTo>
                          <a:pt x="469" y="619"/>
                        </a:lnTo>
                        <a:lnTo>
                          <a:pt x="452" y="617"/>
                        </a:lnTo>
                        <a:lnTo>
                          <a:pt x="433" y="613"/>
                        </a:lnTo>
                        <a:lnTo>
                          <a:pt x="412" y="600"/>
                        </a:lnTo>
                        <a:lnTo>
                          <a:pt x="395" y="587"/>
                        </a:lnTo>
                        <a:lnTo>
                          <a:pt x="376" y="574"/>
                        </a:lnTo>
                        <a:lnTo>
                          <a:pt x="359" y="562"/>
                        </a:lnTo>
                        <a:lnTo>
                          <a:pt x="343" y="550"/>
                        </a:lnTo>
                        <a:lnTo>
                          <a:pt x="328" y="537"/>
                        </a:lnTo>
                        <a:lnTo>
                          <a:pt x="315" y="526"/>
                        </a:lnTo>
                        <a:lnTo>
                          <a:pt x="302" y="513"/>
                        </a:lnTo>
                        <a:lnTo>
                          <a:pt x="290" y="498"/>
                        </a:lnTo>
                        <a:lnTo>
                          <a:pt x="280" y="483"/>
                        </a:lnTo>
                        <a:lnTo>
                          <a:pt x="271" y="467"/>
                        </a:lnTo>
                        <a:lnTo>
                          <a:pt x="265" y="450"/>
                        </a:lnTo>
                        <a:lnTo>
                          <a:pt x="259" y="431"/>
                        </a:lnTo>
                        <a:lnTo>
                          <a:pt x="257" y="409"/>
                        </a:lnTo>
                        <a:lnTo>
                          <a:pt x="254" y="387"/>
                        </a:lnTo>
                        <a:lnTo>
                          <a:pt x="254" y="361"/>
                        </a:lnTo>
                        <a:lnTo>
                          <a:pt x="236" y="249"/>
                        </a:lnTo>
                        <a:lnTo>
                          <a:pt x="207" y="259"/>
                        </a:lnTo>
                        <a:lnTo>
                          <a:pt x="206" y="249"/>
                        </a:lnTo>
                        <a:lnTo>
                          <a:pt x="204" y="239"/>
                        </a:lnTo>
                        <a:lnTo>
                          <a:pt x="201" y="229"/>
                        </a:lnTo>
                        <a:lnTo>
                          <a:pt x="197" y="218"/>
                        </a:lnTo>
                        <a:lnTo>
                          <a:pt x="192" y="208"/>
                        </a:lnTo>
                        <a:lnTo>
                          <a:pt x="187" y="199"/>
                        </a:lnTo>
                        <a:lnTo>
                          <a:pt x="182" y="189"/>
                        </a:lnTo>
                        <a:lnTo>
                          <a:pt x="178" y="179"/>
                        </a:lnTo>
                        <a:lnTo>
                          <a:pt x="174" y="169"/>
                        </a:lnTo>
                        <a:lnTo>
                          <a:pt x="171" y="160"/>
                        </a:lnTo>
                        <a:lnTo>
                          <a:pt x="169" y="150"/>
                        </a:lnTo>
                        <a:lnTo>
                          <a:pt x="169" y="140"/>
                        </a:lnTo>
                        <a:lnTo>
                          <a:pt x="171" y="131"/>
                        </a:lnTo>
                        <a:lnTo>
                          <a:pt x="175" y="121"/>
                        </a:lnTo>
                        <a:lnTo>
                          <a:pt x="179" y="111"/>
                        </a:lnTo>
                        <a:lnTo>
                          <a:pt x="190" y="100"/>
                        </a:lnTo>
                        <a:lnTo>
                          <a:pt x="171" y="100"/>
                        </a:lnTo>
                        <a:lnTo>
                          <a:pt x="165" y="118"/>
                        </a:lnTo>
                        <a:lnTo>
                          <a:pt x="163" y="135"/>
                        </a:lnTo>
                        <a:lnTo>
                          <a:pt x="162" y="154"/>
                        </a:lnTo>
                        <a:lnTo>
                          <a:pt x="162" y="172"/>
                        </a:lnTo>
                        <a:lnTo>
                          <a:pt x="163" y="191"/>
                        </a:lnTo>
                        <a:lnTo>
                          <a:pt x="166" y="210"/>
                        </a:lnTo>
                        <a:lnTo>
                          <a:pt x="169" y="229"/>
                        </a:lnTo>
                        <a:lnTo>
                          <a:pt x="172" y="247"/>
                        </a:lnTo>
                        <a:lnTo>
                          <a:pt x="176" y="266"/>
                        </a:lnTo>
                        <a:lnTo>
                          <a:pt x="179" y="287"/>
                        </a:lnTo>
                        <a:lnTo>
                          <a:pt x="184" y="306"/>
                        </a:lnTo>
                        <a:lnTo>
                          <a:pt x="187" y="325"/>
                        </a:lnTo>
                        <a:lnTo>
                          <a:pt x="190" y="344"/>
                        </a:lnTo>
                        <a:lnTo>
                          <a:pt x="191" y="361"/>
                        </a:lnTo>
                        <a:lnTo>
                          <a:pt x="191" y="380"/>
                        </a:lnTo>
                        <a:lnTo>
                          <a:pt x="190" y="397"/>
                        </a:lnTo>
                        <a:lnTo>
                          <a:pt x="175" y="403"/>
                        </a:lnTo>
                        <a:lnTo>
                          <a:pt x="162" y="405"/>
                        </a:lnTo>
                        <a:lnTo>
                          <a:pt x="149" y="405"/>
                        </a:lnTo>
                        <a:lnTo>
                          <a:pt x="137" y="403"/>
                        </a:lnTo>
                        <a:lnTo>
                          <a:pt x="124" y="400"/>
                        </a:lnTo>
                        <a:lnTo>
                          <a:pt x="112" y="395"/>
                        </a:lnTo>
                        <a:lnTo>
                          <a:pt x="99" y="387"/>
                        </a:lnTo>
                        <a:lnTo>
                          <a:pt x="88" y="380"/>
                        </a:lnTo>
                        <a:lnTo>
                          <a:pt x="76" y="371"/>
                        </a:lnTo>
                        <a:lnTo>
                          <a:pt x="66" y="361"/>
                        </a:lnTo>
                        <a:lnTo>
                          <a:pt x="54" y="352"/>
                        </a:lnTo>
                        <a:lnTo>
                          <a:pt x="42" y="342"/>
                        </a:lnTo>
                        <a:lnTo>
                          <a:pt x="32" y="330"/>
                        </a:lnTo>
                        <a:lnTo>
                          <a:pt x="22" y="322"/>
                        </a:lnTo>
                        <a:lnTo>
                          <a:pt x="10" y="312"/>
                        </a:lnTo>
                        <a:lnTo>
                          <a:pt x="0" y="303"/>
                        </a:lnTo>
                        <a:lnTo>
                          <a:pt x="58" y="434"/>
                        </a:lnTo>
                        <a:lnTo>
                          <a:pt x="66" y="446"/>
                        </a:lnTo>
                        <a:lnTo>
                          <a:pt x="76" y="456"/>
                        </a:lnTo>
                        <a:lnTo>
                          <a:pt x="88" y="469"/>
                        </a:lnTo>
                        <a:lnTo>
                          <a:pt x="99" y="482"/>
                        </a:lnTo>
                        <a:lnTo>
                          <a:pt x="112" y="495"/>
                        </a:lnTo>
                        <a:lnTo>
                          <a:pt x="127" y="508"/>
                        </a:lnTo>
                        <a:lnTo>
                          <a:pt x="141" y="523"/>
                        </a:lnTo>
                        <a:lnTo>
                          <a:pt x="157" y="537"/>
                        </a:lnTo>
                        <a:lnTo>
                          <a:pt x="175" y="552"/>
                        </a:lnTo>
                        <a:lnTo>
                          <a:pt x="191" y="565"/>
                        </a:lnTo>
                        <a:lnTo>
                          <a:pt x="208" y="580"/>
                        </a:lnTo>
                        <a:lnTo>
                          <a:pt x="226" y="594"/>
                        </a:lnTo>
                        <a:lnTo>
                          <a:pt x="242" y="607"/>
                        </a:lnTo>
                        <a:lnTo>
                          <a:pt x="259" y="620"/>
                        </a:lnTo>
                        <a:lnTo>
                          <a:pt x="276" y="632"/>
                        </a:lnTo>
                        <a:lnTo>
                          <a:pt x="292" y="644"/>
                        </a:lnTo>
                        <a:lnTo>
                          <a:pt x="2024" y="6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960" bIns="-129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4" name=""/>
                  <p:cNvSpPr/>
                  <p:nvPr/>
                </p:nvSpPr>
                <p:spPr>
                  <a:xfrm flipH="1">
                    <a:off x="2196360" y="5190840"/>
                    <a:ext cx="360" cy="360"/>
                  </a:xfrm>
                  <a:custGeom>
                    <a:avLst/>
                    <a:gdLst/>
                    <a:ahLst/>
                    <a:rect l="l" t="t" r="r" b="b"/>
                    <a:pathLst>
                      <a:path w="9" h="5">
                        <a:moveTo>
                          <a:pt x="9" y="5"/>
                        </a:moveTo>
                        <a:lnTo>
                          <a:pt x="8" y="5"/>
                        </a:lnTo>
                        <a:lnTo>
                          <a:pt x="8" y="3"/>
                        </a:lnTo>
                        <a:lnTo>
                          <a:pt x="6" y="2"/>
                        </a:lnTo>
                        <a:lnTo>
                          <a:pt x="6" y="0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2" y="3"/>
                        </a:lnTo>
                        <a:lnTo>
                          <a:pt x="0" y="5"/>
                        </a:lnTo>
                        <a:lnTo>
                          <a:pt x="9" y="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6440" bIns="-46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5" name=""/>
                  <p:cNvSpPr/>
                  <p:nvPr/>
                </p:nvSpPr>
                <p:spPr>
                  <a:xfrm flipH="1">
                    <a:off x="2183400" y="5169960"/>
                    <a:ext cx="302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531" h="398">
                        <a:moveTo>
                          <a:pt x="531" y="398"/>
                        </a:moveTo>
                        <a:lnTo>
                          <a:pt x="520" y="386"/>
                        </a:lnTo>
                        <a:lnTo>
                          <a:pt x="510" y="376"/>
                        </a:lnTo>
                        <a:lnTo>
                          <a:pt x="499" y="364"/>
                        </a:lnTo>
                        <a:lnTo>
                          <a:pt x="488" y="353"/>
                        </a:lnTo>
                        <a:lnTo>
                          <a:pt x="478" y="341"/>
                        </a:lnTo>
                        <a:lnTo>
                          <a:pt x="467" y="329"/>
                        </a:lnTo>
                        <a:lnTo>
                          <a:pt x="456" y="319"/>
                        </a:lnTo>
                        <a:lnTo>
                          <a:pt x="445" y="307"/>
                        </a:lnTo>
                        <a:lnTo>
                          <a:pt x="435" y="296"/>
                        </a:lnTo>
                        <a:lnTo>
                          <a:pt x="423" y="284"/>
                        </a:lnTo>
                        <a:lnTo>
                          <a:pt x="413" y="274"/>
                        </a:lnTo>
                        <a:lnTo>
                          <a:pt x="401" y="262"/>
                        </a:lnTo>
                        <a:lnTo>
                          <a:pt x="389" y="252"/>
                        </a:lnTo>
                        <a:lnTo>
                          <a:pt x="378" y="240"/>
                        </a:lnTo>
                        <a:lnTo>
                          <a:pt x="368" y="230"/>
                        </a:lnTo>
                        <a:lnTo>
                          <a:pt x="356" y="218"/>
                        </a:lnTo>
                        <a:lnTo>
                          <a:pt x="346" y="208"/>
                        </a:lnTo>
                        <a:lnTo>
                          <a:pt x="334" y="197"/>
                        </a:lnTo>
                        <a:lnTo>
                          <a:pt x="322" y="186"/>
                        </a:lnTo>
                        <a:lnTo>
                          <a:pt x="311" y="176"/>
                        </a:lnTo>
                        <a:lnTo>
                          <a:pt x="300" y="165"/>
                        </a:lnTo>
                        <a:lnTo>
                          <a:pt x="289" y="154"/>
                        </a:lnTo>
                        <a:lnTo>
                          <a:pt x="277" y="144"/>
                        </a:lnTo>
                        <a:lnTo>
                          <a:pt x="267" y="134"/>
                        </a:lnTo>
                        <a:lnTo>
                          <a:pt x="255" y="122"/>
                        </a:lnTo>
                        <a:lnTo>
                          <a:pt x="244" y="112"/>
                        </a:lnTo>
                        <a:lnTo>
                          <a:pt x="233" y="102"/>
                        </a:lnTo>
                        <a:lnTo>
                          <a:pt x="222" y="92"/>
                        </a:lnTo>
                        <a:lnTo>
                          <a:pt x="210" y="82"/>
                        </a:lnTo>
                        <a:lnTo>
                          <a:pt x="200" y="71"/>
                        </a:lnTo>
                        <a:lnTo>
                          <a:pt x="188" y="61"/>
                        </a:lnTo>
                        <a:lnTo>
                          <a:pt x="178" y="50"/>
                        </a:lnTo>
                        <a:lnTo>
                          <a:pt x="166" y="50"/>
                        </a:lnTo>
                        <a:lnTo>
                          <a:pt x="155" y="47"/>
                        </a:lnTo>
                        <a:lnTo>
                          <a:pt x="143" y="44"/>
                        </a:lnTo>
                        <a:lnTo>
                          <a:pt x="131" y="39"/>
                        </a:lnTo>
                        <a:lnTo>
                          <a:pt x="120" y="34"/>
                        </a:lnTo>
                        <a:lnTo>
                          <a:pt x="110" y="28"/>
                        </a:lnTo>
                        <a:lnTo>
                          <a:pt x="98" y="22"/>
                        </a:lnTo>
                        <a:lnTo>
                          <a:pt x="88" y="16"/>
                        </a:lnTo>
                        <a:lnTo>
                          <a:pt x="76" y="10"/>
                        </a:lnTo>
                        <a:lnTo>
                          <a:pt x="66" y="6"/>
                        </a:lnTo>
                        <a:lnTo>
                          <a:pt x="56" y="3"/>
                        </a:lnTo>
                        <a:lnTo>
                          <a:pt x="44" y="1"/>
                        </a:lnTo>
                        <a:lnTo>
                          <a:pt x="34" y="0"/>
                        </a:lnTo>
                        <a:lnTo>
                          <a:pt x="24" y="1"/>
                        </a:lnTo>
                        <a:lnTo>
                          <a:pt x="12" y="6"/>
                        </a:lnTo>
                        <a:lnTo>
                          <a:pt x="0" y="13"/>
                        </a:lnTo>
                        <a:lnTo>
                          <a:pt x="5" y="25"/>
                        </a:lnTo>
                        <a:lnTo>
                          <a:pt x="9" y="34"/>
                        </a:lnTo>
                        <a:lnTo>
                          <a:pt x="15" y="44"/>
                        </a:lnTo>
                        <a:lnTo>
                          <a:pt x="22" y="52"/>
                        </a:lnTo>
                        <a:lnTo>
                          <a:pt x="29" y="61"/>
                        </a:lnTo>
                        <a:lnTo>
                          <a:pt x="38" y="68"/>
                        </a:lnTo>
                        <a:lnTo>
                          <a:pt x="48" y="74"/>
                        </a:lnTo>
                        <a:lnTo>
                          <a:pt x="59" y="82"/>
                        </a:lnTo>
                        <a:lnTo>
                          <a:pt x="69" y="87"/>
                        </a:lnTo>
                        <a:lnTo>
                          <a:pt x="80" y="93"/>
                        </a:lnTo>
                        <a:lnTo>
                          <a:pt x="91" y="99"/>
                        </a:lnTo>
                        <a:lnTo>
                          <a:pt x="104" y="103"/>
                        </a:lnTo>
                        <a:lnTo>
                          <a:pt x="115" y="109"/>
                        </a:lnTo>
                        <a:lnTo>
                          <a:pt x="127" y="114"/>
                        </a:lnTo>
                        <a:lnTo>
                          <a:pt x="139" y="119"/>
                        </a:lnTo>
                        <a:lnTo>
                          <a:pt x="150" y="125"/>
                        </a:lnTo>
                        <a:lnTo>
                          <a:pt x="166" y="141"/>
                        </a:lnTo>
                        <a:lnTo>
                          <a:pt x="184" y="157"/>
                        </a:lnTo>
                        <a:lnTo>
                          <a:pt x="200" y="173"/>
                        </a:lnTo>
                        <a:lnTo>
                          <a:pt x="216" y="191"/>
                        </a:lnTo>
                        <a:lnTo>
                          <a:pt x="233" y="207"/>
                        </a:lnTo>
                        <a:lnTo>
                          <a:pt x="251" y="224"/>
                        </a:lnTo>
                        <a:lnTo>
                          <a:pt x="267" y="242"/>
                        </a:lnTo>
                        <a:lnTo>
                          <a:pt x="284" y="258"/>
                        </a:lnTo>
                        <a:lnTo>
                          <a:pt x="302" y="275"/>
                        </a:lnTo>
                        <a:lnTo>
                          <a:pt x="318" y="293"/>
                        </a:lnTo>
                        <a:lnTo>
                          <a:pt x="334" y="310"/>
                        </a:lnTo>
                        <a:lnTo>
                          <a:pt x="351" y="328"/>
                        </a:lnTo>
                        <a:lnTo>
                          <a:pt x="368" y="345"/>
                        </a:lnTo>
                        <a:lnTo>
                          <a:pt x="384" y="363"/>
                        </a:lnTo>
                        <a:lnTo>
                          <a:pt x="398" y="380"/>
                        </a:lnTo>
                        <a:lnTo>
                          <a:pt x="414" y="398"/>
                        </a:lnTo>
                        <a:lnTo>
                          <a:pt x="531" y="3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6" name=""/>
                  <p:cNvSpPr/>
                  <p:nvPr/>
                </p:nvSpPr>
                <p:spPr>
                  <a:xfrm flipH="1">
                    <a:off x="2174040" y="5190840"/>
                    <a:ext cx="209520" cy="34200"/>
                  </a:xfrm>
                  <a:custGeom>
                    <a:avLst/>
                    <a:gdLst/>
                    <a:ahLst/>
                    <a:rect l="l" t="t" r="r" b="b"/>
                    <a:pathLst>
                      <a:path w="3653" h="645">
                        <a:moveTo>
                          <a:pt x="493" y="0"/>
                        </a:moveTo>
                        <a:lnTo>
                          <a:pt x="497" y="11"/>
                        </a:lnTo>
                        <a:lnTo>
                          <a:pt x="501" y="23"/>
                        </a:lnTo>
                        <a:lnTo>
                          <a:pt x="507" y="35"/>
                        </a:lnTo>
                        <a:lnTo>
                          <a:pt x="513" y="46"/>
                        </a:lnTo>
                        <a:lnTo>
                          <a:pt x="519" y="58"/>
                        </a:lnTo>
                        <a:lnTo>
                          <a:pt x="525" y="70"/>
                        </a:lnTo>
                        <a:lnTo>
                          <a:pt x="532" y="81"/>
                        </a:lnTo>
                        <a:lnTo>
                          <a:pt x="539" y="94"/>
                        </a:lnTo>
                        <a:lnTo>
                          <a:pt x="547" y="106"/>
                        </a:lnTo>
                        <a:lnTo>
                          <a:pt x="554" y="118"/>
                        </a:lnTo>
                        <a:lnTo>
                          <a:pt x="563" y="131"/>
                        </a:lnTo>
                        <a:lnTo>
                          <a:pt x="570" y="142"/>
                        </a:lnTo>
                        <a:lnTo>
                          <a:pt x="580" y="156"/>
                        </a:lnTo>
                        <a:lnTo>
                          <a:pt x="589" y="167"/>
                        </a:lnTo>
                        <a:lnTo>
                          <a:pt x="599" y="179"/>
                        </a:lnTo>
                        <a:lnTo>
                          <a:pt x="609" y="192"/>
                        </a:lnTo>
                        <a:lnTo>
                          <a:pt x="619" y="205"/>
                        </a:lnTo>
                        <a:lnTo>
                          <a:pt x="630" y="217"/>
                        </a:lnTo>
                        <a:lnTo>
                          <a:pt x="641" y="228"/>
                        </a:lnTo>
                        <a:lnTo>
                          <a:pt x="654" y="241"/>
                        </a:lnTo>
                        <a:lnTo>
                          <a:pt x="666" y="253"/>
                        </a:lnTo>
                        <a:lnTo>
                          <a:pt x="679" y="266"/>
                        </a:lnTo>
                        <a:lnTo>
                          <a:pt x="692" y="278"/>
                        </a:lnTo>
                        <a:lnTo>
                          <a:pt x="707" y="291"/>
                        </a:lnTo>
                        <a:lnTo>
                          <a:pt x="721" y="303"/>
                        </a:lnTo>
                        <a:lnTo>
                          <a:pt x="736" y="314"/>
                        </a:lnTo>
                        <a:lnTo>
                          <a:pt x="752" y="326"/>
                        </a:lnTo>
                        <a:lnTo>
                          <a:pt x="768" y="339"/>
                        </a:lnTo>
                        <a:lnTo>
                          <a:pt x="786" y="351"/>
                        </a:lnTo>
                        <a:lnTo>
                          <a:pt x="802" y="362"/>
                        </a:lnTo>
                        <a:lnTo>
                          <a:pt x="821" y="374"/>
                        </a:lnTo>
                        <a:lnTo>
                          <a:pt x="839" y="386"/>
                        </a:lnTo>
                        <a:lnTo>
                          <a:pt x="828" y="390"/>
                        </a:lnTo>
                        <a:lnTo>
                          <a:pt x="816" y="393"/>
                        </a:lnTo>
                        <a:lnTo>
                          <a:pt x="803" y="397"/>
                        </a:lnTo>
                        <a:lnTo>
                          <a:pt x="790" y="402"/>
                        </a:lnTo>
                        <a:lnTo>
                          <a:pt x="775" y="405"/>
                        </a:lnTo>
                        <a:lnTo>
                          <a:pt x="761" y="409"/>
                        </a:lnTo>
                        <a:lnTo>
                          <a:pt x="745" y="412"/>
                        </a:lnTo>
                        <a:lnTo>
                          <a:pt x="729" y="415"/>
                        </a:lnTo>
                        <a:lnTo>
                          <a:pt x="713" y="418"/>
                        </a:lnTo>
                        <a:lnTo>
                          <a:pt x="695" y="419"/>
                        </a:lnTo>
                        <a:lnTo>
                          <a:pt x="678" y="421"/>
                        </a:lnTo>
                        <a:lnTo>
                          <a:pt x="660" y="422"/>
                        </a:lnTo>
                        <a:lnTo>
                          <a:pt x="641" y="424"/>
                        </a:lnTo>
                        <a:lnTo>
                          <a:pt x="624" y="424"/>
                        </a:lnTo>
                        <a:lnTo>
                          <a:pt x="605" y="424"/>
                        </a:lnTo>
                        <a:lnTo>
                          <a:pt x="586" y="422"/>
                        </a:lnTo>
                        <a:lnTo>
                          <a:pt x="567" y="421"/>
                        </a:lnTo>
                        <a:lnTo>
                          <a:pt x="548" y="419"/>
                        </a:lnTo>
                        <a:lnTo>
                          <a:pt x="529" y="418"/>
                        </a:lnTo>
                        <a:lnTo>
                          <a:pt x="510" y="413"/>
                        </a:lnTo>
                        <a:lnTo>
                          <a:pt x="493" y="410"/>
                        </a:lnTo>
                        <a:lnTo>
                          <a:pt x="474" y="405"/>
                        </a:lnTo>
                        <a:lnTo>
                          <a:pt x="456" y="400"/>
                        </a:lnTo>
                        <a:lnTo>
                          <a:pt x="437" y="393"/>
                        </a:lnTo>
                        <a:lnTo>
                          <a:pt x="420" y="387"/>
                        </a:lnTo>
                        <a:lnTo>
                          <a:pt x="404" y="378"/>
                        </a:lnTo>
                        <a:lnTo>
                          <a:pt x="386" y="370"/>
                        </a:lnTo>
                        <a:lnTo>
                          <a:pt x="370" y="361"/>
                        </a:lnTo>
                        <a:lnTo>
                          <a:pt x="356" y="349"/>
                        </a:lnTo>
                        <a:lnTo>
                          <a:pt x="341" y="338"/>
                        </a:lnTo>
                        <a:lnTo>
                          <a:pt x="327" y="324"/>
                        </a:lnTo>
                        <a:lnTo>
                          <a:pt x="314" y="311"/>
                        </a:lnTo>
                        <a:lnTo>
                          <a:pt x="319" y="320"/>
                        </a:lnTo>
                        <a:lnTo>
                          <a:pt x="327" y="330"/>
                        </a:lnTo>
                        <a:lnTo>
                          <a:pt x="335" y="342"/>
                        </a:lnTo>
                        <a:lnTo>
                          <a:pt x="346" y="355"/>
                        </a:lnTo>
                        <a:lnTo>
                          <a:pt x="357" y="368"/>
                        </a:lnTo>
                        <a:lnTo>
                          <a:pt x="370" y="381"/>
                        </a:lnTo>
                        <a:lnTo>
                          <a:pt x="385" y="396"/>
                        </a:lnTo>
                        <a:lnTo>
                          <a:pt x="404" y="409"/>
                        </a:lnTo>
                        <a:lnTo>
                          <a:pt x="423" y="422"/>
                        </a:lnTo>
                        <a:lnTo>
                          <a:pt x="443" y="435"/>
                        </a:lnTo>
                        <a:lnTo>
                          <a:pt x="468" y="447"/>
                        </a:lnTo>
                        <a:lnTo>
                          <a:pt x="494" y="457"/>
                        </a:lnTo>
                        <a:lnTo>
                          <a:pt x="522" y="466"/>
                        </a:lnTo>
                        <a:lnTo>
                          <a:pt x="554" y="473"/>
                        </a:lnTo>
                        <a:lnTo>
                          <a:pt x="587" y="479"/>
                        </a:lnTo>
                        <a:lnTo>
                          <a:pt x="624" y="480"/>
                        </a:lnTo>
                        <a:lnTo>
                          <a:pt x="605" y="491"/>
                        </a:lnTo>
                        <a:lnTo>
                          <a:pt x="586" y="496"/>
                        </a:lnTo>
                        <a:lnTo>
                          <a:pt x="567" y="504"/>
                        </a:lnTo>
                        <a:lnTo>
                          <a:pt x="547" y="509"/>
                        </a:lnTo>
                        <a:lnTo>
                          <a:pt x="528" y="514"/>
                        </a:lnTo>
                        <a:lnTo>
                          <a:pt x="507" y="517"/>
                        </a:lnTo>
                        <a:lnTo>
                          <a:pt x="488" y="518"/>
                        </a:lnTo>
                        <a:lnTo>
                          <a:pt x="468" y="520"/>
                        </a:lnTo>
                        <a:lnTo>
                          <a:pt x="448" y="520"/>
                        </a:lnTo>
                        <a:lnTo>
                          <a:pt x="429" y="518"/>
                        </a:lnTo>
                        <a:lnTo>
                          <a:pt x="408" y="517"/>
                        </a:lnTo>
                        <a:lnTo>
                          <a:pt x="388" y="515"/>
                        </a:lnTo>
                        <a:lnTo>
                          <a:pt x="367" y="512"/>
                        </a:lnTo>
                        <a:lnTo>
                          <a:pt x="348" y="509"/>
                        </a:lnTo>
                        <a:lnTo>
                          <a:pt x="328" y="505"/>
                        </a:lnTo>
                        <a:lnTo>
                          <a:pt x="308" y="501"/>
                        </a:lnTo>
                        <a:lnTo>
                          <a:pt x="287" y="495"/>
                        </a:lnTo>
                        <a:lnTo>
                          <a:pt x="267" y="491"/>
                        </a:lnTo>
                        <a:lnTo>
                          <a:pt x="248" y="485"/>
                        </a:lnTo>
                        <a:lnTo>
                          <a:pt x="228" y="479"/>
                        </a:lnTo>
                        <a:lnTo>
                          <a:pt x="209" y="473"/>
                        </a:lnTo>
                        <a:lnTo>
                          <a:pt x="188" y="467"/>
                        </a:lnTo>
                        <a:lnTo>
                          <a:pt x="169" y="461"/>
                        </a:lnTo>
                        <a:lnTo>
                          <a:pt x="149" y="456"/>
                        </a:lnTo>
                        <a:lnTo>
                          <a:pt x="130" y="450"/>
                        </a:lnTo>
                        <a:lnTo>
                          <a:pt x="111" y="444"/>
                        </a:lnTo>
                        <a:lnTo>
                          <a:pt x="92" y="438"/>
                        </a:lnTo>
                        <a:lnTo>
                          <a:pt x="73" y="432"/>
                        </a:lnTo>
                        <a:lnTo>
                          <a:pt x="54" y="428"/>
                        </a:lnTo>
                        <a:lnTo>
                          <a:pt x="37" y="424"/>
                        </a:lnTo>
                        <a:lnTo>
                          <a:pt x="18" y="419"/>
                        </a:lnTo>
                        <a:lnTo>
                          <a:pt x="0" y="415"/>
                        </a:lnTo>
                        <a:lnTo>
                          <a:pt x="12" y="421"/>
                        </a:lnTo>
                        <a:lnTo>
                          <a:pt x="24" y="425"/>
                        </a:lnTo>
                        <a:lnTo>
                          <a:pt x="35" y="429"/>
                        </a:lnTo>
                        <a:lnTo>
                          <a:pt x="48" y="435"/>
                        </a:lnTo>
                        <a:lnTo>
                          <a:pt x="60" y="440"/>
                        </a:lnTo>
                        <a:lnTo>
                          <a:pt x="72" y="445"/>
                        </a:lnTo>
                        <a:lnTo>
                          <a:pt x="83" y="450"/>
                        </a:lnTo>
                        <a:lnTo>
                          <a:pt x="96" y="456"/>
                        </a:lnTo>
                        <a:lnTo>
                          <a:pt x="108" y="460"/>
                        </a:lnTo>
                        <a:lnTo>
                          <a:pt x="120" y="466"/>
                        </a:lnTo>
                        <a:lnTo>
                          <a:pt x="131" y="470"/>
                        </a:lnTo>
                        <a:lnTo>
                          <a:pt x="143" y="476"/>
                        </a:lnTo>
                        <a:lnTo>
                          <a:pt x="156" y="480"/>
                        </a:lnTo>
                        <a:lnTo>
                          <a:pt x="166" y="486"/>
                        </a:lnTo>
                        <a:lnTo>
                          <a:pt x="179" y="492"/>
                        </a:lnTo>
                        <a:lnTo>
                          <a:pt x="191" y="496"/>
                        </a:lnTo>
                        <a:lnTo>
                          <a:pt x="203" y="502"/>
                        </a:lnTo>
                        <a:lnTo>
                          <a:pt x="214" y="508"/>
                        </a:lnTo>
                        <a:lnTo>
                          <a:pt x="226" y="514"/>
                        </a:lnTo>
                        <a:lnTo>
                          <a:pt x="238" y="521"/>
                        </a:lnTo>
                        <a:lnTo>
                          <a:pt x="249" y="525"/>
                        </a:lnTo>
                        <a:lnTo>
                          <a:pt x="261" y="533"/>
                        </a:lnTo>
                        <a:lnTo>
                          <a:pt x="273" y="539"/>
                        </a:lnTo>
                        <a:lnTo>
                          <a:pt x="283" y="544"/>
                        </a:lnTo>
                        <a:lnTo>
                          <a:pt x="295" y="552"/>
                        </a:lnTo>
                        <a:lnTo>
                          <a:pt x="306" y="559"/>
                        </a:lnTo>
                        <a:lnTo>
                          <a:pt x="318" y="565"/>
                        </a:lnTo>
                        <a:lnTo>
                          <a:pt x="328" y="572"/>
                        </a:lnTo>
                        <a:lnTo>
                          <a:pt x="340" y="579"/>
                        </a:lnTo>
                        <a:lnTo>
                          <a:pt x="351" y="587"/>
                        </a:lnTo>
                        <a:lnTo>
                          <a:pt x="362" y="594"/>
                        </a:lnTo>
                        <a:lnTo>
                          <a:pt x="373" y="601"/>
                        </a:lnTo>
                        <a:lnTo>
                          <a:pt x="383" y="609"/>
                        </a:lnTo>
                        <a:lnTo>
                          <a:pt x="394" y="613"/>
                        </a:lnTo>
                        <a:lnTo>
                          <a:pt x="404" y="619"/>
                        </a:lnTo>
                        <a:lnTo>
                          <a:pt x="414" y="623"/>
                        </a:lnTo>
                        <a:lnTo>
                          <a:pt x="423" y="627"/>
                        </a:lnTo>
                        <a:lnTo>
                          <a:pt x="433" y="630"/>
                        </a:lnTo>
                        <a:lnTo>
                          <a:pt x="443" y="633"/>
                        </a:lnTo>
                        <a:lnTo>
                          <a:pt x="453" y="636"/>
                        </a:lnTo>
                        <a:lnTo>
                          <a:pt x="462" y="638"/>
                        </a:lnTo>
                        <a:lnTo>
                          <a:pt x="472" y="639"/>
                        </a:lnTo>
                        <a:lnTo>
                          <a:pt x="483" y="641"/>
                        </a:lnTo>
                        <a:lnTo>
                          <a:pt x="493" y="642"/>
                        </a:lnTo>
                        <a:lnTo>
                          <a:pt x="501" y="642"/>
                        </a:lnTo>
                        <a:lnTo>
                          <a:pt x="512" y="643"/>
                        </a:lnTo>
                        <a:lnTo>
                          <a:pt x="522" y="645"/>
                        </a:lnTo>
                        <a:lnTo>
                          <a:pt x="532" y="645"/>
                        </a:lnTo>
                        <a:lnTo>
                          <a:pt x="768" y="645"/>
                        </a:lnTo>
                        <a:lnTo>
                          <a:pt x="777" y="638"/>
                        </a:lnTo>
                        <a:lnTo>
                          <a:pt x="784" y="632"/>
                        </a:lnTo>
                        <a:lnTo>
                          <a:pt x="791" y="625"/>
                        </a:lnTo>
                        <a:lnTo>
                          <a:pt x="800" y="619"/>
                        </a:lnTo>
                        <a:lnTo>
                          <a:pt x="807" y="613"/>
                        </a:lnTo>
                        <a:lnTo>
                          <a:pt x="816" y="607"/>
                        </a:lnTo>
                        <a:lnTo>
                          <a:pt x="825" y="601"/>
                        </a:lnTo>
                        <a:lnTo>
                          <a:pt x="834" y="597"/>
                        </a:lnTo>
                        <a:lnTo>
                          <a:pt x="842" y="592"/>
                        </a:lnTo>
                        <a:lnTo>
                          <a:pt x="853" y="588"/>
                        </a:lnTo>
                        <a:lnTo>
                          <a:pt x="861" y="585"/>
                        </a:lnTo>
                        <a:lnTo>
                          <a:pt x="872" y="581"/>
                        </a:lnTo>
                        <a:lnTo>
                          <a:pt x="882" y="579"/>
                        </a:lnTo>
                        <a:lnTo>
                          <a:pt x="892" y="576"/>
                        </a:lnTo>
                        <a:lnTo>
                          <a:pt x="902" y="575"/>
                        </a:lnTo>
                        <a:lnTo>
                          <a:pt x="914" y="574"/>
                        </a:lnTo>
                        <a:lnTo>
                          <a:pt x="923" y="645"/>
                        </a:lnTo>
                        <a:lnTo>
                          <a:pt x="1029" y="645"/>
                        </a:lnTo>
                        <a:lnTo>
                          <a:pt x="1029" y="635"/>
                        </a:lnTo>
                        <a:lnTo>
                          <a:pt x="1030" y="626"/>
                        </a:lnTo>
                        <a:lnTo>
                          <a:pt x="1033" y="616"/>
                        </a:lnTo>
                        <a:lnTo>
                          <a:pt x="1035" y="607"/>
                        </a:lnTo>
                        <a:lnTo>
                          <a:pt x="1038" y="597"/>
                        </a:lnTo>
                        <a:lnTo>
                          <a:pt x="1041" y="588"/>
                        </a:lnTo>
                        <a:lnTo>
                          <a:pt x="1042" y="579"/>
                        </a:lnTo>
                        <a:lnTo>
                          <a:pt x="1045" y="569"/>
                        </a:lnTo>
                        <a:lnTo>
                          <a:pt x="1048" y="560"/>
                        </a:lnTo>
                        <a:lnTo>
                          <a:pt x="1051" y="552"/>
                        </a:lnTo>
                        <a:lnTo>
                          <a:pt x="1055" y="543"/>
                        </a:lnTo>
                        <a:lnTo>
                          <a:pt x="1058" y="534"/>
                        </a:lnTo>
                        <a:lnTo>
                          <a:pt x="1061" y="525"/>
                        </a:lnTo>
                        <a:lnTo>
                          <a:pt x="1065" y="517"/>
                        </a:lnTo>
                        <a:lnTo>
                          <a:pt x="1070" y="508"/>
                        </a:lnTo>
                        <a:lnTo>
                          <a:pt x="1073" y="499"/>
                        </a:lnTo>
                        <a:lnTo>
                          <a:pt x="1097" y="488"/>
                        </a:lnTo>
                        <a:lnTo>
                          <a:pt x="1121" y="476"/>
                        </a:lnTo>
                        <a:lnTo>
                          <a:pt x="1140" y="464"/>
                        </a:lnTo>
                        <a:lnTo>
                          <a:pt x="1159" y="453"/>
                        </a:lnTo>
                        <a:lnTo>
                          <a:pt x="1176" y="441"/>
                        </a:lnTo>
                        <a:lnTo>
                          <a:pt x="1191" y="428"/>
                        </a:lnTo>
                        <a:lnTo>
                          <a:pt x="1205" y="415"/>
                        </a:lnTo>
                        <a:lnTo>
                          <a:pt x="1218" y="403"/>
                        </a:lnTo>
                        <a:lnTo>
                          <a:pt x="1233" y="389"/>
                        </a:lnTo>
                        <a:lnTo>
                          <a:pt x="1246" y="375"/>
                        </a:lnTo>
                        <a:lnTo>
                          <a:pt x="1259" y="361"/>
                        </a:lnTo>
                        <a:lnTo>
                          <a:pt x="1274" y="346"/>
                        </a:lnTo>
                        <a:lnTo>
                          <a:pt x="1288" y="330"/>
                        </a:lnTo>
                        <a:lnTo>
                          <a:pt x="1303" y="314"/>
                        </a:lnTo>
                        <a:lnTo>
                          <a:pt x="1320" y="298"/>
                        </a:lnTo>
                        <a:lnTo>
                          <a:pt x="1339" y="281"/>
                        </a:lnTo>
                        <a:lnTo>
                          <a:pt x="1351" y="272"/>
                        </a:lnTo>
                        <a:lnTo>
                          <a:pt x="1364" y="263"/>
                        </a:lnTo>
                        <a:lnTo>
                          <a:pt x="1379" y="256"/>
                        </a:lnTo>
                        <a:lnTo>
                          <a:pt x="1393" y="247"/>
                        </a:lnTo>
                        <a:lnTo>
                          <a:pt x="1409" y="239"/>
                        </a:lnTo>
                        <a:lnTo>
                          <a:pt x="1425" y="231"/>
                        </a:lnTo>
                        <a:lnTo>
                          <a:pt x="1441" y="223"/>
                        </a:lnTo>
                        <a:lnTo>
                          <a:pt x="1459" y="215"/>
                        </a:lnTo>
                        <a:lnTo>
                          <a:pt x="1475" y="208"/>
                        </a:lnTo>
                        <a:lnTo>
                          <a:pt x="1491" y="201"/>
                        </a:lnTo>
                        <a:lnTo>
                          <a:pt x="1508" y="195"/>
                        </a:lnTo>
                        <a:lnTo>
                          <a:pt x="1523" y="188"/>
                        </a:lnTo>
                        <a:lnTo>
                          <a:pt x="1537" y="180"/>
                        </a:lnTo>
                        <a:lnTo>
                          <a:pt x="1552" y="174"/>
                        </a:lnTo>
                        <a:lnTo>
                          <a:pt x="1564" y="169"/>
                        </a:lnTo>
                        <a:lnTo>
                          <a:pt x="1574" y="163"/>
                        </a:lnTo>
                        <a:lnTo>
                          <a:pt x="1569" y="179"/>
                        </a:lnTo>
                        <a:lnTo>
                          <a:pt x="1565" y="193"/>
                        </a:lnTo>
                        <a:lnTo>
                          <a:pt x="1561" y="208"/>
                        </a:lnTo>
                        <a:lnTo>
                          <a:pt x="1556" y="223"/>
                        </a:lnTo>
                        <a:lnTo>
                          <a:pt x="1552" y="236"/>
                        </a:lnTo>
                        <a:lnTo>
                          <a:pt x="1546" y="250"/>
                        </a:lnTo>
                        <a:lnTo>
                          <a:pt x="1542" y="263"/>
                        </a:lnTo>
                        <a:lnTo>
                          <a:pt x="1537" y="278"/>
                        </a:lnTo>
                        <a:lnTo>
                          <a:pt x="1532" y="292"/>
                        </a:lnTo>
                        <a:lnTo>
                          <a:pt x="1527" y="308"/>
                        </a:lnTo>
                        <a:lnTo>
                          <a:pt x="1523" y="324"/>
                        </a:lnTo>
                        <a:lnTo>
                          <a:pt x="1520" y="340"/>
                        </a:lnTo>
                        <a:lnTo>
                          <a:pt x="1516" y="359"/>
                        </a:lnTo>
                        <a:lnTo>
                          <a:pt x="1513" y="380"/>
                        </a:lnTo>
                        <a:lnTo>
                          <a:pt x="1511" y="400"/>
                        </a:lnTo>
                        <a:lnTo>
                          <a:pt x="1508" y="425"/>
                        </a:lnTo>
                        <a:lnTo>
                          <a:pt x="1510" y="438"/>
                        </a:lnTo>
                        <a:lnTo>
                          <a:pt x="1511" y="451"/>
                        </a:lnTo>
                        <a:lnTo>
                          <a:pt x="1511" y="466"/>
                        </a:lnTo>
                        <a:lnTo>
                          <a:pt x="1513" y="479"/>
                        </a:lnTo>
                        <a:lnTo>
                          <a:pt x="1514" y="493"/>
                        </a:lnTo>
                        <a:lnTo>
                          <a:pt x="1516" y="508"/>
                        </a:lnTo>
                        <a:lnTo>
                          <a:pt x="1518" y="521"/>
                        </a:lnTo>
                        <a:lnTo>
                          <a:pt x="1520" y="536"/>
                        </a:lnTo>
                        <a:lnTo>
                          <a:pt x="1521" y="549"/>
                        </a:lnTo>
                        <a:lnTo>
                          <a:pt x="1524" y="562"/>
                        </a:lnTo>
                        <a:lnTo>
                          <a:pt x="1526" y="576"/>
                        </a:lnTo>
                        <a:lnTo>
                          <a:pt x="1529" y="590"/>
                        </a:lnTo>
                        <a:lnTo>
                          <a:pt x="1532" y="604"/>
                        </a:lnTo>
                        <a:lnTo>
                          <a:pt x="1534" y="617"/>
                        </a:lnTo>
                        <a:lnTo>
                          <a:pt x="1537" y="632"/>
                        </a:lnTo>
                        <a:lnTo>
                          <a:pt x="1540" y="645"/>
                        </a:lnTo>
                        <a:lnTo>
                          <a:pt x="2989" y="645"/>
                        </a:lnTo>
                        <a:lnTo>
                          <a:pt x="2990" y="633"/>
                        </a:lnTo>
                        <a:lnTo>
                          <a:pt x="2991" y="622"/>
                        </a:lnTo>
                        <a:lnTo>
                          <a:pt x="2993" y="611"/>
                        </a:lnTo>
                        <a:lnTo>
                          <a:pt x="2994" y="600"/>
                        </a:lnTo>
                        <a:lnTo>
                          <a:pt x="2994" y="588"/>
                        </a:lnTo>
                        <a:lnTo>
                          <a:pt x="2996" y="576"/>
                        </a:lnTo>
                        <a:lnTo>
                          <a:pt x="2996" y="565"/>
                        </a:lnTo>
                        <a:lnTo>
                          <a:pt x="2996" y="553"/>
                        </a:lnTo>
                        <a:lnTo>
                          <a:pt x="2997" y="543"/>
                        </a:lnTo>
                        <a:lnTo>
                          <a:pt x="2997" y="531"/>
                        </a:lnTo>
                        <a:lnTo>
                          <a:pt x="2997" y="520"/>
                        </a:lnTo>
                        <a:lnTo>
                          <a:pt x="2997" y="508"/>
                        </a:lnTo>
                        <a:lnTo>
                          <a:pt x="2996" y="496"/>
                        </a:lnTo>
                        <a:lnTo>
                          <a:pt x="2996" y="485"/>
                        </a:lnTo>
                        <a:lnTo>
                          <a:pt x="2996" y="473"/>
                        </a:lnTo>
                        <a:lnTo>
                          <a:pt x="2994" y="463"/>
                        </a:lnTo>
                        <a:lnTo>
                          <a:pt x="2994" y="451"/>
                        </a:lnTo>
                        <a:lnTo>
                          <a:pt x="2993" y="440"/>
                        </a:lnTo>
                        <a:lnTo>
                          <a:pt x="2993" y="428"/>
                        </a:lnTo>
                        <a:lnTo>
                          <a:pt x="2991" y="416"/>
                        </a:lnTo>
                        <a:lnTo>
                          <a:pt x="2990" y="405"/>
                        </a:lnTo>
                        <a:lnTo>
                          <a:pt x="2989" y="393"/>
                        </a:lnTo>
                        <a:lnTo>
                          <a:pt x="2987" y="381"/>
                        </a:lnTo>
                        <a:lnTo>
                          <a:pt x="2986" y="370"/>
                        </a:lnTo>
                        <a:lnTo>
                          <a:pt x="2984" y="358"/>
                        </a:lnTo>
                        <a:lnTo>
                          <a:pt x="2983" y="346"/>
                        </a:lnTo>
                        <a:lnTo>
                          <a:pt x="2981" y="335"/>
                        </a:lnTo>
                        <a:lnTo>
                          <a:pt x="2980" y="323"/>
                        </a:lnTo>
                        <a:lnTo>
                          <a:pt x="2978" y="310"/>
                        </a:lnTo>
                        <a:lnTo>
                          <a:pt x="2977" y="300"/>
                        </a:lnTo>
                        <a:lnTo>
                          <a:pt x="2974" y="287"/>
                        </a:lnTo>
                        <a:lnTo>
                          <a:pt x="2973" y="275"/>
                        </a:lnTo>
                        <a:lnTo>
                          <a:pt x="2981" y="273"/>
                        </a:lnTo>
                        <a:lnTo>
                          <a:pt x="2991" y="272"/>
                        </a:lnTo>
                        <a:lnTo>
                          <a:pt x="3000" y="272"/>
                        </a:lnTo>
                        <a:lnTo>
                          <a:pt x="3009" y="273"/>
                        </a:lnTo>
                        <a:lnTo>
                          <a:pt x="3019" y="275"/>
                        </a:lnTo>
                        <a:lnTo>
                          <a:pt x="3029" y="276"/>
                        </a:lnTo>
                        <a:lnTo>
                          <a:pt x="3040" y="279"/>
                        </a:lnTo>
                        <a:lnTo>
                          <a:pt x="3050" y="281"/>
                        </a:lnTo>
                        <a:lnTo>
                          <a:pt x="3060" y="282"/>
                        </a:lnTo>
                        <a:lnTo>
                          <a:pt x="3070" y="284"/>
                        </a:lnTo>
                        <a:lnTo>
                          <a:pt x="3080" y="285"/>
                        </a:lnTo>
                        <a:lnTo>
                          <a:pt x="3091" y="285"/>
                        </a:lnTo>
                        <a:lnTo>
                          <a:pt x="3101" y="285"/>
                        </a:lnTo>
                        <a:lnTo>
                          <a:pt x="3111" y="282"/>
                        </a:lnTo>
                        <a:lnTo>
                          <a:pt x="3121" y="279"/>
                        </a:lnTo>
                        <a:lnTo>
                          <a:pt x="3131" y="275"/>
                        </a:lnTo>
                        <a:lnTo>
                          <a:pt x="3121" y="292"/>
                        </a:lnTo>
                        <a:lnTo>
                          <a:pt x="3114" y="308"/>
                        </a:lnTo>
                        <a:lnTo>
                          <a:pt x="3111" y="324"/>
                        </a:lnTo>
                        <a:lnTo>
                          <a:pt x="3110" y="342"/>
                        </a:lnTo>
                        <a:lnTo>
                          <a:pt x="3111" y="358"/>
                        </a:lnTo>
                        <a:lnTo>
                          <a:pt x="3115" y="374"/>
                        </a:lnTo>
                        <a:lnTo>
                          <a:pt x="3121" y="390"/>
                        </a:lnTo>
                        <a:lnTo>
                          <a:pt x="3128" y="406"/>
                        </a:lnTo>
                        <a:lnTo>
                          <a:pt x="3139" y="422"/>
                        </a:lnTo>
                        <a:lnTo>
                          <a:pt x="3149" y="438"/>
                        </a:lnTo>
                        <a:lnTo>
                          <a:pt x="3159" y="454"/>
                        </a:lnTo>
                        <a:lnTo>
                          <a:pt x="3171" y="469"/>
                        </a:lnTo>
                        <a:lnTo>
                          <a:pt x="3182" y="485"/>
                        </a:lnTo>
                        <a:lnTo>
                          <a:pt x="3194" y="499"/>
                        </a:lnTo>
                        <a:lnTo>
                          <a:pt x="3204" y="514"/>
                        </a:lnTo>
                        <a:lnTo>
                          <a:pt x="3214" y="527"/>
                        </a:lnTo>
                        <a:lnTo>
                          <a:pt x="3226" y="531"/>
                        </a:lnTo>
                        <a:lnTo>
                          <a:pt x="3238" y="536"/>
                        </a:lnTo>
                        <a:lnTo>
                          <a:pt x="3251" y="539"/>
                        </a:lnTo>
                        <a:lnTo>
                          <a:pt x="3262" y="542"/>
                        </a:lnTo>
                        <a:lnTo>
                          <a:pt x="3276" y="544"/>
                        </a:lnTo>
                        <a:lnTo>
                          <a:pt x="3289" y="547"/>
                        </a:lnTo>
                        <a:lnTo>
                          <a:pt x="3302" y="550"/>
                        </a:lnTo>
                        <a:lnTo>
                          <a:pt x="3313" y="553"/>
                        </a:lnTo>
                        <a:lnTo>
                          <a:pt x="3325" y="558"/>
                        </a:lnTo>
                        <a:lnTo>
                          <a:pt x="3338" y="562"/>
                        </a:lnTo>
                        <a:lnTo>
                          <a:pt x="3350" y="566"/>
                        </a:lnTo>
                        <a:lnTo>
                          <a:pt x="3360" y="571"/>
                        </a:lnTo>
                        <a:lnTo>
                          <a:pt x="3369" y="576"/>
                        </a:lnTo>
                        <a:lnTo>
                          <a:pt x="3378" y="584"/>
                        </a:lnTo>
                        <a:lnTo>
                          <a:pt x="3386" y="591"/>
                        </a:lnTo>
                        <a:lnTo>
                          <a:pt x="3392" y="601"/>
                        </a:lnTo>
                        <a:lnTo>
                          <a:pt x="3386" y="607"/>
                        </a:lnTo>
                        <a:lnTo>
                          <a:pt x="3381" y="613"/>
                        </a:lnTo>
                        <a:lnTo>
                          <a:pt x="3375" y="619"/>
                        </a:lnTo>
                        <a:lnTo>
                          <a:pt x="3369" y="626"/>
                        </a:lnTo>
                        <a:lnTo>
                          <a:pt x="3363" y="632"/>
                        </a:lnTo>
                        <a:lnTo>
                          <a:pt x="3357" y="636"/>
                        </a:lnTo>
                        <a:lnTo>
                          <a:pt x="3350" y="641"/>
                        </a:lnTo>
                        <a:lnTo>
                          <a:pt x="3344" y="645"/>
                        </a:lnTo>
                        <a:lnTo>
                          <a:pt x="3475" y="645"/>
                        </a:lnTo>
                        <a:lnTo>
                          <a:pt x="3468" y="638"/>
                        </a:lnTo>
                        <a:lnTo>
                          <a:pt x="3464" y="630"/>
                        </a:lnTo>
                        <a:lnTo>
                          <a:pt x="3459" y="622"/>
                        </a:lnTo>
                        <a:lnTo>
                          <a:pt x="3455" y="614"/>
                        </a:lnTo>
                        <a:lnTo>
                          <a:pt x="3453" y="606"/>
                        </a:lnTo>
                        <a:lnTo>
                          <a:pt x="3452" y="598"/>
                        </a:lnTo>
                        <a:lnTo>
                          <a:pt x="3450" y="591"/>
                        </a:lnTo>
                        <a:lnTo>
                          <a:pt x="3452" y="584"/>
                        </a:lnTo>
                        <a:lnTo>
                          <a:pt x="3465" y="581"/>
                        </a:lnTo>
                        <a:lnTo>
                          <a:pt x="3478" y="576"/>
                        </a:lnTo>
                        <a:lnTo>
                          <a:pt x="3493" y="572"/>
                        </a:lnTo>
                        <a:lnTo>
                          <a:pt x="3504" y="566"/>
                        </a:lnTo>
                        <a:lnTo>
                          <a:pt x="3517" y="560"/>
                        </a:lnTo>
                        <a:lnTo>
                          <a:pt x="3529" y="553"/>
                        </a:lnTo>
                        <a:lnTo>
                          <a:pt x="3541" y="546"/>
                        </a:lnTo>
                        <a:lnTo>
                          <a:pt x="3551" y="539"/>
                        </a:lnTo>
                        <a:lnTo>
                          <a:pt x="3563" y="530"/>
                        </a:lnTo>
                        <a:lnTo>
                          <a:pt x="3571" y="521"/>
                        </a:lnTo>
                        <a:lnTo>
                          <a:pt x="3582" y="512"/>
                        </a:lnTo>
                        <a:lnTo>
                          <a:pt x="3590" y="504"/>
                        </a:lnTo>
                        <a:lnTo>
                          <a:pt x="3599" y="493"/>
                        </a:lnTo>
                        <a:lnTo>
                          <a:pt x="3606" y="485"/>
                        </a:lnTo>
                        <a:lnTo>
                          <a:pt x="3614" y="476"/>
                        </a:lnTo>
                        <a:lnTo>
                          <a:pt x="3619" y="466"/>
                        </a:lnTo>
                        <a:lnTo>
                          <a:pt x="3619" y="466"/>
                        </a:lnTo>
                        <a:lnTo>
                          <a:pt x="3618" y="464"/>
                        </a:lnTo>
                        <a:lnTo>
                          <a:pt x="3618" y="461"/>
                        </a:lnTo>
                        <a:lnTo>
                          <a:pt x="3617" y="457"/>
                        </a:lnTo>
                        <a:lnTo>
                          <a:pt x="3617" y="453"/>
                        </a:lnTo>
                        <a:lnTo>
                          <a:pt x="3617" y="448"/>
                        </a:lnTo>
                        <a:lnTo>
                          <a:pt x="3617" y="444"/>
                        </a:lnTo>
                        <a:lnTo>
                          <a:pt x="3617" y="440"/>
                        </a:lnTo>
                        <a:lnTo>
                          <a:pt x="3609" y="453"/>
                        </a:lnTo>
                        <a:lnTo>
                          <a:pt x="3602" y="464"/>
                        </a:lnTo>
                        <a:lnTo>
                          <a:pt x="3593" y="475"/>
                        </a:lnTo>
                        <a:lnTo>
                          <a:pt x="3584" y="483"/>
                        </a:lnTo>
                        <a:lnTo>
                          <a:pt x="3574" y="492"/>
                        </a:lnTo>
                        <a:lnTo>
                          <a:pt x="3566" y="498"/>
                        </a:lnTo>
                        <a:lnTo>
                          <a:pt x="3557" y="504"/>
                        </a:lnTo>
                        <a:lnTo>
                          <a:pt x="3548" y="508"/>
                        </a:lnTo>
                        <a:lnTo>
                          <a:pt x="3538" y="511"/>
                        </a:lnTo>
                        <a:lnTo>
                          <a:pt x="3529" y="515"/>
                        </a:lnTo>
                        <a:lnTo>
                          <a:pt x="3520" y="517"/>
                        </a:lnTo>
                        <a:lnTo>
                          <a:pt x="3513" y="518"/>
                        </a:lnTo>
                        <a:lnTo>
                          <a:pt x="3504" y="518"/>
                        </a:lnTo>
                        <a:lnTo>
                          <a:pt x="3497" y="518"/>
                        </a:lnTo>
                        <a:lnTo>
                          <a:pt x="3491" y="518"/>
                        </a:lnTo>
                        <a:lnTo>
                          <a:pt x="3484" y="518"/>
                        </a:lnTo>
                        <a:lnTo>
                          <a:pt x="3484" y="508"/>
                        </a:lnTo>
                        <a:lnTo>
                          <a:pt x="3481" y="498"/>
                        </a:lnTo>
                        <a:lnTo>
                          <a:pt x="3478" y="488"/>
                        </a:lnTo>
                        <a:lnTo>
                          <a:pt x="3475" y="477"/>
                        </a:lnTo>
                        <a:lnTo>
                          <a:pt x="3471" y="469"/>
                        </a:lnTo>
                        <a:lnTo>
                          <a:pt x="3466" y="457"/>
                        </a:lnTo>
                        <a:lnTo>
                          <a:pt x="3461" y="447"/>
                        </a:lnTo>
                        <a:lnTo>
                          <a:pt x="3455" y="437"/>
                        </a:lnTo>
                        <a:lnTo>
                          <a:pt x="3449" y="426"/>
                        </a:lnTo>
                        <a:lnTo>
                          <a:pt x="3445" y="416"/>
                        </a:lnTo>
                        <a:lnTo>
                          <a:pt x="3439" y="405"/>
                        </a:lnTo>
                        <a:lnTo>
                          <a:pt x="3434" y="394"/>
                        </a:lnTo>
                        <a:lnTo>
                          <a:pt x="3430" y="384"/>
                        </a:lnTo>
                        <a:lnTo>
                          <a:pt x="3426" y="373"/>
                        </a:lnTo>
                        <a:lnTo>
                          <a:pt x="3423" y="361"/>
                        </a:lnTo>
                        <a:lnTo>
                          <a:pt x="3420" y="351"/>
                        </a:lnTo>
                        <a:lnTo>
                          <a:pt x="3426" y="340"/>
                        </a:lnTo>
                        <a:lnTo>
                          <a:pt x="3432" y="332"/>
                        </a:lnTo>
                        <a:lnTo>
                          <a:pt x="3439" y="324"/>
                        </a:lnTo>
                        <a:lnTo>
                          <a:pt x="3448" y="317"/>
                        </a:lnTo>
                        <a:lnTo>
                          <a:pt x="3456" y="311"/>
                        </a:lnTo>
                        <a:lnTo>
                          <a:pt x="3466" y="307"/>
                        </a:lnTo>
                        <a:lnTo>
                          <a:pt x="3475" y="301"/>
                        </a:lnTo>
                        <a:lnTo>
                          <a:pt x="3484" y="297"/>
                        </a:lnTo>
                        <a:lnTo>
                          <a:pt x="3493" y="292"/>
                        </a:lnTo>
                        <a:lnTo>
                          <a:pt x="3500" y="288"/>
                        </a:lnTo>
                        <a:lnTo>
                          <a:pt x="3507" y="282"/>
                        </a:lnTo>
                        <a:lnTo>
                          <a:pt x="3515" y="278"/>
                        </a:lnTo>
                        <a:lnTo>
                          <a:pt x="3519" y="272"/>
                        </a:lnTo>
                        <a:lnTo>
                          <a:pt x="3522" y="265"/>
                        </a:lnTo>
                        <a:lnTo>
                          <a:pt x="3523" y="257"/>
                        </a:lnTo>
                        <a:lnTo>
                          <a:pt x="3523" y="249"/>
                        </a:lnTo>
                        <a:lnTo>
                          <a:pt x="3513" y="253"/>
                        </a:lnTo>
                        <a:lnTo>
                          <a:pt x="3504" y="257"/>
                        </a:lnTo>
                        <a:lnTo>
                          <a:pt x="3497" y="260"/>
                        </a:lnTo>
                        <a:lnTo>
                          <a:pt x="3488" y="263"/>
                        </a:lnTo>
                        <a:lnTo>
                          <a:pt x="3481" y="266"/>
                        </a:lnTo>
                        <a:lnTo>
                          <a:pt x="3474" y="268"/>
                        </a:lnTo>
                        <a:lnTo>
                          <a:pt x="3465" y="271"/>
                        </a:lnTo>
                        <a:lnTo>
                          <a:pt x="3458" y="272"/>
                        </a:lnTo>
                        <a:lnTo>
                          <a:pt x="3450" y="273"/>
                        </a:lnTo>
                        <a:lnTo>
                          <a:pt x="3443" y="275"/>
                        </a:lnTo>
                        <a:lnTo>
                          <a:pt x="3434" y="278"/>
                        </a:lnTo>
                        <a:lnTo>
                          <a:pt x="3427" y="279"/>
                        </a:lnTo>
                        <a:lnTo>
                          <a:pt x="3418" y="282"/>
                        </a:lnTo>
                        <a:lnTo>
                          <a:pt x="3411" y="287"/>
                        </a:lnTo>
                        <a:lnTo>
                          <a:pt x="3402" y="290"/>
                        </a:lnTo>
                        <a:lnTo>
                          <a:pt x="3392" y="294"/>
                        </a:lnTo>
                        <a:lnTo>
                          <a:pt x="3382" y="288"/>
                        </a:lnTo>
                        <a:lnTo>
                          <a:pt x="3375" y="282"/>
                        </a:lnTo>
                        <a:lnTo>
                          <a:pt x="3369" y="275"/>
                        </a:lnTo>
                        <a:lnTo>
                          <a:pt x="3366" y="268"/>
                        </a:lnTo>
                        <a:lnTo>
                          <a:pt x="3366" y="260"/>
                        </a:lnTo>
                        <a:lnTo>
                          <a:pt x="3366" y="253"/>
                        </a:lnTo>
                        <a:lnTo>
                          <a:pt x="3366" y="246"/>
                        </a:lnTo>
                        <a:lnTo>
                          <a:pt x="3367" y="239"/>
                        </a:lnTo>
                        <a:lnTo>
                          <a:pt x="3369" y="231"/>
                        </a:lnTo>
                        <a:lnTo>
                          <a:pt x="3369" y="224"/>
                        </a:lnTo>
                        <a:lnTo>
                          <a:pt x="3369" y="218"/>
                        </a:lnTo>
                        <a:lnTo>
                          <a:pt x="3367" y="212"/>
                        </a:lnTo>
                        <a:lnTo>
                          <a:pt x="3363" y="208"/>
                        </a:lnTo>
                        <a:lnTo>
                          <a:pt x="3357" y="205"/>
                        </a:lnTo>
                        <a:lnTo>
                          <a:pt x="3348" y="202"/>
                        </a:lnTo>
                        <a:lnTo>
                          <a:pt x="3335" y="201"/>
                        </a:lnTo>
                        <a:lnTo>
                          <a:pt x="3344" y="193"/>
                        </a:lnTo>
                        <a:lnTo>
                          <a:pt x="3353" y="188"/>
                        </a:lnTo>
                        <a:lnTo>
                          <a:pt x="3363" y="183"/>
                        </a:lnTo>
                        <a:lnTo>
                          <a:pt x="3373" y="179"/>
                        </a:lnTo>
                        <a:lnTo>
                          <a:pt x="3383" y="174"/>
                        </a:lnTo>
                        <a:lnTo>
                          <a:pt x="3395" y="172"/>
                        </a:lnTo>
                        <a:lnTo>
                          <a:pt x="3405" y="167"/>
                        </a:lnTo>
                        <a:lnTo>
                          <a:pt x="3417" y="164"/>
                        </a:lnTo>
                        <a:lnTo>
                          <a:pt x="3427" y="160"/>
                        </a:lnTo>
                        <a:lnTo>
                          <a:pt x="3436" y="156"/>
                        </a:lnTo>
                        <a:lnTo>
                          <a:pt x="3445" y="150"/>
                        </a:lnTo>
                        <a:lnTo>
                          <a:pt x="3452" y="142"/>
                        </a:lnTo>
                        <a:lnTo>
                          <a:pt x="3458" y="134"/>
                        </a:lnTo>
                        <a:lnTo>
                          <a:pt x="3462" y="125"/>
                        </a:lnTo>
                        <a:lnTo>
                          <a:pt x="3465" y="112"/>
                        </a:lnTo>
                        <a:lnTo>
                          <a:pt x="3466" y="99"/>
                        </a:lnTo>
                        <a:lnTo>
                          <a:pt x="3478" y="106"/>
                        </a:lnTo>
                        <a:lnTo>
                          <a:pt x="3490" y="113"/>
                        </a:lnTo>
                        <a:lnTo>
                          <a:pt x="3500" y="123"/>
                        </a:lnTo>
                        <a:lnTo>
                          <a:pt x="3512" y="132"/>
                        </a:lnTo>
                        <a:lnTo>
                          <a:pt x="3522" y="142"/>
                        </a:lnTo>
                        <a:lnTo>
                          <a:pt x="3533" y="151"/>
                        </a:lnTo>
                        <a:lnTo>
                          <a:pt x="3544" y="161"/>
                        </a:lnTo>
                        <a:lnTo>
                          <a:pt x="3555" y="172"/>
                        </a:lnTo>
                        <a:lnTo>
                          <a:pt x="3566" y="180"/>
                        </a:lnTo>
                        <a:lnTo>
                          <a:pt x="3577" y="188"/>
                        </a:lnTo>
                        <a:lnTo>
                          <a:pt x="3589" y="193"/>
                        </a:lnTo>
                        <a:lnTo>
                          <a:pt x="3602" y="199"/>
                        </a:lnTo>
                        <a:lnTo>
                          <a:pt x="3614" y="202"/>
                        </a:lnTo>
                        <a:lnTo>
                          <a:pt x="3627" y="205"/>
                        </a:lnTo>
                        <a:lnTo>
                          <a:pt x="3640" y="204"/>
                        </a:lnTo>
                        <a:lnTo>
                          <a:pt x="3653" y="201"/>
                        </a:lnTo>
                        <a:lnTo>
                          <a:pt x="3644" y="188"/>
                        </a:lnTo>
                        <a:lnTo>
                          <a:pt x="3635" y="176"/>
                        </a:lnTo>
                        <a:lnTo>
                          <a:pt x="3625" y="163"/>
                        </a:lnTo>
                        <a:lnTo>
                          <a:pt x="3617" y="150"/>
                        </a:lnTo>
                        <a:lnTo>
                          <a:pt x="3606" y="137"/>
                        </a:lnTo>
                        <a:lnTo>
                          <a:pt x="3596" y="123"/>
                        </a:lnTo>
                        <a:lnTo>
                          <a:pt x="3587" y="112"/>
                        </a:lnTo>
                        <a:lnTo>
                          <a:pt x="3577" y="99"/>
                        </a:lnTo>
                        <a:lnTo>
                          <a:pt x="3567" y="87"/>
                        </a:lnTo>
                        <a:lnTo>
                          <a:pt x="3557" y="74"/>
                        </a:lnTo>
                        <a:lnTo>
                          <a:pt x="3547" y="61"/>
                        </a:lnTo>
                        <a:lnTo>
                          <a:pt x="3536" y="49"/>
                        </a:lnTo>
                        <a:lnTo>
                          <a:pt x="3525" y="36"/>
                        </a:lnTo>
                        <a:lnTo>
                          <a:pt x="3515" y="24"/>
                        </a:lnTo>
                        <a:lnTo>
                          <a:pt x="3504" y="11"/>
                        </a:lnTo>
                        <a:lnTo>
                          <a:pt x="3493" y="0"/>
                        </a:lnTo>
                        <a:lnTo>
                          <a:pt x="3376" y="0"/>
                        </a:lnTo>
                        <a:lnTo>
                          <a:pt x="3382" y="7"/>
                        </a:lnTo>
                        <a:lnTo>
                          <a:pt x="3388" y="14"/>
                        </a:lnTo>
                        <a:lnTo>
                          <a:pt x="3392" y="20"/>
                        </a:lnTo>
                        <a:lnTo>
                          <a:pt x="3398" y="27"/>
                        </a:lnTo>
                        <a:lnTo>
                          <a:pt x="3404" y="33"/>
                        </a:lnTo>
                        <a:lnTo>
                          <a:pt x="3408" y="40"/>
                        </a:lnTo>
                        <a:lnTo>
                          <a:pt x="3414" y="48"/>
                        </a:lnTo>
                        <a:lnTo>
                          <a:pt x="3418" y="54"/>
                        </a:lnTo>
                        <a:lnTo>
                          <a:pt x="3424" y="61"/>
                        </a:lnTo>
                        <a:lnTo>
                          <a:pt x="3430" y="67"/>
                        </a:lnTo>
                        <a:lnTo>
                          <a:pt x="3434" y="74"/>
                        </a:lnTo>
                        <a:lnTo>
                          <a:pt x="3439" y="81"/>
                        </a:lnTo>
                        <a:lnTo>
                          <a:pt x="3445" y="87"/>
                        </a:lnTo>
                        <a:lnTo>
                          <a:pt x="3449" y="94"/>
                        </a:lnTo>
                        <a:lnTo>
                          <a:pt x="3453" y="102"/>
                        </a:lnTo>
                        <a:lnTo>
                          <a:pt x="3458" y="107"/>
                        </a:lnTo>
                        <a:lnTo>
                          <a:pt x="3448" y="109"/>
                        </a:lnTo>
                        <a:lnTo>
                          <a:pt x="3437" y="110"/>
                        </a:lnTo>
                        <a:lnTo>
                          <a:pt x="3427" y="112"/>
                        </a:lnTo>
                        <a:lnTo>
                          <a:pt x="3417" y="113"/>
                        </a:lnTo>
                        <a:lnTo>
                          <a:pt x="3407" y="116"/>
                        </a:lnTo>
                        <a:lnTo>
                          <a:pt x="3397" y="119"/>
                        </a:lnTo>
                        <a:lnTo>
                          <a:pt x="3388" y="122"/>
                        </a:lnTo>
                        <a:lnTo>
                          <a:pt x="3379" y="125"/>
                        </a:lnTo>
                        <a:lnTo>
                          <a:pt x="3369" y="128"/>
                        </a:lnTo>
                        <a:lnTo>
                          <a:pt x="3360" y="132"/>
                        </a:lnTo>
                        <a:lnTo>
                          <a:pt x="3351" y="137"/>
                        </a:lnTo>
                        <a:lnTo>
                          <a:pt x="3343" y="141"/>
                        </a:lnTo>
                        <a:lnTo>
                          <a:pt x="3334" y="147"/>
                        </a:lnTo>
                        <a:lnTo>
                          <a:pt x="3325" y="151"/>
                        </a:lnTo>
                        <a:lnTo>
                          <a:pt x="3316" y="157"/>
                        </a:lnTo>
                        <a:lnTo>
                          <a:pt x="3309" y="163"/>
                        </a:lnTo>
                        <a:lnTo>
                          <a:pt x="3281" y="166"/>
                        </a:lnTo>
                        <a:lnTo>
                          <a:pt x="3262" y="164"/>
                        </a:lnTo>
                        <a:lnTo>
                          <a:pt x="3248" y="161"/>
                        </a:lnTo>
                        <a:lnTo>
                          <a:pt x="3238" y="156"/>
                        </a:lnTo>
                        <a:lnTo>
                          <a:pt x="3233" y="147"/>
                        </a:lnTo>
                        <a:lnTo>
                          <a:pt x="3232" y="138"/>
                        </a:lnTo>
                        <a:lnTo>
                          <a:pt x="3233" y="126"/>
                        </a:lnTo>
                        <a:lnTo>
                          <a:pt x="3236" y="113"/>
                        </a:lnTo>
                        <a:lnTo>
                          <a:pt x="3242" y="100"/>
                        </a:lnTo>
                        <a:lnTo>
                          <a:pt x="3248" y="86"/>
                        </a:lnTo>
                        <a:lnTo>
                          <a:pt x="3252" y="71"/>
                        </a:lnTo>
                        <a:lnTo>
                          <a:pt x="3258" y="56"/>
                        </a:lnTo>
                        <a:lnTo>
                          <a:pt x="3261" y="42"/>
                        </a:lnTo>
                        <a:lnTo>
                          <a:pt x="3262" y="27"/>
                        </a:lnTo>
                        <a:lnTo>
                          <a:pt x="3260" y="13"/>
                        </a:lnTo>
                        <a:lnTo>
                          <a:pt x="3255" y="0"/>
                        </a:lnTo>
                        <a:lnTo>
                          <a:pt x="3246" y="0"/>
                        </a:lnTo>
                        <a:lnTo>
                          <a:pt x="3238" y="7"/>
                        </a:lnTo>
                        <a:lnTo>
                          <a:pt x="3232" y="16"/>
                        </a:lnTo>
                        <a:lnTo>
                          <a:pt x="3228" y="26"/>
                        </a:lnTo>
                        <a:lnTo>
                          <a:pt x="3222" y="36"/>
                        </a:lnTo>
                        <a:lnTo>
                          <a:pt x="3219" y="48"/>
                        </a:lnTo>
                        <a:lnTo>
                          <a:pt x="3214" y="59"/>
                        </a:lnTo>
                        <a:lnTo>
                          <a:pt x="3210" y="70"/>
                        </a:lnTo>
                        <a:lnTo>
                          <a:pt x="3206" y="80"/>
                        </a:lnTo>
                        <a:lnTo>
                          <a:pt x="3191" y="83"/>
                        </a:lnTo>
                        <a:lnTo>
                          <a:pt x="3178" y="87"/>
                        </a:lnTo>
                        <a:lnTo>
                          <a:pt x="3163" y="93"/>
                        </a:lnTo>
                        <a:lnTo>
                          <a:pt x="3149" y="99"/>
                        </a:lnTo>
                        <a:lnTo>
                          <a:pt x="3136" y="105"/>
                        </a:lnTo>
                        <a:lnTo>
                          <a:pt x="3121" y="110"/>
                        </a:lnTo>
                        <a:lnTo>
                          <a:pt x="3107" y="115"/>
                        </a:lnTo>
                        <a:lnTo>
                          <a:pt x="3092" y="121"/>
                        </a:lnTo>
                        <a:lnTo>
                          <a:pt x="3079" y="125"/>
                        </a:lnTo>
                        <a:lnTo>
                          <a:pt x="3064" y="128"/>
                        </a:lnTo>
                        <a:lnTo>
                          <a:pt x="3050" y="131"/>
                        </a:lnTo>
                        <a:lnTo>
                          <a:pt x="3034" y="132"/>
                        </a:lnTo>
                        <a:lnTo>
                          <a:pt x="3019" y="131"/>
                        </a:lnTo>
                        <a:lnTo>
                          <a:pt x="3003" y="128"/>
                        </a:lnTo>
                        <a:lnTo>
                          <a:pt x="2987" y="125"/>
                        </a:lnTo>
                        <a:lnTo>
                          <a:pt x="2971" y="118"/>
                        </a:lnTo>
                        <a:lnTo>
                          <a:pt x="2981" y="113"/>
                        </a:lnTo>
                        <a:lnTo>
                          <a:pt x="2993" y="109"/>
                        </a:lnTo>
                        <a:lnTo>
                          <a:pt x="3005" y="103"/>
                        </a:lnTo>
                        <a:lnTo>
                          <a:pt x="3016" y="97"/>
                        </a:lnTo>
                        <a:lnTo>
                          <a:pt x="3028" y="91"/>
                        </a:lnTo>
                        <a:lnTo>
                          <a:pt x="3040" y="86"/>
                        </a:lnTo>
                        <a:lnTo>
                          <a:pt x="3053" y="80"/>
                        </a:lnTo>
                        <a:lnTo>
                          <a:pt x="3064" y="72"/>
                        </a:lnTo>
                        <a:lnTo>
                          <a:pt x="3076" y="67"/>
                        </a:lnTo>
                        <a:lnTo>
                          <a:pt x="3089" y="59"/>
                        </a:lnTo>
                        <a:lnTo>
                          <a:pt x="3101" y="51"/>
                        </a:lnTo>
                        <a:lnTo>
                          <a:pt x="3111" y="43"/>
                        </a:lnTo>
                        <a:lnTo>
                          <a:pt x="3123" y="35"/>
                        </a:lnTo>
                        <a:lnTo>
                          <a:pt x="3133" y="24"/>
                        </a:lnTo>
                        <a:lnTo>
                          <a:pt x="3142" y="16"/>
                        </a:lnTo>
                        <a:lnTo>
                          <a:pt x="3150" y="5"/>
                        </a:lnTo>
                        <a:lnTo>
                          <a:pt x="3057" y="14"/>
                        </a:lnTo>
                        <a:lnTo>
                          <a:pt x="3051" y="14"/>
                        </a:lnTo>
                        <a:lnTo>
                          <a:pt x="3047" y="11"/>
                        </a:lnTo>
                        <a:lnTo>
                          <a:pt x="3044" y="10"/>
                        </a:lnTo>
                        <a:lnTo>
                          <a:pt x="3040" y="8"/>
                        </a:lnTo>
                        <a:lnTo>
                          <a:pt x="3037" y="7"/>
                        </a:lnTo>
                        <a:lnTo>
                          <a:pt x="3032" y="4"/>
                        </a:lnTo>
                        <a:lnTo>
                          <a:pt x="3031" y="3"/>
                        </a:lnTo>
                        <a:lnTo>
                          <a:pt x="3028" y="0"/>
                        </a:lnTo>
                        <a:lnTo>
                          <a:pt x="1296" y="0"/>
                        </a:lnTo>
                        <a:lnTo>
                          <a:pt x="1304" y="7"/>
                        </a:lnTo>
                        <a:lnTo>
                          <a:pt x="1313" y="13"/>
                        </a:lnTo>
                        <a:lnTo>
                          <a:pt x="1322" y="19"/>
                        </a:lnTo>
                        <a:lnTo>
                          <a:pt x="1329" y="24"/>
                        </a:lnTo>
                        <a:lnTo>
                          <a:pt x="1338" y="30"/>
                        </a:lnTo>
                        <a:lnTo>
                          <a:pt x="1345" y="35"/>
                        </a:lnTo>
                        <a:lnTo>
                          <a:pt x="1352" y="39"/>
                        </a:lnTo>
                        <a:lnTo>
                          <a:pt x="1358" y="43"/>
                        </a:lnTo>
                        <a:lnTo>
                          <a:pt x="1352" y="48"/>
                        </a:lnTo>
                        <a:lnTo>
                          <a:pt x="1347" y="52"/>
                        </a:lnTo>
                        <a:lnTo>
                          <a:pt x="1341" y="58"/>
                        </a:lnTo>
                        <a:lnTo>
                          <a:pt x="1333" y="62"/>
                        </a:lnTo>
                        <a:lnTo>
                          <a:pt x="1325" y="67"/>
                        </a:lnTo>
                        <a:lnTo>
                          <a:pt x="1317" y="71"/>
                        </a:lnTo>
                        <a:lnTo>
                          <a:pt x="1309" y="75"/>
                        </a:lnTo>
                        <a:lnTo>
                          <a:pt x="1300" y="80"/>
                        </a:lnTo>
                        <a:lnTo>
                          <a:pt x="1291" y="83"/>
                        </a:lnTo>
                        <a:lnTo>
                          <a:pt x="1282" y="87"/>
                        </a:lnTo>
                        <a:lnTo>
                          <a:pt x="1274" y="91"/>
                        </a:lnTo>
                        <a:lnTo>
                          <a:pt x="1265" y="94"/>
                        </a:lnTo>
                        <a:lnTo>
                          <a:pt x="1255" y="97"/>
                        </a:lnTo>
                        <a:lnTo>
                          <a:pt x="1247" y="102"/>
                        </a:lnTo>
                        <a:lnTo>
                          <a:pt x="1239" y="105"/>
                        </a:lnTo>
                        <a:lnTo>
                          <a:pt x="1230" y="107"/>
                        </a:lnTo>
                        <a:lnTo>
                          <a:pt x="1223" y="113"/>
                        </a:lnTo>
                        <a:lnTo>
                          <a:pt x="1214" y="118"/>
                        </a:lnTo>
                        <a:lnTo>
                          <a:pt x="1205" y="122"/>
                        </a:lnTo>
                        <a:lnTo>
                          <a:pt x="1195" y="126"/>
                        </a:lnTo>
                        <a:lnTo>
                          <a:pt x="1183" y="131"/>
                        </a:lnTo>
                        <a:lnTo>
                          <a:pt x="1172" y="135"/>
                        </a:lnTo>
                        <a:lnTo>
                          <a:pt x="1160" y="139"/>
                        </a:lnTo>
                        <a:lnTo>
                          <a:pt x="1147" y="142"/>
                        </a:lnTo>
                        <a:lnTo>
                          <a:pt x="1135" y="147"/>
                        </a:lnTo>
                        <a:lnTo>
                          <a:pt x="1122" y="150"/>
                        </a:lnTo>
                        <a:lnTo>
                          <a:pt x="1109" y="153"/>
                        </a:lnTo>
                        <a:lnTo>
                          <a:pt x="1097" y="156"/>
                        </a:lnTo>
                        <a:lnTo>
                          <a:pt x="1086" y="157"/>
                        </a:lnTo>
                        <a:lnTo>
                          <a:pt x="1074" y="160"/>
                        </a:lnTo>
                        <a:lnTo>
                          <a:pt x="1062" y="161"/>
                        </a:lnTo>
                        <a:lnTo>
                          <a:pt x="1052" y="163"/>
                        </a:lnTo>
                        <a:lnTo>
                          <a:pt x="1038" y="167"/>
                        </a:lnTo>
                        <a:lnTo>
                          <a:pt x="1023" y="170"/>
                        </a:lnTo>
                        <a:lnTo>
                          <a:pt x="1007" y="172"/>
                        </a:lnTo>
                        <a:lnTo>
                          <a:pt x="991" y="173"/>
                        </a:lnTo>
                        <a:lnTo>
                          <a:pt x="975" y="173"/>
                        </a:lnTo>
                        <a:lnTo>
                          <a:pt x="956" y="172"/>
                        </a:lnTo>
                        <a:lnTo>
                          <a:pt x="940" y="170"/>
                        </a:lnTo>
                        <a:lnTo>
                          <a:pt x="923" y="166"/>
                        </a:lnTo>
                        <a:lnTo>
                          <a:pt x="904" y="163"/>
                        </a:lnTo>
                        <a:lnTo>
                          <a:pt x="886" y="157"/>
                        </a:lnTo>
                        <a:lnTo>
                          <a:pt x="869" y="151"/>
                        </a:lnTo>
                        <a:lnTo>
                          <a:pt x="853" y="144"/>
                        </a:lnTo>
                        <a:lnTo>
                          <a:pt x="837" y="137"/>
                        </a:lnTo>
                        <a:lnTo>
                          <a:pt x="821" y="128"/>
                        </a:lnTo>
                        <a:lnTo>
                          <a:pt x="806" y="118"/>
                        </a:lnTo>
                        <a:lnTo>
                          <a:pt x="791" y="107"/>
                        </a:lnTo>
                        <a:lnTo>
                          <a:pt x="786" y="103"/>
                        </a:lnTo>
                        <a:lnTo>
                          <a:pt x="780" y="99"/>
                        </a:lnTo>
                        <a:lnTo>
                          <a:pt x="774" y="94"/>
                        </a:lnTo>
                        <a:lnTo>
                          <a:pt x="768" y="89"/>
                        </a:lnTo>
                        <a:lnTo>
                          <a:pt x="762" y="83"/>
                        </a:lnTo>
                        <a:lnTo>
                          <a:pt x="755" y="75"/>
                        </a:lnTo>
                        <a:lnTo>
                          <a:pt x="749" y="70"/>
                        </a:lnTo>
                        <a:lnTo>
                          <a:pt x="743" y="62"/>
                        </a:lnTo>
                        <a:lnTo>
                          <a:pt x="738" y="55"/>
                        </a:lnTo>
                        <a:lnTo>
                          <a:pt x="730" y="48"/>
                        </a:lnTo>
                        <a:lnTo>
                          <a:pt x="726" y="40"/>
                        </a:lnTo>
                        <a:lnTo>
                          <a:pt x="720" y="33"/>
                        </a:lnTo>
                        <a:lnTo>
                          <a:pt x="714" y="24"/>
                        </a:lnTo>
                        <a:lnTo>
                          <a:pt x="708" y="17"/>
                        </a:lnTo>
                        <a:lnTo>
                          <a:pt x="704" y="8"/>
                        </a:lnTo>
                        <a:lnTo>
                          <a:pt x="700" y="0"/>
                        </a:lnTo>
                        <a:lnTo>
                          <a:pt x="685" y="0"/>
                        </a:lnTo>
                        <a:lnTo>
                          <a:pt x="687" y="11"/>
                        </a:lnTo>
                        <a:lnTo>
                          <a:pt x="689" y="24"/>
                        </a:lnTo>
                        <a:lnTo>
                          <a:pt x="692" y="38"/>
                        </a:lnTo>
                        <a:lnTo>
                          <a:pt x="697" y="52"/>
                        </a:lnTo>
                        <a:lnTo>
                          <a:pt x="701" y="65"/>
                        </a:lnTo>
                        <a:lnTo>
                          <a:pt x="707" y="80"/>
                        </a:lnTo>
                        <a:lnTo>
                          <a:pt x="714" y="94"/>
                        </a:lnTo>
                        <a:lnTo>
                          <a:pt x="723" y="109"/>
                        </a:lnTo>
                        <a:lnTo>
                          <a:pt x="733" y="123"/>
                        </a:lnTo>
                        <a:lnTo>
                          <a:pt x="745" y="138"/>
                        </a:lnTo>
                        <a:lnTo>
                          <a:pt x="758" y="151"/>
                        </a:lnTo>
                        <a:lnTo>
                          <a:pt x="772" y="164"/>
                        </a:lnTo>
                        <a:lnTo>
                          <a:pt x="790" y="177"/>
                        </a:lnTo>
                        <a:lnTo>
                          <a:pt x="809" y="189"/>
                        </a:lnTo>
                        <a:lnTo>
                          <a:pt x="829" y="201"/>
                        </a:lnTo>
                        <a:lnTo>
                          <a:pt x="853" y="211"/>
                        </a:lnTo>
                        <a:lnTo>
                          <a:pt x="839" y="215"/>
                        </a:lnTo>
                        <a:lnTo>
                          <a:pt x="825" y="217"/>
                        </a:lnTo>
                        <a:lnTo>
                          <a:pt x="809" y="218"/>
                        </a:lnTo>
                        <a:lnTo>
                          <a:pt x="791" y="217"/>
                        </a:lnTo>
                        <a:lnTo>
                          <a:pt x="772" y="215"/>
                        </a:lnTo>
                        <a:lnTo>
                          <a:pt x="754" y="209"/>
                        </a:lnTo>
                        <a:lnTo>
                          <a:pt x="733" y="202"/>
                        </a:lnTo>
                        <a:lnTo>
                          <a:pt x="711" y="193"/>
                        </a:lnTo>
                        <a:lnTo>
                          <a:pt x="689" y="182"/>
                        </a:lnTo>
                        <a:lnTo>
                          <a:pt x="666" y="166"/>
                        </a:lnTo>
                        <a:lnTo>
                          <a:pt x="643" y="148"/>
                        </a:lnTo>
                        <a:lnTo>
                          <a:pt x="618" y="126"/>
                        </a:lnTo>
                        <a:lnTo>
                          <a:pt x="595" y="100"/>
                        </a:lnTo>
                        <a:lnTo>
                          <a:pt x="570" y="71"/>
                        </a:lnTo>
                        <a:lnTo>
                          <a:pt x="547" y="38"/>
                        </a:lnTo>
                        <a:lnTo>
                          <a:pt x="522" y="0"/>
                        </a:lnTo>
                        <a:lnTo>
                          <a:pt x="49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600" bIns="-12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7" name=""/>
                  <p:cNvSpPr/>
                  <p:nvPr/>
                </p:nvSpPr>
                <p:spPr>
                  <a:xfrm flipH="1">
                    <a:off x="2174760" y="5222880"/>
                    <a:ext cx="7560" cy="2160"/>
                  </a:xfrm>
                  <a:custGeom>
                    <a:avLst/>
                    <a:gdLst/>
                    <a:ahLst/>
                    <a:rect l="l" t="t" r="r" b="b"/>
                    <a:pathLst>
                      <a:path w="134" h="44">
                        <a:moveTo>
                          <a:pt x="134" y="44"/>
                        </a:moveTo>
                        <a:lnTo>
                          <a:pt x="123" y="38"/>
                        </a:lnTo>
                        <a:lnTo>
                          <a:pt x="113" y="32"/>
                        </a:lnTo>
                        <a:lnTo>
                          <a:pt x="103" y="26"/>
                        </a:lnTo>
                        <a:lnTo>
                          <a:pt x="93" y="21"/>
                        </a:lnTo>
                        <a:lnTo>
                          <a:pt x="83" y="16"/>
                        </a:lnTo>
                        <a:lnTo>
                          <a:pt x="72" y="10"/>
                        </a:lnTo>
                        <a:lnTo>
                          <a:pt x="61" y="5"/>
                        </a:lnTo>
                        <a:lnTo>
                          <a:pt x="51" y="0"/>
                        </a:lnTo>
                        <a:lnTo>
                          <a:pt x="36" y="0"/>
                        </a:lnTo>
                        <a:lnTo>
                          <a:pt x="24" y="2"/>
                        </a:lnTo>
                        <a:lnTo>
                          <a:pt x="16" y="6"/>
                        </a:lnTo>
                        <a:lnTo>
                          <a:pt x="8" y="12"/>
                        </a:lnTo>
                        <a:lnTo>
                          <a:pt x="4" y="18"/>
                        </a:lnTo>
                        <a:lnTo>
                          <a:pt x="1" y="26"/>
                        </a:lnTo>
                        <a:lnTo>
                          <a:pt x="0" y="35"/>
                        </a:lnTo>
                        <a:lnTo>
                          <a:pt x="1" y="44"/>
                        </a:lnTo>
                        <a:lnTo>
                          <a:pt x="134" y="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640" bIns="-446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8" name=""/>
                  <p:cNvSpPr/>
                  <p:nvPr/>
                </p:nvSpPr>
                <p:spPr>
                  <a:xfrm flipH="1">
                    <a:off x="2295000" y="5165640"/>
                    <a:ext cx="360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64" h="65">
                        <a:moveTo>
                          <a:pt x="9" y="65"/>
                        </a:moveTo>
                        <a:lnTo>
                          <a:pt x="1" y="63"/>
                        </a:lnTo>
                        <a:lnTo>
                          <a:pt x="0" y="58"/>
                        </a:lnTo>
                        <a:lnTo>
                          <a:pt x="3" y="49"/>
                        </a:lnTo>
                        <a:lnTo>
                          <a:pt x="9" y="39"/>
                        </a:lnTo>
                        <a:lnTo>
                          <a:pt x="18" y="29"/>
                        </a:lnTo>
                        <a:lnTo>
                          <a:pt x="26" y="17"/>
                        </a:lnTo>
                        <a:lnTo>
                          <a:pt x="36" y="7"/>
                        </a:lnTo>
                        <a:lnTo>
                          <a:pt x="45" y="0"/>
                        </a:lnTo>
                        <a:lnTo>
                          <a:pt x="64" y="0"/>
                        </a:lnTo>
                        <a:lnTo>
                          <a:pt x="9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9" name=""/>
                  <p:cNvSpPr/>
                  <p:nvPr/>
                </p:nvSpPr>
                <p:spPr>
                  <a:xfrm flipH="1">
                    <a:off x="2226240" y="5198040"/>
                    <a:ext cx="4140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719" h="329">
                        <a:moveTo>
                          <a:pt x="692" y="186"/>
                        </a:moveTo>
                        <a:lnTo>
                          <a:pt x="719" y="198"/>
                        </a:lnTo>
                        <a:lnTo>
                          <a:pt x="713" y="205"/>
                        </a:lnTo>
                        <a:lnTo>
                          <a:pt x="708" y="214"/>
                        </a:lnTo>
                        <a:lnTo>
                          <a:pt x="703" y="221"/>
                        </a:lnTo>
                        <a:lnTo>
                          <a:pt x="695" y="228"/>
                        </a:lnTo>
                        <a:lnTo>
                          <a:pt x="688" y="237"/>
                        </a:lnTo>
                        <a:lnTo>
                          <a:pt x="681" y="244"/>
                        </a:lnTo>
                        <a:lnTo>
                          <a:pt x="672" y="253"/>
                        </a:lnTo>
                        <a:lnTo>
                          <a:pt x="663" y="260"/>
                        </a:lnTo>
                        <a:lnTo>
                          <a:pt x="656" y="269"/>
                        </a:lnTo>
                        <a:lnTo>
                          <a:pt x="647" y="276"/>
                        </a:lnTo>
                        <a:lnTo>
                          <a:pt x="640" y="285"/>
                        </a:lnTo>
                        <a:lnTo>
                          <a:pt x="631" y="294"/>
                        </a:lnTo>
                        <a:lnTo>
                          <a:pt x="624" y="303"/>
                        </a:lnTo>
                        <a:lnTo>
                          <a:pt x="618" y="310"/>
                        </a:lnTo>
                        <a:lnTo>
                          <a:pt x="611" y="320"/>
                        </a:lnTo>
                        <a:lnTo>
                          <a:pt x="606" y="329"/>
                        </a:lnTo>
                        <a:lnTo>
                          <a:pt x="599" y="320"/>
                        </a:lnTo>
                        <a:lnTo>
                          <a:pt x="592" y="313"/>
                        </a:lnTo>
                        <a:lnTo>
                          <a:pt x="585" y="303"/>
                        </a:lnTo>
                        <a:lnTo>
                          <a:pt x="577" y="294"/>
                        </a:lnTo>
                        <a:lnTo>
                          <a:pt x="572" y="284"/>
                        </a:lnTo>
                        <a:lnTo>
                          <a:pt x="564" y="275"/>
                        </a:lnTo>
                        <a:lnTo>
                          <a:pt x="558" y="265"/>
                        </a:lnTo>
                        <a:lnTo>
                          <a:pt x="551" y="256"/>
                        </a:lnTo>
                        <a:lnTo>
                          <a:pt x="544" y="247"/>
                        </a:lnTo>
                        <a:lnTo>
                          <a:pt x="537" y="240"/>
                        </a:lnTo>
                        <a:lnTo>
                          <a:pt x="528" y="233"/>
                        </a:lnTo>
                        <a:lnTo>
                          <a:pt x="519" y="227"/>
                        </a:lnTo>
                        <a:lnTo>
                          <a:pt x="509" y="221"/>
                        </a:lnTo>
                        <a:lnTo>
                          <a:pt x="499" y="218"/>
                        </a:lnTo>
                        <a:lnTo>
                          <a:pt x="488" y="217"/>
                        </a:lnTo>
                        <a:lnTo>
                          <a:pt x="475" y="217"/>
                        </a:lnTo>
                        <a:lnTo>
                          <a:pt x="461" y="214"/>
                        </a:lnTo>
                        <a:lnTo>
                          <a:pt x="445" y="211"/>
                        </a:lnTo>
                        <a:lnTo>
                          <a:pt x="429" y="209"/>
                        </a:lnTo>
                        <a:lnTo>
                          <a:pt x="414" y="209"/>
                        </a:lnTo>
                        <a:lnTo>
                          <a:pt x="398" y="209"/>
                        </a:lnTo>
                        <a:lnTo>
                          <a:pt x="384" y="211"/>
                        </a:lnTo>
                        <a:lnTo>
                          <a:pt x="369" y="212"/>
                        </a:lnTo>
                        <a:lnTo>
                          <a:pt x="353" y="215"/>
                        </a:lnTo>
                        <a:lnTo>
                          <a:pt x="338" y="218"/>
                        </a:lnTo>
                        <a:lnTo>
                          <a:pt x="324" y="221"/>
                        </a:lnTo>
                        <a:lnTo>
                          <a:pt x="309" y="225"/>
                        </a:lnTo>
                        <a:lnTo>
                          <a:pt x="295" y="228"/>
                        </a:lnTo>
                        <a:lnTo>
                          <a:pt x="280" y="233"/>
                        </a:lnTo>
                        <a:lnTo>
                          <a:pt x="266" y="237"/>
                        </a:lnTo>
                        <a:lnTo>
                          <a:pt x="251" y="241"/>
                        </a:lnTo>
                        <a:lnTo>
                          <a:pt x="236" y="246"/>
                        </a:lnTo>
                        <a:lnTo>
                          <a:pt x="222" y="250"/>
                        </a:lnTo>
                        <a:lnTo>
                          <a:pt x="207" y="256"/>
                        </a:lnTo>
                        <a:lnTo>
                          <a:pt x="193" y="259"/>
                        </a:lnTo>
                        <a:lnTo>
                          <a:pt x="180" y="263"/>
                        </a:lnTo>
                        <a:lnTo>
                          <a:pt x="165" y="268"/>
                        </a:lnTo>
                        <a:lnTo>
                          <a:pt x="150" y="271"/>
                        </a:lnTo>
                        <a:lnTo>
                          <a:pt x="136" y="273"/>
                        </a:lnTo>
                        <a:lnTo>
                          <a:pt x="123" y="276"/>
                        </a:lnTo>
                        <a:lnTo>
                          <a:pt x="108" y="279"/>
                        </a:lnTo>
                        <a:lnTo>
                          <a:pt x="95" y="279"/>
                        </a:lnTo>
                        <a:lnTo>
                          <a:pt x="81" y="281"/>
                        </a:lnTo>
                        <a:lnTo>
                          <a:pt x="66" y="281"/>
                        </a:lnTo>
                        <a:lnTo>
                          <a:pt x="53" y="279"/>
                        </a:lnTo>
                        <a:lnTo>
                          <a:pt x="38" y="278"/>
                        </a:lnTo>
                        <a:lnTo>
                          <a:pt x="24" y="275"/>
                        </a:lnTo>
                        <a:lnTo>
                          <a:pt x="11" y="272"/>
                        </a:lnTo>
                        <a:lnTo>
                          <a:pt x="2" y="244"/>
                        </a:lnTo>
                        <a:lnTo>
                          <a:pt x="0" y="220"/>
                        </a:lnTo>
                        <a:lnTo>
                          <a:pt x="2" y="199"/>
                        </a:lnTo>
                        <a:lnTo>
                          <a:pt x="9" y="182"/>
                        </a:lnTo>
                        <a:lnTo>
                          <a:pt x="18" y="167"/>
                        </a:lnTo>
                        <a:lnTo>
                          <a:pt x="31" y="154"/>
                        </a:lnTo>
                        <a:lnTo>
                          <a:pt x="46" y="142"/>
                        </a:lnTo>
                        <a:lnTo>
                          <a:pt x="63" y="132"/>
                        </a:lnTo>
                        <a:lnTo>
                          <a:pt x="81" y="122"/>
                        </a:lnTo>
                        <a:lnTo>
                          <a:pt x="99" y="112"/>
                        </a:lnTo>
                        <a:lnTo>
                          <a:pt x="118" y="102"/>
                        </a:lnTo>
                        <a:lnTo>
                          <a:pt x="137" y="90"/>
                        </a:lnTo>
                        <a:lnTo>
                          <a:pt x="155" y="78"/>
                        </a:lnTo>
                        <a:lnTo>
                          <a:pt x="169" y="64"/>
                        </a:lnTo>
                        <a:lnTo>
                          <a:pt x="184" y="48"/>
                        </a:lnTo>
                        <a:lnTo>
                          <a:pt x="194" y="29"/>
                        </a:lnTo>
                        <a:lnTo>
                          <a:pt x="209" y="22"/>
                        </a:lnTo>
                        <a:lnTo>
                          <a:pt x="223" y="14"/>
                        </a:lnTo>
                        <a:lnTo>
                          <a:pt x="238" y="10"/>
                        </a:lnTo>
                        <a:lnTo>
                          <a:pt x="254" y="5"/>
                        </a:lnTo>
                        <a:lnTo>
                          <a:pt x="270" y="3"/>
                        </a:lnTo>
                        <a:lnTo>
                          <a:pt x="286" y="1"/>
                        </a:lnTo>
                        <a:lnTo>
                          <a:pt x="302" y="0"/>
                        </a:lnTo>
                        <a:lnTo>
                          <a:pt x="318" y="0"/>
                        </a:lnTo>
                        <a:lnTo>
                          <a:pt x="334" y="0"/>
                        </a:lnTo>
                        <a:lnTo>
                          <a:pt x="352" y="1"/>
                        </a:lnTo>
                        <a:lnTo>
                          <a:pt x="368" y="4"/>
                        </a:lnTo>
                        <a:lnTo>
                          <a:pt x="385" y="7"/>
                        </a:lnTo>
                        <a:lnTo>
                          <a:pt x="403" y="10"/>
                        </a:lnTo>
                        <a:lnTo>
                          <a:pt x="419" y="14"/>
                        </a:lnTo>
                        <a:lnTo>
                          <a:pt x="435" y="20"/>
                        </a:lnTo>
                        <a:lnTo>
                          <a:pt x="451" y="24"/>
                        </a:lnTo>
                        <a:lnTo>
                          <a:pt x="468" y="30"/>
                        </a:lnTo>
                        <a:lnTo>
                          <a:pt x="484" y="38"/>
                        </a:lnTo>
                        <a:lnTo>
                          <a:pt x="499" y="43"/>
                        </a:lnTo>
                        <a:lnTo>
                          <a:pt x="515" y="51"/>
                        </a:lnTo>
                        <a:lnTo>
                          <a:pt x="529" y="59"/>
                        </a:lnTo>
                        <a:lnTo>
                          <a:pt x="544" y="67"/>
                        </a:lnTo>
                        <a:lnTo>
                          <a:pt x="558" y="74"/>
                        </a:lnTo>
                        <a:lnTo>
                          <a:pt x="573" y="83"/>
                        </a:lnTo>
                        <a:lnTo>
                          <a:pt x="586" y="91"/>
                        </a:lnTo>
                        <a:lnTo>
                          <a:pt x="599" y="100"/>
                        </a:lnTo>
                        <a:lnTo>
                          <a:pt x="611" y="109"/>
                        </a:lnTo>
                        <a:lnTo>
                          <a:pt x="623" y="118"/>
                        </a:lnTo>
                        <a:lnTo>
                          <a:pt x="634" y="125"/>
                        </a:lnTo>
                        <a:lnTo>
                          <a:pt x="644" y="134"/>
                        </a:lnTo>
                        <a:lnTo>
                          <a:pt x="653" y="142"/>
                        </a:lnTo>
                        <a:lnTo>
                          <a:pt x="662" y="151"/>
                        </a:lnTo>
                        <a:lnTo>
                          <a:pt x="663" y="157"/>
                        </a:lnTo>
                        <a:lnTo>
                          <a:pt x="668" y="161"/>
                        </a:lnTo>
                        <a:lnTo>
                          <a:pt x="671" y="166"/>
                        </a:lnTo>
                        <a:lnTo>
                          <a:pt x="676" y="170"/>
                        </a:lnTo>
                        <a:lnTo>
                          <a:pt x="681" y="173"/>
                        </a:lnTo>
                        <a:lnTo>
                          <a:pt x="685" y="176"/>
                        </a:lnTo>
                        <a:lnTo>
                          <a:pt x="690" y="182"/>
                        </a:lnTo>
                        <a:lnTo>
                          <a:pt x="692" y="1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00" name=""/>
                  <p:cNvSpPr/>
                  <p:nvPr/>
                </p:nvSpPr>
                <p:spPr>
                  <a:xfrm flipH="1">
                    <a:off x="2314440" y="5209920"/>
                    <a:ext cx="86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153" h="94">
                        <a:moveTo>
                          <a:pt x="153" y="0"/>
                        </a:moveTo>
                        <a:lnTo>
                          <a:pt x="147" y="11"/>
                        </a:lnTo>
                        <a:lnTo>
                          <a:pt x="141" y="19"/>
                        </a:lnTo>
                        <a:lnTo>
                          <a:pt x="136" y="28"/>
                        </a:lnTo>
                        <a:lnTo>
                          <a:pt x="127" y="37"/>
                        </a:lnTo>
                        <a:lnTo>
                          <a:pt x="120" y="44"/>
                        </a:lnTo>
                        <a:lnTo>
                          <a:pt x="111" y="51"/>
                        </a:lnTo>
                        <a:lnTo>
                          <a:pt x="102" y="56"/>
                        </a:lnTo>
                        <a:lnTo>
                          <a:pt x="93" y="62"/>
                        </a:lnTo>
                        <a:lnTo>
                          <a:pt x="83" y="67"/>
                        </a:lnTo>
                        <a:lnTo>
                          <a:pt x="73" y="72"/>
                        </a:lnTo>
                        <a:lnTo>
                          <a:pt x="64" y="76"/>
                        </a:lnTo>
                        <a:lnTo>
                          <a:pt x="54" y="81"/>
                        </a:lnTo>
                        <a:lnTo>
                          <a:pt x="44" y="83"/>
                        </a:lnTo>
                        <a:lnTo>
                          <a:pt x="34" y="88"/>
                        </a:lnTo>
                        <a:lnTo>
                          <a:pt x="23" y="91"/>
                        </a:lnTo>
                        <a:lnTo>
                          <a:pt x="13" y="94"/>
                        </a:lnTo>
                        <a:lnTo>
                          <a:pt x="6" y="85"/>
                        </a:lnTo>
                        <a:lnTo>
                          <a:pt x="2" y="76"/>
                        </a:lnTo>
                        <a:lnTo>
                          <a:pt x="0" y="69"/>
                        </a:lnTo>
                        <a:lnTo>
                          <a:pt x="2" y="62"/>
                        </a:lnTo>
                        <a:lnTo>
                          <a:pt x="3" y="54"/>
                        </a:lnTo>
                        <a:lnTo>
                          <a:pt x="6" y="46"/>
                        </a:lnTo>
                        <a:lnTo>
                          <a:pt x="9" y="38"/>
                        </a:lnTo>
                        <a:lnTo>
                          <a:pt x="13" y="28"/>
                        </a:lnTo>
                        <a:lnTo>
                          <a:pt x="22" y="27"/>
                        </a:lnTo>
                        <a:lnTo>
                          <a:pt x="31" y="25"/>
                        </a:lnTo>
                        <a:lnTo>
                          <a:pt x="39" y="24"/>
                        </a:lnTo>
                        <a:lnTo>
                          <a:pt x="48" y="22"/>
                        </a:lnTo>
                        <a:lnTo>
                          <a:pt x="57" y="19"/>
                        </a:lnTo>
                        <a:lnTo>
                          <a:pt x="66" y="18"/>
                        </a:lnTo>
                        <a:lnTo>
                          <a:pt x="74" y="16"/>
                        </a:lnTo>
                        <a:lnTo>
                          <a:pt x="83" y="15"/>
                        </a:lnTo>
                        <a:lnTo>
                          <a:pt x="92" y="12"/>
                        </a:lnTo>
                        <a:lnTo>
                          <a:pt x="101" y="11"/>
                        </a:lnTo>
                        <a:lnTo>
                          <a:pt x="109" y="9"/>
                        </a:lnTo>
                        <a:lnTo>
                          <a:pt x="118" y="8"/>
                        </a:lnTo>
                        <a:lnTo>
                          <a:pt x="127" y="5"/>
                        </a:lnTo>
                        <a:lnTo>
                          <a:pt x="136" y="3"/>
                        </a:lnTo>
                        <a:lnTo>
                          <a:pt x="144" y="2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01" name=""/>
                  <p:cNvSpPr/>
                  <p:nvPr/>
                </p:nvSpPr>
                <p:spPr>
                  <a:xfrm flipH="1">
                    <a:off x="2194920" y="5212080"/>
                    <a:ext cx="4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75" h="76">
                        <a:moveTo>
                          <a:pt x="69" y="66"/>
                        </a:moveTo>
                        <a:lnTo>
                          <a:pt x="69" y="75"/>
                        </a:lnTo>
                        <a:lnTo>
                          <a:pt x="69" y="76"/>
                        </a:lnTo>
                        <a:lnTo>
                          <a:pt x="66" y="76"/>
                        </a:lnTo>
                        <a:lnTo>
                          <a:pt x="62" y="76"/>
                        </a:lnTo>
                        <a:lnTo>
                          <a:pt x="57" y="75"/>
                        </a:lnTo>
                        <a:lnTo>
                          <a:pt x="51" y="73"/>
                        </a:lnTo>
                        <a:lnTo>
                          <a:pt x="44" y="70"/>
                        </a:lnTo>
                        <a:lnTo>
                          <a:pt x="37" y="66"/>
                        </a:lnTo>
                        <a:lnTo>
                          <a:pt x="30" y="61"/>
                        </a:lnTo>
                        <a:lnTo>
                          <a:pt x="22" y="56"/>
                        </a:lnTo>
                        <a:lnTo>
                          <a:pt x="15" y="50"/>
                        </a:lnTo>
                        <a:lnTo>
                          <a:pt x="9" y="43"/>
                        </a:lnTo>
                        <a:lnTo>
                          <a:pt x="5" y="35"/>
                        </a:lnTo>
                        <a:lnTo>
                          <a:pt x="2" y="28"/>
                        </a:lnTo>
                        <a:lnTo>
                          <a:pt x="0" y="18"/>
                        </a:lnTo>
                        <a:lnTo>
                          <a:pt x="2" y="9"/>
                        </a:lnTo>
                        <a:lnTo>
                          <a:pt x="3" y="0"/>
                        </a:lnTo>
                        <a:lnTo>
                          <a:pt x="9" y="3"/>
                        </a:lnTo>
                        <a:lnTo>
                          <a:pt x="15" y="6"/>
                        </a:lnTo>
                        <a:lnTo>
                          <a:pt x="22" y="9"/>
                        </a:lnTo>
                        <a:lnTo>
                          <a:pt x="28" y="12"/>
                        </a:lnTo>
                        <a:lnTo>
                          <a:pt x="35" y="15"/>
                        </a:lnTo>
                        <a:lnTo>
                          <a:pt x="43" y="18"/>
                        </a:lnTo>
                        <a:lnTo>
                          <a:pt x="49" y="21"/>
                        </a:lnTo>
                        <a:lnTo>
                          <a:pt x="56" y="22"/>
                        </a:lnTo>
                        <a:lnTo>
                          <a:pt x="62" y="27"/>
                        </a:lnTo>
                        <a:lnTo>
                          <a:pt x="66" y="29"/>
                        </a:lnTo>
                        <a:lnTo>
                          <a:pt x="70" y="34"/>
                        </a:lnTo>
                        <a:lnTo>
                          <a:pt x="73" y="38"/>
                        </a:lnTo>
                        <a:lnTo>
                          <a:pt x="75" y="44"/>
                        </a:lnTo>
                        <a:lnTo>
                          <a:pt x="75" y="50"/>
                        </a:lnTo>
                        <a:lnTo>
                          <a:pt x="73" y="57"/>
                        </a:lnTo>
                        <a:lnTo>
                          <a:pt x="69" y="6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02" name=""/>
                  <p:cNvSpPr/>
                  <p:nvPr/>
                </p:nvSpPr>
                <p:spPr>
                  <a:xfrm flipH="1">
                    <a:off x="2325600" y="5218920"/>
                    <a:ext cx="2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157">
                        <a:moveTo>
                          <a:pt x="41" y="0"/>
                        </a:moveTo>
                        <a:lnTo>
                          <a:pt x="42" y="10"/>
                        </a:lnTo>
                        <a:lnTo>
                          <a:pt x="44" y="19"/>
                        </a:lnTo>
                        <a:lnTo>
                          <a:pt x="44" y="29"/>
                        </a:lnTo>
                        <a:lnTo>
                          <a:pt x="44" y="39"/>
                        </a:lnTo>
                        <a:lnTo>
                          <a:pt x="44" y="51"/>
                        </a:lnTo>
                        <a:lnTo>
                          <a:pt x="42" y="61"/>
                        </a:lnTo>
                        <a:lnTo>
                          <a:pt x="41" y="71"/>
                        </a:lnTo>
                        <a:lnTo>
                          <a:pt x="39" y="83"/>
                        </a:lnTo>
                        <a:lnTo>
                          <a:pt x="36" y="93"/>
                        </a:lnTo>
                        <a:lnTo>
                          <a:pt x="35" y="103"/>
                        </a:lnTo>
                        <a:lnTo>
                          <a:pt x="32" y="114"/>
                        </a:lnTo>
                        <a:lnTo>
                          <a:pt x="27" y="124"/>
                        </a:lnTo>
                        <a:lnTo>
                          <a:pt x="25" y="132"/>
                        </a:lnTo>
                        <a:lnTo>
                          <a:pt x="22" y="141"/>
                        </a:lnTo>
                        <a:lnTo>
                          <a:pt x="17" y="150"/>
                        </a:lnTo>
                        <a:lnTo>
                          <a:pt x="13" y="157"/>
                        </a:lnTo>
                        <a:lnTo>
                          <a:pt x="13" y="149"/>
                        </a:lnTo>
                        <a:lnTo>
                          <a:pt x="10" y="138"/>
                        </a:lnTo>
                        <a:lnTo>
                          <a:pt x="9" y="127"/>
                        </a:lnTo>
                        <a:lnTo>
                          <a:pt x="6" y="115"/>
                        </a:lnTo>
                        <a:lnTo>
                          <a:pt x="4" y="103"/>
                        </a:lnTo>
                        <a:lnTo>
                          <a:pt x="3" y="92"/>
                        </a:lnTo>
                        <a:lnTo>
                          <a:pt x="1" y="79"/>
                        </a:lnTo>
                        <a:lnTo>
                          <a:pt x="0" y="67"/>
                        </a:lnTo>
                        <a:lnTo>
                          <a:pt x="1" y="55"/>
                        </a:lnTo>
                        <a:lnTo>
                          <a:pt x="3" y="44"/>
                        </a:lnTo>
                        <a:lnTo>
                          <a:pt x="4" y="33"/>
                        </a:lnTo>
                        <a:lnTo>
                          <a:pt x="9" y="23"/>
                        </a:lnTo>
                        <a:lnTo>
                          <a:pt x="13" y="16"/>
                        </a:lnTo>
                        <a:lnTo>
                          <a:pt x="20" y="9"/>
                        </a:lnTo>
                        <a:lnTo>
                          <a:pt x="29" y="4"/>
                        </a:lnTo>
                        <a:lnTo>
                          <a:pt x="41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03" name=""/>
                  <p:cNvSpPr/>
                  <p:nvPr/>
                </p:nvSpPr>
                <p:spPr>
                  <a:xfrm flipH="1">
                    <a:off x="2167200" y="5230080"/>
                    <a:ext cx="1224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3" h="271">
                        <a:moveTo>
                          <a:pt x="210" y="103"/>
                        </a:moveTo>
                        <a:lnTo>
                          <a:pt x="207" y="112"/>
                        </a:lnTo>
                        <a:lnTo>
                          <a:pt x="206" y="122"/>
                        </a:lnTo>
                        <a:lnTo>
                          <a:pt x="203" y="131"/>
                        </a:lnTo>
                        <a:lnTo>
                          <a:pt x="200" y="141"/>
                        </a:lnTo>
                        <a:lnTo>
                          <a:pt x="197" y="152"/>
                        </a:lnTo>
                        <a:lnTo>
                          <a:pt x="194" y="162"/>
                        </a:lnTo>
                        <a:lnTo>
                          <a:pt x="191" y="170"/>
                        </a:lnTo>
                        <a:lnTo>
                          <a:pt x="188" y="181"/>
                        </a:lnTo>
                        <a:lnTo>
                          <a:pt x="185" y="191"/>
                        </a:lnTo>
                        <a:lnTo>
                          <a:pt x="182" y="200"/>
                        </a:lnTo>
                        <a:lnTo>
                          <a:pt x="180" y="208"/>
                        </a:lnTo>
                        <a:lnTo>
                          <a:pt x="178" y="217"/>
                        </a:lnTo>
                        <a:lnTo>
                          <a:pt x="177" y="227"/>
                        </a:lnTo>
                        <a:lnTo>
                          <a:pt x="175" y="236"/>
                        </a:lnTo>
                        <a:lnTo>
                          <a:pt x="172" y="243"/>
                        </a:lnTo>
                        <a:lnTo>
                          <a:pt x="172" y="252"/>
                        </a:lnTo>
                        <a:lnTo>
                          <a:pt x="162" y="252"/>
                        </a:lnTo>
                        <a:lnTo>
                          <a:pt x="150" y="254"/>
                        </a:lnTo>
                        <a:lnTo>
                          <a:pt x="140" y="256"/>
                        </a:lnTo>
                        <a:lnTo>
                          <a:pt x="129" y="258"/>
                        </a:lnTo>
                        <a:lnTo>
                          <a:pt x="118" y="261"/>
                        </a:lnTo>
                        <a:lnTo>
                          <a:pt x="107" y="262"/>
                        </a:lnTo>
                        <a:lnTo>
                          <a:pt x="95" y="265"/>
                        </a:lnTo>
                        <a:lnTo>
                          <a:pt x="85" y="267"/>
                        </a:lnTo>
                        <a:lnTo>
                          <a:pt x="73" y="268"/>
                        </a:lnTo>
                        <a:lnTo>
                          <a:pt x="63" y="271"/>
                        </a:lnTo>
                        <a:lnTo>
                          <a:pt x="53" y="271"/>
                        </a:lnTo>
                        <a:lnTo>
                          <a:pt x="41" y="271"/>
                        </a:lnTo>
                        <a:lnTo>
                          <a:pt x="32" y="271"/>
                        </a:lnTo>
                        <a:lnTo>
                          <a:pt x="22" y="268"/>
                        </a:lnTo>
                        <a:lnTo>
                          <a:pt x="13" y="265"/>
                        </a:lnTo>
                        <a:lnTo>
                          <a:pt x="5" y="261"/>
                        </a:lnTo>
                        <a:lnTo>
                          <a:pt x="2" y="245"/>
                        </a:lnTo>
                        <a:lnTo>
                          <a:pt x="0" y="227"/>
                        </a:lnTo>
                        <a:lnTo>
                          <a:pt x="0" y="210"/>
                        </a:lnTo>
                        <a:lnTo>
                          <a:pt x="2" y="194"/>
                        </a:lnTo>
                        <a:lnTo>
                          <a:pt x="3" y="178"/>
                        </a:lnTo>
                        <a:lnTo>
                          <a:pt x="8" y="160"/>
                        </a:lnTo>
                        <a:lnTo>
                          <a:pt x="11" y="144"/>
                        </a:lnTo>
                        <a:lnTo>
                          <a:pt x="16" y="128"/>
                        </a:lnTo>
                        <a:lnTo>
                          <a:pt x="22" y="112"/>
                        </a:lnTo>
                        <a:lnTo>
                          <a:pt x="27" y="96"/>
                        </a:lnTo>
                        <a:lnTo>
                          <a:pt x="32" y="80"/>
                        </a:lnTo>
                        <a:lnTo>
                          <a:pt x="40" y="64"/>
                        </a:lnTo>
                        <a:lnTo>
                          <a:pt x="46" y="48"/>
                        </a:lnTo>
                        <a:lnTo>
                          <a:pt x="51" y="32"/>
                        </a:lnTo>
                        <a:lnTo>
                          <a:pt x="56" y="16"/>
                        </a:lnTo>
                        <a:lnTo>
                          <a:pt x="60" y="0"/>
                        </a:lnTo>
                        <a:lnTo>
                          <a:pt x="69" y="9"/>
                        </a:lnTo>
                        <a:lnTo>
                          <a:pt x="80" y="16"/>
                        </a:lnTo>
                        <a:lnTo>
                          <a:pt x="92" y="20"/>
                        </a:lnTo>
                        <a:lnTo>
                          <a:pt x="105" y="23"/>
                        </a:lnTo>
                        <a:lnTo>
                          <a:pt x="118" y="25"/>
                        </a:lnTo>
                        <a:lnTo>
                          <a:pt x="133" y="26"/>
                        </a:lnTo>
                        <a:lnTo>
                          <a:pt x="146" y="28"/>
                        </a:lnTo>
                        <a:lnTo>
                          <a:pt x="161" y="29"/>
                        </a:lnTo>
                        <a:lnTo>
                          <a:pt x="172" y="31"/>
                        </a:lnTo>
                        <a:lnTo>
                          <a:pt x="184" y="34"/>
                        </a:lnTo>
                        <a:lnTo>
                          <a:pt x="194" y="39"/>
                        </a:lnTo>
                        <a:lnTo>
                          <a:pt x="203" y="47"/>
                        </a:lnTo>
                        <a:lnTo>
                          <a:pt x="209" y="55"/>
                        </a:lnTo>
                        <a:lnTo>
                          <a:pt x="213" y="69"/>
                        </a:lnTo>
                        <a:lnTo>
                          <a:pt x="213" y="83"/>
                        </a:lnTo>
                        <a:lnTo>
                          <a:pt x="210" y="10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04" name=""/>
                  <p:cNvSpPr/>
                  <p:nvPr/>
                </p:nvSpPr>
                <p:spPr>
                  <a:xfrm flipH="1">
                    <a:off x="2199240" y="5252040"/>
                    <a:ext cx="15840" cy="8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8" h="166">
                        <a:moveTo>
                          <a:pt x="278" y="0"/>
                        </a:moveTo>
                        <a:lnTo>
                          <a:pt x="264" y="7"/>
                        </a:lnTo>
                        <a:lnTo>
                          <a:pt x="251" y="16"/>
                        </a:lnTo>
                        <a:lnTo>
                          <a:pt x="241" y="26"/>
                        </a:lnTo>
                        <a:lnTo>
                          <a:pt x="229" y="38"/>
                        </a:lnTo>
                        <a:lnTo>
                          <a:pt x="219" y="48"/>
                        </a:lnTo>
                        <a:lnTo>
                          <a:pt x="210" y="61"/>
                        </a:lnTo>
                        <a:lnTo>
                          <a:pt x="201" y="73"/>
                        </a:lnTo>
                        <a:lnTo>
                          <a:pt x="192" y="84"/>
                        </a:lnTo>
                        <a:lnTo>
                          <a:pt x="184" y="97"/>
                        </a:lnTo>
                        <a:lnTo>
                          <a:pt x="175" y="111"/>
                        </a:lnTo>
                        <a:lnTo>
                          <a:pt x="166" y="121"/>
                        </a:lnTo>
                        <a:lnTo>
                          <a:pt x="157" y="132"/>
                        </a:lnTo>
                        <a:lnTo>
                          <a:pt x="147" y="143"/>
                        </a:lnTo>
                        <a:lnTo>
                          <a:pt x="137" y="151"/>
                        </a:lnTo>
                        <a:lnTo>
                          <a:pt x="124" y="160"/>
                        </a:lnTo>
                        <a:lnTo>
                          <a:pt x="111" y="166"/>
                        </a:lnTo>
                        <a:lnTo>
                          <a:pt x="149" y="93"/>
                        </a:lnTo>
                        <a:lnTo>
                          <a:pt x="140" y="90"/>
                        </a:lnTo>
                        <a:lnTo>
                          <a:pt x="131" y="90"/>
                        </a:lnTo>
                        <a:lnTo>
                          <a:pt x="123" y="90"/>
                        </a:lnTo>
                        <a:lnTo>
                          <a:pt x="114" y="90"/>
                        </a:lnTo>
                        <a:lnTo>
                          <a:pt x="104" y="92"/>
                        </a:lnTo>
                        <a:lnTo>
                          <a:pt x="95" y="94"/>
                        </a:lnTo>
                        <a:lnTo>
                          <a:pt x="86" y="96"/>
                        </a:lnTo>
                        <a:lnTo>
                          <a:pt x="77" y="99"/>
                        </a:lnTo>
                        <a:lnTo>
                          <a:pt x="67" y="102"/>
                        </a:lnTo>
                        <a:lnTo>
                          <a:pt x="58" y="105"/>
                        </a:lnTo>
                        <a:lnTo>
                          <a:pt x="48" y="106"/>
                        </a:lnTo>
                        <a:lnTo>
                          <a:pt x="38" y="108"/>
                        </a:lnTo>
                        <a:lnTo>
                          <a:pt x="29" y="111"/>
                        </a:lnTo>
                        <a:lnTo>
                          <a:pt x="19" y="112"/>
                        </a:lnTo>
                        <a:lnTo>
                          <a:pt x="9" y="112"/>
                        </a:lnTo>
                        <a:lnTo>
                          <a:pt x="0" y="112"/>
                        </a:lnTo>
                        <a:lnTo>
                          <a:pt x="0" y="93"/>
                        </a:lnTo>
                        <a:lnTo>
                          <a:pt x="16" y="86"/>
                        </a:lnTo>
                        <a:lnTo>
                          <a:pt x="35" y="80"/>
                        </a:lnTo>
                        <a:lnTo>
                          <a:pt x="51" y="73"/>
                        </a:lnTo>
                        <a:lnTo>
                          <a:pt x="69" y="65"/>
                        </a:lnTo>
                        <a:lnTo>
                          <a:pt x="86" y="57"/>
                        </a:lnTo>
                        <a:lnTo>
                          <a:pt x="104" y="51"/>
                        </a:lnTo>
                        <a:lnTo>
                          <a:pt x="121" y="42"/>
                        </a:lnTo>
                        <a:lnTo>
                          <a:pt x="139" y="35"/>
                        </a:lnTo>
                        <a:lnTo>
                          <a:pt x="156" y="29"/>
                        </a:lnTo>
                        <a:lnTo>
                          <a:pt x="174" y="22"/>
                        </a:lnTo>
                        <a:lnTo>
                          <a:pt x="191" y="16"/>
                        </a:lnTo>
                        <a:lnTo>
                          <a:pt x="208" y="10"/>
                        </a:lnTo>
                        <a:lnTo>
                          <a:pt x="226" y="7"/>
                        </a:lnTo>
                        <a:lnTo>
                          <a:pt x="243" y="3"/>
                        </a:lnTo>
                        <a:lnTo>
                          <a:pt x="261" y="0"/>
                        </a:lnTo>
                        <a:lnTo>
                          <a:pt x="27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160" bIns="-381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05" name=""/>
                  <p:cNvSpPr/>
                  <p:nvPr/>
                </p:nvSpPr>
                <p:spPr>
                  <a:xfrm flipH="1">
                    <a:off x="2233080" y="5270400"/>
                    <a:ext cx="1332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34" h="205">
                        <a:moveTo>
                          <a:pt x="150" y="27"/>
                        </a:moveTo>
                        <a:lnTo>
                          <a:pt x="157" y="39"/>
                        </a:lnTo>
                        <a:lnTo>
                          <a:pt x="163" y="49"/>
                        </a:lnTo>
                        <a:lnTo>
                          <a:pt x="169" y="61"/>
                        </a:lnTo>
                        <a:lnTo>
                          <a:pt x="175" y="71"/>
                        </a:lnTo>
                        <a:lnTo>
                          <a:pt x="181" y="84"/>
                        </a:lnTo>
                        <a:lnTo>
                          <a:pt x="185" y="94"/>
                        </a:lnTo>
                        <a:lnTo>
                          <a:pt x="189" y="107"/>
                        </a:lnTo>
                        <a:lnTo>
                          <a:pt x="194" y="119"/>
                        </a:lnTo>
                        <a:lnTo>
                          <a:pt x="200" y="131"/>
                        </a:lnTo>
                        <a:lnTo>
                          <a:pt x="202" y="142"/>
                        </a:lnTo>
                        <a:lnTo>
                          <a:pt x="208" y="153"/>
                        </a:lnTo>
                        <a:lnTo>
                          <a:pt x="213" y="164"/>
                        </a:lnTo>
                        <a:lnTo>
                          <a:pt x="217" y="176"/>
                        </a:lnTo>
                        <a:lnTo>
                          <a:pt x="223" y="186"/>
                        </a:lnTo>
                        <a:lnTo>
                          <a:pt x="229" y="196"/>
                        </a:lnTo>
                        <a:lnTo>
                          <a:pt x="234" y="205"/>
                        </a:lnTo>
                        <a:lnTo>
                          <a:pt x="197" y="205"/>
                        </a:lnTo>
                        <a:lnTo>
                          <a:pt x="195" y="198"/>
                        </a:lnTo>
                        <a:lnTo>
                          <a:pt x="195" y="192"/>
                        </a:lnTo>
                        <a:lnTo>
                          <a:pt x="198" y="185"/>
                        </a:lnTo>
                        <a:lnTo>
                          <a:pt x="201" y="179"/>
                        </a:lnTo>
                        <a:lnTo>
                          <a:pt x="202" y="173"/>
                        </a:lnTo>
                        <a:lnTo>
                          <a:pt x="202" y="167"/>
                        </a:lnTo>
                        <a:lnTo>
                          <a:pt x="201" y="163"/>
                        </a:lnTo>
                        <a:lnTo>
                          <a:pt x="197" y="158"/>
                        </a:lnTo>
                        <a:lnTo>
                          <a:pt x="191" y="157"/>
                        </a:lnTo>
                        <a:lnTo>
                          <a:pt x="186" y="155"/>
                        </a:lnTo>
                        <a:lnTo>
                          <a:pt x="181" y="153"/>
                        </a:lnTo>
                        <a:lnTo>
                          <a:pt x="178" y="148"/>
                        </a:lnTo>
                        <a:lnTo>
                          <a:pt x="172" y="144"/>
                        </a:lnTo>
                        <a:lnTo>
                          <a:pt x="169" y="138"/>
                        </a:lnTo>
                        <a:lnTo>
                          <a:pt x="165" y="134"/>
                        </a:lnTo>
                        <a:lnTo>
                          <a:pt x="160" y="131"/>
                        </a:lnTo>
                        <a:lnTo>
                          <a:pt x="150" y="139"/>
                        </a:lnTo>
                        <a:lnTo>
                          <a:pt x="141" y="131"/>
                        </a:lnTo>
                        <a:lnTo>
                          <a:pt x="130" y="122"/>
                        </a:lnTo>
                        <a:lnTo>
                          <a:pt x="118" y="113"/>
                        </a:lnTo>
                        <a:lnTo>
                          <a:pt x="105" y="106"/>
                        </a:lnTo>
                        <a:lnTo>
                          <a:pt x="92" y="99"/>
                        </a:lnTo>
                        <a:lnTo>
                          <a:pt x="79" y="91"/>
                        </a:lnTo>
                        <a:lnTo>
                          <a:pt x="67" y="84"/>
                        </a:lnTo>
                        <a:lnTo>
                          <a:pt x="54" y="77"/>
                        </a:lnTo>
                        <a:lnTo>
                          <a:pt x="41" y="69"/>
                        </a:lnTo>
                        <a:lnTo>
                          <a:pt x="31" y="62"/>
                        </a:lnTo>
                        <a:lnTo>
                          <a:pt x="20" y="53"/>
                        </a:lnTo>
                        <a:lnTo>
                          <a:pt x="13" y="45"/>
                        </a:lnTo>
                        <a:lnTo>
                          <a:pt x="6" y="35"/>
                        </a:lnTo>
                        <a:lnTo>
                          <a:pt x="1" y="24"/>
                        </a:lnTo>
                        <a:lnTo>
                          <a:pt x="0" y="13"/>
                        </a:lnTo>
                        <a:lnTo>
                          <a:pt x="1" y="0"/>
                        </a:lnTo>
                        <a:lnTo>
                          <a:pt x="10" y="8"/>
                        </a:lnTo>
                        <a:lnTo>
                          <a:pt x="19" y="13"/>
                        </a:lnTo>
                        <a:lnTo>
                          <a:pt x="28" y="17"/>
                        </a:lnTo>
                        <a:lnTo>
                          <a:pt x="36" y="19"/>
                        </a:lnTo>
                        <a:lnTo>
                          <a:pt x="47" y="19"/>
                        </a:lnTo>
                        <a:lnTo>
                          <a:pt x="57" y="17"/>
                        </a:lnTo>
                        <a:lnTo>
                          <a:pt x="65" y="16"/>
                        </a:lnTo>
                        <a:lnTo>
                          <a:pt x="76" y="14"/>
                        </a:lnTo>
                        <a:lnTo>
                          <a:pt x="86" y="11"/>
                        </a:lnTo>
                        <a:lnTo>
                          <a:pt x="96" y="10"/>
                        </a:lnTo>
                        <a:lnTo>
                          <a:pt x="105" y="10"/>
                        </a:lnTo>
                        <a:lnTo>
                          <a:pt x="115" y="10"/>
                        </a:lnTo>
                        <a:lnTo>
                          <a:pt x="124" y="11"/>
                        </a:lnTo>
                        <a:lnTo>
                          <a:pt x="133" y="14"/>
                        </a:lnTo>
                        <a:lnTo>
                          <a:pt x="141" y="20"/>
                        </a:lnTo>
                        <a:lnTo>
                          <a:pt x="150" y="2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6000" bIns="-360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06" name=""/>
                  <p:cNvSpPr/>
                  <p:nvPr/>
                </p:nvSpPr>
                <p:spPr>
                  <a:xfrm flipH="1">
                    <a:off x="2282760" y="5273280"/>
                    <a:ext cx="25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45" h="79">
                        <a:moveTo>
                          <a:pt x="38" y="0"/>
                        </a:moveTo>
                        <a:lnTo>
                          <a:pt x="45" y="3"/>
                        </a:lnTo>
                        <a:lnTo>
                          <a:pt x="9" y="79"/>
                        </a:lnTo>
                        <a:lnTo>
                          <a:pt x="0" y="75"/>
                        </a:lnTo>
                        <a:lnTo>
                          <a:pt x="3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07" name=""/>
                  <p:cNvSpPr/>
                  <p:nvPr/>
                </p:nvSpPr>
                <p:spPr>
                  <a:xfrm flipH="1">
                    <a:off x="2295720" y="5171400"/>
                    <a:ext cx="59040" cy="38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30" h="725">
                        <a:moveTo>
                          <a:pt x="210" y="464"/>
                        </a:moveTo>
                        <a:lnTo>
                          <a:pt x="244" y="437"/>
                        </a:lnTo>
                        <a:lnTo>
                          <a:pt x="276" y="412"/>
                        </a:lnTo>
                        <a:lnTo>
                          <a:pt x="308" y="387"/>
                        </a:lnTo>
                        <a:lnTo>
                          <a:pt x="340" y="364"/>
                        </a:lnTo>
                        <a:lnTo>
                          <a:pt x="370" y="342"/>
                        </a:lnTo>
                        <a:lnTo>
                          <a:pt x="401" y="323"/>
                        </a:lnTo>
                        <a:lnTo>
                          <a:pt x="432" y="304"/>
                        </a:lnTo>
                        <a:lnTo>
                          <a:pt x="461" y="287"/>
                        </a:lnTo>
                        <a:lnTo>
                          <a:pt x="490" y="271"/>
                        </a:lnTo>
                        <a:lnTo>
                          <a:pt x="519" y="254"/>
                        </a:lnTo>
                        <a:lnTo>
                          <a:pt x="547" y="240"/>
                        </a:lnTo>
                        <a:lnTo>
                          <a:pt x="574" y="227"/>
                        </a:lnTo>
                        <a:lnTo>
                          <a:pt x="602" y="215"/>
                        </a:lnTo>
                        <a:lnTo>
                          <a:pt x="628" y="204"/>
                        </a:lnTo>
                        <a:lnTo>
                          <a:pt x="653" y="193"/>
                        </a:lnTo>
                        <a:lnTo>
                          <a:pt x="679" y="185"/>
                        </a:lnTo>
                        <a:lnTo>
                          <a:pt x="704" y="176"/>
                        </a:lnTo>
                        <a:lnTo>
                          <a:pt x="727" y="167"/>
                        </a:lnTo>
                        <a:lnTo>
                          <a:pt x="751" y="158"/>
                        </a:lnTo>
                        <a:lnTo>
                          <a:pt x="773" y="153"/>
                        </a:lnTo>
                        <a:lnTo>
                          <a:pt x="794" y="145"/>
                        </a:lnTo>
                        <a:lnTo>
                          <a:pt x="816" y="139"/>
                        </a:lnTo>
                        <a:lnTo>
                          <a:pt x="837" y="134"/>
                        </a:lnTo>
                        <a:lnTo>
                          <a:pt x="857" y="129"/>
                        </a:lnTo>
                        <a:lnTo>
                          <a:pt x="876" y="123"/>
                        </a:lnTo>
                        <a:lnTo>
                          <a:pt x="895" y="119"/>
                        </a:lnTo>
                        <a:lnTo>
                          <a:pt x="912" y="115"/>
                        </a:lnTo>
                        <a:lnTo>
                          <a:pt x="930" y="110"/>
                        </a:lnTo>
                        <a:lnTo>
                          <a:pt x="947" y="106"/>
                        </a:lnTo>
                        <a:lnTo>
                          <a:pt x="963" y="102"/>
                        </a:lnTo>
                        <a:lnTo>
                          <a:pt x="978" y="97"/>
                        </a:lnTo>
                        <a:lnTo>
                          <a:pt x="993" y="93"/>
                        </a:lnTo>
                        <a:lnTo>
                          <a:pt x="1003" y="88"/>
                        </a:lnTo>
                        <a:lnTo>
                          <a:pt x="1012" y="83"/>
                        </a:lnTo>
                        <a:lnTo>
                          <a:pt x="1019" y="77"/>
                        </a:lnTo>
                        <a:lnTo>
                          <a:pt x="1023" y="71"/>
                        </a:lnTo>
                        <a:lnTo>
                          <a:pt x="1028" y="65"/>
                        </a:lnTo>
                        <a:lnTo>
                          <a:pt x="1029" y="58"/>
                        </a:lnTo>
                        <a:lnTo>
                          <a:pt x="1030" y="52"/>
                        </a:lnTo>
                        <a:lnTo>
                          <a:pt x="1029" y="45"/>
                        </a:lnTo>
                        <a:lnTo>
                          <a:pt x="1028" y="39"/>
                        </a:lnTo>
                        <a:lnTo>
                          <a:pt x="1025" y="32"/>
                        </a:lnTo>
                        <a:lnTo>
                          <a:pt x="1020" y="26"/>
                        </a:lnTo>
                        <a:lnTo>
                          <a:pt x="1016" y="20"/>
                        </a:lnTo>
                        <a:lnTo>
                          <a:pt x="1010" y="14"/>
                        </a:lnTo>
                        <a:lnTo>
                          <a:pt x="1004" y="10"/>
                        </a:lnTo>
                        <a:lnTo>
                          <a:pt x="997" y="4"/>
                        </a:lnTo>
                        <a:lnTo>
                          <a:pt x="990" y="0"/>
                        </a:lnTo>
                        <a:lnTo>
                          <a:pt x="979" y="4"/>
                        </a:lnTo>
                        <a:lnTo>
                          <a:pt x="969" y="8"/>
                        </a:lnTo>
                        <a:lnTo>
                          <a:pt x="956" y="14"/>
                        </a:lnTo>
                        <a:lnTo>
                          <a:pt x="943" y="19"/>
                        </a:lnTo>
                        <a:lnTo>
                          <a:pt x="930" y="24"/>
                        </a:lnTo>
                        <a:lnTo>
                          <a:pt x="914" y="30"/>
                        </a:lnTo>
                        <a:lnTo>
                          <a:pt x="899" y="35"/>
                        </a:lnTo>
                        <a:lnTo>
                          <a:pt x="883" y="40"/>
                        </a:lnTo>
                        <a:lnTo>
                          <a:pt x="866" y="46"/>
                        </a:lnTo>
                        <a:lnTo>
                          <a:pt x="848" y="52"/>
                        </a:lnTo>
                        <a:lnTo>
                          <a:pt x="831" y="59"/>
                        </a:lnTo>
                        <a:lnTo>
                          <a:pt x="812" y="65"/>
                        </a:lnTo>
                        <a:lnTo>
                          <a:pt x="793" y="71"/>
                        </a:lnTo>
                        <a:lnTo>
                          <a:pt x="774" y="77"/>
                        </a:lnTo>
                        <a:lnTo>
                          <a:pt x="757" y="83"/>
                        </a:lnTo>
                        <a:lnTo>
                          <a:pt x="738" y="90"/>
                        </a:lnTo>
                        <a:lnTo>
                          <a:pt x="729" y="94"/>
                        </a:lnTo>
                        <a:lnTo>
                          <a:pt x="719" y="99"/>
                        </a:lnTo>
                        <a:lnTo>
                          <a:pt x="708" y="104"/>
                        </a:lnTo>
                        <a:lnTo>
                          <a:pt x="697" y="109"/>
                        </a:lnTo>
                        <a:lnTo>
                          <a:pt x="685" y="115"/>
                        </a:lnTo>
                        <a:lnTo>
                          <a:pt x="674" y="119"/>
                        </a:lnTo>
                        <a:lnTo>
                          <a:pt x="660" y="125"/>
                        </a:lnTo>
                        <a:lnTo>
                          <a:pt x="647" y="131"/>
                        </a:lnTo>
                        <a:lnTo>
                          <a:pt x="634" y="135"/>
                        </a:lnTo>
                        <a:lnTo>
                          <a:pt x="620" y="142"/>
                        </a:lnTo>
                        <a:lnTo>
                          <a:pt x="605" y="148"/>
                        </a:lnTo>
                        <a:lnTo>
                          <a:pt x="589" y="154"/>
                        </a:lnTo>
                        <a:lnTo>
                          <a:pt x="573" y="161"/>
                        </a:lnTo>
                        <a:lnTo>
                          <a:pt x="557" y="169"/>
                        </a:lnTo>
                        <a:lnTo>
                          <a:pt x="539" y="176"/>
                        </a:lnTo>
                        <a:lnTo>
                          <a:pt x="523" y="183"/>
                        </a:lnTo>
                        <a:lnTo>
                          <a:pt x="505" y="192"/>
                        </a:lnTo>
                        <a:lnTo>
                          <a:pt x="487" y="201"/>
                        </a:lnTo>
                        <a:lnTo>
                          <a:pt x="468" y="209"/>
                        </a:lnTo>
                        <a:lnTo>
                          <a:pt x="451" y="220"/>
                        </a:lnTo>
                        <a:lnTo>
                          <a:pt x="430" y="230"/>
                        </a:lnTo>
                        <a:lnTo>
                          <a:pt x="411" y="240"/>
                        </a:lnTo>
                        <a:lnTo>
                          <a:pt x="391" y="252"/>
                        </a:lnTo>
                        <a:lnTo>
                          <a:pt x="370" y="263"/>
                        </a:lnTo>
                        <a:lnTo>
                          <a:pt x="350" y="275"/>
                        </a:lnTo>
                        <a:lnTo>
                          <a:pt x="330" y="288"/>
                        </a:lnTo>
                        <a:lnTo>
                          <a:pt x="308" y="303"/>
                        </a:lnTo>
                        <a:lnTo>
                          <a:pt x="287" y="317"/>
                        </a:lnTo>
                        <a:lnTo>
                          <a:pt x="266" y="332"/>
                        </a:lnTo>
                        <a:lnTo>
                          <a:pt x="244" y="348"/>
                        </a:lnTo>
                        <a:lnTo>
                          <a:pt x="222" y="365"/>
                        </a:lnTo>
                        <a:lnTo>
                          <a:pt x="199" y="383"/>
                        </a:lnTo>
                        <a:lnTo>
                          <a:pt x="194" y="386"/>
                        </a:lnTo>
                        <a:lnTo>
                          <a:pt x="188" y="390"/>
                        </a:lnTo>
                        <a:lnTo>
                          <a:pt x="183" y="394"/>
                        </a:lnTo>
                        <a:lnTo>
                          <a:pt x="177" y="400"/>
                        </a:lnTo>
                        <a:lnTo>
                          <a:pt x="171" y="406"/>
                        </a:lnTo>
                        <a:lnTo>
                          <a:pt x="164" y="412"/>
                        </a:lnTo>
                        <a:lnTo>
                          <a:pt x="156" y="419"/>
                        </a:lnTo>
                        <a:lnTo>
                          <a:pt x="149" y="428"/>
                        </a:lnTo>
                        <a:lnTo>
                          <a:pt x="142" y="437"/>
                        </a:lnTo>
                        <a:lnTo>
                          <a:pt x="133" y="445"/>
                        </a:lnTo>
                        <a:lnTo>
                          <a:pt x="126" y="454"/>
                        </a:lnTo>
                        <a:lnTo>
                          <a:pt x="117" y="464"/>
                        </a:lnTo>
                        <a:lnTo>
                          <a:pt x="108" y="476"/>
                        </a:lnTo>
                        <a:lnTo>
                          <a:pt x="101" y="486"/>
                        </a:lnTo>
                        <a:lnTo>
                          <a:pt x="92" y="498"/>
                        </a:lnTo>
                        <a:lnTo>
                          <a:pt x="85" y="509"/>
                        </a:lnTo>
                        <a:lnTo>
                          <a:pt x="76" y="521"/>
                        </a:lnTo>
                        <a:lnTo>
                          <a:pt x="69" y="533"/>
                        </a:lnTo>
                        <a:lnTo>
                          <a:pt x="62" y="546"/>
                        </a:lnTo>
                        <a:lnTo>
                          <a:pt x="53" y="559"/>
                        </a:lnTo>
                        <a:lnTo>
                          <a:pt x="47" y="572"/>
                        </a:lnTo>
                        <a:lnTo>
                          <a:pt x="40" y="585"/>
                        </a:lnTo>
                        <a:lnTo>
                          <a:pt x="34" y="598"/>
                        </a:lnTo>
                        <a:lnTo>
                          <a:pt x="27" y="613"/>
                        </a:lnTo>
                        <a:lnTo>
                          <a:pt x="22" y="626"/>
                        </a:lnTo>
                        <a:lnTo>
                          <a:pt x="16" y="640"/>
                        </a:lnTo>
                        <a:lnTo>
                          <a:pt x="12" y="655"/>
                        </a:lnTo>
                        <a:lnTo>
                          <a:pt x="9" y="668"/>
                        </a:lnTo>
                        <a:lnTo>
                          <a:pt x="6" y="683"/>
                        </a:lnTo>
                        <a:lnTo>
                          <a:pt x="3" y="697"/>
                        </a:lnTo>
                        <a:lnTo>
                          <a:pt x="2" y="710"/>
                        </a:lnTo>
                        <a:lnTo>
                          <a:pt x="0" y="725"/>
                        </a:lnTo>
                        <a:lnTo>
                          <a:pt x="11" y="715"/>
                        </a:lnTo>
                        <a:lnTo>
                          <a:pt x="21" y="707"/>
                        </a:lnTo>
                        <a:lnTo>
                          <a:pt x="30" y="700"/>
                        </a:lnTo>
                        <a:lnTo>
                          <a:pt x="35" y="696"/>
                        </a:lnTo>
                        <a:lnTo>
                          <a:pt x="41" y="691"/>
                        </a:lnTo>
                        <a:lnTo>
                          <a:pt x="46" y="689"/>
                        </a:lnTo>
                        <a:lnTo>
                          <a:pt x="48" y="687"/>
                        </a:lnTo>
                        <a:lnTo>
                          <a:pt x="50" y="687"/>
                        </a:lnTo>
                        <a:lnTo>
                          <a:pt x="59" y="662"/>
                        </a:lnTo>
                        <a:lnTo>
                          <a:pt x="69" y="640"/>
                        </a:lnTo>
                        <a:lnTo>
                          <a:pt x="78" y="622"/>
                        </a:lnTo>
                        <a:lnTo>
                          <a:pt x="86" y="604"/>
                        </a:lnTo>
                        <a:lnTo>
                          <a:pt x="95" y="588"/>
                        </a:lnTo>
                        <a:lnTo>
                          <a:pt x="105" y="573"/>
                        </a:lnTo>
                        <a:lnTo>
                          <a:pt x="114" y="560"/>
                        </a:lnTo>
                        <a:lnTo>
                          <a:pt x="123" y="549"/>
                        </a:lnTo>
                        <a:lnTo>
                          <a:pt x="133" y="539"/>
                        </a:lnTo>
                        <a:lnTo>
                          <a:pt x="143" y="528"/>
                        </a:lnTo>
                        <a:lnTo>
                          <a:pt x="152" y="517"/>
                        </a:lnTo>
                        <a:lnTo>
                          <a:pt x="164" y="508"/>
                        </a:lnTo>
                        <a:lnTo>
                          <a:pt x="174" y="498"/>
                        </a:lnTo>
                        <a:lnTo>
                          <a:pt x="185" y="488"/>
                        </a:lnTo>
                        <a:lnTo>
                          <a:pt x="197" y="476"/>
                        </a:lnTo>
                        <a:lnTo>
                          <a:pt x="210" y="46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8280" bIns="-8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08" name=""/>
                  <p:cNvSpPr/>
                  <p:nvPr/>
                </p:nvSpPr>
                <p:spPr>
                  <a:xfrm flipH="1">
                    <a:off x="2284560" y="5169600"/>
                    <a:ext cx="1476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8" h="329">
                        <a:moveTo>
                          <a:pt x="0" y="0"/>
                        </a:moveTo>
                        <a:lnTo>
                          <a:pt x="9" y="19"/>
                        </a:lnTo>
                        <a:lnTo>
                          <a:pt x="17" y="38"/>
                        </a:lnTo>
                        <a:lnTo>
                          <a:pt x="25" y="55"/>
                        </a:lnTo>
                        <a:lnTo>
                          <a:pt x="34" y="72"/>
                        </a:lnTo>
                        <a:lnTo>
                          <a:pt x="44" y="88"/>
                        </a:lnTo>
                        <a:lnTo>
                          <a:pt x="52" y="105"/>
                        </a:lnTo>
                        <a:lnTo>
                          <a:pt x="64" y="121"/>
                        </a:lnTo>
                        <a:lnTo>
                          <a:pt x="76" y="135"/>
                        </a:lnTo>
                        <a:lnTo>
                          <a:pt x="90" y="148"/>
                        </a:lnTo>
                        <a:lnTo>
                          <a:pt x="106" y="163"/>
                        </a:lnTo>
                        <a:lnTo>
                          <a:pt x="125" y="176"/>
                        </a:lnTo>
                        <a:lnTo>
                          <a:pt x="146" y="190"/>
                        </a:lnTo>
                        <a:lnTo>
                          <a:pt x="169" y="204"/>
                        </a:lnTo>
                        <a:lnTo>
                          <a:pt x="195" y="215"/>
                        </a:lnTo>
                        <a:lnTo>
                          <a:pt x="226" y="228"/>
                        </a:lnTo>
                        <a:lnTo>
                          <a:pt x="258" y="241"/>
                        </a:lnTo>
                        <a:lnTo>
                          <a:pt x="252" y="250"/>
                        </a:lnTo>
                        <a:lnTo>
                          <a:pt x="245" y="259"/>
                        </a:lnTo>
                        <a:lnTo>
                          <a:pt x="237" y="266"/>
                        </a:lnTo>
                        <a:lnTo>
                          <a:pt x="229" y="275"/>
                        </a:lnTo>
                        <a:lnTo>
                          <a:pt x="220" y="282"/>
                        </a:lnTo>
                        <a:lnTo>
                          <a:pt x="213" y="289"/>
                        </a:lnTo>
                        <a:lnTo>
                          <a:pt x="204" y="295"/>
                        </a:lnTo>
                        <a:lnTo>
                          <a:pt x="197" y="303"/>
                        </a:lnTo>
                        <a:lnTo>
                          <a:pt x="188" y="308"/>
                        </a:lnTo>
                        <a:lnTo>
                          <a:pt x="181" y="313"/>
                        </a:lnTo>
                        <a:lnTo>
                          <a:pt x="175" y="317"/>
                        </a:lnTo>
                        <a:lnTo>
                          <a:pt x="169" y="322"/>
                        </a:lnTo>
                        <a:lnTo>
                          <a:pt x="165" y="324"/>
                        </a:lnTo>
                        <a:lnTo>
                          <a:pt x="162" y="326"/>
                        </a:lnTo>
                        <a:lnTo>
                          <a:pt x="159" y="327"/>
                        </a:lnTo>
                        <a:lnTo>
                          <a:pt x="159" y="329"/>
                        </a:lnTo>
                        <a:lnTo>
                          <a:pt x="136" y="292"/>
                        </a:lnTo>
                        <a:lnTo>
                          <a:pt x="115" y="260"/>
                        </a:lnTo>
                        <a:lnTo>
                          <a:pt x="98" y="230"/>
                        </a:lnTo>
                        <a:lnTo>
                          <a:pt x="82" y="204"/>
                        </a:lnTo>
                        <a:lnTo>
                          <a:pt x="67" y="179"/>
                        </a:lnTo>
                        <a:lnTo>
                          <a:pt x="55" y="155"/>
                        </a:lnTo>
                        <a:lnTo>
                          <a:pt x="45" y="135"/>
                        </a:lnTo>
                        <a:lnTo>
                          <a:pt x="36" y="116"/>
                        </a:lnTo>
                        <a:lnTo>
                          <a:pt x="29" y="99"/>
                        </a:lnTo>
                        <a:lnTo>
                          <a:pt x="22" y="83"/>
                        </a:lnTo>
                        <a:lnTo>
                          <a:pt x="17" y="67"/>
                        </a:lnTo>
                        <a:lnTo>
                          <a:pt x="13" y="54"/>
                        </a:lnTo>
                        <a:lnTo>
                          <a:pt x="9" y="39"/>
                        </a:lnTo>
                        <a:lnTo>
                          <a:pt x="6" y="26"/>
                        </a:lnTo>
                        <a:lnTo>
                          <a:pt x="3" y="1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09" name=""/>
                  <p:cNvSpPr/>
                  <p:nvPr/>
                </p:nvSpPr>
                <p:spPr>
                  <a:xfrm flipH="1">
                    <a:off x="2307600" y="5180400"/>
                    <a:ext cx="792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9" h="327">
                        <a:moveTo>
                          <a:pt x="139" y="298"/>
                        </a:moveTo>
                        <a:lnTo>
                          <a:pt x="127" y="289"/>
                        </a:lnTo>
                        <a:lnTo>
                          <a:pt x="115" y="279"/>
                        </a:lnTo>
                        <a:lnTo>
                          <a:pt x="104" y="268"/>
                        </a:lnTo>
                        <a:lnTo>
                          <a:pt x="93" y="256"/>
                        </a:lnTo>
                        <a:lnTo>
                          <a:pt x="82" y="243"/>
                        </a:lnTo>
                        <a:lnTo>
                          <a:pt x="73" y="228"/>
                        </a:lnTo>
                        <a:lnTo>
                          <a:pt x="63" y="214"/>
                        </a:lnTo>
                        <a:lnTo>
                          <a:pt x="56" y="196"/>
                        </a:lnTo>
                        <a:lnTo>
                          <a:pt x="48" y="177"/>
                        </a:lnTo>
                        <a:lnTo>
                          <a:pt x="41" y="157"/>
                        </a:lnTo>
                        <a:lnTo>
                          <a:pt x="37" y="136"/>
                        </a:lnTo>
                        <a:lnTo>
                          <a:pt x="34" y="113"/>
                        </a:lnTo>
                        <a:lnTo>
                          <a:pt x="31" y="87"/>
                        </a:lnTo>
                        <a:lnTo>
                          <a:pt x="31" y="61"/>
                        </a:lnTo>
                        <a:lnTo>
                          <a:pt x="32" y="30"/>
                        </a:lnTo>
                        <a:lnTo>
                          <a:pt x="37" y="0"/>
                        </a:lnTo>
                        <a:lnTo>
                          <a:pt x="31" y="8"/>
                        </a:lnTo>
                        <a:lnTo>
                          <a:pt x="26" y="17"/>
                        </a:lnTo>
                        <a:lnTo>
                          <a:pt x="22" y="29"/>
                        </a:lnTo>
                        <a:lnTo>
                          <a:pt x="16" y="42"/>
                        </a:lnTo>
                        <a:lnTo>
                          <a:pt x="12" y="58"/>
                        </a:lnTo>
                        <a:lnTo>
                          <a:pt x="7" y="74"/>
                        </a:lnTo>
                        <a:lnTo>
                          <a:pt x="3" y="91"/>
                        </a:lnTo>
                        <a:lnTo>
                          <a:pt x="0" y="110"/>
                        </a:lnTo>
                        <a:lnTo>
                          <a:pt x="0" y="132"/>
                        </a:lnTo>
                        <a:lnTo>
                          <a:pt x="0" y="155"/>
                        </a:lnTo>
                        <a:lnTo>
                          <a:pt x="5" y="179"/>
                        </a:lnTo>
                        <a:lnTo>
                          <a:pt x="9" y="205"/>
                        </a:lnTo>
                        <a:lnTo>
                          <a:pt x="16" y="234"/>
                        </a:lnTo>
                        <a:lnTo>
                          <a:pt x="26" y="263"/>
                        </a:lnTo>
                        <a:lnTo>
                          <a:pt x="41" y="294"/>
                        </a:lnTo>
                        <a:lnTo>
                          <a:pt x="57" y="327"/>
                        </a:lnTo>
                        <a:lnTo>
                          <a:pt x="67" y="323"/>
                        </a:lnTo>
                        <a:lnTo>
                          <a:pt x="80" y="319"/>
                        </a:lnTo>
                        <a:lnTo>
                          <a:pt x="93" y="314"/>
                        </a:lnTo>
                        <a:lnTo>
                          <a:pt x="108" y="308"/>
                        </a:lnTo>
                        <a:lnTo>
                          <a:pt x="120" y="304"/>
                        </a:lnTo>
                        <a:lnTo>
                          <a:pt x="130" y="301"/>
                        </a:lnTo>
                        <a:lnTo>
                          <a:pt x="137" y="300"/>
                        </a:lnTo>
                        <a:lnTo>
                          <a:pt x="139" y="2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10" name=""/>
                  <p:cNvSpPr/>
                  <p:nvPr/>
                </p:nvSpPr>
                <p:spPr>
                  <a:xfrm flipH="1">
                    <a:off x="2313360" y="5180760"/>
                    <a:ext cx="15480" cy="19440"/>
                  </a:xfrm>
                  <a:custGeom>
                    <a:avLst/>
                    <a:gdLst/>
                    <a:ahLst/>
                    <a:rect l="l" t="t" r="r" b="b"/>
                    <a:pathLst>
                      <a:path w="274" h="373">
                        <a:moveTo>
                          <a:pt x="17" y="0"/>
                        </a:moveTo>
                        <a:lnTo>
                          <a:pt x="14" y="22"/>
                        </a:lnTo>
                        <a:lnTo>
                          <a:pt x="13" y="44"/>
                        </a:lnTo>
                        <a:lnTo>
                          <a:pt x="14" y="68"/>
                        </a:lnTo>
                        <a:lnTo>
                          <a:pt x="16" y="92"/>
                        </a:lnTo>
                        <a:lnTo>
                          <a:pt x="20" y="116"/>
                        </a:lnTo>
                        <a:lnTo>
                          <a:pt x="27" y="141"/>
                        </a:lnTo>
                        <a:lnTo>
                          <a:pt x="38" y="166"/>
                        </a:lnTo>
                        <a:lnTo>
                          <a:pt x="49" y="189"/>
                        </a:lnTo>
                        <a:lnTo>
                          <a:pt x="65" y="213"/>
                        </a:lnTo>
                        <a:lnTo>
                          <a:pt x="84" y="234"/>
                        </a:lnTo>
                        <a:lnTo>
                          <a:pt x="106" y="255"/>
                        </a:lnTo>
                        <a:lnTo>
                          <a:pt x="131" y="275"/>
                        </a:lnTo>
                        <a:lnTo>
                          <a:pt x="160" y="291"/>
                        </a:lnTo>
                        <a:lnTo>
                          <a:pt x="194" y="307"/>
                        </a:lnTo>
                        <a:lnTo>
                          <a:pt x="231" y="319"/>
                        </a:lnTo>
                        <a:lnTo>
                          <a:pt x="274" y="329"/>
                        </a:lnTo>
                        <a:lnTo>
                          <a:pt x="263" y="333"/>
                        </a:lnTo>
                        <a:lnTo>
                          <a:pt x="255" y="336"/>
                        </a:lnTo>
                        <a:lnTo>
                          <a:pt x="243" y="341"/>
                        </a:lnTo>
                        <a:lnTo>
                          <a:pt x="231" y="344"/>
                        </a:lnTo>
                        <a:lnTo>
                          <a:pt x="220" y="348"/>
                        </a:lnTo>
                        <a:lnTo>
                          <a:pt x="207" y="351"/>
                        </a:lnTo>
                        <a:lnTo>
                          <a:pt x="195" y="355"/>
                        </a:lnTo>
                        <a:lnTo>
                          <a:pt x="182" y="358"/>
                        </a:lnTo>
                        <a:lnTo>
                          <a:pt x="170" y="361"/>
                        </a:lnTo>
                        <a:lnTo>
                          <a:pt x="160" y="364"/>
                        </a:lnTo>
                        <a:lnTo>
                          <a:pt x="150" y="366"/>
                        </a:lnTo>
                        <a:lnTo>
                          <a:pt x="141" y="368"/>
                        </a:lnTo>
                        <a:lnTo>
                          <a:pt x="134" y="370"/>
                        </a:lnTo>
                        <a:lnTo>
                          <a:pt x="128" y="371"/>
                        </a:lnTo>
                        <a:lnTo>
                          <a:pt x="125" y="371"/>
                        </a:lnTo>
                        <a:lnTo>
                          <a:pt x="124" y="373"/>
                        </a:lnTo>
                        <a:lnTo>
                          <a:pt x="118" y="366"/>
                        </a:lnTo>
                        <a:lnTo>
                          <a:pt x="111" y="358"/>
                        </a:lnTo>
                        <a:lnTo>
                          <a:pt x="105" y="352"/>
                        </a:lnTo>
                        <a:lnTo>
                          <a:pt x="99" y="345"/>
                        </a:lnTo>
                        <a:lnTo>
                          <a:pt x="92" y="336"/>
                        </a:lnTo>
                        <a:lnTo>
                          <a:pt x="84" y="329"/>
                        </a:lnTo>
                        <a:lnTo>
                          <a:pt x="78" y="320"/>
                        </a:lnTo>
                        <a:lnTo>
                          <a:pt x="71" y="312"/>
                        </a:lnTo>
                        <a:lnTo>
                          <a:pt x="65" y="303"/>
                        </a:lnTo>
                        <a:lnTo>
                          <a:pt x="58" y="293"/>
                        </a:lnTo>
                        <a:lnTo>
                          <a:pt x="52" y="284"/>
                        </a:lnTo>
                        <a:lnTo>
                          <a:pt x="46" y="274"/>
                        </a:lnTo>
                        <a:lnTo>
                          <a:pt x="41" y="264"/>
                        </a:lnTo>
                        <a:lnTo>
                          <a:pt x="35" y="253"/>
                        </a:lnTo>
                        <a:lnTo>
                          <a:pt x="29" y="242"/>
                        </a:lnTo>
                        <a:lnTo>
                          <a:pt x="25" y="230"/>
                        </a:lnTo>
                        <a:lnTo>
                          <a:pt x="20" y="218"/>
                        </a:lnTo>
                        <a:lnTo>
                          <a:pt x="16" y="207"/>
                        </a:lnTo>
                        <a:lnTo>
                          <a:pt x="13" y="194"/>
                        </a:lnTo>
                        <a:lnTo>
                          <a:pt x="9" y="182"/>
                        </a:lnTo>
                        <a:lnTo>
                          <a:pt x="6" y="169"/>
                        </a:lnTo>
                        <a:lnTo>
                          <a:pt x="4" y="156"/>
                        </a:lnTo>
                        <a:lnTo>
                          <a:pt x="3" y="141"/>
                        </a:lnTo>
                        <a:lnTo>
                          <a:pt x="1" y="127"/>
                        </a:lnTo>
                        <a:lnTo>
                          <a:pt x="0" y="112"/>
                        </a:lnTo>
                        <a:lnTo>
                          <a:pt x="0" y="98"/>
                        </a:lnTo>
                        <a:lnTo>
                          <a:pt x="1" y="83"/>
                        </a:lnTo>
                        <a:lnTo>
                          <a:pt x="3" y="67"/>
                        </a:lnTo>
                        <a:lnTo>
                          <a:pt x="6" y="51"/>
                        </a:lnTo>
                        <a:lnTo>
                          <a:pt x="9" y="35"/>
                        </a:lnTo>
                        <a:lnTo>
                          <a:pt x="13" y="17"/>
                        </a:lnTo>
                        <a:lnTo>
                          <a:pt x="1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7360" bIns="-27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11" name=""/>
                  <p:cNvSpPr/>
                  <p:nvPr/>
                </p:nvSpPr>
                <p:spPr>
                  <a:xfrm flipH="1">
                    <a:off x="2338200" y="5199480"/>
                    <a:ext cx="20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361" h="153">
                        <a:moveTo>
                          <a:pt x="0" y="0"/>
                        </a:moveTo>
                        <a:lnTo>
                          <a:pt x="7" y="12"/>
                        </a:lnTo>
                        <a:lnTo>
                          <a:pt x="16" y="22"/>
                        </a:lnTo>
                        <a:lnTo>
                          <a:pt x="26" y="32"/>
                        </a:lnTo>
                        <a:lnTo>
                          <a:pt x="38" y="42"/>
                        </a:lnTo>
                        <a:lnTo>
                          <a:pt x="51" y="51"/>
                        </a:lnTo>
                        <a:lnTo>
                          <a:pt x="65" y="61"/>
                        </a:lnTo>
                        <a:lnTo>
                          <a:pt x="80" y="70"/>
                        </a:lnTo>
                        <a:lnTo>
                          <a:pt x="97" y="77"/>
                        </a:lnTo>
                        <a:lnTo>
                          <a:pt x="116" y="83"/>
                        </a:lnTo>
                        <a:lnTo>
                          <a:pt x="135" y="88"/>
                        </a:lnTo>
                        <a:lnTo>
                          <a:pt x="156" y="92"/>
                        </a:lnTo>
                        <a:lnTo>
                          <a:pt x="179" y="93"/>
                        </a:lnTo>
                        <a:lnTo>
                          <a:pt x="204" y="93"/>
                        </a:lnTo>
                        <a:lnTo>
                          <a:pt x="228" y="92"/>
                        </a:lnTo>
                        <a:lnTo>
                          <a:pt x="256" y="86"/>
                        </a:lnTo>
                        <a:lnTo>
                          <a:pt x="285" y="80"/>
                        </a:lnTo>
                        <a:lnTo>
                          <a:pt x="294" y="89"/>
                        </a:lnTo>
                        <a:lnTo>
                          <a:pt x="306" y="99"/>
                        </a:lnTo>
                        <a:lnTo>
                          <a:pt x="319" y="108"/>
                        </a:lnTo>
                        <a:lnTo>
                          <a:pt x="330" y="118"/>
                        </a:lnTo>
                        <a:lnTo>
                          <a:pt x="342" y="127"/>
                        </a:lnTo>
                        <a:lnTo>
                          <a:pt x="352" y="133"/>
                        </a:lnTo>
                        <a:lnTo>
                          <a:pt x="358" y="139"/>
                        </a:lnTo>
                        <a:lnTo>
                          <a:pt x="361" y="140"/>
                        </a:lnTo>
                        <a:lnTo>
                          <a:pt x="357" y="142"/>
                        </a:lnTo>
                        <a:lnTo>
                          <a:pt x="351" y="143"/>
                        </a:lnTo>
                        <a:lnTo>
                          <a:pt x="343" y="144"/>
                        </a:lnTo>
                        <a:lnTo>
                          <a:pt x="336" y="147"/>
                        </a:lnTo>
                        <a:lnTo>
                          <a:pt x="327" y="149"/>
                        </a:lnTo>
                        <a:lnTo>
                          <a:pt x="319" y="150"/>
                        </a:lnTo>
                        <a:lnTo>
                          <a:pt x="309" y="152"/>
                        </a:lnTo>
                        <a:lnTo>
                          <a:pt x="297" y="152"/>
                        </a:lnTo>
                        <a:lnTo>
                          <a:pt x="285" y="153"/>
                        </a:lnTo>
                        <a:lnTo>
                          <a:pt x="274" y="153"/>
                        </a:lnTo>
                        <a:lnTo>
                          <a:pt x="262" y="153"/>
                        </a:lnTo>
                        <a:lnTo>
                          <a:pt x="249" y="153"/>
                        </a:lnTo>
                        <a:lnTo>
                          <a:pt x="234" y="153"/>
                        </a:lnTo>
                        <a:lnTo>
                          <a:pt x="221" y="152"/>
                        </a:lnTo>
                        <a:lnTo>
                          <a:pt x="207" y="150"/>
                        </a:lnTo>
                        <a:lnTo>
                          <a:pt x="193" y="147"/>
                        </a:lnTo>
                        <a:lnTo>
                          <a:pt x="179" y="144"/>
                        </a:lnTo>
                        <a:lnTo>
                          <a:pt x="166" y="142"/>
                        </a:lnTo>
                        <a:lnTo>
                          <a:pt x="151" y="137"/>
                        </a:lnTo>
                        <a:lnTo>
                          <a:pt x="137" y="133"/>
                        </a:lnTo>
                        <a:lnTo>
                          <a:pt x="123" y="127"/>
                        </a:lnTo>
                        <a:lnTo>
                          <a:pt x="109" y="120"/>
                        </a:lnTo>
                        <a:lnTo>
                          <a:pt x="96" y="112"/>
                        </a:lnTo>
                        <a:lnTo>
                          <a:pt x="83" y="104"/>
                        </a:lnTo>
                        <a:lnTo>
                          <a:pt x="71" y="95"/>
                        </a:lnTo>
                        <a:lnTo>
                          <a:pt x="58" y="85"/>
                        </a:lnTo>
                        <a:lnTo>
                          <a:pt x="46" y="73"/>
                        </a:lnTo>
                        <a:lnTo>
                          <a:pt x="36" y="61"/>
                        </a:lnTo>
                        <a:lnTo>
                          <a:pt x="26" y="48"/>
                        </a:lnTo>
                        <a:lnTo>
                          <a:pt x="16" y="34"/>
                        </a:lnTo>
                        <a:lnTo>
                          <a:pt x="7" y="1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12" name=""/>
                  <p:cNvSpPr/>
                  <p:nvPr/>
                </p:nvSpPr>
                <p:spPr>
                  <a:xfrm flipH="1">
                    <a:off x="2343240" y="5197680"/>
                    <a:ext cx="2232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389" h="273">
                        <a:moveTo>
                          <a:pt x="0" y="0"/>
                        </a:moveTo>
                        <a:lnTo>
                          <a:pt x="3" y="5"/>
                        </a:lnTo>
                        <a:lnTo>
                          <a:pt x="8" y="11"/>
                        </a:lnTo>
                        <a:lnTo>
                          <a:pt x="13" y="16"/>
                        </a:lnTo>
                        <a:lnTo>
                          <a:pt x="19" y="22"/>
                        </a:lnTo>
                        <a:lnTo>
                          <a:pt x="27" y="30"/>
                        </a:lnTo>
                        <a:lnTo>
                          <a:pt x="35" y="37"/>
                        </a:lnTo>
                        <a:lnTo>
                          <a:pt x="44" y="46"/>
                        </a:lnTo>
                        <a:lnTo>
                          <a:pt x="53" y="54"/>
                        </a:lnTo>
                        <a:lnTo>
                          <a:pt x="64" y="64"/>
                        </a:lnTo>
                        <a:lnTo>
                          <a:pt x="75" y="73"/>
                        </a:lnTo>
                        <a:lnTo>
                          <a:pt x="86" y="82"/>
                        </a:lnTo>
                        <a:lnTo>
                          <a:pt x="99" y="92"/>
                        </a:lnTo>
                        <a:lnTo>
                          <a:pt x="113" y="102"/>
                        </a:lnTo>
                        <a:lnTo>
                          <a:pt x="126" y="113"/>
                        </a:lnTo>
                        <a:lnTo>
                          <a:pt x="139" y="123"/>
                        </a:lnTo>
                        <a:lnTo>
                          <a:pt x="153" y="133"/>
                        </a:lnTo>
                        <a:lnTo>
                          <a:pt x="168" y="143"/>
                        </a:lnTo>
                        <a:lnTo>
                          <a:pt x="182" y="153"/>
                        </a:lnTo>
                        <a:lnTo>
                          <a:pt x="197" y="162"/>
                        </a:lnTo>
                        <a:lnTo>
                          <a:pt x="212" y="171"/>
                        </a:lnTo>
                        <a:lnTo>
                          <a:pt x="226" y="180"/>
                        </a:lnTo>
                        <a:lnTo>
                          <a:pt x="242" y="188"/>
                        </a:lnTo>
                        <a:lnTo>
                          <a:pt x="257" y="197"/>
                        </a:lnTo>
                        <a:lnTo>
                          <a:pt x="271" y="204"/>
                        </a:lnTo>
                        <a:lnTo>
                          <a:pt x="286" y="210"/>
                        </a:lnTo>
                        <a:lnTo>
                          <a:pt x="300" y="216"/>
                        </a:lnTo>
                        <a:lnTo>
                          <a:pt x="315" y="222"/>
                        </a:lnTo>
                        <a:lnTo>
                          <a:pt x="330" y="226"/>
                        </a:lnTo>
                        <a:lnTo>
                          <a:pt x="343" y="229"/>
                        </a:lnTo>
                        <a:lnTo>
                          <a:pt x="356" y="232"/>
                        </a:lnTo>
                        <a:lnTo>
                          <a:pt x="369" y="233"/>
                        </a:lnTo>
                        <a:lnTo>
                          <a:pt x="381" y="235"/>
                        </a:lnTo>
                        <a:lnTo>
                          <a:pt x="379" y="242"/>
                        </a:lnTo>
                        <a:lnTo>
                          <a:pt x="379" y="249"/>
                        </a:lnTo>
                        <a:lnTo>
                          <a:pt x="381" y="257"/>
                        </a:lnTo>
                        <a:lnTo>
                          <a:pt x="382" y="263"/>
                        </a:lnTo>
                        <a:lnTo>
                          <a:pt x="385" y="267"/>
                        </a:lnTo>
                        <a:lnTo>
                          <a:pt x="386" y="270"/>
                        </a:lnTo>
                        <a:lnTo>
                          <a:pt x="389" y="273"/>
                        </a:lnTo>
                        <a:lnTo>
                          <a:pt x="389" y="273"/>
                        </a:lnTo>
                        <a:lnTo>
                          <a:pt x="379" y="271"/>
                        </a:lnTo>
                        <a:lnTo>
                          <a:pt x="368" y="268"/>
                        </a:lnTo>
                        <a:lnTo>
                          <a:pt x="356" y="265"/>
                        </a:lnTo>
                        <a:lnTo>
                          <a:pt x="343" y="263"/>
                        </a:lnTo>
                        <a:lnTo>
                          <a:pt x="331" y="258"/>
                        </a:lnTo>
                        <a:lnTo>
                          <a:pt x="319" y="254"/>
                        </a:lnTo>
                        <a:lnTo>
                          <a:pt x="306" y="249"/>
                        </a:lnTo>
                        <a:lnTo>
                          <a:pt x="293" y="244"/>
                        </a:lnTo>
                        <a:lnTo>
                          <a:pt x="282" y="239"/>
                        </a:lnTo>
                        <a:lnTo>
                          <a:pt x="268" y="233"/>
                        </a:lnTo>
                        <a:lnTo>
                          <a:pt x="255" y="226"/>
                        </a:lnTo>
                        <a:lnTo>
                          <a:pt x="242" y="220"/>
                        </a:lnTo>
                        <a:lnTo>
                          <a:pt x="229" y="213"/>
                        </a:lnTo>
                        <a:lnTo>
                          <a:pt x="216" y="206"/>
                        </a:lnTo>
                        <a:lnTo>
                          <a:pt x="203" y="197"/>
                        </a:lnTo>
                        <a:lnTo>
                          <a:pt x="190" y="188"/>
                        </a:lnTo>
                        <a:lnTo>
                          <a:pt x="177" y="180"/>
                        </a:lnTo>
                        <a:lnTo>
                          <a:pt x="164" y="171"/>
                        </a:lnTo>
                        <a:lnTo>
                          <a:pt x="150" y="161"/>
                        </a:lnTo>
                        <a:lnTo>
                          <a:pt x="139" y="152"/>
                        </a:lnTo>
                        <a:lnTo>
                          <a:pt x="126" y="140"/>
                        </a:lnTo>
                        <a:lnTo>
                          <a:pt x="113" y="130"/>
                        </a:lnTo>
                        <a:lnTo>
                          <a:pt x="101" y="118"/>
                        </a:lnTo>
                        <a:lnTo>
                          <a:pt x="88" y="107"/>
                        </a:lnTo>
                        <a:lnTo>
                          <a:pt x="76" y="95"/>
                        </a:lnTo>
                        <a:lnTo>
                          <a:pt x="64" y="83"/>
                        </a:lnTo>
                        <a:lnTo>
                          <a:pt x="53" y="70"/>
                        </a:lnTo>
                        <a:lnTo>
                          <a:pt x="43" y="57"/>
                        </a:lnTo>
                        <a:lnTo>
                          <a:pt x="31" y="44"/>
                        </a:lnTo>
                        <a:lnTo>
                          <a:pt x="21" y="30"/>
                        </a:lnTo>
                        <a:lnTo>
                          <a:pt x="11" y="1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13" name=""/>
                  <p:cNvSpPr/>
                  <p:nvPr/>
                </p:nvSpPr>
                <p:spPr>
                  <a:xfrm flipH="1">
                    <a:off x="2341800" y="5207760"/>
                    <a:ext cx="1440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53" h="127">
                        <a:moveTo>
                          <a:pt x="0" y="0"/>
                        </a:moveTo>
                        <a:lnTo>
                          <a:pt x="8" y="10"/>
                        </a:lnTo>
                        <a:lnTo>
                          <a:pt x="16" y="20"/>
                        </a:lnTo>
                        <a:lnTo>
                          <a:pt x="24" y="32"/>
                        </a:lnTo>
                        <a:lnTo>
                          <a:pt x="35" y="42"/>
                        </a:lnTo>
                        <a:lnTo>
                          <a:pt x="45" y="53"/>
                        </a:lnTo>
                        <a:lnTo>
                          <a:pt x="57" y="63"/>
                        </a:lnTo>
                        <a:lnTo>
                          <a:pt x="70" y="71"/>
                        </a:lnTo>
                        <a:lnTo>
                          <a:pt x="83" y="80"/>
                        </a:lnTo>
                        <a:lnTo>
                          <a:pt x="97" y="87"/>
                        </a:lnTo>
                        <a:lnTo>
                          <a:pt x="115" y="95"/>
                        </a:lnTo>
                        <a:lnTo>
                          <a:pt x="132" y="101"/>
                        </a:lnTo>
                        <a:lnTo>
                          <a:pt x="153" y="105"/>
                        </a:lnTo>
                        <a:lnTo>
                          <a:pt x="175" y="108"/>
                        </a:lnTo>
                        <a:lnTo>
                          <a:pt x="198" y="109"/>
                        </a:lnTo>
                        <a:lnTo>
                          <a:pt x="224" y="108"/>
                        </a:lnTo>
                        <a:lnTo>
                          <a:pt x="253" y="106"/>
                        </a:lnTo>
                        <a:lnTo>
                          <a:pt x="240" y="111"/>
                        </a:lnTo>
                        <a:lnTo>
                          <a:pt x="227" y="115"/>
                        </a:lnTo>
                        <a:lnTo>
                          <a:pt x="212" y="120"/>
                        </a:lnTo>
                        <a:lnTo>
                          <a:pt x="196" y="122"/>
                        </a:lnTo>
                        <a:lnTo>
                          <a:pt x="180" y="125"/>
                        </a:lnTo>
                        <a:lnTo>
                          <a:pt x="164" y="127"/>
                        </a:lnTo>
                        <a:lnTo>
                          <a:pt x="147" y="125"/>
                        </a:lnTo>
                        <a:lnTo>
                          <a:pt x="129" y="122"/>
                        </a:lnTo>
                        <a:lnTo>
                          <a:pt x="112" y="120"/>
                        </a:lnTo>
                        <a:lnTo>
                          <a:pt x="96" y="112"/>
                        </a:lnTo>
                        <a:lnTo>
                          <a:pt x="78" y="102"/>
                        </a:lnTo>
                        <a:lnTo>
                          <a:pt x="61" y="89"/>
                        </a:lnTo>
                        <a:lnTo>
                          <a:pt x="45" y="71"/>
                        </a:lnTo>
                        <a:lnTo>
                          <a:pt x="30" y="53"/>
                        </a:lnTo>
                        <a:lnTo>
                          <a:pt x="14" y="2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14" name=""/>
                  <p:cNvSpPr/>
                  <p:nvPr/>
                </p:nvSpPr>
                <p:spPr>
                  <a:xfrm flipH="1">
                    <a:off x="2373840" y="5113080"/>
                    <a:ext cx="22680" cy="23760"/>
                  </a:xfrm>
                  <a:custGeom>
                    <a:avLst/>
                    <a:gdLst/>
                    <a:ahLst/>
                    <a:rect l="l" t="t" r="r" b="b"/>
                    <a:pathLst>
                      <a:path w="398" h="453">
                        <a:moveTo>
                          <a:pt x="398" y="0"/>
                        </a:moveTo>
                        <a:lnTo>
                          <a:pt x="391" y="22"/>
                        </a:lnTo>
                        <a:lnTo>
                          <a:pt x="382" y="42"/>
                        </a:lnTo>
                        <a:lnTo>
                          <a:pt x="375" y="63"/>
                        </a:lnTo>
                        <a:lnTo>
                          <a:pt x="366" y="83"/>
                        </a:lnTo>
                        <a:lnTo>
                          <a:pt x="357" y="103"/>
                        </a:lnTo>
                        <a:lnTo>
                          <a:pt x="347" y="122"/>
                        </a:lnTo>
                        <a:lnTo>
                          <a:pt x="337" y="140"/>
                        </a:lnTo>
                        <a:lnTo>
                          <a:pt x="326" y="159"/>
                        </a:lnTo>
                        <a:lnTo>
                          <a:pt x="315" y="176"/>
                        </a:lnTo>
                        <a:lnTo>
                          <a:pt x="303" y="194"/>
                        </a:lnTo>
                        <a:lnTo>
                          <a:pt x="291" y="210"/>
                        </a:lnTo>
                        <a:lnTo>
                          <a:pt x="280" y="226"/>
                        </a:lnTo>
                        <a:lnTo>
                          <a:pt x="268" y="242"/>
                        </a:lnTo>
                        <a:lnTo>
                          <a:pt x="255" y="256"/>
                        </a:lnTo>
                        <a:lnTo>
                          <a:pt x="242" y="271"/>
                        </a:lnTo>
                        <a:lnTo>
                          <a:pt x="229" y="285"/>
                        </a:lnTo>
                        <a:lnTo>
                          <a:pt x="214" y="300"/>
                        </a:lnTo>
                        <a:lnTo>
                          <a:pt x="201" y="313"/>
                        </a:lnTo>
                        <a:lnTo>
                          <a:pt x="188" y="325"/>
                        </a:lnTo>
                        <a:lnTo>
                          <a:pt x="173" y="338"/>
                        </a:lnTo>
                        <a:lnTo>
                          <a:pt x="159" y="349"/>
                        </a:lnTo>
                        <a:lnTo>
                          <a:pt x="146" y="360"/>
                        </a:lnTo>
                        <a:lnTo>
                          <a:pt x="131" y="370"/>
                        </a:lnTo>
                        <a:lnTo>
                          <a:pt x="117" y="382"/>
                        </a:lnTo>
                        <a:lnTo>
                          <a:pt x="102" y="390"/>
                        </a:lnTo>
                        <a:lnTo>
                          <a:pt x="87" y="400"/>
                        </a:lnTo>
                        <a:lnTo>
                          <a:pt x="73" y="409"/>
                        </a:lnTo>
                        <a:lnTo>
                          <a:pt x="58" y="416"/>
                        </a:lnTo>
                        <a:lnTo>
                          <a:pt x="44" y="425"/>
                        </a:lnTo>
                        <a:lnTo>
                          <a:pt x="29" y="432"/>
                        </a:lnTo>
                        <a:lnTo>
                          <a:pt x="15" y="440"/>
                        </a:lnTo>
                        <a:lnTo>
                          <a:pt x="0" y="446"/>
                        </a:lnTo>
                        <a:lnTo>
                          <a:pt x="7" y="449"/>
                        </a:lnTo>
                        <a:lnTo>
                          <a:pt x="15" y="450"/>
                        </a:lnTo>
                        <a:lnTo>
                          <a:pt x="22" y="451"/>
                        </a:lnTo>
                        <a:lnTo>
                          <a:pt x="29" y="453"/>
                        </a:lnTo>
                        <a:lnTo>
                          <a:pt x="36" y="453"/>
                        </a:lnTo>
                        <a:lnTo>
                          <a:pt x="42" y="453"/>
                        </a:lnTo>
                        <a:lnTo>
                          <a:pt x="50" y="453"/>
                        </a:lnTo>
                        <a:lnTo>
                          <a:pt x="57" y="451"/>
                        </a:lnTo>
                        <a:lnTo>
                          <a:pt x="61" y="450"/>
                        </a:lnTo>
                        <a:lnTo>
                          <a:pt x="67" y="450"/>
                        </a:lnTo>
                        <a:lnTo>
                          <a:pt x="73" y="449"/>
                        </a:lnTo>
                        <a:lnTo>
                          <a:pt x="76" y="447"/>
                        </a:lnTo>
                        <a:lnTo>
                          <a:pt x="80" y="447"/>
                        </a:lnTo>
                        <a:lnTo>
                          <a:pt x="83" y="446"/>
                        </a:lnTo>
                        <a:lnTo>
                          <a:pt x="85" y="446"/>
                        </a:lnTo>
                        <a:lnTo>
                          <a:pt x="85" y="446"/>
                        </a:lnTo>
                        <a:lnTo>
                          <a:pt x="99" y="435"/>
                        </a:lnTo>
                        <a:lnTo>
                          <a:pt x="112" y="427"/>
                        </a:lnTo>
                        <a:lnTo>
                          <a:pt x="127" y="416"/>
                        </a:lnTo>
                        <a:lnTo>
                          <a:pt x="140" y="405"/>
                        </a:lnTo>
                        <a:lnTo>
                          <a:pt x="153" y="395"/>
                        </a:lnTo>
                        <a:lnTo>
                          <a:pt x="168" y="384"/>
                        </a:lnTo>
                        <a:lnTo>
                          <a:pt x="181" y="373"/>
                        </a:lnTo>
                        <a:lnTo>
                          <a:pt x="192" y="361"/>
                        </a:lnTo>
                        <a:lnTo>
                          <a:pt x="205" y="349"/>
                        </a:lnTo>
                        <a:lnTo>
                          <a:pt x="219" y="338"/>
                        </a:lnTo>
                        <a:lnTo>
                          <a:pt x="232" y="325"/>
                        </a:lnTo>
                        <a:lnTo>
                          <a:pt x="243" y="313"/>
                        </a:lnTo>
                        <a:lnTo>
                          <a:pt x="255" y="300"/>
                        </a:lnTo>
                        <a:lnTo>
                          <a:pt x="265" y="287"/>
                        </a:lnTo>
                        <a:lnTo>
                          <a:pt x="277" y="274"/>
                        </a:lnTo>
                        <a:lnTo>
                          <a:pt x="289" y="259"/>
                        </a:lnTo>
                        <a:lnTo>
                          <a:pt x="299" y="246"/>
                        </a:lnTo>
                        <a:lnTo>
                          <a:pt x="309" y="231"/>
                        </a:lnTo>
                        <a:lnTo>
                          <a:pt x="318" y="217"/>
                        </a:lnTo>
                        <a:lnTo>
                          <a:pt x="328" y="202"/>
                        </a:lnTo>
                        <a:lnTo>
                          <a:pt x="337" y="186"/>
                        </a:lnTo>
                        <a:lnTo>
                          <a:pt x="344" y="172"/>
                        </a:lnTo>
                        <a:lnTo>
                          <a:pt x="353" y="156"/>
                        </a:lnTo>
                        <a:lnTo>
                          <a:pt x="360" y="140"/>
                        </a:lnTo>
                        <a:lnTo>
                          <a:pt x="366" y="124"/>
                        </a:lnTo>
                        <a:lnTo>
                          <a:pt x="373" y="106"/>
                        </a:lnTo>
                        <a:lnTo>
                          <a:pt x="379" y="89"/>
                        </a:lnTo>
                        <a:lnTo>
                          <a:pt x="383" y="73"/>
                        </a:lnTo>
                        <a:lnTo>
                          <a:pt x="388" y="54"/>
                        </a:lnTo>
                        <a:lnTo>
                          <a:pt x="392" y="36"/>
                        </a:lnTo>
                        <a:lnTo>
                          <a:pt x="395" y="17"/>
                        </a:lnTo>
                        <a:lnTo>
                          <a:pt x="3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3040" bIns="-23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15" name=""/>
                  <p:cNvSpPr/>
                  <p:nvPr/>
                </p:nvSpPr>
                <p:spPr>
                  <a:xfrm flipH="1">
                    <a:off x="2350080" y="5101200"/>
                    <a:ext cx="50760" cy="39960"/>
                  </a:xfrm>
                  <a:custGeom>
                    <a:avLst/>
                    <a:gdLst/>
                    <a:ahLst/>
                    <a:rect l="l" t="t" r="r" b="b"/>
                    <a:pathLst>
                      <a:path w="889" h="759">
                        <a:moveTo>
                          <a:pt x="889" y="0"/>
                        </a:moveTo>
                        <a:lnTo>
                          <a:pt x="886" y="18"/>
                        </a:lnTo>
                        <a:lnTo>
                          <a:pt x="883" y="34"/>
                        </a:lnTo>
                        <a:lnTo>
                          <a:pt x="877" y="51"/>
                        </a:lnTo>
                        <a:lnTo>
                          <a:pt x="870" y="70"/>
                        </a:lnTo>
                        <a:lnTo>
                          <a:pt x="861" y="89"/>
                        </a:lnTo>
                        <a:lnTo>
                          <a:pt x="851" y="108"/>
                        </a:lnTo>
                        <a:lnTo>
                          <a:pt x="841" y="129"/>
                        </a:lnTo>
                        <a:lnTo>
                          <a:pt x="828" y="150"/>
                        </a:lnTo>
                        <a:lnTo>
                          <a:pt x="815" y="171"/>
                        </a:lnTo>
                        <a:lnTo>
                          <a:pt x="799" y="193"/>
                        </a:lnTo>
                        <a:lnTo>
                          <a:pt x="783" y="215"/>
                        </a:lnTo>
                        <a:lnTo>
                          <a:pt x="765" y="236"/>
                        </a:lnTo>
                        <a:lnTo>
                          <a:pt x="746" y="260"/>
                        </a:lnTo>
                        <a:lnTo>
                          <a:pt x="727" y="283"/>
                        </a:lnTo>
                        <a:lnTo>
                          <a:pt x="707" y="305"/>
                        </a:lnTo>
                        <a:lnTo>
                          <a:pt x="686" y="328"/>
                        </a:lnTo>
                        <a:lnTo>
                          <a:pt x="663" y="351"/>
                        </a:lnTo>
                        <a:lnTo>
                          <a:pt x="641" y="375"/>
                        </a:lnTo>
                        <a:lnTo>
                          <a:pt x="617" y="399"/>
                        </a:lnTo>
                        <a:lnTo>
                          <a:pt x="592" y="423"/>
                        </a:lnTo>
                        <a:lnTo>
                          <a:pt x="567" y="446"/>
                        </a:lnTo>
                        <a:lnTo>
                          <a:pt x="541" y="469"/>
                        </a:lnTo>
                        <a:lnTo>
                          <a:pt x="515" y="493"/>
                        </a:lnTo>
                        <a:lnTo>
                          <a:pt x="488" y="516"/>
                        </a:lnTo>
                        <a:lnTo>
                          <a:pt x="461" y="539"/>
                        </a:lnTo>
                        <a:lnTo>
                          <a:pt x="431" y="561"/>
                        </a:lnTo>
                        <a:lnTo>
                          <a:pt x="404" y="583"/>
                        </a:lnTo>
                        <a:lnTo>
                          <a:pt x="375" y="605"/>
                        </a:lnTo>
                        <a:lnTo>
                          <a:pt x="346" y="627"/>
                        </a:lnTo>
                        <a:lnTo>
                          <a:pt x="316" y="647"/>
                        </a:lnTo>
                        <a:lnTo>
                          <a:pt x="287" y="669"/>
                        </a:lnTo>
                        <a:lnTo>
                          <a:pt x="258" y="689"/>
                        </a:lnTo>
                        <a:lnTo>
                          <a:pt x="246" y="695"/>
                        </a:lnTo>
                        <a:lnTo>
                          <a:pt x="233" y="702"/>
                        </a:lnTo>
                        <a:lnTo>
                          <a:pt x="220" y="708"/>
                        </a:lnTo>
                        <a:lnTo>
                          <a:pt x="206" y="714"/>
                        </a:lnTo>
                        <a:lnTo>
                          <a:pt x="191" y="718"/>
                        </a:lnTo>
                        <a:lnTo>
                          <a:pt x="175" y="724"/>
                        </a:lnTo>
                        <a:lnTo>
                          <a:pt x="159" y="730"/>
                        </a:lnTo>
                        <a:lnTo>
                          <a:pt x="142" y="735"/>
                        </a:lnTo>
                        <a:lnTo>
                          <a:pt x="126" y="739"/>
                        </a:lnTo>
                        <a:lnTo>
                          <a:pt x="109" y="743"/>
                        </a:lnTo>
                        <a:lnTo>
                          <a:pt x="93" y="746"/>
                        </a:lnTo>
                        <a:lnTo>
                          <a:pt x="76" y="749"/>
                        </a:lnTo>
                        <a:lnTo>
                          <a:pt x="60" y="753"/>
                        </a:lnTo>
                        <a:lnTo>
                          <a:pt x="45" y="755"/>
                        </a:lnTo>
                        <a:lnTo>
                          <a:pt x="31" y="758"/>
                        </a:lnTo>
                        <a:lnTo>
                          <a:pt x="16" y="759"/>
                        </a:lnTo>
                        <a:lnTo>
                          <a:pt x="12" y="755"/>
                        </a:lnTo>
                        <a:lnTo>
                          <a:pt x="7" y="751"/>
                        </a:lnTo>
                        <a:lnTo>
                          <a:pt x="6" y="746"/>
                        </a:lnTo>
                        <a:lnTo>
                          <a:pt x="3" y="742"/>
                        </a:lnTo>
                        <a:lnTo>
                          <a:pt x="2" y="737"/>
                        </a:lnTo>
                        <a:lnTo>
                          <a:pt x="0" y="735"/>
                        </a:lnTo>
                        <a:lnTo>
                          <a:pt x="0" y="733"/>
                        </a:lnTo>
                        <a:lnTo>
                          <a:pt x="0" y="732"/>
                        </a:lnTo>
                        <a:lnTo>
                          <a:pt x="24" y="723"/>
                        </a:lnTo>
                        <a:lnTo>
                          <a:pt x="50" y="713"/>
                        </a:lnTo>
                        <a:lnTo>
                          <a:pt x="75" y="702"/>
                        </a:lnTo>
                        <a:lnTo>
                          <a:pt x="102" y="691"/>
                        </a:lnTo>
                        <a:lnTo>
                          <a:pt x="130" y="679"/>
                        </a:lnTo>
                        <a:lnTo>
                          <a:pt x="158" y="668"/>
                        </a:lnTo>
                        <a:lnTo>
                          <a:pt x="185" y="654"/>
                        </a:lnTo>
                        <a:lnTo>
                          <a:pt x="214" y="641"/>
                        </a:lnTo>
                        <a:lnTo>
                          <a:pt x="244" y="628"/>
                        </a:lnTo>
                        <a:lnTo>
                          <a:pt x="273" y="612"/>
                        </a:lnTo>
                        <a:lnTo>
                          <a:pt x="303" y="598"/>
                        </a:lnTo>
                        <a:lnTo>
                          <a:pt x="334" y="580"/>
                        </a:lnTo>
                        <a:lnTo>
                          <a:pt x="363" y="564"/>
                        </a:lnTo>
                        <a:lnTo>
                          <a:pt x="394" y="547"/>
                        </a:lnTo>
                        <a:lnTo>
                          <a:pt x="424" y="528"/>
                        </a:lnTo>
                        <a:lnTo>
                          <a:pt x="455" y="507"/>
                        </a:lnTo>
                        <a:lnTo>
                          <a:pt x="484" y="487"/>
                        </a:lnTo>
                        <a:lnTo>
                          <a:pt x="513" y="465"/>
                        </a:lnTo>
                        <a:lnTo>
                          <a:pt x="544" y="442"/>
                        </a:lnTo>
                        <a:lnTo>
                          <a:pt x="573" y="418"/>
                        </a:lnTo>
                        <a:lnTo>
                          <a:pt x="600" y="394"/>
                        </a:lnTo>
                        <a:lnTo>
                          <a:pt x="630" y="367"/>
                        </a:lnTo>
                        <a:lnTo>
                          <a:pt x="657" y="340"/>
                        </a:lnTo>
                        <a:lnTo>
                          <a:pt x="684" y="311"/>
                        </a:lnTo>
                        <a:lnTo>
                          <a:pt x="710" y="282"/>
                        </a:lnTo>
                        <a:lnTo>
                          <a:pt x="736" y="249"/>
                        </a:lnTo>
                        <a:lnTo>
                          <a:pt x="759" y="217"/>
                        </a:lnTo>
                        <a:lnTo>
                          <a:pt x="784" y="184"/>
                        </a:lnTo>
                        <a:lnTo>
                          <a:pt x="806" y="149"/>
                        </a:lnTo>
                        <a:lnTo>
                          <a:pt x="828" y="111"/>
                        </a:lnTo>
                        <a:lnTo>
                          <a:pt x="848" y="73"/>
                        </a:lnTo>
                        <a:lnTo>
                          <a:pt x="867" y="34"/>
                        </a:lnTo>
                        <a:lnTo>
                          <a:pt x="871" y="27"/>
                        </a:lnTo>
                        <a:lnTo>
                          <a:pt x="876" y="21"/>
                        </a:lnTo>
                        <a:lnTo>
                          <a:pt x="879" y="15"/>
                        </a:lnTo>
                        <a:lnTo>
                          <a:pt x="883" y="11"/>
                        </a:lnTo>
                        <a:lnTo>
                          <a:pt x="885" y="6"/>
                        </a:lnTo>
                        <a:lnTo>
                          <a:pt x="888" y="3"/>
                        </a:lnTo>
                        <a:lnTo>
                          <a:pt x="889" y="2"/>
                        </a:lnTo>
                        <a:lnTo>
                          <a:pt x="889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6840" bIns="-6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16" name=""/>
                  <p:cNvSpPr/>
                  <p:nvPr/>
                </p:nvSpPr>
                <p:spPr>
                  <a:xfrm flipH="1">
                    <a:off x="2329920" y="5096880"/>
                    <a:ext cx="543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1" h="634">
                        <a:moveTo>
                          <a:pt x="94" y="531"/>
                        </a:moveTo>
                        <a:lnTo>
                          <a:pt x="108" y="523"/>
                        </a:lnTo>
                        <a:lnTo>
                          <a:pt x="122" y="516"/>
                        </a:lnTo>
                        <a:lnTo>
                          <a:pt x="135" y="509"/>
                        </a:lnTo>
                        <a:lnTo>
                          <a:pt x="151" y="502"/>
                        </a:lnTo>
                        <a:lnTo>
                          <a:pt x="166" y="494"/>
                        </a:lnTo>
                        <a:lnTo>
                          <a:pt x="182" y="487"/>
                        </a:lnTo>
                        <a:lnTo>
                          <a:pt x="199" y="478"/>
                        </a:lnTo>
                        <a:lnTo>
                          <a:pt x="217" y="471"/>
                        </a:lnTo>
                        <a:lnTo>
                          <a:pt x="234" y="461"/>
                        </a:lnTo>
                        <a:lnTo>
                          <a:pt x="255" y="452"/>
                        </a:lnTo>
                        <a:lnTo>
                          <a:pt x="274" y="442"/>
                        </a:lnTo>
                        <a:lnTo>
                          <a:pt x="294" y="432"/>
                        </a:lnTo>
                        <a:lnTo>
                          <a:pt x="316" y="420"/>
                        </a:lnTo>
                        <a:lnTo>
                          <a:pt x="339" y="408"/>
                        </a:lnTo>
                        <a:lnTo>
                          <a:pt x="363" y="395"/>
                        </a:lnTo>
                        <a:lnTo>
                          <a:pt x="387" y="381"/>
                        </a:lnTo>
                        <a:lnTo>
                          <a:pt x="414" y="366"/>
                        </a:lnTo>
                        <a:lnTo>
                          <a:pt x="440" y="351"/>
                        </a:lnTo>
                        <a:lnTo>
                          <a:pt x="467" y="334"/>
                        </a:lnTo>
                        <a:lnTo>
                          <a:pt x="497" y="317"/>
                        </a:lnTo>
                        <a:lnTo>
                          <a:pt x="527" y="298"/>
                        </a:lnTo>
                        <a:lnTo>
                          <a:pt x="558" y="279"/>
                        </a:lnTo>
                        <a:lnTo>
                          <a:pt x="591" y="257"/>
                        </a:lnTo>
                        <a:lnTo>
                          <a:pt x="626" y="234"/>
                        </a:lnTo>
                        <a:lnTo>
                          <a:pt x="661" y="210"/>
                        </a:lnTo>
                        <a:lnTo>
                          <a:pt x="698" y="185"/>
                        </a:lnTo>
                        <a:lnTo>
                          <a:pt x="737" y="158"/>
                        </a:lnTo>
                        <a:lnTo>
                          <a:pt x="776" y="130"/>
                        </a:lnTo>
                        <a:lnTo>
                          <a:pt x="817" y="99"/>
                        </a:lnTo>
                        <a:lnTo>
                          <a:pt x="861" y="69"/>
                        </a:lnTo>
                        <a:lnTo>
                          <a:pt x="905" y="35"/>
                        </a:lnTo>
                        <a:lnTo>
                          <a:pt x="951" y="0"/>
                        </a:lnTo>
                        <a:lnTo>
                          <a:pt x="909" y="35"/>
                        </a:lnTo>
                        <a:lnTo>
                          <a:pt x="868" y="70"/>
                        </a:lnTo>
                        <a:lnTo>
                          <a:pt x="827" y="104"/>
                        </a:lnTo>
                        <a:lnTo>
                          <a:pt x="787" y="136"/>
                        </a:lnTo>
                        <a:lnTo>
                          <a:pt x="746" y="168"/>
                        </a:lnTo>
                        <a:lnTo>
                          <a:pt x="706" y="199"/>
                        </a:lnTo>
                        <a:lnTo>
                          <a:pt x="666" y="229"/>
                        </a:lnTo>
                        <a:lnTo>
                          <a:pt x="626" y="258"/>
                        </a:lnTo>
                        <a:lnTo>
                          <a:pt x="588" y="284"/>
                        </a:lnTo>
                        <a:lnTo>
                          <a:pt x="551" y="312"/>
                        </a:lnTo>
                        <a:lnTo>
                          <a:pt x="513" y="337"/>
                        </a:lnTo>
                        <a:lnTo>
                          <a:pt x="476" y="363"/>
                        </a:lnTo>
                        <a:lnTo>
                          <a:pt x="441" y="386"/>
                        </a:lnTo>
                        <a:lnTo>
                          <a:pt x="406" y="408"/>
                        </a:lnTo>
                        <a:lnTo>
                          <a:pt x="373" y="430"/>
                        </a:lnTo>
                        <a:lnTo>
                          <a:pt x="339" y="452"/>
                        </a:lnTo>
                        <a:lnTo>
                          <a:pt x="307" y="471"/>
                        </a:lnTo>
                        <a:lnTo>
                          <a:pt x="277" y="490"/>
                        </a:lnTo>
                        <a:lnTo>
                          <a:pt x="247" y="507"/>
                        </a:lnTo>
                        <a:lnTo>
                          <a:pt x="220" y="523"/>
                        </a:lnTo>
                        <a:lnTo>
                          <a:pt x="192" y="539"/>
                        </a:lnTo>
                        <a:lnTo>
                          <a:pt x="167" y="552"/>
                        </a:lnTo>
                        <a:lnTo>
                          <a:pt x="143" y="566"/>
                        </a:lnTo>
                        <a:lnTo>
                          <a:pt x="121" y="577"/>
                        </a:lnTo>
                        <a:lnTo>
                          <a:pt x="99" y="589"/>
                        </a:lnTo>
                        <a:lnTo>
                          <a:pt x="80" y="599"/>
                        </a:lnTo>
                        <a:lnTo>
                          <a:pt x="62" y="608"/>
                        </a:lnTo>
                        <a:lnTo>
                          <a:pt x="45" y="615"/>
                        </a:lnTo>
                        <a:lnTo>
                          <a:pt x="30" y="621"/>
                        </a:lnTo>
                        <a:lnTo>
                          <a:pt x="19" y="627"/>
                        </a:lnTo>
                        <a:lnTo>
                          <a:pt x="9" y="630"/>
                        </a:lnTo>
                        <a:lnTo>
                          <a:pt x="0" y="634"/>
                        </a:lnTo>
                        <a:lnTo>
                          <a:pt x="6" y="628"/>
                        </a:lnTo>
                        <a:lnTo>
                          <a:pt x="11" y="621"/>
                        </a:lnTo>
                        <a:lnTo>
                          <a:pt x="19" y="614"/>
                        </a:lnTo>
                        <a:lnTo>
                          <a:pt x="26" y="606"/>
                        </a:lnTo>
                        <a:lnTo>
                          <a:pt x="33" y="598"/>
                        </a:lnTo>
                        <a:lnTo>
                          <a:pt x="42" y="589"/>
                        </a:lnTo>
                        <a:lnTo>
                          <a:pt x="49" y="580"/>
                        </a:lnTo>
                        <a:lnTo>
                          <a:pt x="57" y="571"/>
                        </a:lnTo>
                        <a:lnTo>
                          <a:pt x="65" y="563"/>
                        </a:lnTo>
                        <a:lnTo>
                          <a:pt x="71" y="555"/>
                        </a:lnTo>
                        <a:lnTo>
                          <a:pt x="78" y="548"/>
                        </a:lnTo>
                        <a:lnTo>
                          <a:pt x="84" y="542"/>
                        </a:lnTo>
                        <a:lnTo>
                          <a:pt x="89" y="538"/>
                        </a:lnTo>
                        <a:lnTo>
                          <a:pt x="92" y="534"/>
                        </a:lnTo>
                        <a:lnTo>
                          <a:pt x="94" y="531"/>
                        </a:lnTo>
                        <a:lnTo>
                          <a:pt x="94" y="53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17" name=""/>
                  <p:cNvSpPr/>
                  <p:nvPr/>
                </p:nvSpPr>
                <p:spPr>
                  <a:xfrm flipH="1">
                    <a:off x="2298960" y="5086800"/>
                    <a:ext cx="115200" cy="65160"/>
                  </a:xfrm>
                  <a:custGeom>
                    <a:avLst/>
                    <a:gdLst/>
                    <a:ahLst/>
                    <a:rect l="l" t="t" r="r" b="b"/>
                    <a:pathLst>
                      <a:path w="2012" h="1228">
                        <a:moveTo>
                          <a:pt x="2012" y="0"/>
                        </a:moveTo>
                        <a:lnTo>
                          <a:pt x="1987" y="10"/>
                        </a:lnTo>
                        <a:lnTo>
                          <a:pt x="1965" y="19"/>
                        </a:lnTo>
                        <a:lnTo>
                          <a:pt x="1942" y="27"/>
                        </a:lnTo>
                        <a:lnTo>
                          <a:pt x="1921" y="36"/>
                        </a:lnTo>
                        <a:lnTo>
                          <a:pt x="1899" y="45"/>
                        </a:lnTo>
                        <a:lnTo>
                          <a:pt x="1881" y="55"/>
                        </a:lnTo>
                        <a:lnTo>
                          <a:pt x="1862" y="64"/>
                        </a:lnTo>
                        <a:lnTo>
                          <a:pt x="1843" y="72"/>
                        </a:lnTo>
                        <a:lnTo>
                          <a:pt x="1825" y="81"/>
                        </a:lnTo>
                        <a:lnTo>
                          <a:pt x="1809" y="90"/>
                        </a:lnTo>
                        <a:lnTo>
                          <a:pt x="1793" y="99"/>
                        </a:lnTo>
                        <a:lnTo>
                          <a:pt x="1776" y="107"/>
                        </a:lnTo>
                        <a:lnTo>
                          <a:pt x="1761" y="116"/>
                        </a:lnTo>
                        <a:lnTo>
                          <a:pt x="1746" y="125"/>
                        </a:lnTo>
                        <a:lnTo>
                          <a:pt x="1733" y="134"/>
                        </a:lnTo>
                        <a:lnTo>
                          <a:pt x="1720" y="142"/>
                        </a:lnTo>
                        <a:lnTo>
                          <a:pt x="1707" y="151"/>
                        </a:lnTo>
                        <a:lnTo>
                          <a:pt x="1694" y="158"/>
                        </a:lnTo>
                        <a:lnTo>
                          <a:pt x="1681" y="167"/>
                        </a:lnTo>
                        <a:lnTo>
                          <a:pt x="1669" y="176"/>
                        </a:lnTo>
                        <a:lnTo>
                          <a:pt x="1659" y="185"/>
                        </a:lnTo>
                        <a:lnTo>
                          <a:pt x="1647" y="192"/>
                        </a:lnTo>
                        <a:lnTo>
                          <a:pt x="1637" y="201"/>
                        </a:lnTo>
                        <a:lnTo>
                          <a:pt x="1627" y="208"/>
                        </a:lnTo>
                        <a:lnTo>
                          <a:pt x="1615" y="217"/>
                        </a:lnTo>
                        <a:lnTo>
                          <a:pt x="1607" y="225"/>
                        </a:lnTo>
                        <a:lnTo>
                          <a:pt x="1596" y="233"/>
                        </a:lnTo>
                        <a:lnTo>
                          <a:pt x="1586" y="240"/>
                        </a:lnTo>
                        <a:lnTo>
                          <a:pt x="1577" y="249"/>
                        </a:lnTo>
                        <a:lnTo>
                          <a:pt x="1567" y="256"/>
                        </a:lnTo>
                        <a:lnTo>
                          <a:pt x="1559" y="265"/>
                        </a:lnTo>
                        <a:lnTo>
                          <a:pt x="1550" y="272"/>
                        </a:lnTo>
                        <a:lnTo>
                          <a:pt x="1532" y="276"/>
                        </a:lnTo>
                        <a:lnTo>
                          <a:pt x="1515" y="281"/>
                        </a:lnTo>
                        <a:lnTo>
                          <a:pt x="1497" y="287"/>
                        </a:lnTo>
                        <a:lnTo>
                          <a:pt x="1481" y="291"/>
                        </a:lnTo>
                        <a:lnTo>
                          <a:pt x="1465" y="297"/>
                        </a:lnTo>
                        <a:lnTo>
                          <a:pt x="1448" y="303"/>
                        </a:lnTo>
                        <a:lnTo>
                          <a:pt x="1432" y="308"/>
                        </a:lnTo>
                        <a:lnTo>
                          <a:pt x="1416" y="314"/>
                        </a:lnTo>
                        <a:lnTo>
                          <a:pt x="1400" y="322"/>
                        </a:lnTo>
                        <a:lnTo>
                          <a:pt x="1384" y="327"/>
                        </a:lnTo>
                        <a:lnTo>
                          <a:pt x="1368" y="335"/>
                        </a:lnTo>
                        <a:lnTo>
                          <a:pt x="1352" y="342"/>
                        </a:lnTo>
                        <a:lnTo>
                          <a:pt x="1336" y="351"/>
                        </a:lnTo>
                        <a:lnTo>
                          <a:pt x="1320" y="359"/>
                        </a:lnTo>
                        <a:lnTo>
                          <a:pt x="1305" y="368"/>
                        </a:lnTo>
                        <a:lnTo>
                          <a:pt x="1289" y="377"/>
                        </a:lnTo>
                        <a:lnTo>
                          <a:pt x="1273" y="387"/>
                        </a:lnTo>
                        <a:lnTo>
                          <a:pt x="1257" y="397"/>
                        </a:lnTo>
                        <a:lnTo>
                          <a:pt x="1242" y="407"/>
                        </a:lnTo>
                        <a:lnTo>
                          <a:pt x="1226" y="419"/>
                        </a:lnTo>
                        <a:lnTo>
                          <a:pt x="1212" y="431"/>
                        </a:lnTo>
                        <a:lnTo>
                          <a:pt x="1196" y="444"/>
                        </a:lnTo>
                        <a:lnTo>
                          <a:pt x="1181" y="457"/>
                        </a:lnTo>
                        <a:lnTo>
                          <a:pt x="1165" y="472"/>
                        </a:lnTo>
                        <a:lnTo>
                          <a:pt x="1151" y="486"/>
                        </a:lnTo>
                        <a:lnTo>
                          <a:pt x="1136" y="501"/>
                        </a:lnTo>
                        <a:lnTo>
                          <a:pt x="1120" y="517"/>
                        </a:lnTo>
                        <a:lnTo>
                          <a:pt x="1104" y="534"/>
                        </a:lnTo>
                        <a:lnTo>
                          <a:pt x="1089" y="552"/>
                        </a:lnTo>
                        <a:lnTo>
                          <a:pt x="1075" y="569"/>
                        </a:lnTo>
                        <a:lnTo>
                          <a:pt x="1059" y="590"/>
                        </a:lnTo>
                        <a:lnTo>
                          <a:pt x="1044" y="608"/>
                        </a:lnTo>
                        <a:lnTo>
                          <a:pt x="1034" y="611"/>
                        </a:lnTo>
                        <a:lnTo>
                          <a:pt x="1024" y="614"/>
                        </a:lnTo>
                        <a:lnTo>
                          <a:pt x="1014" y="617"/>
                        </a:lnTo>
                        <a:lnTo>
                          <a:pt x="1005" y="622"/>
                        </a:lnTo>
                        <a:lnTo>
                          <a:pt x="995" y="626"/>
                        </a:lnTo>
                        <a:lnTo>
                          <a:pt x="984" y="632"/>
                        </a:lnTo>
                        <a:lnTo>
                          <a:pt x="976" y="639"/>
                        </a:lnTo>
                        <a:lnTo>
                          <a:pt x="966" y="646"/>
                        </a:lnTo>
                        <a:lnTo>
                          <a:pt x="957" y="654"/>
                        </a:lnTo>
                        <a:lnTo>
                          <a:pt x="947" y="662"/>
                        </a:lnTo>
                        <a:lnTo>
                          <a:pt x="938" y="673"/>
                        </a:lnTo>
                        <a:lnTo>
                          <a:pt x="929" y="684"/>
                        </a:lnTo>
                        <a:lnTo>
                          <a:pt x="919" y="696"/>
                        </a:lnTo>
                        <a:lnTo>
                          <a:pt x="910" y="709"/>
                        </a:lnTo>
                        <a:lnTo>
                          <a:pt x="901" y="724"/>
                        </a:lnTo>
                        <a:lnTo>
                          <a:pt x="891" y="740"/>
                        </a:lnTo>
                        <a:lnTo>
                          <a:pt x="881" y="740"/>
                        </a:lnTo>
                        <a:lnTo>
                          <a:pt x="871" y="741"/>
                        </a:lnTo>
                        <a:lnTo>
                          <a:pt x="861" y="742"/>
                        </a:lnTo>
                        <a:lnTo>
                          <a:pt x="850" y="744"/>
                        </a:lnTo>
                        <a:lnTo>
                          <a:pt x="839" y="745"/>
                        </a:lnTo>
                        <a:lnTo>
                          <a:pt x="826" y="747"/>
                        </a:lnTo>
                        <a:lnTo>
                          <a:pt x="814" y="751"/>
                        </a:lnTo>
                        <a:lnTo>
                          <a:pt x="801" y="756"/>
                        </a:lnTo>
                        <a:lnTo>
                          <a:pt x="786" y="761"/>
                        </a:lnTo>
                        <a:lnTo>
                          <a:pt x="772" y="769"/>
                        </a:lnTo>
                        <a:lnTo>
                          <a:pt x="756" y="777"/>
                        </a:lnTo>
                        <a:lnTo>
                          <a:pt x="737" y="788"/>
                        </a:lnTo>
                        <a:lnTo>
                          <a:pt x="719" y="801"/>
                        </a:lnTo>
                        <a:lnTo>
                          <a:pt x="699" y="815"/>
                        </a:lnTo>
                        <a:lnTo>
                          <a:pt x="676" y="833"/>
                        </a:lnTo>
                        <a:lnTo>
                          <a:pt x="652" y="853"/>
                        </a:lnTo>
                        <a:lnTo>
                          <a:pt x="638" y="860"/>
                        </a:lnTo>
                        <a:lnTo>
                          <a:pt x="625" y="868"/>
                        </a:lnTo>
                        <a:lnTo>
                          <a:pt x="610" y="875"/>
                        </a:lnTo>
                        <a:lnTo>
                          <a:pt x="597" y="882"/>
                        </a:lnTo>
                        <a:lnTo>
                          <a:pt x="584" y="888"/>
                        </a:lnTo>
                        <a:lnTo>
                          <a:pt x="571" y="895"/>
                        </a:lnTo>
                        <a:lnTo>
                          <a:pt x="559" y="901"/>
                        </a:lnTo>
                        <a:lnTo>
                          <a:pt x="547" y="910"/>
                        </a:lnTo>
                        <a:lnTo>
                          <a:pt x="537" y="919"/>
                        </a:lnTo>
                        <a:lnTo>
                          <a:pt x="527" y="927"/>
                        </a:lnTo>
                        <a:lnTo>
                          <a:pt x="518" y="938"/>
                        </a:lnTo>
                        <a:lnTo>
                          <a:pt x="511" y="949"/>
                        </a:lnTo>
                        <a:lnTo>
                          <a:pt x="505" y="962"/>
                        </a:lnTo>
                        <a:lnTo>
                          <a:pt x="501" y="977"/>
                        </a:lnTo>
                        <a:lnTo>
                          <a:pt x="496" y="993"/>
                        </a:lnTo>
                        <a:lnTo>
                          <a:pt x="495" y="1011"/>
                        </a:lnTo>
                        <a:lnTo>
                          <a:pt x="486" y="1013"/>
                        </a:lnTo>
                        <a:lnTo>
                          <a:pt x="476" y="1018"/>
                        </a:lnTo>
                        <a:lnTo>
                          <a:pt x="466" y="1025"/>
                        </a:lnTo>
                        <a:lnTo>
                          <a:pt x="456" y="1032"/>
                        </a:lnTo>
                        <a:lnTo>
                          <a:pt x="445" y="1041"/>
                        </a:lnTo>
                        <a:lnTo>
                          <a:pt x="437" y="1051"/>
                        </a:lnTo>
                        <a:lnTo>
                          <a:pt x="429" y="1060"/>
                        </a:lnTo>
                        <a:lnTo>
                          <a:pt x="424" y="1070"/>
                        </a:lnTo>
                        <a:lnTo>
                          <a:pt x="410" y="1079"/>
                        </a:lnTo>
                        <a:lnTo>
                          <a:pt x="397" y="1086"/>
                        </a:lnTo>
                        <a:lnTo>
                          <a:pt x="383" y="1094"/>
                        </a:lnTo>
                        <a:lnTo>
                          <a:pt x="370" y="1101"/>
                        </a:lnTo>
                        <a:lnTo>
                          <a:pt x="357" y="1108"/>
                        </a:lnTo>
                        <a:lnTo>
                          <a:pt x="343" y="1114"/>
                        </a:lnTo>
                        <a:lnTo>
                          <a:pt x="329" y="1120"/>
                        </a:lnTo>
                        <a:lnTo>
                          <a:pt x="316" y="1126"/>
                        </a:lnTo>
                        <a:lnTo>
                          <a:pt x="300" y="1128"/>
                        </a:lnTo>
                        <a:lnTo>
                          <a:pt x="284" y="1133"/>
                        </a:lnTo>
                        <a:lnTo>
                          <a:pt x="266" y="1134"/>
                        </a:lnTo>
                        <a:lnTo>
                          <a:pt x="249" y="1136"/>
                        </a:lnTo>
                        <a:lnTo>
                          <a:pt x="228" y="1136"/>
                        </a:lnTo>
                        <a:lnTo>
                          <a:pt x="206" y="1136"/>
                        </a:lnTo>
                        <a:lnTo>
                          <a:pt x="183" y="1134"/>
                        </a:lnTo>
                        <a:lnTo>
                          <a:pt x="158" y="1130"/>
                        </a:lnTo>
                        <a:lnTo>
                          <a:pt x="144" y="1137"/>
                        </a:lnTo>
                        <a:lnTo>
                          <a:pt x="129" y="1143"/>
                        </a:lnTo>
                        <a:lnTo>
                          <a:pt x="116" y="1149"/>
                        </a:lnTo>
                        <a:lnTo>
                          <a:pt x="103" y="1155"/>
                        </a:lnTo>
                        <a:lnTo>
                          <a:pt x="90" y="1161"/>
                        </a:lnTo>
                        <a:lnTo>
                          <a:pt x="78" y="1165"/>
                        </a:lnTo>
                        <a:lnTo>
                          <a:pt x="67" y="1168"/>
                        </a:lnTo>
                        <a:lnTo>
                          <a:pt x="55" y="1172"/>
                        </a:lnTo>
                        <a:lnTo>
                          <a:pt x="46" y="1175"/>
                        </a:lnTo>
                        <a:lnTo>
                          <a:pt x="37" y="1178"/>
                        </a:lnTo>
                        <a:lnTo>
                          <a:pt x="29" y="1179"/>
                        </a:lnTo>
                        <a:lnTo>
                          <a:pt x="23" y="1182"/>
                        </a:lnTo>
                        <a:lnTo>
                          <a:pt x="18" y="1184"/>
                        </a:lnTo>
                        <a:lnTo>
                          <a:pt x="14" y="1184"/>
                        </a:lnTo>
                        <a:lnTo>
                          <a:pt x="11" y="1185"/>
                        </a:lnTo>
                        <a:lnTo>
                          <a:pt x="11" y="1185"/>
                        </a:lnTo>
                        <a:lnTo>
                          <a:pt x="10" y="1193"/>
                        </a:lnTo>
                        <a:lnTo>
                          <a:pt x="10" y="1201"/>
                        </a:lnTo>
                        <a:lnTo>
                          <a:pt x="7" y="1209"/>
                        </a:lnTo>
                        <a:lnTo>
                          <a:pt x="5" y="1214"/>
                        </a:lnTo>
                        <a:lnTo>
                          <a:pt x="4" y="1220"/>
                        </a:lnTo>
                        <a:lnTo>
                          <a:pt x="1" y="1225"/>
                        </a:lnTo>
                        <a:lnTo>
                          <a:pt x="0" y="1228"/>
                        </a:lnTo>
                        <a:lnTo>
                          <a:pt x="0" y="1228"/>
                        </a:lnTo>
                        <a:lnTo>
                          <a:pt x="14" y="1222"/>
                        </a:lnTo>
                        <a:lnTo>
                          <a:pt x="29" y="1216"/>
                        </a:lnTo>
                        <a:lnTo>
                          <a:pt x="42" y="1212"/>
                        </a:lnTo>
                        <a:lnTo>
                          <a:pt x="55" y="1206"/>
                        </a:lnTo>
                        <a:lnTo>
                          <a:pt x="65" y="1201"/>
                        </a:lnTo>
                        <a:lnTo>
                          <a:pt x="77" y="1197"/>
                        </a:lnTo>
                        <a:lnTo>
                          <a:pt x="87" y="1193"/>
                        </a:lnTo>
                        <a:lnTo>
                          <a:pt x="97" y="1188"/>
                        </a:lnTo>
                        <a:lnTo>
                          <a:pt x="106" y="1184"/>
                        </a:lnTo>
                        <a:lnTo>
                          <a:pt x="113" y="1181"/>
                        </a:lnTo>
                        <a:lnTo>
                          <a:pt x="122" y="1178"/>
                        </a:lnTo>
                        <a:lnTo>
                          <a:pt x="128" y="1175"/>
                        </a:lnTo>
                        <a:lnTo>
                          <a:pt x="135" y="1174"/>
                        </a:lnTo>
                        <a:lnTo>
                          <a:pt x="141" y="1171"/>
                        </a:lnTo>
                        <a:lnTo>
                          <a:pt x="147" y="1169"/>
                        </a:lnTo>
                        <a:lnTo>
                          <a:pt x="153" y="1169"/>
                        </a:lnTo>
                        <a:lnTo>
                          <a:pt x="167" y="1169"/>
                        </a:lnTo>
                        <a:lnTo>
                          <a:pt x="182" y="1171"/>
                        </a:lnTo>
                        <a:lnTo>
                          <a:pt x="196" y="1172"/>
                        </a:lnTo>
                        <a:lnTo>
                          <a:pt x="208" y="1175"/>
                        </a:lnTo>
                        <a:lnTo>
                          <a:pt x="220" y="1177"/>
                        </a:lnTo>
                        <a:lnTo>
                          <a:pt x="231" y="1178"/>
                        </a:lnTo>
                        <a:lnTo>
                          <a:pt x="241" y="1179"/>
                        </a:lnTo>
                        <a:lnTo>
                          <a:pt x="253" y="1182"/>
                        </a:lnTo>
                        <a:lnTo>
                          <a:pt x="263" y="1184"/>
                        </a:lnTo>
                        <a:lnTo>
                          <a:pt x="273" y="1185"/>
                        </a:lnTo>
                        <a:lnTo>
                          <a:pt x="282" y="1188"/>
                        </a:lnTo>
                        <a:lnTo>
                          <a:pt x="292" y="1190"/>
                        </a:lnTo>
                        <a:lnTo>
                          <a:pt x="303" y="1191"/>
                        </a:lnTo>
                        <a:lnTo>
                          <a:pt x="314" y="1193"/>
                        </a:lnTo>
                        <a:lnTo>
                          <a:pt x="324" y="1194"/>
                        </a:lnTo>
                        <a:lnTo>
                          <a:pt x="336" y="1195"/>
                        </a:lnTo>
                        <a:lnTo>
                          <a:pt x="346" y="1190"/>
                        </a:lnTo>
                        <a:lnTo>
                          <a:pt x="357" y="1184"/>
                        </a:lnTo>
                        <a:lnTo>
                          <a:pt x="368" y="1178"/>
                        </a:lnTo>
                        <a:lnTo>
                          <a:pt x="378" y="1172"/>
                        </a:lnTo>
                        <a:lnTo>
                          <a:pt x="390" y="1165"/>
                        </a:lnTo>
                        <a:lnTo>
                          <a:pt x="402" y="1159"/>
                        </a:lnTo>
                        <a:lnTo>
                          <a:pt x="413" y="1153"/>
                        </a:lnTo>
                        <a:lnTo>
                          <a:pt x="426" y="1146"/>
                        </a:lnTo>
                        <a:lnTo>
                          <a:pt x="438" y="1140"/>
                        </a:lnTo>
                        <a:lnTo>
                          <a:pt x="451" y="1133"/>
                        </a:lnTo>
                        <a:lnTo>
                          <a:pt x="464" y="1127"/>
                        </a:lnTo>
                        <a:lnTo>
                          <a:pt x="479" y="1120"/>
                        </a:lnTo>
                        <a:lnTo>
                          <a:pt x="492" y="1114"/>
                        </a:lnTo>
                        <a:lnTo>
                          <a:pt x="507" y="1107"/>
                        </a:lnTo>
                        <a:lnTo>
                          <a:pt x="521" y="1101"/>
                        </a:lnTo>
                        <a:lnTo>
                          <a:pt x="536" y="1095"/>
                        </a:lnTo>
                        <a:lnTo>
                          <a:pt x="552" y="1088"/>
                        </a:lnTo>
                        <a:lnTo>
                          <a:pt x="568" y="1082"/>
                        </a:lnTo>
                        <a:lnTo>
                          <a:pt x="584" y="1076"/>
                        </a:lnTo>
                        <a:lnTo>
                          <a:pt x="600" y="1070"/>
                        </a:lnTo>
                        <a:lnTo>
                          <a:pt x="616" y="1064"/>
                        </a:lnTo>
                        <a:lnTo>
                          <a:pt x="633" y="1060"/>
                        </a:lnTo>
                        <a:lnTo>
                          <a:pt x="651" y="1054"/>
                        </a:lnTo>
                        <a:lnTo>
                          <a:pt x="668" y="1050"/>
                        </a:lnTo>
                        <a:lnTo>
                          <a:pt x="686" y="1045"/>
                        </a:lnTo>
                        <a:lnTo>
                          <a:pt x="705" y="1041"/>
                        </a:lnTo>
                        <a:lnTo>
                          <a:pt x="724" y="1037"/>
                        </a:lnTo>
                        <a:lnTo>
                          <a:pt x="743" y="1032"/>
                        </a:lnTo>
                        <a:lnTo>
                          <a:pt x="762" y="1029"/>
                        </a:lnTo>
                        <a:lnTo>
                          <a:pt x="780" y="1027"/>
                        </a:lnTo>
                        <a:lnTo>
                          <a:pt x="801" y="1024"/>
                        </a:lnTo>
                        <a:lnTo>
                          <a:pt x="821" y="1022"/>
                        </a:lnTo>
                        <a:lnTo>
                          <a:pt x="801" y="1022"/>
                        </a:lnTo>
                        <a:lnTo>
                          <a:pt x="782" y="1021"/>
                        </a:lnTo>
                        <a:lnTo>
                          <a:pt x="763" y="1021"/>
                        </a:lnTo>
                        <a:lnTo>
                          <a:pt x="744" y="1021"/>
                        </a:lnTo>
                        <a:lnTo>
                          <a:pt x="727" y="1019"/>
                        </a:lnTo>
                        <a:lnTo>
                          <a:pt x="709" y="1019"/>
                        </a:lnTo>
                        <a:lnTo>
                          <a:pt x="693" y="1019"/>
                        </a:lnTo>
                        <a:lnTo>
                          <a:pt x="677" y="1019"/>
                        </a:lnTo>
                        <a:lnTo>
                          <a:pt x="661" y="1019"/>
                        </a:lnTo>
                        <a:lnTo>
                          <a:pt x="646" y="1019"/>
                        </a:lnTo>
                        <a:lnTo>
                          <a:pt x="632" y="1021"/>
                        </a:lnTo>
                        <a:lnTo>
                          <a:pt x="617" y="1022"/>
                        </a:lnTo>
                        <a:lnTo>
                          <a:pt x="604" y="1024"/>
                        </a:lnTo>
                        <a:lnTo>
                          <a:pt x="591" y="1025"/>
                        </a:lnTo>
                        <a:lnTo>
                          <a:pt x="578" y="1029"/>
                        </a:lnTo>
                        <a:lnTo>
                          <a:pt x="565" y="1032"/>
                        </a:lnTo>
                        <a:lnTo>
                          <a:pt x="575" y="1028"/>
                        </a:lnTo>
                        <a:lnTo>
                          <a:pt x="584" y="1022"/>
                        </a:lnTo>
                        <a:lnTo>
                          <a:pt x="593" y="1018"/>
                        </a:lnTo>
                        <a:lnTo>
                          <a:pt x="601" y="1012"/>
                        </a:lnTo>
                        <a:lnTo>
                          <a:pt x="610" y="1006"/>
                        </a:lnTo>
                        <a:lnTo>
                          <a:pt x="619" y="1000"/>
                        </a:lnTo>
                        <a:lnTo>
                          <a:pt x="628" y="994"/>
                        </a:lnTo>
                        <a:lnTo>
                          <a:pt x="638" y="989"/>
                        </a:lnTo>
                        <a:lnTo>
                          <a:pt x="646" y="983"/>
                        </a:lnTo>
                        <a:lnTo>
                          <a:pt x="655" y="977"/>
                        </a:lnTo>
                        <a:lnTo>
                          <a:pt x="665" y="971"/>
                        </a:lnTo>
                        <a:lnTo>
                          <a:pt x="676" y="965"/>
                        </a:lnTo>
                        <a:lnTo>
                          <a:pt x="686" y="961"/>
                        </a:lnTo>
                        <a:lnTo>
                          <a:pt x="697" y="955"/>
                        </a:lnTo>
                        <a:lnTo>
                          <a:pt x="708" y="951"/>
                        </a:lnTo>
                        <a:lnTo>
                          <a:pt x="721" y="945"/>
                        </a:lnTo>
                        <a:lnTo>
                          <a:pt x="732" y="942"/>
                        </a:lnTo>
                        <a:lnTo>
                          <a:pt x="746" y="938"/>
                        </a:lnTo>
                        <a:lnTo>
                          <a:pt x="760" y="933"/>
                        </a:lnTo>
                        <a:lnTo>
                          <a:pt x="775" y="930"/>
                        </a:lnTo>
                        <a:lnTo>
                          <a:pt x="789" y="927"/>
                        </a:lnTo>
                        <a:lnTo>
                          <a:pt x="807" y="926"/>
                        </a:lnTo>
                        <a:lnTo>
                          <a:pt x="823" y="923"/>
                        </a:lnTo>
                        <a:lnTo>
                          <a:pt x="840" y="923"/>
                        </a:lnTo>
                        <a:lnTo>
                          <a:pt x="859" y="922"/>
                        </a:lnTo>
                        <a:lnTo>
                          <a:pt x="880" y="923"/>
                        </a:lnTo>
                        <a:lnTo>
                          <a:pt x="900" y="923"/>
                        </a:lnTo>
                        <a:lnTo>
                          <a:pt x="922" y="926"/>
                        </a:lnTo>
                        <a:lnTo>
                          <a:pt x="945" y="927"/>
                        </a:lnTo>
                        <a:lnTo>
                          <a:pt x="970" y="930"/>
                        </a:lnTo>
                        <a:lnTo>
                          <a:pt x="995" y="935"/>
                        </a:lnTo>
                        <a:lnTo>
                          <a:pt x="1022" y="941"/>
                        </a:lnTo>
                        <a:lnTo>
                          <a:pt x="1005" y="935"/>
                        </a:lnTo>
                        <a:lnTo>
                          <a:pt x="986" y="929"/>
                        </a:lnTo>
                        <a:lnTo>
                          <a:pt x="968" y="925"/>
                        </a:lnTo>
                        <a:lnTo>
                          <a:pt x="950" y="919"/>
                        </a:lnTo>
                        <a:lnTo>
                          <a:pt x="931" y="913"/>
                        </a:lnTo>
                        <a:lnTo>
                          <a:pt x="912" y="909"/>
                        </a:lnTo>
                        <a:lnTo>
                          <a:pt x="893" y="904"/>
                        </a:lnTo>
                        <a:lnTo>
                          <a:pt x="874" y="900"/>
                        </a:lnTo>
                        <a:lnTo>
                          <a:pt x="855" y="895"/>
                        </a:lnTo>
                        <a:lnTo>
                          <a:pt x="836" y="893"/>
                        </a:lnTo>
                        <a:lnTo>
                          <a:pt x="817" y="890"/>
                        </a:lnTo>
                        <a:lnTo>
                          <a:pt x="798" y="888"/>
                        </a:lnTo>
                        <a:lnTo>
                          <a:pt x="780" y="887"/>
                        </a:lnTo>
                        <a:lnTo>
                          <a:pt x="763" y="887"/>
                        </a:lnTo>
                        <a:lnTo>
                          <a:pt x="746" y="888"/>
                        </a:lnTo>
                        <a:lnTo>
                          <a:pt x="728" y="891"/>
                        </a:lnTo>
                        <a:lnTo>
                          <a:pt x="738" y="887"/>
                        </a:lnTo>
                        <a:lnTo>
                          <a:pt x="748" y="884"/>
                        </a:lnTo>
                        <a:lnTo>
                          <a:pt x="757" y="879"/>
                        </a:lnTo>
                        <a:lnTo>
                          <a:pt x="766" y="875"/>
                        </a:lnTo>
                        <a:lnTo>
                          <a:pt x="775" y="871"/>
                        </a:lnTo>
                        <a:lnTo>
                          <a:pt x="785" y="868"/>
                        </a:lnTo>
                        <a:lnTo>
                          <a:pt x="794" y="863"/>
                        </a:lnTo>
                        <a:lnTo>
                          <a:pt x="802" y="860"/>
                        </a:lnTo>
                        <a:lnTo>
                          <a:pt x="811" y="858"/>
                        </a:lnTo>
                        <a:lnTo>
                          <a:pt x="821" y="853"/>
                        </a:lnTo>
                        <a:lnTo>
                          <a:pt x="831" y="850"/>
                        </a:lnTo>
                        <a:lnTo>
                          <a:pt x="840" y="847"/>
                        </a:lnTo>
                        <a:lnTo>
                          <a:pt x="852" y="844"/>
                        </a:lnTo>
                        <a:lnTo>
                          <a:pt x="862" y="842"/>
                        </a:lnTo>
                        <a:lnTo>
                          <a:pt x="874" y="840"/>
                        </a:lnTo>
                        <a:lnTo>
                          <a:pt x="884" y="837"/>
                        </a:lnTo>
                        <a:lnTo>
                          <a:pt x="896" y="834"/>
                        </a:lnTo>
                        <a:lnTo>
                          <a:pt x="909" y="833"/>
                        </a:lnTo>
                        <a:lnTo>
                          <a:pt x="922" y="831"/>
                        </a:lnTo>
                        <a:lnTo>
                          <a:pt x="935" y="830"/>
                        </a:lnTo>
                        <a:lnTo>
                          <a:pt x="950" y="828"/>
                        </a:lnTo>
                        <a:lnTo>
                          <a:pt x="964" y="827"/>
                        </a:lnTo>
                        <a:lnTo>
                          <a:pt x="979" y="827"/>
                        </a:lnTo>
                        <a:lnTo>
                          <a:pt x="996" y="826"/>
                        </a:lnTo>
                        <a:lnTo>
                          <a:pt x="1012" y="826"/>
                        </a:lnTo>
                        <a:lnTo>
                          <a:pt x="1030" y="826"/>
                        </a:lnTo>
                        <a:lnTo>
                          <a:pt x="1050" y="826"/>
                        </a:lnTo>
                        <a:lnTo>
                          <a:pt x="1069" y="826"/>
                        </a:lnTo>
                        <a:lnTo>
                          <a:pt x="1089" y="827"/>
                        </a:lnTo>
                        <a:lnTo>
                          <a:pt x="1111" y="828"/>
                        </a:lnTo>
                        <a:lnTo>
                          <a:pt x="1135" y="830"/>
                        </a:lnTo>
                        <a:lnTo>
                          <a:pt x="1158" y="831"/>
                        </a:lnTo>
                        <a:lnTo>
                          <a:pt x="1152" y="827"/>
                        </a:lnTo>
                        <a:lnTo>
                          <a:pt x="1149" y="824"/>
                        </a:lnTo>
                        <a:lnTo>
                          <a:pt x="1146" y="820"/>
                        </a:lnTo>
                        <a:lnTo>
                          <a:pt x="1143" y="817"/>
                        </a:lnTo>
                        <a:lnTo>
                          <a:pt x="1143" y="814"/>
                        </a:lnTo>
                        <a:lnTo>
                          <a:pt x="1142" y="812"/>
                        </a:lnTo>
                        <a:lnTo>
                          <a:pt x="1142" y="811"/>
                        </a:lnTo>
                        <a:lnTo>
                          <a:pt x="1142" y="809"/>
                        </a:lnTo>
                        <a:lnTo>
                          <a:pt x="1124" y="808"/>
                        </a:lnTo>
                        <a:lnTo>
                          <a:pt x="1107" y="805"/>
                        </a:lnTo>
                        <a:lnTo>
                          <a:pt x="1092" y="804"/>
                        </a:lnTo>
                        <a:lnTo>
                          <a:pt x="1078" y="802"/>
                        </a:lnTo>
                        <a:lnTo>
                          <a:pt x="1063" y="801"/>
                        </a:lnTo>
                        <a:lnTo>
                          <a:pt x="1051" y="798"/>
                        </a:lnTo>
                        <a:lnTo>
                          <a:pt x="1040" y="796"/>
                        </a:lnTo>
                        <a:lnTo>
                          <a:pt x="1028" y="795"/>
                        </a:lnTo>
                        <a:lnTo>
                          <a:pt x="1019" y="792"/>
                        </a:lnTo>
                        <a:lnTo>
                          <a:pt x="1011" y="789"/>
                        </a:lnTo>
                        <a:lnTo>
                          <a:pt x="1002" y="786"/>
                        </a:lnTo>
                        <a:lnTo>
                          <a:pt x="995" y="783"/>
                        </a:lnTo>
                        <a:lnTo>
                          <a:pt x="989" y="779"/>
                        </a:lnTo>
                        <a:lnTo>
                          <a:pt x="983" y="776"/>
                        </a:lnTo>
                        <a:lnTo>
                          <a:pt x="977" y="772"/>
                        </a:lnTo>
                        <a:lnTo>
                          <a:pt x="973" y="766"/>
                        </a:lnTo>
                        <a:lnTo>
                          <a:pt x="998" y="753"/>
                        </a:lnTo>
                        <a:lnTo>
                          <a:pt x="1021" y="740"/>
                        </a:lnTo>
                        <a:lnTo>
                          <a:pt x="1044" y="729"/>
                        </a:lnTo>
                        <a:lnTo>
                          <a:pt x="1065" y="718"/>
                        </a:lnTo>
                        <a:lnTo>
                          <a:pt x="1086" y="709"/>
                        </a:lnTo>
                        <a:lnTo>
                          <a:pt x="1105" y="700"/>
                        </a:lnTo>
                        <a:lnTo>
                          <a:pt x="1124" y="693"/>
                        </a:lnTo>
                        <a:lnTo>
                          <a:pt x="1143" y="686"/>
                        </a:lnTo>
                        <a:lnTo>
                          <a:pt x="1161" y="678"/>
                        </a:lnTo>
                        <a:lnTo>
                          <a:pt x="1180" y="673"/>
                        </a:lnTo>
                        <a:lnTo>
                          <a:pt x="1197" y="667"/>
                        </a:lnTo>
                        <a:lnTo>
                          <a:pt x="1215" y="662"/>
                        </a:lnTo>
                        <a:lnTo>
                          <a:pt x="1234" y="657"/>
                        </a:lnTo>
                        <a:lnTo>
                          <a:pt x="1251" y="651"/>
                        </a:lnTo>
                        <a:lnTo>
                          <a:pt x="1270" y="646"/>
                        </a:lnTo>
                        <a:lnTo>
                          <a:pt x="1289" y="642"/>
                        </a:lnTo>
                        <a:lnTo>
                          <a:pt x="1274" y="638"/>
                        </a:lnTo>
                        <a:lnTo>
                          <a:pt x="1263" y="633"/>
                        </a:lnTo>
                        <a:lnTo>
                          <a:pt x="1253" y="629"/>
                        </a:lnTo>
                        <a:lnTo>
                          <a:pt x="1245" y="625"/>
                        </a:lnTo>
                        <a:lnTo>
                          <a:pt x="1239" y="619"/>
                        </a:lnTo>
                        <a:lnTo>
                          <a:pt x="1238" y="613"/>
                        </a:lnTo>
                        <a:lnTo>
                          <a:pt x="1239" y="606"/>
                        </a:lnTo>
                        <a:lnTo>
                          <a:pt x="1245" y="598"/>
                        </a:lnTo>
                        <a:lnTo>
                          <a:pt x="1263" y="595"/>
                        </a:lnTo>
                        <a:lnTo>
                          <a:pt x="1279" y="590"/>
                        </a:lnTo>
                        <a:lnTo>
                          <a:pt x="1293" y="581"/>
                        </a:lnTo>
                        <a:lnTo>
                          <a:pt x="1311" y="572"/>
                        </a:lnTo>
                        <a:lnTo>
                          <a:pt x="1325" y="560"/>
                        </a:lnTo>
                        <a:lnTo>
                          <a:pt x="1341" y="549"/>
                        </a:lnTo>
                        <a:lnTo>
                          <a:pt x="1359" y="536"/>
                        </a:lnTo>
                        <a:lnTo>
                          <a:pt x="1376" y="521"/>
                        </a:lnTo>
                        <a:lnTo>
                          <a:pt x="1395" y="507"/>
                        </a:lnTo>
                        <a:lnTo>
                          <a:pt x="1414" y="492"/>
                        </a:lnTo>
                        <a:lnTo>
                          <a:pt x="1436" y="476"/>
                        </a:lnTo>
                        <a:lnTo>
                          <a:pt x="1459" y="461"/>
                        </a:lnTo>
                        <a:lnTo>
                          <a:pt x="1486" y="447"/>
                        </a:lnTo>
                        <a:lnTo>
                          <a:pt x="1513" y="432"/>
                        </a:lnTo>
                        <a:lnTo>
                          <a:pt x="1543" y="419"/>
                        </a:lnTo>
                        <a:lnTo>
                          <a:pt x="1576" y="407"/>
                        </a:lnTo>
                        <a:lnTo>
                          <a:pt x="1579" y="400"/>
                        </a:lnTo>
                        <a:lnTo>
                          <a:pt x="1583" y="393"/>
                        </a:lnTo>
                        <a:lnTo>
                          <a:pt x="1586" y="384"/>
                        </a:lnTo>
                        <a:lnTo>
                          <a:pt x="1591" y="375"/>
                        </a:lnTo>
                        <a:lnTo>
                          <a:pt x="1595" y="367"/>
                        </a:lnTo>
                        <a:lnTo>
                          <a:pt x="1599" y="356"/>
                        </a:lnTo>
                        <a:lnTo>
                          <a:pt x="1604" y="346"/>
                        </a:lnTo>
                        <a:lnTo>
                          <a:pt x="1610" y="335"/>
                        </a:lnTo>
                        <a:lnTo>
                          <a:pt x="1615" y="323"/>
                        </a:lnTo>
                        <a:lnTo>
                          <a:pt x="1621" y="311"/>
                        </a:lnTo>
                        <a:lnTo>
                          <a:pt x="1628" y="298"/>
                        </a:lnTo>
                        <a:lnTo>
                          <a:pt x="1637" y="287"/>
                        </a:lnTo>
                        <a:lnTo>
                          <a:pt x="1646" y="273"/>
                        </a:lnTo>
                        <a:lnTo>
                          <a:pt x="1655" y="260"/>
                        </a:lnTo>
                        <a:lnTo>
                          <a:pt x="1665" y="246"/>
                        </a:lnTo>
                        <a:lnTo>
                          <a:pt x="1677" y="233"/>
                        </a:lnTo>
                        <a:lnTo>
                          <a:pt x="1688" y="218"/>
                        </a:lnTo>
                        <a:lnTo>
                          <a:pt x="1701" y="204"/>
                        </a:lnTo>
                        <a:lnTo>
                          <a:pt x="1714" y="189"/>
                        </a:lnTo>
                        <a:lnTo>
                          <a:pt x="1730" y="174"/>
                        </a:lnTo>
                        <a:lnTo>
                          <a:pt x="1746" y="160"/>
                        </a:lnTo>
                        <a:lnTo>
                          <a:pt x="1764" y="145"/>
                        </a:lnTo>
                        <a:lnTo>
                          <a:pt x="1781" y="131"/>
                        </a:lnTo>
                        <a:lnTo>
                          <a:pt x="1802" y="116"/>
                        </a:lnTo>
                        <a:lnTo>
                          <a:pt x="1822" y="100"/>
                        </a:lnTo>
                        <a:lnTo>
                          <a:pt x="1846" y="86"/>
                        </a:lnTo>
                        <a:lnTo>
                          <a:pt x="1869" y="71"/>
                        </a:lnTo>
                        <a:lnTo>
                          <a:pt x="1895" y="56"/>
                        </a:lnTo>
                        <a:lnTo>
                          <a:pt x="1921" y="42"/>
                        </a:lnTo>
                        <a:lnTo>
                          <a:pt x="1949" y="27"/>
                        </a:lnTo>
                        <a:lnTo>
                          <a:pt x="1980" y="14"/>
                        </a:lnTo>
                        <a:lnTo>
                          <a:pt x="201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360" bIns="18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18" name=""/>
                  <p:cNvSpPr/>
                  <p:nvPr/>
                </p:nvSpPr>
                <p:spPr>
                  <a:xfrm flipH="1">
                    <a:off x="2250360" y="5083560"/>
                    <a:ext cx="77760" cy="25920"/>
                  </a:xfrm>
                  <a:custGeom>
                    <a:avLst/>
                    <a:gdLst/>
                    <a:ahLst/>
                    <a:rect l="l" t="t" r="r" b="b"/>
                    <a:pathLst>
                      <a:path w="1354" h="492">
                        <a:moveTo>
                          <a:pt x="147" y="299"/>
                        </a:moveTo>
                        <a:lnTo>
                          <a:pt x="187" y="299"/>
                        </a:lnTo>
                        <a:lnTo>
                          <a:pt x="226" y="296"/>
                        </a:lnTo>
                        <a:lnTo>
                          <a:pt x="263" y="291"/>
                        </a:lnTo>
                        <a:lnTo>
                          <a:pt x="297" y="285"/>
                        </a:lnTo>
                        <a:lnTo>
                          <a:pt x="330" y="278"/>
                        </a:lnTo>
                        <a:lnTo>
                          <a:pt x="362" y="271"/>
                        </a:lnTo>
                        <a:lnTo>
                          <a:pt x="391" y="262"/>
                        </a:lnTo>
                        <a:lnTo>
                          <a:pt x="420" y="252"/>
                        </a:lnTo>
                        <a:lnTo>
                          <a:pt x="446" y="240"/>
                        </a:lnTo>
                        <a:lnTo>
                          <a:pt x="472" y="230"/>
                        </a:lnTo>
                        <a:lnTo>
                          <a:pt x="496" y="217"/>
                        </a:lnTo>
                        <a:lnTo>
                          <a:pt x="520" y="205"/>
                        </a:lnTo>
                        <a:lnTo>
                          <a:pt x="542" y="192"/>
                        </a:lnTo>
                        <a:lnTo>
                          <a:pt x="563" y="179"/>
                        </a:lnTo>
                        <a:lnTo>
                          <a:pt x="583" y="166"/>
                        </a:lnTo>
                        <a:lnTo>
                          <a:pt x="603" y="151"/>
                        </a:lnTo>
                        <a:lnTo>
                          <a:pt x="622" y="138"/>
                        </a:lnTo>
                        <a:lnTo>
                          <a:pt x="640" y="124"/>
                        </a:lnTo>
                        <a:lnTo>
                          <a:pt x="659" y="112"/>
                        </a:lnTo>
                        <a:lnTo>
                          <a:pt x="675" y="99"/>
                        </a:lnTo>
                        <a:lnTo>
                          <a:pt x="692" y="86"/>
                        </a:lnTo>
                        <a:lnTo>
                          <a:pt x="708" y="73"/>
                        </a:lnTo>
                        <a:lnTo>
                          <a:pt x="724" y="61"/>
                        </a:lnTo>
                        <a:lnTo>
                          <a:pt x="742" y="51"/>
                        </a:lnTo>
                        <a:lnTo>
                          <a:pt x="758" y="41"/>
                        </a:lnTo>
                        <a:lnTo>
                          <a:pt x="774" y="32"/>
                        </a:lnTo>
                        <a:lnTo>
                          <a:pt x="790" y="23"/>
                        </a:lnTo>
                        <a:lnTo>
                          <a:pt x="806" y="16"/>
                        </a:lnTo>
                        <a:lnTo>
                          <a:pt x="823" y="10"/>
                        </a:lnTo>
                        <a:lnTo>
                          <a:pt x="841" y="6"/>
                        </a:lnTo>
                        <a:lnTo>
                          <a:pt x="857" y="1"/>
                        </a:lnTo>
                        <a:lnTo>
                          <a:pt x="876" y="0"/>
                        </a:lnTo>
                        <a:lnTo>
                          <a:pt x="864" y="3"/>
                        </a:lnTo>
                        <a:lnTo>
                          <a:pt x="851" y="7"/>
                        </a:lnTo>
                        <a:lnTo>
                          <a:pt x="838" y="13"/>
                        </a:lnTo>
                        <a:lnTo>
                          <a:pt x="823" y="19"/>
                        </a:lnTo>
                        <a:lnTo>
                          <a:pt x="807" y="28"/>
                        </a:lnTo>
                        <a:lnTo>
                          <a:pt x="793" y="38"/>
                        </a:lnTo>
                        <a:lnTo>
                          <a:pt x="777" y="49"/>
                        </a:lnTo>
                        <a:lnTo>
                          <a:pt x="762" y="61"/>
                        </a:lnTo>
                        <a:lnTo>
                          <a:pt x="746" y="76"/>
                        </a:lnTo>
                        <a:lnTo>
                          <a:pt x="730" y="90"/>
                        </a:lnTo>
                        <a:lnTo>
                          <a:pt x="714" y="108"/>
                        </a:lnTo>
                        <a:lnTo>
                          <a:pt x="700" y="125"/>
                        </a:lnTo>
                        <a:lnTo>
                          <a:pt x="685" y="146"/>
                        </a:lnTo>
                        <a:lnTo>
                          <a:pt x="672" y="166"/>
                        </a:lnTo>
                        <a:lnTo>
                          <a:pt x="659" y="188"/>
                        </a:lnTo>
                        <a:lnTo>
                          <a:pt x="647" y="213"/>
                        </a:lnTo>
                        <a:lnTo>
                          <a:pt x="660" y="211"/>
                        </a:lnTo>
                        <a:lnTo>
                          <a:pt x="672" y="210"/>
                        </a:lnTo>
                        <a:lnTo>
                          <a:pt x="684" y="207"/>
                        </a:lnTo>
                        <a:lnTo>
                          <a:pt x="697" y="202"/>
                        </a:lnTo>
                        <a:lnTo>
                          <a:pt x="708" y="198"/>
                        </a:lnTo>
                        <a:lnTo>
                          <a:pt x="720" y="194"/>
                        </a:lnTo>
                        <a:lnTo>
                          <a:pt x="733" y="188"/>
                        </a:lnTo>
                        <a:lnTo>
                          <a:pt x="746" y="181"/>
                        </a:lnTo>
                        <a:lnTo>
                          <a:pt x="758" y="175"/>
                        </a:lnTo>
                        <a:lnTo>
                          <a:pt x="771" y="167"/>
                        </a:lnTo>
                        <a:lnTo>
                          <a:pt x="783" y="160"/>
                        </a:lnTo>
                        <a:lnTo>
                          <a:pt x="796" y="151"/>
                        </a:lnTo>
                        <a:lnTo>
                          <a:pt x="809" y="144"/>
                        </a:lnTo>
                        <a:lnTo>
                          <a:pt x="822" y="135"/>
                        </a:lnTo>
                        <a:lnTo>
                          <a:pt x="835" y="127"/>
                        </a:lnTo>
                        <a:lnTo>
                          <a:pt x="850" y="118"/>
                        </a:lnTo>
                        <a:lnTo>
                          <a:pt x="863" y="109"/>
                        </a:lnTo>
                        <a:lnTo>
                          <a:pt x="876" y="100"/>
                        </a:lnTo>
                        <a:lnTo>
                          <a:pt x="890" y="93"/>
                        </a:lnTo>
                        <a:lnTo>
                          <a:pt x="905" y="84"/>
                        </a:lnTo>
                        <a:lnTo>
                          <a:pt x="920" y="77"/>
                        </a:lnTo>
                        <a:lnTo>
                          <a:pt x="934" y="70"/>
                        </a:lnTo>
                        <a:lnTo>
                          <a:pt x="950" y="63"/>
                        </a:lnTo>
                        <a:lnTo>
                          <a:pt x="966" y="55"/>
                        </a:lnTo>
                        <a:lnTo>
                          <a:pt x="982" y="49"/>
                        </a:lnTo>
                        <a:lnTo>
                          <a:pt x="998" y="44"/>
                        </a:lnTo>
                        <a:lnTo>
                          <a:pt x="1014" y="39"/>
                        </a:lnTo>
                        <a:lnTo>
                          <a:pt x="1032" y="35"/>
                        </a:lnTo>
                        <a:lnTo>
                          <a:pt x="1049" y="32"/>
                        </a:lnTo>
                        <a:lnTo>
                          <a:pt x="1067" y="31"/>
                        </a:lnTo>
                        <a:lnTo>
                          <a:pt x="1086" y="28"/>
                        </a:lnTo>
                        <a:lnTo>
                          <a:pt x="1105" y="28"/>
                        </a:lnTo>
                        <a:lnTo>
                          <a:pt x="1077" y="29"/>
                        </a:lnTo>
                        <a:lnTo>
                          <a:pt x="1054" y="33"/>
                        </a:lnTo>
                        <a:lnTo>
                          <a:pt x="1033" y="39"/>
                        </a:lnTo>
                        <a:lnTo>
                          <a:pt x="1016" y="47"/>
                        </a:lnTo>
                        <a:lnTo>
                          <a:pt x="1000" y="57"/>
                        </a:lnTo>
                        <a:lnTo>
                          <a:pt x="985" y="67"/>
                        </a:lnTo>
                        <a:lnTo>
                          <a:pt x="972" y="79"/>
                        </a:lnTo>
                        <a:lnTo>
                          <a:pt x="960" y="90"/>
                        </a:lnTo>
                        <a:lnTo>
                          <a:pt x="947" y="103"/>
                        </a:lnTo>
                        <a:lnTo>
                          <a:pt x="936" y="116"/>
                        </a:lnTo>
                        <a:lnTo>
                          <a:pt x="923" y="128"/>
                        </a:lnTo>
                        <a:lnTo>
                          <a:pt x="908" y="140"/>
                        </a:lnTo>
                        <a:lnTo>
                          <a:pt x="892" y="151"/>
                        </a:lnTo>
                        <a:lnTo>
                          <a:pt x="874" y="160"/>
                        </a:lnTo>
                        <a:lnTo>
                          <a:pt x="854" y="167"/>
                        </a:lnTo>
                        <a:lnTo>
                          <a:pt x="832" y="175"/>
                        </a:lnTo>
                        <a:lnTo>
                          <a:pt x="848" y="173"/>
                        </a:lnTo>
                        <a:lnTo>
                          <a:pt x="864" y="172"/>
                        </a:lnTo>
                        <a:lnTo>
                          <a:pt x="880" y="170"/>
                        </a:lnTo>
                        <a:lnTo>
                          <a:pt x="896" y="169"/>
                        </a:lnTo>
                        <a:lnTo>
                          <a:pt x="912" y="167"/>
                        </a:lnTo>
                        <a:lnTo>
                          <a:pt x="927" y="167"/>
                        </a:lnTo>
                        <a:lnTo>
                          <a:pt x="943" y="166"/>
                        </a:lnTo>
                        <a:lnTo>
                          <a:pt x="959" y="165"/>
                        </a:lnTo>
                        <a:lnTo>
                          <a:pt x="975" y="163"/>
                        </a:lnTo>
                        <a:lnTo>
                          <a:pt x="990" y="162"/>
                        </a:lnTo>
                        <a:lnTo>
                          <a:pt x="1006" y="160"/>
                        </a:lnTo>
                        <a:lnTo>
                          <a:pt x="1020" y="159"/>
                        </a:lnTo>
                        <a:lnTo>
                          <a:pt x="1036" y="157"/>
                        </a:lnTo>
                        <a:lnTo>
                          <a:pt x="1051" y="154"/>
                        </a:lnTo>
                        <a:lnTo>
                          <a:pt x="1067" y="153"/>
                        </a:lnTo>
                        <a:lnTo>
                          <a:pt x="1083" y="150"/>
                        </a:lnTo>
                        <a:lnTo>
                          <a:pt x="1099" y="147"/>
                        </a:lnTo>
                        <a:lnTo>
                          <a:pt x="1115" y="143"/>
                        </a:lnTo>
                        <a:lnTo>
                          <a:pt x="1131" y="140"/>
                        </a:lnTo>
                        <a:lnTo>
                          <a:pt x="1147" y="135"/>
                        </a:lnTo>
                        <a:lnTo>
                          <a:pt x="1163" y="131"/>
                        </a:lnTo>
                        <a:lnTo>
                          <a:pt x="1179" y="127"/>
                        </a:lnTo>
                        <a:lnTo>
                          <a:pt x="1195" y="121"/>
                        </a:lnTo>
                        <a:lnTo>
                          <a:pt x="1212" y="115"/>
                        </a:lnTo>
                        <a:lnTo>
                          <a:pt x="1229" y="108"/>
                        </a:lnTo>
                        <a:lnTo>
                          <a:pt x="1246" y="100"/>
                        </a:lnTo>
                        <a:lnTo>
                          <a:pt x="1263" y="93"/>
                        </a:lnTo>
                        <a:lnTo>
                          <a:pt x="1281" y="84"/>
                        </a:lnTo>
                        <a:lnTo>
                          <a:pt x="1298" y="76"/>
                        </a:lnTo>
                        <a:lnTo>
                          <a:pt x="1317" y="65"/>
                        </a:lnTo>
                        <a:lnTo>
                          <a:pt x="1335" y="55"/>
                        </a:lnTo>
                        <a:lnTo>
                          <a:pt x="1354" y="44"/>
                        </a:lnTo>
                        <a:lnTo>
                          <a:pt x="1347" y="48"/>
                        </a:lnTo>
                        <a:lnTo>
                          <a:pt x="1339" y="51"/>
                        </a:lnTo>
                        <a:lnTo>
                          <a:pt x="1332" y="57"/>
                        </a:lnTo>
                        <a:lnTo>
                          <a:pt x="1323" y="63"/>
                        </a:lnTo>
                        <a:lnTo>
                          <a:pt x="1316" y="68"/>
                        </a:lnTo>
                        <a:lnTo>
                          <a:pt x="1307" y="76"/>
                        </a:lnTo>
                        <a:lnTo>
                          <a:pt x="1300" y="83"/>
                        </a:lnTo>
                        <a:lnTo>
                          <a:pt x="1291" y="90"/>
                        </a:lnTo>
                        <a:lnTo>
                          <a:pt x="1282" y="99"/>
                        </a:lnTo>
                        <a:lnTo>
                          <a:pt x="1275" y="106"/>
                        </a:lnTo>
                        <a:lnTo>
                          <a:pt x="1266" y="115"/>
                        </a:lnTo>
                        <a:lnTo>
                          <a:pt x="1259" y="124"/>
                        </a:lnTo>
                        <a:lnTo>
                          <a:pt x="1252" y="132"/>
                        </a:lnTo>
                        <a:lnTo>
                          <a:pt x="1243" y="141"/>
                        </a:lnTo>
                        <a:lnTo>
                          <a:pt x="1236" y="150"/>
                        </a:lnTo>
                        <a:lnTo>
                          <a:pt x="1229" y="157"/>
                        </a:lnTo>
                        <a:lnTo>
                          <a:pt x="1215" y="167"/>
                        </a:lnTo>
                        <a:lnTo>
                          <a:pt x="1201" y="179"/>
                        </a:lnTo>
                        <a:lnTo>
                          <a:pt x="1188" y="189"/>
                        </a:lnTo>
                        <a:lnTo>
                          <a:pt x="1173" y="199"/>
                        </a:lnTo>
                        <a:lnTo>
                          <a:pt x="1157" y="210"/>
                        </a:lnTo>
                        <a:lnTo>
                          <a:pt x="1143" y="220"/>
                        </a:lnTo>
                        <a:lnTo>
                          <a:pt x="1128" y="230"/>
                        </a:lnTo>
                        <a:lnTo>
                          <a:pt x="1112" y="240"/>
                        </a:lnTo>
                        <a:lnTo>
                          <a:pt x="1096" y="250"/>
                        </a:lnTo>
                        <a:lnTo>
                          <a:pt x="1078" y="261"/>
                        </a:lnTo>
                        <a:lnTo>
                          <a:pt x="1062" y="271"/>
                        </a:lnTo>
                        <a:lnTo>
                          <a:pt x="1046" y="281"/>
                        </a:lnTo>
                        <a:lnTo>
                          <a:pt x="1029" y="290"/>
                        </a:lnTo>
                        <a:lnTo>
                          <a:pt x="1013" y="300"/>
                        </a:lnTo>
                        <a:lnTo>
                          <a:pt x="995" y="309"/>
                        </a:lnTo>
                        <a:lnTo>
                          <a:pt x="978" y="317"/>
                        </a:lnTo>
                        <a:lnTo>
                          <a:pt x="962" y="326"/>
                        </a:lnTo>
                        <a:lnTo>
                          <a:pt x="944" y="335"/>
                        </a:lnTo>
                        <a:lnTo>
                          <a:pt x="927" y="342"/>
                        </a:lnTo>
                        <a:lnTo>
                          <a:pt x="909" y="351"/>
                        </a:lnTo>
                        <a:lnTo>
                          <a:pt x="893" y="358"/>
                        </a:lnTo>
                        <a:lnTo>
                          <a:pt x="876" y="364"/>
                        </a:lnTo>
                        <a:lnTo>
                          <a:pt x="858" y="371"/>
                        </a:lnTo>
                        <a:lnTo>
                          <a:pt x="842" y="377"/>
                        </a:lnTo>
                        <a:lnTo>
                          <a:pt x="825" y="383"/>
                        </a:lnTo>
                        <a:lnTo>
                          <a:pt x="809" y="387"/>
                        </a:lnTo>
                        <a:lnTo>
                          <a:pt x="791" y="393"/>
                        </a:lnTo>
                        <a:lnTo>
                          <a:pt x="775" y="396"/>
                        </a:lnTo>
                        <a:lnTo>
                          <a:pt x="759" y="400"/>
                        </a:lnTo>
                        <a:lnTo>
                          <a:pt x="743" y="403"/>
                        </a:lnTo>
                        <a:lnTo>
                          <a:pt x="727" y="406"/>
                        </a:lnTo>
                        <a:lnTo>
                          <a:pt x="713" y="408"/>
                        </a:lnTo>
                        <a:lnTo>
                          <a:pt x="678" y="405"/>
                        </a:lnTo>
                        <a:lnTo>
                          <a:pt x="646" y="403"/>
                        </a:lnTo>
                        <a:lnTo>
                          <a:pt x="618" y="402"/>
                        </a:lnTo>
                        <a:lnTo>
                          <a:pt x="595" y="400"/>
                        </a:lnTo>
                        <a:lnTo>
                          <a:pt x="573" y="400"/>
                        </a:lnTo>
                        <a:lnTo>
                          <a:pt x="552" y="400"/>
                        </a:lnTo>
                        <a:lnTo>
                          <a:pt x="536" y="402"/>
                        </a:lnTo>
                        <a:lnTo>
                          <a:pt x="522" y="403"/>
                        </a:lnTo>
                        <a:lnTo>
                          <a:pt x="509" y="405"/>
                        </a:lnTo>
                        <a:lnTo>
                          <a:pt x="496" y="408"/>
                        </a:lnTo>
                        <a:lnTo>
                          <a:pt x="485" y="411"/>
                        </a:lnTo>
                        <a:lnTo>
                          <a:pt x="477" y="415"/>
                        </a:lnTo>
                        <a:lnTo>
                          <a:pt x="466" y="419"/>
                        </a:lnTo>
                        <a:lnTo>
                          <a:pt x="458" y="424"/>
                        </a:lnTo>
                        <a:lnTo>
                          <a:pt x="449" y="430"/>
                        </a:lnTo>
                        <a:lnTo>
                          <a:pt x="440" y="435"/>
                        </a:lnTo>
                        <a:lnTo>
                          <a:pt x="429" y="440"/>
                        </a:lnTo>
                        <a:lnTo>
                          <a:pt x="416" y="443"/>
                        </a:lnTo>
                        <a:lnTo>
                          <a:pt x="404" y="447"/>
                        </a:lnTo>
                        <a:lnTo>
                          <a:pt x="391" y="450"/>
                        </a:lnTo>
                        <a:lnTo>
                          <a:pt x="378" y="454"/>
                        </a:lnTo>
                        <a:lnTo>
                          <a:pt x="363" y="457"/>
                        </a:lnTo>
                        <a:lnTo>
                          <a:pt x="351" y="460"/>
                        </a:lnTo>
                        <a:lnTo>
                          <a:pt x="337" y="463"/>
                        </a:lnTo>
                        <a:lnTo>
                          <a:pt x="324" y="466"/>
                        </a:lnTo>
                        <a:lnTo>
                          <a:pt x="309" y="469"/>
                        </a:lnTo>
                        <a:lnTo>
                          <a:pt x="296" y="472"/>
                        </a:lnTo>
                        <a:lnTo>
                          <a:pt x="281" y="475"/>
                        </a:lnTo>
                        <a:lnTo>
                          <a:pt x="267" y="476"/>
                        </a:lnTo>
                        <a:lnTo>
                          <a:pt x="254" y="479"/>
                        </a:lnTo>
                        <a:lnTo>
                          <a:pt x="239" y="481"/>
                        </a:lnTo>
                        <a:lnTo>
                          <a:pt x="225" y="482"/>
                        </a:lnTo>
                        <a:lnTo>
                          <a:pt x="210" y="484"/>
                        </a:lnTo>
                        <a:lnTo>
                          <a:pt x="195" y="486"/>
                        </a:lnTo>
                        <a:lnTo>
                          <a:pt x="182" y="488"/>
                        </a:lnTo>
                        <a:lnTo>
                          <a:pt x="168" y="488"/>
                        </a:lnTo>
                        <a:lnTo>
                          <a:pt x="153" y="489"/>
                        </a:lnTo>
                        <a:lnTo>
                          <a:pt x="139" y="491"/>
                        </a:lnTo>
                        <a:lnTo>
                          <a:pt x="126" y="491"/>
                        </a:lnTo>
                        <a:lnTo>
                          <a:pt x="111" y="491"/>
                        </a:lnTo>
                        <a:lnTo>
                          <a:pt x="96" y="492"/>
                        </a:lnTo>
                        <a:lnTo>
                          <a:pt x="83" y="492"/>
                        </a:lnTo>
                        <a:lnTo>
                          <a:pt x="69" y="492"/>
                        </a:lnTo>
                        <a:lnTo>
                          <a:pt x="54" y="492"/>
                        </a:lnTo>
                        <a:lnTo>
                          <a:pt x="41" y="491"/>
                        </a:lnTo>
                        <a:lnTo>
                          <a:pt x="28" y="491"/>
                        </a:lnTo>
                        <a:lnTo>
                          <a:pt x="13" y="491"/>
                        </a:lnTo>
                        <a:lnTo>
                          <a:pt x="0" y="489"/>
                        </a:lnTo>
                        <a:lnTo>
                          <a:pt x="8" y="479"/>
                        </a:lnTo>
                        <a:lnTo>
                          <a:pt x="16" y="467"/>
                        </a:lnTo>
                        <a:lnTo>
                          <a:pt x="26" y="453"/>
                        </a:lnTo>
                        <a:lnTo>
                          <a:pt x="38" y="438"/>
                        </a:lnTo>
                        <a:lnTo>
                          <a:pt x="48" y="424"/>
                        </a:lnTo>
                        <a:lnTo>
                          <a:pt x="61" y="408"/>
                        </a:lnTo>
                        <a:lnTo>
                          <a:pt x="75" y="392"/>
                        </a:lnTo>
                        <a:lnTo>
                          <a:pt x="86" y="376"/>
                        </a:lnTo>
                        <a:lnTo>
                          <a:pt x="98" y="361"/>
                        </a:lnTo>
                        <a:lnTo>
                          <a:pt x="110" y="347"/>
                        </a:lnTo>
                        <a:lnTo>
                          <a:pt x="120" y="333"/>
                        </a:lnTo>
                        <a:lnTo>
                          <a:pt x="128" y="322"/>
                        </a:lnTo>
                        <a:lnTo>
                          <a:pt x="136" y="313"/>
                        </a:lnTo>
                        <a:lnTo>
                          <a:pt x="142" y="306"/>
                        </a:lnTo>
                        <a:lnTo>
                          <a:pt x="146" y="300"/>
                        </a:lnTo>
                        <a:lnTo>
                          <a:pt x="147" y="29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0880" bIns="-20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19" name=""/>
                  <p:cNvSpPr/>
                  <p:nvPr/>
                </p:nvSpPr>
                <p:spPr>
                  <a:xfrm flipH="1">
                    <a:off x="2287440" y="5106960"/>
                    <a:ext cx="57240" cy="18000"/>
                  </a:xfrm>
                  <a:custGeom>
                    <a:avLst/>
                    <a:gdLst/>
                    <a:ahLst/>
                    <a:rect l="l" t="t" r="r" b="b"/>
                    <a:pathLst>
                      <a:path w="1000" h="345">
                        <a:moveTo>
                          <a:pt x="267" y="156"/>
                        </a:moveTo>
                        <a:lnTo>
                          <a:pt x="277" y="151"/>
                        </a:lnTo>
                        <a:lnTo>
                          <a:pt x="287" y="147"/>
                        </a:lnTo>
                        <a:lnTo>
                          <a:pt x="299" y="142"/>
                        </a:lnTo>
                        <a:lnTo>
                          <a:pt x="311" y="137"/>
                        </a:lnTo>
                        <a:lnTo>
                          <a:pt x="322" y="131"/>
                        </a:lnTo>
                        <a:lnTo>
                          <a:pt x="336" y="125"/>
                        </a:lnTo>
                        <a:lnTo>
                          <a:pt x="349" y="118"/>
                        </a:lnTo>
                        <a:lnTo>
                          <a:pt x="362" y="112"/>
                        </a:lnTo>
                        <a:lnTo>
                          <a:pt x="376" y="105"/>
                        </a:lnTo>
                        <a:lnTo>
                          <a:pt x="391" y="97"/>
                        </a:lnTo>
                        <a:lnTo>
                          <a:pt x="407" y="90"/>
                        </a:lnTo>
                        <a:lnTo>
                          <a:pt x="423" y="83"/>
                        </a:lnTo>
                        <a:lnTo>
                          <a:pt x="440" y="75"/>
                        </a:lnTo>
                        <a:lnTo>
                          <a:pt x="458" y="68"/>
                        </a:lnTo>
                        <a:lnTo>
                          <a:pt x="477" y="61"/>
                        </a:lnTo>
                        <a:lnTo>
                          <a:pt x="497" y="55"/>
                        </a:lnTo>
                        <a:lnTo>
                          <a:pt x="518" y="48"/>
                        </a:lnTo>
                        <a:lnTo>
                          <a:pt x="538" y="41"/>
                        </a:lnTo>
                        <a:lnTo>
                          <a:pt x="561" y="35"/>
                        </a:lnTo>
                        <a:lnTo>
                          <a:pt x="585" y="29"/>
                        </a:lnTo>
                        <a:lnTo>
                          <a:pt x="608" y="23"/>
                        </a:lnTo>
                        <a:lnTo>
                          <a:pt x="634" y="19"/>
                        </a:lnTo>
                        <a:lnTo>
                          <a:pt x="660" y="14"/>
                        </a:lnTo>
                        <a:lnTo>
                          <a:pt x="688" y="10"/>
                        </a:lnTo>
                        <a:lnTo>
                          <a:pt x="716" y="7"/>
                        </a:lnTo>
                        <a:lnTo>
                          <a:pt x="746" y="3"/>
                        </a:lnTo>
                        <a:lnTo>
                          <a:pt x="777" y="1"/>
                        </a:lnTo>
                        <a:lnTo>
                          <a:pt x="809" y="0"/>
                        </a:lnTo>
                        <a:lnTo>
                          <a:pt x="843" y="0"/>
                        </a:lnTo>
                        <a:lnTo>
                          <a:pt x="878" y="0"/>
                        </a:lnTo>
                        <a:lnTo>
                          <a:pt x="914" y="1"/>
                        </a:lnTo>
                        <a:lnTo>
                          <a:pt x="952" y="3"/>
                        </a:lnTo>
                        <a:lnTo>
                          <a:pt x="927" y="4"/>
                        </a:lnTo>
                        <a:lnTo>
                          <a:pt x="904" y="6"/>
                        </a:lnTo>
                        <a:lnTo>
                          <a:pt x="882" y="7"/>
                        </a:lnTo>
                        <a:lnTo>
                          <a:pt x="859" y="8"/>
                        </a:lnTo>
                        <a:lnTo>
                          <a:pt x="835" y="11"/>
                        </a:lnTo>
                        <a:lnTo>
                          <a:pt x="813" y="14"/>
                        </a:lnTo>
                        <a:lnTo>
                          <a:pt x="790" y="16"/>
                        </a:lnTo>
                        <a:lnTo>
                          <a:pt x="768" y="19"/>
                        </a:lnTo>
                        <a:lnTo>
                          <a:pt x="746" y="22"/>
                        </a:lnTo>
                        <a:lnTo>
                          <a:pt x="725" y="26"/>
                        </a:lnTo>
                        <a:lnTo>
                          <a:pt x="704" y="29"/>
                        </a:lnTo>
                        <a:lnTo>
                          <a:pt x="682" y="33"/>
                        </a:lnTo>
                        <a:lnTo>
                          <a:pt x="662" y="38"/>
                        </a:lnTo>
                        <a:lnTo>
                          <a:pt x="643" y="42"/>
                        </a:lnTo>
                        <a:lnTo>
                          <a:pt x="623" y="46"/>
                        </a:lnTo>
                        <a:lnTo>
                          <a:pt x="604" y="51"/>
                        </a:lnTo>
                        <a:lnTo>
                          <a:pt x="586" y="57"/>
                        </a:lnTo>
                        <a:lnTo>
                          <a:pt x="567" y="61"/>
                        </a:lnTo>
                        <a:lnTo>
                          <a:pt x="551" y="67"/>
                        </a:lnTo>
                        <a:lnTo>
                          <a:pt x="534" y="73"/>
                        </a:lnTo>
                        <a:lnTo>
                          <a:pt x="518" y="80"/>
                        </a:lnTo>
                        <a:lnTo>
                          <a:pt x="502" y="86"/>
                        </a:lnTo>
                        <a:lnTo>
                          <a:pt x="487" y="91"/>
                        </a:lnTo>
                        <a:lnTo>
                          <a:pt x="474" y="99"/>
                        </a:lnTo>
                        <a:lnTo>
                          <a:pt x="461" y="106"/>
                        </a:lnTo>
                        <a:lnTo>
                          <a:pt x="448" y="113"/>
                        </a:lnTo>
                        <a:lnTo>
                          <a:pt x="436" y="121"/>
                        </a:lnTo>
                        <a:lnTo>
                          <a:pt x="426" y="128"/>
                        </a:lnTo>
                        <a:lnTo>
                          <a:pt x="416" y="135"/>
                        </a:lnTo>
                        <a:lnTo>
                          <a:pt x="407" y="144"/>
                        </a:lnTo>
                        <a:lnTo>
                          <a:pt x="398" y="153"/>
                        </a:lnTo>
                        <a:lnTo>
                          <a:pt x="391" y="161"/>
                        </a:lnTo>
                        <a:lnTo>
                          <a:pt x="401" y="161"/>
                        </a:lnTo>
                        <a:lnTo>
                          <a:pt x="411" y="163"/>
                        </a:lnTo>
                        <a:lnTo>
                          <a:pt x="421" y="163"/>
                        </a:lnTo>
                        <a:lnTo>
                          <a:pt x="433" y="164"/>
                        </a:lnTo>
                        <a:lnTo>
                          <a:pt x="446" y="166"/>
                        </a:lnTo>
                        <a:lnTo>
                          <a:pt x="459" y="167"/>
                        </a:lnTo>
                        <a:lnTo>
                          <a:pt x="474" y="169"/>
                        </a:lnTo>
                        <a:lnTo>
                          <a:pt x="490" y="170"/>
                        </a:lnTo>
                        <a:lnTo>
                          <a:pt x="506" y="173"/>
                        </a:lnTo>
                        <a:lnTo>
                          <a:pt x="522" y="176"/>
                        </a:lnTo>
                        <a:lnTo>
                          <a:pt x="539" y="177"/>
                        </a:lnTo>
                        <a:lnTo>
                          <a:pt x="557" y="180"/>
                        </a:lnTo>
                        <a:lnTo>
                          <a:pt x="576" y="185"/>
                        </a:lnTo>
                        <a:lnTo>
                          <a:pt x="595" y="188"/>
                        </a:lnTo>
                        <a:lnTo>
                          <a:pt x="615" y="192"/>
                        </a:lnTo>
                        <a:lnTo>
                          <a:pt x="634" y="195"/>
                        </a:lnTo>
                        <a:lnTo>
                          <a:pt x="655" y="199"/>
                        </a:lnTo>
                        <a:lnTo>
                          <a:pt x="676" y="205"/>
                        </a:lnTo>
                        <a:lnTo>
                          <a:pt x="698" y="209"/>
                        </a:lnTo>
                        <a:lnTo>
                          <a:pt x="720" y="215"/>
                        </a:lnTo>
                        <a:lnTo>
                          <a:pt x="742" y="220"/>
                        </a:lnTo>
                        <a:lnTo>
                          <a:pt x="764" y="227"/>
                        </a:lnTo>
                        <a:lnTo>
                          <a:pt x="787" y="233"/>
                        </a:lnTo>
                        <a:lnTo>
                          <a:pt x="810" y="239"/>
                        </a:lnTo>
                        <a:lnTo>
                          <a:pt x="834" y="246"/>
                        </a:lnTo>
                        <a:lnTo>
                          <a:pt x="857" y="253"/>
                        </a:lnTo>
                        <a:lnTo>
                          <a:pt x="880" y="262"/>
                        </a:lnTo>
                        <a:lnTo>
                          <a:pt x="904" y="271"/>
                        </a:lnTo>
                        <a:lnTo>
                          <a:pt x="929" y="279"/>
                        </a:lnTo>
                        <a:lnTo>
                          <a:pt x="952" y="288"/>
                        </a:lnTo>
                        <a:lnTo>
                          <a:pt x="977" y="297"/>
                        </a:lnTo>
                        <a:lnTo>
                          <a:pt x="1000" y="307"/>
                        </a:lnTo>
                        <a:lnTo>
                          <a:pt x="969" y="297"/>
                        </a:lnTo>
                        <a:lnTo>
                          <a:pt x="939" y="288"/>
                        </a:lnTo>
                        <a:lnTo>
                          <a:pt x="910" y="279"/>
                        </a:lnTo>
                        <a:lnTo>
                          <a:pt x="882" y="272"/>
                        </a:lnTo>
                        <a:lnTo>
                          <a:pt x="854" y="263"/>
                        </a:lnTo>
                        <a:lnTo>
                          <a:pt x="827" y="258"/>
                        </a:lnTo>
                        <a:lnTo>
                          <a:pt x="800" y="250"/>
                        </a:lnTo>
                        <a:lnTo>
                          <a:pt x="773" y="244"/>
                        </a:lnTo>
                        <a:lnTo>
                          <a:pt x="748" y="239"/>
                        </a:lnTo>
                        <a:lnTo>
                          <a:pt x="723" y="234"/>
                        </a:lnTo>
                        <a:lnTo>
                          <a:pt x="698" y="230"/>
                        </a:lnTo>
                        <a:lnTo>
                          <a:pt x="674" y="225"/>
                        </a:lnTo>
                        <a:lnTo>
                          <a:pt x="650" y="223"/>
                        </a:lnTo>
                        <a:lnTo>
                          <a:pt x="627" y="220"/>
                        </a:lnTo>
                        <a:lnTo>
                          <a:pt x="604" y="217"/>
                        </a:lnTo>
                        <a:lnTo>
                          <a:pt x="580" y="214"/>
                        </a:lnTo>
                        <a:lnTo>
                          <a:pt x="558" y="212"/>
                        </a:lnTo>
                        <a:lnTo>
                          <a:pt x="535" y="211"/>
                        </a:lnTo>
                        <a:lnTo>
                          <a:pt x="513" y="209"/>
                        </a:lnTo>
                        <a:lnTo>
                          <a:pt x="491" y="209"/>
                        </a:lnTo>
                        <a:lnTo>
                          <a:pt x="470" y="209"/>
                        </a:lnTo>
                        <a:lnTo>
                          <a:pt x="449" y="209"/>
                        </a:lnTo>
                        <a:lnTo>
                          <a:pt x="427" y="211"/>
                        </a:lnTo>
                        <a:lnTo>
                          <a:pt x="405" y="212"/>
                        </a:lnTo>
                        <a:lnTo>
                          <a:pt x="384" y="212"/>
                        </a:lnTo>
                        <a:lnTo>
                          <a:pt x="363" y="215"/>
                        </a:lnTo>
                        <a:lnTo>
                          <a:pt x="341" y="217"/>
                        </a:lnTo>
                        <a:lnTo>
                          <a:pt x="319" y="220"/>
                        </a:lnTo>
                        <a:lnTo>
                          <a:pt x="299" y="221"/>
                        </a:lnTo>
                        <a:lnTo>
                          <a:pt x="277" y="224"/>
                        </a:lnTo>
                        <a:lnTo>
                          <a:pt x="255" y="227"/>
                        </a:lnTo>
                        <a:lnTo>
                          <a:pt x="234" y="231"/>
                        </a:lnTo>
                        <a:lnTo>
                          <a:pt x="244" y="239"/>
                        </a:lnTo>
                        <a:lnTo>
                          <a:pt x="254" y="247"/>
                        </a:lnTo>
                        <a:lnTo>
                          <a:pt x="264" y="255"/>
                        </a:lnTo>
                        <a:lnTo>
                          <a:pt x="274" y="263"/>
                        </a:lnTo>
                        <a:lnTo>
                          <a:pt x="285" y="271"/>
                        </a:lnTo>
                        <a:lnTo>
                          <a:pt x="295" y="278"/>
                        </a:lnTo>
                        <a:lnTo>
                          <a:pt x="305" y="285"/>
                        </a:lnTo>
                        <a:lnTo>
                          <a:pt x="315" y="292"/>
                        </a:lnTo>
                        <a:lnTo>
                          <a:pt x="327" y="298"/>
                        </a:lnTo>
                        <a:lnTo>
                          <a:pt x="337" y="306"/>
                        </a:lnTo>
                        <a:lnTo>
                          <a:pt x="349" y="313"/>
                        </a:lnTo>
                        <a:lnTo>
                          <a:pt x="360" y="320"/>
                        </a:lnTo>
                        <a:lnTo>
                          <a:pt x="373" y="326"/>
                        </a:lnTo>
                        <a:lnTo>
                          <a:pt x="387" y="333"/>
                        </a:lnTo>
                        <a:lnTo>
                          <a:pt x="400" y="339"/>
                        </a:lnTo>
                        <a:lnTo>
                          <a:pt x="413" y="345"/>
                        </a:lnTo>
                        <a:lnTo>
                          <a:pt x="407" y="342"/>
                        </a:lnTo>
                        <a:lnTo>
                          <a:pt x="400" y="339"/>
                        </a:lnTo>
                        <a:lnTo>
                          <a:pt x="391" y="335"/>
                        </a:lnTo>
                        <a:lnTo>
                          <a:pt x="382" y="332"/>
                        </a:lnTo>
                        <a:lnTo>
                          <a:pt x="373" y="326"/>
                        </a:lnTo>
                        <a:lnTo>
                          <a:pt x="365" y="322"/>
                        </a:lnTo>
                        <a:lnTo>
                          <a:pt x="354" y="317"/>
                        </a:lnTo>
                        <a:lnTo>
                          <a:pt x="344" y="311"/>
                        </a:lnTo>
                        <a:lnTo>
                          <a:pt x="334" y="306"/>
                        </a:lnTo>
                        <a:lnTo>
                          <a:pt x="324" y="300"/>
                        </a:lnTo>
                        <a:lnTo>
                          <a:pt x="312" y="294"/>
                        </a:lnTo>
                        <a:lnTo>
                          <a:pt x="301" y="288"/>
                        </a:lnTo>
                        <a:lnTo>
                          <a:pt x="287" y="282"/>
                        </a:lnTo>
                        <a:lnTo>
                          <a:pt x="276" y="278"/>
                        </a:lnTo>
                        <a:lnTo>
                          <a:pt x="263" y="272"/>
                        </a:lnTo>
                        <a:lnTo>
                          <a:pt x="250" y="266"/>
                        </a:lnTo>
                        <a:lnTo>
                          <a:pt x="236" y="260"/>
                        </a:lnTo>
                        <a:lnTo>
                          <a:pt x="222" y="256"/>
                        </a:lnTo>
                        <a:lnTo>
                          <a:pt x="207" y="250"/>
                        </a:lnTo>
                        <a:lnTo>
                          <a:pt x="193" y="246"/>
                        </a:lnTo>
                        <a:lnTo>
                          <a:pt x="178" y="242"/>
                        </a:lnTo>
                        <a:lnTo>
                          <a:pt x="164" y="237"/>
                        </a:lnTo>
                        <a:lnTo>
                          <a:pt x="149" y="234"/>
                        </a:lnTo>
                        <a:lnTo>
                          <a:pt x="133" y="231"/>
                        </a:lnTo>
                        <a:lnTo>
                          <a:pt x="117" y="228"/>
                        </a:lnTo>
                        <a:lnTo>
                          <a:pt x="101" y="227"/>
                        </a:lnTo>
                        <a:lnTo>
                          <a:pt x="85" y="227"/>
                        </a:lnTo>
                        <a:lnTo>
                          <a:pt x="67" y="225"/>
                        </a:lnTo>
                        <a:lnTo>
                          <a:pt x="51" y="225"/>
                        </a:lnTo>
                        <a:lnTo>
                          <a:pt x="34" y="227"/>
                        </a:lnTo>
                        <a:lnTo>
                          <a:pt x="18" y="228"/>
                        </a:lnTo>
                        <a:lnTo>
                          <a:pt x="0" y="231"/>
                        </a:lnTo>
                        <a:lnTo>
                          <a:pt x="11" y="223"/>
                        </a:lnTo>
                        <a:lnTo>
                          <a:pt x="24" y="214"/>
                        </a:lnTo>
                        <a:lnTo>
                          <a:pt x="35" y="205"/>
                        </a:lnTo>
                        <a:lnTo>
                          <a:pt x="50" y="195"/>
                        </a:lnTo>
                        <a:lnTo>
                          <a:pt x="63" y="185"/>
                        </a:lnTo>
                        <a:lnTo>
                          <a:pt x="78" y="176"/>
                        </a:lnTo>
                        <a:lnTo>
                          <a:pt x="91" y="166"/>
                        </a:lnTo>
                        <a:lnTo>
                          <a:pt x="105" y="157"/>
                        </a:lnTo>
                        <a:lnTo>
                          <a:pt x="118" y="150"/>
                        </a:lnTo>
                        <a:lnTo>
                          <a:pt x="130" y="141"/>
                        </a:lnTo>
                        <a:lnTo>
                          <a:pt x="140" y="135"/>
                        </a:lnTo>
                        <a:lnTo>
                          <a:pt x="150" y="129"/>
                        </a:lnTo>
                        <a:lnTo>
                          <a:pt x="158" y="124"/>
                        </a:lnTo>
                        <a:lnTo>
                          <a:pt x="164" y="121"/>
                        </a:lnTo>
                        <a:lnTo>
                          <a:pt x="168" y="118"/>
                        </a:lnTo>
                        <a:lnTo>
                          <a:pt x="169" y="118"/>
                        </a:lnTo>
                        <a:lnTo>
                          <a:pt x="177" y="121"/>
                        </a:lnTo>
                        <a:lnTo>
                          <a:pt x="185" y="125"/>
                        </a:lnTo>
                        <a:lnTo>
                          <a:pt x="194" y="128"/>
                        </a:lnTo>
                        <a:lnTo>
                          <a:pt x="201" y="132"/>
                        </a:lnTo>
                        <a:lnTo>
                          <a:pt x="210" y="135"/>
                        </a:lnTo>
                        <a:lnTo>
                          <a:pt x="219" y="140"/>
                        </a:lnTo>
                        <a:lnTo>
                          <a:pt x="226" y="141"/>
                        </a:lnTo>
                        <a:lnTo>
                          <a:pt x="234" y="144"/>
                        </a:lnTo>
                        <a:lnTo>
                          <a:pt x="241" y="147"/>
                        </a:lnTo>
                        <a:lnTo>
                          <a:pt x="247" y="148"/>
                        </a:lnTo>
                        <a:lnTo>
                          <a:pt x="252" y="151"/>
                        </a:lnTo>
                        <a:lnTo>
                          <a:pt x="257" y="151"/>
                        </a:lnTo>
                        <a:lnTo>
                          <a:pt x="261" y="154"/>
                        </a:lnTo>
                        <a:lnTo>
                          <a:pt x="264" y="154"/>
                        </a:lnTo>
                        <a:lnTo>
                          <a:pt x="266" y="156"/>
                        </a:lnTo>
                        <a:lnTo>
                          <a:pt x="267" y="15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800" bIns="-28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20" name=""/>
                  <p:cNvSpPr/>
                  <p:nvPr/>
                </p:nvSpPr>
                <p:spPr>
                  <a:xfrm flipH="1">
                    <a:off x="2217240" y="5082120"/>
                    <a:ext cx="63000" cy="21600"/>
                  </a:xfrm>
                  <a:custGeom>
                    <a:avLst/>
                    <a:gdLst/>
                    <a:ahLst/>
                    <a:rect l="l" t="t" r="r" b="b"/>
                    <a:pathLst>
                      <a:path w="1099" h="412">
                        <a:moveTo>
                          <a:pt x="370" y="183"/>
                        </a:moveTo>
                        <a:lnTo>
                          <a:pt x="386" y="182"/>
                        </a:lnTo>
                        <a:lnTo>
                          <a:pt x="404" y="180"/>
                        </a:lnTo>
                        <a:lnTo>
                          <a:pt x="423" y="177"/>
                        </a:lnTo>
                        <a:lnTo>
                          <a:pt x="442" y="176"/>
                        </a:lnTo>
                        <a:lnTo>
                          <a:pt x="462" y="174"/>
                        </a:lnTo>
                        <a:lnTo>
                          <a:pt x="483" y="173"/>
                        </a:lnTo>
                        <a:lnTo>
                          <a:pt x="504" y="172"/>
                        </a:lnTo>
                        <a:lnTo>
                          <a:pt x="526" y="170"/>
                        </a:lnTo>
                        <a:lnTo>
                          <a:pt x="550" y="167"/>
                        </a:lnTo>
                        <a:lnTo>
                          <a:pt x="573" y="166"/>
                        </a:lnTo>
                        <a:lnTo>
                          <a:pt x="596" y="163"/>
                        </a:lnTo>
                        <a:lnTo>
                          <a:pt x="621" y="160"/>
                        </a:lnTo>
                        <a:lnTo>
                          <a:pt x="646" y="157"/>
                        </a:lnTo>
                        <a:lnTo>
                          <a:pt x="671" y="154"/>
                        </a:lnTo>
                        <a:lnTo>
                          <a:pt x="695" y="150"/>
                        </a:lnTo>
                        <a:lnTo>
                          <a:pt x="720" y="147"/>
                        </a:lnTo>
                        <a:lnTo>
                          <a:pt x="746" y="142"/>
                        </a:lnTo>
                        <a:lnTo>
                          <a:pt x="771" y="138"/>
                        </a:lnTo>
                        <a:lnTo>
                          <a:pt x="797" y="132"/>
                        </a:lnTo>
                        <a:lnTo>
                          <a:pt x="822" y="126"/>
                        </a:lnTo>
                        <a:lnTo>
                          <a:pt x="848" y="119"/>
                        </a:lnTo>
                        <a:lnTo>
                          <a:pt x="873" y="112"/>
                        </a:lnTo>
                        <a:lnTo>
                          <a:pt x="896" y="105"/>
                        </a:lnTo>
                        <a:lnTo>
                          <a:pt x="921" y="96"/>
                        </a:lnTo>
                        <a:lnTo>
                          <a:pt x="946" y="87"/>
                        </a:lnTo>
                        <a:lnTo>
                          <a:pt x="969" y="77"/>
                        </a:lnTo>
                        <a:lnTo>
                          <a:pt x="993" y="67"/>
                        </a:lnTo>
                        <a:lnTo>
                          <a:pt x="1014" y="55"/>
                        </a:lnTo>
                        <a:lnTo>
                          <a:pt x="1036" y="42"/>
                        </a:lnTo>
                        <a:lnTo>
                          <a:pt x="1058" y="29"/>
                        </a:lnTo>
                        <a:lnTo>
                          <a:pt x="1079" y="14"/>
                        </a:lnTo>
                        <a:lnTo>
                          <a:pt x="1099" y="0"/>
                        </a:lnTo>
                        <a:lnTo>
                          <a:pt x="1080" y="11"/>
                        </a:lnTo>
                        <a:lnTo>
                          <a:pt x="1063" y="23"/>
                        </a:lnTo>
                        <a:lnTo>
                          <a:pt x="1045" y="35"/>
                        </a:lnTo>
                        <a:lnTo>
                          <a:pt x="1028" y="46"/>
                        </a:lnTo>
                        <a:lnTo>
                          <a:pt x="1010" y="57"/>
                        </a:lnTo>
                        <a:lnTo>
                          <a:pt x="993" y="65"/>
                        </a:lnTo>
                        <a:lnTo>
                          <a:pt x="977" y="75"/>
                        </a:lnTo>
                        <a:lnTo>
                          <a:pt x="959" y="84"/>
                        </a:lnTo>
                        <a:lnTo>
                          <a:pt x="942" y="93"/>
                        </a:lnTo>
                        <a:lnTo>
                          <a:pt x="926" y="102"/>
                        </a:lnTo>
                        <a:lnTo>
                          <a:pt x="910" y="109"/>
                        </a:lnTo>
                        <a:lnTo>
                          <a:pt x="892" y="116"/>
                        </a:lnTo>
                        <a:lnTo>
                          <a:pt x="876" y="124"/>
                        </a:lnTo>
                        <a:lnTo>
                          <a:pt x="859" y="131"/>
                        </a:lnTo>
                        <a:lnTo>
                          <a:pt x="843" y="137"/>
                        </a:lnTo>
                        <a:lnTo>
                          <a:pt x="826" y="142"/>
                        </a:lnTo>
                        <a:lnTo>
                          <a:pt x="809" y="150"/>
                        </a:lnTo>
                        <a:lnTo>
                          <a:pt x="792" y="156"/>
                        </a:lnTo>
                        <a:lnTo>
                          <a:pt x="775" y="160"/>
                        </a:lnTo>
                        <a:lnTo>
                          <a:pt x="758" y="166"/>
                        </a:lnTo>
                        <a:lnTo>
                          <a:pt x="741" y="172"/>
                        </a:lnTo>
                        <a:lnTo>
                          <a:pt x="722" y="176"/>
                        </a:lnTo>
                        <a:lnTo>
                          <a:pt x="704" y="182"/>
                        </a:lnTo>
                        <a:lnTo>
                          <a:pt x="687" y="186"/>
                        </a:lnTo>
                        <a:lnTo>
                          <a:pt x="668" y="191"/>
                        </a:lnTo>
                        <a:lnTo>
                          <a:pt x="649" y="195"/>
                        </a:lnTo>
                        <a:lnTo>
                          <a:pt x="630" y="199"/>
                        </a:lnTo>
                        <a:lnTo>
                          <a:pt x="611" y="204"/>
                        </a:lnTo>
                        <a:lnTo>
                          <a:pt x="590" y="208"/>
                        </a:lnTo>
                        <a:lnTo>
                          <a:pt x="570" y="214"/>
                        </a:lnTo>
                        <a:lnTo>
                          <a:pt x="550" y="218"/>
                        </a:lnTo>
                        <a:lnTo>
                          <a:pt x="528" y="223"/>
                        </a:lnTo>
                        <a:lnTo>
                          <a:pt x="503" y="236"/>
                        </a:lnTo>
                        <a:lnTo>
                          <a:pt x="480" y="249"/>
                        </a:lnTo>
                        <a:lnTo>
                          <a:pt x="456" y="262"/>
                        </a:lnTo>
                        <a:lnTo>
                          <a:pt x="436" y="275"/>
                        </a:lnTo>
                        <a:lnTo>
                          <a:pt x="414" y="287"/>
                        </a:lnTo>
                        <a:lnTo>
                          <a:pt x="395" y="298"/>
                        </a:lnTo>
                        <a:lnTo>
                          <a:pt x="376" y="310"/>
                        </a:lnTo>
                        <a:lnTo>
                          <a:pt x="359" y="322"/>
                        </a:lnTo>
                        <a:lnTo>
                          <a:pt x="341" y="332"/>
                        </a:lnTo>
                        <a:lnTo>
                          <a:pt x="325" y="341"/>
                        </a:lnTo>
                        <a:lnTo>
                          <a:pt x="309" y="351"/>
                        </a:lnTo>
                        <a:lnTo>
                          <a:pt x="293" y="359"/>
                        </a:lnTo>
                        <a:lnTo>
                          <a:pt x="279" y="368"/>
                        </a:lnTo>
                        <a:lnTo>
                          <a:pt x="264" y="375"/>
                        </a:lnTo>
                        <a:lnTo>
                          <a:pt x="250" y="383"/>
                        </a:lnTo>
                        <a:lnTo>
                          <a:pt x="236" y="389"/>
                        </a:lnTo>
                        <a:lnTo>
                          <a:pt x="222" y="394"/>
                        </a:lnTo>
                        <a:lnTo>
                          <a:pt x="209" y="399"/>
                        </a:lnTo>
                        <a:lnTo>
                          <a:pt x="196" y="403"/>
                        </a:lnTo>
                        <a:lnTo>
                          <a:pt x="181" y="406"/>
                        </a:lnTo>
                        <a:lnTo>
                          <a:pt x="168" y="409"/>
                        </a:lnTo>
                        <a:lnTo>
                          <a:pt x="155" y="412"/>
                        </a:lnTo>
                        <a:lnTo>
                          <a:pt x="142" y="412"/>
                        </a:lnTo>
                        <a:lnTo>
                          <a:pt x="127" y="412"/>
                        </a:lnTo>
                        <a:lnTo>
                          <a:pt x="113" y="412"/>
                        </a:lnTo>
                        <a:lnTo>
                          <a:pt x="98" y="410"/>
                        </a:lnTo>
                        <a:lnTo>
                          <a:pt x="83" y="408"/>
                        </a:lnTo>
                        <a:lnTo>
                          <a:pt x="69" y="403"/>
                        </a:lnTo>
                        <a:lnTo>
                          <a:pt x="53" y="399"/>
                        </a:lnTo>
                        <a:lnTo>
                          <a:pt x="35" y="394"/>
                        </a:lnTo>
                        <a:lnTo>
                          <a:pt x="19" y="387"/>
                        </a:lnTo>
                        <a:lnTo>
                          <a:pt x="0" y="380"/>
                        </a:lnTo>
                        <a:lnTo>
                          <a:pt x="16" y="370"/>
                        </a:lnTo>
                        <a:lnTo>
                          <a:pt x="31" y="359"/>
                        </a:lnTo>
                        <a:lnTo>
                          <a:pt x="47" y="348"/>
                        </a:lnTo>
                        <a:lnTo>
                          <a:pt x="62" y="339"/>
                        </a:lnTo>
                        <a:lnTo>
                          <a:pt x="78" y="329"/>
                        </a:lnTo>
                        <a:lnTo>
                          <a:pt x="94" y="319"/>
                        </a:lnTo>
                        <a:lnTo>
                          <a:pt x="110" y="310"/>
                        </a:lnTo>
                        <a:lnTo>
                          <a:pt x="126" y="301"/>
                        </a:lnTo>
                        <a:lnTo>
                          <a:pt x="140" y="292"/>
                        </a:lnTo>
                        <a:lnTo>
                          <a:pt x="156" y="284"/>
                        </a:lnTo>
                        <a:lnTo>
                          <a:pt x="172" y="275"/>
                        </a:lnTo>
                        <a:lnTo>
                          <a:pt x="187" y="268"/>
                        </a:lnTo>
                        <a:lnTo>
                          <a:pt x="201" y="259"/>
                        </a:lnTo>
                        <a:lnTo>
                          <a:pt x="216" y="252"/>
                        </a:lnTo>
                        <a:lnTo>
                          <a:pt x="231" y="246"/>
                        </a:lnTo>
                        <a:lnTo>
                          <a:pt x="245" y="239"/>
                        </a:lnTo>
                        <a:lnTo>
                          <a:pt x="258" y="233"/>
                        </a:lnTo>
                        <a:lnTo>
                          <a:pt x="271" y="227"/>
                        </a:lnTo>
                        <a:lnTo>
                          <a:pt x="283" y="221"/>
                        </a:lnTo>
                        <a:lnTo>
                          <a:pt x="295" y="215"/>
                        </a:lnTo>
                        <a:lnTo>
                          <a:pt x="306" y="211"/>
                        </a:lnTo>
                        <a:lnTo>
                          <a:pt x="317" y="207"/>
                        </a:lnTo>
                        <a:lnTo>
                          <a:pt x="327" y="202"/>
                        </a:lnTo>
                        <a:lnTo>
                          <a:pt x="335" y="198"/>
                        </a:lnTo>
                        <a:lnTo>
                          <a:pt x="343" y="195"/>
                        </a:lnTo>
                        <a:lnTo>
                          <a:pt x="350" y="192"/>
                        </a:lnTo>
                        <a:lnTo>
                          <a:pt x="356" y="189"/>
                        </a:lnTo>
                        <a:lnTo>
                          <a:pt x="362" y="188"/>
                        </a:lnTo>
                        <a:lnTo>
                          <a:pt x="366" y="186"/>
                        </a:lnTo>
                        <a:lnTo>
                          <a:pt x="368" y="185"/>
                        </a:lnTo>
                        <a:lnTo>
                          <a:pt x="370" y="183"/>
                        </a:lnTo>
                        <a:lnTo>
                          <a:pt x="370" y="18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0" bIns="-25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21" name=""/>
                  <p:cNvSpPr/>
                  <p:nvPr/>
                </p:nvSpPr>
                <p:spPr>
                  <a:xfrm flipH="1">
                    <a:off x="2234160" y="5083920"/>
                    <a:ext cx="1908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336" h="170">
                        <a:moveTo>
                          <a:pt x="0" y="169"/>
                        </a:moveTo>
                        <a:lnTo>
                          <a:pt x="16" y="157"/>
                        </a:lnTo>
                        <a:lnTo>
                          <a:pt x="33" y="147"/>
                        </a:lnTo>
                        <a:lnTo>
                          <a:pt x="52" y="137"/>
                        </a:lnTo>
                        <a:lnTo>
                          <a:pt x="73" y="126"/>
                        </a:lnTo>
                        <a:lnTo>
                          <a:pt x="93" y="116"/>
                        </a:lnTo>
                        <a:lnTo>
                          <a:pt x="115" y="108"/>
                        </a:lnTo>
                        <a:lnTo>
                          <a:pt x="137" y="97"/>
                        </a:lnTo>
                        <a:lnTo>
                          <a:pt x="160" y="89"/>
                        </a:lnTo>
                        <a:lnTo>
                          <a:pt x="183" y="78"/>
                        </a:lnTo>
                        <a:lnTo>
                          <a:pt x="207" y="68"/>
                        </a:lnTo>
                        <a:lnTo>
                          <a:pt x="230" y="58"/>
                        </a:lnTo>
                        <a:lnTo>
                          <a:pt x="252" y="48"/>
                        </a:lnTo>
                        <a:lnTo>
                          <a:pt x="274" y="36"/>
                        </a:lnTo>
                        <a:lnTo>
                          <a:pt x="296" y="25"/>
                        </a:lnTo>
                        <a:lnTo>
                          <a:pt x="318" y="13"/>
                        </a:lnTo>
                        <a:lnTo>
                          <a:pt x="336" y="0"/>
                        </a:lnTo>
                        <a:lnTo>
                          <a:pt x="323" y="11"/>
                        </a:lnTo>
                        <a:lnTo>
                          <a:pt x="309" y="23"/>
                        </a:lnTo>
                        <a:lnTo>
                          <a:pt x="291" y="36"/>
                        </a:lnTo>
                        <a:lnTo>
                          <a:pt x="275" y="48"/>
                        </a:lnTo>
                        <a:lnTo>
                          <a:pt x="258" y="61"/>
                        </a:lnTo>
                        <a:lnTo>
                          <a:pt x="240" y="74"/>
                        </a:lnTo>
                        <a:lnTo>
                          <a:pt x="223" y="86"/>
                        </a:lnTo>
                        <a:lnTo>
                          <a:pt x="205" y="99"/>
                        </a:lnTo>
                        <a:lnTo>
                          <a:pt x="188" y="110"/>
                        </a:lnTo>
                        <a:lnTo>
                          <a:pt x="170" y="121"/>
                        </a:lnTo>
                        <a:lnTo>
                          <a:pt x="153" y="131"/>
                        </a:lnTo>
                        <a:lnTo>
                          <a:pt x="137" y="141"/>
                        </a:lnTo>
                        <a:lnTo>
                          <a:pt x="121" y="150"/>
                        </a:lnTo>
                        <a:lnTo>
                          <a:pt x="106" y="157"/>
                        </a:lnTo>
                        <a:lnTo>
                          <a:pt x="93" y="164"/>
                        </a:lnTo>
                        <a:lnTo>
                          <a:pt x="81" y="169"/>
                        </a:lnTo>
                        <a:lnTo>
                          <a:pt x="64" y="170"/>
                        </a:lnTo>
                        <a:lnTo>
                          <a:pt x="48" y="170"/>
                        </a:lnTo>
                        <a:lnTo>
                          <a:pt x="33" y="170"/>
                        </a:lnTo>
                        <a:lnTo>
                          <a:pt x="22" y="170"/>
                        </a:lnTo>
                        <a:lnTo>
                          <a:pt x="13" y="170"/>
                        </a:lnTo>
                        <a:lnTo>
                          <a:pt x="6" y="169"/>
                        </a:lnTo>
                        <a:lnTo>
                          <a:pt x="1" y="169"/>
                        </a:lnTo>
                        <a:lnTo>
                          <a:pt x="0" y="16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22" name=""/>
                  <p:cNvSpPr/>
                  <p:nvPr/>
                </p:nvSpPr>
                <p:spPr>
                  <a:xfrm flipH="1">
                    <a:off x="2259720" y="5079960"/>
                    <a:ext cx="360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98">
                        <a:moveTo>
                          <a:pt x="12" y="98"/>
                        </a:moveTo>
                        <a:lnTo>
                          <a:pt x="20" y="93"/>
                        </a:lnTo>
                        <a:lnTo>
                          <a:pt x="29" y="89"/>
                        </a:lnTo>
                        <a:lnTo>
                          <a:pt x="36" y="83"/>
                        </a:lnTo>
                        <a:lnTo>
                          <a:pt x="44" y="77"/>
                        </a:lnTo>
                        <a:lnTo>
                          <a:pt x="49" y="71"/>
                        </a:lnTo>
                        <a:lnTo>
                          <a:pt x="55" y="64"/>
                        </a:lnTo>
                        <a:lnTo>
                          <a:pt x="60" y="58"/>
                        </a:lnTo>
                        <a:lnTo>
                          <a:pt x="64" y="51"/>
                        </a:lnTo>
                        <a:lnTo>
                          <a:pt x="65" y="44"/>
                        </a:lnTo>
                        <a:lnTo>
                          <a:pt x="65" y="36"/>
                        </a:lnTo>
                        <a:lnTo>
                          <a:pt x="65" y="31"/>
                        </a:lnTo>
                        <a:lnTo>
                          <a:pt x="64" y="23"/>
                        </a:lnTo>
                        <a:lnTo>
                          <a:pt x="60" y="17"/>
                        </a:lnTo>
                        <a:lnTo>
                          <a:pt x="55" y="10"/>
                        </a:lnTo>
                        <a:lnTo>
                          <a:pt x="48" y="6"/>
                        </a:lnTo>
                        <a:lnTo>
                          <a:pt x="38" y="0"/>
                        </a:lnTo>
                        <a:lnTo>
                          <a:pt x="29" y="7"/>
                        </a:lnTo>
                        <a:lnTo>
                          <a:pt x="20" y="15"/>
                        </a:lnTo>
                        <a:lnTo>
                          <a:pt x="14" y="20"/>
                        </a:lnTo>
                        <a:lnTo>
                          <a:pt x="9" y="23"/>
                        </a:lnTo>
                        <a:lnTo>
                          <a:pt x="4" y="28"/>
                        </a:lnTo>
                        <a:lnTo>
                          <a:pt x="3" y="31"/>
                        </a:lnTo>
                        <a:lnTo>
                          <a:pt x="0" y="32"/>
                        </a:lnTo>
                        <a:lnTo>
                          <a:pt x="0" y="32"/>
                        </a:lnTo>
                        <a:lnTo>
                          <a:pt x="12" y="39"/>
                        </a:lnTo>
                        <a:lnTo>
                          <a:pt x="19" y="48"/>
                        </a:lnTo>
                        <a:lnTo>
                          <a:pt x="25" y="55"/>
                        </a:lnTo>
                        <a:lnTo>
                          <a:pt x="28" y="63"/>
                        </a:lnTo>
                        <a:lnTo>
                          <a:pt x="28" y="71"/>
                        </a:lnTo>
                        <a:lnTo>
                          <a:pt x="26" y="79"/>
                        </a:lnTo>
                        <a:lnTo>
                          <a:pt x="20" y="87"/>
                        </a:lnTo>
                        <a:lnTo>
                          <a:pt x="12" y="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23" name=""/>
                  <p:cNvSpPr/>
                  <p:nvPr/>
                </p:nvSpPr>
                <p:spPr>
                  <a:xfrm flipH="1">
                    <a:off x="2250000" y="5108040"/>
                    <a:ext cx="5760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1010" h="244">
                        <a:moveTo>
                          <a:pt x="86" y="0"/>
                        </a:moveTo>
                        <a:lnTo>
                          <a:pt x="102" y="8"/>
                        </a:lnTo>
                        <a:lnTo>
                          <a:pt x="120" y="17"/>
                        </a:lnTo>
                        <a:lnTo>
                          <a:pt x="140" y="24"/>
                        </a:lnTo>
                        <a:lnTo>
                          <a:pt x="160" y="32"/>
                        </a:lnTo>
                        <a:lnTo>
                          <a:pt x="181" y="40"/>
                        </a:lnTo>
                        <a:lnTo>
                          <a:pt x="204" y="48"/>
                        </a:lnTo>
                        <a:lnTo>
                          <a:pt x="227" y="55"/>
                        </a:lnTo>
                        <a:lnTo>
                          <a:pt x="251" y="62"/>
                        </a:lnTo>
                        <a:lnTo>
                          <a:pt x="277" y="70"/>
                        </a:lnTo>
                        <a:lnTo>
                          <a:pt x="302" y="77"/>
                        </a:lnTo>
                        <a:lnTo>
                          <a:pt x="329" y="83"/>
                        </a:lnTo>
                        <a:lnTo>
                          <a:pt x="356" y="90"/>
                        </a:lnTo>
                        <a:lnTo>
                          <a:pt x="383" y="96"/>
                        </a:lnTo>
                        <a:lnTo>
                          <a:pt x="411" y="102"/>
                        </a:lnTo>
                        <a:lnTo>
                          <a:pt x="439" y="109"/>
                        </a:lnTo>
                        <a:lnTo>
                          <a:pt x="468" y="115"/>
                        </a:lnTo>
                        <a:lnTo>
                          <a:pt x="496" y="121"/>
                        </a:lnTo>
                        <a:lnTo>
                          <a:pt x="525" y="125"/>
                        </a:lnTo>
                        <a:lnTo>
                          <a:pt x="552" y="131"/>
                        </a:lnTo>
                        <a:lnTo>
                          <a:pt x="581" y="137"/>
                        </a:lnTo>
                        <a:lnTo>
                          <a:pt x="609" y="141"/>
                        </a:lnTo>
                        <a:lnTo>
                          <a:pt x="638" y="145"/>
                        </a:lnTo>
                        <a:lnTo>
                          <a:pt x="666" y="151"/>
                        </a:lnTo>
                        <a:lnTo>
                          <a:pt x="692" y="154"/>
                        </a:lnTo>
                        <a:lnTo>
                          <a:pt x="718" y="158"/>
                        </a:lnTo>
                        <a:lnTo>
                          <a:pt x="746" y="163"/>
                        </a:lnTo>
                        <a:lnTo>
                          <a:pt x="771" y="166"/>
                        </a:lnTo>
                        <a:lnTo>
                          <a:pt x="796" y="169"/>
                        </a:lnTo>
                        <a:lnTo>
                          <a:pt x="819" y="173"/>
                        </a:lnTo>
                        <a:lnTo>
                          <a:pt x="842" y="174"/>
                        </a:lnTo>
                        <a:lnTo>
                          <a:pt x="864" y="177"/>
                        </a:lnTo>
                        <a:lnTo>
                          <a:pt x="886" y="180"/>
                        </a:lnTo>
                        <a:lnTo>
                          <a:pt x="870" y="180"/>
                        </a:lnTo>
                        <a:lnTo>
                          <a:pt x="855" y="180"/>
                        </a:lnTo>
                        <a:lnTo>
                          <a:pt x="839" y="179"/>
                        </a:lnTo>
                        <a:lnTo>
                          <a:pt x="825" y="179"/>
                        </a:lnTo>
                        <a:lnTo>
                          <a:pt x="810" y="179"/>
                        </a:lnTo>
                        <a:lnTo>
                          <a:pt x="796" y="179"/>
                        </a:lnTo>
                        <a:lnTo>
                          <a:pt x="783" y="177"/>
                        </a:lnTo>
                        <a:lnTo>
                          <a:pt x="771" y="176"/>
                        </a:lnTo>
                        <a:lnTo>
                          <a:pt x="759" y="176"/>
                        </a:lnTo>
                        <a:lnTo>
                          <a:pt x="749" y="176"/>
                        </a:lnTo>
                        <a:lnTo>
                          <a:pt x="740" y="176"/>
                        </a:lnTo>
                        <a:lnTo>
                          <a:pt x="732" y="174"/>
                        </a:lnTo>
                        <a:lnTo>
                          <a:pt x="726" y="174"/>
                        </a:lnTo>
                        <a:lnTo>
                          <a:pt x="720" y="174"/>
                        </a:lnTo>
                        <a:lnTo>
                          <a:pt x="718" y="174"/>
                        </a:lnTo>
                        <a:lnTo>
                          <a:pt x="717" y="174"/>
                        </a:lnTo>
                        <a:lnTo>
                          <a:pt x="732" y="180"/>
                        </a:lnTo>
                        <a:lnTo>
                          <a:pt x="748" y="186"/>
                        </a:lnTo>
                        <a:lnTo>
                          <a:pt x="764" y="193"/>
                        </a:lnTo>
                        <a:lnTo>
                          <a:pt x="781" y="199"/>
                        </a:lnTo>
                        <a:lnTo>
                          <a:pt x="799" y="205"/>
                        </a:lnTo>
                        <a:lnTo>
                          <a:pt x="818" y="211"/>
                        </a:lnTo>
                        <a:lnTo>
                          <a:pt x="836" y="217"/>
                        </a:lnTo>
                        <a:lnTo>
                          <a:pt x="855" y="223"/>
                        </a:lnTo>
                        <a:lnTo>
                          <a:pt x="876" y="227"/>
                        </a:lnTo>
                        <a:lnTo>
                          <a:pt x="895" y="231"/>
                        </a:lnTo>
                        <a:lnTo>
                          <a:pt x="914" y="234"/>
                        </a:lnTo>
                        <a:lnTo>
                          <a:pt x="934" y="239"/>
                        </a:lnTo>
                        <a:lnTo>
                          <a:pt x="953" y="241"/>
                        </a:lnTo>
                        <a:lnTo>
                          <a:pt x="973" y="243"/>
                        </a:lnTo>
                        <a:lnTo>
                          <a:pt x="991" y="244"/>
                        </a:lnTo>
                        <a:lnTo>
                          <a:pt x="1010" y="244"/>
                        </a:lnTo>
                        <a:lnTo>
                          <a:pt x="994" y="244"/>
                        </a:lnTo>
                        <a:lnTo>
                          <a:pt x="973" y="243"/>
                        </a:lnTo>
                        <a:lnTo>
                          <a:pt x="950" y="241"/>
                        </a:lnTo>
                        <a:lnTo>
                          <a:pt x="925" y="239"/>
                        </a:lnTo>
                        <a:lnTo>
                          <a:pt x="898" y="234"/>
                        </a:lnTo>
                        <a:lnTo>
                          <a:pt x="869" y="230"/>
                        </a:lnTo>
                        <a:lnTo>
                          <a:pt x="836" y="225"/>
                        </a:lnTo>
                        <a:lnTo>
                          <a:pt x="804" y="220"/>
                        </a:lnTo>
                        <a:lnTo>
                          <a:pt x="769" y="214"/>
                        </a:lnTo>
                        <a:lnTo>
                          <a:pt x="734" y="206"/>
                        </a:lnTo>
                        <a:lnTo>
                          <a:pt x="697" y="201"/>
                        </a:lnTo>
                        <a:lnTo>
                          <a:pt x="659" y="192"/>
                        </a:lnTo>
                        <a:lnTo>
                          <a:pt x="621" y="185"/>
                        </a:lnTo>
                        <a:lnTo>
                          <a:pt x="581" y="176"/>
                        </a:lnTo>
                        <a:lnTo>
                          <a:pt x="542" y="167"/>
                        </a:lnTo>
                        <a:lnTo>
                          <a:pt x="503" y="158"/>
                        </a:lnTo>
                        <a:lnTo>
                          <a:pt x="463" y="150"/>
                        </a:lnTo>
                        <a:lnTo>
                          <a:pt x="424" y="139"/>
                        </a:lnTo>
                        <a:lnTo>
                          <a:pt x="385" y="131"/>
                        </a:lnTo>
                        <a:lnTo>
                          <a:pt x="345" y="121"/>
                        </a:lnTo>
                        <a:lnTo>
                          <a:pt x="309" y="110"/>
                        </a:lnTo>
                        <a:lnTo>
                          <a:pt x="273" y="102"/>
                        </a:lnTo>
                        <a:lnTo>
                          <a:pt x="236" y="91"/>
                        </a:lnTo>
                        <a:lnTo>
                          <a:pt x="203" y="83"/>
                        </a:lnTo>
                        <a:lnTo>
                          <a:pt x="169" y="72"/>
                        </a:lnTo>
                        <a:lnTo>
                          <a:pt x="139" y="62"/>
                        </a:lnTo>
                        <a:lnTo>
                          <a:pt x="109" y="54"/>
                        </a:lnTo>
                        <a:lnTo>
                          <a:pt x="83" y="45"/>
                        </a:lnTo>
                        <a:lnTo>
                          <a:pt x="58" y="36"/>
                        </a:lnTo>
                        <a:lnTo>
                          <a:pt x="37" y="27"/>
                        </a:lnTo>
                        <a:lnTo>
                          <a:pt x="16" y="19"/>
                        </a:lnTo>
                        <a:lnTo>
                          <a:pt x="0" y="11"/>
                        </a:lnTo>
                        <a:lnTo>
                          <a:pt x="9" y="11"/>
                        </a:lnTo>
                        <a:lnTo>
                          <a:pt x="18" y="11"/>
                        </a:lnTo>
                        <a:lnTo>
                          <a:pt x="25" y="10"/>
                        </a:lnTo>
                        <a:lnTo>
                          <a:pt x="34" y="10"/>
                        </a:lnTo>
                        <a:lnTo>
                          <a:pt x="41" y="8"/>
                        </a:lnTo>
                        <a:lnTo>
                          <a:pt x="48" y="7"/>
                        </a:lnTo>
                        <a:lnTo>
                          <a:pt x="56" y="7"/>
                        </a:lnTo>
                        <a:lnTo>
                          <a:pt x="61" y="5"/>
                        </a:lnTo>
                        <a:lnTo>
                          <a:pt x="67" y="5"/>
                        </a:lnTo>
                        <a:lnTo>
                          <a:pt x="72" y="4"/>
                        </a:lnTo>
                        <a:lnTo>
                          <a:pt x="76" y="3"/>
                        </a:lnTo>
                        <a:lnTo>
                          <a:pt x="79" y="3"/>
                        </a:lnTo>
                        <a:lnTo>
                          <a:pt x="82" y="1"/>
                        </a:lnTo>
                        <a:lnTo>
                          <a:pt x="85" y="1"/>
                        </a:lnTo>
                        <a:lnTo>
                          <a:pt x="85" y="0"/>
                        </a:lnTo>
                        <a:lnTo>
                          <a:pt x="8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24" name=""/>
                  <p:cNvSpPr/>
                  <p:nvPr/>
                </p:nvSpPr>
                <p:spPr>
                  <a:xfrm flipH="1">
                    <a:off x="2251080" y="5106960"/>
                    <a:ext cx="374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653" h="93">
                        <a:moveTo>
                          <a:pt x="38" y="65"/>
                        </a:moveTo>
                        <a:lnTo>
                          <a:pt x="57" y="61"/>
                        </a:lnTo>
                        <a:lnTo>
                          <a:pt x="77" y="57"/>
                        </a:lnTo>
                        <a:lnTo>
                          <a:pt x="97" y="54"/>
                        </a:lnTo>
                        <a:lnTo>
                          <a:pt x="116" y="51"/>
                        </a:lnTo>
                        <a:lnTo>
                          <a:pt x="137" y="48"/>
                        </a:lnTo>
                        <a:lnTo>
                          <a:pt x="157" y="45"/>
                        </a:lnTo>
                        <a:lnTo>
                          <a:pt x="178" y="42"/>
                        </a:lnTo>
                        <a:lnTo>
                          <a:pt x="198" y="41"/>
                        </a:lnTo>
                        <a:lnTo>
                          <a:pt x="220" y="39"/>
                        </a:lnTo>
                        <a:lnTo>
                          <a:pt x="240" y="38"/>
                        </a:lnTo>
                        <a:lnTo>
                          <a:pt x="261" y="38"/>
                        </a:lnTo>
                        <a:lnTo>
                          <a:pt x="281" y="36"/>
                        </a:lnTo>
                        <a:lnTo>
                          <a:pt x="301" y="36"/>
                        </a:lnTo>
                        <a:lnTo>
                          <a:pt x="322" y="36"/>
                        </a:lnTo>
                        <a:lnTo>
                          <a:pt x="344" y="38"/>
                        </a:lnTo>
                        <a:lnTo>
                          <a:pt x="364" y="39"/>
                        </a:lnTo>
                        <a:lnTo>
                          <a:pt x="385" y="39"/>
                        </a:lnTo>
                        <a:lnTo>
                          <a:pt x="403" y="41"/>
                        </a:lnTo>
                        <a:lnTo>
                          <a:pt x="424" y="44"/>
                        </a:lnTo>
                        <a:lnTo>
                          <a:pt x="443" y="45"/>
                        </a:lnTo>
                        <a:lnTo>
                          <a:pt x="462" y="48"/>
                        </a:lnTo>
                        <a:lnTo>
                          <a:pt x="482" y="51"/>
                        </a:lnTo>
                        <a:lnTo>
                          <a:pt x="501" y="54"/>
                        </a:lnTo>
                        <a:lnTo>
                          <a:pt x="519" y="57"/>
                        </a:lnTo>
                        <a:lnTo>
                          <a:pt x="538" y="61"/>
                        </a:lnTo>
                        <a:lnTo>
                          <a:pt x="555" y="64"/>
                        </a:lnTo>
                        <a:lnTo>
                          <a:pt x="572" y="68"/>
                        </a:lnTo>
                        <a:lnTo>
                          <a:pt x="590" y="73"/>
                        </a:lnTo>
                        <a:lnTo>
                          <a:pt x="606" y="77"/>
                        </a:lnTo>
                        <a:lnTo>
                          <a:pt x="622" y="83"/>
                        </a:lnTo>
                        <a:lnTo>
                          <a:pt x="637" y="87"/>
                        </a:lnTo>
                        <a:lnTo>
                          <a:pt x="653" y="93"/>
                        </a:lnTo>
                        <a:lnTo>
                          <a:pt x="632" y="86"/>
                        </a:lnTo>
                        <a:lnTo>
                          <a:pt x="612" y="78"/>
                        </a:lnTo>
                        <a:lnTo>
                          <a:pt x="593" y="73"/>
                        </a:lnTo>
                        <a:lnTo>
                          <a:pt x="574" y="65"/>
                        </a:lnTo>
                        <a:lnTo>
                          <a:pt x="555" y="60"/>
                        </a:lnTo>
                        <a:lnTo>
                          <a:pt x="538" y="54"/>
                        </a:lnTo>
                        <a:lnTo>
                          <a:pt x="519" y="48"/>
                        </a:lnTo>
                        <a:lnTo>
                          <a:pt x="501" y="42"/>
                        </a:lnTo>
                        <a:lnTo>
                          <a:pt x="484" y="38"/>
                        </a:lnTo>
                        <a:lnTo>
                          <a:pt x="466" y="33"/>
                        </a:lnTo>
                        <a:lnTo>
                          <a:pt x="449" y="27"/>
                        </a:lnTo>
                        <a:lnTo>
                          <a:pt x="431" y="25"/>
                        </a:lnTo>
                        <a:lnTo>
                          <a:pt x="414" y="20"/>
                        </a:lnTo>
                        <a:lnTo>
                          <a:pt x="395" y="16"/>
                        </a:lnTo>
                        <a:lnTo>
                          <a:pt x="377" y="13"/>
                        </a:lnTo>
                        <a:lnTo>
                          <a:pt x="358" y="10"/>
                        </a:lnTo>
                        <a:lnTo>
                          <a:pt x="341" y="7"/>
                        </a:lnTo>
                        <a:lnTo>
                          <a:pt x="322" y="6"/>
                        </a:lnTo>
                        <a:lnTo>
                          <a:pt x="301" y="3"/>
                        </a:lnTo>
                        <a:lnTo>
                          <a:pt x="283" y="1"/>
                        </a:lnTo>
                        <a:lnTo>
                          <a:pt x="262" y="0"/>
                        </a:lnTo>
                        <a:lnTo>
                          <a:pt x="242" y="0"/>
                        </a:lnTo>
                        <a:lnTo>
                          <a:pt x="221" y="0"/>
                        </a:lnTo>
                        <a:lnTo>
                          <a:pt x="199" y="0"/>
                        </a:lnTo>
                        <a:lnTo>
                          <a:pt x="178" y="0"/>
                        </a:lnTo>
                        <a:lnTo>
                          <a:pt x="154" y="1"/>
                        </a:lnTo>
                        <a:lnTo>
                          <a:pt x="131" y="3"/>
                        </a:lnTo>
                        <a:lnTo>
                          <a:pt x="106" y="4"/>
                        </a:lnTo>
                        <a:lnTo>
                          <a:pt x="80" y="7"/>
                        </a:lnTo>
                        <a:lnTo>
                          <a:pt x="55" y="10"/>
                        </a:lnTo>
                        <a:lnTo>
                          <a:pt x="28" y="13"/>
                        </a:lnTo>
                        <a:lnTo>
                          <a:pt x="0" y="17"/>
                        </a:lnTo>
                        <a:lnTo>
                          <a:pt x="7" y="25"/>
                        </a:lnTo>
                        <a:lnTo>
                          <a:pt x="14" y="33"/>
                        </a:lnTo>
                        <a:lnTo>
                          <a:pt x="22" y="42"/>
                        </a:lnTo>
                        <a:lnTo>
                          <a:pt x="28" y="49"/>
                        </a:lnTo>
                        <a:lnTo>
                          <a:pt x="32" y="55"/>
                        </a:lnTo>
                        <a:lnTo>
                          <a:pt x="35" y="61"/>
                        </a:lnTo>
                        <a:lnTo>
                          <a:pt x="38" y="64"/>
                        </a:lnTo>
                        <a:lnTo>
                          <a:pt x="38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25" name=""/>
                  <p:cNvSpPr/>
                  <p:nvPr/>
                </p:nvSpPr>
                <p:spPr>
                  <a:xfrm flipH="1">
                    <a:off x="2170800" y="5091480"/>
                    <a:ext cx="10116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761" h="901">
                        <a:moveTo>
                          <a:pt x="537" y="0"/>
                        </a:moveTo>
                        <a:lnTo>
                          <a:pt x="544" y="3"/>
                        </a:lnTo>
                        <a:lnTo>
                          <a:pt x="550" y="6"/>
                        </a:lnTo>
                        <a:lnTo>
                          <a:pt x="558" y="10"/>
                        </a:lnTo>
                        <a:lnTo>
                          <a:pt x="563" y="13"/>
                        </a:lnTo>
                        <a:lnTo>
                          <a:pt x="571" y="17"/>
                        </a:lnTo>
                        <a:lnTo>
                          <a:pt x="579" y="22"/>
                        </a:lnTo>
                        <a:lnTo>
                          <a:pt x="587" y="26"/>
                        </a:lnTo>
                        <a:lnTo>
                          <a:pt x="595" y="29"/>
                        </a:lnTo>
                        <a:lnTo>
                          <a:pt x="604" y="33"/>
                        </a:lnTo>
                        <a:lnTo>
                          <a:pt x="613" y="38"/>
                        </a:lnTo>
                        <a:lnTo>
                          <a:pt x="623" y="41"/>
                        </a:lnTo>
                        <a:lnTo>
                          <a:pt x="632" y="45"/>
                        </a:lnTo>
                        <a:lnTo>
                          <a:pt x="644" y="48"/>
                        </a:lnTo>
                        <a:lnTo>
                          <a:pt x="654" y="51"/>
                        </a:lnTo>
                        <a:lnTo>
                          <a:pt x="665" y="54"/>
                        </a:lnTo>
                        <a:lnTo>
                          <a:pt x="678" y="57"/>
                        </a:lnTo>
                        <a:lnTo>
                          <a:pt x="692" y="58"/>
                        </a:lnTo>
                        <a:lnTo>
                          <a:pt x="705" y="60"/>
                        </a:lnTo>
                        <a:lnTo>
                          <a:pt x="719" y="60"/>
                        </a:lnTo>
                        <a:lnTo>
                          <a:pt x="734" y="61"/>
                        </a:lnTo>
                        <a:lnTo>
                          <a:pt x="750" y="61"/>
                        </a:lnTo>
                        <a:lnTo>
                          <a:pt x="766" y="60"/>
                        </a:lnTo>
                        <a:lnTo>
                          <a:pt x="783" y="58"/>
                        </a:lnTo>
                        <a:lnTo>
                          <a:pt x="801" y="57"/>
                        </a:lnTo>
                        <a:lnTo>
                          <a:pt x="820" y="54"/>
                        </a:lnTo>
                        <a:lnTo>
                          <a:pt x="840" y="51"/>
                        </a:lnTo>
                        <a:lnTo>
                          <a:pt x="861" y="46"/>
                        </a:lnTo>
                        <a:lnTo>
                          <a:pt x="882" y="41"/>
                        </a:lnTo>
                        <a:lnTo>
                          <a:pt x="904" y="35"/>
                        </a:lnTo>
                        <a:lnTo>
                          <a:pt x="928" y="28"/>
                        </a:lnTo>
                        <a:lnTo>
                          <a:pt x="952" y="20"/>
                        </a:lnTo>
                        <a:lnTo>
                          <a:pt x="979" y="10"/>
                        </a:lnTo>
                        <a:lnTo>
                          <a:pt x="971" y="20"/>
                        </a:lnTo>
                        <a:lnTo>
                          <a:pt x="966" y="29"/>
                        </a:lnTo>
                        <a:lnTo>
                          <a:pt x="961" y="38"/>
                        </a:lnTo>
                        <a:lnTo>
                          <a:pt x="958" y="45"/>
                        </a:lnTo>
                        <a:lnTo>
                          <a:pt x="957" y="51"/>
                        </a:lnTo>
                        <a:lnTo>
                          <a:pt x="957" y="55"/>
                        </a:lnTo>
                        <a:lnTo>
                          <a:pt x="957" y="58"/>
                        </a:lnTo>
                        <a:lnTo>
                          <a:pt x="957" y="60"/>
                        </a:lnTo>
                        <a:lnTo>
                          <a:pt x="967" y="60"/>
                        </a:lnTo>
                        <a:lnTo>
                          <a:pt x="979" y="61"/>
                        </a:lnTo>
                        <a:lnTo>
                          <a:pt x="992" y="64"/>
                        </a:lnTo>
                        <a:lnTo>
                          <a:pt x="1006" y="67"/>
                        </a:lnTo>
                        <a:lnTo>
                          <a:pt x="1021" y="70"/>
                        </a:lnTo>
                        <a:lnTo>
                          <a:pt x="1038" y="74"/>
                        </a:lnTo>
                        <a:lnTo>
                          <a:pt x="1056" y="80"/>
                        </a:lnTo>
                        <a:lnTo>
                          <a:pt x="1073" y="86"/>
                        </a:lnTo>
                        <a:lnTo>
                          <a:pt x="1092" y="93"/>
                        </a:lnTo>
                        <a:lnTo>
                          <a:pt x="1113" y="100"/>
                        </a:lnTo>
                        <a:lnTo>
                          <a:pt x="1133" y="109"/>
                        </a:lnTo>
                        <a:lnTo>
                          <a:pt x="1152" y="118"/>
                        </a:lnTo>
                        <a:lnTo>
                          <a:pt x="1174" y="127"/>
                        </a:lnTo>
                        <a:lnTo>
                          <a:pt x="1194" y="137"/>
                        </a:lnTo>
                        <a:lnTo>
                          <a:pt x="1216" y="147"/>
                        </a:lnTo>
                        <a:lnTo>
                          <a:pt x="1238" y="157"/>
                        </a:lnTo>
                        <a:lnTo>
                          <a:pt x="1258" y="169"/>
                        </a:lnTo>
                        <a:lnTo>
                          <a:pt x="1280" y="180"/>
                        </a:lnTo>
                        <a:lnTo>
                          <a:pt x="1302" y="194"/>
                        </a:lnTo>
                        <a:lnTo>
                          <a:pt x="1322" y="205"/>
                        </a:lnTo>
                        <a:lnTo>
                          <a:pt x="1343" y="218"/>
                        </a:lnTo>
                        <a:lnTo>
                          <a:pt x="1362" y="231"/>
                        </a:lnTo>
                        <a:lnTo>
                          <a:pt x="1382" y="245"/>
                        </a:lnTo>
                        <a:lnTo>
                          <a:pt x="1400" y="258"/>
                        </a:lnTo>
                        <a:lnTo>
                          <a:pt x="1417" y="272"/>
                        </a:lnTo>
                        <a:lnTo>
                          <a:pt x="1435" y="287"/>
                        </a:lnTo>
                        <a:lnTo>
                          <a:pt x="1451" y="301"/>
                        </a:lnTo>
                        <a:lnTo>
                          <a:pt x="1465" y="316"/>
                        </a:lnTo>
                        <a:lnTo>
                          <a:pt x="1478" y="331"/>
                        </a:lnTo>
                        <a:lnTo>
                          <a:pt x="1492" y="345"/>
                        </a:lnTo>
                        <a:lnTo>
                          <a:pt x="1502" y="360"/>
                        </a:lnTo>
                        <a:lnTo>
                          <a:pt x="1512" y="374"/>
                        </a:lnTo>
                        <a:lnTo>
                          <a:pt x="1508" y="370"/>
                        </a:lnTo>
                        <a:lnTo>
                          <a:pt x="1500" y="364"/>
                        </a:lnTo>
                        <a:lnTo>
                          <a:pt x="1493" y="357"/>
                        </a:lnTo>
                        <a:lnTo>
                          <a:pt x="1484" y="349"/>
                        </a:lnTo>
                        <a:lnTo>
                          <a:pt x="1474" y="341"/>
                        </a:lnTo>
                        <a:lnTo>
                          <a:pt x="1462" y="331"/>
                        </a:lnTo>
                        <a:lnTo>
                          <a:pt x="1449" y="322"/>
                        </a:lnTo>
                        <a:lnTo>
                          <a:pt x="1436" y="312"/>
                        </a:lnTo>
                        <a:lnTo>
                          <a:pt x="1420" y="300"/>
                        </a:lnTo>
                        <a:lnTo>
                          <a:pt x="1404" y="290"/>
                        </a:lnTo>
                        <a:lnTo>
                          <a:pt x="1387" y="278"/>
                        </a:lnTo>
                        <a:lnTo>
                          <a:pt x="1368" y="266"/>
                        </a:lnTo>
                        <a:lnTo>
                          <a:pt x="1349" y="255"/>
                        </a:lnTo>
                        <a:lnTo>
                          <a:pt x="1327" y="242"/>
                        </a:lnTo>
                        <a:lnTo>
                          <a:pt x="1306" y="230"/>
                        </a:lnTo>
                        <a:lnTo>
                          <a:pt x="1283" y="218"/>
                        </a:lnTo>
                        <a:lnTo>
                          <a:pt x="1261" y="207"/>
                        </a:lnTo>
                        <a:lnTo>
                          <a:pt x="1237" y="195"/>
                        </a:lnTo>
                        <a:lnTo>
                          <a:pt x="1213" y="183"/>
                        </a:lnTo>
                        <a:lnTo>
                          <a:pt x="1187" y="172"/>
                        </a:lnTo>
                        <a:lnTo>
                          <a:pt x="1162" y="162"/>
                        </a:lnTo>
                        <a:lnTo>
                          <a:pt x="1136" y="151"/>
                        </a:lnTo>
                        <a:lnTo>
                          <a:pt x="1108" y="141"/>
                        </a:lnTo>
                        <a:lnTo>
                          <a:pt x="1082" y="131"/>
                        </a:lnTo>
                        <a:lnTo>
                          <a:pt x="1054" y="122"/>
                        </a:lnTo>
                        <a:lnTo>
                          <a:pt x="1025" y="115"/>
                        </a:lnTo>
                        <a:lnTo>
                          <a:pt x="998" y="108"/>
                        </a:lnTo>
                        <a:lnTo>
                          <a:pt x="968" y="102"/>
                        </a:lnTo>
                        <a:lnTo>
                          <a:pt x="939" y="96"/>
                        </a:lnTo>
                        <a:lnTo>
                          <a:pt x="912" y="92"/>
                        </a:lnTo>
                        <a:lnTo>
                          <a:pt x="882" y="89"/>
                        </a:lnTo>
                        <a:lnTo>
                          <a:pt x="853" y="86"/>
                        </a:lnTo>
                        <a:lnTo>
                          <a:pt x="865" y="92"/>
                        </a:lnTo>
                        <a:lnTo>
                          <a:pt x="880" y="99"/>
                        </a:lnTo>
                        <a:lnTo>
                          <a:pt x="899" y="105"/>
                        </a:lnTo>
                        <a:lnTo>
                          <a:pt x="917" y="113"/>
                        </a:lnTo>
                        <a:lnTo>
                          <a:pt x="941" y="122"/>
                        </a:lnTo>
                        <a:lnTo>
                          <a:pt x="966" y="131"/>
                        </a:lnTo>
                        <a:lnTo>
                          <a:pt x="992" y="141"/>
                        </a:lnTo>
                        <a:lnTo>
                          <a:pt x="1019" y="153"/>
                        </a:lnTo>
                        <a:lnTo>
                          <a:pt x="1050" y="164"/>
                        </a:lnTo>
                        <a:lnTo>
                          <a:pt x="1082" y="178"/>
                        </a:lnTo>
                        <a:lnTo>
                          <a:pt x="1114" y="191"/>
                        </a:lnTo>
                        <a:lnTo>
                          <a:pt x="1148" y="207"/>
                        </a:lnTo>
                        <a:lnTo>
                          <a:pt x="1181" y="223"/>
                        </a:lnTo>
                        <a:lnTo>
                          <a:pt x="1218" y="239"/>
                        </a:lnTo>
                        <a:lnTo>
                          <a:pt x="1253" y="256"/>
                        </a:lnTo>
                        <a:lnTo>
                          <a:pt x="1289" y="275"/>
                        </a:lnTo>
                        <a:lnTo>
                          <a:pt x="1325" y="294"/>
                        </a:lnTo>
                        <a:lnTo>
                          <a:pt x="1360" y="314"/>
                        </a:lnTo>
                        <a:lnTo>
                          <a:pt x="1397" y="336"/>
                        </a:lnTo>
                        <a:lnTo>
                          <a:pt x="1432" y="358"/>
                        </a:lnTo>
                        <a:lnTo>
                          <a:pt x="1467" y="381"/>
                        </a:lnTo>
                        <a:lnTo>
                          <a:pt x="1502" y="406"/>
                        </a:lnTo>
                        <a:lnTo>
                          <a:pt x="1534" y="432"/>
                        </a:lnTo>
                        <a:lnTo>
                          <a:pt x="1566" y="459"/>
                        </a:lnTo>
                        <a:lnTo>
                          <a:pt x="1596" y="486"/>
                        </a:lnTo>
                        <a:lnTo>
                          <a:pt x="1627" y="515"/>
                        </a:lnTo>
                        <a:lnTo>
                          <a:pt x="1655" y="545"/>
                        </a:lnTo>
                        <a:lnTo>
                          <a:pt x="1679" y="577"/>
                        </a:lnTo>
                        <a:lnTo>
                          <a:pt x="1704" y="607"/>
                        </a:lnTo>
                        <a:lnTo>
                          <a:pt x="1725" y="641"/>
                        </a:lnTo>
                        <a:lnTo>
                          <a:pt x="1744" y="676"/>
                        </a:lnTo>
                        <a:lnTo>
                          <a:pt x="1761" y="711"/>
                        </a:lnTo>
                        <a:lnTo>
                          <a:pt x="1748" y="695"/>
                        </a:lnTo>
                        <a:lnTo>
                          <a:pt x="1735" y="677"/>
                        </a:lnTo>
                        <a:lnTo>
                          <a:pt x="1722" y="660"/>
                        </a:lnTo>
                        <a:lnTo>
                          <a:pt x="1710" y="644"/>
                        </a:lnTo>
                        <a:lnTo>
                          <a:pt x="1697" y="626"/>
                        </a:lnTo>
                        <a:lnTo>
                          <a:pt x="1684" y="610"/>
                        </a:lnTo>
                        <a:lnTo>
                          <a:pt x="1671" y="596"/>
                        </a:lnTo>
                        <a:lnTo>
                          <a:pt x="1658" y="580"/>
                        </a:lnTo>
                        <a:lnTo>
                          <a:pt x="1644" y="566"/>
                        </a:lnTo>
                        <a:lnTo>
                          <a:pt x="1630" y="553"/>
                        </a:lnTo>
                        <a:lnTo>
                          <a:pt x="1617" y="540"/>
                        </a:lnTo>
                        <a:lnTo>
                          <a:pt x="1602" y="529"/>
                        </a:lnTo>
                        <a:lnTo>
                          <a:pt x="1588" y="518"/>
                        </a:lnTo>
                        <a:lnTo>
                          <a:pt x="1572" y="510"/>
                        </a:lnTo>
                        <a:lnTo>
                          <a:pt x="1556" y="501"/>
                        </a:lnTo>
                        <a:lnTo>
                          <a:pt x="1538" y="494"/>
                        </a:lnTo>
                        <a:lnTo>
                          <a:pt x="1550" y="504"/>
                        </a:lnTo>
                        <a:lnTo>
                          <a:pt x="1559" y="511"/>
                        </a:lnTo>
                        <a:lnTo>
                          <a:pt x="1566" y="520"/>
                        </a:lnTo>
                        <a:lnTo>
                          <a:pt x="1572" y="527"/>
                        </a:lnTo>
                        <a:lnTo>
                          <a:pt x="1576" y="534"/>
                        </a:lnTo>
                        <a:lnTo>
                          <a:pt x="1582" y="542"/>
                        </a:lnTo>
                        <a:lnTo>
                          <a:pt x="1586" y="550"/>
                        </a:lnTo>
                        <a:lnTo>
                          <a:pt x="1592" y="559"/>
                        </a:lnTo>
                        <a:lnTo>
                          <a:pt x="1582" y="550"/>
                        </a:lnTo>
                        <a:lnTo>
                          <a:pt x="1573" y="543"/>
                        </a:lnTo>
                        <a:lnTo>
                          <a:pt x="1563" y="536"/>
                        </a:lnTo>
                        <a:lnTo>
                          <a:pt x="1553" y="530"/>
                        </a:lnTo>
                        <a:lnTo>
                          <a:pt x="1544" y="524"/>
                        </a:lnTo>
                        <a:lnTo>
                          <a:pt x="1535" y="520"/>
                        </a:lnTo>
                        <a:lnTo>
                          <a:pt x="1526" y="515"/>
                        </a:lnTo>
                        <a:lnTo>
                          <a:pt x="1516" y="511"/>
                        </a:lnTo>
                        <a:lnTo>
                          <a:pt x="1508" y="510"/>
                        </a:lnTo>
                        <a:lnTo>
                          <a:pt x="1499" y="507"/>
                        </a:lnTo>
                        <a:lnTo>
                          <a:pt x="1489" y="505"/>
                        </a:lnTo>
                        <a:lnTo>
                          <a:pt x="1480" y="504"/>
                        </a:lnTo>
                        <a:lnTo>
                          <a:pt x="1470" y="504"/>
                        </a:lnTo>
                        <a:lnTo>
                          <a:pt x="1461" y="504"/>
                        </a:lnTo>
                        <a:lnTo>
                          <a:pt x="1451" y="504"/>
                        </a:lnTo>
                        <a:lnTo>
                          <a:pt x="1441" y="505"/>
                        </a:lnTo>
                        <a:lnTo>
                          <a:pt x="1461" y="529"/>
                        </a:lnTo>
                        <a:lnTo>
                          <a:pt x="1481" y="548"/>
                        </a:lnTo>
                        <a:lnTo>
                          <a:pt x="1502" y="564"/>
                        </a:lnTo>
                        <a:lnTo>
                          <a:pt x="1524" y="578"/>
                        </a:lnTo>
                        <a:lnTo>
                          <a:pt x="1544" y="590"/>
                        </a:lnTo>
                        <a:lnTo>
                          <a:pt x="1564" y="600"/>
                        </a:lnTo>
                        <a:lnTo>
                          <a:pt x="1583" y="609"/>
                        </a:lnTo>
                        <a:lnTo>
                          <a:pt x="1602" y="617"/>
                        </a:lnTo>
                        <a:lnTo>
                          <a:pt x="1620" y="628"/>
                        </a:lnTo>
                        <a:lnTo>
                          <a:pt x="1637" y="638"/>
                        </a:lnTo>
                        <a:lnTo>
                          <a:pt x="1652" y="648"/>
                        </a:lnTo>
                        <a:lnTo>
                          <a:pt x="1666" y="661"/>
                        </a:lnTo>
                        <a:lnTo>
                          <a:pt x="1679" y="677"/>
                        </a:lnTo>
                        <a:lnTo>
                          <a:pt x="1690" y="696"/>
                        </a:lnTo>
                        <a:lnTo>
                          <a:pt x="1700" y="718"/>
                        </a:lnTo>
                        <a:lnTo>
                          <a:pt x="1707" y="744"/>
                        </a:lnTo>
                        <a:lnTo>
                          <a:pt x="1701" y="731"/>
                        </a:lnTo>
                        <a:lnTo>
                          <a:pt x="1695" y="719"/>
                        </a:lnTo>
                        <a:lnTo>
                          <a:pt x="1690" y="709"/>
                        </a:lnTo>
                        <a:lnTo>
                          <a:pt x="1682" y="699"/>
                        </a:lnTo>
                        <a:lnTo>
                          <a:pt x="1675" y="690"/>
                        </a:lnTo>
                        <a:lnTo>
                          <a:pt x="1668" y="683"/>
                        </a:lnTo>
                        <a:lnTo>
                          <a:pt x="1659" y="676"/>
                        </a:lnTo>
                        <a:lnTo>
                          <a:pt x="1650" y="668"/>
                        </a:lnTo>
                        <a:lnTo>
                          <a:pt x="1642" y="663"/>
                        </a:lnTo>
                        <a:lnTo>
                          <a:pt x="1633" y="658"/>
                        </a:lnTo>
                        <a:lnTo>
                          <a:pt x="1623" y="652"/>
                        </a:lnTo>
                        <a:lnTo>
                          <a:pt x="1612" y="648"/>
                        </a:lnTo>
                        <a:lnTo>
                          <a:pt x="1602" y="645"/>
                        </a:lnTo>
                        <a:lnTo>
                          <a:pt x="1591" y="641"/>
                        </a:lnTo>
                        <a:lnTo>
                          <a:pt x="1580" y="638"/>
                        </a:lnTo>
                        <a:lnTo>
                          <a:pt x="1569" y="635"/>
                        </a:lnTo>
                        <a:lnTo>
                          <a:pt x="1557" y="632"/>
                        </a:lnTo>
                        <a:lnTo>
                          <a:pt x="1545" y="631"/>
                        </a:lnTo>
                        <a:lnTo>
                          <a:pt x="1532" y="628"/>
                        </a:lnTo>
                        <a:lnTo>
                          <a:pt x="1521" y="625"/>
                        </a:lnTo>
                        <a:lnTo>
                          <a:pt x="1508" y="622"/>
                        </a:lnTo>
                        <a:lnTo>
                          <a:pt x="1494" y="620"/>
                        </a:lnTo>
                        <a:lnTo>
                          <a:pt x="1481" y="617"/>
                        </a:lnTo>
                        <a:lnTo>
                          <a:pt x="1468" y="615"/>
                        </a:lnTo>
                        <a:lnTo>
                          <a:pt x="1454" y="610"/>
                        </a:lnTo>
                        <a:lnTo>
                          <a:pt x="1441" y="607"/>
                        </a:lnTo>
                        <a:lnTo>
                          <a:pt x="1426" y="603"/>
                        </a:lnTo>
                        <a:lnTo>
                          <a:pt x="1411" y="599"/>
                        </a:lnTo>
                        <a:lnTo>
                          <a:pt x="1397" y="594"/>
                        </a:lnTo>
                        <a:lnTo>
                          <a:pt x="1382" y="588"/>
                        </a:lnTo>
                        <a:lnTo>
                          <a:pt x="1368" y="582"/>
                        </a:lnTo>
                        <a:lnTo>
                          <a:pt x="1353" y="575"/>
                        </a:lnTo>
                        <a:lnTo>
                          <a:pt x="1382" y="604"/>
                        </a:lnTo>
                        <a:lnTo>
                          <a:pt x="1408" y="632"/>
                        </a:lnTo>
                        <a:lnTo>
                          <a:pt x="1433" y="657"/>
                        </a:lnTo>
                        <a:lnTo>
                          <a:pt x="1454" y="680"/>
                        </a:lnTo>
                        <a:lnTo>
                          <a:pt x="1473" y="700"/>
                        </a:lnTo>
                        <a:lnTo>
                          <a:pt x="1492" y="721"/>
                        </a:lnTo>
                        <a:lnTo>
                          <a:pt x="1506" y="740"/>
                        </a:lnTo>
                        <a:lnTo>
                          <a:pt x="1521" y="757"/>
                        </a:lnTo>
                        <a:lnTo>
                          <a:pt x="1534" y="775"/>
                        </a:lnTo>
                        <a:lnTo>
                          <a:pt x="1544" y="791"/>
                        </a:lnTo>
                        <a:lnTo>
                          <a:pt x="1556" y="808"/>
                        </a:lnTo>
                        <a:lnTo>
                          <a:pt x="1564" y="826"/>
                        </a:lnTo>
                        <a:lnTo>
                          <a:pt x="1573" y="843"/>
                        </a:lnTo>
                        <a:lnTo>
                          <a:pt x="1582" y="862"/>
                        </a:lnTo>
                        <a:lnTo>
                          <a:pt x="1589" y="881"/>
                        </a:lnTo>
                        <a:lnTo>
                          <a:pt x="1598" y="901"/>
                        </a:lnTo>
                        <a:lnTo>
                          <a:pt x="1592" y="893"/>
                        </a:lnTo>
                        <a:lnTo>
                          <a:pt x="1585" y="884"/>
                        </a:lnTo>
                        <a:lnTo>
                          <a:pt x="1577" y="872"/>
                        </a:lnTo>
                        <a:lnTo>
                          <a:pt x="1570" y="862"/>
                        </a:lnTo>
                        <a:lnTo>
                          <a:pt x="1563" y="851"/>
                        </a:lnTo>
                        <a:lnTo>
                          <a:pt x="1553" y="837"/>
                        </a:lnTo>
                        <a:lnTo>
                          <a:pt x="1544" y="823"/>
                        </a:lnTo>
                        <a:lnTo>
                          <a:pt x="1534" y="810"/>
                        </a:lnTo>
                        <a:lnTo>
                          <a:pt x="1524" y="795"/>
                        </a:lnTo>
                        <a:lnTo>
                          <a:pt x="1512" y="779"/>
                        </a:lnTo>
                        <a:lnTo>
                          <a:pt x="1499" y="765"/>
                        </a:lnTo>
                        <a:lnTo>
                          <a:pt x="1486" y="749"/>
                        </a:lnTo>
                        <a:lnTo>
                          <a:pt x="1471" y="733"/>
                        </a:lnTo>
                        <a:lnTo>
                          <a:pt x="1455" y="715"/>
                        </a:lnTo>
                        <a:lnTo>
                          <a:pt x="1439" y="698"/>
                        </a:lnTo>
                        <a:lnTo>
                          <a:pt x="1422" y="680"/>
                        </a:lnTo>
                        <a:lnTo>
                          <a:pt x="1403" y="664"/>
                        </a:lnTo>
                        <a:lnTo>
                          <a:pt x="1382" y="645"/>
                        </a:lnTo>
                        <a:lnTo>
                          <a:pt x="1360" y="628"/>
                        </a:lnTo>
                        <a:lnTo>
                          <a:pt x="1337" y="610"/>
                        </a:lnTo>
                        <a:lnTo>
                          <a:pt x="1312" y="593"/>
                        </a:lnTo>
                        <a:lnTo>
                          <a:pt x="1288" y="574"/>
                        </a:lnTo>
                        <a:lnTo>
                          <a:pt x="1260" y="556"/>
                        </a:lnTo>
                        <a:lnTo>
                          <a:pt x="1231" y="539"/>
                        </a:lnTo>
                        <a:lnTo>
                          <a:pt x="1200" y="521"/>
                        </a:lnTo>
                        <a:lnTo>
                          <a:pt x="1168" y="504"/>
                        </a:lnTo>
                        <a:lnTo>
                          <a:pt x="1135" y="486"/>
                        </a:lnTo>
                        <a:lnTo>
                          <a:pt x="1098" y="470"/>
                        </a:lnTo>
                        <a:lnTo>
                          <a:pt x="1060" y="454"/>
                        </a:lnTo>
                        <a:lnTo>
                          <a:pt x="1019" y="438"/>
                        </a:lnTo>
                        <a:lnTo>
                          <a:pt x="979" y="422"/>
                        </a:lnTo>
                        <a:lnTo>
                          <a:pt x="935" y="408"/>
                        </a:lnTo>
                        <a:lnTo>
                          <a:pt x="949" y="416"/>
                        </a:lnTo>
                        <a:lnTo>
                          <a:pt x="963" y="425"/>
                        </a:lnTo>
                        <a:lnTo>
                          <a:pt x="976" y="437"/>
                        </a:lnTo>
                        <a:lnTo>
                          <a:pt x="990" y="447"/>
                        </a:lnTo>
                        <a:lnTo>
                          <a:pt x="1003" y="457"/>
                        </a:lnTo>
                        <a:lnTo>
                          <a:pt x="1017" y="469"/>
                        </a:lnTo>
                        <a:lnTo>
                          <a:pt x="1031" y="482"/>
                        </a:lnTo>
                        <a:lnTo>
                          <a:pt x="1044" y="495"/>
                        </a:lnTo>
                        <a:lnTo>
                          <a:pt x="1057" y="510"/>
                        </a:lnTo>
                        <a:lnTo>
                          <a:pt x="1070" y="524"/>
                        </a:lnTo>
                        <a:lnTo>
                          <a:pt x="1085" y="540"/>
                        </a:lnTo>
                        <a:lnTo>
                          <a:pt x="1098" y="558"/>
                        </a:lnTo>
                        <a:lnTo>
                          <a:pt x="1113" y="577"/>
                        </a:lnTo>
                        <a:lnTo>
                          <a:pt x="1127" y="597"/>
                        </a:lnTo>
                        <a:lnTo>
                          <a:pt x="1142" y="617"/>
                        </a:lnTo>
                        <a:lnTo>
                          <a:pt x="1158" y="641"/>
                        </a:lnTo>
                        <a:lnTo>
                          <a:pt x="1152" y="636"/>
                        </a:lnTo>
                        <a:lnTo>
                          <a:pt x="1148" y="632"/>
                        </a:lnTo>
                        <a:lnTo>
                          <a:pt x="1143" y="626"/>
                        </a:lnTo>
                        <a:lnTo>
                          <a:pt x="1137" y="622"/>
                        </a:lnTo>
                        <a:lnTo>
                          <a:pt x="1132" y="616"/>
                        </a:lnTo>
                        <a:lnTo>
                          <a:pt x="1126" y="610"/>
                        </a:lnTo>
                        <a:lnTo>
                          <a:pt x="1119" y="603"/>
                        </a:lnTo>
                        <a:lnTo>
                          <a:pt x="1113" y="597"/>
                        </a:lnTo>
                        <a:lnTo>
                          <a:pt x="1105" y="591"/>
                        </a:lnTo>
                        <a:lnTo>
                          <a:pt x="1098" y="584"/>
                        </a:lnTo>
                        <a:lnTo>
                          <a:pt x="1091" y="577"/>
                        </a:lnTo>
                        <a:lnTo>
                          <a:pt x="1082" y="569"/>
                        </a:lnTo>
                        <a:lnTo>
                          <a:pt x="1073" y="564"/>
                        </a:lnTo>
                        <a:lnTo>
                          <a:pt x="1065" y="556"/>
                        </a:lnTo>
                        <a:lnTo>
                          <a:pt x="1056" y="549"/>
                        </a:lnTo>
                        <a:lnTo>
                          <a:pt x="1046" y="542"/>
                        </a:lnTo>
                        <a:lnTo>
                          <a:pt x="1035" y="534"/>
                        </a:lnTo>
                        <a:lnTo>
                          <a:pt x="1024" y="527"/>
                        </a:lnTo>
                        <a:lnTo>
                          <a:pt x="1012" y="520"/>
                        </a:lnTo>
                        <a:lnTo>
                          <a:pt x="1002" y="514"/>
                        </a:lnTo>
                        <a:lnTo>
                          <a:pt x="989" y="507"/>
                        </a:lnTo>
                        <a:lnTo>
                          <a:pt x="976" y="499"/>
                        </a:lnTo>
                        <a:lnTo>
                          <a:pt x="963" y="494"/>
                        </a:lnTo>
                        <a:lnTo>
                          <a:pt x="949" y="488"/>
                        </a:lnTo>
                        <a:lnTo>
                          <a:pt x="935" y="482"/>
                        </a:lnTo>
                        <a:lnTo>
                          <a:pt x="919" y="476"/>
                        </a:lnTo>
                        <a:lnTo>
                          <a:pt x="903" y="472"/>
                        </a:lnTo>
                        <a:lnTo>
                          <a:pt x="887" y="466"/>
                        </a:lnTo>
                        <a:lnTo>
                          <a:pt x="871" y="462"/>
                        </a:lnTo>
                        <a:lnTo>
                          <a:pt x="852" y="457"/>
                        </a:lnTo>
                        <a:lnTo>
                          <a:pt x="834" y="454"/>
                        </a:lnTo>
                        <a:lnTo>
                          <a:pt x="815" y="451"/>
                        </a:lnTo>
                        <a:lnTo>
                          <a:pt x="831" y="462"/>
                        </a:lnTo>
                        <a:lnTo>
                          <a:pt x="849" y="473"/>
                        </a:lnTo>
                        <a:lnTo>
                          <a:pt x="868" y="485"/>
                        </a:lnTo>
                        <a:lnTo>
                          <a:pt x="888" y="499"/>
                        </a:lnTo>
                        <a:lnTo>
                          <a:pt x="910" y="514"/>
                        </a:lnTo>
                        <a:lnTo>
                          <a:pt x="932" y="530"/>
                        </a:lnTo>
                        <a:lnTo>
                          <a:pt x="954" y="548"/>
                        </a:lnTo>
                        <a:lnTo>
                          <a:pt x="977" y="565"/>
                        </a:lnTo>
                        <a:lnTo>
                          <a:pt x="1000" y="584"/>
                        </a:lnTo>
                        <a:lnTo>
                          <a:pt x="1022" y="603"/>
                        </a:lnTo>
                        <a:lnTo>
                          <a:pt x="1046" y="625"/>
                        </a:lnTo>
                        <a:lnTo>
                          <a:pt x="1068" y="647"/>
                        </a:lnTo>
                        <a:lnTo>
                          <a:pt x="1089" y="668"/>
                        </a:lnTo>
                        <a:lnTo>
                          <a:pt x="1110" y="693"/>
                        </a:lnTo>
                        <a:lnTo>
                          <a:pt x="1129" y="718"/>
                        </a:lnTo>
                        <a:lnTo>
                          <a:pt x="1146" y="744"/>
                        </a:lnTo>
                        <a:lnTo>
                          <a:pt x="1137" y="735"/>
                        </a:lnTo>
                        <a:lnTo>
                          <a:pt x="1129" y="727"/>
                        </a:lnTo>
                        <a:lnTo>
                          <a:pt x="1120" y="716"/>
                        </a:lnTo>
                        <a:lnTo>
                          <a:pt x="1110" y="705"/>
                        </a:lnTo>
                        <a:lnTo>
                          <a:pt x="1100" y="695"/>
                        </a:lnTo>
                        <a:lnTo>
                          <a:pt x="1088" y="683"/>
                        </a:lnTo>
                        <a:lnTo>
                          <a:pt x="1076" y="671"/>
                        </a:lnTo>
                        <a:lnTo>
                          <a:pt x="1062" y="658"/>
                        </a:lnTo>
                        <a:lnTo>
                          <a:pt x="1046" y="645"/>
                        </a:lnTo>
                        <a:lnTo>
                          <a:pt x="1027" y="632"/>
                        </a:lnTo>
                        <a:lnTo>
                          <a:pt x="1008" y="619"/>
                        </a:lnTo>
                        <a:lnTo>
                          <a:pt x="983" y="606"/>
                        </a:lnTo>
                        <a:lnTo>
                          <a:pt x="958" y="591"/>
                        </a:lnTo>
                        <a:lnTo>
                          <a:pt x="928" y="577"/>
                        </a:lnTo>
                        <a:lnTo>
                          <a:pt x="896" y="562"/>
                        </a:lnTo>
                        <a:lnTo>
                          <a:pt x="858" y="549"/>
                        </a:lnTo>
                        <a:lnTo>
                          <a:pt x="868" y="556"/>
                        </a:lnTo>
                        <a:lnTo>
                          <a:pt x="878" y="566"/>
                        </a:lnTo>
                        <a:lnTo>
                          <a:pt x="888" y="577"/>
                        </a:lnTo>
                        <a:lnTo>
                          <a:pt x="897" y="587"/>
                        </a:lnTo>
                        <a:lnTo>
                          <a:pt x="906" y="599"/>
                        </a:lnTo>
                        <a:lnTo>
                          <a:pt x="915" y="610"/>
                        </a:lnTo>
                        <a:lnTo>
                          <a:pt x="923" y="623"/>
                        </a:lnTo>
                        <a:lnTo>
                          <a:pt x="931" y="636"/>
                        </a:lnTo>
                        <a:lnTo>
                          <a:pt x="939" y="649"/>
                        </a:lnTo>
                        <a:lnTo>
                          <a:pt x="947" y="663"/>
                        </a:lnTo>
                        <a:lnTo>
                          <a:pt x="954" y="676"/>
                        </a:lnTo>
                        <a:lnTo>
                          <a:pt x="960" y="690"/>
                        </a:lnTo>
                        <a:lnTo>
                          <a:pt x="967" y="703"/>
                        </a:lnTo>
                        <a:lnTo>
                          <a:pt x="973" y="716"/>
                        </a:lnTo>
                        <a:lnTo>
                          <a:pt x="979" y="731"/>
                        </a:lnTo>
                        <a:lnTo>
                          <a:pt x="983" y="744"/>
                        </a:lnTo>
                        <a:lnTo>
                          <a:pt x="982" y="737"/>
                        </a:lnTo>
                        <a:lnTo>
                          <a:pt x="977" y="728"/>
                        </a:lnTo>
                        <a:lnTo>
                          <a:pt x="971" y="718"/>
                        </a:lnTo>
                        <a:lnTo>
                          <a:pt x="964" y="706"/>
                        </a:lnTo>
                        <a:lnTo>
                          <a:pt x="955" y="693"/>
                        </a:lnTo>
                        <a:lnTo>
                          <a:pt x="944" y="679"/>
                        </a:lnTo>
                        <a:lnTo>
                          <a:pt x="932" y="664"/>
                        </a:lnTo>
                        <a:lnTo>
                          <a:pt x="917" y="648"/>
                        </a:lnTo>
                        <a:lnTo>
                          <a:pt x="903" y="631"/>
                        </a:lnTo>
                        <a:lnTo>
                          <a:pt x="887" y="613"/>
                        </a:lnTo>
                        <a:lnTo>
                          <a:pt x="869" y="594"/>
                        </a:lnTo>
                        <a:lnTo>
                          <a:pt x="850" y="577"/>
                        </a:lnTo>
                        <a:lnTo>
                          <a:pt x="831" y="556"/>
                        </a:lnTo>
                        <a:lnTo>
                          <a:pt x="811" y="537"/>
                        </a:lnTo>
                        <a:lnTo>
                          <a:pt x="789" y="518"/>
                        </a:lnTo>
                        <a:lnTo>
                          <a:pt x="769" y="498"/>
                        </a:lnTo>
                        <a:lnTo>
                          <a:pt x="746" y="481"/>
                        </a:lnTo>
                        <a:lnTo>
                          <a:pt x="724" y="460"/>
                        </a:lnTo>
                        <a:lnTo>
                          <a:pt x="700" y="443"/>
                        </a:lnTo>
                        <a:lnTo>
                          <a:pt x="676" y="425"/>
                        </a:lnTo>
                        <a:lnTo>
                          <a:pt x="652" y="408"/>
                        </a:lnTo>
                        <a:lnTo>
                          <a:pt x="629" y="392"/>
                        </a:lnTo>
                        <a:lnTo>
                          <a:pt x="604" y="376"/>
                        </a:lnTo>
                        <a:lnTo>
                          <a:pt x="581" y="361"/>
                        </a:lnTo>
                        <a:lnTo>
                          <a:pt x="556" y="348"/>
                        </a:lnTo>
                        <a:lnTo>
                          <a:pt x="533" y="336"/>
                        </a:lnTo>
                        <a:lnTo>
                          <a:pt x="509" y="326"/>
                        </a:lnTo>
                        <a:lnTo>
                          <a:pt x="486" y="316"/>
                        </a:lnTo>
                        <a:lnTo>
                          <a:pt x="464" y="309"/>
                        </a:lnTo>
                        <a:lnTo>
                          <a:pt x="442" y="304"/>
                        </a:lnTo>
                        <a:lnTo>
                          <a:pt x="422" y="300"/>
                        </a:lnTo>
                        <a:lnTo>
                          <a:pt x="402" y="298"/>
                        </a:lnTo>
                        <a:lnTo>
                          <a:pt x="413" y="309"/>
                        </a:lnTo>
                        <a:lnTo>
                          <a:pt x="424" y="320"/>
                        </a:lnTo>
                        <a:lnTo>
                          <a:pt x="434" y="331"/>
                        </a:lnTo>
                        <a:lnTo>
                          <a:pt x="442" y="341"/>
                        </a:lnTo>
                        <a:lnTo>
                          <a:pt x="451" y="351"/>
                        </a:lnTo>
                        <a:lnTo>
                          <a:pt x="460" y="361"/>
                        </a:lnTo>
                        <a:lnTo>
                          <a:pt x="467" y="373"/>
                        </a:lnTo>
                        <a:lnTo>
                          <a:pt x="476" y="383"/>
                        </a:lnTo>
                        <a:lnTo>
                          <a:pt x="482" y="393"/>
                        </a:lnTo>
                        <a:lnTo>
                          <a:pt x="489" y="403"/>
                        </a:lnTo>
                        <a:lnTo>
                          <a:pt x="495" y="415"/>
                        </a:lnTo>
                        <a:lnTo>
                          <a:pt x="501" y="425"/>
                        </a:lnTo>
                        <a:lnTo>
                          <a:pt x="507" y="437"/>
                        </a:lnTo>
                        <a:lnTo>
                          <a:pt x="514" y="448"/>
                        </a:lnTo>
                        <a:lnTo>
                          <a:pt x="520" y="460"/>
                        </a:lnTo>
                        <a:lnTo>
                          <a:pt x="526" y="472"/>
                        </a:lnTo>
                        <a:lnTo>
                          <a:pt x="530" y="483"/>
                        </a:lnTo>
                        <a:lnTo>
                          <a:pt x="536" y="497"/>
                        </a:lnTo>
                        <a:lnTo>
                          <a:pt x="542" y="508"/>
                        </a:lnTo>
                        <a:lnTo>
                          <a:pt x="549" y="521"/>
                        </a:lnTo>
                        <a:lnTo>
                          <a:pt x="555" y="534"/>
                        </a:lnTo>
                        <a:lnTo>
                          <a:pt x="562" y="548"/>
                        </a:lnTo>
                        <a:lnTo>
                          <a:pt x="568" y="562"/>
                        </a:lnTo>
                        <a:lnTo>
                          <a:pt x="575" y="577"/>
                        </a:lnTo>
                        <a:lnTo>
                          <a:pt x="584" y="591"/>
                        </a:lnTo>
                        <a:lnTo>
                          <a:pt x="591" y="606"/>
                        </a:lnTo>
                        <a:lnTo>
                          <a:pt x="600" y="622"/>
                        </a:lnTo>
                        <a:lnTo>
                          <a:pt x="609" y="636"/>
                        </a:lnTo>
                        <a:lnTo>
                          <a:pt x="619" y="654"/>
                        </a:lnTo>
                        <a:lnTo>
                          <a:pt x="629" y="671"/>
                        </a:lnTo>
                        <a:lnTo>
                          <a:pt x="639" y="687"/>
                        </a:lnTo>
                        <a:lnTo>
                          <a:pt x="652" y="706"/>
                        </a:lnTo>
                        <a:lnTo>
                          <a:pt x="638" y="693"/>
                        </a:lnTo>
                        <a:lnTo>
                          <a:pt x="625" y="679"/>
                        </a:lnTo>
                        <a:lnTo>
                          <a:pt x="611" y="664"/>
                        </a:lnTo>
                        <a:lnTo>
                          <a:pt x="600" y="648"/>
                        </a:lnTo>
                        <a:lnTo>
                          <a:pt x="588" y="632"/>
                        </a:lnTo>
                        <a:lnTo>
                          <a:pt x="577" y="616"/>
                        </a:lnTo>
                        <a:lnTo>
                          <a:pt x="566" y="600"/>
                        </a:lnTo>
                        <a:lnTo>
                          <a:pt x="556" y="584"/>
                        </a:lnTo>
                        <a:lnTo>
                          <a:pt x="546" y="566"/>
                        </a:lnTo>
                        <a:lnTo>
                          <a:pt x="536" y="549"/>
                        </a:lnTo>
                        <a:lnTo>
                          <a:pt x="527" y="533"/>
                        </a:lnTo>
                        <a:lnTo>
                          <a:pt x="517" y="515"/>
                        </a:lnTo>
                        <a:lnTo>
                          <a:pt x="507" y="498"/>
                        </a:lnTo>
                        <a:lnTo>
                          <a:pt x="496" y="482"/>
                        </a:lnTo>
                        <a:lnTo>
                          <a:pt x="485" y="465"/>
                        </a:lnTo>
                        <a:lnTo>
                          <a:pt x="475" y="447"/>
                        </a:lnTo>
                        <a:lnTo>
                          <a:pt x="461" y="431"/>
                        </a:lnTo>
                        <a:lnTo>
                          <a:pt x="450" y="415"/>
                        </a:lnTo>
                        <a:lnTo>
                          <a:pt x="437" y="400"/>
                        </a:lnTo>
                        <a:lnTo>
                          <a:pt x="424" y="384"/>
                        </a:lnTo>
                        <a:lnTo>
                          <a:pt x="407" y="370"/>
                        </a:lnTo>
                        <a:lnTo>
                          <a:pt x="391" y="355"/>
                        </a:lnTo>
                        <a:lnTo>
                          <a:pt x="375" y="342"/>
                        </a:lnTo>
                        <a:lnTo>
                          <a:pt x="356" y="329"/>
                        </a:lnTo>
                        <a:lnTo>
                          <a:pt x="338" y="316"/>
                        </a:lnTo>
                        <a:lnTo>
                          <a:pt x="317" y="304"/>
                        </a:lnTo>
                        <a:lnTo>
                          <a:pt x="294" y="294"/>
                        </a:lnTo>
                        <a:lnTo>
                          <a:pt x="271" y="284"/>
                        </a:lnTo>
                        <a:lnTo>
                          <a:pt x="244" y="275"/>
                        </a:lnTo>
                        <a:lnTo>
                          <a:pt x="218" y="268"/>
                        </a:lnTo>
                        <a:lnTo>
                          <a:pt x="189" y="261"/>
                        </a:lnTo>
                        <a:lnTo>
                          <a:pt x="157" y="255"/>
                        </a:lnTo>
                        <a:lnTo>
                          <a:pt x="148" y="253"/>
                        </a:lnTo>
                        <a:lnTo>
                          <a:pt x="139" y="253"/>
                        </a:lnTo>
                        <a:lnTo>
                          <a:pt x="129" y="252"/>
                        </a:lnTo>
                        <a:lnTo>
                          <a:pt x="119" y="252"/>
                        </a:lnTo>
                        <a:lnTo>
                          <a:pt x="107" y="250"/>
                        </a:lnTo>
                        <a:lnTo>
                          <a:pt x="97" y="249"/>
                        </a:lnTo>
                        <a:lnTo>
                          <a:pt x="85" y="249"/>
                        </a:lnTo>
                        <a:lnTo>
                          <a:pt x="74" y="247"/>
                        </a:lnTo>
                        <a:lnTo>
                          <a:pt x="62" y="246"/>
                        </a:lnTo>
                        <a:lnTo>
                          <a:pt x="52" y="245"/>
                        </a:lnTo>
                        <a:lnTo>
                          <a:pt x="42" y="243"/>
                        </a:lnTo>
                        <a:lnTo>
                          <a:pt x="32" y="240"/>
                        </a:lnTo>
                        <a:lnTo>
                          <a:pt x="23" y="239"/>
                        </a:lnTo>
                        <a:lnTo>
                          <a:pt x="14" y="234"/>
                        </a:lnTo>
                        <a:lnTo>
                          <a:pt x="7" y="231"/>
                        </a:lnTo>
                        <a:lnTo>
                          <a:pt x="0" y="227"/>
                        </a:lnTo>
                        <a:lnTo>
                          <a:pt x="8" y="223"/>
                        </a:lnTo>
                        <a:lnTo>
                          <a:pt x="17" y="217"/>
                        </a:lnTo>
                        <a:lnTo>
                          <a:pt x="26" y="211"/>
                        </a:lnTo>
                        <a:lnTo>
                          <a:pt x="37" y="204"/>
                        </a:lnTo>
                        <a:lnTo>
                          <a:pt x="48" y="196"/>
                        </a:lnTo>
                        <a:lnTo>
                          <a:pt x="61" y="189"/>
                        </a:lnTo>
                        <a:lnTo>
                          <a:pt x="74" y="180"/>
                        </a:lnTo>
                        <a:lnTo>
                          <a:pt x="87" y="172"/>
                        </a:lnTo>
                        <a:lnTo>
                          <a:pt x="102" y="163"/>
                        </a:lnTo>
                        <a:lnTo>
                          <a:pt x="116" y="154"/>
                        </a:lnTo>
                        <a:lnTo>
                          <a:pt x="131" y="146"/>
                        </a:lnTo>
                        <a:lnTo>
                          <a:pt x="147" y="135"/>
                        </a:lnTo>
                        <a:lnTo>
                          <a:pt x="163" y="125"/>
                        </a:lnTo>
                        <a:lnTo>
                          <a:pt x="180" y="116"/>
                        </a:lnTo>
                        <a:lnTo>
                          <a:pt x="198" y="106"/>
                        </a:lnTo>
                        <a:lnTo>
                          <a:pt x="215" y="97"/>
                        </a:lnTo>
                        <a:lnTo>
                          <a:pt x="234" y="87"/>
                        </a:lnTo>
                        <a:lnTo>
                          <a:pt x="253" y="79"/>
                        </a:lnTo>
                        <a:lnTo>
                          <a:pt x="272" y="70"/>
                        </a:lnTo>
                        <a:lnTo>
                          <a:pt x="291" y="61"/>
                        </a:lnTo>
                        <a:lnTo>
                          <a:pt x="310" y="54"/>
                        </a:lnTo>
                        <a:lnTo>
                          <a:pt x="330" y="45"/>
                        </a:lnTo>
                        <a:lnTo>
                          <a:pt x="351" y="38"/>
                        </a:lnTo>
                        <a:lnTo>
                          <a:pt x="371" y="30"/>
                        </a:lnTo>
                        <a:lnTo>
                          <a:pt x="391" y="25"/>
                        </a:lnTo>
                        <a:lnTo>
                          <a:pt x="412" y="19"/>
                        </a:lnTo>
                        <a:lnTo>
                          <a:pt x="434" y="13"/>
                        </a:lnTo>
                        <a:lnTo>
                          <a:pt x="454" y="9"/>
                        </a:lnTo>
                        <a:lnTo>
                          <a:pt x="475" y="6"/>
                        </a:lnTo>
                        <a:lnTo>
                          <a:pt x="496" y="3"/>
                        </a:lnTo>
                        <a:lnTo>
                          <a:pt x="517" y="0"/>
                        </a:lnTo>
                        <a:lnTo>
                          <a:pt x="53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26" name=""/>
                  <p:cNvSpPr/>
                  <p:nvPr/>
                </p:nvSpPr>
                <p:spPr>
                  <a:xfrm flipH="1">
                    <a:off x="2239920" y="5103360"/>
                    <a:ext cx="2484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434" h="424">
                        <a:moveTo>
                          <a:pt x="70" y="0"/>
                        </a:moveTo>
                        <a:lnTo>
                          <a:pt x="71" y="6"/>
                        </a:lnTo>
                        <a:lnTo>
                          <a:pt x="71" y="13"/>
                        </a:lnTo>
                        <a:lnTo>
                          <a:pt x="73" y="22"/>
                        </a:lnTo>
                        <a:lnTo>
                          <a:pt x="76" y="30"/>
                        </a:lnTo>
                        <a:lnTo>
                          <a:pt x="80" y="39"/>
                        </a:lnTo>
                        <a:lnTo>
                          <a:pt x="83" y="51"/>
                        </a:lnTo>
                        <a:lnTo>
                          <a:pt x="87" y="61"/>
                        </a:lnTo>
                        <a:lnTo>
                          <a:pt x="93" y="74"/>
                        </a:lnTo>
                        <a:lnTo>
                          <a:pt x="100" y="86"/>
                        </a:lnTo>
                        <a:lnTo>
                          <a:pt x="106" y="99"/>
                        </a:lnTo>
                        <a:lnTo>
                          <a:pt x="115" y="114"/>
                        </a:lnTo>
                        <a:lnTo>
                          <a:pt x="122" y="127"/>
                        </a:lnTo>
                        <a:lnTo>
                          <a:pt x="131" y="141"/>
                        </a:lnTo>
                        <a:lnTo>
                          <a:pt x="141" y="157"/>
                        </a:lnTo>
                        <a:lnTo>
                          <a:pt x="151" y="172"/>
                        </a:lnTo>
                        <a:lnTo>
                          <a:pt x="163" y="188"/>
                        </a:lnTo>
                        <a:lnTo>
                          <a:pt x="175" y="202"/>
                        </a:lnTo>
                        <a:lnTo>
                          <a:pt x="186" y="218"/>
                        </a:lnTo>
                        <a:lnTo>
                          <a:pt x="199" y="234"/>
                        </a:lnTo>
                        <a:lnTo>
                          <a:pt x="214" y="250"/>
                        </a:lnTo>
                        <a:lnTo>
                          <a:pt x="229" y="266"/>
                        </a:lnTo>
                        <a:lnTo>
                          <a:pt x="245" y="282"/>
                        </a:lnTo>
                        <a:lnTo>
                          <a:pt x="259" y="297"/>
                        </a:lnTo>
                        <a:lnTo>
                          <a:pt x="277" y="313"/>
                        </a:lnTo>
                        <a:lnTo>
                          <a:pt x="294" y="329"/>
                        </a:lnTo>
                        <a:lnTo>
                          <a:pt x="312" y="344"/>
                        </a:lnTo>
                        <a:lnTo>
                          <a:pt x="331" y="358"/>
                        </a:lnTo>
                        <a:lnTo>
                          <a:pt x="351" y="371"/>
                        </a:lnTo>
                        <a:lnTo>
                          <a:pt x="370" y="386"/>
                        </a:lnTo>
                        <a:lnTo>
                          <a:pt x="390" y="399"/>
                        </a:lnTo>
                        <a:lnTo>
                          <a:pt x="412" y="412"/>
                        </a:lnTo>
                        <a:lnTo>
                          <a:pt x="434" y="424"/>
                        </a:lnTo>
                        <a:lnTo>
                          <a:pt x="422" y="421"/>
                        </a:lnTo>
                        <a:lnTo>
                          <a:pt x="411" y="416"/>
                        </a:lnTo>
                        <a:lnTo>
                          <a:pt x="398" y="412"/>
                        </a:lnTo>
                        <a:lnTo>
                          <a:pt x="384" y="408"/>
                        </a:lnTo>
                        <a:lnTo>
                          <a:pt x="370" y="402"/>
                        </a:lnTo>
                        <a:lnTo>
                          <a:pt x="357" y="396"/>
                        </a:lnTo>
                        <a:lnTo>
                          <a:pt x="342" y="389"/>
                        </a:lnTo>
                        <a:lnTo>
                          <a:pt x="328" y="382"/>
                        </a:lnTo>
                        <a:lnTo>
                          <a:pt x="313" y="374"/>
                        </a:lnTo>
                        <a:lnTo>
                          <a:pt x="299" y="365"/>
                        </a:lnTo>
                        <a:lnTo>
                          <a:pt x="282" y="357"/>
                        </a:lnTo>
                        <a:lnTo>
                          <a:pt x="268" y="348"/>
                        </a:lnTo>
                        <a:lnTo>
                          <a:pt x="252" y="338"/>
                        </a:lnTo>
                        <a:lnTo>
                          <a:pt x="237" y="326"/>
                        </a:lnTo>
                        <a:lnTo>
                          <a:pt x="221" y="315"/>
                        </a:lnTo>
                        <a:lnTo>
                          <a:pt x="207" y="303"/>
                        </a:lnTo>
                        <a:lnTo>
                          <a:pt x="192" y="290"/>
                        </a:lnTo>
                        <a:lnTo>
                          <a:pt x="176" y="277"/>
                        </a:lnTo>
                        <a:lnTo>
                          <a:pt x="162" y="262"/>
                        </a:lnTo>
                        <a:lnTo>
                          <a:pt x="147" y="248"/>
                        </a:lnTo>
                        <a:lnTo>
                          <a:pt x="132" y="231"/>
                        </a:lnTo>
                        <a:lnTo>
                          <a:pt x="118" y="215"/>
                        </a:lnTo>
                        <a:lnTo>
                          <a:pt x="105" y="198"/>
                        </a:lnTo>
                        <a:lnTo>
                          <a:pt x="92" y="181"/>
                        </a:lnTo>
                        <a:lnTo>
                          <a:pt x="79" y="162"/>
                        </a:lnTo>
                        <a:lnTo>
                          <a:pt x="65" y="143"/>
                        </a:lnTo>
                        <a:lnTo>
                          <a:pt x="52" y="124"/>
                        </a:lnTo>
                        <a:lnTo>
                          <a:pt x="41" y="102"/>
                        </a:lnTo>
                        <a:lnTo>
                          <a:pt x="30" y="80"/>
                        </a:lnTo>
                        <a:lnTo>
                          <a:pt x="19" y="58"/>
                        </a:lnTo>
                        <a:lnTo>
                          <a:pt x="9" y="35"/>
                        </a:lnTo>
                        <a:lnTo>
                          <a:pt x="0" y="10"/>
                        </a:lnTo>
                        <a:lnTo>
                          <a:pt x="10" y="10"/>
                        </a:lnTo>
                        <a:lnTo>
                          <a:pt x="22" y="9"/>
                        </a:lnTo>
                        <a:lnTo>
                          <a:pt x="33" y="7"/>
                        </a:lnTo>
                        <a:lnTo>
                          <a:pt x="45" y="6"/>
                        </a:lnTo>
                        <a:lnTo>
                          <a:pt x="55" y="3"/>
                        </a:lnTo>
                        <a:lnTo>
                          <a:pt x="62" y="1"/>
                        </a:lnTo>
                        <a:lnTo>
                          <a:pt x="68" y="0"/>
                        </a:lnTo>
                        <a:lnTo>
                          <a:pt x="7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27" name=""/>
                  <p:cNvSpPr/>
                  <p:nvPr/>
                </p:nvSpPr>
                <p:spPr>
                  <a:xfrm flipH="1">
                    <a:off x="2184120" y="5091480"/>
                    <a:ext cx="26640" cy="13320"/>
                  </a:xfrm>
                  <a:custGeom>
                    <a:avLst/>
                    <a:gdLst/>
                    <a:ahLst/>
                    <a:rect l="l" t="t" r="r" b="b"/>
                    <a:pathLst>
                      <a:path w="466" h="255">
                        <a:moveTo>
                          <a:pt x="0" y="4"/>
                        </a:moveTo>
                        <a:lnTo>
                          <a:pt x="16" y="9"/>
                        </a:lnTo>
                        <a:lnTo>
                          <a:pt x="34" y="13"/>
                        </a:lnTo>
                        <a:lnTo>
                          <a:pt x="51" y="19"/>
                        </a:lnTo>
                        <a:lnTo>
                          <a:pt x="69" y="23"/>
                        </a:lnTo>
                        <a:lnTo>
                          <a:pt x="85" y="29"/>
                        </a:lnTo>
                        <a:lnTo>
                          <a:pt x="102" y="35"/>
                        </a:lnTo>
                        <a:lnTo>
                          <a:pt x="118" y="41"/>
                        </a:lnTo>
                        <a:lnTo>
                          <a:pt x="136" y="46"/>
                        </a:lnTo>
                        <a:lnTo>
                          <a:pt x="152" y="52"/>
                        </a:lnTo>
                        <a:lnTo>
                          <a:pt x="168" y="60"/>
                        </a:lnTo>
                        <a:lnTo>
                          <a:pt x="184" y="65"/>
                        </a:lnTo>
                        <a:lnTo>
                          <a:pt x="200" y="73"/>
                        </a:lnTo>
                        <a:lnTo>
                          <a:pt x="216" y="80"/>
                        </a:lnTo>
                        <a:lnTo>
                          <a:pt x="230" y="87"/>
                        </a:lnTo>
                        <a:lnTo>
                          <a:pt x="246" y="96"/>
                        </a:lnTo>
                        <a:lnTo>
                          <a:pt x="261" y="103"/>
                        </a:lnTo>
                        <a:lnTo>
                          <a:pt x="275" y="112"/>
                        </a:lnTo>
                        <a:lnTo>
                          <a:pt x="291" y="121"/>
                        </a:lnTo>
                        <a:lnTo>
                          <a:pt x="305" y="128"/>
                        </a:lnTo>
                        <a:lnTo>
                          <a:pt x="319" y="137"/>
                        </a:lnTo>
                        <a:lnTo>
                          <a:pt x="334" y="146"/>
                        </a:lnTo>
                        <a:lnTo>
                          <a:pt x="347" y="154"/>
                        </a:lnTo>
                        <a:lnTo>
                          <a:pt x="360" y="164"/>
                        </a:lnTo>
                        <a:lnTo>
                          <a:pt x="373" y="173"/>
                        </a:lnTo>
                        <a:lnTo>
                          <a:pt x="386" y="183"/>
                        </a:lnTo>
                        <a:lnTo>
                          <a:pt x="399" y="194"/>
                        </a:lnTo>
                        <a:lnTo>
                          <a:pt x="411" y="204"/>
                        </a:lnTo>
                        <a:lnTo>
                          <a:pt x="423" y="213"/>
                        </a:lnTo>
                        <a:lnTo>
                          <a:pt x="434" y="224"/>
                        </a:lnTo>
                        <a:lnTo>
                          <a:pt x="446" y="233"/>
                        </a:lnTo>
                        <a:lnTo>
                          <a:pt x="456" y="245"/>
                        </a:lnTo>
                        <a:lnTo>
                          <a:pt x="466" y="255"/>
                        </a:lnTo>
                        <a:lnTo>
                          <a:pt x="460" y="247"/>
                        </a:lnTo>
                        <a:lnTo>
                          <a:pt x="453" y="239"/>
                        </a:lnTo>
                        <a:lnTo>
                          <a:pt x="446" y="231"/>
                        </a:lnTo>
                        <a:lnTo>
                          <a:pt x="439" y="224"/>
                        </a:lnTo>
                        <a:lnTo>
                          <a:pt x="430" y="217"/>
                        </a:lnTo>
                        <a:lnTo>
                          <a:pt x="423" y="208"/>
                        </a:lnTo>
                        <a:lnTo>
                          <a:pt x="414" y="201"/>
                        </a:lnTo>
                        <a:lnTo>
                          <a:pt x="405" y="194"/>
                        </a:lnTo>
                        <a:lnTo>
                          <a:pt x="396" y="185"/>
                        </a:lnTo>
                        <a:lnTo>
                          <a:pt x="388" y="176"/>
                        </a:lnTo>
                        <a:lnTo>
                          <a:pt x="377" y="169"/>
                        </a:lnTo>
                        <a:lnTo>
                          <a:pt x="367" y="162"/>
                        </a:lnTo>
                        <a:lnTo>
                          <a:pt x="357" y="153"/>
                        </a:lnTo>
                        <a:lnTo>
                          <a:pt x="347" y="146"/>
                        </a:lnTo>
                        <a:lnTo>
                          <a:pt x="337" y="137"/>
                        </a:lnTo>
                        <a:lnTo>
                          <a:pt x="325" y="129"/>
                        </a:lnTo>
                        <a:lnTo>
                          <a:pt x="312" y="121"/>
                        </a:lnTo>
                        <a:lnTo>
                          <a:pt x="300" y="113"/>
                        </a:lnTo>
                        <a:lnTo>
                          <a:pt x="287" y="105"/>
                        </a:lnTo>
                        <a:lnTo>
                          <a:pt x="274" y="96"/>
                        </a:lnTo>
                        <a:lnTo>
                          <a:pt x="261" y="89"/>
                        </a:lnTo>
                        <a:lnTo>
                          <a:pt x="248" y="80"/>
                        </a:lnTo>
                        <a:lnTo>
                          <a:pt x="233" y="73"/>
                        </a:lnTo>
                        <a:lnTo>
                          <a:pt x="217" y="64"/>
                        </a:lnTo>
                        <a:lnTo>
                          <a:pt x="203" y="57"/>
                        </a:lnTo>
                        <a:lnTo>
                          <a:pt x="187" y="48"/>
                        </a:lnTo>
                        <a:lnTo>
                          <a:pt x="171" y="41"/>
                        </a:lnTo>
                        <a:lnTo>
                          <a:pt x="153" y="32"/>
                        </a:lnTo>
                        <a:lnTo>
                          <a:pt x="136" y="25"/>
                        </a:lnTo>
                        <a:lnTo>
                          <a:pt x="118" y="16"/>
                        </a:lnTo>
                        <a:lnTo>
                          <a:pt x="99" y="7"/>
                        </a:lnTo>
                        <a:lnTo>
                          <a:pt x="80" y="0"/>
                        </a:lnTo>
                        <a:lnTo>
                          <a:pt x="67" y="1"/>
                        </a:lnTo>
                        <a:lnTo>
                          <a:pt x="54" y="3"/>
                        </a:lnTo>
                        <a:lnTo>
                          <a:pt x="41" y="4"/>
                        </a:lnTo>
                        <a:lnTo>
                          <a:pt x="28" y="4"/>
                        </a:lnTo>
                        <a:lnTo>
                          <a:pt x="16" y="4"/>
                        </a:lnTo>
                        <a:lnTo>
                          <a:pt x="7" y="4"/>
                        </a:lnTo>
                        <a:lnTo>
                          <a:pt x="2" y="4"/>
                        </a:lnTo>
                        <a:lnTo>
                          <a:pt x="0" y="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480" bIns="-33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28" name=""/>
                  <p:cNvSpPr/>
                  <p:nvPr/>
                </p:nvSpPr>
                <p:spPr>
                  <a:xfrm flipH="1">
                    <a:off x="2185920" y="5133600"/>
                    <a:ext cx="8280" cy="7200"/>
                  </a:xfrm>
                  <a:custGeom>
                    <a:avLst/>
                    <a:gdLst/>
                    <a:ahLst/>
                    <a:rect l="l" t="t" r="r" b="b"/>
                    <a:pathLst>
                      <a:path w="147" h="141">
                        <a:moveTo>
                          <a:pt x="50" y="0"/>
                        </a:moveTo>
                        <a:lnTo>
                          <a:pt x="61" y="6"/>
                        </a:lnTo>
                        <a:lnTo>
                          <a:pt x="71" y="10"/>
                        </a:lnTo>
                        <a:lnTo>
                          <a:pt x="82" y="16"/>
                        </a:lnTo>
                        <a:lnTo>
                          <a:pt x="90" y="23"/>
                        </a:lnTo>
                        <a:lnTo>
                          <a:pt x="99" y="28"/>
                        </a:lnTo>
                        <a:lnTo>
                          <a:pt x="106" y="35"/>
                        </a:lnTo>
                        <a:lnTo>
                          <a:pt x="114" y="42"/>
                        </a:lnTo>
                        <a:lnTo>
                          <a:pt x="120" y="49"/>
                        </a:lnTo>
                        <a:lnTo>
                          <a:pt x="125" y="58"/>
                        </a:lnTo>
                        <a:lnTo>
                          <a:pt x="130" y="67"/>
                        </a:lnTo>
                        <a:lnTo>
                          <a:pt x="134" y="77"/>
                        </a:lnTo>
                        <a:lnTo>
                          <a:pt x="139" y="87"/>
                        </a:lnTo>
                        <a:lnTo>
                          <a:pt x="141" y="99"/>
                        </a:lnTo>
                        <a:lnTo>
                          <a:pt x="144" y="112"/>
                        </a:lnTo>
                        <a:lnTo>
                          <a:pt x="146" y="125"/>
                        </a:lnTo>
                        <a:lnTo>
                          <a:pt x="147" y="141"/>
                        </a:lnTo>
                        <a:lnTo>
                          <a:pt x="144" y="128"/>
                        </a:lnTo>
                        <a:lnTo>
                          <a:pt x="139" y="116"/>
                        </a:lnTo>
                        <a:lnTo>
                          <a:pt x="134" y="105"/>
                        </a:lnTo>
                        <a:lnTo>
                          <a:pt x="128" y="96"/>
                        </a:lnTo>
                        <a:lnTo>
                          <a:pt x="122" y="86"/>
                        </a:lnTo>
                        <a:lnTo>
                          <a:pt x="115" y="79"/>
                        </a:lnTo>
                        <a:lnTo>
                          <a:pt x="108" y="71"/>
                        </a:lnTo>
                        <a:lnTo>
                          <a:pt x="99" y="64"/>
                        </a:lnTo>
                        <a:lnTo>
                          <a:pt x="90" y="60"/>
                        </a:lnTo>
                        <a:lnTo>
                          <a:pt x="80" y="54"/>
                        </a:lnTo>
                        <a:lnTo>
                          <a:pt x="69" y="49"/>
                        </a:lnTo>
                        <a:lnTo>
                          <a:pt x="57" y="45"/>
                        </a:lnTo>
                        <a:lnTo>
                          <a:pt x="44" y="41"/>
                        </a:lnTo>
                        <a:lnTo>
                          <a:pt x="31" y="38"/>
                        </a:lnTo>
                        <a:lnTo>
                          <a:pt x="16" y="35"/>
                        </a:lnTo>
                        <a:lnTo>
                          <a:pt x="0" y="32"/>
                        </a:lnTo>
                        <a:lnTo>
                          <a:pt x="7" y="28"/>
                        </a:lnTo>
                        <a:lnTo>
                          <a:pt x="16" y="23"/>
                        </a:lnTo>
                        <a:lnTo>
                          <a:pt x="23" y="19"/>
                        </a:lnTo>
                        <a:lnTo>
                          <a:pt x="32" y="13"/>
                        </a:lnTo>
                        <a:lnTo>
                          <a:pt x="39" y="9"/>
                        </a:lnTo>
                        <a:lnTo>
                          <a:pt x="44" y="4"/>
                        </a:lnTo>
                        <a:lnTo>
                          <a:pt x="48" y="1"/>
                        </a:lnTo>
                        <a:lnTo>
                          <a:pt x="5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9600" bIns="-39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29" name=""/>
                  <p:cNvSpPr/>
                  <p:nvPr/>
                </p:nvSpPr>
                <p:spPr>
                  <a:xfrm flipH="1">
                    <a:off x="2270880" y="5102280"/>
                    <a:ext cx="20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125">
                        <a:moveTo>
                          <a:pt x="185" y="0"/>
                        </a:moveTo>
                        <a:lnTo>
                          <a:pt x="201" y="13"/>
                        </a:lnTo>
                        <a:lnTo>
                          <a:pt x="217" y="25"/>
                        </a:lnTo>
                        <a:lnTo>
                          <a:pt x="232" y="35"/>
                        </a:lnTo>
                        <a:lnTo>
                          <a:pt x="245" y="45"/>
                        </a:lnTo>
                        <a:lnTo>
                          <a:pt x="258" y="54"/>
                        </a:lnTo>
                        <a:lnTo>
                          <a:pt x="271" y="62"/>
                        </a:lnTo>
                        <a:lnTo>
                          <a:pt x="281" y="70"/>
                        </a:lnTo>
                        <a:lnTo>
                          <a:pt x="292" y="76"/>
                        </a:lnTo>
                        <a:lnTo>
                          <a:pt x="302" y="81"/>
                        </a:lnTo>
                        <a:lnTo>
                          <a:pt x="310" y="86"/>
                        </a:lnTo>
                        <a:lnTo>
                          <a:pt x="321" y="90"/>
                        </a:lnTo>
                        <a:lnTo>
                          <a:pt x="328" y="95"/>
                        </a:lnTo>
                        <a:lnTo>
                          <a:pt x="337" y="97"/>
                        </a:lnTo>
                        <a:lnTo>
                          <a:pt x="344" y="99"/>
                        </a:lnTo>
                        <a:lnTo>
                          <a:pt x="351" y="102"/>
                        </a:lnTo>
                        <a:lnTo>
                          <a:pt x="359" y="103"/>
                        </a:lnTo>
                        <a:lnTo>
                          <a:pt x="343" y="103"/>
                        </a:lnTo>
                        <a:lnTo>
                          <a:pt x="327" y="105"/>
                        </a:lnTo>
                        <a:lnTo>
                          <a:pt x="310" y="106"/>
                        </a:lnTo>
                        <a:lnTo>
                          <a:pt x="294" y="108"/>
                        </a:lnTo>
                        <a:lnTo>
                          <a:pt x="280" y="111"/>
                        </a:lnTo>
                        <a:lnTo>
                          <a:pt x="265" y="112"/>
                        </a:lnTo>
                        <a:lnTo>
                          <a:pt x="252" y="113"/>
                        </a:lnTo>
                        <a:lnTo>
                          <a:pt x="239" y="115"/>
                        </a:lnTo>
                        <a:lnTo>
                          <a:pt x="227" y="118"/>
                        </a:lnTo>
                        <a:lnTo>
                          <a:pt x="217" y="119"/>
                        </a:lnTo>
                        <a:lnTo>
                          <a:pt x="207" y="121"/>
                        </a:lnTo>
                        <a:lnTo>
                          <a:pt x="200" y="122"/>
                        </a:lnTo>
                        <a:lnTo>
                          <a:pt x="194" y="122"/>
                        </a:lnTo>
                        <a:lnTo>
                          <a:pt x="190" y="124"/>
                        </a:lnTo>
                        <a:lnTo>
                          <a:pt x="185" y="125"/>
                        </a:lnTo>
                        <a:lnTo>
                          <a:pt x="185" y="125"/>
                        </a:lnTo>
                        <a:lnTo>
                          <a:pt x="175" y="118"/>
                        </a:lnTo>
                        <a:lnTo>
                          <a:pt x="163" y="111"/>
                        </a:lnTo>
                        <a:lnTo>
                          <a:pt x="153" y="103"/>
                        </a:lnTo>
                        <a:lnTo>
                          <a:pt x="141" y="96"/>
                        </a:lnTo>
                        <a:lnTo>
                          <a:pt x="131" y="89"/>
                        </a:lnTo>
                        <a:lnTo>
                          <a:pt x="120" y="81"/>
                        </a:lnTo>
                        <a:lnTo>
                          <a:pt x="108" y="74"/>
                        </a:lnTo>
                        <a:lnTo>
                          <a:pt x="96" y="68"/>
                        </a:lnTo>
                        <a:lnTo>
                          <a:pt x="85" y="62"/>
                        </a:lnTo>
                        <a:lnTo>
                          <a:pt x="73" y="55"/>
                        </a:lnTo>
                        <a:lnTo>
                          <a:pt x="61" y="51"/>
                        </a:lnTo>
                        <a:lnTo>
                          <a:pt x="48" y="45"/>
                        </a:lnTo>
                        <a:lnTo>
                          <a:pt x="37" y="41"/>
                        </a:lnTo>
                        <a:lnTo>
                          <a:pt x="25" y="38"/>
                        </a:lnTo>
                        <a:lnTo>
                          <a:pt x="12" y="35"/>
                        </a:lnTo>
                        <a:lnTo>
                          <a:pt x="0" y="32"/>
                        </a:lnTo>
                        <a:lnTo>
                          <a:pt x="15" y="32"/>
                        </a:lnTo>
                        <a:lnTo>
                          <a:pt x="29" y="30"/>
                        </a:lnTo>
                        <a:lnTo>
                          <a:pt x="45" y="29"/>
                        </a:lnTo>
                        <a:lnTo>
                          <a:pt x="61" y="26"/>
                        </a:lnTo>
                        <a:lnTo>
                          <a:pt x="76" y="25"/>
                        </a:lnTo>
                        <a:lnTo>
                          <a:pt x="92" y="22"/>
                        </a:lnTo>
                        <a:lnTo>
                          <a:pt x="106" y="19"/>
                        </a:lnTo>
                        <a:lnTo>
                          <a:pt x="121" y="16"/>
                        </a:lnTo>
                        <a:lnTo>
                          <a:pt x="134" y="13"/>
                        </a:lnTo>
                        <a:lnTo>
                          <a:pt x="146" y="10"/>
                        </a:lnTo>
                        <a:lnTo>
                          <a:pt x="157" y="7"/>
                        </a:lnTo>
                        <a:lnTo>
                          <a:pt x="166" y="4"/>
                        </a:lnTo>
                        <a:lnTo>
                          <a:pt x="175" y="3"/>
                        </a:lnTo>
                        <a:lnTo>
                          <a:pt x="181" y="1"/>
                        </a:lnTo>
                        <a:lnTo>
                          <a:pt x="184" y="0"/>
                        </a:lnTo>
                        <a:lnTo>
                          <a:pt x="185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30" name=""/>
                  <p:cNvSpPr/>
                  <p:nvPr/>
                </p:nvSpPr>
                <p:spPr>
                  <a:xfrm flipH="1">
                    <a:off x="2276280" y="5121720"/>
                    <a:ext cx="68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20" h="55">
                        <a:moveTo>
                          <a:pt x="0" y="32"/>
                        </a:moveTo>
                        <a:lnTo>
                          <a:pt x="15" y="31"/>
                        </a:lnTo>
                        <a:lnTo>
                          <a:pt x="30" y="28"/>
                        </a:lnTo>
                        <a:lnTo>
                          <a:pt x="41" y="26"/>
                        </a:lnTo>
                        <a:lnTo>
                          <a:pt x="51" y="25"/>
                        </a:lnTo>
                        <a:lnTo>
                          <a:pt x="60" y="23"/>
                        </a:lnTo>
                        <a:lnTo>
                          <a:pt x="69" y="22"/>
                        </a:lnTo>
                        <a:lnTo>
                          <a:pt x="76" y="22"/>
                        </a:lnTo>
                        <a:lnTo>
                          <a:pt x="82" y="20"/>
                        </a:lnTo>
                        <a:lnTo>
                          <a:pt x="88" y="19"/>
                        </a:lnTo>
                        <a:lnTo>
                          <a:pt x="92" y="17"/>
                        </a:lnTo>
                        <a:lnTo>
                          <a:pt x="97" y="15"/>
                        </a:lnTo>
                        <a:lnTo>
                          <a:pt x="101" y="13"/>
                        </a:lnTo>
                        <a:lnTo>
                          <a:pt x="105" y="10"/>
                        </a:lnTo>
                        <a:lnTo>
                          <a:pt x="110" y="7"/>
                        </a:lnTo>
                        <a:lnTo>
                          <a:pt x="114" y="4"/>
                        </a:lnTo>
                        <a:lnTo>
                          <a:pt x="120" y="0"/>
                        </a:lnTo>
                        <a:lnTo>
                          <a:pt x="120" y="4"/>
                        </a:lnTo>
                        <a:lnTo>
                          <a:pt x="118" y="10"/>
                        </a:lnTo>
                        <a:lnTo>
                          <a:pt x="117" y="17"/>
                        </a:lnTo>
                        <a:lnTo>
                          <a:pt x="114" y="23"/>
                        </a:lnTo>
                        <a:lnTo>
                          <a:pt x="111" y="29"/>
                        </a:lnTo>
                        <a:lnTo>
                          <a:pt x="105" y="36"/>
                        </a:lnTo>
                        <a:lnTo>
                          <a:pt x="99" y="42"/>
                        </a:lnTo>
                        <a:lnTo>
                          <a:pt x="94" y="47"/>
                        </a:lnTo>
                        <a:lnTo>
                          <a:pt x="85" y="51"/>
                        </a:lnTo>
                        <a:lnTo>
                          <a:pt x="76" y="54"/>
                        </a:lnTo>
                        <a:lnTo>
                          <a:pt x="67" y="55"/>
                        </a:lnTo>
                        <a:lnTo>
                          <a:pt x="56" y="55"/>
                        </a:lnTo>
                        <a:lnTo>
                          <a:pt x="44" y="52"/>
                        </a:lnTo>
                        <a:lnTo>
                          <a:pt x="30" y="48"/>
                        </a:lnTo>
                        <a:lnTo>
                          <a:pt x="15" y="42"/>
                        </a:lnTo>
                        <a:lnTo>
                          <a:pt x="0" y="3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31" name=""/>
                  <p:cNvSpPr/>
                  <p:nvPr/>
                </p:nvSpPr>
                <p:spPr>
                  <a:xfrm flipH="1">
                    <a:off x="2312640" y="5117400"/>
                    <a:ext cx="176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312" h="108">
                        <a:moveTo>
                          <a:pt x="92" y="0"/>
                        </a:moveTo>
                        <a:lnTo>
                          <a:pt x="108" y="2"/>
                        </a:lnTo>
                        <a:lnTo>
                          <a:pt x="125" y="5"/>
                        </a:lnTo>
                        <a:lnTo>
                          <a:pt x="141" y="9"/>
                        </a:lnTo>
                        <a:lnTo>
                          <a:pt x="159" y="13"/>
                        </a:lnTo>
                        <a:lnTo>
                          <a:pt x="176" y="19"/>
                        </a:lnTo>
                        <a:lnTo>
                          <a:pt x="192" y="25"/>
                        </a:lnTo>
                        <a:lnTo>
                          <a:pt x="208" y="32"/>
                        </a:lnTo>
                        <a:lnTo>
                          <a:pt x="224" y="40"/>
                        </a:lnTo>
                        <a:lnTo>
                          <a:pt x="239" y="47"/>
                        </a:lnTo>
                        <a:lnTo>
                          <a:pt x="252" y="56"/>
                        </a:lnTo>
                        <a:lnTo>
                          <a:pt x="265" y="64"/>
                        </a:lnTo>
                        <a:lnTo>
                          <a:pt x="278" y="73"/>
                        </a:lnTo>
                        <a:lnTo>
                          <a:pt x="288" y="82"/>
                        </a:lnTo>
                        <a:lnTo>
                          <a:pt x="299" y="91"/>
                        </a:lnTo>
                        <a:lnTo>
                          <a:pt x="306" y="99"/>
                        </a:lnTo>
                        <a:lnTo>
                          <a:pt x="312" y="108"/>
                        </a:lnTo>
                        <a:lnTo>
                          <a:pt x="305" y="98"/>
                        </a:lnTo>
                        <a:lnTo>
                          <a:pt x="296" y="89"/>
                        </a:lnTo>
                        <a:lnTo>
                          <a:pt x="283" y="80"/>
                        </a:lnTo>
                        <a:lnTo>
                          <a:pt x="268" y="72"/>
                        </a:lnTo>
                        <a:lnTo>
                          <a:pt x="252" y="64"/>
                        </a:lnTo>
                        <a:lnTo>
                          <a:pt x="233" y="57"/>
                        </a:lnTo>
                        <a:lnTo>
                          <a:pt x="213" y="51"/>
                        </a:lnTo>
                        <a:lnTo>
                          <a:pt x="191" y="45"/>
                        </a:lnTo>
                        <a:lnTo>
                          <a:pt x="169" y="41"/>
                        </a:lnTo>
                        <a:lnTo>
                          <a:pt x="144" y="37"/>
                        </a:lnTo>
                        <a:lnTo>
                          <a:pt x="121" y="32"/>
                        </a:lnTo>
                        <a:lnTo>
                          <a:pt x="96" y="29"/>
                        </a:lnTo>
                        <a:lnTo>
                          <a:pt x="71" y="26"/>
                        </a:lnTo>
                        <a:lnTo>
                          <a:pt x="47" y="25"/>
                        </a:lnTo>
                        <a:lnTo>
                          <a:pt x="23" y="22"/>
                        </a:lnTo>
                        <a:lnTo>
                          <a:pt x="0" y="22"/>
                        </a:lnTo>
                        <a:lnTo>
                          <a:pt x="6" y="19"/>
                        </a:lnTo>
                        <a:lnTo>
                          <a:pt x="13" y="18"/>
                        </a:lnTo>
                        <a:lnTo>
                          <a:pt x="20" y="15"/>
                        </a:lnTo>
                        <a:lnTo>
                          <a:pt x="28" y="13"/>
                        </a:lnTo>
                        <a:lnTo>
                          <a:pt x="35" y="12"/>
                        </a:lnTo>
                        <a:lnTo>
                          <a:pt x="42" y="9"/>
                        </a:lnTo>
                        <a:lnTo>
                          <a:pt x="51" y="8"/>
                        </a:lnTo>
                        <a:lnTo>
                          <a:pt x="58" y="6"/>
                        </a:lnTo>
                        <a:lnTo>
                          <a:pt x="64" y="5"/>
                        </a:lnTo>
                        <a:lnTo>
                          <a:pt x="70" y="3"/>
                        </a:lnTo>
                        <a:lnTo>
                          <a:pt x="76" y="3"/>
                        </a:lnTo>
                        <a:lnTo>
                          <a:pt x="82" y="2"/>
                        </a:lnTo>
                        <a:lnTo>
                          <a:pt x="86" y="0"/>
                        </a:lnTo>
                        <a:lnTo>
                          <a:pt x="89" y="0"/>
                        </a:lnTo>
                        <a:lnTo>
                          <a:pt x="90" y="0"/>
                        </a:lnTo>
                        <a:lnTo>
                          <a:pt x="9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32" name=""/>
                  <p:cNvSpPr/>
                  <p:nvPr/>
                </p:nvSpPr>
                <p:spPr>
                  <a:xfrm flipH="1">
                    <a:off x="2372040" y="5143320"/>
                    <a:ext cx="13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239" h="79">
                        <a:moveTo>
                          <a:pt x="62" y="0"/>
                        </a:moveTo>
                        <a:lnTo>
                          <a:pt x="86" y="0"/>
                        </a:lnTo>
                        <a:lnTo>
                          <a:pt x="108" y="1"/>
                        </a:lnTo>
                        <a:lnTo>
                          <a:pt x="127" y="4"/>
                        </a:lnTo>
                        <a:lnTo>
                          <a:pt x="144" y="9"/>
                        </a:lnTo>
                        <a:lnTo>
                          <a:pt x="159" y="13"/>
                        </a:lnTo>
                        <a:lnTo>
                          <a:pt x="172" y="19"/>
                        </a:lnTo>
                        <a:lnTo>
                          <a:pt x="183" y="26"/>
                        </a:lnTo>
                        <a:lnTo>
                          <a:pt x="194" y="32"/>
                        </a:lnTo>
                        <a:lnTo>
                          <a:pt x="202" y="39"/>
                        </a:lnTo>
                        <a:lnTo>
                          <a:pt x="211" y="47"/>
                        </a:lnTo>
                        <a:lnTo>
                          <a:pt x="217" y="54"/>
                        </a:lnTo>
                        <a:lnTo>
                          <a:pt x="223" y="60"/>
                        </a:lnTo>
                        <a:lnTo>
                          <a:pt x="229" y="65"/>
                        </a:lnTo>
                        <a:lnTo>
                          <a:pt x="232" y="71"/>
                        </a:lnTo>
                        <a:lnTo>
                          <a:pt x="236" y="76"/>
                        </a:lnTo>
                        <a:lnTo>
                          <a:pt x="239" y="79"/>
                        </a:lnTo>
                        <a:lnTo>
                          <a:pt x="232" y="73"/>
                        </a:lnTo>
                        <a:lnTo>
                          <a:pt x="223" y="68"/>
                        </a:lnTo>
                        <a:lnTo>
                          <a:pt x="214" y="63"/>
                        </a:lnTo>
                        <a:lnTo>
                          <a:pt x="204" y="57"/>
                        </a:lnTo>
                        <a:lnTo>
                          <a:pt x="195" y="51"/>
                        </a:lnTo>
                        <a:lnTo>
                          <a:pt x="183" y="45"/>
                        </a:lnTo>
                        <a:lnTo>
                          <a:pt x="172" y="39"/>
                        </a:lnTo>
                        <a:lnTo>
                          <a:pt x="159" y="35"/>
                        </a:lnTo>
                        <a:lnTo>
                          <a:pt x="144" y="29"/>
                        </a:lnTo>
                        <a:lnTo>
                          <a:pt x="130" y="26"/>
                        </a:lnTo>
                        <a:lnTo>
                          <a:pt x="112" y="23"/>
                        </a:lnTo>
                        <a:lnTo>
                          <a:pt x="93" y="22"/>
                        </a:lnTo>
                        <a:lnTo>
                          <a:pt x="73" y="22"/>
                        </a:lnTo>
                        <a:lnTo>
                          <a:pt x="49" y="22"/>
                        </a:lnTo>
                        <a:lnTo>
                          <a:pt x="26" y="25"/>
                        </a:lnTo>
                        <a:lnTo>
                          <a:pt x="0" y="29"/>
                        </a:lnTo>
                        <a:lnTo>
                          <a:pt x="10" y="25"/>
                        </a:lnTo>
                        <a:lnTo>
                          <a:pt x="20" y="20"/>
                        </a:lnTo>
                        <a:lnTo>
                          <a:pt x="32" y="15"/>
                        </a:lnTo>
                        <a:lnTo>
                          <a:pt x="41" y="10"/>
                        </a:lnTo>
                        <a:lnTo>
                          <a:pt x="49" y="6"/>
                        </a:lnTo>
                        <a:lnTo>
                          <a:pt x="57" y="3"/>
                        </a:lnTo>
                        <a:lnTo>
                          <a:pt x="61" y="0"/>
                        </a:lnTo>
                        <a:lnTo>
                          <a:pt x="6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33" name=""/>
                  <p:cNvSpPr/>
                  <p:nvPr/>
                </p:nvSpPr>
                <p:spPr>
                  <a:xfrm flipH="1">
                    <a:off x="2356200" y="5137200"/>
                    <a:ext cx="1008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177" h="64">
                        <a:moveTo>
                          <a:pt x="0" y="2"/>
                        </a:moveTo>
                        <a:lnTo>
                          <a:pt x="11" y="0"/>
                        </a:lnTo>
                        <a:lnTo>
                          <a:pt x="21" y="0"/>
                        </a:lnTo>
                        <a:lnTo>
                          <a:pt x="31" y="0"/>
                        </a:lnTo>
                        <a:lnTo>
                          <a:pt x="41" y="0"/>
                        </a:lnTo>
                        <a:lnTo>
                          <a:pt x="51" y="2"/>
                        </a:lnTo>
                        <a:lnTo>
                          <a:pt x="62" y="3"/>
                        </a:lnTo>
                        <a:lnTo>
                          <a:pt x="72" y="6"/>
                        </a:lnTo>
                        <a:lnTo>
                          <a:pt x="82" y="9"/>
                        </a:lnTo>
                        <a:lnTo>
                          <a:pt x="92" y="12"/>
                        </a:lnTo>
                        <a:lnTo>
                          <a:pt x="104" y="18"/>
                        </a:lnTo>
                        <a:lnTo>
                          <a:pt x="115" y="22"/>
                        </a:lnTo>
                        <a:lnTo>
                          <a:pt x="126" y="28"/>
                        </a:lnTo>
                        <a:lnTo>
                          <a:pt x="139" y="35"/>
                        </a:lnTo>
                        <a:lnTo>
                          <a:pt x="150" y="44"/>
                        </a:lnTo>
                        <a:lnTo>
                          <a:pt x="164" y="54"/>
                        </a:lnTo>
                        <a:lnTo>
                          <a:pt x="177" y="64"/>
                        </a:lnTo>
                        <a:lnTo>
                          <a:pt x="171" y="61"/>
                        </a:lnTo>
                        <a:lnTo>
                          <a:pt x="164" y="59"/>
                        </a:lnTo>
                        <a:lnTo>
                          <a:pt x="158" y="57"/>
                        </a:lnTo>
                        <a:lnTo>
                          <a:pt x="150" y="54"/>
                        </a:lnTo>
                        <a:lnTo>
                          <a:pt x="142" y="53"/>
                        </a:lnTo>
                        <a:lnTo>
                          <a:pt x="134" y="51"/>
                        </a:lnTo>
                        <a:lnTo>
                          <a:pt x="127" y="50"/>
                        </a:lnTo>
                        <a:lnTo>
                          <a:pt x="118" y="50"/>
                        </a:lnTo>
                        <a:lnTo>
                          <a:pt x="111" y="48"/>
                        </a:lnTo>
                        <a:lnTo>
                          <a:pt x="102" y="48"/>
                        </a:lnTo>
                        <a:lnTo>
                          <a:pt x="94" y="47"/>
                        </a:lnTo>
                        <a:lnTo>
                          <a:pt x="85" y="47"/>
                        </a:lnTo>
                        <a:lnTo>
                          <a:pt x="76" y="47"/>
                        </a:lnTo>
                        <a:lnTo>
                          <a:pt x="69" y="47"/>
                        </a:lnTo>
                        <a:lnTo>
                          <a:pt x="60" y="48"/>
                        </a:lnTo>
                        <a:lnTo>
                          <a:pt x="51" y="48"/>
                        </a:lnTo>
                        <a:lnTo>
                          <a:pt x="45" y="42"/>
                        </a:lnTo>
                        <a:lnTo>
                          <a:pt x="38" y="35"/>
                        </a:lnTo>
                        <a:lnTo>
                          <a:pt x="29" y="28"/>
                        </a:lnTo>
                        <a:lnTo>
                          <a:pt x="21" y="19"/>
                        </a:lnTo>
                        <a:lnTo>
                          <a:pt x="13" y="13"/>
                        </a:lnTo>
                        <a:lnTo>
                          <a:pt x="6" y="8"/>
                        </a:lnTo>
                        <a:lnTo>
                          <a:pt x="2" y="3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34" name=""/>
                  <p:cNvSpPr/>
                  <p:nvPr/>
                </p:nvSpPr>
                <p:spPr>
                  <a:xfrm flipH="1">
                    <a:off x="2379960" y="5150160"/>
                    <a:ext cx="230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405" h="93">
                        <a:moveTo>
                          <a:pt x="0" y="80"/>
                        </a:moveTo>
                        <a:lnTo>
                          <a:pt x="9" y="74"/>
                        </a:lnTo>
                        <a:lnTo>
                          <a:pt x="21" y="68"/>
                        </a:lnTo>
                        <a:lnTo>
                          <a:pt x="31" y="63"/>
                        </a:lnTo>
                        <a:lnTo>
                          <a:pt x="42" y="57"/>
                        </a:lnTo>
                        <a:lnTo>
                          <a:pt x="54" y="51"/>
                        </a:lnTo>
                        <a:lnTo>
                          <a:pt x="64" y="47"/>
                        </a:lnTo>
                        <a:lnTo>
                          <a:pt x="77" y="42"/>
                        </a:lnTo>
                        <a:lnTo>
                          <a:pt x="89" y="38"/>
                        </a:lnTo>
                        <a:lnTo>
                          <a:pt x="101" y="34"/>
                        </a:lnTo>
                        <a:lnTo>
                          <a:pt x="114" y="29"/>
                        </a:lnTo>
                        <a:lnTo>
                          <a:pt x="127" y="26"/>
                        </a:lnTo>
                        <a:lnTo>
                          <a:pt x="140" y="22"/>
                        </a:lnTo>
                        <a:lnTo>
                          <a:pt x="153" y="19"/>
                        </a:lnTo>
                        <a:lnTo>
                          <a:pt x="166" y="16"/>
                        </a:lnTo>
                        <a:lnTo>
                          <a:pt x="179" y="13"/>
                        </a:lnTo>
                        <a:lnTo>
                          <a:pt x="192" y="12"/>
                        </a:lnTo>
                        <a:lnTo>
                          <a:pt x="207" y="9"/>
                        </a:lnTo>
                        <a:lnTo>
                          <a:pt x="220" y="7"/>
                        </a:lnTo>
                        <a:lnTo>
                          <a:pt x="233" y="6"/>
                        </a:lnTo>
                        <a:lnTo>
                          <a:pt x="246" y="4"/>
                        </a:lnTo>
                        <a:lnTo>
                          <a:pt x="261" y="3"/>
                        </a:lnTo>
                        <a:lnTo>
                          <a:pt x="274" y="3"/>
                        </a:lnTo>
                        <a:lnTo>
                          <a:pt x="287" y="1"/>
                        </a:lnTo>
                        <a:lnTo>
                          <a:pt x="302" y="1"/>
                        </a:lnTo>
                        <a:lnTo>
                          <a:pt x="315" y="0"/>
                        </a:lnTo>
                        <a:lnTo>
                          <a:pt x="328" y="1"/>
                        </a:lnTo>
                        <a:lnTo>
                          <a:pt x="341" y="1"/>
                        </a:lnTo>
                        <a:lnTo>
                          <a:pt x="354" y="1"/>
                        </a:lnTo>
                        <a:lnTo>
                          <a:pt x="367" y="3"/>
                        </a:lnTo>
                        <a:lnTo>
                          <a:pt x="380" y="4"/>
                        </a:lnTo>
                        <a:lnTo>
                          <a:pt x="392" y="6"/>
                        </a:lnTo>
                        <a:lnTo>
                          <a:pt x="405" y="7"/>
                        </a:lnTo>
                        <a:lnTo>
                          <a:pt x="391" y="10"/>
                        </a:lnTo>
                        <a:lnTo>
                          <a:pt x="378" y="12"/>
                        </a:lnTo>
                        <a:lnTo>
                          <a:pt x="366" y="15"/>
                        </a:lnTo>
                        <a:lnTo>
                          <a:pt x="354" y="16"/>
                        </a:lnTo>
                        <a:lnTo>
                          <a:pt x="344" y="18"/>
                        </a:lnTo>
                        <a:lnTo>
                          <a:pt x="335" y="19"/>
                        </a:lnTo>
                        <a:lnTo>
                          <a:pt x="327" y="20"/>
                        </a:lnTo>
                        <a:lnTo>
                          <a:pt x="319" y="22"/>
                        </a:lnTo>
                        <a:lnTo>
                          <a:pt x="313" y="25"/>
                        </a:lnTo>
                        <a:lnTo>
                          <a:pt x="308" y="26"/>
                        </a:lnTo>
                        <a:lnTo>
                          <a:pt x="302" y="29"/>
                        </a:lnTo>
                        <a:lnTo>
                          <a:pt x="297" y="32"/>
                        </a:lnTo>
                        <a:lnTo>
                          <a:pt x="293" y="36"/>
                        </a:lnTo>
                        <a:lnTo>
                          <a:pt x="289" y="41"/>
                        </a:lnTo>
                        <a:lnTo>
                          <a:pt x="286" y="45"/>
                        </a:lnTo>
                        <a:lnTo>
                          <a:pt x="281" y="51"/>
                        </a:lnTo>
                        <a:lnTo>
                          <a:pt x="257" y="51"/>
                        </a:lnTo>
                        <a:lnTo>
                          <a:pt x="233" y="52"/>
                        </a:lnTo>
                        <a:lnTo>
                          <a:pt x="211" y="54"/>
                        </a:lnTo>
                        <a:lnTo>
                          <a:pt x="191" y="55"/>
                        </a:lnTo>
                        <a:lnTo>
                          <a:pt x="171" y="55"/>
                        </a:lnTo>
                        <a:lnTo>
                          <a:pt x="152" y="57"/>
                        </a:lnTo>
                        <a:lnTo>
                          <a:pt x="134" y="58"/>
                        </a:lnTo>
                        <a:lnTo>
                          <a:pt x="118" y="61"/>
                        </a:lnTo>
                        <a:lnTo>
                          <a:pt x="101" y="64"/>
                        </a:lnTo>
                        <a:lnTo>
                          <a:pt x="86" y="66"/>
                        </a:lnTo>
                        <a:lnTo>
                          <a:pt x="73" y="70"/>
                        </a:lnTo>
                        <a:lnTo>
                          <a:pt x="60" y="73"/>
                        </a:lnTo>
                        <a:lnTo>
                          <a:pt x="48" y="77"/>
                        </a:lnTo>
                        <a:lnTo>
                          <a:pt x="37" y="82"/>
                        </a:lnTo>
                        <a:lnTo>
                          <a:pt x="25" y="87"/>
                        </a:lnTo>
                        <a:lnTo>
                          <a:pt x="16" y="93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35" name=""/>
                  <p:cNvSpPr/>
                  <p:nvPr/>
                </p:nvSpPr>
                <p:spPr>
                  <a:xfrm flipH="1">
                    <a:off x="2403360" y="5161320"/>
                    <a:ext cx="1044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98">
                        <a:moveTo>
                          <a:pt x="3" y="57"/>
                        </a:moveTo>
                        <a:lnTo>
                          <a:pt x="19" y="45"/>
                        </a:lnTo>
                        <a:lnTo>
                          <a:pt x="34" y="35"/>
                        </a:lnTo>
                        <a:lnTo>
                          <a:pt x="47" y="28"/>
                        </a:lnTo>
                        <a:lnTo>
                          <a:pt x="60" y="21"/>
                        </a:lnTo>
                        <a:lnTo>
                          <a:pt x="70" y="15"/>
                        </a:lnTo>
                        <a:lnTo>
                          <a:pt x="82" y="11"/>
                        </a:lnTo>
                        <a:lnTo>
                          <a:pt x="92" y="6"/>
                        </a:lnTo>
                        <a:lnTo>
                          <a:pt x="102" y="3"/>
                        </a:lnTo>
                        <a:lnTo>
                          <a:pt x="113" y="2"/>
                        </a:lnTo>
                        <a:lnTo>
                          <a:pt x="121" y="2"/>
                        </a:lnTo>
                        <a:lnTo>
                          <a:pt x="132" y="0"/>
                        </a:lnTo>
                        <a:lnTo>
                          <a:pt x="142" y="2"/>
                        </a:lnTo>
                        <a:lnTo>
                          <a:pt x="152" y="2"/>
                        </a:lnTo>
                        <a:lnTo>
                          <a:pt x="162" y="3"/>
                        </a:lnTo>
                        <a:lnTo>
                          <a:pt x="174" y="3"/>
                        </a:lnTo>
                        <a:lnTo>
                          <a:pt x="185" y="5"/>
                        </a:lnTo>
                        <a:lnTo>
                          <a:pt x="181" y="9"/>
                        </a:lnTo>
                        <a:lnTo>
                          <a:pt x="177" y="12"/>
                        </a:lnTo>
                        <a:lnTo>
                          <a:pt x="172" y="15"/>
                        </a:lnTo>
                        <a:lnTo>
                          <a:pt x="169" y="18"/>
                        </a:lnTo>
                        <a:lnTo>
                          <a:pt x="165" y="21"/>
                        </a:lnTo>
                        <a:lnTo>
                          <a:pt x="164" y="22"/>
                        </a:lnTo>
                        <a:lnTo>
                          <a:pt x="162" y="24"/>
                        </a:lnTo>
                        <a:lnTo>
                          <a:pt x="161" y="25"/>
                        </a:lnTo>
                        <a:lnTo>
                          <a:pt x="146" y="28"/>
                        </a:lnTo>
                        <a:lnTo>
                          <a:pt x="132" y="32"/>
                        </a:lnTo>
                        <a:lnTo>
                          <a:pt x="120" y="35"/>
                        </a:lnTo>
                        <a:lnTo>
                          <a:pt x="108" y="40"/>
                        </a:lnTo>
                        <a:lnTo>
                          <a:pt x="98" y="45"/>
                        </a:lnTo>
                        <a:lnTo>
                          <a:pt x="89" y="48"/>
                        </a:lnTo>
                        <a:lnTo>
                          <a:pt x="82" y="54"/>
                        </a:lnTo>
                        <a:lnTo>
                          <a:pt x="75" y="59"/>
                        </a:lnTo>
                        <a:lnTo>
                          <a:pt x="69" y="63"/>
                        </a:lnTo>
                        <a:lnTo>
                          <a:pt x="63" y="67"/>
                        </a:lnTo>
                        <a:lnTo>
                          <a:pt x="59" y="73"/>
                        </a:lnTo>
                        <a:lnTo>
                          <a:pt x="54" y="78"/>
                        </a:lnTo>
                        <a:lnTo>
                          <a:pt x="49" y="83"/>
                        </a:lnTo>
                        <a:lnTo>
                          <a:pt x="46" y="88"/>
                        </a:lnTo>
                        <a:lnTo>
                          <a:pt x="41" y="92"/>
                        </a:lnTo>
                        <a:lnTo>
                          <a:pt x="37" y="98"/>
                        </a:lnTo>
                        <a:lnTo>
                          <a:pt x="28" y="92"/>
                        </a:lnTo>
                        <a:lnTo>
                          <a:pt x="19" y="89"/>
                        </a:lnTo>
                        <a:lnTo>
                          <a:pt x="12" y="86"/>
                        </a:lnTo>
                        <a:lnTo>
                          <a:pt x="6" y="83"/>
                        </a:lnTo>
                        <a:lnTo>
                          <a:pt x="2" y="80"/>
                        </a:lnTo>
                        <a:lnTo>
                          <a:pt x="0" y="75"/>
                        </a:lnTo>
                        <a:lnTo>
                          <a:pt x="0" y="67"/>
                        </a:lnTo>
                        <a:lnTo>
                          <a:pt x="3" y="5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36" name=""/>
                  <p:cNvSpPr/>
                  <p:nvPr/>
                </p:nvSpPr>
                <p:spPr>
                  <a:xfrm flipH="1">
                    <a:off x="2194920" y="5095800"/>
                    <a:ext cx="122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7" h="107">
                        <a:moveTo>
                          <a:pt x="0" y="0"/>
                        </a:moveTo>
                        <a:lnTo>
                          <a:pt x="16" y="1"/>
                        </a:lnTo>
                        <a:lnTo>
                          <a:pt x="32" y="4"/>
                        </a:lnTo>
                        <a:lnTo>
                          <a:pt x="47" y="8"/>
                        </a:lnTo>
                        <a:lnTo>
                          <a:pt x="61" y="11"/>
                        </a:lnTo>
                        <a:lnTo>
                          <a:pt x="76" y="16"/>
                        </a:lnTo>
                        <a:lnTo>
                          <a:pt x="90" y="20"/>
                        </a:lnTo>
                        <a:lnTo>
                          <a:pt x="104" y="26"/>
                        </a:lnTo>
                        <a:lnTo>
                          <a:pt x="117" y="32"/>
                        </a:lnTo>
                        <a:lnTo>
                          <a:pt x="130" y="39"/>
                        </a:lnTo>
                        <a:lnTo>
                          <a:pt x="143" y="46"/>
                        </a:lnTo>
                        <a:lnTo>
                          <a:pt x="156" y="53"/>
                        </a:lnTo>
                        <a:lnTo>
                          <a:pt x="168" y="62"/>
                        </a:lnTo>
                        <a:lnTo>
                          <a:pt x="181" y="72"/>
                        </a:lnTo>
                        <a:lnTo>
                          <a:pt x="194" y="84"/>
                        </a:lnTo>
                        <a:lnTo>
                          <a:pt x="206" y="96"/>
                        </a:lnTo>
                        <a:lnTo>
                          <a:pt x="217" y="107"/>
                        </a:lnTo>
                        <a:lnTo>
                          <a:pt x="210" y="102"/>
                        </a:lnTo>
                        <a:lnTo>
                          <a:pt x="201" y="94"/>
                        </a:lnTo>
                        <a:lnTo>
                          <a:pt x="191" y="88"/>
                        </a:lnTo>
                        <a:lnTo>
                          <a:pt x="181" y="81"/>
                        </a:lnTo>
                        <a:lnTo>
                          <a:pt x="171" y="75"/>
                        </a:lnTo>
                        <a:lnTo>
                          <a:pt x="160" y="70"/>
                        </a:lnTo>
                        <a:lnTo>
                          <a:pt x="150" y="65"/>
                        </a:lnTo>
                        <a:lnTo>
                          <a:pt x="139" y="59"/>
                        </a:lnTo>
                        <a:lnTo>
                          <a:pt x="128" y="55"/>
                        </a:lnTo>
                        <a:lnTo>
                          <a:pt x="115" y="51"/>
                        </a:lnTo>
                        <a:lnTo>
                          <a:pt x="105" y="46"/>
                        </a:lnTo>
                        <a:lnTo>
                          <a:pt x="92" y="43"/>
                        </a:lnTo>
                        <a:lnTo>
                          <a:pt x="80" y="40"/>
                        </a:lnTo>
                        <a:lnTo>
                          <a:pt x="69" y="37"/>
                        </a:lnTo>
                        <a:lnTo>
                          <a:pt x="56" y="35"/>
                        </a:lnTo>
                        <a:lnTo>
                          <a:pt x="44" y="32"/>
                        </a:lnTo>
                        <a:lnTo>
                          <a:pt x="35" y="27"/>
                        </a:lnTo>
                        <a:lnTo>
                          <a:pt x="28" y="23"/>
                        </a:lnTo>
                        <a:lnTo>
                          <a:pt x="21" y="17"/>
                        </a:lnTo>
                        <a:lnTo>
                          <a:pt x="13" y="11"/>
                        </a:lnTo>
                        <a:lnTo>
                          <a:pt x="9" y="7"/>
                        </a:lnTo>
                        <a:lnTo>
                          <a:pt x="5" y="3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37" name=""/>
                  <p:cNvSpPr/>
                  <p:nvPr/>
                </p:nvSpPr>
                <p:spPr>
                  <a:xfrm flipH="1">
                    <a:off x="2163240" y="5239080"/>
                    <a:ext cx="180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81">
                        <a:moveTo>
                          <a:pt x="27" y="0"/>
                        </a:moveTo>
                        <a:lnTo>
                          <a:pt x="30" y="11"/>
                        </a:lnTo>
                        <a:lnTo>
                          <a:pt x="33" y="21"/>
                        </a:lnTo>
                        <a:lnTo>
                          <a:pt x="35" y="31"/>
                        </a:lnTo>
                        <a:lnTo>
                          <a:pt x="36" y="41"/>
                        </a:lnTo>
                        <a:lnTo>
                          <a:pt x="36" y="51"/>
                        </a:lnTo>
                        <a:lnTo>
                          <a:pt x="35" y="60"/>
                        </a:lnTo>
                        <a:lnTo>
                          <a:pt x="35" y="69"/>
                        </a:lnTo>
                        <a:lnTo>
                          <a:pt x="32" y="78"/>
                        </a:lnTo>
                        <a:lnTo>
                          <a:pt x="27" y="78"/>
                        </a:lnTo>
                        <a:lnTo>
                          <a:pt x="23" y="78"/>
                        </a:lnTo>
                        <a:lnTo>
                          <a:pt x="17" y="79"/>
                        </a:lnTo>
                        <a:lnTo>
                          <a:pt x="11" y="79"/>
                        </a:lnTo>
                        <a:lnTo>
                          <a:pt x="7" y="79"/>
                        </a:lnTo>
                        <a:lnTo>
                          <a:pt x="4" y="79"/>
                        </a:lnTo>
                        <a:lnTo>
                          <a:pt x="1" y="81"/>
                        </a:lnTo>
                        <a:lnTo>
                          <a:pt x="0" y="81"/>
                        </a:lnTo>
                        <a:lnTo>
                          <a:pt x="5" y="70"/>
                        </a:lnTo>
                        <a:lnTo>
                          <a:pt x="11" y="62"/>
                        </a:lnTo>
                        <a:lnTo>
                          <a:pt x="17" y="53"/>
                        </a:lnTo>
                        <a:lnTo>
                          <a:pt x="21" y="43"/>
                        </a:lnTo>
                        <a:lnTo>
                          <a:pt x="24" y="33"/>
                        </a:lnTo>
                        <a:lnTo>
                          <a:pt x="27" y="22"/>
                        </a:lnTo>
                        <a:lnTo>
                          <a:pt x="27" y="12"/>
                        </a:lnTo>
                        <a:lnTo>
                          <a:pt x="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38" name=""/>
                  <p:cNvSpPr/>
                  <p:nvPr/>
                </p:nvSpPr>
                <p:spPr>
                  <a:xfrm flipH="1">
                    <a:off x="2272680" y="5162760"/>
                    <a:ext cx="104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394">
                        <a:moveTo>
                          <a:pt x="55" y="388"/>
                        </a:moveTo>
                        <a:lnTo>
                          <a:pt x="57" y="375"/>
                        </a:lnTo>
                        <a:lnTo>
                          <a:pt x="58" y="364"/>
                        </a:lnTo>
                        <a:lnTo>
                          <a:pt x="61" y="351"/>
                        </a:lnTo>
                        <a:lnTo>
                          <a:pt x="64" y="337"/>
                        </a:lnTo>
                        <a:lnTo>
                          <a:pt x="67" y="326"/>
                        </a:lnTo>
                        <a:lnTo>
                          <a:pt x="70" y="314"/>
                        </a:lnTo>
                        <a:lnTo>
                          <a:pt x="73" y="301"/>
                        </a:lnTo>
                        <a:lnTo>
                          <a:pt x="76" y="289"/>
                        </a:lnTo>
                        <a:lnTo>
                          <a:pt x="78" y="278"/>
                        </a:lnTo>
                        <a:lnTo>
                          <a:pt x="81" y="266"/>
                        </a:lnTo>
                        <a:lnTo>
                          <a:pt x="86" y="254"/>
                        </a:lnTo>
                        <a:lnTo>
                          <a:pt x="89" y="241"/>
                        </a:lnTo>
                        <a:lnTo>
                          <a:pt x="93" y="231"/>
                        </a:lnTo>
                        <a:lnTo>
                          <a:pt x="96" y="219"/>
                        </a:lnTo>
                        <a:lnTo>
                          <a:pt x="100" y="206"/>
                        </a:lnTo>
                        <a:lnTo>
                          <a:pt x="105" y="196"/>
                        </a:lnTo>
                        <a:lnTo>
                          <a:pt x="109" y="183"/>
                        </a:lnTo>
                        <a:lnTo>
                          <a:pt x="113" y="173"/>
                        </a:lnTo>
                        <a:lnTo>
                          <a:pt x="118" y="160"/>
                        </a:lnTo>
                        <a:lnTo>
                          <a:pt x="122" y="148"/>
                        </a:lnTo>
                        <a:lnTo>
                          <a:pt x="127" y="136"/>
                        </a:lnTo>
                        <a:lnTo>
                          <a:pt x="131" y="125"/>
                        </a:lnTo>
                        <a:lnTo>
                          <a:pt x="137" y="113"/>
                        </a:lnTo>
                        <a:lnTo>
                          <a:pt x="141" y="102"/>
                        </a:lnTo>
                        <a:lnTo>
                          <a:pt x="147" y="88"/>
                        </a:lnTo>
                        <a:lnTo>
                          <a:pt x="151" y="77"/>
                        </a:lnTo>
                        <a:lnTo>
                          <a:pt x="157" y="64"/>
                        </a:lnTo>
                        <a:lnTo>
                          <a:pt x="161" y="52"/>
                        </a:lnTo>
                        <a:lnTo>
                          <a:pt x="167" y="39"/>
                        </a:lnTo>
                        <a:lnTo>
                          <a:pt x="173" y="26"/>
                        </a:lnTo>
                        <a:lnTo>
                          <a:pt x="179" y="13"/>
                        </a:lnTo>
                        <a:lnTo>
                          <a:pt x="185" y="0"/>
                        </a:lnTo>
                        <a:lnTo>
                          <a:pt x="178" y="11"/>
                        </a:lnTo>
                        <a:lnTo>
                          <a:pt x="169" y="23"/>
                        </a:lnTo>
                        <a:lnTo>
                          <a:pt x="161" y="35"/>
                        </a:lnTo>
                        <a:lnTo>
                          <a:pt x="154" y="46"/>
                        </a:lnTo>
                        <a:lnTo>
                          <a:pt x="147" y="58"/>
                        </a:lnTo>
                        <a:lnTo>
                          <a:pt x="138" y="71"/>
                        </a:lnTo>
                        <a:lnTo>
                          <a:pt x="131" y="84"/>
                        </a:lnTo>
                        <a:lnTo>
                          <a:pt x="124" y="96"/>
                        </a:lnTo>
                        <a:lnTo>
                          <a:pt x="116" y="109"/>
                        </a:lnTo>
                        <a:lnTo>
                          <a:pt x="109" y="122"/>
                        </a:lnTo>
                        <a:lnTo>
                          <a:pt x="103" y="135"/>
                        </a:lnTo>
                        <a:lnTo>
                          <a:pt x="96" y="148"/>
                        </a:lnTo>
                        <a:lnTo>
                          <a:pt x="89" y="161"/>
                        </a:lnTo>
                        <a:lnTo>
                          <a:pt x="83" y="174"/>
                        </a:lnTo>
                        <a:lnTo>
                          <a:pt x="77" y="187"/>
                        </a:lnTo>
                        <a:lnTo>
                          <a:pt x="70" y="202"/>
                        </a:lnTo>
                        <a:lnTo>
                          <a:pt x="64" y="214"/>
                        </a:lnTo>
                        <a:lnTo>
                          <a:pt x="58" y="228"/>
                        </a:lnTo>
                        <a:lnTo>
                          <a:pt x="54" y="241"/>
                        </a:lnTo>
                        <a:lnTo>
                          <a:pt x="48" y="254"/>
                        </a:lnTo>
                        <a:lnTo>
                          <a:pt x="42" y="268"/>
                        </a:lnTo>
                        <a:lnTo>
                          <a:pt x="38" y="279"/>
                        </a:lnTo>
                        <a:lnTo>
                          <a:pt x="32" y="292"/>
                        </a:lnTo>
                        <a:lnTo>
                          <a:pt x="27" y="304"/>
                        </a:lnTo>
                        <a:lnTo>
                          <a:pt x="23" y="317"/>
                        </a:lnTo>
                        <a:lnTo>
                          <a:pt x="19" y="329"/>
                        </a:lnTo>
                        <a:lnTo>
                          <a:pt x="16" y="340"/>
                        </a:lnTo>
                        <a:lnTo>
                          <a:pt x="11" y="352"/>
                        </a:lnTo>
                        <a:lnTo>
                          <a:pt x="8" y="364"/>
                        </a:lnTo>
                        <a:lnTo>
                          <a:pt x="6" y="374"/>
                        </a:lnTo>
                        <a:lnTo>
                          <a:pt x="3" y="384"/>
                        </a:lnTo>
                        <a:lnTo>
                          <a:pt x="0" y="394"/>
                        </a:lnTo>
                        <a:lnTo>
                          <a:pt x="7" y="394"/>
                        </a:lnTo>
                        <a:lnTo>
                          <a:pt x="14" y="393"/>
                        </a:lnTo>
                        <a:lnTo>
                          <a:pt x="23" y="393"/>
                        </a:lnTo>
                        <a:lnTo>
                          <a:pt x="33" y="391"/>
                        </a:lnTo>
                        <a:lnTo>
                          <a:pt x="41" y="390"/>
                        </a:lnTo>
                        <a:lnTo>
                          <a:pt x="48" y="390"/>
                        </a:lnTo>
                        <a:lnTo>
                          <a:pt x="54" y="388"/>
                        </a:lnTo>
                        <a:lnTo>
                          <a:pt x="55" y="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39" name=""/>
                  <p:cNvSpPr/>
                  <p:nvPr/>
                </p:nvSpPr>
                <p:spPr>
                  <a:xfrm flipH="1">
                    <a:off x="2264760" y="5161680"/>
                    <a:ext cx="32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298">
                        <a:moveTo>
                          <a:pt x="61" y="196"/>
                        </a:moveTo>
                        <a:lnTo>
                          <a:pt x="55" y="187"/>
                        </a:lnTo>
                        <a:lnTo>
                          <a:pt x="51" y="178"/>
                        </a:lnTo>
                        <a:lnTo>
                          <a:pt x="45" y="168"/>
                        </a:lnTo>
                        <a:lnTo>
                          <a:pt x="40" y="159"/>
                        </a:lnTo>
                        <a:lnTo>
                          <a:pt x="37" y="149"/>
                        </a:lnTo>
                        <a:lnTo>
                          <a:pt x="33" y="139"/>
                        </a:lnTo>
                        <a:lnTo>
                          <a:pt x="30" y="129"/>
                        </a:lnTo>
                        <a:lnTo>
                          <a:pt x="27" y="117"/>
                        </a:lnTo>
                        <a:lnTo>
                          <a:pt x="24" y="105"/>
                        </a:lnTo>
                        <a:lnTo>
                          <a:pt x="21" y="92"/>
                        </a:lnTo>
                        <a:lnTo>
                          <a:pt x="20" y="79"/>
                        </a:lnTo>
                        <a:lnTo>
                          <a:pt x="17" y="66"/>
                        </a:lnTo>
                        <a:lnTo>
                          <a:pt x="16" y="50"/>
                        </a:lnTo>
                        <a:lnTo>
                          <a:pt x="14" y="35"/>
                        </a:lnTo>
                        <a:lnTo>
                          <a:pt x="13" y="18"/>
                        </a:lnTo>
                        <a:lnTo>
                          <a:pt x="11" y="0"/>
                        </a:lnTo>
                        <a:lnTo>
                          <a:pt x="8" y="19"/>
                        </a:lnTo>
                        <a:lnTo>
                          <a:pt x="5" y="37"/>
                        </a:lnTo>
                        <a:lnTo>
                          <a:pt x="4" y="56"/>
                        </a:lnTo>
                        <a:lnTo>
                          <a:pt x="1" y="75"/>
                        </a:lnTo>
                        <a:lnTo>
                          <a:pt x="1" y="94"/>
                        </a:lnTo>
                        <a:lnTo>
                          <a:pt x="0" y="113"/>
                        </a:lnTo>
                        <a:lnTo>
                          <a:pt x="0" y="132"/>
                        </a:lnTo>
                        <a:lnTo>
                          <a:pt x="1" y="150"/>
                        </a:lnTo>
                        <a:lnTo>
                          <a:pt x="2" y="169"/>
                        </a:lnTo>
                        <a:lnTo>
                          <a:pt x="7" y="188"/>
                        </a:lnTo>
                        <a:lnTo>
                          <a:pt x="10" y="207"/>
                        </a:lnTo>
                        <a:lnTo>
                          <a:pt x="16" y="226"/>
                        </a:lnTo>
                        <a:lnTo>
                          <a:pt x="23" y="245"/>
                        </a:lnTo>
                        <a:lnTo>
                          <a:pt x="30" y="263"/>
                        </a:lnTo>
                        <a:lnTo>
                          <a:pt x="40" y="280"/>
                        </a:lnTo>
                        <a:lnTo>
                          <a:pt x="52" y="298"/>
                        </a:lnTo>
                        <a:lnTo>
                          <a:pt x="52" y="290"/>
                        </a:lnTo>
                        <a:lnTo>
                          <a:pt x="52" y="284"/>
                        </a:lnTo>
                        <a:lnTo>
                          <a:pt x="52" y="277"/>
                        </a:lnTo>
                        <a:lnTo>
                          <a:pt x="53" y="268"/>
                        </a:lnTo>
                        <a:lnTo>
                          <a:pt x="53" y="260"/>
                        </a:lnTo>
                        <a:lnTo>
                          <a:pt x="55" y="252"/>
                        </a:lnTo>
                        <a:lnTo>
                          <a:pt x="56" y="244"/>
                        </a:lnTo>
                        <a:lnTo>
                          <a:pt x="56" y="235"/>
                        </a:lnTo>
                        <a:lnTo>
                          <a:pt x="56" y="228"/>
                        </a:lnTo>
                        <a:lnTo>
                          <a:pt x="58" y="220"/>
                        </a:lnTo>
                        <a:lnTo>
                          <a:pt x="58" y="213"/>
                        </a:lnTo>
                        <a:lnTo>
                          <a:pt x="59" y="207"/>
                        </a:lnTo>
                        <a:lnTo>
                          <a:pt x="59" y="203"/>
                        </a:lnTo>
                        <a:lnTo>
                          <a:pt x="59" y="199"/>
                        </a:lnTo>
                        <a:lnTo>
                          <a:pt x="61" y="197"/>
                        </a:lnTo>
                        <a:lnTo>
                          <a:pt x="61" y="19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320" bIns="-31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40" name=""/>
                  <p:cNvSpPr/>
                  <p:nvPr/>
                </p:nvSpPr>
                <p:spPr>
                  <a:xfrm flipH="1">
                    <a:off x="2271600" y="5167080"/>
                    <a:ext cx="18360" cy="5760"/>
                  </a:xfrm>
                  <a:custGeom>
                    <a:avLst/>
                    <a:gdLst/>
                    <a:ahLst/>
                    <a:rect l="l" t="t" r="r" b="b"/>
                    <a:pathLst>
                      <a:path w="319" h="112">
                        <a:moveTo>
                          <a:pt x="0" y="79"/>
                        </a:moveTo>
                        <a:lnTo>
                          <a:pt x="13" y="73"/>
                        </a:lnTo>
                        <a:lnTo>
                          <a:pt x="26" y="67"/>
                        </a:lnTo>
                        <a:lnTo>
                          <a:pt x="39" y="60"/>
                        </a:lnTo>
                        <a:lnTo>
                          <a:pt x="52" y="54"/>
                        </a:lnTo>
                        <a:lnTo>
                          <a:pt x="65" y="47"/>
                        </a:lnTo>
                        <a:lnTo>
                          <a:pt x="78" y="41"/>
                        </a:lnTo>
                        <a:lnTo>
                          <a:pt x="93" y="35"/>
                        </a:lnTo>
                        <a:lnTo>
                          <a:pt x="108" y="29"/>
                        </a:lnTo>
                        <a:lnTo>
                          <a:pt x="125" y="23"/>
                        </a:lnTo>
                        <a:lnTo>
                          <a:pt x="143" y="17"/>
                        </a:lnTo>
                        <a:lnTo>
                          <a:pt x="163" y="13"/>
                        </a:lnTo>
                        <a:lnTo>
                          <a:pt x="185" y="9"/>
                        </a:lnTo>
                        <a:lnTo>
                          <a:pt x="210" y="6"/>
                        </a:lnTo>
                        <a:lnTo>
                          <a:pt x="237" y="3"/>
                        </a:lnTo>
                        <a:lnTo>
                          <a:pt x="268" y="1"/>
                        </a:lnTo>
                        <a:lnTo>
                          <a:pt x="301" y="0"/>
                        </a:lnTo>
                        <a:lnTo>
                          <a:pt x="303" y="7"/>
                        </a:lnTo>
                        <a:lnTo>
                          <a:pt x="306" y="16"/>
                        </a:lnTo>
                        <a:lnTo>
                          <a:pt x="309" y="23"/>
                        </a:lnTo>
                        <a:lnTo>
                          <a:pt x="312" y="32"/>
                        </a:lnTo>
                        <a:lnTo>
                          <a:pt x="315" y="38"/>
                        </a:lnTo>
                        <a:lnTo>
                          <a:pt x="317" y="44"/>
                        </a:lnTo>
                        <a:lnTo>
                          <a:pt x="319" y="48"/>
                        </a:lnTo>
                        <a:lnTo>
                          <a:pt x="319" y="49"/>
                        </a:lnTo>
                        <a:lnTo>
                          <a:pt x="307" y="48"/>
                        </a:lnTo>
                        <a:lnTo>
                          <a:pt x="291" y="47"/>
                        </a:lnTo>
                        <a:lnTo>
                          <a:pt x="275" y="47"/>
                        </a:lnTo>
                        <a:lnTo>
                          <a:pt x="256" y="48"/>
                        </a:lnTo>
                        <a:lnTo>
                          <a:pt x="236" y="49"/>
                        </a:lnTo>
                        <a:lnTo>
                          <a:pt x="215" y="52"/>
                        </a:lnTo>
                        <a:lnTo>
                          <a:pt x="194" y="55"/>
                        </a:lnTo>
                        <a:lnTo>
                          <a:pt x="172" y="60"/>
                        </a:lnTo>
                        <a:lnTo>
                          <a:pt x="150" y="64"/>
                        </a:lnTo>
                        <a:lnTo>
                          <a:pt x="128" y="68"/>
                        </a:lnTo>
                        <a:lnTo>
                          <a:pt x="106" y="74"/>
                        </a:lnTo>
                        <a:lnTo>
                          <a:pt x="86" y="82"/>
                        </a:lnTo>
                        <a:lnTo>
                          <a:pt x="67" y="87"/>
                        </a:lnTo>
                        <a:lnTo>
                          <a:pt x="48" y="95"/>
                        </a:lnTo>
                        <a:lnTo>
                          <a:pt x="32" y="103"/>
                        </a:lnTo>
                        <a:lnTo>
                          <a:pt x="17" y="112"/>
                        </a:lnTo>
                        <a:lnTo>
                          <a:pt x="14" y="108"/>
                        </a:lnTo>
                        <a:lnTo>
                          <a:pt x="11" y="103"/>
                        </a:lnTo>
                        <a:lnTo>
                          <a:pt x="9" y="98"/>
                        </a:lnTo>
                        <a:lnTo>
                          <a:pt x="6" y="92"/>
                        </a:lnTo>
                        <a:lnTo>
                          <a:pt x="3" y="87"/>
                        </a:lnTo>
                        <a:lnTo>
                          <a:pt x="1" y="83"/>
                        </a:lnTo>
                        <a:lnTo>
                          <a:pt x="0" y="80"/>
                        </a:lnTo>
                        <a:lnTo>
                          <a:pt x="0" y="7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040" bIns="-41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41" name=""/>
                  <p:cNvSpPr/>
                  <p:nvPr/>
                </p:nvSpPr>
                <p:spPr>
                  <a:xfrm flipH="1">
                    <a:off x="2262240" y="5165640"/>
                    <a:ext cx="1116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198" h="284">
                        <a:moveTo>
                          <a:pt x="198" y="0"/>
                        </a:moveTo>
                        <a:lnTo>
                          <a:pt x="189" y="5"/>
                        </a:lnTo>
                        <a:lnTo>
                          <a:pt x="179" y="10"/>
                        </a:lnTo>
                        <a:lnTo>
                          <a:pt x="167" y="16"/>
                        </a:lnTo>
                        <a:lnTo>
                          <a:pt x="156" y="24"/>
                        </a:lnTo>
                        <a:lnTo>
                          <a:pt x="141" y="32"/>
                        </a:lnTo>
                        <a:lnTo>
                          <a:pt x="128" y="44"/>
                        </a:lnTo>
                        <a:lnTo>
                          <a:pt x="115" y="56"/>
                        </a:lnTo>
                        <a:lnTo>
                          <a:pt x="103" y="72"/>
                        </a:lnTo>
                        <a:lnTo>
                          <a:pt x="93" y="88"/>
                        </a:lnTo>
                        <a:lnTo>
                          <a:pt x="84" y="108"/>
                        </a:lnTo>
                        <a:lnTo>
                          <a:pt x="77" y="130"/>
                        </a:lnTo>
                        <a:lnTo>
                          <a:pt x="74" y="153"/>
                        </a:lnTo>
                        <a:lnTo>
                          <a:pt x="73" y="181"/>
                        </a:lnTo>
                        <a:lnTo>
                          <a:pt x="77" y="211"/>
                        </a:lnTo>
                        <a:lnTo>
                          <a:pt x="84" y="246"/>
                        </a:lnTo>
                        <a:lnTo>
                          <a:pt x="97" y="284"/>
                        </a:lnTo>
                        <a:lnTo>
                          <a:pt x="92" y="280"/>
                        </a:lnTo>
                        <a:lnTo>
                          <a:pt x="86" y="276"/>
                        </a:lnTo>
                        <a:lnTo>
                          <a:pt x="77" y="270"/>
                        </a:lnTo>
                        <a:lnTo>
                          <a:pt x="70" y="262"/>
                        </a:lnTo>
                        <a:lnTo>
                          <a:pt x="62" y="257"/>
                        </a:lnTo>
                        <a:lnTo>
                          <a:pt x="54" y="249"/>
                        </a:lnTo>
                        <a:lnTo>
                          <a:pt x="46" y="242"/>
                        </a:lnTo>
                        <a:lnTo>
                          <a:pt x="38" y="236"/>
                        </a:lnTo>
                        <a:lnTo>
                          <a:pt x="30" y="229"/>
                        </a:lnTo>
                        <a:lnTo>
                          <a:pt x="23" y="223"/>
                        </a:lnTo>
                        <a:lnTo>
                          <a:pt x="17" y="217"/>
                        </a:lnTo>
                        <a:lnTo>
                          <a:pt x="11" y="211"/>
                        </a:lnTo>
                        <a:lnTo>
                          <a:pt x="6" y="209"/>
                        </a:lnTo>
                        <a:lnTo>
                          <a:pt x="3" y="204"/>
                        </a:lnTo>
                        <a:lnTo>
                          <a:pt x="0" y="203"/>
                        </a:lnTo>
                        <a:lnTo>
                          <a:pt x="0" y="203"/>
                        </a:lnTo>
                        <a:lnTo>
                          <a:pt x="0" y="190"/>
                        </a:lnTo>
                        <a:lnTo>
                          <a:pt x="1" y="177"/>
                        </a:lnTo>
                        <a:lnTo>
                          <a:pt x="3" y="163"/>
                        </a:lnTo>
                        <a:lnTo>
                          <a:pt x="6" y="149"/>
                        </a:lnTo>
                        <a:lnTo>
                          <a:pt x="10" y="133"/>
                        </a:lnTo>
                        <a:lnTo>
                          <a:pt x="16" y="118"/>
                        </a:lnTo>
                        <a:lnTo>
                          <a:pt x="23" y="102"/>
                        </a:lnTo>
                        <a:lnTo>
                          <a:pt x="33" y="88"/>
                        </a:lnTo>
                        <a:lnTo>
                          <a:pt x="43" y="73"/>
                        </a:lnTo>
                        <a:lnTo>
                          <a:pt x="58" y="59"/>
                        </a:lnTo>
                        <a:lnTo>
                          <a:pt x="74" y="45"/>
                        </a:lnTo>
                        <a:lnTo>
                          <a:pt x="93" y="34"/>
                        </a:lnTo>
                        <a:lnTo>
                          <a:pt x="115" y="22"/>
                        </a:lnTo>
                        <a:lnTo>
                          <a:pt x="138" y="13"/>
                        </a:lnTo>
                        <a:lnTo>
                          <a:pt x="167" y="6"/>
                        </a:lnTo>
                        <a:lnTo>
                          <a:pt x="1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42" name=""/>
                  <p:cNvSpPr/>
                  <p:nvPr/>
                </p:nvSpPr>
                <p:spPr>
                  <a:xfrm flipH="1">
                    <a:off x="2238840" y="5185800"/>
                    <a:ext cx="3096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544" h="80">
                        <a:moveTo>
                          <a:pt x="0" y="60"/>
                        </a:moveTo>
                        <a:lnTo>
                          <a:pt x="13" y="57"/>
                        </a:lnTo>
                        <a:lnTo>
                          <a:pt x="26" y="55"/>
                        </a:lnTo>
                        <a:lnTo>
                          <a:pt x="41" y="54"/>
                        </a:lnTo>
                        <a:lnTo>
                          <a:pt x="56" y="51"/>
                        </a:lnTo>
                        <a:lnTo>
                          <a:pt x="70" y="50"/>
                        </a:lnTo>
                        <a:lnTo>
                          <a:pt x="85" y="48"/>
                        </a:lnTo>
                        <a:lnTo>
                          <a:pt x="101" y="47"/>
                        </a:lnTo>
                        <a:lnTo>
                          <a:pt x="117" y="45"/>
                        </a:lnTo>
                        <a:lnTo>
                          <a:pt x="133" y="44"/>
                        </a:lnTo>
                        <a:lnTo>
                          <a:pt x="150" y="42"/>
                        </a:lnTo>
                        <a:lnTo>
                          <a:pt x="168" y="42"/>
                        </a:lnTo>
                        <a:lnTo>
                          <a:pt x="184" y="41"/>
                        </a:lnTo>
                        <a:lnTo>
                          <a:pt x="201" y="41"/>
                        </a:lnTo>
                        <a:lnTo>
                          <a:pt x="220" y="39"/>
                        </a:lnTo>
                        <a:lnTo>
                          <a:pt x="238" y="39"/>
                        </a:lnTo>
                        <a:lnTo>
                          <a:pt x="255" y="39"/>
                        </a:lnTo>
                        <a:lnTo>
                          <a:pt x="274" y="39"/>
                        </a:lnTo>
                        <a:lnTo>
                          <a:pt x="292" y="41"/>
                        </a:lnTo>
                        <a:lnTo>
                          <a:pt x="311" y="41"/>
                        </a:lnTo>
                        <a:lnTo>
                          <a:pt x="330" y="42"/>
                        </a:lnTo>
                        <a:lnTo>
                          <a:pt x="347" y="44"/>
                        </a:lnTo>
                        <a:lnTo>
                          <a:pt x="366" y="45"/>
                        </a:lnTo>
                        <a:lnTo>
                          <a:pt x="383" y="47"/>
                        </a:lnTo>
                        <a:lnTo>
                          <a:pt x="402" y="50"/>
                        </a:lnTo>
                        <a:lnTo>
                          <a:pt x="420" y="53"/>
                        </a:lnTo>
                        <a:lnTo>
                          <a:pt x="439" y="55"/>
                        </a:lnTo>
                        <a:lnTo>
                          <a:pt x="456" y="58"/>
                        </a:lnTo>
                        <a:lnTo>
                          <a:pt x="475" y="63"/>
                        </a:lnTo>
                        <a:lnTo>
                          <a:pt x="493" y="66"/>
                        </a:lnTo>
                        <a:lnTo>
                          <a:pt x="509" y="70"/>
                        </a:lnTo>
                        <a:lnTo>
                          <a:pt x="526" y="76"/>
                        </a:lnTo>
                        <a:lnTo>
                          <a:pt x="544" y="80"/>
                        </a:lnTo>
                        <a:lnTo>
                          <a:pt x="538" y="73"/>
                        </a:lnTo>
                        <a:lnTo>
                          <a:pt x="534" y="66"/>
                        </a:lnTo>
                        <a:lnTo>
                          <a:pt x="529" y="60"/>
                        </a:lnTo>
                        <a:lnTo>
                          <a:pt x="526" y="54"/>
                        </a:lnTo>
                        <a:lnTo>
                          <a:pt x="525" y="50"/>
                        </a:lnTo>
                        <a:lnTo>
                          <a:pt x="523" y="47"/>
                        </a:lnTo>
                        <a:lnTo>
                          <a:pt x="522" y="44"/>
                        </a:lnTo>
                        <a:lnTo>
                          <a:pt x="522" y="44"/>
                        </a:lnTo>
                        <a:lnTo>
                          <a:pt x="499" y="36"/>
                        </a:lnTo>
                        <a:lnTo>
                          <a:pt x="477" y="31"/>
                        </a:lnTo>
                        <a:lnTo>
                          <a:pt x="453" y="25"/>
                        </a:lnTo>
                        <a:lnTo>
                          <a:pt x="432" y="20"/>
                        </a:lnTo>
                        <a:lnTo>
                          <a:pt x="410" y="16"/>
                        </a:lnTo>
                        <a:lnTo>
                          <a:pt x="388" y="12"/>
                        </a:lnTo>
                        <a:lnTo>
                          <a:pt x="367" y="9"/>
                        </a:lnTo>
                        <a:lnTo>
                          <a:pt x="346" y="6"/>
                        </a:lnTo>
                        <a:lnTo>
                          <a:pt x="325" y="4"/>
                        </a:lnTo>
                        <a:lnTo>
                          <a:pt x="305" y="3"/>
                        </a:lnTo>
                        <a:lnTo>
                          <a:pt x="284" y="2"/>
                        </a:lnTo>
                        <a:lnTo>
                          <a:pt x="265" y="2"/>
                        </a:lnTo>
                        <a:lnTo>
                          <a:pt x="246" y="0"/>
                        </a:lnTo>
                        <a:lnTo>
                          <a:pt x="228" y="0"/>
                        </a:lnTo>
                        <a:lnTo>
                          <a:pt x="209" y="2"/>
                        </a:lnTo>
                        <a:lnTo>
                          <a:pt x="191" y="2"/>
                        </a:lnTo>
                        <a:lnTo>
                          <a:pt x="175" y="3"/>
                        </a:lnTo>
                        <a:lnTo>
                          <a:pt x="158" y="3"/>
                        </a:lnTo>
                        <a:lnTo>
                          <a:pt x="142" y="4"/>
                        </a:lnTo>
                        <a:lnTo>
                          <a:pt x="127" y="6"/>
                        </a:lnTo>
                        <a:lnTo>
                          <a:pt x="112" y="9"/>
                        </a:lnTo>
                        <a:lnTo>
                          <a:pt x="98" y="10"/>
                        </a:lnTo>
                        <a:lnTo>
                          <a:pt x="85" y="12"/>
                        </a:lnTo>
                        <a:lnTo>
                          <a:pt x="73" y="15"/>
                        </a:lnTo>
                        <a:lnTo>
                          <a:pt x="60" y="16"/>
                        </a:lnTo>
                        <a:lnTo>
                          <a:pt x="50" y="19"/>
                        </a:lnTo>
                        <a:lnTo>
                          <a:pt x="40" y="20"/>
                        </a:lnTo>
                        <a:lnTo>
                          <a:pt x="29" y="23"/>
                        </a:lnTo>
                        <a:lnTo>
                          <a:pt x="21" y="26"/>
                        </a:lnTo>
                        <a:lnTo>
                          <a:pt x="13" y="28"/>
                        </a:lnTo>
                        <a:lnTo>
                          <a:pt x="6" y="31"/>
                        </a:lnTo>
                        <a:lnTo>
                          <a:pt x="0" y="32"/>
                        </a:lnTo>
                        <a:lnTo>
                          <a:pt x="0" y="6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43" name=""/>
                  <p:cNvSpPr/>
                  <p:nvPr/>
                </p:nvSpPr>
                <p:spPr>
                  <a:xfrm flipH="1">
                    <a:off x="2265120" y="5227200"/>
                    <a:ext cx="1800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315" h="265">
                        <a:moveTo>
                          <a:pt x="248" y="0"/>
                        </a:moveTo>
                        <a:lnTo>
                          <a:pt x="238" y="3"/>
                        </a:lnTo>
                        <a:lnTo>
                          <a:pt x="225" y="8"/>
                        </a:lnTo>
                        <a:lnTo>
                          <a:pt x="212" y="13"/>
                        </a:lnTo>
                        <a:lnTo>
                          <a:pt x="197" y="21"/>
                        </a:lnTo>
                        <a:lnTo>
                          <a:pt x="181" y="29"/>
                        </a:lnTo>
                        <a:lnTo>
                          <a:pt x="164" y="38"/>
                        </a:lnTo>
                        <a:lnTo>
                          <a:pt x="146" y="48"/>
                        </a:lnTo>
                        <a:lnTo>
                          <a:pt x="129" y="60"/>
                        </a:lnTo>
                        <a:lnTo>
                          <a:pt x="111" y="73"/>
                        </a:lnTo>
                        <a:lnTo>
                          <a:pt x="94" y="88"/>
                        </a:lnTo>
                        <a:lnTo>
                          <a:pt x="76" y="102"/>
                        </a:lnTo>
                        <a:lnTo>
                          <a:pt x="59" y="120"/>
                        </a:lnTo>
                        <a:lnTo>
                          <a:pt x="43" y="137"/>
                        </a:lnTo>
                        <a:lnTo>
                          <a:pt x="28" y="158"/>
                        </a:lnTo>
                        <a:lnTo>
                          <a:pt x="14" y="178"/>
                        </a:lnTo>
                        <a:lnTo>
                          <a:pt x="0" y="201"/>
                        </a:lnTo>
                        <a:lnTo>
                          <a:pt x="8" y="210"/>
                        </a:lnTo>
                        <a:lnTo>
                          <a:pt x="17" y="219"/>
                        </a:lnTo>
                        <a:lnTo>
                          <a:pt x="25" y="229"/>
                        </a:lnTo>
                        <a:lnTo>
                          <a:pt x="34" y="239"/>
                        </a:lnTo>
                        <a:lnTo>
                          <a:pt x="43" y="248"/>
                        </a:lnTo>
                        <a:lnTo>
                          <a:pt x="50" y="255"/>
                        </a:lnTo>
                        <a:lnTo>
                          <a:pt x="57" y="262"/>
                        </a:lnTo>
                        <a:lnTo>
                          <a:pt x="63" y="265"/>
                        </a:lnTo>
                        <a:lnTo>
                          <a:pt x="81" y="257"/>
                        </a:lnTo>
                        <a:lnTo>
                          <a:pt x="97" y="248"/>
                        </a:lnTo>
                        <a:lnTo>
                          <a:pt x="111" y="239"/>
                        </a:lnTo>
                        <a:lnTo>
                          <a:pt x="124" y="230"/>
                        </a:lnTo>
                        <a:lnTo>
                          <a:pt x="137" y="222"/>
                        </a:lnTo>
                        <a:lnTo>
                          <a:pt x="151" y="213"/>
                        </a:lnTo>
                        <a:lnTo>
                          <a:pt x="164" y="204"/>
                        </a:lnTo>
                        <a:lnTo>
                          <a:pt x="175" y="194"/>
                        </a:lnTo>
                        <a:lnTo>
                          <a:pt x="188" y="184"/>
                        </a:lnTo>
                        <a:lnTo>
                          <a:pt x="203" y="171"/>
                        </a:lnTo>
                        <a:lnTo>
                          <a:pt x="218" y="158"/>
                        </a:lnTo>
                        <a:lnTo>
                          <a:pt x="234" y="142"/>
                        </a:lnTo>
                        <a:lnTo>
                          <a:pt x="251" y="126"/>
                        </a:lnTo>
                        <a:lnTo>
                          <a:pt x="270" y="105"/>
                        </a:lnTo>
                        <a:lnTo>
                          <a:pt x="292" y="83"/>
                        </a:lnTo>
                        <a:lnTo>
                          <a:pt x="315" y="59"/>
                        </a:lnTo>
                        <a:lnTo>
                          <a:pt x="305" y="50"/>
                        </a:lnTo>
                        <a:lnTo>
                          <a:pt x="293" y="42"/>
                        </a:lnTo>
                        <a:lnTo>
                          <a:pt x="283" y="35"/>
                        </a:lnTo>
                        <a:lnTo>
                          <a:pt x="274" y="28"/>
                        </a:lnTo>
                        <a:lnTo>
                          <a:pt x="266" y="21"/>
                        </a:lnTo>
                        <a:lnTo>
                          <a:pt x="258" y="13"/>
                        </a:lnTo>
                        <a:lnTo>
                          <a:pt x="253" y="6"/>
                        </a:lnTo>
                        <a:lnTo>
                          <a:pt x="24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44" name=""/>
                  <p:cNvSpPr/>
                  <p:nvPr/>
                </p:nvSpPr>
                <p:spPr>
                  <a:xfrm flipH="1">
                    <a:off x="2258640" y="5232600"/>
                    <a:ext cx="1512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264" h="246">
                        <a:moveTo>
                          <a:pt x="227" y="0"/>
                        </a:moveTo>
                        <a:lnTo>
                          <a:pt x="220" y="3"/>
                        </a:lnTo>
                        <a:lnTo>
                          <a:pt x="210" y="8"/>
                        </a:lnTo>
                        <a:lnTo>
                          <a:pt x="197" y="16"/>
                        </a:lnTo>
                        <a:lnTo>
                          <a:pt x="183" y="24"/>
                        </a:lnTo>
                        <a:lnTo>
                          <a:pt x="167" y="35"/>
                        </a:lnTo>
                        <a:lnTo>
                          <a:pt x="151" y="45"/>
                        </a:lnTo>
                        <a:lnTo>
                          <a:pt x="134" y="58"/>
                        </a:lnTo>
                        <a:lnTo>
                          <a:pt x="116" y="72"/>
                        </a:lnTo>
                        <a:lnTo>
                          <a:pt x="97" y="87"/>
                        </a:lnTo>
                        <a:lnTo>
                          <a:pt x="80" y="103"/>
                        </a:lnTo>
                        <a:lnTo>
                          <a:pt x="64" y="121"/>
                        </a:lnTo>
                        <a:lnTo>
                          <a:pt x="46" y="140"/>
                        </a:lnTo>
                        <a:lnTo>
                          <a:pt x="32" y="158"/>
                        </a:lnTo>
                        <a:lnTo>
                          <a:pt x="20" y="179"/>
                        </a:lnTo>
                        <a:lnTo>
                          <a:pt x="9" y="199"/>
                        </a:lnTo>
                        <a:lnTo>
                          <a:pt x="0" y="221"/>
                        </a:lnTo>
                        <a:lnTo>
                          <a:pt x="4" y="227"/>
                        </a:lnTo>
                        <a:lnTo>
                          <a:pt x="9" y="233"/>
                        </a:lnTo>
                        <a:lnTo>
                          <a:pt x="12" y="237"/>
                        </a:lnTo>
                        <a:lnTo>
                          <a:pt x="14" y="240"/>
                        </a:lnTo>
                        <a:lnTo>
                          <a:pt x="16" y="243"/>
                        </a:lnTo>
                        <a:lnTo>
                          <a:pt x="17" y="244"/>
                        </a:lnTo>
                        <a:lnTo>
                          <a:pt x="19" y="246"/>
                        </a:lnTo>
                        <a:lnTo>
                          <a:pt x="19" y="246"/>
                        </a:lnTo>
                        <a:lnTo>
                          <a:pt x="36" y="239"/>
                        </a:lnTo>
                        <a:lnTo>
                          <a:pt x="55" y="227"/>
                        </a:lnTo>
                        <a:lnTo>
                          <a:pt x="74" y="215"/>
                        </a:lnTo>
                        <a:lnTo>
                          <a:pt x="95" y="201"/>
                        </a:lnTo>
                        <a:lnTo>
                          <a:pt x="115" y="185"/>
                        </a:lnTo>
                        <a:lnTo>
                          <a:pt x="134" y="167"/>
                        </a:lnTo>
                        <a:lnTo>
                          <a:pt x="153" y="148"/>
                        </a:lnTo>
                        <a:lnTo>
                          <a:pt x="172" y="131"/>
                        </a:lnTo>
                        <a:lnTo>
                          <a:pt x="189" y="112"/>
                        </a:lnTo>
                        <a:lnTo>
                          <a:pt x="205" y="93"/>
                        </a:lnTo>
                        <a:lnTo>
                          <a:pt x="220" y="75"/>
                        </a:lnTo>
                        <a:lnTo>
                          <a:pt x="233" y="59"/>
                        </a:lnTo>
                        <a:lnTo>
                          <a:pt x="245" y="43"/>
                        </a:lnTo>
                        <a:lnTo>
                          <a:pt x="253" y="30"/>
                        </a:lnTo>
                        <a:lnTo>
                          <a:pt x="259" y="19"/>
                        </a:lnTo>
                        <a:lnTo>
                          <a:pt x="264" y="10"/>
                        </a:lnTo>
                        <a:lnTo>
                          <a:pt x="256" y="7"/>
                        </a:lnTo>
                        <a:lnTo>
                          <a:pt x="249" y="5"/>
                        </a:lnTo>
                        <a:lnTo>
                          <a:pt x="243" y="3"/>
                        </a:lnTo>
                        <a:lnTo>
                          <a:pt x="239" y="1"/>
                        </a:lnTo>
                        <a:lnTo>
                          <a:pt x="234" y="0"/>
                        </a:lnTo>
                        <a:lnTo>
                          <a:pt x="232" y="0"/>
                        </a:lnTo>
                        <a:lnTo>
                          <a:pt x="229" y="0"/>
                        </a:lnTo>
                        <a:lnTo>
                          <a:pt x="2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45" name=""/>
                  <p:cNvSpPr/>
                  <p:nvPr/>
                </p:nvSpPr>
                <p:spPr>
                  <a:xfrm flipH="1">
                    <a:off x="2251440" y="5235120"/>
                    <a:ext cx="1476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261" h="269">
                        <a:moveTo>
                          <a:pt x="232" y="0"/>
                        </a:moveTo>
                        <a:lnTo>
                          <a:pt x="223" y="8"/>
                        </a:lnTo>
                        <a:lnTo>
                          <a:pt x="213" y="19"/>
                        </a:lnTo>
                        <a:lnTo>
                          <a:pt x="200" y="32"/>
                        </a:lnTo>
                        <a:lnTo>
                          <a:pt x="184" y="46"/>
                        </a:lnTo>
                        <a:lnTo>
                          <a:pt x="166" y="62"/>
                        </a:lnTo>
                        <a:lnTo>
                          <a:pt x="149" y="80"/>
                        </a:lnTo>
                        <a:lnTo>
                          <a:pt x="130" y="99"/>
                        </a:lnTo>
                        <a:lnTo>
                          <a:pt x="111" y="118"/>
                        </a:lnTo>
                        <a:lnTo>
                          <a:pt x="92" y="137"/>
                        </a:lnTo>
                        <a:lnTo>
                          <a:pt x="73" y="156"/>
                        </a:lnTo>
                        <a:lnTo>
                          <a:pt x="55" y="175"/>
                        </a:lnTo>
                        <a:lnTo>
                          <a:pt x="39" y="192"/>
                        </a:lnTo>
                        <a:lnTo>
                          <a:pt x="25" y="208"/>
                        </a:lnTo>
                        <a:lnTo>
                          <a:pt x="13" y="224"/>
                        </a:lnTo>
                        <a:lnTo>
                          <a:pt x="4" y="237"/>
                        </a:lnTo>
                        <a:lnTo>
                          <a:pt x="0" y="247"/>
                        </a:lnTo>
                        <a:lnTo>
                          <a:pt x="6" y="252"/>
                        </a:lnTo>
                        <a:lnTo>
                          <a:pt x="13" y="255"/>
                        </a:lnTo>
                        <a:lnTo>
                          <a:pt x="20" y="259"/>
                        </a:lnTo>
                        <a:lnTo>
                          <a:pt x="28" y="262"/>
                        </a:lnTo>
                        <a:lnTo>
                          <a:pt x="34" y="265"/>
                        </a:lnTo>
                        <a:lnTo>
                          <a:pt x="39" y="266"/>
                        </a:lnTo>
                        <a:lnTo>
                          <a:pt x="42" y="268"/>
                        </a:lnTo>
                        <a:lnTo>
                          <a:pt x="44" y="269"/>
                        </a:lnTo>
                        <a:lnTo>
                          <a:pt x="53" y="265"/>
                        </a:lnTo>
                        <a:lnTo>
                          <a:pt x="63" y="259"/>
                        </a:lnTo>
                        <a:lnTo>
                          <a:pt x="74" y="250"/>
                        </a:lnTo>
                        <a:lnTo>
                          <a:pt x="89" y="239"/>
                        </a:lnTo>
                        <a:lnTo>
                          <a:pt x="105" y="226"/>
                        </a:lnTo>
                        <a:lnTo>
                          <a:pt x="121" y="211"/>
                        </a:lnTo>
                        <a:lnTo>
                          <a:pt x="137" y="193"/>
                        </a:lnTo>
                        <a:lnTo>
                          <a:pt x="155" y="176"/>
                        </a:lnTo>
                        <a:lnTo>
                          <a:pt x="171" y="157"/>
                        </a:lnTo>
                        <a:lnTo>
                          <a:pt x="188" y="137"/>
                        </a:lnTo>
                        <a:lnTo>
                          <a:pt x="204" y="116"/>
                        </a:lnTo>
                        <a:lnTo>
                          <a:pt x="219" y="96"/>
                        </a:lnTo>
                        <a:lnTo>
                          <a:pt x="232" y="74"/>
                        </a:lnTo>
                        <a:lnTo>
                          <a:pt x="243" y="52"/>
                        </a:lnTo>
                        <a:lnTo>
                          <a:pt x="254" y="30"/>
                        </a:lnTo>
                        <a:lnTo>
                          <a:pt x="261" y="8"/>
                        </a:lnTo>
                        <a:lnTo>
                          <a:pt x="254" y="7"/>
                        </a:lnTo>
                        <a:lnTo>
                          <a:pt x="246" y="4"/>
                        </a:lnTo>
                        <a:lnTo>
                          <a:pt x="242" y="3"/>
                        </a:lnTo>
                        <a:lnTo>
                          <a:pt x="238" y="3"/>
                        </a:lnTo>
                        <a:lnTo>
                          <a:pt x="235" y="1"/>
                        </a:lnTo>
                        <a:lnTo>
                          <a:pt x="233" y="1"/>
                        </a:lnTo>
                        <a:lnTo>
                          <a:pt x="232" y="0"/>
                        </a:lnTo>
                        <a:lnTo>
                          <a:pt x="232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46" name=""/>
                  <p:cNvSpPr/>
                  <p:nvPr/>
                </p:nvSpPr>
                <p:spPr>
                  <a:xfrm flipH="1">
                    <a:off x="2243160" y="5236560"/>
                    <a:ext cx="16200" cy="13680"/>
                  </a:xfrm>
                  <a:custGeom>
                    <a:avLst/>
                    <a:gdLst/>
                    <a:ahLst/>
                    <a:rect l="l" t="t" r="r" b="b"/>
                    <a:pathLst>
                      <a:path w="282" h="260">
                        <a:moveTo>
                          <a:pt x="282" y="3"/>
                        </a:moveTo>
                        <a:lnTo>
                          <a:pt x="275" y="19"/>
                        </a:lnTo>
                        <a:lnTo>
                          <a:pt x="266" y="38"/>
                        </a:lnTo>
                        <a:lnTo>
                          <a:pt x="255" y="56"/>
                        </a:lnTo>
                        <a:lnTo>
                          <a:pt x="243" y="75"/>
                        </a:lnTo>
                        <a:lnTo>
                          <a:pt x="228" y="94"/>
                        </a:lnTo>
                        <a:lnTo>
                          <a:pt x="214" y="113"/>
                        </a:lnTo>
                        <a:lnTo>
                          <a:pt x="196" y="130"/>
                        </a:lnTo>
                        <a:lnTo>
                          <a:pt x="180" y="149"/>
                        </a:lnTo>
                        <a:lnTo>
                          <a:pt x="161" y="166"/>
                        </a:lnTo>
                        <a:lnTo>
                          <a:pt x="144" y="182"/>
                        </a:lnTo>
                        <a:lnTo>
                          <a:pt x="125" y="199"/>
                        </a:lnTo>
                        <a:lnTo>
                          <a:pt x="108" y="213"/>
                        </a:lnTo>
                        <a:lnTo>
                          <a:pt x="89" y="228"/>
                        </a:lnTo>
                        <a:lnTo>
                          <a:pt x="71" y="239"/>
                        </a:lnTo>
                        <a:lnTo>
                          <a:pt x="55" y="249"/>
                        </a:lnTo>
                        <a:lnTo>
                          <a:pt x="38" y="258"/>
                        </a:lnTo>
                        <a:lnTo>
                          <a:pt x="30" y="260"/>
                        </a:lnTo>
                        <a:lnTo>
                          <a:pt x="24" y="260"/>
                        </a:lnTo>
                        <a:lnTo>
                          <a:pt x="19" y="258"/>
                        </a:lnTo>
                        <a:lnTo>
                          <a:pt x="13" y="258"/>
                        </a:lnTo>
                        <a:lnTo>
                          <a:pt x="7" y="257"/>
                        </a:lnTo>
                        <a:lnTo>
                          <a:pt x="4" y="257"/>
                        </a:lnTo>
                        <a:lnTo>
                          <a:pt x="1" y="255"/>
                        </a:lnTo>
                        <a:lnTo>
                          <a:pt x="0" y="255"/>
                        </a:lnTo>
                        <a:lnTo>
                          <a:pt x="19" y="244"/>
                        </a:lnTo>
                        <a:lnTo>
                          <a:pt x="38" y="229"/>
                        </a:lnTo>
                        <a:lnTo>
                          <a:pt x="57" y="213"/>
                        </a:lnTo>
                        <a:lnTo>
                          <a:pt x="75" y="197"/>
                        </a:lnTo>
                        <a:lnTo>
                          <a:pt x="94" y="180"/>
                        </a:lnTo>
                        <a:lnTo>
                          <a:pt x="113" y="161"/>
                        </a:lnTo>
                        <a:lnTo>
                          <a:pt x="132" y="142"/>
                        </a:lnTo>
                        <a:lnTo>
                          <a:pt x="150" y="123"/>
                        </a:lnTo>
                        <a:lnTo>
                          <a:pt x="167" y="104"/>
                        </a:lnTo>
                        <a:lnTo>
                          <a:pt x="183" y="85"/>
                        </a:lnTo>
                        <a:lnTo>
                          <a:pt x="199" y="67"/>
                        </a:lnTo>
                        <a:lnTo>
                          <a:pt x="214" y="51"/>
                        </a:lnTo>
                        <a:lnTo>
                          <a:pt x="227" y="35"/>
                        </a:lnTo>
                        <a:lnTo>
                          <a:pt x="240" y="22"/>
                        </a:lnTo>
                        <a:lnTo>
                          <a:pt x="250" y="11"/>
                        </a:lnTo>
                        <a:lnTo>
                          <a:pt x="258" y="0"/>
                        </a:lnTo>
                        <a:lnTo>
                          <a:pt x="262" y="0"/>
                        </a:lnTo>
                        <a:lnTo>
                          <a:pt x="266" y="0"/>
                        </a:lnTo>
                        <a:lnTo>
                          <a:pt x="271" y="0"/>
                        </a:lnTo>
                        <a:lnTo>
                          <a:pt x="275" y="0"/>
                        </a:lnTo>
                        <a:lnTo>
                          <a:pt x="278" y="2"/>
                        </a:lnTo>
                        <a:lnTo>
                          <a:pt x="281" y="2"/>
                        </a:lnTo>
                        <a:lnTo>
                          <a:pt x="282" y="3"/>
                        </a:lnTo>
                        <a:lnTo>
                          <a:pt x="282" y="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120" bIns="-33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47" name=""/>
                  <p:cNvSpPr/>
                  <p:nvPr/>
                </p:nvSpPr>
                <p:spPr>
                  <a:xfrm flipH="1">
                    <a:off x="2270520" y="5223240"/>
                    <a:ext cx="15480" cy="1224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6">
                        <a:moveTo>
                          <a:pt x="273" y="47"/>
                        </a:moveTo>
                        <a:lnTo>
                          <a:pt x="267" y="50"/>
                        </a:lnTo>
                        <a:lnTo>
                          <a:pt x="260" y="54"/>
                        </a:lnTo>
                        <a:lnTo>
                          <a:pt x="248" y="60"/>
                        </a:lnTo>
                        <a:lnTo>
                          <a:pt x="236" y="66"/>
                        </a:lnTo>
                        <a:lnTo>
                          <a:pt x="222" y="74"/>
                        </a:lnTo>
                        <a:lnTo>
                          <a:pt x="206" y="83"/>
                        </a:lnTo>
                        <a:lnTo>
                          <a:pt x="190" y="93"/>
                        </a:lnTo>
                        <a:lnTo>
                          <a:pt x="172" y="105"/>
                        </a:lnTo>
                        <a:lnTo>
                          <a:pt x="155" y="118"/>
                        </a:lnTo>
                        <a:lnTo>
                          <a:pt x="137" y="131"/>
                        </a:lnTo>
                        <a:lnTo>
                          <a:pt x="120" y="147"/>
                        </a:lnTo>
                        <a:lnTo>
                          <a:pt x="102" y="163"/>
                        </a:lnTo>
                        <a:lnTo>
                          <a:pt x="86" y="179"/>
                        </a:lnTo>
                        <a:lnTo>
                          <a:pt x="72" y="197"/>
                        </a:lnTo>
                        <a:lnTo>
                          <a:pt x="59" y="216"/>
                        </a:lnTo>
                        <a:lnTo>
                          <a:pt x="47" y="236"/>
                        </a:lnTo>
                        <a:lnTo>
                          <a:pt x="37" y="224"/>
                        </a:lnTo>
                        <a:lnTo>
                          <a:pt x="28" y="214"/>
                        </a:lnTo>
                        <a:lnTo>
                          <a:pt x="21" y="204"/>
                        </a:lnTo>
                        <a:lnTo>
                          <a:pt x="13" y="194"/>
                        </a:lnTo>
                        <a:lnTo>
                          <a:pt x="8" y="186"/>
                        </a:lnTo>
                        <a:lnTo>
                          <a:pt x="3" y="179"/>
                        </a:lnTo>
                        <a:lnTo>
                          <a:pt x="0" y="175"/>
                        </a:lnTo>
                        <a:lnTo>
                          <a:pt x="0" y="173"/>
                        </a:lnTo>
                        <a:lnTo>
                          <a:pt x="10" y="157"/>
                        </a:lnTo>
                        <a:lnTo>
                          <a:pt x="22" y="143"/>
                        </a:lnTo>
                        <a:lnTo>
                          <a:pt x="34" y="128"/>
                        </a:lnTo>
                        <a:lnTo>
                          <a:pt x="45" y="114"/>
                        </a:lnTo>
                        <a:lnTo>
                          <a:pt x="57" y="101"/>
                        </a:lnTo>
                        <a:lnTo>
                          <a:pt x="70" y="89"/>
                        </a:lnTo>
                        <a:lnTo>
                          <a:pt x="83" y="77"/>
                        </a:lnTo>
                        <a:lnTo>
                          <a:pt x="98" y="66"/>
                        </a:lnTo>
                        <a:lnTo>
                          <a:pt x="112" y="57"/>
                        </a:lnTo>
                        <a:lnTo>
                          <a:pt x="127" y="47"/>
                        </a:lnTo>
                        <a:lnTo>
                          <a:pt x="145" y="38"/>
                        </a:lnTo>
                        <a:lnTo>
                          <a:pt x="161" y="29"/>
                        </a:lnTo>
                        <a:lnTo>
                          <a:pt x="178" y="22"/>
                        </a:lnTo>
                        <a:lnTo>
                          <a:pt x="197" y="13"/>
                        </a:lnTo>
                        <a:lnTo>
                          <a:pt x="217" y="7"/>
                        </a:lnTo>
                        <a:lnTo>
                          <a:pt x="238" y="0"/>
                        </a:lnTo>
                        <a:lnTo>
                          <a:pt x="241" y="6"/>
                        </a:lnTo>
                        <a:lnTo>
                          <a:pt x="245" y="13"/>
                        </a:lnTo>
                        <a:lnTo>
                          <a:pt x="251" y="20"/>
                        </a:lnTo>
                        <a:lnTo>
                          <a:pt x="257" y="29"/>
                        </a:lnTo>
                        <a:lnTo>
                          <a:pt x="263" y="35"/>
                        </a:lnTo>
                        <a:lnTo>
                          <a:pt x="268" y="42"/>
                        </a:lnTo>
                        <a:lnTo>
                          <a:pt x="271" y="45"/>
                        </a:lnTo>
                        <a:lnTo>
                          <a:pt x="273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560" bIns="-34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48" name=""/>
                  <p:cNvSpPr/>
                  <p:nvPr/>
                </p:nvSpPr>
                <p:spPr>
                  <a:xfrm flipH="1">
                    <a:off x="2272680" y="5218200"/>
                    <a:ext cx="1548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0">
                        <a:moveTo>
                          <a:pt x="12" y="230"/>
                        </a:moveTo>
                        <a:lnTo>
                          <a:pt x="25" y="217"/>
                        </a:lnTo>
                        <a:lnTo>
                          <a:pt x="37" y="204"/>
                        </a:lnTo>
                        <a:lnTo>
                          <a:pt x="50" y="192"/>
                        </a:lnTo>
                        <a:lnTo>
                          <a:pt x="63" y="179"/>
                        </a:lnTo>
                        <a:lnTo>
                          <a:pt x="76" y="167"/>
                        </a:lnTo>
                        <a:lnTo>
                          <a:pt x="89" y="154"/>
                        </a:lnTo>
                        <a:lnTo>
                          <a:pt x="102" y="143"/>
                        </a:lnTo>
                        <a:lnTo>
                          <a:pt x="117" y="131"/>
                        </a:lnTo>
                        <a:lnTo>
                          <a:pt x="133" y="119"/>
                        </a:lnTo>
                        <a:lnTo>
                          <a:pt x="149" y="109"/>
                        </a:lnTo>
                        <a:lnTo>
                          <a:pt x="167" y="99"/>
                        </a:lnTo>
                        <a:lnTo>
                          <a:pt x="185" y="87"/>
                        </a:lnTo>
                        <a:lnTo>
                          <a:pt x="204" y="79"/>
                        </a:lnTo>
                        <a:lnTo>
                          <a:pt x="226" y="70"/>
                        </a:lnTo>
                        <a:lnTo>
                          <a:pt x="250" y="61"/>
                        </a:lnTo>
                        <a:lnTo>
                          <a:pt x="273" y="52"/>
                        </a:lnTo>
                        <a:lnTo>
                          <a:pt x="271" y="47"/>
                        </a:lnTo>
                        <a:lnTo>
                          <a:pt x="269" y="41"/>
                        </a:lnTo>
                        <a:lnTo>
                          <a:pt x="266" y="33"/>
                        </a:lnTo>
                        <a:lnTo>
                          <a:pt x="261" y="26"/>
                        </a:lnTo>
                        <a:lnTo>
                          <a:pt x="258" y="19"/>
                        </a:lnTo>
                        <a:lnTo>
                          <a:pt x="255" y="12"/>
                        </a:lnTo>
                        <a:lnTo>
                          <a:pt x="252" y="6"/>
                        </a:lnTo>
                        <a:lnTo>
                          <a:pt x="251" y="0"/>
                        </a:lnTo>
                        <a:lnTo>
                          <a:pt x="236" y="3"/>
                        </a:lnTo>
                        <a:lnTo>
                          <a:pt x="220" y="7"/>
                        </a:lnTo>
                        <a:lnTo>
                          <a:pt x="204" y="13"/>
                        </a:lnTo>
                        <a:lnTo>
                          <a:pt x="187" y="22"/>
                        </a:lnTo>
                        <a:lnTo>
                          <a:pt x="169" y="32"/>
                        </a:lnTo>
                        <a:lnTo>
                          <a:pt x="152" y="44"/>
                        </a:lnTo>
                        <a:lnTo>
                          <a:pt x="133" y="55"/>
                        </a:lnTo>
                        <a:lnTo>
                          <a:pt x="116" y="70"/>
                        </a:lnTo>
                        <a:lnTo>
                          <a:pt x="98" y="84"/>
                        </a:lnTo>
                        <a:lnTo>
                          <a:pt x="81" y="100"/>
                        </a:lnTo>
                        <a:lnTo>
                          <a:pt x="65" y="116"/>
                        </a:lnTo>
                        <a:lnTo>
                          <a:pt x="48" y="132"/>
                        </a:lnTo>
                        <a:lnTo>
                          <a:pt x="35" y="150"/>
                        </a:lnTo>
                        <a:lnTo>
                          <a:pt x="22" y="166"/>
                        </a:lnTo>
                        <a:lnTo>
                          <a:pt x="11" y="183"/>
                        </a:lnTo>
                        <a:lnTo>
                          <a:pt x="0" y="201"/>
                        </a:lnTo>
                        <a:lnTo>
                          <a:pt x="2" y="205"/>
                        </a:lnTo>
                        <a:lnTo>
                          <a:pt x="3" y="210"/>
                        </a:lnTo>
                        <a:lnTo>
                          <a:pt x="5" y="215"/>
                        </a:lnTo>
                        <a:lnTo>
                          <a:pt x="8" y="220"/>
                        </a:lnTo>
                        <a:lnTo>
                          <a:pt x="9" y="224"/>
                        </a:lnTo>
                        <a:lnTo>
                          <a:pt x="11" y="227"/>
                        </a:lnTo>
                        <a:lnTo>
                          <a:pt x="12" y="230"/>
                        </a:lnTo>
                        <a:lnTo>
                          <a:pt x="12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49" name=""/>
                  <p:cNvSpPr/>
                  <p:nvPr/>
                </p:nvSpPr>
                <p:spPr>
                  <a:xfrm flipH="1">
                    <a:off x="2274840" y="5211360"/>
                    <a:ext cx="1548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71" h="273">
                        <a:moveTo>
                          <a:pt x="0" y="230"/>
                        </a:moveTo>
                        <a:lnTo>
                          <a:pt x="1" y="236"/>
                        </a:lnTo>
                        <a:lnTo>
                          <a:pt x="3" y="241"/>
                        </a:lnTo>
                        <a:lnTo>
                          <a:pt x="4" y="249"/>
                        </a:lnTo>
                        <a:lnTo>
                          <a:pt x="6" y="256"/>
                        </a:lnTo>
                        <a:lnTo>
                          <a:pt x="7" y="263"/>
                        </a:lnTo>
                        <a:lnTo>
                          <a:pt x="7" y="268"/>
                        </a:lnTo>
                        <a:lnTo>
                          <a:pt x="9" y="272"/>
                        </a:lnTo>
                        <a:lnTo>
                          <a:pt x="9" y="273"/>
                        </a:lnTo>
                        <a:lnTo>
                          <a:pt x="19" y="260"/>
                        </a:lnTo>
                        <a:lnTo>
                          <a:pt x="31" y="247"/>
                        </a:lnTo>
                        <a:lnTo>
                          <a:pt x="42" y="233"/>
                        </a:lnTo>
                        <a:lnTo>
                          <a:pt x="57" y="220"/>
                        </a:lnTo>
                        <a:lnTo>
                          <a:pt x="71" y="205"/>
                        </a:lnTo>
                        <a:lnTo>
                          <a:pt x="87" y="192"/>
                        </a:lnTo>
                        <a:lnTo>
                          <a:pt x="103" y="179"/>
                        </a:lnTo>
                        <a:lnTo>
                          <a:pt x="121" y="166"/>
                        </a:lnTo>
                        <a:lnTo>
                          <a:pt x="138" y="154"/>
                        </a:lnTo>
                        <a:lnTo>
                          <a:pt x="157" y="142"/>
                        </a:lnTo>
                        <a:lnTo>
                          <a:pt x="176" y="132"/>
                        </a:lnTo>
                        <a:lnTo>
                          <a:pt x="195" y="122"/>
                        </a:lnTo>
                        <a:lnTo>
                          <a:pt x="214" y="113"/>
                        </a:lnTo>
                        <a:lnTo>
                          <a:pt x="233" y="106"/>
                        </a:lnTo>
                        <a:lnTo>
                          <a:pt x="252" y="102"/>
                        </a:lnTo>
                        <a:lnTo>
                          <a:pt x="271" y="97"/>
                        </a:lnTo>
                        <a:lnTo>
                          <a:pt x="269" y="91"/>
                        </a:lnTo>
                        <a:lnTo>
                          <a:pt x="269" y="84"/>
                        </a:lnTo>
                        <a:lnTo>
                          <a:pt x="268" y="77"/>
                        </a:lnTo>
                        <a:lnTo>
                          <a:pt x="267" y="71"/>
                        </a:lnTo>
                        <a:lnTo>
                          <a:pt x="265" y="64"/>
                        </a:lnTo>
                        <a:lnTo>
                          <a:pt x="264" y="56"/>
                        </a:lnTo>
                        <a:lnTo>
                          <a:pt x="262" y="49"/>
                        </a:lnTo>
                        <a:lnTo>
                          <a:pt x="261" y="43"/>
                        </a:lnTo>
                        <a:lnTo>
                          <a:pt x="261" y="36"/>
                        </a:lnTo>
                        <a:lnTo>
                          <a:pt x="259" y="30"/>
                        </a:lnTo>
                        <a:lnTo>
                          <a:pt x="259" y="24"/>
                        </a:lnTo>
                        <a:lnTo>
                          <a:pt x="258" y="19"/>
                        </a:lnTo>
                        <a:lnTo>
                          <a:pt x="258" y="13"/>
                        </a:lnTo>
                        <a:lnTo>
                          <a:pt x="258" y="8"/>
                        </a:lnTo>
                        <a:lnTo>
                          <a:pt x="258" y="4"/>
                        </a:lnTo>
                        <a:lnTo>
                          <a:pt x="259" y="0"/>
                        </a:lnTo>
                        <a:lnTo>
                          <a:pt x="240" y="4"/>
                        </a:lnTo>
                        <a:lnTo>
                          <a:pt x="223" y="7"/>
                        </a:lnTo>
                        <a:lnTo>
                          <a:pt x="204" y="11"/>
                        </a:lnTo>
                        <a:lnTo>
                          <a:pt x="186" y="17"/>
                        </a:lnTo>
                        <a:lnTo>
                          <a:pt x="167" y="23"/>
                        </a:lnTo>
                        <a:lnTo>
                          <a:pt x="151" y="30"/>
                        </a:lnTo>
                        <a:lnTo>
                          <a:pt x="134" y="38"/>
                        </a:lnTo>
                        <a:lnTo>
                          <a:pt x="118" y="46"/>
                        </a:lnTo>
                        <a:lnTo>
                          <a:pt x="102" y="55"/>
                        </a:lnTo>
                        <a:lnTo>
                          <a:pt x="86" y="65"/>
                        </a:lnTo>
                        <a:lnTo>
                          <a:pt x="71" y="77"/>
                        </a:lnTo>
                        <a:lnTo>
                          <a:pt x="57" y="90"/>
                        </a:lnTo>
                        <a:lnTo>
                          <a:pt x="44" y="102"/>
                        </a:lnTo>
                        <a:lnTo>
                          <a:pt x="31" y="116"/>
                        </a:lnTo>
                        <a:lnTo>
                          <a:pt x="19" y="132"/>
                        </a:lnTo>
                        <a:lnTo>
                          <a:pt x="7" y="148"/>
                        </a:lnTo>
                        <a:lnTo>
                          <a:pt x="7" y="151"/>
                        </a:lnTo>
                        <a:lnTo>
                          <a:pt x="7" y="154"/>
                        </a:lnTo>
                        <a:lnTo>
                          <a:pt x="9" y="157"/>
                        </a:lnTo>
                        <a:lnTo>
                          <a:pt x="10" y="160"/>
                        </a:lnTo>
                        <a:lnTo>
                          <a:pt x="10" y="161"/>
                        </a:lnTo>
                        <a:lnTo>
                          <a:pt x="12" y="164"/>
                        </a:lnTo>
                        <a:lnTo>
                          <a:pt x="12" y="166"/>
                        </a:lnTo>
                        <a:lnTo>
                          <a:pt x="12" y="166"/>
                        </a:lnTo>
                        <a:lnTo>
                          <a:pt x="14" y="163"/>
                        </a:lnTo>
                        <a:lnTo>
                          <a:pt x="19" y="158"/>
                        </a:lnTo>
                        <a:lnTo>
                          <a:pt x="22" y="154"/>
                        </a:lnTo>
                        <a:lnTo>
                          <a:pt x="28" y="150"/>
                        </a:lnTo>
                        <a:lnTo>
                          <a:pt x="33" y="144"/>
                        </a:lnTo>
                        <a:lnTo>
                          <a:pt x="39" y="138"/>
                        </a:lnTo>
                        <a:lnTo>
                          <a:pt x="47" y="132"/>
                        </a:lnTo>
                        <a:lnTo>
                          <a:pt x="54" y="125"/>
                        </a:lnTo>
                        <a:lnTo>
                          <a:pt x="63" y="119"/>
                        </a:lnTo>
                        <a:lnTo>
                          <a:pt x="70" y="113"/>
                        </a:lnTo>
                        <a:lnTo>
                          <a:pt x="79" y="107"/>
                        </a:lnTo>
                        <a:lnTo>
                          <a:pt x="87" y="102"/>
                        </a:lnTo>
                        <a:lnTo>
                          <a:pt x="98" y="96"/>
                        </a:lnTo>
                        <a:lnTo>
                          <a:pt x="106" y="91"/>
                        </a:lnTo>
                        <a:lnTo>
                          <a:pt x="116" y="86"/>
                        </a:lnTo>
                        <a:lnTo>
                          <a:pt x="127" y="83"/>
                        </a:lnTo>
                        <a:lnTo>
                          <a:pt x="134" y="80"/>
                        </a:lnTo>
                        <a:lnTo>
                          <a:pt x="143" y="78"/>
                        </a:lnTo>
                        <a:lnTo>
                          <a:pt x="153" y="77"/>
                        </a:lnTo>
                        <a:lnTo>
                          <a:pt x="162" y="75"/>
                        </a:lnTo>
                        <a:lnTo>
                          <a:pt x="169" y="75"/>
                        </a:lnTo>
                        <a:lnTo>
                          <a:pt x="176" y="74"/>
                        </a:lnTo>
                        <a:lnTo>
                          <a:pt x="181" y="74"/>
                        </a:lnTo>
                        <a:lnTo>
                          <a:pt x="182" y="74"/>
                        </a:lnTo>
                        <a:lnTo>
                          <a:pt x="172" y="78"/>
                        </a:lnTo>
                        <a:lnTo>
                          <a:pt x="160" y="83"/>
                        </a:lnTo>
                        <a:lnTo>
                          <a:pt x="149" y="90"/>
                        </a:lnTo>
                        <a:lnTo>
                          <a:pt x="135" y="99"/>
                        </a:lnTo>
                        <a:lnTo>
                          <a:pt x="121" y="107"/>
                        </a:lnTo>
                        <a:lnTo>
                          <a:pt x="108" y="118"/>
                        </a:lnTo>
                        <a:lnTo>
                          <a:pt x="93" y="128"/>
                        </a:lnTo>
                        <a:lnTo>
                          <a:pt x="80" y="139"/>
                        </a:lnTo>
                        <a:lnTo>
                          <a:pt x="65" y="151"/>
                        </a:lnTo>
                        <a:lnTo>
                          <a:pt x="54" y="163"/>
                        </a:lnTo>
                        <a:lnTo>
                          <a:pt x="41" y="174"/>
                        </a:lnTo>
                        <a:lnTo>
                          <a:pt x="31" y="186"/>
                        </a:lnTo>
                        <a:lnTo>
                          <a:pt x="20" y="198"/>
                        </a:lnTo>
                        <a:lnTo>
                          <a:pt x="12" y="209"/>
                        </a:lnTo>
                        <a:lnTo>
                          <a:pt x="6" y="220"/>
                        </a:lnTo>
                        <a:lnTo>
                          <a:pt x="0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50" name=""/>
                  <p:cNvSpPr/>
                  <p:nvPr/>
                </p:nvSpPr>
                <p:spPr>
                  <a:xfrm flipH="1">
                    <a:off x="2275560" y="5205600"/>
                    <a:ext cx="1584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81" h="224">
                        <a:moveTo>
                          <a:pt x="1" y="224"/>
                        </a:moveTo>
                        <a:lnTo>
                          <a:pt x="11" y="210"/>
                        </a:lnTo>
                        <a:lnTo>
                          <a:pt x="25" y="194"/>
                        </a:lnTo>
                        <a:lnTo>
                          <a:pt x="39" y="179"/>
                        </a:lnTo>
                        <a:lnTo>
                          <a:pt x="54" y="165"/>
                        </a:lnTo>
                        <a:lnTo>
                          <a:pt x="70" y="149"/>
                        </a:lnTo>
                        <a:lnTo>
                          <a:pt x="87" y="134"/>
                        </a:lnTo>
                        <a:lnTo>
                          <a:pt x="105" y="121"/>
                        </a:lnTo>
                        <a:lnTo>
                          <a:pt x="124" y="108"/>
                        </a:lnTo>
                        <a:lnTo>
                          <a:pt x="143" y="96"/>
                        </a:lnTo>
                        <a:lnTo>
                          <a:pt x="162" y="86"/>
                        </a:lnTo>
                        <a:lnTo>
                          <a:pt x="180" y="77"/>
                        </a:lnTo>
                        <a:lnTo>
                          <a:pt x="199" y="68"/>
                        </a:lnTo>
                        <a:lnTo>
                          <a:pt x="218" y="64"/>
                        </a:lnTo>
                        <a:lnTo>
                          <a:pt x="237" y="60"/>
                        </a:lnTo>
                        <a:lnTo>
                          <a:pt x="253" y="58"/>
                        </a:lnTo>
                        <a:lnTo>
                          <a:pt x="271" y="60"/>
                        </a:lnTo>
                        <a:lnTo>
                          <a:pt x="272" y="51"/>
                        </a:lnTo>
                        <a:lnTo>
                          <a:pt x="272" y="44"/>
                        </a:lnTo>
                        <a:lnTo>
                          <a:pt x="274" y="36"/>
                        </a:lnTo>
                        <a:lnTo>
                          <a:pt x="275" y="29"/>
                        </a:lnTo>
                        <a:lnTo>
                          <a:pt x="277" y="22"/>
                        </a:lnTo>
                        <a:lnTo>
                          <a:pt x="278" y="15"/>
                        </a:lnTo>
                        <a:lnTo>
                          <a:pt x="280" y="9"/>
                        </a:lnTo>
                        <a:lnTo>
                          <a:pt x="281" y="3"/>
                        </a:lnTo>
                        <a:lnTo>
                          <a:pt x="268" y="0"/>
                        </a:lnTo>
                        <a:lnTo>
                          <a:pt x="255" y="0"/>
                        </a:lnTo>
                        <a:lnTo>
                          <a:pt x="239" y="3"/>
                        </a:lnTo>
                        <a:lnTo>
                          <a:pt x="221" y="6"/>
                        </a:lnTo>
                        <a:lnTo>
                          <a:pt x="204" y="12"/>
                        </a:lnTo>
                        <a:lnTo>
                          <a:pt x="185" y="19"/>
                        </a:lnTo>
                        <a:lnTo>
                          <a:pt x="166" y="29"/>
                        </a:lnTo>
                        <a:lnTo>
                          <a:pt x="145" y="39"/>
                        </a:lnTo>
                        <a:lnTo>
                          <a:pt x="127" y="52"/>
                        </a:lnTo>
                        <a:lnTo>
                          <a:pt x="106" y="67"/>
                        </a:lnTo>
                        <a:lnTo>
                          <a:pt x="86" y="83"/>
                        </a:lnTo>
                        <a:lnTo>
                          <a:pt x="68" y="102"/>
                        </a:lnTo>
                        <a:lnTo>
                          <a:pt x="49" y="121"/>
                        </a:lnTo>
                        <a:lnTo>
                          <a:pt x="32" y="143"/>
                        </a:lnTo>
                        <a:lnTo>
                          <a:pt x="16" y="166"/>
                        </a:lnTo>
                        <a:lnTo>
                          <a:pt x="0" y="191"/>
                        </a:lnTo>
                        <a:lnTo>
                          <a:pt x="0" y="197"/>
                        </a:lnTo>
                        <a:lnTo>
                          <a:pt x="0" y="204"/>
                        </a:lnTo>
                        <a:lnTo>
                          <a:pt x="1" y="210"/>
                        </a:lnTo>
                        <a:lnTo>
                          <a:pt x="1" y="214"/>
                        </a:lnTo>
                        <a:lnTo>
                          <a:pt x="1" y="218"/>
                        </a:lnTo>
                        <a:lnTo>
                          <a:pt x="1" y="221"/>
                        </a:lnTo>
                        <a:lnTo>
                          <a:pt x="1" y="224"/>
                        </a:lnTo>
                        <a:lnTo>
                          <a:pt x="1" y="22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51" name=""/>
                  <p:cNvSpPr/>
                  <p:nvPr/>
                </p:nvSpPr>
                <p:spPr>
                  <a:xfrm flipH="1">
                    <a:off x="2269800" y="5195880"/>
                    <a:ext cx="2052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292">
                        <a:moveTo>
                          <a:pt x="0" y="292"/>
                        </a:moveTo>
                        <a:lnTo>
                          <a:pt x="11" y="274"/>
                        </a:lnTo>
                        <a:lnTo>
                          <a:pt x="26" y="258"/>
                        </a:lnTo>
                        <a:lnTo>
                          <a:pt x="40" y="242"/>
                        </a:lnTo>
                        <a:lnTo>
                          <a:pt x="58" y="226"/>
                        </a:lnTo>
                        <a:lnTo>
                          <a:pt x="75" y="212"/>
                        </a:lnTo>
                        <a:lnTo>
                          <a:pt x="94" y="197"/>
                        </a:lnTo>
                        <a:lnTo>
                          <a:pt x="113" y="184"/>
                        </a:lnTo>
                        <a:lnTo>
                          <a:pt x="134" y="169"/>
                        </a:lnTo>
                        <a:lnTo>
                          <a:pt x="155" y="158"/>
                        </a:lnTo>
                        <a:lnTo>
                          <a:pt x="177" y="146"/>
                        </a:lnTo>
                        <a:lnTo>
                          <a:pt x="199" y="136"/>
                        </a:lnTo>
                        <a:lnTo>
                          <a:pt x="221" y="126"/>
                        </a:lnTo>
                        <a:lnTo>
                          <a:pt x="243" y="117"/>
                        </a:lnTo>
                        <a:lnTo>
                          <a:pt x="265" y="110"/>
                        </a:lnTo>
                        <a:lnTo>
                          <a:pt x="287" y="104"/>
                        </a:lnTo>
                        <a:lnTo>
                          <a:pt x="308" y="98"/>
                        </a:lnTo>
                        <a:lnTo>
                          <a:pt x="307" y="89"/>
                        </a:lnTo>
                        <a:lnTo>
                          <a:pt x="307" y="80"/>
                        </a:lnTo>
                        <a:lnTo>
                          <a:pt x="308" y="72"/>
                        </a:lnTo>
                        <a:lnTo>
                          <a:pt x="310" y="63"/>
                        </a:lnTo>
                        <a:lnTo>
                          <a:pt x="314" y="54"/>
                        </a:lnTo>
                        <a:lnTo>
                          <a:pt x="319" y="47"/>
                        </a:lnTo>
                        <a:lnTo>
                          <a:pt x="323" y="38"/>
                        </a:lnTo>
                        <a:lnTo>
                          <a:pt x="329" y="31"/>
                        </a:lnTo>
                        <a:lnTo>
                          <a:pt x="335" y="25"/>
                        </a:lnTo>
                        <a:lnTo>
                          <a:pt x="339" y="18"/>
                        </a:lnTo>
                        <a:lnTo>
                          <a:pt x="345" y="13"/>
                        </a:lnTo>
                        <a:lnTo>
                          <a:pt x="349" y="9"/>
                        </a:lnTo>
                        <a:lnTo>
                          <a:pt x="354" y="5"/>
                        </a:lnTo>
                        <a:lnTo>
                          <a:pt x="356" y="2"/>
                        </a:lnTo>
                        <a:lnTo>
                          <a:pt x="359" y="0"/>
                        </a:lnTo>
                        <a:lnTo>
                          <a:pt x="359" y="0"/>
                        </a:lnTo>
                        <a:lnTo>
                          <a:pt x="349" y="2"/>
                        </a:lnTo>
                        <a:lnTo>
                          <a:pt x="339" y="3"/>
                        </a:lnTo>
                        <a:lnTo>
                          <a:pt x="329" y="6"/>
                        </a:lnTo>
                        <a:lnTo>
                          <a:pt x="317" y="9"/>
                        </a:lnTo>
                        <a:lnTo>
                          <a:pt x="306" y="12"/>
                        </a:lnTo>
                        <a:lnTo>
                          <a:pt x="294" y="15"/>
                        </a:lnTo>
                        <a:lnTo>
                          <a:pt x="282" y="18"/>
                        </a:lnTo>
                        <a:lnTo>
                          <a:pt x="271" y="22"/>
                        </a:lnTo>
                        <a:lnTo>
                          <a:pt x="257" y="27"/>
                        </a:lnTo>
                        <a:lnTo>
                          <a:pt x="244" y="32"/>
                        </a:lnTo>
                        <a:lnTo>
                          <a:pt x="233" y="37"/>
                        </a:lnTo>
                        <a:lnTo>
                          <a:pt x="220" y="43"/>
                        </a:lnTo>
                        <a:lnTo>
                          <a:pt x="206" y="48"/>
                        </a:lnTo>
                        <a:lnTo>
                          <a:pt x="193" y="54"/>
                        </a:lnTo>
                        <a:lnTo>
                          <a:pt x="182" y="62"/>
                        </a:lnTo>
                        <a:lnTo>
                          <a:pt x="169" y="69"/>
                        </a:lnTo>
                        <a:lnTo>
                          <a:pt x="155" y="76"/>
                        </a:lnTo>
                        <a:lnTo>
                          <a:pt x="144" y="83"/>
                        </a:lnTo>
                        <a:lnTo>
                          <a:pt x="131" y="92"/>
                        </a:lnTo>
                        <a:lnTo>
                          <a:pt x="119" y="101"/>
                        </a:lnTo>
                        <a:lnTo>
                          <a:pt x="107" y="110"/>
                        </a:lnTo>
                        <a:lnTo>
                          <a:pt x="96" y="120"/>
                        </a:lnTo>
                        <a:lnTo>
                          <a:pt x="85" y="129"/>
                        </a:lnTo>
                        <a:lnTo>
                          <a:pt x="74" y="140"/>
                        </a:lnTo>
                        <a:lnTo>
                          <a:pt x="65" y="150"/>
                        </a:lnTo>
                        <a:lnTo>
                          <a:pt x="55" y="162"/>
                        </a:lnTo>
                        <a:lnTo>
                          <a:pt x="45" y="172"/>
                        </a:lnTo>
                        <a:lnTo>
                          <a:pt x="37" y="185"/>
                        </a:lnTo>
                        <a:lnTo>
                          <a:pt x="29" y="197"/>
                        </a:lnTo>
                        <a:lnTo>
                          <a:pt x="21" y="210"/>
                        </a:lnTo>
                        <a:lnTo>
                          <a:pt x="14" y="223"/>
                        </a:lnTo>
                        <a:lnTo>
                          <a:pt x="8" y="236"/>
                        </a:lnTo>
                        <a:lnTo>
                          <a:pt x="7" y="244"/>
                        </a:lnTo>
                        <a:lnTo>
                          <a:pt x="5" y="252"/>
                        </a:lnTo>
                        <a:lnTo>
                          <a:pt x="4" y="261"/>
                        </a:lnTo>
                        <a:lnTo>
                          <a:pt x="2" y="270"/>
                        </a:lnTo>
                        <a:lnTo>
                          <a:pt x="1" y="279"/>
                        </a:lnTo>
                        <a:lnTo>
                          <a:pt x="0" y="284"/>
                        </a:lnTo>
                        <a:lnTo>
                          <a:pt x="0" y="290"/>
                        </a:lnTo>
                        <a:lnTo>
                          <a:pt x="0" y="29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52" name=""/>
                  <p:cNvSpPr/>
                  <p:nvPr/>
                </p:nvSpPr>
                <p:spPr>
                  <a:xfrm flipH="1">
                    <a:off x="2223720" y="5230440"/>
                    <a:ext cx="972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3" h="173">
                        <a:moveTo>
                          <a:pt x="87" y="173"/>
                        </a:moveTo>
                        <a:lnTo>
                          <a:pt x="96" y="172"/>
                        </a:lnTo>
                        <a:lnTo>
                          <a:pt x="105" y="172"/>
                        </a:lnTo>
                        <a:lnTo>
                          <a:pt x="112" y="169"/>
                        </a:lnTo>
                        <a:lnTo>
                          <a:pt x="121" y="166"/>
                        </a:lnTo>
                        <a:lnTo>
                          <a:pt x="128" y="163"/>
                        </a:lnTo>
                        <a:lnTo>
                          <a:pt x="135" y="159"/>
                        </a:lnTo>
                        <a:lnTo>
                          <a:pt x="141" y="153"/>
                        </a:lnTo>
                        <a:lnTo>
                          <a:pt x="148" y="147"/>
                        </a:lnTo>
                        <a:lnTo>
                          <a:pt x="153" y="141"/>
                        </a:lnTo>
                        <a:lnTo>
                          <a:pt x="159" y="135"/>
                        </a:lnTo>
                        <a:lnTo>
                          <a:pt x="163" y="128"/>
                        </a:lnTo>
                        <a:lnTo>
                          <a:pt x="166" y="121"/>
                        </a:lnTo>
                        <a:lnTo>
                          <a:pt x="169" y="112"/>
                        </a:lnTo>
                        <a:lnTo>
                          <a:pt x="172" y="105"/>
                        </a:lnTo>
                        <a:lnTo>
                          <a:pt x="173" y="96"/>
                        </a:lnTo>
                        <a:lnTo>
                          <a:pt x="173" y="86"/>
                        </a:lnTo>
                        <a:lnTo>
                          <a:pt x="173" y="77"/>
                        </a:lnTo>
                        <a:lnTo>
                          <a:pt x="172" y="68"/>
                        </a:lnTo>
                        <a:lnTo>
                          <a:pt x="169" y="61"/>
                        </a:lnTo>
                        <a:lnTo>
                          <a:pt x="166" y="52"/>
                        </a:lnTo>
                        <a:lnTo>
                          <a:pt x="163" y="45"/>
                        </a:lnTo>
                        <a:lnTo>
                          <a:pt x="159" y="38"/>
                        </a:lnTo>
                        <a:lnTo>
                          <a:pt x="153" y="32"/>
                        </a:lnTo>
                        <a:lnTo>
                          <a:pt x="148" y="25"/>
                        </a:lnTo>
                        <a:lnTo>
                          <a:pt x="141" y="19"/>
                        </a:lnTo>
                        <a:lnTo>
                          <a:pt x="135" y="14"/>
                        </a:lnTo>
                        <a:lnTo>
                          <a:pt x="128" y="10"/>
                        </a:lnTo>
                        <a:lnTo>
                          <a:pt x="121" y="6"/>
                        </a:lnTo>
                        <a:lnTo>
                          <a:pt x="112" y="4"/>
                        </a:lnTo>
                        <a:lnTo>
                          <a:pt x="105" y="1"/>
                        </a:lnTo>
                        <a:lnTo>
                          <a:pt x="96" y="0"/>
                        </a:lnTo>
                        <a:lnTo>
                          <a:pt x="87" y="0"/>
                        </a:lnTo>
                        <a:lnTo>
                          <a:pt x="79" y="0"/>
                        </a:lnTo>
                        <a:lnTo>
                          <a:pt x="68" y="1"/>
                        </a:lnTo>
                        <a:lnTo>
                          <a:pt x="61" y="4"/>
                        </a:lnTo>
                        <a:lnTo>
                          <a:pt x="52" y="6"/>
                        </a:lnTo>
                        <a:lnTo>
                          <a:pt x="45" y="10"/>
                        </a:lnTo>
                        <a:lnTo>
                          <a:pt x="38" y="14"/>
                        </a:lnTo>
                        <a:lnTo>
                          <a:pt x="32" y="19"/>
                        </a:lnTo>
                        <a:lnTo>
                          <a:pt x="26" y="25"/>
                        </a:lnTo>
                        <a:lnTo>
                          <a:pt x="20" y="32"/>
                        </a:lnTo>
                        <a:lnTo>
                          <a:pt x="14" y="38"/>
                        </a:lnTo>
                        <a:lnTo>
                          <a:pt x="11" y="45"/>
                        </a:lnTo>
                        <a:lnTo>
                          <a:pt x="7" y="52"/>
                        </a:lnTo>
                        <a:lnTo>
                          <a:pt x="4" y="61"/>
                        </a:lnTo>
                        <a:lnTo>
                          <a:pt x="1" y="68"/>
                        </a:lnTo>
                        <a:lnTo>
                          <a:pt x="1" y="77"/>
                        </a:lnTo>
                        <a:lnTo>
                          <a:pt x="0" y="86"/>
                        </a:lnTo>
                        <a:lnTo>
                          <a:pt x="1" y="96"/>
                        </a:lnTo>
                        <a:lnTo>
                          <a:pt x="1" y="105"/>
                        </a:lnTo>
                        <a:lnTo>
                          <a:pt x="4" y="112"/>
                        </a:lnTo>
                        <a:lnTo>
                          <a:pt x="7" y="121"/>
                        </a:lnTo>
                        <a:lnTo>
                          <a:pt x="11" y="128"/>
                        </a:lnTo>
                        <a:lnTo>
                          <a:pt x="14" y="135"/>
                        </a:lnTo>
                        <a:lnTo>
                          <a:pt x="20" y="141"/>
                        </a:lnTo>
                        <a:lnTo>
                          <a:pt x="26" y="147"/>
                        </a:lnTo>
                        <a:lnTo>
                          <a:pt x="32" y="153"/>
                        </a:lnTo>
                        <a:lnTo>
                          <a:pt x="38" y="159"/>
                        </a:lnTo>
                        <a:lnTo>
                          <a:pt x="45" y="163"/>
                        </a:lnTo>
                        <a:lnTo>
                          <a:pt x="52" y="166"/>
                        </a:lnTo>
                        <a:lnTo>
                          <a:pt x="61" y="169"/>
                        </a:lnTo>
                        <a:lnTo>
                          <a:pt x="68" y="172"/>
                        </a:lnTo>
                        <a:lnTo>
                          <a:pt x="79" y="172"/>
                        </a:lnTo>
                        <a:lnTo>
                          <a:pt x="87" y="17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53" name=""/>
                  <p:cNvSpPr/>
                  <p:nvPr/>
                </p:nvSpPr>
                <p:spPr>
                  <a:xfrm flipH="1">
                    <a:off x="2219040" y="522540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8"/>
                        </a:lnTo>
                        <a:lnTo>
                          <a:pt x="83" y="61"/>
                        </a:lnTo>
                        <a:lnTo>
                          <a:pt x="85" y="52"/>
                        </a:lnTo>
                        <a:lnTo>
                          <a:pt x="86" y="43"/>
                        </a:lnTo>
                        <a:lnTo>
                          <a:pt x="85" y="35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4"/>
                        </a:lnTo>
                        <a:lnTo>
                          <a:pt x="51" y="1"/>
                        </a:lnTo>
                        <a:lnTo>
                          <a:pt x="42" y="0"/>
                        </a:lnTo>
                        <a:lnTo>
                          <a:pt x="34" y="1"/>
                        </a:lnTo>
                        <a:lnTo>
                          <a:pt x="26" y="4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8" y="19"/>
                        </a:lnTo>
                        <a:lnTo>
                          <a:pt x="3" y="26"/>
                        </a:lnTo>
                        <a:lnTo>
                          <a:pt x="0" y="35"/>
                        </a:lnTo>
                        <a:lnTo>
                          <a:pt x="0" y="43"/>
                        </a:lnTo>
                        <a:lnTo>
                          <a:pt x="0" y="52"/>
                        </a:lnTo>
                        <a:lnTo>
                          <a:pt x="3" y="61"/>
                        </a:lnTo>
                        <a:lnTo>
                          <a:pt x="8" y="68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4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54" name=""/>
                  <p:cNvSpPr/>
                  <p:nvPr/>
                </p:nvSpPr>
                <p:spPr>
                  <a:xfrm flipH="1">
                    <a:off x="2400120" y="51663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1" y="83"/>
                        </a:lnTo>
                        <a:lnTo>
                          <a:pt x="68" y="78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2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8" y="7"/>
                        </a:lnTo>
                        <a:lnTo>
                          <a:pt x="61" y="3"/>
                        </a:lnTo>
                        <a:lnTo>
                          <a:pt x="52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2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8"/>
                        </a:lnTo>
                        <a:lnTo>
                          <a:pt x="27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55" name=""/>
                  <p:cNvSpPr/>
                  <p:nvPr/>
                </p:nvSpPr>
                <p:spPr>
                  <a:xfrm flipH="1">
                    <a:off x="2217240" y="51022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6">
                        <a:moveTo>
                          <a:pt x="44" y="86"/>
                        </a:moveTo>
                        <a:lnTo>
                          <a:pt x="53" y="84"/>
                        </a:lnTo>
                        <a:lnTo>
                          <a:pt x="62" y="83"/>
                        </a:lnTo>
                        <a:lnTo>
                          <a:pt x="69" y="79"/>
                        </a:lnTo>
                        <a:lnTo>
                          <a:pt x="75" y="74"/>
                        </a:lnTo>
                        <a:lnTo>
                          <a:pt x="81" y="67"/>
                        </a:lnTo>
                        <a:lnTo>
                          <a:pt x="85" y="60"/>
                        </a:lnTo>
                        <a:lnTo>
                          <a:pt x="86" y="52"/>
                        </a:lnTo>
                        <a:lnTo>
                          <a:pt x="88" y="42"/>
                        </a:lnTo>
                        <a:lnTo>
                          <a:pt x="86" y="33"/>
                        </a:lnTo>
                        <a:lnTo>
                          <a:pt x="85" y="26"/>
                        </a:lnTo>
                        <a:lnTo>
                          <a:pt x="81" y="19"/>
                        </a:lnTo>
                        <a:lnTo>
                          <a:pt x="75" y="12"/>
                        </a:lnTo>
                        <a:lnTo>
                          <a:pt x="69" y="7"/>
                        </a:lnTo>
                        <a:lnTo>
                          <a:pt x="62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19" y="7"/>
                        </a:lnTo>
                        <a:lnTo>
                          <a:pt x="14" y="12"/>
                        </a:lnTo>
                        <a:lnTo>
                          <a:pt x="8" y="19"/>
                        </a:lnTo>
                        <a:lnTo>
                          <a:pt x="5" y="26"/>
                        </a:lnTo>
                        <a:lnTo>
                          <a:pt x="2" y="33"/>
                        </a:lnTo>
                        <a:lnTo>
                          <a:pt x="0" y="42"/>
                        </a:lnTo>
                        <a:lnTo>
                          <a:pt x="2" y="52"/>
                        </a:lnTo>
                        <a:lnTo>
                          <a:pt x="5" y="60"/>
                        </a:lnTo>
                        <a:lnTo>
                          <a:pt x="8" y="67"/>
                        </a:lnTo>
                        <a:lnTo>
                          <a:pt x="14" y="74"/>
                        </a:lnTo>
                        <a:lnTo>
                          <a:pt x="19" y="79"/>
                        </a:lnTo>
                        <a:lnTo>
                          <a:pt x="27" y="83"/>
                        </a:lnTo>
                        <a:lnTo>
                          <a:pt x="35" y="84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56" name=""/>
                  <p:cNvSpPr/>
                  <p:nvPr/>
                </p:nvSpPr>
                <p:spPr>
                  <a:xfrm flipH="1">
                    <a:off x="2406960" y="51724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5"/>
                        </a:lnTo>
                        <a:lnTo>
                          <a:pt x="60" y="82"/>
                        </a:lnTo>
                        <a:lnTo>
                          <a:pt x="67" y="79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4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2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2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4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9"/>
                        </a:lnTo>
                        <a:lnTo>
                          <a:pt x="26" y="82"/>
                        </a:lnTo>
                        <a:lnTo>
                          <a:pt x="33" y="85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57" name=""/>
                  <p:cNvSpPr/>
                  <p:nvPr/>
                </p:nvSpPr>
                <p:spPr>
                  <a:xfrm flipH="1">
                    <a:off x="2406960" y="51544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4"/>
                        </a:lnTo>
                        <a:lnTo>
                          <a:pt x="60" y="81"/>
                        </a:lnTo>
                        <a:lnTo>
                          <a:pt x="67" y="78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59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3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1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1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3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59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8"/>
                        </a:lnTo>
                        <a:lnTo>
                          <a:pt x="26" y="81"/>
                        </a:lnTo>
                        <a:lnTo>
                          <a:pt x="33" y="84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58" name=""/>
                  <p:cNvSpPr/>
                  <p:nvPr/>
                </p:nvSpPr>
                <p:spPr>
                  <a:xfrm flipH="1">
                    <a:off x="2166480" y="51339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3"/>
                        </a:lnTo>
                        <a:lnTo>
                          <a:pt x="86" y="44"/>
                        </a:lnTo>
                        <a:lnTo>
                          <a:pt x="84" y="35"/>
                        </a:lnTo>
                        <a:lnTo>
                          <a:pt x="83" y="28"/>
                        </a:lnTo>
                        <a:lnTo>
                          <a:pt x="79" y="20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2"/>
                        </a:lnTo>
                        <a:lnTo>
                          <a:pt x="42" y="0"/>
                        </a:lnTo>
                        <a:lnTo>
                          <a:pt x="33" y="2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7" y="20"/>
                        </a:lnTo>
                        <a:lnTo>
                          <a:pt x="3" y="28"/>
                        </a:lnTo>
                        <a:lnTo>
                          <a:pt x="0" y="35"/>
                        </a:lnTo>
                        <a:lnTo>
                          <a:pt x="0" y="44"/>
                        </a:lnTo>
                        <a:lnTo>
                          <a:pt x="0" y="53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3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59" name=""/>
                  <p:cNvSpPr/>
                  <p:nvPr/>
                </p:nvSpPr>
                <p:spPr>
                  <a:xfrm flipH="1">
                    <a:off x="2343960" y="52185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0" y="83"/>
                        </a:lnTo>
                        <a:lnTo>
                          <a:pt x="67" y="79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3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2" y="2"/>
                        </a:lnTo>
                        <a:lnTo>
                          <a:pt x="44" y="0"/>
                        </a:lnTo>
                        <a:lnTo>
                          <a:pt x="35" y="2"/>
                        </a:lnTo>
                        <a:lnTo>
                          <a:pt x="28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3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9"/>
                        </a:lnTo>
                        <a:lnTo>
                          <a:pt x="28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60" name=""/>
                  <p:cNvSpPr/>
                  <p:nvPr/>
                </p:nvSpPr>
                <p:spPr>
                  <a:xfrm flipH="1">
                    <a:off x="2191680" y="524520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7">
                        <a:moveTo>
                          <a:pt x="44" y="87"/>
                        </a:moveTo>
                        <a:lnTo>
                          <a:pt x="53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5" y="74"/>
                        </a:lnTo>
                        <a:lnTo>
                          <a:pt x="80" y="67"/>
                        </a:lnTo>
                        <a:lnTo>
                          <a:pt x="83" y="59"/>
                        </a:lnTo>
                        <a:lnTo>
                          <a:pt x="86" y="52"/>
                        </a:lnTo>
                        <a:lnTo>
                          <a:pt x="88" y="43"/>
                        </a:lnTo>
                        <a:lnTo>
                          <a:pt x="86" y="35"/>
                        </a:lnTo>
                        <a:lnTo>
                          <a:pt x="83" y="26"/>
                        </a:lnTo>
                        <a:lnTo>
                          <a:pt x="80" y="19"/>
                        </a:lnTo>
                        <a:lnTo>
                          <a:pt x="75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5" y="26"/>
                        </a:lnTo>
                        <a:lnTo>
                          <a:pt x="2" y="35"/>
                        </a:lnTo>
                        <a:lnTo>
                          <a:pt x="0" y="43"/>
                        </a:lnTo>
                        <a:lnTo>
                          <a:pt x="2" y="52"/>
                        </a:lnTo>
                        <a:lnTo>
                          <a:pt x="5" y="59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5" y="86"/>
                        </a:lnTo>
                        <a:lnTo>
                          <a:pt x="44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61" name=""/>
                  <p:cNvSpPr/>
                  <p:nvPr/>
                </p:nvSpPr>
                <p:spPr>
                  <a:xfrm flipH="1">
                    <a:off x="2187360" y="5241960"/>
                    <a:ext cx="32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55" h="55">
                        <a:moveTo>
                          <a:pt x="27" y="55"/>
                        </a:moveTo>
                        <a:lnTo>
                          <a:pt x="33" y="55"/>
                        </a:lnTo>
                        <a:lnTo>
                          <a:pt x="38" y="54"/>
                        </a:lnTo>
                        <a:lnTo>
                          <a:pt x="42" y="51"/>
                        </a:lnTo>
                        <a:lnTo>
                          <a:pt x="46" y="48"/>
                        </a:lnTo>
                        <a:lnTo>
                          <a:pt x="51" y="44"/>
                        </a:lnTo>
                        <a:lnTo>
                          <a:pt x="54" y="39"/>
                        </a:lnTo>
                        <a:lnTo>
                          <a:pt x="55" y="34"/>
                        </a:lnTo>
                        <a:lnTo>
                          <a:pt x="55" y="28"/>
                        </a:lnTo>
                        <a:lnTo>
                          <a:pt x="55" y="22"/>
                        </a:lnTo>
                        <a:lnTo>
                          <a:pt x="54" y="18"/>
                        </a:lnTo>
                        <a:lnTo>
                          <a:pt x="51" y="13"/>
                        </a:lnTo>
                        <a:lnTo>
                          <a:pt x="46" y="9"/>
                        </a:lnTo>
                        <a:lnTo>
                          <a:pt x="42" y="6"/>
                        </a:lnTo>
                        <a:lnTo>
                          <a:pt x="38" y="3"/>
                        </a:lnTo>
                        <a:lnTo>
                          <a:pt x="33" y="2"/>
                        </a:lnTo>
                        <a:lnTo>
                          <a:pt x="27" y="0"/>
                        </a:lnTo>
                        <a:lnTo>
                          <a:pt x="22" y="2"/>
                        </a:lnTo>
                        <a:lnTo>
                          <a:pt x="16" y="3"/>
                        </a:lnTo>
                        <a:lnTo>
                          <a:pt x="11" y="6"/>
                        </a:lnTo>
                        <a:lnTo>
                          <a:pt x="8" y="9"/>
                        </a:lnTo>
                        <a:lnTo>
                          <a:pt x="4" y="13"/>
                        </a:lnTo>
                        <a:lnTo>
                          <a:pt x="1" y="18"/>
                        </a:lnTo>
                        <a:lnTo>
                          <a:pt x="0" y="22"/>
                        </a:lnTo>
                        <a:lnTo>
                          <a:pt x="0" y="28"/>
                        </a:lnTo>
                        <a:lnTo>
                          <a:pt x="0" y="34"/>
                        </a:lnTo>
                        <a:lnTo>
                          <a:pt x="1" y="39"/>
                        </a:lnTo>
                        <a:lnTo>
                          <a:pt x="4" y="44"/>
                        </a:lnTo>
                        <a:lnTo>
                          <a:pt x="8" y="48"/>
                        </a:lnTo>
                        <a:lnTo>
                          <a:pt x="11" y="51"/>
                        </a:lnTo>
                        <a:lnTo>
                          <a:pt x="16" y="54"/>
                        </a:lnTo>
                        <a:lnTo>
                          <a:pt x="22" y="55"/>
                        </a:lnTo>
                        <a:lnTo>
                          <a:pt x="27" y="5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262" name=""/>
              <p:cNvGrpSpPr/>
              <p:nvPr/>
            </p:nvGrpSpPr>
            <p:grpSpPr>
              <a:xfrm>
                <a:off x="2723040" y="5232240"/>
                <a:ext cx="890280" cy="309600"/>
                <a:chOff x="2723040" y="5232240"/>
                <a:chExt cx="890280" cy="309600"/>
              </a:xfrm>
            </p:grpSpPr>
            <p:grpSp>
              <p:nvGrpSpPr>
                <p:cNvPr id="263" name=""/>
                <p:cNvGrpSpPr/>
                <p:nvPr/>
              </p:nvGrpSpPr>
              <p:grpSpPr>
                <a:xfrm>
                  <a:off x="3453840" y="5331240"/>
                  <a:ext cx="159480" cy="210600"/>
                  <a:chOff x="3453840" y="5331240"/>
                  <a:chExt cx="159480" cy="210600"/>
                </a:xfrm>
              </p:grpSpPr>
              <p:sp>
                <p:nvSpPr>
                  <p:cNvPr id="264" name=""/>
                  <p:cNvSpPr/>
                  <p:nvPr/>
                </p:nvSpPr>
                <p:spPr>
                  <a:xfrm>
                    <a:off x="3454920" y="5334120"/>
                    <a:ext cx="155160" cy="198360"/>
                  </a:xfrm>
                  <a:custGeom>
                    <a:avLst/>
                    <a:gdLst/>
                    <a:ahLst/>
                    <a:rect l="l" t="t" r="r" b="b"/>
                    <a:pathLst>
                      <a:path w="3611" h="4998">
                        <a:moveTo>
                          <a:pt x="386" y="1616"/>
                        </a:moveTo>
                        <a:lnTo>
                          <a:pt x="1132" y="239"/>
                        </a:lnTo>
                        <a:lnTo>
                          <a:pt x="1134" y="239"/>
                        </a:lnTo>
                        <a:lnTo>
                          <a:pt x="1134" y="239"/>
                        </a:lnTo>
                        <a:lnTo>
                          <a:pt x="1137" y="238"/>
                        </a:lnTo>
                        <a:lnTo>
                          <a:pt x="1140" y="236"/>
                        </a:lnTo>
                        <a:lnTo>
                          <a:pt x="1142" y="236"/>
                        </a:lnTo>
                        <a:lnTo>
                          <a:pt x="1147" y="233"/>
                        </a:lnTo>
                        <a:lnTo>
                          <a:pt x="1151" y="232"/>
                        </a:lnTo>
                        <a:lnTo>
                          <a:pt x="1157" y="229"/>
                        </a:lnTo>
                        <a:lnTo>
                          <a:pt x="1163" y="228"/>
                        </a:lnTo>
                        <a:lnTo>
                          <a:pt x="1170" y="225"/>
                        </a:lnTo>
                        <a:lnTo>
                          <a:pt x="1177" y="220"/>
                        </a:lnTo>
                        <a:lnTo>
                          <a:pt x="1186" y="217"/>
                        </a:lnTo>
                        <a:lnTo>
                          <a:pt x="1204" y="210"/>
                        </a:lnTo>
                        <a:lnTo>
                          <a:pt x="1224" y="203"/>
                        </a:lnTo>
                        <a:lnTo>
                          <a:pt x="1246" y="194"/>
                        </a:lnTo>
                        <a:lnTo>
                          <a:pt x="1271" y="184"/>
                        </a:lnTo>
                        <a:lnTo>
                          <a:pt x="1297" y="175"/>
                        </a:lnTo>
                        <a:lnTo>
                          <a:pt x="1325" y="164"/>
                        </a:lnTo>
                        <a:lnTo>
                          <a:pt x="1354" y="153"/>
                        </a:lnTo>
                        <a:lnTo>
                          <a:pt x="1383" y="143"/>
                        </a:lnTo>
                        <a:lnTo>
                          <a:pt x="1415" y="131"/>
                        </a:lnTo>
                        <a:lnTo>
                          <a:pt x="1448" y="121"/>
                        </a:lnTo>
                        <a:lnTo>
                          <a:pt x="1482" y="110"/>
                        </a:lnTo>
                        <a:lnTo>
                          <a:pt x="1515" y="98"/>
                        </a:lnTo>
                        <a:lnTo>
                          <a:pt x="1587" y="76"/>
                        </a:lnTo>
                        <a:lnTo>
                          <a:pt x="1658" y="56"/>
                        </a:lnTo>
                        <a:lnTo>
                          <a:pt x="1730" y="38"/>
                        </a:lnTo>
                        <a:lnTo>
                          <a:pt x="1766" y="29"/>
                        </a:lnTo>
                        <a:lnTo>
                          <a:pt x="1801" y="24"/>
                        </a:lnTo>
                        <a:lnTo>
                          <a:pt x="1836" y="16"/>
                        </a:lnTo>
                        <a:lnTo>
                          <a:pt x="1870" y="11"/>
                        </a:lnTo>
                        <a:lnTo>
                          <a:pt x="1903" y="8"/>
                        </a:lnTo>
                        <a:lnTo>
                          <a:pt x="1935" y="3"/>
                        </a:lnTo>
                        <a:lnTo>
                          <a:pt x="1966" y="2"/>
                        </a:lnTo>
                        <a:lnTo>
                          <a:pt x="1996" y="0"/>
                        </a:lnTo>
                        <a:lnTo>
                          <a:pt x="2055" y="2"/>
                        </a:lnTo>
                        <a:lnTo>
                          <a:pt x="2116" y="3"/>
                        </a:lnTo>
                        <a:lnTo>
                          <a:pt x="2237" y="8"/>
                        </a:lnTo>
                        <a:lnTo>
                          <a:pt x="2296" y="11"/>
                        </a:lnTo>
                        <a:lnTo>
                          <a:pt x="2355" y="13"/>
                        </a:lnTo>
                        <a:lnTo>
                          <a:pt x="2412" y="18"/>
                        </a:lnTo>
                        <a:lnTo>
                          <a:pt x="2438" y="19"/>
                        </a:lnTo>
                        <a:lnTo>
                          <a:pt x="2465" y="22"/>
                        </a:lnTo>
                        <a:lnTo>
                          <a:pt x="2490" y="24"/>
                        </a:lnTo>
                        <a:lnTo>
                          <a:pt x="2515" y="25"/>
                        </a:lnTo>
                        <a:lnTo>
                          <a:pt x="2538" y="27"/>
                        </a:lnTo>
                        <a:lnTo>
                          <a:pt x="2560" y="29"/>
                        </a:lnTo>
                        <a:lnTo>
                          <a:pt x="2581" y="31"/>
                        </a:lnTo>
                        <a:lnTo>
                          <a:pt x="2601" y="32"/>
                        </a:lnTo>
                        <a:lnTo>
                          <a:pt x="2618" y="34"/>
                        </a:lnTo>
                        <a:lnTo>
                          <a:pt x="2634" y="35"/>
                        </a:lnTo>
                        <a:lnTo>
                          <a:pt x="2651" y="37"/>
                        </a:lnTo>
                        <a:lnTo>
                          <a:pt x="2664" y="38"/>
                        </a:lnTo>
                        <a:lnTo>
                          <a:pt x="2675" y="40"/>
                        </a:lnTo>
                        <a:lnTo>
                          <a:pt x="2684" y="40"/>
                        </a:lnTo>
                        <a:lnTo>
                          <a:pt x="2691" y="41"/>
                        </a:lnTo>
                        <a:lnTo>
                          <a:pt x="2697" y="41"/>
                        </a:lnTo>
                        <a:lnTo>
                          <a:pt x="2701" y="43"/>
                        </a:lnTo>
                        <a:lnTo>
                          <a:pt x="2701" y="43"/>
                        </a:lnTo>
                        <a:lnTo>
                          <a:pt x="2703" y="43"/>
                        </a:lnTo>
                        <a:lnTo>
                          <a:pt x="2704" y="43"/>
                        </a:lnTo>
                        <a:lnTo>
                          <a:pt x="2707" y="44"/>
                        </a:lnTo>
                        <a:lnTo>
                          <a:pt x="2712" y="45"/>
                        </a:lnTo>
                        <a:lnTo>
                          <a:pt x="2716" y="45"/>
                        </a:lnTo>
                        <a:lnTo>
                          <a:pt x="2723" y="48"/>
                        </a:lnTo>
                        <a:lnTo>
                          <a:pt x="2731" y="50"/>
                        </a:lnTo>
                        <a:lnTo>
                          <a:pt x="2739" y="53"/>
                        </a:lnTo>
                        <a:lnTo>
                          <a:pt x="2748" y="56"/>
                        </a:lnTo>
                        <a:lnTo>
                          <a:pt x="2758" y="59"/>
                        </a:lnTo>
                        <a:lnTo>
                          <a:pt x="2770" y="63"/>
                        </a:lnTo>
                        <a:lnTo>
                          <a:pt x="2782" y="66"/>
                        </a:lnTo>
                        <a:lnTo>
                          <a:pt x="2793" y="70"/>
                        </a:lnTo>
                        <a:lnTo>
                          <a:pt x="2808" y="75"/>
                        </a:lnTo>
                        <a:lnTo>
                          <a:pt x="2821" y="80"/>
                        </a:lnTo>
                        <a:lnTo>
                          <a:pt x="2837" y="85"/>
                        </a:lnTo>
                        <a:lnTo>
                          <a:pt x="2852" y="91"/>
                        </a:lnTo>
                        <a:lnTo>
                          <a:pt x="2868" y="96"/>
                        </a:lnTo>
                        <a:lnTo>
                          <a:pt x="2903" y="110"/>
                        </a:lnTo>
                        <a:lnTo>
                          <a:pt x="2938" y="123"/>
                        </a:lnTo>
                        <a:lnTo>
                          <a:pt x="2975" y="139"/>
                        </a:lnTo>
                        <a:lnTo>
                          <a:pt x="3015" y="155"/>
                        </a:lnTo>
                        <a:lnTo>
                          <a:pt x="3054" y="172"/>
                        </a:lnTo>
                        <a:lnTo>
                          <a:pt x="3095" y="190"/>
                        </a:lnTo>
                        <a:lnTo>
                          <a:pt x="3136" y="210"/>
                        </a:lnTo>
                        <a:lnTo>
                          <a:pt x="3178" y="231"/>
                        </a:lnTo>
                        <a:lnTo>
                          <a:pt x="3219" y="254"/>
                        </a:lnTo>
                        <a:lnTo>
                          <a:pt x="3258" y="276"/>
                        </a:lnTo>
                        <a:lnTo>
                          <a:pt x="3299" y="300"/>
                        </a:lnTo>
                        <a:lnTo>
                          <a:pt x="3337" y="325"/>
                        </a:lnTo>
                        <a:lnTo>
                          <a:pt x="3375" y="351"/>
                        </a:lnTo>
                        <a:lnTo>
                          <a:pt x="3410" y="379"/>
                        </a:lnTo>
                        <a:lnTo>
                          <a:pt x="3443" y="408"/>
                        </a:lnTo>
                        <a:lnTo>
                          <a:pt x="3459" y="423"/>
                        </a:lnTo>
                        <a:lnTo>
                          <a:pt x="3474" y="437"/>
                        </a:lnTo>
                        <a:lnTo>
                          <a:pt x="3488" y="453"/>
                        </a:lnTo>
                        <a:lnTo>
                          <a:pt x="3503" y="468"/>
                        </a:lnTo>
                        <a:lnTo>
                          <a:pt x="3516" y="484"/>
                        </a:lnTo>
                        <a:lnTo>
                          <a:pt x="3528" y="500"/>
                        </a:lnTo>
                        <a:lnTo>
                          <a:pt x="3539" y="516"/>
                        </a:lnTo>
                        <a:lnTo>
                          <a:pt x="3551" y="532"/>
                        </a:lnTo>
                        <a:lnTo>
                          <a:pt x="3560" y="548"/>
                        </a:lnTo>
                        <a:lnTo>
                          <a:pt x="3570" y="566"/>
                        </a:lnTo>
                        <a:lnTo>
                          <a:pt x="3577" y="583"/>
                        </a:lnTo>
                        <a:lnTo>
                          <a:pt x="3584" y="599"/>
                        </a:lnTo>
                        <a:lnTo>
                          <a:pt x="3589" y="618"/>
                        </a:lnTo>
                        <a:lnTo>
                          <a:pt x="3595" y="636"/>
                        </a:lnTo>
                        <a:lnTo>
                          <a:pt x="3599" y="653"/>
                        </a:lnTo>
                        <a:lnTo>
                          <a:pt x="3600" y="672"/>
                        </a:lnTo>
                        <a:lnTo>
                          <a:pt x="3602" y="691"/>
                        </a:lnTo>
                        <a:lnTo>
                          <a:pt x="3605" y="710"/>
                        </a:lnTo>
                        <a:lnTo>
                          <a:pt x="3606" y="730"/>
                        </a:lnTo>
                        <a:lnTo>
                          <a:pt x="3608" y="751"/>
                        </a:lnTo>
                        <a:lnTo>
                          <a:pt x="3608" y="773"/>
                        </a:lnTo>
                        <a:lnTo>
                          <a:pt x="3609" y="794"/>
                        </a:lnTo>
                        <a:lnTo>
                          <a:pt x="3611" y="841"/>
                        </a:lnTo>
                        <a:lnTo>
                          <a:pt x="3611" y="891"/>
                        </a:lnTo>
                        <a:lnTo>
                          <a:pt x="3611" y="942"/>
                        </a:lnTo>
                        <a:lnTo>
                          <a:pt x="3611" y="993"/>
                        </a:lnTo>
                        <a:lnTo>
                          <a:pt x="3609" y="1048"/>
                        </a:lnTo>
                        <a:lnTo>
                          <a:pt x="3608" y="1103"/>
                        </a:lnTo>
                        <a:lnTo>
                          <a:pt x="3605" y="1159"/>
                        </a:lnTo>
                        <a:lnTo>
                          <a:pt x="3600" y="1217"/>
                        </a:lnTo>
                        <a:lnTo>
                          <a:pt x="3598" y="1275"/>
                        </a:lnTo>
                        <a:lnTo>
                          <a:pt x="3592" y="1334"/>
                        </a:lnTo>
                        <a:lnTo>
                          <a:pt x="3586" y="1392"/>
                        </a:lnTo>
                        <a:lnTo>
                          <a:pt x="3580" y="1450"/>
                        </a:lnTo>
                        <a:lnTo>
                          <a:pt x="3573" y="1507"/>
                        </a:lnTo>
                        <a:lnTo>
                          <a:pt x="3566" y="1565"/>
                        </a:lnTo>
                        <a:lnTo>
                          <a:pt x="3558" y="1622"/>
                        </a:lnTo>
                        <a:lnTo>
                          <a:pt x="3548" y="1678"/>
                        </a:lnTo>
                        <a:lnTo>
                          <a:pt x="3539" y="1731"/>
                        </a:lnTo>
                        <a:lnTo>
                          <a:pt x="3529" y="1784"/>
                        </a:lnTo>
                        <a:lnTo>
                          <a:pt x="3517" y="1835"/>
                        </a:lnTo>
                        <a:lnTo>
                          <a:pt x="3506" y="1884"/>
                        </a:lnTo>
                        <a:lnTo>
                          <a:pt x="3493" y="1931"/>
                        </a:lnTo>
                        <a:lnTo>
                          <a:pt x="3487" y="1953"/>
                        </a:lnTo>
                        <a:lnTo>
                          <a:pt x="3480" y="1975"/>
                        </a:lnTo>
                        <a:lnTo>
                          <a:pt x="3472" y="1997"/>
                        </a:lnTo>
                        <a:lnTo>
                          <a:pt x="3465" y="2017"/>
                        </a:lnTo>
                        <a:lnTo>
                          <a:pt x="3458" y="2036"/>
                        </a:lnTo>
                        <a:lnTo>
                          <a:pt x="3443" y="2074"/>
                        </a:lnTo>
                        <a:lnTo>
                          <a:pt x="3436" y="2090"/>
                        </a:lnTo>
                        <a:lnTo>
                          <a:pt x="3427" y="2107"/>
                        </a:lnTo>
                        <a:lnTo>
                          <a:pt x="3420" y="2122"/>
                        </a:lnTo>
                        <a:lnTo>
                          <a:pt x="3411" y="2137"/>
                        </a:lnTo>
                        <a:lnTo>
                          <a:pt x="3402" y="2151"/>
                        </a:lnTo>
                        <a:lnTo>
                          <a:pt x="3394" y="2164"/>
                        </a:lnTo>
                        <a:lnTo>
                          <a:pt x="3385" y="2176"/>
                        </a:lnTo>
                        <a:lnTo>
                          <a:pt x="3376" y="2186"/>
                        </a:lnTo>
                        <a:lnTo>
                          <a:pt x="3367" y="2195"/>
                        </a:lnTo>
                        <a:lnTo>
                          <a:pt x="3348" y="2215"/>
                        </a:lnTo>
                        <a:lnTo>
                          <a:pt x="3327" y="2237"/>
                        </a:lnTo>
                        <a:lnTo>
                          <a:pt x="3305" y="2259"/>
                        </a:lnTo>
                        <a:lnTo>
                          <a:pt x="3280" y="2282"/>
                        </a:lnTo>
                        <a:lnTo>
                          <a:pt x="3255" y="2308"/>
                        </a:lnTo>
                        <a:lnTo>
                          <a:pt x="3229" y="2333"/>
                        </a:lnTo>
                        <a:lnTo>
                          <a:pt x="3201" y="2359"/>
                        </a:lnTo>
                        <a:lnTo>
                          <a:pt x="3174" y="2387"/>
                        </a:lnTo>
                        <a:lnTo>
                          <a:pt x="3115" y="2443"/>
                        </a:lnTo>
                        <a:lnTo>
                          <a:pt x="2997" y="2555"/>
                        </a:lnTo>
                        <a:lnTo>
                          <a:pt x="2940" y="2609"/>
                        </a:lnTo>
                        <a:lnTo>
                          <a:pt x="2911" y="2635"/>
                        </a:lnTo>
                        <a:lnTo>
                          <a:pt x="2885" y="2661"/>
                        </a:lnTo>
                        <a:lnTo>
                          <a:pt x="2857" y="2686"/>
                        </a:lnTo>
                        <a:lnTo>
                          <a:pt x="2833" y="2709"/>
                        </a:lnTo>
                        <a:lnTo>
                          <a:pt x="2808" y="2733"/>
                        </a:lnTo>
                        <a:lnTo>
                          <a:pt x="2785" y="2754"/>
                        </a:lnTo>
                        <a:lnTo>
                          <a:pt x="2763" y="2773"/>
                        </a:lnTo>
                        <a:lnTo>
                          <a:pt x="2744" y="2792"/>
                        </a:lnTo>
                        <a:lnTo>
                          <a:pt x="2725" y="2808"/>
                        </a:lnTo>
                        <a:lnTo>
                          <a:pt x="2718" y="2816"/>
                        </a:lnTo>
                        <a:lnTo>
                          <a:pt x="2709" y="2824"/>
                        </a:lnTo>
                        <a:lnTo>
                          <a:pt x="2701" y="2830"/>
                        </a:lnTo>
                        <a:lnTo>
                          <a:pt x="2688" y="2842"/>
                        </a:lnTo>
                        <a:lnTo>
                          <a:pt x="2684" y="2848"/>
                        </a:lnTo>
                        <a:lnTo>
                          <a:pt x="2678" y="2852"/>
                        </a:lnTo>
                        <a:lnTo>
                          <a:pt x="2674" y="2855"/>
                        </a:lnTo>
                        <a:lnTo>
                          <a:pt x="2669" y="2859"/>
                        </a:lnTo>
                        <a:lnTo>
                          <a:pt x="2667" y="2862"/>
                        </a:lnTo>
                        <a:lnTo>
                          <a:pt x="2665" y="2864"/>
                        </a:lnTo>
                        <a:lnTo>
                          <a:pt x="2662" y="2865"/>
                        </a:lnTo>
                        <a:lnTo>
                          <a:pt x="2662" y="2867"/>
                        </a:lnTo>
                        <a:lnTo>
                          <a:pt x="2661" y="2867"/>
                        </a:lnTo>
                        <a:lnTo>
                          <a:pt x="2661" y="2867"/>
                        </a:lnTo>
                        <a:lnTo>
                          <a:pt x="2659" y="2868"/>
                        </a:lnTo>
                        <a:lnTo>
                          <a:pt x="2656" y="2869"/>
                        </a:lnTo>
                        <a:lnTo>
                          <a:pt x="2653" y="2871"/>
                        </a:lnTo>
                        <a:lnTo>
                          <a:pt x="2649" y="2874"/>
                        </a:lnTo>
                        <a:lnTo>
                          <a:pt x="2643" y="2877"/>
                        </a:lnTo>
                        <a:lnTo>
                          <a:pt x="2637" y="2880"/>
                        </a:lnTo>
                        <a:lnTo>
                          <a:pt x="2630" y="2884"/>
                        </a:lnTo>
                        <a:lnTo>
                          <a:pt x="2623" y="2888"/>
                        </a:lnTo>
                        <a:lnTo>
                          <a:pt x="2616" y="2893"/>
                        </a:lnTo>
                        <a:lnTo>
                          <a:pt x="2605" y="2897"/>
                        </a:lnTo>
                        <a:lnTo>
                          <a:pt x="2595" y="2903"/>
                        </a:lnTo>
                        <a:lnTo>
                          <a:pt x="2585" y="2909"/>
                        </a:lnTo>
                        <a:lnTo>
                          <a:pt x="2562" y="2922"/>
                        </a:lnTo>
                        <a:lnTo>
                          <a:pt x="2550" y="2929"/>
                        </a:lnTo>
                        <a:lnTo>
                          <a:pt x="2524" y="2944"/>
                        </a:lnTo>
                        <a:lnTo>
                          <a:pt x="2495" y="2961"/>
                        </a:lnTo>
                        <a:lnTo>
                          <a:pt x="2465" y="2979"/>
                        </a:lnTo>
                        <a:lnTo>
                          <a:pt x="2433" y="2998"/>
                        </a:lnTo>
                        <a:lnTo>
                          <a:pt x="2400" y="3020"/>
                        </a:lnTo>
                        <a:lnTo>
                          <a:pt x="2366" y="3040"/>
                        </a:lnTo>
                        <a:lnTo>
                          <a:pt x="2331" y="3063"/>
                        </a:lnTo>
                        <a:lnTo>
                          <a:pt x="2296" y="3087"/>
                        </a:lnTo>
                        <a:lnTo>
                          <a:pt x="2260" y="3111"/>
                        </a:lnTo>
                        <a:lnTo>
                          <a:pt x="2224" y="3136"/>
                        </a:lnTo>
                        <a:lnTo>
                          <a:pt x="2189" y="3162"/>
                        </a:lnTo>
                        <a:lnTo>
                          <a:pt x="2152" y="3189"/>
                        </a:lnTo>
                        <a:lnTo>
                          <a:pt x="2117" y="3216"/>
                        </a:lnTo>
                        <a:lnTo>
                          <a:pt x="2084" y="3244"/>
                        </a:lnTo>
                        <a:lnTo>
                          <a:pt x="2050" y="3273"/>
                        </a:lnTo>
                        <a:lnTo>
                          <a:pt x="2018" y="3302"/>
                        </a:lnTo>
                        <a:lnTo>
                          <a:pt x="1989" y="3330"/>
                        </a:lnTo>
                        <a:lnTo>
                          <a:pt x="1960" y="3359"/>
                        </a:lnTo>
                        <a:lnTo>
                          <a:pt x="1934" y="3390"/>
                        </a:lnTo>
                        <a:lnTo>
                          <a:pt x="1909" y="3419"/>
                        </a:lnTo>
                        <a:lnTo>
                          <a:pt x="1887" y="3448"/>
                        </a:lnTo>
                        <a:lnTo>
                          <a:pt x="1877" y="3463"/>
                        </a:lnTo>
                        <a:lnTo>
                          <a:pt x="1868" y="3477"/>
                        </a:lnTo>
                        <a:lnTo>
                          <a:pt x="1859" y="3493"/>
                        </a:lnTo>
                        <a:lnTo>
                          <a:pt x="1851" y="3508"/>
                        </a:lnTo>
                        <a:lnTo>
                          <a:pt x="1845" y="3522"/>
                        </a:lnTo>
                        <a:lnTo>
                          <a:pt x="1839" y="3537"/>
                        </a:lnTo>
                        <a:lnTo>
                          <a:pt x="1814" y="3597"/>
                        </a:lnTo>
                        <a:lnTo>
                          <a:pt x="1788" y="3655"/>
                        </a:lnTo>
                        <a:lnTo>
                          <a:pt x="1760" y="3713"/>
                        </a:lnTo>
                        <a:lnTo>
                          <a:pt x="1731" y="3770"/>
                        </a:lnTo>
                        <a:lnTo>
                          <a:pt x="1702" y="3825"/>
                        </a:lnTo>
                        <a:lnTo>
                          <a:pt x="1673" y="3878"/>
                        </a:lnTo>
                        <a:lnTo>
                          <a:pt x="1658" y="3903"/>
                        </a:lnTo>
                        <a:lnTo>
                          <a:pt x="1644" y="3927"/>
                        </a:lnTo>
                        <a:lnTo>
                          <a:pt x="1629" y="3951"/>
                        </a:lnTo>
                        <a:lnTo>
                          <a:pt x="1615" y="3973"/>
                        </a:lnTo>
                        <a:lnTo>
                          <a:pt x="1601" y="3994"/>
                        </a:lnTo>
                        <a:lnTo>
                          <a:pt x="1588" y="4016"/>
                        </a:lnTo>
                        <a:lnTo>
                          <a:pt x="1575" y="4035"/>
                        </a:lnTo>
                        <a:lnTo>
                          <a:pt x="1564" y="4054"/>
                        </a:lnTo>
                        <a:lnTo>
                          <a:pt x="1552" y="4070"/>
                        </a:lnTo>
                        <a:lnTo>
                          <a:pt x="1540" y="4086"/>
                        </a:lnTo>
                        <a:lnTo>
                          <a:pt x="1530" y="4102"/>
                        </a:lnTo>
                        <a:lnTo>
                          <a:pt x="1521" y="4115"/>
                        </a:lnTo>
                        <a:lnTo>
                          <a:pt x="1513" y="4127"/>
                        </a:lnTo>
                        <a:lnTo>
                          <a:pt x="1505" y="4137"/>
                        </a:lnTo>
                        <a:lnTo>
                          <a:pt x="1498" y="4146"/>
                        </a:lnTo>
                        <a:lnTo>
                          <a:pt x="1494" y="4153"/>
                        </a:lnTo>
                        <a:lnTo>
                          <a:pt x="1489" y="4159"/>
                        </a:lnTo>
                        <a:lnTo>
                          <a:pt x="1486" y="4163"/>
                        </a:lnTo>
                        <a:lnTo>
                          <a:pt x="1483" y="4165"/>
                        </a:lnTo>
                        <a:lnTo>
                          <a:pt x="1483" y="4166"/>
                        </a:lnTo>
                        <a:lnTo>
                          <a:pt x="1482" y="4166"/>
                        </a:lnTo>
                        <a:lnTo>
                          <a:pt x="1482" y="4168"/>
                        </a:lnTo>
                        <a:lnTo>
                          <a:pt x="1480" y="4171"/>
                        </a:lnTo>
                        <a:lnTo>
                          <a:pt x="1478" y="4172"/>
                        </a:lnTo>
                        <a:lnTo>
                          <a:pt x="1476" y="4177"/>
                        </a:lnTo>
                        <a:lnTo>
                          <a:pt x="1472" y="4179"/>
                        </a:lnTo>
                        <a:lnTo>
                          <a:pt x="1469" y="4184"/>
                        </a:lnTo>
                        <a:lnTo>
                          <a:pt x="1464" y="4190"/>
                        </a:lnTo>
                        <a:lnTo>
                          <a:pt x="1460" y="4195"/>
                        </a:lnTo>
                        <a:lnTo>
                          <a:pt x="1454" y="4201"/>
                        </a:lnTo>
                        <a:lnTo>
                          <a:pt x="1443" y="4216"/>
                        </a:lnTo>
                        <a:lnTo>
                          <a:pt x="1429" y="4232"/>
                        </a:lnTo>
                        <a:lnTo>
                          <a:pt x="1415" y="4249"/>
                        </a:lnTo>
                        <a:lnTo>
                          <a:pt x="1400" y="4268"/>
                        </a:lnTo>
                        <a:lnTo>
                          <a:pt x="1383" y="4289"/>
                        </a:lnTo>
                        <a:lnTo>
                          <a:pt x="1365" y="4309"/>
                        </a:lnTo>
                        <a:lnTo>
                          <a:pt x="1346" y="4332"/>
                        </a:lnTo>
                        <a:lnTo>
                          <a:pt x="1328" y="4354"/>
                        </a:lnTo>
                        <a:lnTo>
                          <a:pt x="1307" y="4379"/>
                        </a:lnTo>
                        <a:lnTo>
                          <a:pt x="1268" y="4427"/>
                        </a:lnTo>
                        <a:lnTo>
                          <a:pt x="1227" y="4474"/>
                        </a:lnTo>
                        <a:lnTo>
                          <a:pt x="1207" y="4497"/>
                        </a:lnTo>
                        <a:lnTo>
                          <a:pt x="1188" y="4520"/>
                        </a:lnTo>
                        <a:lnTo>
                          <a:pt x="1169" y="4542"/>
                        </a:lnTo>
                        <a:lnTo>
                          <a:pt x="1151" y="4563"/>
                        </a:lnTo>
                        <a:lnTo>
                          <a:pt x="1135" y="4583"/>
                        </a:lnTo>
                        <a:lnTo>
                          <a:pt x="1119" y="4602"/>
                        </a:lnTo>
                        <a:lnTo>
                          <a:pt x="1105" y="4620"/>
                        </a:lnTo>
                        <a:lnTo>
                          <a:pt x="1091" y="4634"/>
                        </a:lnTo>
                        <a:lnTo>
                          <a:pt x="1080" y="4647"/>
                        </a:lnTo>
                        <a:lnTo>
                          <a:pt x="1074" y="4653"/>
                        </a:lnTo>
                        <a:lnTo>
                          <a:pt x="1070" y="4659"/>
                        </a:lnTo>
                        <a:lnTo>
                          <a:pt x="1065" y="4663"/>
                        </a:lnTo>
                        <a:lnTo>
                          <a:pt x="1062" y="4668"/>
                        </a:lnTo>
                        <a:lnTo>
                          <a:pt x="1059" y="4671"/>
                        </a:lnTo>
                        <a:lnTo>
                          <a:pt x="1056" y="4673"/>
                        </a:lnTo>
                        <a:lnTo>
                          <a:pt x="1054" y="4676"/>
                        </a:lnTo>
                        <a:lnTo>
                          <a:pt x="1052" y="4678"/>
                        </a:lnTo>
                        <a:lnTo>
                          <a:pt x="1052" y="4679"/>
                        </a:lnTo>
                        <a:lnTo>
                          <a:pt x="1051" y="4679"/>
                        </a:lnTo>
                        <a:lnTo>
                          <a:pt x="1051" y="4681"/>
                        </a:lnTo>
                        <a:lnTo>
                          <a:pt x="1048" y="4684"/>
                        </a:lnTo>
                        <a:lnTo>
                          <a:pt x="1043" y="4688"/>
                        </a:lnTo>
                        <a:lnTo>
                          <a:pt x="1038" y="4694"/>
                        </a:lnTo>
                        <a:lnTo>
                          <a:pt x="1030" y="4701"/>
                        </a:lnTo>
                        <a:lnTo>
                          <a:pt x="1022" y="4710"/>
                        </a:lnTo>
                        <a:lnTo>
                          <a:pt x="1013" y="4720"/>
                        </a:lnTo>
                        <a:lnTo>
                          <a:pt x="1003" y="4732"/>
                        </a:lnTo>
                        <a:lnTo>
                          <a:pt x="991" y="4743"/>
                        </a:lnTo>
                        <a:lnTo>
                          <a:pt x="978" y="4755"/>
                        </a:lnTo>
                        <a:lnTo>
                          <a:pt x="965" y="4768"/>
                        </a:lnTo>
                        <a:lnTo>
                          <a:pt x="952" y="4783"/>
                        </a:lnTo>
                        <a:lnTo>
                          <a:pt x="924" y="4810"/>
                        </a:lnTo>
                        <a:lnTo>
                          <a:pt x="895" y="4840"/>
                        </a:lnTo>
                        <a:lnTo>
                          <a:pt x="864" y="4870"/>
                        </a:lnTo>
                        <a:lnTo>
                          <a:pt x="836" y="4898"/>
                        </a:lnTo>
                        <a:lnTo>
                          <a:pt x="822" y="4911"/>
                        </a:lnTo>
                        <a:lnTo>
                          <a:pt x="810" y="4924"/>
                        </a:lnTo>
                        <a:lnTo>
                          <a:pt x="797" y="4936"/>
                        </a:lnTo>
                        <a:lnTo>
                          <a:pt x="785" y="4947"/>
                        </a:lnTo>
                        <a:lnTo>
                          <a:pt x="775" y="4958"/>
                        </a:lnTo>
                        <a:lnTo>
                          <a:pt x="765" y="4968"/>
                        </a:lnTo>
                        <a:lnTo>
                          <a:pt x="758" y="4975"/>
                        </a:lnTo>
                        <a:lnTo>
                          <a:pt x="751" y="4982"/>
                        </a:lnTo>
                        <a:lnTo>
                          <a:pt x="745" y="4988"/>
                        </a:lnTo>
                        <a:lnTo>
                          <a:pt x="740" y="4991"/>
                        </a:lnTo>
                        <a:lnTo>
                          <a:pt x="737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2" y="4995"/>
                        </a:lnTo>
                        <a:lnTo>
                          <a:pt x="724" y="4995"/>
                        </a:lnTo>
                        <a:lnTo>
                          <a:pt x="716" y="4995"/>
                        </a:lnTo>
                        <a:lnTo>
                          <a:pt x="704" y="4995"/>
                        </a:lnTo>
                        <a:lnTo>
                          <a:pt x="691" y="4997"/>
                        </a:lnTo>
                        <a:lnTo>
                          <a:pt x="675" y="4997"/>
                        </a:lnTo>
                        <a:lnTo>
                          <a:pt x="659" y="4997"/>
                        </a:lnTo>
                        <a:lnTo>
                          <a:pt x="640" y="4997"/>
                        </a:lnTo>
                        <a:lnTo>
                          <a:pt x="599" y="4997"/>
                        </a:lnTo>
                        <a:lnTo>
                          <a:pt x="577" y="4998"/>
                        </a:lnTo>
                        <a:lnTo>
                          <a:pt x="394" y="4998"/>
                        </a:lnTo>
                        <a:lnTo>
                          <a:pt x="373" y="4997"/>
                        </a:lnTo>
                        <a:lnTo>
                          <a:pt x="332" y="4997"/>
                        </a:lnTo>
                        <a:lnTo>
                          <a:pt x="315" y="4997"/>
                        </a:lnTo>
                        <a:lnTo>
                          <a:pt x="297" y="4997"/>
                        </a:lnTo>
                        <a:lnTo>
                          <a:pt x="283" y="4997"/>
                        </a:lnTo>
                        <a:lnTo>
                          <a:pt x="270" y="4995"/>
                        </a:lnTo>
                        <a:lnTo>
                          <a:pt x="258" y="4995"/>
                        </a:lnTo>
                        <a:lnTo>
                          <a:pt x="249" y="4995"/>
                        </a:lnTo>
                        <a:lnTo>
                          <a:pt x="243" y="4995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8" y="4994"/>
                        </a:lnTo>
                        <a:lnTo>
                          <a:pt x="238" y="4993"/>
                        </a:lnTo>
                        <a:lnTo>
                          <a:pt x="236" y="4993"/>
                        </a:lnTo>
                        <a:lnTo>
                          <a:pt x="233" y="4987"/>
                        </a:lnTo>
                        <a:lnTo>
                          <a:pt x="232" y="4984"/>
                        </a:lnTo>
                        <a:lnTo>
                          <a:pt x="229" y="4975"/>
                        </a:lnTo>
                        <a:lnTo>
                          <a:pt x="223" y="4965"/>
                        </a:lnTo>
                        <a:lnTo>
                          <a:pt x="219" y="4953"/>
                        </a:lnTo>
                        <a:lnTo>
                          <a:pt x="211" y="4939"/>
                        </a:lnTo>
                        <a:lnTo>
                          <a:pt x="204" y="4924"/>
                        </a:lnTo>
                        <a:lnTo>
                          <a:pt x="197" y="4907"/>
                        </a:lnTo>
                        <a:lnTo>
                          <a:pt x="190" y="4888"/>
                        </a:lnTo>
                        <a:lnTo>
                          <a:pt x="181" y="4869"/>
                        </a:lnTo>
                        <a:lnTo>
                          <a:pt x="172" y="4848"/>
                        </a:lnTo>
                        <a:lnTo>
                          <a:pt x="155" y="4806"/>
                        </a:lnTo>
                        <a:lnTo>
                          <a:pt x="118" y="4717"/>
                        </a:lnTo>
                        <a:lnTo>
                          <a:pt x="99" y="4675"/>
                        </a:lnTo>
                        <a:lnTo>
                          <a:pt x="92" y="4655"/>
                        </a:lnTo>
                        <a:lnTo>
                          <a:pt x="83" y="4634"/>
                        </a:lnTo>
                        <a:lnTo>
                          <a:pt x="76" y="4617"/>
                        </a:lnTo>
                        <a:lnTo>
                          <a:pt x="69" y="4599"/>
                        </a:lnTo>
                        <a:lnTo>
                          <a:pt x="63" y="4582"/>
                        </a:lnTo>
                        <a:lnTo>
                          <a:pt x="57" y="4567"/>
                        </a:lnTo>
                        <a:lnTo>
                          <a:pt x="51" y="4554"/>
                        </a:lnTo>
                        <a:lnTo>
                          <a:pt x="48" y="4544"/>
                        </a:lnTo>
                        <a:lnTo>
                          <a:pt x="44" y="4535"/>
                        </a:lnTo>
                        <a:lnTo>
                          <a:pt x="42" y="4528"/>
                        </a:lnTo>
                        <a:lnTo>
                          <a:pt x="41" y="4525"/>
                        </a:lnTo>
                        <a:lnTo>
                          <a:pt x="41" y="4523"/>
                        </a:lnTo>
                        <a:lnTo>
                          <a:pt x="41" y="4522"/>
                        </a:lnTo>
                        <a:lnTo>
                          <a:pt x="41" y="4522"/>
                        </a:lnTo>
                        <a:lnTo>
                          <a:pt x="39" y="4520"/>
                        </a:lnTo>
                        <a:lnTo>
                          <a:pt x="38" y="4518"/>
                        </a:lnTo>
                        <a:lnTo>
                          <a:pt x="38" y="4515"/>
                        </a:lnTo>
                        <a:lnTo>
                          <a:pt x="37" y="4510"/>
                        </a:lnTo>
                        <a:lnTo>
                          <a:pt x="35" y="4506"/>
                        </a:lnTo>
                        <a:lnTo>
                          <a:pt x="34" y="4500"/>
                        </a:lnTo>
                        <a:lnTo>
                          <a:pt x="32" y="4494"/>
                        </a:lnTo>
                        <a:lnTo>
                          <a:pt x="29" y="4480"/>
                        </a:lnTo>
                        <a:lnTo>
                          <a:pt x="25" y="4464"/>
                        </a:lnTo>
                        <a:lnTo>
                          <a:pt x="12" y="4391"/>
                        </a:lnTo>
                        <a:lnTo>
                          <a:pt x="9" y="4375"/>
                        </a:lnTo>
                        <a:lnTo>
                          <a:pt x="6" y="4360"/>
                        </a:lnTo>
                        <a:lnTo>
                          <a:pt x="5" y="4353"/>
                        </a:lnTo>
                        <a:lnTo>
                          <a:pt x="3" y="4347"/>
                        </a:lnTo>
                        <a:lnTo>
                          <a:pt x="3" y="4341"/>
                        </a:lnTo>
                        <a:lnTo>
                          <a:pt x="2" y="4337"/>
                        </a:lnTo>
                        <a:lnTo>
                          <a:pt x="2" y="4334"/>
                        </a:lnTo>
                        <a:lnTo>
                          <a:pt x="0" y="4331"/>
                        </a:lnTo>
                        <a:lnTo>
                          <a:pt x="0" y="4330"/>
                        </a:lnTo>
                        <a:lnTo>
                          <a:pt x="0" y="4328"/>
                        </a:lnTo>
                        <a:lnTo>
                          <a:pt x="386" y="1616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65" name=""/>
                  <p:cNvSpPr/>
                  <p:nvPr/>
                </p:nvSpPr>
                <p:spPr>
                  <a:xfrm>
                    <a:off x="3453840" y="5331240"/>
                    <a:ext cx="159480" cy="210600"/>
                  </a:xfrm>
                  <a:custGeom>
                    <a:avLst/>
                    <a:gdLst/>
                    <a:ahLst/>
                    <a:rect l="l" t="t" r="r" b="b"/>
                    <a:pathLst>
                      <a:path w="3714" h="5306">
                        <a:moveTo>
                          <a:pt x="441" y="5306"/>
                        </a:moveTo>
                        <a:lnTo>
                          <a:pt x="425" y="5299"/>
                        </a:lnTo>
                        <a:lnTo>
                          <a:pt x="410" y="5291"/>
                        </a:lnTo>
                        <a:lnTo>
                          <a:pt x="394" y="5283"/>
                        </a:lnTo>
                        <a:lnTo>
                          <a:pt x="380" y="5274"/>
                        </a:lnTo>
                        <a:lnTo>
                          <a:pt x="365" y="5264"/>
                        </a:lnTo>
                        <a:lnTo>
                          <a:pt x="349" y="5254"/>
                        </a:lnTo>
                        <a:lnTo>
                          <a:pt x="336" y="5242"/>
                        </a:lnTo>
                        <a:lnTo>
                          <a:pt x="322" y="5229"/>
                        </a:lnTo>
                        <a:lnTo>
                          <a:pt x="307" y="5217"/>
                        </a:lnTo>
                        <a:lnTo>
                          <a:pt x="292" y="5203"/>
                        </a:lnTo>
                        <a:lnTo>
                          <a:pt x="279" y="5189"/>
                        </a:lnTo>
                        <a:lnTo>
                          <a:pt x="266" y="5175"/>
                        </a:lnTo>
                        <a:lnTo>
                          <a:pt x="240" y="5144"/>
                        </a:lnTo>
                        <a:lnTo>
                          <a:pt x="214" y="5111"/>
                        </a:lnTo>
                        <a:lnTo>
                          <a:pt x="190" y="5076"/>
                        </a:lnTo>
                        <a:lnTo>
                          <a:pt x="167" y="5039"/>
                        </a:lnTo>
                        <a:lnTo>
                          <a:pt x="145" y="5000"/>
                        </a:lnTo>
                        <a:lnTo>
                          <a:pt x="125" y="4961"/>
                        </a:lnTo>
                        <a:lnTo>
                          <a:pt x="106" y="4920"/>
                        </a:lnTo>
                        <a:lnTo>
                          <a:pt x="88" y="4879"/>
                        </a:lnTo>
                        <a:lnTo>
                          <a:pt x="72" y="4835"/>
                        </a:lnTo>
                        <a:lnTo>
                          <a:pt x="56" y="4792"/>
                        </a:lnTo>
                        <a:lnTo>
                          <a:pt x="43" y="4748"/>
                        </a:lnTo>
                        <a:lnTo>
                          <a:pt x="32" y="4704"/>
                        </a:lnTo>
                        <a:lnTo>
                          <a:pt x="23" y="4660"/>
                        </a:lnTo>
                        <a:lnTo>
                          <a:pt x="14" y="4615"/>
                        </a:lnTo>
                        <a:lnTo>
                          <a:pt x="8" y="4572"/>
                        </a:lnTo>
                        <a:lnTo>
                          <a:pt x="4" y="4528"/>
                        </a:lnTo>
                        <a:lnTo>
                          <a:pt x="1" y="4484"/>
                        </a:lnTo>
                        <a:lnTo>
                          <a:pt x="0" y="4442"/>
                        </a:lnTo>
                        <a:lnTo>
                          <a:pt x="2" y="4401"/>
                        </a:lnTo>
                        <a:lnTo>
                          <a:pt x="5" y="4360"/>
                        </a:lnTo>
                        <a:lnTo>
                          <a:pt x="8" y="4341"/>
                        </a:lnTo>
                        <a:lnTo>
                          <a:pt x="11" y="4321"/>
                        </a:lnTo>
                        <a:lnTo>
                          <a:pt x="16" y="4302"/>
                        </a:lnTo>
                        <a:lnTo>
                          <a:pt x="20" y="4285"/>
                        </a:lnTo>
                        <a:lnTo>
                          <a:pt x="24" y="4266"/>
                        </a:lnTo>
                        <a:lnTo>
                          <a:pt x="30" y="4248"/>
                        </a:lnTo>
                        <a:lnTo>
                          <a:pt x="36" y="4232"/>
                        </a:lnTo>
                        <a:lnTo>
                          <a:pt x="43" y="4215"/>
                        </a:lnTo>
                        <a:lnTo>
                          <a:pt x="51" y="4199"/>
                        </a:lnTo>
                        <a:lnTo>
                          <a:pt x="58" y="4183"/>
                        </a:lnTo>
                        <a:lnTo>
                          <a:pt x="67" y="4168"/>
                        </a:lnTo>
                        <a:lnTo>
                          <a:pt x="75" y="4153"/>
                        </a:lnTo>
                        <a:lnTo>
                          <a:pt x="71" y="4181"/>
                        </a:lnTo>
                        <a:lnTo>
                          <a:pt x="67" y="4210"/>
                        </a:lnTo>
                        <a:lnTo>
                          <a:pt x="65" y="4238"/>
                        </a:lnTo>
                        <a:lnTo>
                          <a:pt x="65" y="4266"/>
                        </a:lnTo>
                        <a:lnTo>
                          <a:pt x="67" y="4292"/>
                        </a:lnTo>
                        <a:lnTo>
                          <a:pt x="71" y="4319"/>
                        </a:lnTo>
                        <a:lnTo>
                          <a:pt x="75" y="4347"/>
                        </a:lnTo>
                        <a:lnTo>
                          <a:pt x="81" y="4373"/>
                        </a:lnTo>
                        <a:lnTo>
                          <a:pt x="88" y="4398"/>
                        </a:lnTo>
                        <a:lnTo>
                          <a:pt x="97" y="4424"/>
                        </a:lnTo>
                        <a:lnTo>
                          <a:pt x="115" y="4474"/>
                        </a:lnTo>
                        <a:lnTo>
                          <a:pt x="126" y="4499"/>
                        </a:lnTo>
                        <a:lnTo>
                          <a:pt x="137" y="4522"/>
                        </a:lnTo>
                        <a:lnTo>
                          <a:pt x="158" y="4567"/>
                        </a:lnTo>
                        <a:lnTo>
                          <a:pt x="180" y="4611"/>
                        </a:lnTo>
                        <a:lnTo>
                          <a:pt x="202" y="4652"/>
                        </a:lnTo>
                        <a:lnTo>
                          <a:pt x="212" y="4671"/>
                        </a:lnTo>
                        <a:lnTo>
                          <a:pt x="221" y="4690"/>
                        </a:lnTo>
                        <a:lnTo>
                          <a:pt x="230" y="4707"/>
                        </a:lnTo>
                        <a:lnTo>
                          <a:pt x="237" y="4725"/>
                        </a:lnTo>
                        <a:lnTo>
                          <a:pt x="244" y="4741"/>
                        </a:lnTo>
                        <a:lnTo>
                          <a:pt x="249" y="4757"/>
                        </a:lnTo>
                        <a:lnTo>
                          <a:pt x="253" y="4771"/>
                        </a:lnTo>
                        <a:lnTo>
                          <a:pt x="256" y="4786"/>
                        </a:lnTo>
                        <a:lnTo>
                          <a:pt x="257" y="4799"/>
                        </a:lnTo>
                        <a:lnTo>
                          <a:pt x="256" y="4812"/>
                        </a:lnTo>
                        <a:lnTo>
                          <a:pt x="253" y="4822"/>
                        </a:lnTo>
                        <a:lnTo>
                          <a:pt x="249" y="4834"/>
                        </a:lnTo>
                        <a:lnTo>
                          <a:pt x="512" y="5098"/>
                        </a:lnTo>
                        <a:lnTo>
                          <a:pt x="536" y="5106"/>
                        </a:lnTo>
                        <a:lnTo>
                          <a:pt x="558" y="5114"/>
                        </a:lnTo>
                        <a:lnTo>
                          <a:pt x="581" y="5118"/>
                        </a:lnTo>
                        <a:lnTo>
                          <a:pt x="603" y="5121"/>
                        </a:lnTo>
                        <a:lnTo>
                          <a:pt x="625" y="5122"/>
                        </a:lnTo>
                        <a:lnTo>
                          <a:pt x="648" y="5122"/>
                        </a:lnTo>
                        <a:lnTo>
                          <a:pt x="670" y="5119"/>
                        </a:lnTo>
                        <a:lnTo>
                          <a:pt x="692" y="5117"/>
                        </a:lnTo>
                        <a:lnTo>
                          <a:pt x="713" y="5111"/>
                        </a:lnTo>
                        <a:lnTo>
                          <a:pt x="735" y="5105"/>
                        </a:lnTo>
                        <a:lnTo>
                          <a:pt x="756" y="5098"/>
                        </a:lnTo>
                        <a:lnTo>
                          <a:pt x="776" y="5087"/>
                        </a:lnTo>
                        <a:lnTo>
                          <a:pt x="798" y="5077"/>
                        </a:lnTo>
                        <a:lnTo>
                          <a:pt x="818" y="5066"/>
                        </a:lnTo>
                        <a:lnTo>
                          <a:pt x="839" y="5054"/>
                        </a:lnTo>
                        <a:lnTo>
                          <a:pt x="858" y="5039"/>
                        </a:lnTo>
                        <a:lnTo>
                          <a:pt x="878" y="5025"/>
                        </a:lnTo>
                        <a:lnTo>
                          <a:pt x="897" y="5010"/>
                        </a:lnTo>
                        <a:lnTo>
                          <a:pt x="916" y="4993"/>
                        </a:lnTo>
                        <a:lnTo>
                          <a:pt x="935" y="4977"/>
                        </a:lnTo>
                        <a:lnTo>
                          <a:pt x="952" y="4958"/>
                        </a:lnTo>
                        <a:lnTo>
                          <a:pt x="971" y="4939"/>
                        </a:lnTo>
                        <a:lnTo>
                          <a:pt x="989" y="4920"/>
                        </a:lnTo>
                        <a:lnTo>
                          <a:pt x="1005" y="4899"/>
                        </a:lnTo>
                        <a:lnTo>
                          <a:pt x="1038" y="4859"/>
                        </a:lnTo>
                        <a:lnTo>
                          <a:pt x="1070" y="4816"/>
                        </a:lnTo>
                        <a:lnTo>
                          <a:pt x="1100" y="4771"/>
                        </a:lnTo>
                        <a:lnTo>
                          <a:pt x="1127" y="4728"/>
                        </a:lnTo>
                        <a:lnTo>
                          <a:pt x="1137" y="4693"/>
                        </a:lnTo>
                        <a:lnTo>
                          <a:pt x="1148" y="4659"/>
                        </a:lnTo>
                        <a:lnTo>
                          <a:pt x="1158" y="4627"/>
                        </a:lnTo>
                        <a:lnTo>
                          <a:pt x="1170" y="4593"/>
                        </a:lnTo>
                        <a:lnTo>
                          <a:pt x="1183" y="4561"/>
                        </a:lnTo>
                        <a:lnTo>
                          <a:pt x="1196" y="4529"/>
                        </a:lnTo>
                        <a:lnTo>
                          <a:pt x="1209" y="4497"/>
                        </a:lnTo>
                        <a:lnTo>
                          <a:pt x="1223" y="4467"/>
                        </a:lnTo>
                        <a:lnTo>
                          <a:pt x="1238" y="4435"/>
                        </a:lnTo>
                        <a:lnTo>
                          <a:pt x="1253" y="4404"/>
                        </a:lnTo>
                        <a:lnTo>
                          <a:pt x="1286" y="4344"/>
                        </a:lnTo>
                        <a:lnTo>
                          <a:pt x="1320" y="4285"/>
                        </a:lnTo>
                        <a:lnTo>
                          <a:pt x="1356" y="4226"/>
                        </a:lnTo>
                        <a:lnTo>
                          <a:pt x="1395" y="4168"/>
                        </a:lnTo>
                        <a:lnTo>
                          <a:pt x="1436" y="4113"/>
                        </a:lnTo>
                        <a:lnTo>
                          <a:pt x="1478" y="4057"/>
                        </a:lnTo>
                        <a:lnTo>
                          <a:pt x="1521" y="4003"/>
                        </a:lnTo>
                        <a:lnTo>
                          <a:pt x="1567" y="3949"/>
                        </a:lnTo>
                        <a:lnTo>
                          <a:pt x="1614" y="3897"/>
                        </a:lnTo>
                        <a:lnTo>
                          <a:pt x="1662" y="3844"/>
                        </a:lnTo>
                        <a:lnTo>
                          <a:pt x="1712" y="3793"/>
                        </a:lnTo>
                        <a:lnTo>
                          <a:pt x="1761" y="3742"/>
                        </a:lnTo>
                        <a:lnTo>
                          <a:pt x="1814" y="3691"/>
                        </a:lnTo>
                        <a:lnTo>
                          <a:pt x="1866" y="3642"/>
                        </a:lnTo>
                        <a:lnTo>
                          <a:pt x="1918" y="3592"/>
                        </a:lnTo>
                        <a:lnTo>
                          <a:pt x="1974" y="3544"/>
                        </a:lnTo>
                        <a:lnTo>
                          <a:pt x="2028" y="3495"/>
                        </a:lnTo>
                        <a:lnTo>
                          <a:pt x="2140" y="3399"/>
                        </a:lnTo>
                        <a:lnTo>
                          <a:pt x="2366" y="3206"/>
                        </a:lnTo>
                        <a:lnTo>
                          <a:pt x="2479" y="3110"/>
                        </a:lnTo>
                        <a:lnTo>
                          <a:pt x="2592" y="3012"/>
                        </a:lnTo>
                        <a:lnTo>
                          <a:pt x="2704" y="2913"/>
                        </a:lnTo>
                        <a:lnTo>
                          <a:pt x="2758" y="2864"/>
                        </a:lnTo>
                        <a:lnTo>
                          <a:pt x="2812" y="2813"/>
                        </a:lnTo>
                        <a:lnTo>
                          <a:pt x="2864" y="2763"/>
                        </a:lnTo>
                        <a:lnTo>
                          <a:pt x="2917" y="2711"/>
                        </a:lnTo>
                        <a:lnTo>
                          <a:pt x="2968" y="2658"/>
                        </a:lnTo>
                        <a:lnTo>
                          <a:pt x="3019" y="2606"/>
                        </a:lnTo>
                        <a:lnTo>
                          <a:pt x="3067" y="2552"/>
                        </a:lnTo>
                        <a:lnTo>
                          <a:pt x="3115" y="2497"/>
                        </a:lnTo>
                        <a:lnTo>
                          <a:pt x="3160" y="2441"/>
                        </a:lnTo>
                        <a:lnTo>
                          <a:pt x="3205" y="2384"/>
                        </a:lnTo>
                        <a:lnTo>
                          <a:pt x="3249" y="2328"/>
                        </a:lnTo>
                        <a:lnTo>
                          <a:pt x="3290" y="2269"/>
                        </a:lnTo>
                        <a:lnTo>
                          <a:pt x="3329" y="2210"/>
                        </a:lnTo>
                        <a:lnTo>
                          <a:pt x="3367" y="2148"/>
                        </a:lnTo>
                        <a:lnTo>
                          <a:pt x="3402" y="2086"/>
                        </a:lnTo>
                        <a:lnTo>
                          <a:pt x="3435" y="2022"/>
                        </a:lnTo>
                        <a:lnTo>
                          <a:pt x="3451" y="1991"/>
                        </a:lnTo>
                        <a:lnTo>
                          <a:pt x="3467" y="1957"/>
                        </a:lnTo>
                        <a:lnTo>
                          <a:pt x="3482" y="1924"/>
                        </a:lnTo>
                        <a:lnTo>
                          <a:pt x="3496" y="1890"/>
                        </a:lnTo>
                        <a:lnTo>
                          <a:pt x="3510" y="1857"/>
                        </a:lnTo>
                        <a:lnTo>
                          <a:pt x="3523" y="1823"/>
                        </a:lnTo>
                        <a:lnTo>
                          <a:pt x="3536" y="1788"/>
                        </a:lnTo>
                        <a:lnTo>
                          <a:pt x="3547" y="1753"/>
                        </a:lnTo>
                        <a:lnTo>
                          <a:pt x="3558" y="1718"/>
                        </a:lnTo>
                        <a:lnTo>
                          <a:pt x="3569" y="1683"/>
                        </a:lnTo>
                        <a:lnTo>
                          <a:pt x="3578" y="1647"/>
                        </a:lnTo>
                        <a:lnTo>
                          <a:pt x="3588" y="1611"/>
                        </a:lnTo>
                        <a:lnTo>
                          <a:pt x="3596" y="1573"/>
                        </a:lnTo>
                        <a:lnTo>
                          <a:pt x="3604" y="1536"/>
                        </a:lnTo>
                        <a:lnTo>
                          <a:pt x="3610" y="1498"/>
                        </a:lnTo>
                        <a:lnTo>
                          <a:pt x="3617" y="1461"/>
                        </a:lnTo>
                        <a:lnTo>
                          <a:pt x="3623" y="1421"/>
                        </a:lnTo>
                        <a:lnTo>
                          <a:pt x="3628" y="1382"/>
                        </a:lnTo>
                        <a:lnTo>
                          <a:pt x="3632" y="1343"/>
                        </a:lnTo>
                        <a:lnTo>
                          <a:pt x="3635" y="1302"/>
                        </a:lnTo>
                        <a:lnTo>
                          <a:pt x="3638" y="1261"/>
                        </a:lnTo>
                        <a:lnTo>
                          <a:pt x="3638" y="1220"/>
                        </a:lnTo>
                        <a:lnTo>
                          <a:pt x="3639" y="1179"/>
                        </a:lnTo>
                        <a:lnTo>
                          <a:pt x="3639" y="1137"/>
                        </a:lnTo>
                        <a:lnTo>
                          <a:pt x="3638" y="1093"/>
                        </a:lnTo>
                        <a:lnTo>
                          <a:pt x="3636" y="1051"/>
                        </a:lnTo>
                        <a:lnTo>
                          <a:pt x="3635" y="1007"/>
                        </a:lnTo>
                        <a:lnTo>
                          <a:pt x="3630" y="962"/>
                        </a:lnTo>
                        <a:lnTo>
                          <a:pt x="3620" y="929"/>
                        </a:lnTo>
                        <a:lnTo>
                          <a:pt x="3609" y="894"/>
                        </a:lnTo>
                        <a:lnTo>
                          <a:pt x="3596" y="860"/>
                        </a:lnTo>
                        <a:lnTo>
                          <a:pt x="3581" y="827"/>
                        </a:lnTo>
                        <a:lnTo>
                          <a:pt x="3565" y="795"/>
                        </a:lnTo>
                        <a:lnTo>
                          <a:pt x="3547" y="761"/>
                        </a:lnTo>
                        <a:lnTo>
                          <a:pt x="3530" y="730"/>
                        </a:lnTo>
                        <a:lnTo>
                          <a:pt x="3511" y="698"/>
                        </a:lnTo>
                        <a:lnTo>
                          <a:pt x="3491" y="668"/>
                        </a:lnTo>
                        <a:lnTo>
                          <a:pt x="3470" y="637"/>
                        </a:lnTo>
                        <a:lnTo>
                          <a:pt x="3448" y="608"/>
                        </a:lnTo>
                        <a:lnTo>
                          <a:pt x="3425" y="579"/>
                        </a:lnTo>
                        <a:lnTo>
                          <a:pt x="3400" y="551"/>
                        </a:lnTo>
                        <a:lnTo>
                          <a:pt x="3376" y="524"/>
                        </a:lnTo>
                        <a:lnTo>
                          <a:pt x="3351" y="496"/>
                        </a:lnTo>
                        <a:lnTo>
                          <a:pt x="3325" y="470"/>
                        </a:lnTo>
                        <a:lnTo>
                          <a:pt x="3295" y="443"/>
                        </a:lnTo>
                        <a:lnTo>
                          <a:pt x="3268" y="419"/>
                        </a:lnTo>
                        <a:lnTo>
                          <a:pt x="3240" y="395"/>
                        </a:lnTo>
                        <a:lnTo>
                          <a:pt x="3211" y="371"/>
                        </a:lnTo>
                        <a:lnTo>
                          <a:pt x="3180" y="349"/>
                        </a:lnTo>
                        <a:lnTo>
                          <a:pt x="3150" y="327"/>
                        </a:lnTo>
                        <a:lnTo>
                          <a:pt x="3118" y="305"/>
                        </a:lnTo>
                        <a:lnTo>
                          <a:pt x="3087" y="285"/>
                        </a:lnTo>
                        <a:lnTo>
                          <a:pt x="3055" y="266"/>
                        </a:lnTo>
                        <a:lnTo>
                          <a:pt x="3021" y="247"/>
                        </a:lnTo>
                        <a:lnTo>
                          <a:pt x="2989" y="229"/>
                        </a:lnTo>
                        <a:lnTo>
                          <a:pt x="2954" y="213"/>
                        </a:lnTo>
                        <a:lnTo>
                          <a:pt x="2921" y="197"/>
                        </a:lnTo>
                        <a:lnTo>
                          <a:pt x="2887" y="183"/>
                        </a:lnTo>
                        <a:lnTo>
                          <a:pt x="2852" y="168"/>
                        </a:lnTo>
                        <a:lnTo>
                          <a:pt x="2819" y="155"/>
                        </a:lnTo>
                        <a:lnTo>
                          <a:pt x="1091" y="455"/>
                        </a:lnTo>
                        <a:lnTo>
                          <a:pt x="512" y="1644"/>
                        </a:lnTo>
                        <a:lnTo>
                          <a:pt x="380" y="1577"/>
                        </a:lnTo>
                        <a:lnTo>
                          <a:pt x="1229" y="288"/>
                        </a:lnTo>
                        <a:lnTo>
                          <a:pt x="1273" y="257"/>
                        </a:lnTo>
                        <a:lnTo>
                          <a:pt x="1320" y="228"/>
                        </a:lnTo>
                        <a:lnTo>
                          <a:pt x="1368" y="200"/>
                        </a:lnTo>
                        <a:lnTo>
                          <a:pt x="1416" y="174"/>
                        </a:lnTo>
                        <a:lnTo>
                          <a:pt x="1467" y="151"/>
                        </a:lnTo>
                        <a:lnTo>
                          <a:pt x="1518" y="129"/>
                        </a:lnTo>
                        <a:lnTo>
                          <a:pt x="1569" y="108"/>
                        </a:lnTo>
                        <a:lnTo>
                          <a:pt x="1623" y="89"/>
                        </a:lnTo>
                        <a:lnTo>
                          <a:pt x="1677" y="72"/>
                        </a:lnTo>
                        <a:lnTo>
                          <a:pt x="1731" y="57"/>
                        </a:lnTo>
                        <a:lnTo>
                          <a:pt x="1786" y="44"/>
                        </a:lnTo>
                        <a:lnTo>
                          <a:pt x="1843" y="33"/>
                        </a:lnTo>
                        <a:lnTo>
                          <a:pt x="1900" y="24"/>
                        </a:lnTo>
                        <a:lnTo>
                          <a:pt x="1956" y="15"/>
                        </a:lnTo>
                        <a:lnTo>
                          <a:pt x="2015" y="9"/>
                        </a:lnTo>
                        <a:lnTo>
                          <a:pt x="2073" y="3"/>
                        </a:lnTo>
                        <a:lnTo>
                          <a:pt x="2131" y="0"/>
                        </a:lnTo>
                        <a:lnTo>
                          <a:pt x="2191" y="0"/>
                        </a:lnTo>
                        <a:lnTo>
                          <a:pt x="2249" y="0"/>
                        </a:lnTo>
                        <a:lnTo>
                          <a:pt x="2309" y="2"/>
                        </a:lnTo>
                        <a:lnTo>
                          <a:pt x="2369" y="6"/>
                        </a:lnTo>
                        <a:lnTo>
                          <a:pt x="2430" y="12"/>
                        </a:lnTo>
                        <a:lnTo>
                          <a:pt x="2488" y="18"/>
                        </a:lnTo>
                        <a:lnTo>
                          <a:pt x="2548" y="27"/>
                        </a:lnTo>
                        <a:lnTo>
                          <a:pt x="2608" y="37"/>
                        </a:lnTo>
                        <a:lnTo>
                          <a:pt x="2667" y="50"/>
                        </a:lnTo>
                        <a:lnTo>
                          <a:pt x="2726" y="63"/>
                        </a:lnTo>
                        <a:lnTo>
                          <a:pt x="2785" y="79"/>
                        </a:lnTo>
                        <a:lnTo>
                          <a:pt x="2844" y="95"/>
                        </a:lnTo>
                        <a:lnTo>
                          <a:pt x="2902" y="114"/>
                        </a:lnTo>
                        <a:lnTo>
                          <a:pt x="2959" y="133"/>
                        </a:lnTo>
                        <a:lnTo>
                          <a:pt x="3016" y="155"/>
                        </a:lnTo>
                        <a:lnTo>
                          <a:pt x="3045" y="165"/>
                        </a:lnTo>
                        <a:lnTo>
                          <a:pt x="3074" y="175"/>
                        </a:lnTo>
                        <a:lnTo>
                          <a:pt x="3102" y="188"/>
                        </a:lnTo>
                        <a:lnTo>
                          <a:pt x="3129" y="202"/>
                        </a:lnTo>
                        <a:lnTo>
                          <a:pt x="3155" y="215"/>
                        </a:lnTo>
                        <a:lnTo>
                          <a:pt x="3182" y="231"/>
                        </a:lnTo>
                        <a:lnTo>
                          <a:pt x="3208" y="247"/>
                        </a:lnTo>
                        <a:lnTo>
                          <a:pt x="3234" y="264"/>
                        </a:lnTo>
                        <a:lnTo>
                          <a:pt x="3259" y="283"/>
                        </a:lnTo>
                        <a:lnTo>
                          <a:pt x="3284" y="302"/>
                        </a:lnTo>
                        <a:lnTo>
                          <a:pt x="3307" y="322"/>
                        </a:lnTo>
                        <a:lnTo>
                          <a:pt x="3332" y="344"/>
                        </a:lnTo>
                        <a:lnTo>
                          <a:pt x="3355" y="366"/>
                        </a:lnTo>
                        <a:lnTo>
                          <a:pt x="3377" y="390"/>
                        </a:lnTo>
                        <a:lnTo>
                          <a:pt x="3400" y="413"/>
                        </a:lnTo>
                        <a:lnTo>
                          <a:pt x="3421" y="438"/>
                        </a:lnTo>
                        <a:lnTo>
                          <a:pt x="3443" y="462"/>
                        </a:lnTo>
                        <a:lnTo>
                          <a:pt x="3463" y="489"/>
                        </a:lnTo>
                        <a:lnTo>
                          <a:pt x="3483" y="515"/>
                        </a:lnTo>
                        <a:lnTo>
                          <a:pt x="3523" y="569"/>
                        </a:lnTo>
                        <a:lnTo>
                          <a:pt x="3540" y="596"/>
                        </a:lnTo>
                        <a:lnTo>
                          <a:pt x="3559" y="626"/>
                        </a:lnTo>
                        <a:lnTo>
                          <a:pt x="3577" y="655"/>
                        </a:lnTo>
                        <a:lnTo>
                          <a:pt x="3593" y="685"/>
                        </a:lnTo>
                        <a:lnTo>
                          <a:pt x="3626" y="745"/>
                        </a:lnTo>
                        <a:lnTo>
                          <a:pt x="3641" y="776"/>
                        </a:lnTo>
                        <a:lnTo>
                          <a:pt x="3670" y="838"/>
                        </a:lnTo>
                        <a:lnTo>
                          <a:pt x="3696" y="901"/>
                        </a:lnTo>
                        <a:lnTo>
                          <a:pt x="3705" y="971"/>
                        </a:lnTo>
                        <a:lnTo>
                          <a:pt x="3711" y="1041"/>
                        </a:lnTo>
                        <a:lnTo>
                          <a:pt x="3714" y="1111"/>
                        </a:lnTo>
                        <a:lnTo>
                          <a:pt x="3714" y="1179"/>
                        </a:lnTo>
                        <a:lnTo>
                          <a:pt x="3711" y="1249"/>
                        </a:lnTo>
                        <a:lnTo>
                          <a:pt x="3706" y="1318"/>
                        </a:lnTo>
                        <a:lnTo>
                          <a:pt x="3699" y="1386"/>
                        </a:lnTo>
                        <a:lnTo>
                          <a:pt x="3690" y="1456"/>
                        </a:lnTo>
                        <a:lnTo>
                          <a:pt x="3677" y="1523"/>
                        </a:lnTo>
                        <a:lnTo>
                          <a:pt x="3664" y="1592"/>
                        </a:lnTo>
                        <a:lnTo>
                          <a:pt x="3648" y="1659"/>
                        </a:lnTo>
                        <a:lnTo>
                          <a:pt x="3629" y="1726"/>
                        </a:lnTo>
                        <a:lnTo>
                          <a:pt x="3610" y="1791"/>
                        </a:lnTo>
                        <a:lnTo>
                          <a:pt x="3587" y="1858"/>
                        </a:lnTo>
                        <a:lnTo>
                          <a:pt x="3562" y="1924"/>
                        </a:lnTo>
                        <a:lnTo>
                          <a:pt x="3537" y="1988"/>
                        </a:lnTo>
                        <a:lnTo>
                          <a:pt x="3510" y="2052"/>
                        </a:lnTo>
                        <a:lnTo>
                          <a:pt x="3479" y="2115"/>
                        </a:lnTo>
                        <a:lnTo>
                          <a:pt x="3448" y="2177"/>
                        </a:lnTo>
                        <a:lnTo>
                          <a:pt x="3416" y="2239"/>
                        </a:lnTo>
                        <a:lnTo>
                          <a:pt x="3381" y="2300"/>
                        </a:lnTo>
                        <a:lnTo>
                          <a:pt x="3345" y="2360"/>
                        </a:lnTo>
                        <a:lnTo>
                          <a:pt x="3308" y="2418"/>
                        </a:lnTo>
                        <a:lnTo>
                          <a:pt x="3269" y="2476"/>
                        </a:lnTo>
                        <a:lnTo>
                          <a:pt x="3230" y="2533"/>
                        </a:lnTo>
                        <a:lnTo>
                          <a:pt x="3189" y="2588"/>
                        </a:lnTo>
                        <a:lnTo>
                          <a:pt x="3147" y="2644"/>
                        </a:lnTo>
                        <a:lnTo>
                          <a:pt x="3103" y="2698"/>
                        </a:lnTo>
                        <a:lnTo>
                          <a:pt x="3059" y="2749"/>
                        </a:lnTo>
                        <a:lnTo>
                          <a:pt x="3013" y="2800"/>
                        </a:lnTo>
                        <a:lnTo>
                          <a:pt x="2968" y="2849"/>
                        </a:lnTo>
                        <a:lnTo>
                          <a:pt x="2919" y="2897"/>
                        </a:lnTo>
                        <a:lnTo>
                          <a:pt x="2866" y="2921"/>
                        </a:lnTo>
                        <a:lnTo>
                          <a:pt x="2812" y="2945"/>
                        </a:lnTo>
                        <a:lnTo>
                          <a:pt x="2761" y="2972"/>
                        </a:lnTo>
                        <a:lnTo>
                          <a:pt x="2710" y="2998"/>
                        </a:lnTo>
                        <a:lnTo>
                          <a:pt x="2660" y="3027"/>
                        </a:lnTo>
                        <a:lnTo>
                          <a:pt x="2612" y="3058"/>
                        </a:lnTo>
                        <a:lnTo>
                          <a:pt x="2565" y="3088"/>
                        </a:lnTo>
                        <a:lnTo>
                          <a:pt x="2520" y="3120"/>
                        </a:lnTo>
                        <a:lnTo>
                          <a:pt x="2475" y="3154"/>
                        </a:lnTo>
                        <a:lnTo>
                          <a:pt x="2431" y="3189"/>
                        </a:lnTo>
                        <a:lnTo>
                          <a:pt x="2389" y="3224"/>
                        </a:lnTo>
                        <a:lnTo>
                          <a:pt x="2348" y="3260"/>
                        </a:lnTo>
                        <a:lnTo>
                          <a:pt x="2307" y="3298"/>
                        </a:lnTo>
                        <a:lnTo>
                          <a:pt x="2268" y="3336"/>
                        </a:lnTo>
                        <a:lnTo>
                          <a:pt x="2229" y="3375"/>
                        </a:lnTo>
                        <a:lnTo>
                          <a:pt x="2191" y="3416"/>
                        </a:lnTo>
                        <a:lnTo>
                          <a:pt x="2155" y="3457"/>
                        </a:lnTo>
                        <a:lnTo>
                          <a:pt x="2118" y="3498"/>
                        </a:lnTo>
                        <a:lnTo>
                          <a:pt x="2082" y="3540"/>
                        </a:lnTo>
                        <a:lnTo>
                          <a:pt x="2047" y="3584"/>
                        </a:lnTo>
                        <a:lnTo>
                          <a:pt x="2012" y="3626"/>
                        </a:lnTo>
                        <a:lnTo>
                          <a:pt x="1978" y="3670"/>
                        </a:lnTo>
                        <a:lnTo>
                          <a:pt x="1911" y="3758"/>
                        </a:lnTo>
                        <a:lnTo>
                          <a:pt x="1847" y="3849"/>
                        </a:lnTo>
                        <a:lnTo>
                          <a:pt x="1783" y="3941"/>
                        </a:lnTo>
                        <a:lnTo>
                          <a:pt x="1658" y="4124"/>
                        </a:lnTo>
                        <a:lnTo>
                          <a:pt x="1595" y="4216"/>
                        </a:lnTo>
                        <a:lnTo>
                          <a:pt x="1534" y="4308"/>
                        </a:lnTo>
                        <a:lnTo>
                          <a:pt x="1470" y="4398"/>
                        </a:lnTo>
                        <a:lnTo>
                          <a:pt x="1407" y="4487"/>
                        </a:lnTo>
                        <a:lnTo>
                          <a:pt x="1341" y="4575"/>
                        </a:lnTo>
                        <a:lnTo>
                          <a:pt x="1308" y="4618"/>
                        </a:lnTo>
                        <a:lnTo>
                          <a:pt x="1276" y="4660"/>
                        </a:lnTo>
                        <a:lnTo>
                          <a:pt x="1241" y="4701"/>
                        </a:lnTo>
                        <a:lnTo>
                          <a:pt x="1206" y="4742"/>
                        </a:lnTo>
                        <a:lnTo>
                          <a:pt x="1171" y="4783"/>
                        </a:lnTo>
                        <a:lnTo>
                          <a:pt x="1136" y="4822"/>
                        </a:lnTo>
                        <a:lnTo>
                          <a:pt x="1100" y="4862"/>
                        </a:lnTo>
                        <a:lnTo>
                          <a:pt x="1062" y="4898"/>
                        </a:lnTo>
                        <a:lnTo>
                          <a:pt x="1024" y="4936"/>
                        </a:lnTo>
                        <a:lnTo>
                          <a:pt x="986" y="4971"/>
                        </a:lnTo>
                        <a:lnTo>
                          <a:pt x="947" y="5006"/>
                        </a:lnTo>
                        <a:lnTo>
                          <a:pt x="906" y="5039"/>
                        </a:lnTo>
                        <a:lnTo>
                          <a:pt x="864" y="5073"/>
                        </a:lnTo>
                        <a:lnTo>
                          <a:pt x="821" y="5103"/>
                        </a:lnTo>
                        <a:lnTo>
                          <a:pt x="778" y="5134"/>
                        </a:lnTo>
                        <a:lnTo>
                          <a:pt x="734" y="5162"/>
                        </a:lnTo>
                        <a:lnTo>
                          <a:pt x="689" y="5189"/>
                        </a:lnTo>
                        <a:lnTo>
                          <a:pt x="641" y="5216"/>
                        </a:lnTo>
                        <a:lnTo>
                          <a:pt x="593" y="5240"/>
                        </a:lnTo>
                        <a:lnTo>
                          <a:pt x="544" y="5264"/>
                        </a:lnTo>
                        <a:lnTo>
                          <a:pt x="493" y="5286"/>
                        </a:lnTo>
                        <a:lnTo>
                          <a:pt x="441" y="530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66" name=""/>
                  <p:cNvSpPr/>
                  <p:nvPr/>
                </p:nvSpPr>
                <p:spPr>
                  <a:xfrm>
                    <a:off x="3477240" y="5462640"/>
                    <a:ext cx="4500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052" h="1209">
                        <a:moveTo>
                          <a:pt x="0" y="1209"/>
                        </a:moveTo>
                        <a:lnTo>
                          <a:pt x="1052" y="0"/>
                        </a:lnTo>
                        <a:lnTo>
                          <a:pt x="0" y="120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67" name=""/>
                  <p:cNvSpPr/>
                  <p:nvPr/>
                </p:nvSpPr>
                <p:spPr>
                  <a:xfrm>
                    <a:off x="3458880" y="5353200"/>
                    <a:ext cx="118440" cy="134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59" h="3388">
                        <a:moveTo>
                          <a:pt x="124" y="3388"/>
                        </a:moveTo>
                        <a:lnTo>
                          <a:pt x="111" y="3380"/>
                        </a:lnTo>
                        <a:lnTo>
                          <a:pt x="99" y="3372"/>
                        </a:lnTo>
                        <a:lnTo>
                          <a:pt x="89" y="3362"/>
                        </a:lnTo>
                        <a:lnTo>
                          <a:pt x="77" y="3353"/>
                        </a:lnTo>
                        <a:lnTo>
                          <a:pt x="68" y="3343"/>
                        </a:lnTo>
                        <a:lnTo>
                          <a:pt x="60" y="3333"/>
                        </a:lnTo>
                        <a:lnTo>
                          <a:pt x="44" y="3311"/>
                        </a:lnTo>
                        <a:lnTo>
                          <a:pt x="36" y="3299"/>
                        </a:lnTo>
                        <a:lnTo>
                          <a:pt x="30" y="3288"/>
                        </a:lnTo>
                        <a:lnTo>
                          <a:pt x="25" y="3275"/>
                        </a:lnTo>
                        <a:lnTo>
                          <a:pt x="20" y="3262"/>
                        </a:lnTo>
                        <a:lnTo>
                          <a:pt x="16" y="3248"/>
                        </a:lnTo>
                        <a:lnTo>
                          <a:pt x="12" y="3235"/>
                        </a:lnTo>
                        <a:lnTo>
                          <a:pt x="6" y="3208"/>
                        </a:lnTo>
                        <a:lnTo>
                          <a:pt x="1" y="3179"/>
                        </a:lnTo>
                        <a:lnTo>
                          <a:pt x="0" y="3148"/>
                        </a:lnTo>
                        <a:lnTo>
                          <a:pt x="0" y="3117"/>
                        </a:lnTo>
                        <a:lnTo>
                          <a:pt x="1" y="3085"/>
                        </a:lnTo>
                        <a:lnTo>
                          <a:pt x="4" y="3052"/>
                        </a:lnTo>
                        <a:lnTo>
                          <a:pt x="7" y="3018"/>
                        </a:lnTo>
                        <a:lnTo>
                          <a:pt x="13" y="2983"/>
                        </a:lnTo>
                        <a:lnTo>
                          <a:pt x="19" y="2948"/>
                        </a:lnTo>
                        <a:lnTo>
                          <a:pt x="26" y="2913"/>
                        </a:lnTo>
                        <a:lnTo>
                          <a:pt x="33" y="2878"/>
                        </a:lnTo>
                        <a:lnTo>
                          <a:pt x="49" y="2806"/>
                        </a:lnTo>
                        <a:lnTo>
                          <a:pt x="67" y="2734"/>
                        </a:lnTo>
                        <a:lnTo>
                          <a:pt x="76" y="2698"/>
                        </a:lnTo>
                        <a:lnTo>
                          <a:pt x="84" y="2663"/>
                        </a:lnTo>
                        <a:lnTo>
                          <a:pt x="92" y="2626"/>
                        </a:lnTo>
                        <a:lnTo>
                          <a:pt x="99" y="2593"/>
                        </a:lnTo>
                        <a:lnTo>
                          <a:pt x="106" y="2558"/>
                        </a:lnTo>
                        <a:lnTo>
                          <a:pt x="112" y="2524"/>
                        </a:lnTo>
                        <a:lnTo>
                          <a:pt x="118" y="2491"/>
                        </a:lnTo>
                        <a:lnTo>
                          <a:pt x="121" y="2459"/>
                        </a:lnTo>
                        <a:lnTo>
                          <a:pt x="122" y="2428"/>
                        </a:lnTo>
                        <a:lnTo>
                          <a:pt x="124" y="2398"/>
                        </a:lnTo>
                        <a:lnTo>
                          <a:pt x="835" y="1723"/>
                        </a:lnTo>
                        <a:lnTo>
                          <a:pt x="852" y="1730"/>
                        </a:lnTo>
                        <a:lnTo>
                          <a:pt x="868" y="1739"/>
                        </a:lnTo>
                        <a:lnTo>
                          <a:pt x="883" y="1748"/>
                        </a:lnTo>
                        <a:lnTo>
                          <a:pt x="896" y="1758"/>
                        </a:lnTo>
                        <a:lnTo>
                          <a:pt x="908" y="1769"/>
                        </a:lnTo>
                        <a:lnTo>
                          <a:pt x="918" y="1781"/>
                        </a:lnTo>
                        <a:lnTo>
                          <a:pt x="927" y="1794"/>
                        </a:lnTo>
                        <a:lnTo>
                          <a:pt x="935" y="1807"/>
                        </a:lnTo>
                        <a:lnTo>
                          <a:pt x="941" y="1822"/>
                        </a:lnTo>
                        <a:lnTo>
                          <a:pt x="947" y="1838"/>
                        </a:lnTo>
                        <a:lnTo>
                          <a:pt x="953" y="1853"/>
                        </a:lnTo>
                        <a:lnTo>
                          <a:pt x="957" y="1869"/>
                        </a:lnTo>
                        <a:lnTo>
                          <a:pt x="961" y="1886"/>
                        </a:lnTo>
                        <a:lnTo>
                          <a:pt x="964" y="1902"/>
                        </a:lnTo>
                        <a:lnTo>
                          <a:pt x="970" y="1937"/>
                        </a:lnTo>
                        <a:lnTo>
                          <a:pt x="978" y="2008"/>
                        </a:lnTo>
                        <a:lnTo>
                          <a:pt x="982" y="2045"/>
                        </a:lnTo>
                        <a:lnTo>
                          <a:pt x="986" y="2080"/>
                        </a:lnTo>
                        <a:lnTo>
                          <a:pt x="994" y="2113"/>
                        </a:lnTo>
                        <a:lnTo>
                          <a:pt x="998" y="2131"/>
                        </a:lnTo>
                        <a:lnTo>
                          <a:pt x="1002" y="2147"/>
                        </a:lnTo>
                        <a:lnTo>
                          <a:pt x="1010" y="2163"/>
                        </a:lnTo>
                        <a:lnTo>
                          <a:pt x="1015" y="2177"/>
                        </a:lnTo>
                        <a:lnTo>
                          <a:pt x="1024" y="2192"/>
                        </a:lnTo>
                        <a:lnTo>
                          <a:pt x="1033" y="2205"/>
                        </a:lnTo>
                        <a:lnTo>
                          <a:pt x="2120" y="1251"/>
                        </a:lnTo>
                        <a:lnTo>
                          <a:pt x="2105" y="1245"/>
                        </a:lnTo>
                        <a:lnTo>
                          <a:pt x="2091" y="1241"/>
                        </a:lnTo>
                        <a:lnTo>
                          <a:pt x="2076" y="1239"/>
                        </a:lnTo>
                        <a:lnTo>
                          <a:pt x="2062" y="1238"/>
                        </a:lnTo>
                        <a:lnTo>
                          <a:pt x="2047" y="1238"/>
                        </a:lnTo>
                        <a:lnTo>
                          <a:pt x="2032" y="1239"/>
                        </a:lnTo>
                        <a:lnTo>
                          <a:pt x="2018" y="1242"/>
                        </a:lnTo>
                        <a:lnTo>
                          <a:pt x="2003" y="1246"/>
                        </a:lnTo>
                        <a:lnTo>
                          <a:pt x="1989" y="1251"/>
                        </a:lnTo>
                        <a:lnTo>
                          <a:pt x="1974" y="1258"/>
                        </a:lnTo>
                        <a:lnTo>
                          <a:pt x="1960" y="1265"/>
                        </a:lnTo>
                        <a:lnTo>
                          <a:pt x="1944" y="1273"/>
                        </a:lnTo>
                        <a:lnTo>
                          <a:pt x="1929" y="1281"/>
                        </a:lnTo>
                        <a:lnTo>
                          <a:pt x="1914" y="1292"/>
                        </a:lnTo>
                        <a:lnTo>
                          <a:pt x="1900" y="1302"/>
                        </a:lnTo>
                        <a:lnTo>
                          <a:pt x="1884" y="1313"/>
                        </a:lnTo>
                        <a:lnTo>
                          <a:pt x="1855" y="1337"/>
                        </a:lnTo>
                        <a:lnTo>
                          <a:pt x="1824" y="1363"/>
                        </a:lnTo>
                        <a:lnTo>
                          <a:pt x="1792" y="1392"/>
                        </a:lnTo>
                        <a:lnTo>
                          <a:pt x="1761" y="1421"/>
                        </a:lnTo>
                        <a:lnTo>
                          <a:pt x="1747" y="1436"/>
                        </a:lnTo>
                        <a:lnTo>
                          <a:pt x="1731" y="1450"/>
                        </a:lnTo>
                        <a:lnTo>
                          <a:pt x="1699" y="1481"/>
                        </a:lnTo>
                        <a:lnTo>
                          <a:pt x="1668" y="1510"/>
                        </a:lnTo>
                        <a:lnTo>
                          <a:pt x="1636" y="1539"/>
                        </a:lnTo>
                        <a:lnTo>
                          <a:pt x="1604" y="1567"/>
                        </a:lnTo>
                        <a:lnTo>
                          <a:pt x="1572" y="1593"/>
                        </a:lnTo>
                        <a:lnTo>
                          <a:pt x="1540" y="1618"/>
                        </a:lnTo>
                        <a:lnTo>
                          <a:pt x="1524" y="1630"/>
                        </a:lnTo>
                        <a:lnTo>
                          <a:pt x="1508" y="1640"/>
                        </a:lnTo>
                        <a:lnTo>
                          <a:pt x="1492" y="1649"/>
                        </a:lnTo>
                        <a:lnTo>
                          <a:pt x="1474" y="1659"/>
                        </a:lnTo>
                        <a:lnTo>
                          <a:pt x="1458" y="1666"/>
                        </a:lnTo>
                        <a:lnTo>
                          <a:pt x="1442" y="1673"/>
                        </a:lnTo>
                        <a:lnTo>
                          <a:pt x="1426" y="1679"/>
                        </a:lnTo>
                        <a:lnTo>
                          <a:pt x="1409" y="1683"/>
                        </a:lnTo>
                        <a:lnTo>
                          <a:pt x="1393" y="1688"/>
                        </a:lnTo>
                        <a:lnTo>
                          <a:pt x="1375" y="1691"/>
                        </a:lnTo>
                        <a:lnTo>
                          <a:pt x="1359" y="1692"/>
                        </a:lnTo>
                        <a:lnTo>
                          <a:pt x="1343" y="1692"/>
                        </a:lnTo>
                        <a:lnTo>
                          <a:pt x="1326" y="1691"/>
                        </a:lnTo>
                        <a:lnTo>
                          <a:pt x="1308" y="1688"/>
                        </a:lnTo>
                        <a:lnTo>
                          <a:pt x="1292" y="1683"/>
                        </a:lnTo>
                        <a:lnTo>
                          <a:pt x="1275" y="1678"/>
                        </a:lnTo>
                        <a:lnTo>
                          <a:pt x="1259" y="1670"/>
                        </a:lnTo>
                        <a:lnTo>
                          <a:pt x="1241" y="1662"/>
                        </a:lnTo>
                        <a:lnTo>
                          <a:pt x="1224" y="1651"/>
                        </a:lnTo>
                        <a:lnTo>
                          <a:pt x="1208" y="1640"/>
                        </a:lnTo>
                        <a:lnTo>
                          <a:pt x="1190" y="1625"/>
                        </a:lnTo>
                        <a:lnTo>
                          <a:pt x="1173" y="1609"/>
                        </a:lnTo>
                        <a:lnTo>
                          <a:pt x="1155" y="1590"/>
                        </a:lnTo>
                        <a:lnTo>
                          <a:pt x="1138" y="1571"/>
                        </a:lnTo>
                        <a:lnTo>
                          <a:pt x="1122" y="1548"/>
                        </a:lnTo>
                        <a:lnTo>
                          <a:pt x="1104" y="1525"/>
                        </a:lnTo>
                        <a:lnTo>
                          <a:pt x="1126" y="1533"/>
                        </a:lnTo>
                        <a:lnTo>
                          <a:pt x="1147" y="1541"/>
                        </a:lnTo>
                        <a:lnTo>
                          <a:pt x="1168" y="1548"/>
                        </a:lnTo>
                        <a:lnTo>
                          <a:pt x="1190" y="1554"/>
                        </a:lnTo>
                        <a:lnTo>
                          <a:pt x="1211" y="1558"/>
                        </a:lnTo>
                        <a:lnTo>
                          <a:pt x="1231" y="1563"/>
                        </a:lnTo>
                        <a:lnTo>
                          <a:pt x="1250" y="1565"/>
                        </a:lnTo>
                        <a:lnTo>
                          <a:pt x="1270" y="1568"/>
                        </a:lnTo>
                        <a:lnTo>
                          <a:pt x="1289" y="1570"/>
                        </a:lnTo>
                        <a:lnTo>
                          <a:pt x="1310" y="1570"/>
                        </a:lnTo>
                        <a:lnTo>
                          <a:pt x="1329" y="1570"/>
                        </a:lnTo>
                        <a:lnTo>
                          <a:pt x="1348" y="1568"/>
                        </a:lnTo>
                        <a:lnTo>
                          <a:pt x="1365" y="1567"/>
                        </a:lnTo>
                        <a:lnTo>
                          <a:pt x="1384" y="1564"/>
                        </a:lnTo>
                        <a:lnTo>
                          <a:pt x="1402" y="1561"/>
                        </a:lnTo>
                        <a:lnTo>
                          <a:pt x="1420" y="1557"/>
                        </a:lnTo>
                        <a:lnTo>
                          <a:pt x="1438" y="1552"/>
                        </a:lnTo>
                        <a:lnTo>
                          <a:pt x="1455" y="1548"/>
                        </a:lnTo>
                        <a:lnTo>
                          <a:pt x="1489" y="1535"/>
                        </a:lnTo>
                        <a:lnTo>
                          <a:pt x="1522" y="1522"/>
                        </a:lnTo>
                        <a:lnTo>
                          <a:pt x="1556" y="1504"/>
                        </a:lnTo>
                        <a:lnTo>
                          <a:pt x="1588" y="1487"/>
                        </a:lnTo>
                        <a:lnTo>
                          <a:pt x="1620" y="1466"/>
                        </a:lnTo>
                        <a:lnTo>
                          <a:pt x="1652" y="1446"/>
                        </a:lnTo>
                        <a:lnTo>
                          <a:pt x="1683" y="1423"/>
                        </a:lnTo>
                        <a:lnTo>
                          <a:pt x="1713" y="1399"/>
                        </a:lnTo>
                        <a:lnTo>
                          <a:pt x="1744" y="1375"/>
                        </a:lnTo>
                        <a:lnTo>
                          <a:pt x="1805" y="1324"/>
                        </a:lnTo>
                        <a:lnTo>
                          <a:pt x="1926" y="1220"/>
                        </a:lnTo>
                        <a:lnTo>
                          <a:pt x="1957" y="1195"/>
                        </a:lnTo>
                        <a:lnTo>
                          <a:pt x="1989" y="1171"/>
                        </a:lnTo>
                        <a:lnTo>
                          <a:pt x="2021" y="1146"/>
                        </a:lnTo>
                        <a:lnTo>
                          <a:pt x="2051" y="1124"/>
                        </a:lnTo>
                        <a:lnTo>
                          <a:pt x="2085" y="1102"/>
                        </a:lnTo>
                        <a:lnTo>
                          <a:pt x="2117" y="1082"/>
                        </a:lnTo>
                        <a:lnTo>
                          <a:pt x="2152" y="1064"/>
                        </a:lnTo>
                        <a:lnTo>
                          <a:pt x="2185" y="1047"/>
                        </a:lnTo>
                        <a:lnTo>
                          <a:pt x="2194" y="1031"/>
                        </a:lnTo>
                        <a:lnTo>
                          <a:pt x="2203" y="1015"/>
                        </a:lnTo>
                        <a:lnTo>
                          <a:pt x="2210" y="997"/>
                        </a:lnTo>
                        <a:lnTo>
                          <a:pt x="2217" y="980"/>
                        </a:lnTo>
                        <a:lnTo>
                          <a:pt x="2223" y="962"/>
                        </a:lnTo>
                        <a:lnTo>
                          <a:pt x="2228" y="943"/>
                        </a:lnTo>
                        <a:lnTo>
                          <a:pt x="2232" y="924"/>
                        </a:lnTo>
                        <a:lnTo>
                          <a:pt x="2236" y="905"/>
                        </a:lnTo>
                        <a:lnTo>
                          <a:pt x="2239" y="886"/>
                        </a:lnTo>
                        <a:lnTo>
                          <a:pt x="2241" y="866"/>
                        </a:lnTo>
                        <a:lnTo>
                          <a:pt x="2242" y="847"/>
                        </a:lnTo>
                        <a:lnTo>
                          <a:pt x="2242" y="827"/>
                        </a:lnTo>
                        <a:lnTo>
                          <a:pt x="2242" y="806"/>
                        </a:lnTo>
                        <a:lnTo>
                          <a:pt x="2241" y="786"/>
                        </a:lnTo>
                        <a:lnTo>
                          <a:pt x="2239" y="765"/>
                        </a:lnTo>
                        <a:lnTo>
                          <a:pt x="2236" y="744"/>
                        </a:lnTo>
                        <a:lnTo>
                          <a:pt x="2232" y="723"/>
                        </a:lnTo>
                        <a:lnTo>
                          <a:pt x="2228" y="703"/>
                        </a:lnTo>
                        <a:lnTo>
                          <a:pt x="2222" y="682"/>
                        </a:lnTo>
                        <a:lnTo>
                          <a:pt x="2216" y="662"/>
                        </a:lnTo>
                        <a:lnTo>
                          <a:pt x="2210" y="642"/>
                        </a:lnTo>
                        <a:lnTo>
                          <a:pt x="2201" y="621"/>
                        </a:lnTo>
                        <a:lnTo>
                          <a:pt x="2194" y="602"/>
                        </a:lnTo>
                        <a:lnTo>
                          <a:pt x="2184" y="582"/>
                        </a:lnTo>
                        <a:lnTo>
                          <a:pt x="2175" y="563"/>
                        </a:lnTo>
                        <a:lnTo>
                          <a:pt x="2164" y="544"/>
                        </a:lnTo>
                        <a:lnTo>
                          <a:pt x="2153" y="525"/>
                        </a:lnTo>
                        <a:lnTo>
                          <a:pt x="2140" y="506"/>
                        </a:lnTo>
                        <a:lnTo>
                          <a:pt x="2127" y="489"/>
                        </a:lnTo>
                        <a:lnTo>
                          <a:pt x="2114" y="471"/>
                        </a:lnTo>
                        <a:lnTo>
                          <a:pt x="2099" y="454"/>
                        </a:lnTo>
                        <a:lnTo>
                          <a:pt x="2083" y="438"/>
                        </a:lnTo>
                        <a:lnTo>
                          <a:pt x="1439" y="981"/>
                        </a:lnTo>
                        <a:lnTo>
                          <a:pt x="1423" y="986"/>
                        </a:lnTo>
                        <a:lnTo>
                          <a:pt x="1409" y="988"/>
                        </a:lnTo>
                        <a:lnTo>
                          <a:pt x="1394" y="991"/>
                        </a:lnTo>
                        <a:lnTo>
                          <a:pt x="1381" y="993"/>
                        </a:lnTo>
                        <a:lnTo>
                          <a:pt x="1368" y="994"/>
                        </a:lnTo>
                        <a:lnTo>
                          <a:pt x="1355" y="996"/>
                        </a:lnTo>
                        <a:lnTo>
                          <a:pt x="1343" y="996"/>
                        </a:lnTo>
                        <a:lnTo>
                          <a:pt x="1332" y="994"/>
                        </a:lnTo>
                        <a:lnTo>
                          <a:pt x="1321" y="993"/>
                        </a:lnTo>
                        <a:lnTo>
                          <a:pt x="1310" y="991"/>
                        </a:lnTo>
                        <a:lnTo>
                          <a:pt x="1301" y="990"/>
                        </a:lnTo>
                        <a:lnTo>
                          <a:pt x="1291" y="987"/>
                        </a:lnTo>
                        <a:lnTo>
                          <a:pt x="1273" y="980"/>
                        </a:lnTo>
                        <a:lnTo>
                          <a:pt x="1257" y="971"/>
                        </a:lnTo>
                        <a:lnTo>
                          <a:pt x="1241" y="961"/>
                        </a:lnTo>
                        <a:lnTo>
                          <a:pt x="1228" y="949"/>
                        </a:lnTo>
                        <a:lnTo>
                          <a:pt x="1215" y="937"/>
                        </a:lnTo>
                        <a:lnTo>
                          <a:pt x="1203" y="924"/>
                        </a:lnTo>
                        <a:lnTo>
                          <a:pt x="1193" y="911"/>
                        </a:lnTo>
                        <a:lnTo>
                          <a:pt x="1183" y="898"/>
                        </a:lnTo>
                        <a:lnTo>
                          <a:pt x="1174" y="885"/>
                        </a:lnTo>
                        <a:lnTo>
                          <a:pt x="1164" y="872"/>
                        </a:lnTo>
                        <a:lnTo>
                          <a:pt x="1155" y="859"/>
                        </a:lnTo>
                        <a:lnTo>
                          <a:pt x="1148" y="847"/>
                        </a:lnTo>
                        <a:lnTo>
                          <a:pt x="1139" y="837"/>
                        </a:lnTo>
                        <a:lnTo>
                          <a:pt x="1131" y="828"/>
                        </a:lnTo>
                        <a:lnTo>
                          <a:pt x="1122" y="819"/>
                        </a:lnTo>
                        <a:lnTo>
                          <a:pt x="1112" y="814"/>
                        </a:lnTo>
                        <a:lnTo>
                          <a:pt x="1103" y="811"/>
                        </a:lnTo>
                        <a:lnTo>
                          <a:pt x="1091" y="809"/>
                        </a:lnTo>
                        <a:lnTo>
                          <a:pt x="1081" y="809"/>
                        </a:lnTo>
                        <a:lnTo>
                          <a:pt x="1075" y="812"/>
                        </a:lnTo>
                        <a:lnTo>
                          <a:pt x="1068" y="814"/>
                        </a:lnTo>
                        <a:lnTo>
                          <a:pt x="1062" y="818"/>
                        </a:lnTo>
                        <a:lnTo>
                          <a:pt x="1055" y="821"/>
                        </a:lnTo>
                        <a:lnTo>
                          <a:pt x="1047" y="825"/>
                        </a:lnTo>
                        <a:lnTo>
                          <a:pt x="1040" y="831"/>
                        </a:lnTo>
                        <a:lnTo>
                          <a:pt x="1033" y="837"/>
                        </a:lnTo>
                        <a:lnTo>
                          <a:pt x="1024" y="846"/>
                        </a:lnTo>
                        <a:lnTo>
                          <a:pt x="1015" y="853"/>
                        </a:lnTo>
                        <a:lnTo>
                          <a:pt x="1007" y="863"/>
                        </a:lnTo>
                        <a:lnTo>
                          <a:pt x="998" y="873"/>
                        </a:lnTo>
                        <a:lnTo>
                          <a:pt x="988" y="885"/>
                        </a:lnTo>
                        <a:lnTo>
                          <a:pt x="978" y="897"/>
                        </a:lnTo>
                        <a:lnTo>
                          <a:pt x="966" y="910"/>
                        </a:lnTo>
                        <a:lnTo>
                          <a:pt x="964" y="888"/>
                        </a:lnTo>
                        <a:lnTo>
                          <a:pt x="961" y="866"/>
                        </a:lnTo>
                        <a:lnTo>
                          <a:pt x="960" y="843"/>
                        </a:lnTo>
                        <a:lnTo>
                          <a:pt x="960" y="818"/>
                        </a:lnTo>
                        <a:lnTo>
                          <a:pt x="960" y="793"/>
                        </a:lnTo>
                        <a:lnTo>
                          <a:pt x="961" y="768"/>
                        </a:lnTo>
                        <a:lnTo>
                          <a:pt x="963" y="744"/>
                        </a:lnTo>
                        <a:lnTo>
                          <a:pt x="964" y="717"/>
                        </a:lnTo>
                        <a:lnTo>
                          <a:pt x="969" y="691"/>
                        </a:lnTo>
                        <a:lnTo>
                          <a:pt x="972" y="665"/>
                        </a:lnTo>
                        <a:lnTo>
                          <a:pt x="978" y="639"/>
                        </a:lnTo>
                        <a:lnTo>
                          <a:pt x="983" y="612"/>
                        </a:lnTo>
                        <a:lnTo>
                          <a:pt x="989" y="586"/>
                        </a:lnTo>
                        <a:lnTo>
                          <a:pt x="995" y="560"/>
                        </a:lnTo>
                        <a:lnTo>
                          <a:pt x="1004" y="534"/>
                        </a:lnTo>
                        <a:lnTo>
                          <a:pt x="1012" y="509"/>
                        </a:lnTo>
                        <a:lnTo>
                          <a:pt x="1021" y="484"/>
                        </a:lnTo>
                        <a:lnTo>
                          <a:pt x="1030" y="458"/>
                        </a:lnTo>
                        <a:lnTo>
                          <a:pt x="1040" y="435"/>
                        </a:lnTo>
                        <a:lnTo>
                          <a:pt x="1052" y="410"/>
                        </a:lnTo>
                        <a:lnTo>
                          <a:pt x="1063" y="388"/>
                        </a:lnTo>
                        <a:lnTo>
                          <a:pt x="1077" y="365"/>
                        </a:lnTo>
                        <a:lnTo>
                          <a:pt x="1090" y="343"/>
                        </a:lnTo>
                        <a:lnTo>
                          <a:pt x="1103" y="323"/>
                        </a:lnTo>
                        <a:lnTo>
                          <a:pt x="1117" y="304"/>
                        </a:lnTo>
                        <a:lnTo>
                          <a:pt x="1132" y="285"/>
                        </a:lnTo>
                        <a:lnTo>
                          <a:pt x="1148" y="267"/>
                        </a:lnTo>
                        <a:lnTo>
                          <a:pt x="1164" y="251"/>
                        </a:lnTo>
                        <a:lnTo>
                          <a:pt x="1182" y="235"/>
                        </a:lnTo>
                        <a:lnTo>
                          <a:pt x="1199" y="222"/>
                        </a:lnTo>
                        <a:lnTo>
                          <a:pt x="1216" y="209"/>
                        </a:lnTo>
                        <a:lnTo>
                          <a:pt x="1235" y="199"/>
                        </a:lnTo>
                        <a:lnTo>
                          <a:pt x="2120" y="0"/>
                        </a:lnTo>
                        <a:lnTo>
                          <a:pt x="1946" y="199"/>
                        </a:lnTo>
                        <a:lnTo>
                          <a:pt x="2322" y="31"/>
                        </a:lnTo>
                        <a:lnTo>
                          <a:pt x="2120" y="270"/>
                        </a:lnTo>
                        <a:lnTo>
                          <a:pt x="2133" y="261"/>
                        </a:lnTo>
                        <a:lnTo>
                          <a:pt x="2146" y="254"/>
                        </a:lnTo>
                        <a:lnTo>
                          <a:pt x="2158" y="247"/>
                        </a:lnTo>
                        <a:lnTo>
                          <a:pt x="2168" y="241"/>
                        </a:lnTo>
                        <a:lnTo>
                          <a:pt x="2178" y="235"/>
                        </a:lnTo>
                        <a:lnTo>
                          <a:pt x="2188" y="232"/>
                        </a:lnTo>
                        <a:lnTo>
                          <a:pt x="2197" y="229"/>
                        </a:lnTo>
                        <a:lnTo>
                          <a:pt x="2204" y="228"/>
                        </a:lnTo>
                        <a:lnTo>
                          <a:pt x="2212" y="226"/>
                        </a:lnTo>
                        <a:lnTo>
                          <a:pt x="2219" y="226"/>
                        </a:lnTo>
                        <a:lnTo>
                          <a:pt x="2225" y="226"/>
                        </a:lnTo>
                        <a:lnTo>
                          <a:pt x="2229" y="228"/>
                        </a:lnTo>
                        <a:lnTo>
                          <a:pt x="2235" y="229"/>
                        </a:lnTo>
                        <a:lnTo>
                          <a:pt x="2239" y="232"/>
                        </a:lnTo>
                        <a:lnTo>
                          <a:pt x="2242" y="235"/>
                        </a:lnTo>
                        <a:lnTo>
                          <a:pt x="2245" y="239"/>
                        </a:lnTo>
                        <a:lnTo>
                          <a:pt x="2248" y="244"/>
                        </a:lnTo>
                        <a:lnTo>
                          <a:pt x="2251" y="250"/>
                        </a:lnTo>
                        <a:lnTo>
                          <a:pt x="2254" y="261"/>
                        </a:lnTo>
                        <a:lnTo>
                          <a:pt x="2257" y="274"/>
                        </a:lnTo>
                        <a:lnTo>
                          <a:pt x="2258" y="289"/>
                        </a:lnTo>
                        <a:lnTo>
                          <a:pt x="2258" y="304"/>
                        </a:lnTo>
                        <a:lnTo>
                          <a:pt x="2257" y="321"/>
                        </a:lnTo>
                        <a:lnTo>
                          <a:pt x="2255" y="356"/>
                        </a:lnTo>
                        <a:lnTo>
                          <a:pt x="2255" y="390"/>
                        </a:lnTo>
                        <a:lnTo>
                          <a:pt x="2255" y="407"/>
                        </a:lnTo>
                        <a:lnTo>
                          <a:pt x="2255" y="423"/>
                        </a:lnTo>
                        <a:lnTo>
                          <a:pt x="2258" y="436"/>
                        </a:lnTo>
                        <a:lnTo>
                          <a:pt x="2261" y="449"/>
                        </a:lnTo>
                        <a:lnTo>
                          <a:pt x="2267" y="461"/>
                        </a:lnTo>
                        <a:lnTo>
                          <a:pt x="2268" y="465"/>
                        </a:lnTo>
                        <a:lnTo>
                          <a:pt x="2273" y="471"/>
                        </a:lnTo>
                        <a:lnTo>
                          <a:pt x="2277" y="474"/>
                        </a:lnTo>
                        <a:lnTo>
                          <a:pt x="2282" y="477"/>
                        </a:lnTo>
                        <a:lnTo>
                          <a:pt x="2286" y="480"/>
                        </a:lnTo>
                        <a:lnTo>
                          <a:pt x="2293" y="481"/>
                        </a:lnTo>
                        <a:lnTo>
                          <a:pt x="2299" y="483"/>
                        </a:lnTo>
                        <a:lnTo>
                          <a:pt x="2306" y="484"/>
                        </a:lnTo>
                        <a:lnTo>
                          <a:pt x="2314" y="483"/>
                        </a:lnTo>
                        <a:lnTo>
                          <a:pt x="2322" y="481"/>
                        </a:lnTo>
                        <a:lnTo>
                          <a:pt x="2331" y="480"/>
                        </a:lnTo>
                        <a:lnTo>
                          <a:pt x="2341" y="477"/>
                        </a:lnTo>
                        <a:lnTo>
                          <a:pt x="2352" y="473"/>
                        </a:lnTo>
                        <a:lnTo>
                          <a:pt x="2363" y="467"/>
                        </a:lnTo>
                        <a:lnTo>
                          <a:pt x="2376" y="462"/>
                        </a:lnTo>
                        <a:lnTo>
                          <a:pt x="2389" y="455"/>
                        </a:lnTo>
                        <a:lnTo>
                          <a:pt x="2404" y="446"/>
                        </a:lnTo>
                        <a:lnTo>
                          <a:pt x="2419" y="438"/>
                        </a:lnTo>
                        <a:lnTo>
                          <a:pt x="2408" y="451"/>
                        </a:lnTo>
                        <a:lnTo>
                          <a:pt x="2398" y="465"/>
                        </a:lnTo>
                        <a:lnTo>
                          <a:pt x="2389" y="477"/>
                        </a:lnTo>
                        <a:lnTo>
                          <a:pt x="2382" y="489"/>
                        </a:lnTo>
                        <a:lnTo>
                          <a:pt x="2373" y="500"/>
                        </a:lnTo>
                        <a:lnTo>
                          <a:pt x="2368" y="510"/>
                        </a:lnTo>
                        <a:lnTo>
                          <a:pt x="2362" y="521"/>
                        </a:lnTo>
                        <a:lnTo>
                          <a:pt x="2356" y="529"/>
                        </a:lnTo>
                        <a:lnTo>
                          <a:pt x="2352" y="538"/>
                        </a:lnTo>
                        <a:lnTo>
                          <a:pt x="2349" y="545"/>
                        </a:lnTo>
                        <a:lnTo>
                          <a:pt x="2344" y="553"/>
                        </a:lnTo>
                        <a:lnTo>
                          <a:pt x="2343" y="560"/>
                        </a:lnTo>
                        <a:lnTo>
                          <a:pt x="2340" y="566"/>
                        </a:lnTo>
                        <a:lnTo>
                          <a:pt x="2338" y="572"/>
                        </a:lnTo>
                        <a:lnTo>
                          <a:pt x="2338" y="578"/>
                        </a:lnTo>
                        <a:lnTo>
                          <a:pt x="2337" y="582"/>
                        </a:lnTo>
                        <a:lnTo>
                          <a:pt x="2337" y="586"/>
                        </a:lnTo>
                        <a:lnTo>
                          <a:pt x="2338" y="589"/>
                        </a:lnTo>
                        <a:lnTo>
                          <a:pt x="2341" y="595"/>
                        </a:lnTo>
                        <a:lnTo>
                          <a:pt x="2346" y="599"/>
                        </a:lnTo>
                        <a:lnTo>
                          <a:pt x="2352" y="602"/>
                        </a:lnTo>
                        <a:lnTo>
                          <a:pt x="2359" y="604"/>
                        </a:lnTo>
                        <a:lnTo>
                          <a:pt x="2368" y="602"/>
                        </a:lnTo>
                        <a:lnTo>
                          <a:pt x="2378" y="601"/>
                        </a:lnTo>
                        <a:lnTo>
                          <a:pt x="2388" y="599"/>
                        </a:lnTo>
                        <a:lnTo>
                          <a:pt x="2400" y="595"/>
                        </a:lnTo>
                        <a:lnTo>
                          <a:pt x="2413" y="591"/>
                        </a:lnTo>
                        <a:lnTo>
                          <a:pt x="2424" y="586"/>
                        </a:lnTo>
                        <a:lnTo>
                          <a:pt x="2437" y="580"/>
                        </a:lnTo>
                        <a:lnTo>
                          <a:pt x="2464" y="567"/>
                        </a:lnTo>
                        <a:lnTo>
                          <a:pt x="2488" y="553"/>
                        </a:lnTo>
                        <a:lnTo>
                          <a:pt x="2502" y="547"/>
                        </a:lnTo>
                        <a:lnTo>
                          <a:pt x="2512" y="540"/>
                        </a:lnTo>
                        <a:lnTo>
                          <a:pt x="2522" y="532"/>
                        </a:lnTo>
                        <a:lnTo>
                          <a:pt x="2532" y="527"/>
                        </a:lnTo>
                        <a:lnTo>
                          <a:pt x="2539" y="521"/>
                        </a:lnTo>
                        <a:lnTo>
                          <a:pt x="2547" y="516"/>
                        </a:lnTo>
                        <a:lnTo>
                          <a:pt x="2553" y="512"/>
                        </a:lnTo>
                        <a:lnTo>
                          <a:pt x="2556" y="509"/>
                        </a:lnTo>
                        <a:lnTo>
                          <a:pt x="2384" y="742"/>
                        </a:lnTo>
                        <a:lnTo>
                          <a:pt x="2394" y="754"/>
                        </a:lnTo>
                        <a:lnTo>
                          <a:pt x="2404" y="764"/>
                        </a:lnTo>
                        <a:lnTo>
                          <a:pt x="2414" y="773"/>
                        </a:lnTo>
                        <a:lnTo>
                          <a:pt x="2424" y="780"/>
                        </a:lnTo>
                        <a:lnTo>
                          <a:pt x="2436" y="786"/>
                        </a:lnTo>
                        <a:lnTo>
                          <a:pt x="2446" y="789"/>
                        </a:lnTo>
                        <a:lnTo>
                          <a:pt x="2458" y="792"/>
                        </a:lnTo>
                        <a:lnTo>
                          <a:pt x="2468" y="793"/>
                        </a:lnTo>
                        <a:lnTo>
                          <a:pt x="2480" y="793"/>
                        </a:lnTo>
                        <a:lnTo>
                          <a:pt x="2491" y="792"/>
                        </a:lnTo>
                        <a:lnTo>
                          <a:pt x="2503" y="789"/>
                        </a:lnTo>
                        <a:lnTo>
                          <a:pt x="2515" y="786"/>
                        </a:lnTo>
                        <a:lnTo>
                          <a:pt x="2526" y="782"/>
                        </a:lnTo>
                        <a:lnTo>
                          <a:pt x="2538" y="777"/>
                        </a:lnTo>
                        <a:lnTo>
                          <a:pt x="2550" y="770"/>
                        </a:lnTo>
                        <a:lnTo>
                          <a:pt x="2561" y="764"/>
                        </a:lnTo>
                        <a:lnTo>
                          <a:pt x="2586" y="748"/>
                        </a:lnTo>
                        <a:lnTo>
                          <a:pt x="2609" y="731"/>
                        </a:lnTo>
                        <a:lnTo>
                          <a:pt x="2636" y="712"/>
                        </a:lnTo>
                        <a:lnTo>
                          <a:pt x="2659" y="691"/>
                        </a:lnTo>
                        <a:lnTo>
                          <a:pt x="2685" y="669"/>
                        </a:lnTo>
                        <a:lnTo>
                          <a:pt x="2710" y="649"/>
                        </a:lnTo>
                        <a:lnTo>
                          <a:pt x="2733" y="629"/>
                        </a:lnTo>
                        <a:lnTo>
                          <a:pt x="2759" y="610"/>
                        </a:lnTo>
                        <a:lnTo>
                          <a:pt x="2730" y="633"/>
                        </a:lnTo>
                        <a:lnTo>
                          <a:pt x="2704" y="656"/>
                        </a:lnTo>
                        <a:lnTo>
                          <a:pt x="2676" y="680"/>
                        </a:lnTo>
                        <a:lnTo>
                          <a:pt x="2650" y="704"/>
                        </a:lnTo>
                        <a:lnTo>
                          <a:pt x="2625" y="729"/>
                        </a:lnTo>
                        <a:lnTo>
                          <a:pt x="2601" y="755"/>
                        </a:lnTo>
                        <a:lnTo>
                          <a:pt x="2577" y="780"/>
                        </a:lnTo>
                        <a:lnTo>
                          <a:pt x="2554" y="808"/>
                        </a:lnTo>
                        <a:lnTo>
                          <a:pt x="2531" y="834"/>
                        </a:lnTo>
                        <a:lnTo>
                          <a:pt x="2509" y="862"/>
                        </a:lnTo>
                        <a:lnTo>
                          <a:pt x="2465" y="917"/>
                        </a:lnTo>
                        <a:lnTo>
                          <a:pt x="2423" y="975"/>
                        </a:lnTo>
                        <a:lnTo>
                          <a:pt x="2384" y="1035"/>
                        </a:lnTo>
                        <a:lnTo>
                          <a:pt x="2344" y="1096"/>
                        </a:lnTo>
                        <a:lnTo>
                          <a:pt x="2306" y="1159"/>
                        </a:lnTo>
                        <a:lnTo>
                          <a:pt x="2268" y="1222"/>
                        </a:lnTo>
                        <a:lnTo>
                          <a:pt x="2232" y="1287"/>
                        </a:lnTo>
                        <a:lnTo>
                          <a:pt x="2196" y="1353"/>
                        </a:lnTo>
                        <a:lnTo>
                          <a:pt x="2159" y="1420"/>
                        </a:lnTo>
                        <a:lnTo>
                          <a:pt x="2121" y="1487"/>
                        </a:lnTo>
                        <a:lnTo>
                          <a:pt x="2083" y="1555"/>
                        </a:lnTo>
                        <a:lnTo>
                          <a:pt x="2185" y="1590"/>
                        </a:lnTo>
                        <a:lnTo>
                          <a:pt x="835" y="2677"/>
                        </a:lnTo>
                        <a:lnTo>
                          <a:pt x="816" y="2671"/>
                        </a:lnTo>
                        <a:lnTo>
                          <a:pt x="798" y="2666"/>
                        </a:lnTo>
                        <a:lnTo>
                          <a:pt x="784" y="2663"/>
                        </a:lnTo>
                        <a:lnTo>
                          <a:pt x="768" y="2660"/>
                        </a:lnTo>
                        <a:lnTo>
                          <a:pt x="755" y="2657"/>
                        </a:lnTo>
                        <a:lnTo>
                          <a:pt x="743" y="2655"/>
                        </a:lnTo>
                        <a:lnTo>
                          <a:pt x="730" y="2654"/>
                        </a:lnTo>
                        <a:lnTo>
                          <a:pt x="720" y="2654"/>
                        </a:lnTo>
                        <a:lnTo>
                          <a:pt x="709" y="2653"/>
                        </a:lnTo>
                        <a:lnTo>
                          <a:pt x="701" y="2653"/>
                        </a:lnTo>
                        <a:lnTo>
                          <a:pt x="683" y="2653"/>
                        </a:lnTo>
                        <a:lnTo>
                          <a:pt x="669" y="2651"/>
                        </a:lnTo>
                        <a:lnTo>
                          <a:pt x="661" y="2650"/>
                        </a:lnTo>
                        <a:lnTo>
                          <a:pt x="656" y="2647"/>
                        </a:lnTo>
                        <a:lnTo>
                          <a:pt x="648" y="2644"/>
                        </a:lnTo>
                        <a:lnTo>
                          <a:pt x="642" y="2641"/>
                        </a:lnTo>
                        <a:lnTo>
                          <a:pt x="635" y="2636"/>
                        </a:lnTo>
                        <a:lnTo>
                          <a:pt x="629" y="2631"/>
                        </a:lnTo>
                        <a:lnTo>
                          <a:pt x="623" y="2623"/>
                        </a:lnTo>
                        <a:lnTo>
                          <a:pt x="616" y="2616"/>
                        </a:lnTo>
                        <a:lnTo>
                          <a:pt x="610" y="2606"/>
                        </a:lnTo>
                        <a:lnTo>
                          <a:pt x="603" y="2594"/>
                        </a:lnTo>
                        <a:lnTo>
                          <a:pt x="594" y="2583"/>
                        </a:lnTo>
                        <a:lnTo>
                          <a:pt x="587" y="2567"/>
                        </a:lnTo>
                        <a:lnTo>
                          <a:pt x="578" y="2551"/>
                        </a:lnTo>
                        <a:lnTo>
                          <a:pt x="570" y="2532"/>
                        </a:lnTo>
                        <a:lnTo>
                          <a:pt x="559" y="2511"/>
                        </a:lnTo>
                        <a:lnTo>
                          <a:pt x="549" y="2488"/>
                        </a:lnTo>
                        <a:lnTo>
                          <a:pt x="543" y="2475"/>
                        </a:lnTo>
                        <a:lnTo>
                          <a:pt x="537" y="2462"/>
                        </a:lnTo>
                        <a:lnTo>
                          <a:pt x="532" y="2449"/>
                        </a:lnTo>
                        <a:lnTo>
                          <a:pt x="524" y="2434"/>
                        </a:lnTo>
                        <a:lnTo>
                          <a:pt x="507" y="2432"/>
                        </a:lnTo>
                        <a:lnTo>
                          <a:pt x="489" y="2432"/>
                        </a:lnTo>
                        <a:lnTo>
                          <a:pt x="473" y="2432"/>
                        </a:lnTo>
                        <a:lnTo>
                          <a:pt x="457" y="2434"/>
                        </a:lnTo>
                        <a:lnTo>
                          <a:pt x="441" y="2437"/>
                        </a:lnTo>
                        <a:lnTo>
                          <a:pt x="425" y="2441"/>
                        </a:lnTo>
                        <a:lnTo>
                          <a:pt x="411" y="2446"/>
                        </a:lnTo>
                        <a:lnTo>
                          <a:pt x="395" y="2450"/>
                        </a:lnTo>
                        <a:lnTo>
                          <a:pt x="380" y="2456"/>
                        </a:lnTo>
                        <a:lnTo>
                          <a:pt x="367" y="2463"/>
                        </a:lnTo>
                        <a:lnTo>
                          <a:pt x="352" y="2470"/>
                        </a:lnTo>
                        <a:lnTo>
                          <a:pt x="339" y="2479"/>
                        </a:lnTo>
                        <a:lnTo>
                          <a:pt x="326" y="2488"/>
                        </a:lnTo>
                        <a:lnTo>
                          <a:pt x="313" y="2498"/>
                        </a:lnTo>
                        <a:lnTo>
                          <a:pt x="301" y="2508"/>
                        </a:lnTo>
                        <a:lnTo>
                          <a:pt x="290" y="2518"/>
                        </a:lnTo>
                        <a:lnTo>
                          <a:pt x="278" y="2530"/>
                        </a:lnTo>
                        <a:lnTo>
                          <a:pt x="266" y="2542"/>
                        </a:lnTo>
                        <a:lnTo>
                          <a:pt x="245" y="2568"/>
                        </a:lnTo>
                        <a:lnTo>
                          <a:pt x="224" y="2596"/>
                        </a:lnTo>
                        <a:lnTo>
                          <a:pt x="205" y="2625"/>
                        </a:lnTo>
                        <a:lnTo>
                          <a:pt x="189" y="2655"/>
                        </a:lnTo>
                        <a:lnTo>
                          <a:pt x="173" y="2689"/>
                        </a:lnTo>
                        <a:lnTo>
                          <a:pt x="159" y="2722"/>
                        </a:lnTo>
                        <a:lnTo>
                          <a:pt x="147" y="2757"/>
                        </a:lnTo>
                        <a:lnTo>
                          <a:pt x="135" y="2792"/>
                        </a:lnTo>
                        <a:lnTo>
                          <a:pt x="125" y="2829"/>
                        </a:lnTo>
                        <a:lnTo>
                          <a:pt x="118" y="2865"/>
                        </a:lnTo>
                        <a:lnTo>
                          <a:pt x="111" y="2902"/>
                        </a:lnTo>
                        <a:lnTo>
                          <a:pt x="106" y="2938"/>
                        </a:lnTo>
                        <a:lnTo>
                          <a:pt x="102" y="2975"/>
                        </a:lnTo>
                        <a:lnTo>
                          <a:pt x="99" y="3011"/>
                        </a:lnTo>
                        <a:lnTo>
                          <a:pt x="99" y="3046"/>
                        </a:lnTo>
                        <a:lnTo>
                          <a:pt x="100" y="3081"/>
                        </a:lnTo>
                        <a:lnTo>
                          <a:pt x="102" y="3114"/>
                        </a:lnTo>
                        <a:lnTo>
                          <a:pt x="106" y="3146"/>
                        </a:lnTo>
                        <a:lnTo>
                          <a:pt x="112" y="3177"/>
                        </a:lnTo>
                        <a:lnTo>
                          <a:pt x="119" y="3206"/>
                        </a:lnTo>
                        <a:lnTo>
                          <a:pt x="128" y="3234"/>
                        </a:lnTo>
                        <a:lnTo>
                          <a:pt x="132" y="3247"/>
                        </a:lnTo>
                        <a:lnTo>
                          <a:pt x="137" y="3259"/>
                        </a:lnTo>
                        <a:lnTo>
                          <a:pt x="143" y="3272"/>
                        </a:lnTo>
                        <a:lnTo>
                          <a:pt x="148" y="3282"/>
                        </a:lnTo>
                        <a:lnTo>
                          <a:pt x="561" y="3221"/>
                        </a:lnTo>
                        <a:lnTo>
                          <a:pt x="124" y="3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68" name=""/>
                  <p:cNvSpPr/>
                  <p:nvPr/>
                </p:nvSpPr>
                <p:spPr>
                  <a:xfrm>
                    <a:off x="3519360" y="5425920"/>
                    <a:ext cx="4104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4" h="848">
                        <a:moveTo>
                          <a:pt x="0" y="848"/>
                        </a:moveTo>
                        <a:lnTo>
                          <a:pt x="954" y="0"/>
                        </a:lnTo>
                        <a:lnTo>
                          <a:pt x="935" y="35"/>
                        </a:lnTo>
                        <a:lnTo>
                          <a:pt x="914" y="69"/>
                        </a:lnTo>
                        <a:lnTo>
                          <a:pt x="893" y="102"/>
                        </a:lnTo>
                        <a:lnTo>
                          <a:pt x="870" y="134"/>
                        </a:lnTo>
                        <a:lnTo>
                          <a:pt x="847" y="166"/>
                        </a:lnTo>
                        <a:lnTo>
                          <a:pt x="822" y="197"/>
                        </a:lnTo>
                        <a:lnTo>
                          <a:pt x="797" y="228"/>
                        </a:lnTo>
                        <a:lnTo>
                          <a:pt x="772" y="257"/>
                        </a:lnTo>
                        <a:lnTo>
                          <a:pt x="746" y="286"/>
                        </a:lnTo>
                        <a:lnTo>
                          <a:pt x="720" y="314"/>
                        </a:lnTo>
                        <a:lnTo>
                          <a:pt x="692" y="341"/>
                        </a:lnTo>
                        <a:lnTo>
                          <a:pt x="664" y="367"/>
                        </a:lnTo>
                        <a:lnTo>
                          <a:pt x="608" y="420"/>
                        </a:lnTo>
                        <a:lnTo>
                          <a:pt x="549" y="469"/>
                        </a:lnTo>
                        <a:lnTo>
                          <a:pt x="490" y="518"/>
                        </a:lnTo>
                        <a:lnTo>
                          <a:pt x="430" y="564"/>
                        </a:lnTo>
                        <a:lnTo>
                          <a:pt x="370" y="608"/>
                        </a:lnTo>
                        <a:lnTo>
                          <a:pt x="309" y="650"/>
                        </a:lnTo>
                        <a:lnTo>
                          <a:pt x="248" y="692"/>
                        </a:lnTo>
                        <a:lnTo>
                          <a:pt x="188" y="733"/>
                        </a:lnTo>
                        <a:lnTo>
                          <a:pt x="130" y="774"/>
                        </a:lnTo>
                        <a:lnTo>
                          <a:pt x="101" y="794"/>
                        </a:lnTo>
                        <a:lnTo>
                          <a:pt x="71" y="813"/>
                        </a:lnTo>
                        <a:lnTo>
                          <a:pt x="0" y="8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69" name=""/>
                  <p:cNvSpPr/>
                  <p:nvPr/>
                </p:nvSpPr>
                <p:spPr>
                  <a:xfrm>
                    <a:off x="3517920" y="5389560"/>
                    <a:ext cx="26280" cy="22680"/>
                  </a:xfrm>
                  <a:custGeom>
                    <a:avLst/>
                    <a:gdLst/>
                    <a:ahLst/>
                    <a:rect l="l" t="t" r="r" b="b"/>
                    <a:pathLst>
                      <a:path w="613" h="578">
                        <a:moveTo>
                          <a:pt x="0" y="578"/>
                        </a:moveTo>
                        <a:lnTo>
                          <a:pt x="13" y="558"/>
                        </a:lnTo>
                        <a:lnTo>
                          <a:pt x="28" y="536"/>
                        </a:lnTo>
                        <a:lnTo>
                          <a:pt x="44" y="516"/>
                        </a:lnTo>
                        <a:lnTo>
                          <a:pt x="58" y="495"/>
                        </a:lnTo>
                        <a:lnTo>
                          <a:pt x="74" y="476"/>
                        </a:lnTo>
                        <a:lnTo>
                          <a:pt x="92" y="457"/>
                        </a:lnTo>
                        <a:lnTo>
                          <a:pt x="109" y="440"/>
                        </a:lnTo>
                        <a:lnTo>
                          <a:pt x="127" y="422"/>
                        </a:lnTo>
                        <a:lnTo>
                          <a:pt x="165" y="387"/>
                        </a:lnTo>
                        <a:lnTo>
                          <a:pt x="203" y="355"/>
                        </a:lnTo>
                        <a:lnTo>
                          <a:pt x="243" y="323"/>
                        </a:lnTo>
                        <a:lnTo>
                          <a:pt x="284" y="291"/>
                        </a:lnTo>
                        <a:lnTo>
                          <a:pt x="326" y="259"/>
                        </a:lnTo>
                        <a:lnTo>
                          <a:pt x="367" y="227"/>
                        </a:lnTo>
                        <a:lnTo>
                          <a:pt x="411" y="195"/>
                        </a:lnTo>
                        <a:lnTo>
                          <a:pt x="452" y="160"/>
                        </a:lnTo>
                        <a:lnTo>
                          <a:pt x="494" y="124"/>
                        </a:lnTo>
                        <a:lnTo>
                          <a:pt x="535" y="86"/>
                        </a:lnTo>
                        <a:lnTo>
                          <a:pt x="555" y="65"/>
                        </a:lnTo>
                        <a:lnTo>
                          <a:pt x="576" y="43"/>
                        </a:lnTo>
                        <a:lnTo>
                          <a:pt x="594" y="23"/>
                        </a:lnTo>
                        <a:lnTo>
                          <a:pt x="613" y="0"/>
                        </a:lnTo>
                        <a:lnTo>
                          <a:pt x="0" y="57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120" bIns="-24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70" name=""/>
                  <p:cNvSpPr/>
                  <p:nvPr/>
                </p:nvSpPr>
                <p:spPr>
                  <a:xfrm>
                    <a:off x="3517920" y="5379120"/>
                    <a:ext cx="3060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715" h="568">
                        <a:moveTo>
                          <a:pt x="0" y="568"/>
                        </a:moveTo>
                        <a:lnTo>
                          <a:pt x="715" y="0"/>
                        </a:lnTo>
                        <a:lnTo>
                          <a:pt x="0" y="56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71" name=""/>
                  <p:cNvSpPr/>
                  <p:nvPr/>
                </p:nvSpPr>
                <p:spPr>
                  <a:xfrm>
                    <a:off x="3519360" y="5369400"/>
                    <a:ext cx="2160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508" h="478">
                        <a:moveTo>
                          <a:pt x="0" y="478"/>
                        </a:moveTo>
                        <a:lnTo>
                          <a:pt x="7" y="461"/>
                        </a:lnTo>
                        <a:lnTo>
                          <a:pt x="16" y="443"/>
                        </a:lnTo>
                        <a:lnTo>
                          <a:pt x="25" y="426"/>
                        </a:lnTo>
                        <a:lnTo>
                          <a:pt x="36" y="408"/>
                        </a:lnTo>
                        <a:lnTo>
                          <a:pt x="47" y="392"/>
                        </a:lnTo>
                        <a:lnTo>
                          <a:pt x="60" y="376"/>
                        </a:lnTo>
                        <a:lnTo>
                          <a:pt x="73" y="360"/>
                        </a:lnTo>
                        <a:lnTo>
                          <a:pt x="86" y="344"/>
                        </a:lnTo>
                        <a:lnTo>
                          <a:pt x="101" y="330"/>
                        </a:lnTo>
                        <a:lnTo>
                          <a:pt x="115" y="315"/>
                        </a:lnTo>
                        <a:lnTo>
                          <a:pt x="149" y="286"/>
                        </a:lnTo>
                        <a:lnTo>
                          <a:pt x="182" y="258"/>
                        </a:lnTo>
                        <a:lnTo>
                          <a:pt x="217" y="230"/>
                        </a:lnTo>
                        <a:lnTo>
                          <a:pt x="255" y="203"/>
                        </a:lnTo>
                        <a:lnTo>
                          <a:pt x="293" y="175"/>
                        </a:lnTo>
                        <a:lnTo>
                          <a:pt x="369" y="121"/>
                        </a:lnTo>
                        <a:lnTo>
                          <a:pt x="405" y="92"/>
                        </a:lnTo>
                        <a:lnTo>
                          <a:pt x="441" y="63"/>
                        </a:lnTo>
                        <a:lnTo>
                          <a:pt x="475" y="32"/>
                        </a:lnTo>
                        <a:lnTo>
                          <a:pt x="508" y="0"/>
                        </a:lnTo>
                        <a:lnTo>
                          <a:pt x="0" y="47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080" bIns="-28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72" name=""/>
                  <p:cNvSpPr/>
                  <p:nvPr/>
                </p:nvSpPr>
                <p:spPr>
                  <a:xfrm>
                    <a:off x="3515400" y="5366880"/>
                    <a:ext cx="1728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01" h="439">
                        <a:moveTo>
                          <a:pt x="0" y="439"/>
                        </a:moveTo>
                        <a:lnTo>
                          <a:pt x="401" y="0"/>
                        </a:lnTo>
                        <a:lnTo>
                          <a:pt x="401" y="19"/>
                        </a:lnTo>
                        <a:lnTo>
                          <a:pt x="398" y="36"/>
                        </a:lnTo>
                        <a:lnTo>
                          <a:pt x="395" y="54"/>
                        </a:lnTo>
                        <a:lnTo>
                          <a:pt x="389" y="70"/>
                        </a:lnTo>
                        <a:lnTo>
                          <a:pt x="383" y="86"/>
                        </a:lnTo>
                        <a:lnTo>
                          <a:pt x="376" y="101"/>
                        </a:lnTo>
                        <a:lnTo>
                          <a:pt x="367" y="115"/>
                        </a:lnTo>
                        <a:lnTo>
                          <a:pt x="357" y="130"/>
                        </a:lnTo>
                        <a:lnTo>
                          <a:pt x="347" y="143"/>
                        </a:lnTo>
                        <a:lnTo>
                          <a:pt x="335" y="156"/>
                        </a:lnTo>
                        <a:lnTo>
                          <a:pt x="322" y="169"/>
                        </a:lnTo>
                        <a:lnTo>
                          <a:pt x="309" y="182"/>
                        </a:lnTo>
                        <a:lnTo>
                          <a:pt x="294" y="195"/>
                        </a:lnTo>
                        <a:lnTo>
                          <a:pt x="281" y="207"/>
                        </a:lnTo>
                        <a:lnTo>
                          <a:pt x="250" y="230"/>
                        </a:lnTo>
                        <a:lnTo>
                          <a:pt x="218" y="255"/>
                        </a:lnTo>
                        <a:lnTo>
                          <a:pt x="185" y="278"/>
                        </a:lnTo>
                        <a:lnTo>
                          <a:pt x="151" y="302"/>
                        </a:lnTo>
                        <a:lnTo>
                          <a:pt x="118" y="326"/>
                        </a:lnTo>
                        <a:lnTo>
                          <a:pt x="86" y="353"/>
                        </a:lnTo>
                        <a:lnTo>
                          <a:pt x="55" y="379"/>
                        </a:lnTo>
                        <a:lnTo>
                          <a:pt x="41" y="393"/>
                        </a:lnTo>
                        <a:lnTo>
                          <a:pt x="26" y="408"/>
                        </a:lnTo>
                        <a:lnTo>
                          <a:pt x="13" y="423"/>
                        </a:lnTo>
                        <a:lnTo>
                          <a:pt x="0" y="439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73" name=""/>
                  <p:cNvSpPr/>
                  <p:nvPr/>
                </p:nvSpPr>
                <p:spPr>
                  <a:xfrm>
                    <a:off x="3515400" y="5370840"/>
                    <a:ext cx="5400" cy="8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2" h="208">
                        <a:moveTo>
                          <a:pt x="0" y="208"/>
                        </a:moveTo>
                        <a:lnTo>
                          <a:pt x="132" y="0"/>
                        </a:lnTo>
                        <a:lnTo>
                          <a:pt x="0" y="20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520" bIns="-38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274" name=""/>
                <p:cNvGrpSpPr/>
                <p:nvPr/>
              </p:nvGrpSpPr>
              <p:grpSpPr>
                <a:xfrm>
                  <a:off x="2723040" y="5331240"/>
                  <a:ext cx="159480" cy="210600"/>
                  <a:chOff x="2723040" y="5331240"/>
                  <a:chExt cx="159480" cy="210600"/>
                </a:xfrm>
              </p:grpSpPr>
              <p:sp>
                <p:nvSpPr>
                  <p:cNvPr id="275" name=""/>
                  <p:cNvSpPr/>
                  <p:nvPr/>
                </p:nvSpPr>
                <p:spPr>
                  <a:xfrm flipH="1">
                    <a:off x="2725920" y="5334120"/>
                    <a:ext cx="155160" cy="198360"/>
                  </a:xfrm>
                  <a:custGeom>
                    <a:avLst/>
                    <a:gdLst/>
                    <a:ahLst/>
                    <a:rect l="l" t="t" r="r" b="b"/>
                    <a:pathLst>
                      <a:path w="3611" h="4998">
                        <a:moveTo>
                          <a:pt x="386" y="1616"/>
                        </a:moveTo>
                        <a:lnTo>
                          <a:pt x="1132" y="239"/>
                        </a:lnTo>
                        <a:lnTo>
                          <a:pt x="1134" y="239"/>
                        </a:lnTo>
                        <a:lnTo>
                          <a:pt x="1134" y="239"/>
                        </a:lnTo>
                        <a:lnTo>
                          <a:pt x="1137" y="238"/>
                        </a:lnTo>
                        <a:lnTo>
                          <a:pt x="1140" y="236"/>
                        </a:lnTo>
                        <a:lnTo>
                          <a:pt x="1142" y="236"/>
                        </a:lnTo>
                        <a:lnTo>
                          <a:pt x="1147" y="233"/>
                        </a:lnTo>
                        <a:lnTo>
                          <a:pt x="1151" y="232"/>
                        </a:lnTo>
                        <a:lnTo>
                          <a:pt x="1157" y="229"/>
                        </a:lnTo>
                        <a:lnTo>
                          <a:pt x="1163" y="228"/>
                        </a:lnTo>
                        <a:lnTo>
                          <a:pt x="1170" y="225"/>
                        </a:lnTo>
                        <a:lnTo>
                          <a:pt x="1177" y="220"/>
                        </a:lnTo>
                        <a:lnTo>
                          <a:pt x="1186" y="217"/>
                        </a:lnTo>
                        <a:lnTo>
                          <a:pt x="1204" y="210"/>
                        </a:lnTo>
                        <a:lnTo>
                          <a:pt x="1224" y="203"/>
                        </a:lnTo>
                        <a:lnTo>
                          <a:pt x="1246" y="194"/>
                        </a:lnTo>
                        <a:lnTo>
                          <a:pt x="1271" y="184"/>
                        </a:lnTo>
                        <a:lnTo>
                          <a:pt x="1297" y="175"/>
                        </a:lnTo>
                        <a:lnTo>
                          <a:pt x="1325" y="164"/>
                        </a:lnTo>
                        <a:lnTo>
                          <a:pt x="1354" y="153"/>
                        </a:lnTo>
                        <a:lnTo>
                          <a:pt x="1383" y="143"/>
                        </a:lnTo>
                        <a:lnTo>
                          <a:pt x="1415" y="131"/>
                        </a:lnTo>
                        <a:lnTo>
                          <a:pt x="1448" y="121"/>
                        </a:lnTo>
                        <a:lnTo>
                          <a:pt x="1482" y="110"/>
                        </a:lnTo>
                        <a:lnTo>
                          <a:pt x="1515" y="98"/>
                        </a:lnTo>
                        <a:lnTo>
                          <a:pt x="1587" y="76"/>
                        </a:lnTo>
                        <a:lnTo>
                          <a:pt x="1658" y="56"/>
                        </a:lnTo>
                        <a:lnTo>
                          <a:pt x="1730" y="38"/>
                        </a:lnTo>
                        <a:lnTo>
                          <a:pt x="1766" y="29"/>
                        </a:lnTo>
                        <a:lnTo>
                          <a:pt x="1801" y="24"/>
                        </a:lnTo>
                        <a:lnTo>
                          <a:pt x="1836" y="16"/>
                        </a:lnTo>
                        <a:lnTo>
                          <a:pt x="1870" y="11"/>
                        </a:lnTo>
                        <a:lnTo>
                          <a:pt x="1903" y="8"/>
                        </a:lnTo>
                        <a:lnTo>
                          <a:pt x="1935" y="3"/>
                        </a:lnTo>
                        <a:lnTo>
                          <a:pt x="1966" y="2"/>
                        </a:lnTo>
                        <a:lnTo>
                          <a:pt x="1996" y="0"/>
                        </a:lnTo>
                        <a:lnTo>
                          <a:pt x="2055" y="2"/>
                        </a:lnTo>
                        <a:lnTo>
                          <a:pt x="2116" y="3"/>
                        </a:lnTo>
                        <a:lnTo>
                          <a:pt x="2237" y="8"/>
                        </a:lnTo>
                        <a:lnTo>
                          <a:pt x="2296" y="11"/>
                        </a:lnTo>
                        <a:lnTo>
                          <a:pt x="2355" y="13"/>
                        </a:lnTo>
                        <a:lnTo>
                          <a:pt x="2412" y="18"/>
                        </a:lnTo>
                        <a:lnTo>
                          <a:pt x="2438" y="19"/>
                        </a:lnTo>
                        <a:lnTo>
                          <a:pt x="2465" y="22"/>
                        </a:lnTo>
                        <a:lnTo>
                          <a:pt x="2490" y="24"/>
                        </a:lnTo>
                        <a:lnTo>
                          <a:pt x="2515" y="25"/>
                        </a:lnTo>
                        <a:lnTo>
                          <a:pt x="2538" y="27"/>
                        </a:lnTo>
                        <a:lnTo>
                          <a:pt x="2560" y="29"/>
                        </a:lnTo>
                        <a:lnTo>
                          <a:pt x="2581" y="31"/>
                        </a:lnTo>
                        <a:lnTo>
                          <a:pt x="2601" y="32"/>
                        </a:lnTo>
                        <a:lnTo>
                          <a:pt x="2618" y="34"/>
                        </a:lnTo>
                        <a:lnTo>
                          <a:pt x="2634" y="35"/>
                        </a:lnTo>
                        <a:lnTo>
                          <a:pt x="2651" y="37"/>
                        </a:lnTo>
                        <a:lnTo>
                          <a:pt x="2664" y="38"/>
                        </a:lnTo>
                        <a:lnTo>
                          <a:pt x="2675" y="40"/>
                        </a:lnTo>
                        <a:lnTo>
                          <a:pt x="2684" y="40"/>
                        </a:lnTo>
                        <a:lnTo>
                          <a:pt x="2691" y="41"/>
                        </a:lnTo>
                        <a:lnTo>
                          <a:pt x="2697" y="41"/>
                        </a:lnTo>
                        <a:lnTo>
                          <a:pt x="2701" y="43"/>
                        </a:lnTo>
                        <a:lnTo>
                          <a:pt x="2701" y="43"/>
                        </a:lnTo>
                        <a:lnTo>
                          <a:pt x="2703" y="43"/>
                        </a:lnTo>
                        <a:lnTo>
                          <a:pt x="2704" y="43"/>
                        </a:lnTo>
                        <a:lnTo>
                          <a:pt x="2707" y="44"/>
                        </a:lnTo>
                        <a:lnTo>
                          <a:pt x="2712" y="45"/>
                        </a:lnTo>
                        <a:lnTo>
                          <a:pt x="2716" y="45"/>
                        </a:lnTo>
                        <a:lnTo>
                          <a:pt x="2723" y="48"/>
                        </a:lnTo>
                        <a:lnTo>
                          <a:pt x="2731" y="50"/>
                        </a:lnTo>
                        <a:lnTo>
                          <a:pt x="2739" y="53"/>
                        </a:lnTo>
                        <a:lnTo>
                          <a:pt x="2748" y="56"/>
                        </a:lnTo>
                        <a:lnTo>
                          <a:pt x="2758" y="59"/>
                        </a:lnTo>
                        <a:lnTo>
                          <a:pt x="2770" y="63"/>
                        </a:lnTo>
                        <a:lnTo>
                          <a:pt x="2782" y="66"/>
                        </a:lnTo>
                        <a:lnTo>
                          <a:pt x="2793" y="70"/>
                        </a:lnTo>
                        <a:lnTo>
                          <a:pt x="2808" y="75"/>
                        </a:lnTo>
                        <a:lnTo>
                          <a:pt x="2821" y="80"/>
                        </a:lnTo>
                        <a:lnTo>
                          <a:pt x="2837" y="85"/>
                        </a:lnTo>
                        <a:lnTo>
                          <a:pt x="2852" y="91"/>
                        </a:lnTo>
                        <a:lnTo>
                          <a:pt x="2868" y="96"/>
                        </a:lnTo>
                        <a:lnTo>
                          <a:pt x="2903" y="110"/>
                        </a:lnTo>
                        <a:lnTo>
                          <a:pt x="2938" y="123"/>
                        </a:lnTo>
                        <a:lnTo>
                          <a:pt x="2975" y="139"/>
                        </a:lnTo>
                        <a:lnTo>
                          <a:pt x="3015" y="155"/>
                        </a:lnTo>
                        <a:lnTo>
                          <a:pt x="3054" y="172"/>
                        </a:lnTo>
                        <a:lnTo>
                          <a:pt x="3095" y="190"/>
                        </a:lnTo>
                        <a:lnTo>
                          <a:pt x="3136" y="210"/>
                        </a:lnTo>
                        <a:lnTo>
                          <a:pt x="3178" y="231"/>
                        </a:lnTo>
                        <a:lnTo>
                          <a:pt x="3219" y="254"/>
                        </a:lnTo>
                        <a:lnTo>
                          <a:pt x="3258" y="276"/>
                        </a:lnTo>
                        <a:lnTo>
                          <a:pt x="3299" y="300"/>
                        </a:lnTo>
                        <a:lnTo>
                          <a:pt x="3337" y="325"/>
                        </a:lnTo>
                        <a:lnTo>
                          <a:pt x="3375" y="351"/>
                        </a:lnTo>
                        <a:lnTo>
                          <a:pt x="3410" y="379"/>
                        </a:lnTo>
                        <a:lnTo>
                          <a:pt x="3443" y="408"/>
                        </a:lnTo>
                        <a:lnTo>
                          <a:pt x="3459" y="423"/>
                        </a:lnTo>
                        <a:lnTo>
                          <a:pt x="3474" y="437"/>
                        </a:lnTo>
                        <a:lnTo>
                          <a:pt x="3488" y="453"/>
                        </a:lnTo>
                        <a:lnTo>
                          <a:pt x="3503" y="468"/>
                        </a:lnTo>
                        <a:lnTo>
                          <a:pt x="3516" y="484"/>
                        </a:lnTo>
                        <a:lnTo>
                          <a:pt x="3528" y="500"/>
                        </a:lnTo>
                        <a:lnTo>
                          <a:pt x="3539" y="516"/>
                        </a:lnTo>
                        <a:lnTo>
                          <a:pt x="3551" y="532"/>
                        </a:lnTo>
                        <a:lnTo>
                          <a:pt x="3560" y="548"/>
                        </a:lnTo>
                        <a:lnTo>
                          <a:pt x="3570" y="566"/>
                        </a:lnTo>
                        <a:lnTo>
                          <a:pt x="3577" y="583"/>
                        </a:lnTo>
                        <a:lnTo>
                          <a:pt x="3584" y="599"/>
                        </a:lnTo>
                        <a:lnTo>
                          <a:pt x="3589" y="618"/>
                        </a:lnTo>
                        <a:lnTo>
                          <a:pt x="3595" y="636"/>
                        </a:lnTo>
                        <a:lnTo>
                          <a:pt x="3599" y="653"/>
                        </a:lnTo>
                        <a:lnTo>
                          <a:pt x="3600" y="672"/>
                        </a:lnTo>
                        <a:lnTo>
                          <a:pt x="3602" y="691"/>
                        </a:lnTo>
                        <a:lnTo>
                          <a:pt x="3605" y="710"/>
                        </a:lnTo>
                        <a:lnTo>
                          <a:pt x="3606" y="730"/>
                        </a:lnTo>
                        <a:lnTo>
                          <a:pt x="3608" y="751"/>
                        </a:lnTo>
                        <a:lnTo>
                          <a:pt x="3608" y="773"/>
                        </a:lnTo>
                        <a:lnTo>
                          <a:pt x="3609" y="794"/>
                        </a:lnTo>
                        <a:lnTo>
                          <a:pt x="3611" y="841"/>
                        </a:lnTo>
                        <a:lnTo>
                          <a:pt x="3611" y="891"/>
                        </a:lnTo>
                        <a:lnTo>
                          <a:pt x="3611" y="942"/>
                        </a:lnTo>
                        <a:lnTo>
                          <a:pt x="3611" y="993"/>
                        </a:lnTo>
                        <a:lnTo>
                          <a:pt x="3609" y="1048"/>
                        </a:lnTo>
                        <a:lnTo>
                          <a:pt x="3608" y="1103"/>
                        </a:lnTo>
                        <a:lnTo>
                          <a:pt x="3605" y="1159"/>
                        </a:lnTo>
                        <a:lnTo>
                          <a:pt x="3600" y="1217"/>
                        </a:lnTo>
                        <a:lnTo>
                          <a:pt x="3598" y="1275"/>
                        </a:lnTo>
                        <a:lnTo>
                          <a:pt x="3592" y="1334"/>
                        </a:lnTo>
                        <a:lnTo>
                          <a:pt x="3586" y="1392"/>
                        </a:lnTo>
                        <a:lnTo>
                          <a:pt x="3580" y="1450"/>
                        </a:lnTo>
                        <a:lnTo>
                          <a:pt x="3573" y="1507"/>
                        </a:lnTo>
                        <a:lnTo>
                          <a:pt x="3566" y="1565"/>
                        </a:lnTo>
                        <a:lnTo>
                          <a:pt x="3558" y="1622"/>
                        </a:lnTo>
                        <a:lnTo>
                          <a:pt x="3548" y="1678"/>
                        </a:lnTo>
                        <a:lnTo>
                          <a:pt x="3539" y="1731"/>
                        </a:lnTo>
                        <a:lnTo>
                          <a:pt x="3529" y="1784"/>
                        </a:lnTo>
                        <a:lnTo>
                          <a:pt x="3517" y="1835"/>
                        </a:lnTo>
                        <a:lnTo>
                          <a:pt x="3506" y="1884"/>
                        </a:lnTo>
                        <a:lnTo>
                          <a:pt x="3493" y="1931"/>
                        </a:lnTo>
                        <a:lnTo>
                          <a:pt x="3487" y="1953"/>
                        </a:lnTo>
                        <a:lnTo>
                          <a:pt x="3480" y="1975"/>
                        </a:lnTo>
                        <a:lnTo>
                          <a:pt x="3472" y="1997"/>
                        </a:lnTo>
                        <a:lnTo>
                          <a:pt x="3465" y="2017"/>
                        </a:lnTo>
                        <a:lnTo>
                          <a:pt x="3458" y="2036"/>
                        </a:lnTo>
                        <a:lnTo>
                          <a:pt x="3443" y="2074"/>
                        </a:lnTo>
                        <a:lnTo>
                          <a:pt x="3436" y="2090"/>
                        </a:lnTo>
                        <a:lnTo>
                          <a:pt x="3427" y="2107"/>
                        </a:lnTo>
                        <a:lnTo>
                          <a:pt x="3420" y="2122"/>
                        </a:lnTo>
                        <a:lnTo>
                          <a:pt x="3411" y="2137"/>
                        </a:lnTo>
                        <a:lnTo>
                          <a:pt x="3402" y="2151"/>
                        </a:lnTo>
                        <a:lnTo>
                          <a:pt x="3394" y="2164"/>
                        </a:lnTo>
                        <a:lnTo>
                          <a:pt x="3385" y="2176"/>
                        </a:lnTo>
                        <a:lnTo>
                          <a:pt x="3376" y="2186"/>
                        </a:lnTo>
                        <a:lnTo>
                          <a:pt x="3367" y="2195"/>
                        </a:lnTo>
                        <a:lnTo>
                          <a:pt x="3348" y="2215"/>
                        </a:lnTo>
                        <a:lnTo>
                          <a:pt x="3327" y="2237"/>
                        </a:lnTo>
                        <a:lnTo>
                          <a:pt x="3305" y="2259"/>
                        </a:lnTo>
                        <a:lnTo>
                          <a:pt x="3280" y="2282"/>
                        </a:lnTo>
                        <a:lnTo>
                          <a:pt x="3255" y="2308"/>
                        </a:lnTo>
                        <a:lnTo>
                          <a:pt x="3229" y="2333"/>
                        </a:lnTo>
                        <a:lnTo>
                          <a:pt x="3201" y="2359"/>
                        </a:lnTo>
                        <a:lnTo>
                          <a:pt x="3174" y="2387"/>
                        </a:lnTo>
                        <a:lnTo>
                          <a:pt x="3115" y="2443"/>
                        </a:lnTo>
                        <a:lnTo>
                          <a:pt x="2997" y="2555"/>
                        </a:lnTo>
                        <a:lnTo>
                          <a:pt x="2940" y="2609"/>
                        </a:lnTo>
                        <a:lnTo>
                          <a:pt x="2911" y="2635"/>
                        </a:lnTo>
                        <a:lnTo>
                          <a:pt x="2885" y="2661"/>
                        </a:lnTo>
                        <a:lnTo>
                          <a:pt x="2857" y="2686"/>
                        </a:lnTo>
                        <a:lnTo>
                          <a:pt x="2833" y="2709"/>
                        </a:lnTo>
                        <a:lnTo>
                          <a:pt x="2808" y="2733"/>
                        </a:lnTo>
                        <a:lnTo>
                          <a:pt x="2785" y="2754"/>
                        </a:lnTo>
                        <a:lnTo>
                          <a:pt x="2763" y="2773"/>
                        </a:lnTo>
                        <a:lnTo>
                          <a:pt x="2744" y="2792"/>
                        </a:lnTo>
                        <a:lnTo>
                          <a:pt x="2725" y="2808"/>
                        </a:lnTo>
                        <a:lnTo>
                          <a:pt x="2718" y="2816"/>
                        </a:lnTo>
                        <a:lnTo>
                          <a:pt x="2709" y="2824"/>
                        </a:lnTo>
                        <a:lnTo>
                          <a:pt x="2701" y="2830"/>
                        </a:lnTo>
                        <a:lnTo>
                          <a:pt x="2688" y="2842"/>
                        </a:lnTo>
                        <a:lnTo>
                          <a:pt x="2684" y="2848"/>
                        </a:lnTo>
                        <a:lnTo>
                          <a:pt x="2678" y="2852"/>
                        </a:lnTo>
                        <a:lnTo>
                          <a:pt x="2674" y="2855"/>
                        </a:lnTo>
                        <a:lnTo>
                          <a:pt x="2669" y="2859"/>
                        </a:lnTo>
                        <a:lnTo>
                          <a:pt x="2667" y="2862"/>
                        </a:lnTo>
                        <a:lnTo>
                          <a:pt x="2665" y="2864"/>
                        </a:lnTo>
                        <a:lnTo>
                          <a:pt x="2662" y="2865"/>
                        </a:lnTo>
                        <a:lnTo>
                          <a:pt x="2662" y="2867"/>
                        </a:lnTo>
                        <a:lnTo>
                          <a:pt x="2661" y="2867"/>
                        </a:lnTo>
                        <a:lnTo>
                          <a:pt x="2661" y="2867"/>
                        </a:lnTo>
                        <a:lnTo>
                          <a:pt x="2659" y="2868"/>
                        </a:lnTo>
                        <a:lnTo>
                          <a:pt x="2656" y="2869"/>
                        </a:lnTo>
                        <a:lnTo>
                          <a:pt x="2653" y="2871"/>
                        </a:lnTo>
                        <a:lnTo>
                          <a:pt x="2649" y="2874"/>
                        </a:lnTo>
                        <a:lnTo>
                          <a:pt x="2643" y="2877"/>
                        </a:lnTo>
                        <a:lnTo>
                          <a:pt x="2637" y="2880"/>
                        </a:lnTo>
                        <a:lnTo>
                          <a:pt x="2630" y="2884"/>
                        </a:lnTo>
                        <a:lnTo>
                          <a:pt x="2623" y="2888"/>
                        </a:lnTo>
                        <a:lnTo>
                          <a:pt x="2616" y="2893"/>
                        </a:lnTo>
                        <a:lnTo>
                          <a:pt x="2605" y="2897"/>
                        </a:lnTo>
                        <a:lnTo>
                          <a:pt x="2595" y="2903"/>
                        </a:lnTo>
                        <a:lnTo>
                          <a:pt x="2585" y="2909"/>
                        </a:lnTo>
                        <a:lnTo>
                          <a:pt x="2562" y="2922"/>
                        </a:lnTo>
                        <a:lnTo>
                          <a:pt x="2550" y="2929"/>
                        </a:lnTo>
                        <a:lnTo>
                          <a:pt x="2524" y="2944"/>
                        </a:lnTo>
                        <a:lnTo>
                          <a:pt x="2495" y="2961"/>
                        </a:lnTo>
                        <a:lnTo>
                          <a:pt x="2465" y="2979"/>
                        </a:lnTo>
                        <a:lnTo>
                          <a:pt x="2433" y="2998"/>
                        </a:lnTo>
                        <a:lnTo>
                          <a:pt x="2400" y="3020"/>
                        </a:lnTo>
                        <a:lnTo>
                          <a:pt x="2366" y="3040"/>
                        </a:lnTo>
                        <a:lnTo>
                          <a:pt x="2331" y="3063"/>
                        </a:lnTo>
                        <a:lnTo>
                          <a:pt x="2296" y="3087"/>
                        </a:lnTo>
                        <a:lnTo>
                          <a:pt x="2260" y="3111"/>
                        </a:lnTo>
                        <a:lnTo>
                          <a:pt x="2224" y="3136"/>
                        </a:lnTo>
                        <a:lnTo>
                          <a:pt x="2189" y="3162"/>
                        </a:lnTo>
                        <a:lnTo>
                          <a:pt x="2152" y="3189"/>
                        </a:lnTo>
                        <a:lnTo>
                          <a:pt x="2117" y="3216"/>
                        </a:lnTo>
                        <a:lnTo>
                          <a:pt x="2084" y="3244"/>
                        </a:lnTo>
                        <a:lnTo>
                          <a:pt x="2050" y="3273"/>
                        </a:lnTo>
                        <a:lnTo>
                          <a:pt x="2018" y="3302"/>
                        </a:lnTo>
                        <a:lnTo>
                          <a:pt x="1989" y="3330"/>
                        </a:lnTo>
                        <a:lnTo>
                          <a:pt x="1960" y="3359"/>
                        </a:lnTo>
                        <a:lnTo>
                          <a:pt x="1934" y="3390"/>
                        </a:lnTo>
                        <a:lnTo>
                          <a:pt x="1909" y="3419"/>
                        </a:lnTo>
                        <a:lnTo>
                          <a:pt x="1887" y="3448"/>
                        </a:lnTo>
                        <a:lnTo>
                          <a:pt x="1877" y="3463"/>
                        </a:lnTo>
                        <a:lnTo>
                          <a:pt x="1868" y="3477"/>
                        </a:lnTo>
                        <a:lnTo>
                          <a:pt x="1859" y="3493"/>
                        </a:lnTo>
                        <a:lnTo>
                          <a:pt x="1851" y="3508"/>
                        </a:lnTo>
                        <a:lnTo>
                          <a:pt x="1845" y="3522"/>
                        </a:lnTo>
                        <a:lnTo>
                          <a:pt x="1839" y="3537"/>
                        </a:lnTo>
                        <a:lnTo>
                          <a:pt x="1814" y="3597"/>
                        </a:lnTo>
                        <a:lnTo>
                          <a:pt x="1788" y="3655"/>
                        </a:lnTo>
                        <a:lnTo>
                          <a:pt x="1760" y="3713"/>
                        </a:lnTo>
                        <a:lnTo>
                          <a:pt x="1731" y="3770"/>
                        </a:lnTo>
                        <a:lnTo>
                          <a:pt x="1702" y="3825"/>
                        </a:lnTo>
                        <a:lnTo>
                          <a:pt x="1673" y="3878"/>
                        </a:lnTo>
                        <a:lnTo>
                          <a:pt x="1658" y="3903"/>
                        </a:lnTo>
                        <a:lnTo>
                          <a:pt x="1644" y="3927"/>
                        </a:lnTo>
                        <a:lnTo>
                          <a:pt x="1629" y="3951"/>
                        </a:lnTo>
                        <a:lnTo>
                          <a:pt x="1615" y="3973"/>
                        </a:lnTo>
                        <a:lnTo>
                          <a:pt x="1601" y="3994"/>
                        </a:lnTo>
                        <a:lnTo>
                          <a:pt x="1588" y="4016"/>
                        </a:lnTo>
                        <a:lnTo>
                          <a:pt x="1575" y="4035"/>
                        </a:lnTo>
                        <a:lnTo>
                          <a:pt x="1564" y="4054"/>
                        </a:lnTo>
                        <a:lnTo>
                          <a:pt x="1552" y="4070"/>
                        </a:lnTo>
                        <a:lnTo>
                          <a:pt x="1540" y="4086"/>
                        </a:lnTo>
                        <a:lnTo>
                          <a:pt x="1530" y="4102"/>
                        </a:lnTo>
                        <a:lnTo>
                          <a:pt x="1521" y="4115"/>
                        </a:lnTo>
                        <a:lnTo>
                          <a:pt x="1513" y="4127"/>
                        </a:lnTo>
                        <a:lnTo>
                          <a:pt x="1505" y="4137"/>
                        </a:lnTo>
                        <a:lnTo>
                          <a:pt x="1498" y="4146"/>
                        </a:lnTo>
                        <a:lnTo>
                          <a:pt x="1494" y="4153"/>
                        </a:lnTo>
                        <a:lnTo>
                          <a:pt x="1489" y="4159"/>
                        </a:lnTo>
                        <a:lnTo>
                          <a:pt x="1486" y="4163"/>
                        </a:lnTo>
                        <a:lnTo>
                          <a:pt x="1483" y="4165"/>
                        </a:lnTo>
                        <a:lnTo>
                          <a:pt x="1483" y="4166"/>
                        </a:lnTo>
                        <a:lnTo>
                          <a:pt x="1482" y="4166"/>
                        </a:lnTo>
                        <a:lnTo>
                          <a:pt x="1482" y="4168"/>
                        </a:lnTo>
                        <a:lnTo>
                          <a:pt x="1480" y="4171"/>
                        </a:lnTo>
                        <a:lnTo>
                          <a:pt x="1478" y="4172"/>
                        </a:lnTo>
                        <a:lnTo>
                          <a:pt x="1476" y="4177"/>
                        </a:lnTo>
                        <a:lnTo>
                          <a:pt x="1472" y="4179"/>
                        </a:lnTo>
                        <a:lnTo>
                          <a:pt x="1469" y="4184"/>
                        </a:lnTo>
                        <a:lnTo>
                          <a:pt x="1464" y="4190"/>
                        </a:lnTo>
                        <a:lnTo>
                          <a:pt x="1460" y="4195"/>
                        </a:lnTo>
                        <a:lnTo>
                          <a:pt x="1454" y="4201"/>
                        </a:lnTo>
                        <a:lnTo>
                          <a:pt x="1443" y="4216"/>
                        </a:lnTo>
                        <a:lnTo>
                          <a:pt x="1429" y="4232"/>
                        </a:lnTo>
                        <a:lnTo>
                          <a:pt x="1415" y="4249"/>
                        </a:lnTo>
                        <a:lnTo>
                          <a:pt x="1400" y="4268"/>
                        </a:lnTo>
                        <a:lnTo>
                          <a:pt x="1383" y="4289"/>
                        </a:lnTo>
                        <a:lnTo>
                          <a:pt x="1365" y="4309"/>
                        </a:lnTo>
                        <a:lnTo>
                          <a:pt x="1346" y="4332"/>
                        </a:lnTo>
                        <a:lnTo>
                          <a:pt x="1328" y="4354"/>
                        </a:lnTo>
                        <a:lnTo>
                          <a:pt x="1307" y="4379"/>
                        </a:lnTo>
                        <a:lnTo>
                          <a:pt x="1268" y="4427"/>
                        </a:lnTo>
                        <a:lnTo>
                          <a:pt x="1227" y="4474"/>
                        </a:lnTo>
                        <a:lnTo>
                          <a:pt x="1207" y="4497"/>
                        </a:lnTo>
                        <a:lnTo>
                          <a:pt x="1188" y="4520"/>
                        </a:lnTo>
                        <a:lnTo>
                          <a:pt x="1169" y="4542"/>
                        </a:lnTo>
                        <a:lnTo>
                          <a:pt x="1151" y="4563"/>
                        </a:lnTo>
                        <a:lnTo>
                          <a:pt x="1135" y="4583"/>
                        </a:lnTo>
                        <a:lnTo>
                          <a:pt x="1119" y="4602"/>
                        </a:lnTo>
                        <a:lnTo>
                          <a:pt x="1105" y="4620"/>
                        </a:lnTo>
                        <a:lnTo>
                          <a:pt x="1091" y="4634"/>
                        </a:lnTo>
                        <a:lnTo>
                          <a:pt x="1080" y="4647"/>
                        </a:lnTo>
                        <a:lnTo>
                          <a:pt x="1074" y="4653"/>
                        </a:lnTo>
                        <a:lnTo>
                          <a:pt x="1070" y="4659"/>
                        </a:lnTo>
                        <a:lnTo>
                          <a:pt x="1065" y="4663"/>
                        </a:lnTo>
                        <a:lnTo>
                          <a:pt x="1062" y="4668"/>
                        </a:lnTo>
                        <a:lnTo>
                          <a:pt x="1059" y="4671"/>
                        </a:lnTo>
                        <a:lnTo>
                          <a:pt x="1056" y="4673"/>
                        </a:lnTo>
                        <a:lnTo>
                          <a:pt x="1054" y="4676"/>
                        </a:lnTo>
                        <a:lnTo>
                          <a:pt x="1052" y="4678"/>
                        </a:lnTo>
                        <a:lnTo>
                          <a:pt x="1052" y="4679"/>
                        </a:lnTo>
                        <a:lnTo>
                          <a:pt x="1051" y="4679"/>
                        </a:lnTo>
                        <a:lnTo>
                          <a:pt x="1051" y="4681"/>
                        </a:lnTo>
                        <a:lnTo>
                          <a:pt x="1048" y="4684"/>
                        </a:lnTo>
                        <a:lnTo>
                          <a:pt x="1043" y="4688"/>
                        </a:lnTo>
                        <a:lnTo>
                          <a:pt x="1038" y="4694"/>
                        </a:lnTo>
                        <a:lnTo>
                          <a:pt x="1030" y="4701"/>
                        </a:lnTo>
                        <a:lnTo>
                          <a:pt x="1022" y="4710"/>
                        </a:lnTo>
                        <a:lnTo>
                          <a:pt x="1013" y="4720"/>
                        </a:lnTo>
                        <a:lnTo>
                          <a:pt x="1003" y="4732"/>
                        </a:lnTo>
                        <a:lnTo>
                          <a:pt x="991" y="4743"/>
                        </a:lnTo>
                        <a:lnTo>
                          <a:pt x="978" y="4755"/>
                        </a:lnTo>
                        <a:lnTo>
                          <a:pt x="965" y="4768"/>
                        </a:lnTo>
                        <a:lnTo>
                          <a:pt x="952" y="4783"/>
                        </a:lnTo>
                        <a:lnTo>
                          <a:pt x="924" y="4810"/>
                        </a:lnTo>
                        <a:lnTo>
                          <a:pt x="895" y="4840"/>
                        </a:lnTo>
                        <a:lnTo>
                          <a:pt x="864" y="4870"/>
                        </a:lnTo>
                        <a:lnTo>
                          <a:pt x="836" y="4898"/>
                        </a:lnTo>
                        <a:lnTo>
                          <a:pt x="822" y="4911"/>
                        </a:lnTo>
                        <a:lnTo>
                          <a:pt x="810" y="4924"/>
                        </a:lnTo>
                        <a:lnTo>
                          <a:pt x="797" y="4936"/>
                        </a:lnTo>
                        <a:lnTo>
                          <a:pt x="785" y="4947"/>
                        </a:lnTo>
                        <a:lnTo>
                          <a:pt x="775" y="4958"/>
                        </a:lnTo>
                        <a:lnTo>
                          <a:pt x="765" y="4968"/>
                        </a:lnTo>
                        <a:lnTo>
                          <a:pt x="758" y="4975"/>
                        </a:lnTo>
                        <a:lnTo>
                          <a:pt x="751" y="4982"/>
                        </a:lnTo>
                        <a:lnTo>
                          <a:pt x="745" y="4988"/>
                        </a:lnTo>
                        <a:lnTo>
                          <a:pt x="740" y="4991"/>
                        </a:lnTo>
                        <a:lnTo>
                          <a:pt x="737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2" y="4995"/>
                        </a:lnTo>
                        <a:lnTo>
                          <a:pt x="724" y="4995"/>
                        </a:lnTo>
                        <a:lnTo>
                          <a:pt x="716" y="4995"/>
                        </a:lnTo>
                        <a:lnTo>
                          <a:pt x="704" y="4995"/>
                        </a:lnTo>
                        <a:lnTo>
                          <a:pt x="691" y="4997"/>
                        </a:lnTo>
                        <a:lnTo>
                          <a:pt x="675" y="4997"/>
                        </a:lnTo>
                        <a:lnTo>
                          <a:pt x="659" y="4997"/>
                        </a:lnTo>
                        <a:lnTo>
                          <a:pt x="640" y="4997"/>
                        </a:lnTo>
                        <a:lnTo>
                          <a:pt x="599" y="4997"/>
                        </a:lnTo>
                        <a:lnTo>
                          <a:pt x="577" y="4998"/>
                        </a:lnTo>
                        <a:lnTo>
                          <a:pt x="394" y="4998"/>
                        </a:lnTo>
                        <a:lnTo>
                          <a:pt x="373" y="4997"/>
                        </a:lnTo>
                        <a:lnTo>
                          <a:pt x="332" y="4997"/>
                        </a:lnTo>
                        <a:lnTo>
                          <a:pt x="315" y="4997"/>
                        </a:lnTo>
                        <a:lnTo>
                          <a:pt x="297" y="4997"/>
                        </a:lnTo>
                        <a:lnTo>
                          <a:pt x="283" y="4997"/>
                        </a:lnTo>
                        <a:lnTo>
                          <a:pt x="270" y="4995"/>
                        </a:lnTo>
                        <a:lnTo>
                          <a:pt x="258" y="4995"/>
                        </a:lnTo>
                        <a:lnTo>
                          <a:pt x="249" y="4995"/>
                        </a:lnTo>
                        <a:lnTo>
                          <a:pt x="243" y="4995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8" y="4994"/>
                        </a:lnTo>
                        <a:lnTo>
                          <a:pt x="238" y="4993"/>
                        </a:lnTo>
                        <a:lnTo>
                          <a:pt x="236" y="4993"/>
                        </a:lnTo>
                        <a:lnTo>
                          <a:pt x="233" y="4987"/>
                        </a:lnTo>
                        <a:lnTo>
                          <a:pt x="232" y="4984"/>
                        </a:lnTo>
                        <a:lnTo>
                          <a:pt x="229" y="4975"/>
                        </a:lnTo>
                        <a:lnTo>
                          <a:pt x="223" y="4965"/>
                        </a:lnTo>
                        <a:lnTo>
                          <a:pt x="219" y="4953"/>
                        </a:lnTo>
                        <a:lnTo>
                          <a:pt x="211" y="4939"/>
                        </a:lnTo>
                        <a:lnTo>
                          <a:pt x="204" y="4924"/>
                        </a:lnTo>
                        <a:lnTo>
                          <a:pt x="197" y="4907"/>
                        </a:lnTo>
                        <a:lnTo>
                          <a:pt x="190" y="4888"/>
                        </a:lnTo>
                        <a:lnTo>
                          <a:pt x="181" y="4869"/>
                        </a:lnTo>
                        <a:lnTo>
                          <a:pt x="172" y="4848"/>
                        </a:lnTo>
                        <a:lnTo>
                          <a:pt x="155" y="4806"/>
                        </a:lnTo>
                        <a:lnTo>
                          <a:pt x="118" y="4717"/>
                        </a:lnTo>
                        <a:lnTo>
                          <a:pt x="99" y="4675"/>
                        </a:lnTo>
                        <a:lnTo>
                          <a:pt x="92" y="4655"/>
                        </a:lnTo>
                        <a:lnTo>
                          <a:pt x="83" y="4634"/>
                        </a:lnTo>
                        <a:lnTo>
                          <a:pt x="76" y="4617"/>
                        </a:lnTo>
                        <a:lnTo>
                          <a:pt x="69" y="4599"/>
                        </a:lnTo>
                        <a:lnTo>
                          <a:pt x="63" y="4582"/>
                        </a:lnTo>
                        <a:lnTo>
                          <a:pt x="57" y="4567"/>
                        </a:lnTo>
                        <a:lnTo>
                          <a:pt x="51" y="4554"/>
                        </a:lnTo>
                        <a:lnTo>
                          <a:pt x="48" y="4544"/>
                        </a:lnTo>
                        <a:lnTo>
                          <a:pt x="44" y="4535"/>
                        </a:lnTo>
                        <a:lnTo>
                          <a:pt x="42" y="4528"/>
                        </a:lnTo>
                        <a:lnTo>
                          <a:pt x="41" y="4525"/>
                        </a:lnTo>
                        <a:lnTo>
                          <a:pt x="41" y="4523"/>
                        </a:lnTo>
                        <a:lnTo>
                          <a:pt x="41" y="4522"/>
                        </a:lnTo>
                        <a:lnTo>
                          <a:pt x="41" y="4522"/>
                        </a:lnTo>
                        <a:lnTo>
                          <a:pt x="39" y="4520"/>
                        </a:lnTo>
                        <a:lnTo>
                          <a:pt x="38" y="4518"/>
                        </a:lnTo>
                        <a:lnTo>
                          <a:pt x="38" y="4515"/>
                        </a:lnTo>
                        <a:lnTo>
                          <a:pt x="37" y="4510"/>
                        </a:lnTo>
                        <a:lnTo>
                          <a:pt x="35" y="4506"/>
                        </a:lnTo>
                        <a:lnTo>
                          <a:pt x="34" y="4500"/>
                        </a:lnTo>
                        <a:lnTo>
                          <a:pt x="32" y="4494"/>
                        </a:lnTo>
                        <a:lnTo>
                          <a:pt x="29" y="4480"/>
                        </a:lnTo>
                        <a:lnTo>
                          <a:pt x="25" y="4464"/>
                        </a:lnTo>
                        <a:lnTo>
                          <a:pt x="12" y="4391"/>
                        </a:lnTo>
                        <a:lnTo>
                          <a:pt x="9" y="4375"/>
                        </a:lnTo>
                        <a:lnTo>
                          <a:pt x="6" y="4360"/>
                        </a:lnTo>
                        <a:lnTo>
                          <a:pt x="5" y="4353"/>
                        </a:lnTo>
                        <a:lnTo>
                          <a:pt x="3" y="4347"/>
                        </a:lnTo>
                        <a:lnTo>
                          <a:pt x="3" y="4341"/>
                        </a:lnTo>
                        <a:lnTo>
                          <a:pt x="2" y="4337"/>
                        </a:lnTo>
                        <a:lnTo>
                          <a:pt x="2" y="4334"/>
                        </a:lnTo>
                        <a:lnTo>
                          <a:pt x="0" y="4331"/>
                        </a:lnTo>
                        <a:lnTo>
                          <a:pt x="0" y="4330"/>
                        </a:lnTo>
                        <a:lnTo>
                          <a:pt x="0" y="4328"/>
                        </a:lnTo>
                        <a:lnTo>
                          <a:pt x="386" y="1616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76" name=""/>
                  <p:cNvSpPr/>
                  <p:nvPr/>
                </p:nvSpPr>
                <p:spPr>
                  <a:xfrm flipH="1">
                    <a:off x="2722680" y="5331240"/>
                    <a:ext cx="159480" cy="210600"/>
                  </a:xfrm>
                  <a:custGeom>
                    <a:avLst/>
                    <a:gdLst/>
                    <a:ahLst/>
                    <a:rect l="l" t="t" r="r" b="b"/>
                    <a:pathLst>
                      <a:path w="3714" h="5306">
                        <a:moveTo>
                          <a:pt x="441" y="5306"/>
                        </a:moveTo>
                        <a:lnTo>
                          <a:pt x="425" y="5299"/>
                        </a:lnTo>
                        <a:lnTo>
                          <a:pt x="410" y="5291"/>
                        </a:lnTo>
                        <a:lnTo>
                          <a:pt x="394" y="5283"/>
                        </a:lnTo>
                        <a:lnTo>
                          <a:pt x="380" y="5274"/>
                        </a:lnTo>
                        <a:lnTo>
                          <a:pt x="365" y="5264"/>
                        </a:lnTo>
                        <a:lnTo>
                          <a:pt x="349" y="5254"/>
                        </a:lnTo>
                        <a:lnTo>
                          <a:pt x="336" y="5242"/>
                        </a:lnTo>
                        <a:lnTo>
                          <a:pt x="322" y="5229"/>
                        </a:lnTo>
                        <a:lnTo>
                          <a:pt x="307" y="5217"/>
                        </a:lnTo>
                        <a:lnTo>
                          <a:pt x="292" y="5203"/>
                        </a:lnTo>
                        <a:lnTo>
                          <a:pt x="279" y="5189"/>
                        </a:lnTo>
                        <a:lnTo>
                          <a:pt x="266" y="5175"/>
                        </a:lnTo>
                        <a:lnTo>
                          <a:pt x="240" y="5144"/>
                        </a:lnTo>
                        <a:lnTo>
                          <a:pt x="214" y="5111"/>
                        </a:lnTo>
                        <a:lnTo>
                          <a:pt x="190" y="5076"/>
                        </a:lnTo>
                        <a:lnTo>
                          <a:pt x="167" y="5039"/>
                        </a:lnTo>
                        <a:lnTo>
                          <a:pt x="145" y="5000"/>
                        </a:lnTo>
                        <a:lnTo>
                          <a:pt x="125" y="4961"/>
                        </a:lnTo>
                        <a:lnTo>
                          <a:pt x="106" y="4920"/>
                        </a:lnTo>
                        <a:lnTo>
                          <a:pt x="88" y="4879"/>
                        </a:lnTo>
                        <a:lnTo>
                          <a:pt x="72" y="4835"/>
                        </a:lnTo>
                        <a:lnTo>
                          <a:pt x="56" y="4792"/>
                        </a:lnTo>
                        <a:lnTo>
                          <a:pt x="43" y="4748"/>
                        </a:lnTo>
                        <a:lnTo>
                          <a:pt x="32" y="4704"/>
                        </a:lnTo>
                        <a:lnTo>
                          <a:pt x="23" y="4660"/>
                        </a:lnTo>
                        <a:lnTo>
                          <a:pt x="14" y="4615"/>
                        </a:lnTo>
                        <a:lnTo>
                          <a:pt x="8" y="4572"/>
                        </a:lnTo>
                        <a:lnTo>
                          <a:pt x="4" y="4528"/>
                        </a:lnTo>
                        <a:lnTo>
                          <a:pt x="1" y="4484"/>
                        </a:lnTo>
                        <a:lnTo>
                          <a:pt x="0" y="4442"/>
                        </a:lnTo>
                        <a:lnTo>
                          <a:pt x="2" y="4401"/>
                        </a:lnTo>
                        <a:lnTo>
                          <a:pt x="5" y="4360"/>
                        </a:lnTo>
                        <a:lnTo>
                          <a:pt x="8" y="4341"/>
                        </a:lnTo>
                        <a:lnTo>
                          <a:pt x="11" y="4321"/>
                        </a:lnTo>
                        <a:lnTo>
                          <a:pt x="16" y="4302"/>
                        </a:lnTo>
                        <a:lnTo>
                          <a:pt x="20" y="4285"/>
                        </a:lnTo>
                        <a:lnTo>
                          <a:pt x="24" y="4266"/>
                        </a:lnTo>
                        <a:lnTo>
                          <a:pt x="30" y="4248"/>
                        </a:lnTo>
                        <a:lnTo>
                          <a:pt x="36" y="4232"/>
                        </a:lnTo>
                        <a:lnTo>
                          <a:pt x="43" y="4215"/>
                        </a:lnTo>
                        <a:lnTo>
                          <a:pt x="51" y="4199"/>
                        </a:lnTo>
                        <a:lnTo>
                          <a:pt x="58" y="4183"/>
                        </a:lnTo>
                        <a:lnTo>
                          <a:pt x="67" y="4168"/>
                        </a:lnTo>
                        <a:lnTo>
                          <a:pt x="75" y="4153"/>
                        </a:lnTo>
                        <a:lnTo>
                          <a:pt x="71" y="4181"/>
                        </a:lnTo>
                        <a:lnTo>
                          <a:pt x="67" y="4210"/>
                        </a:lnTo>
                        <a:lnTo>
                          <a:pt x="65" y="4238"/>
                        </a:lnTo>
                        <a:lnTo>
                          <a:pt x="65" y="4266"/>
                        </a:lnTo>
                        <a:lnTo>
                          <a:pt x="67" y="4292"/>
                        </a:lnTo>
                        <a:lnTo>
                          <a:pt x="71" y="4319"/>
                        </a:lnTo>
                        <a:lnTo>
                          <a:pt x="75" y="4347"/>
                        </a:lnTo>
                        <a:lnTo>
                          <a:pt x="81" y="4373"/>
                        </a:lnTo>
                        <a:lnTo>
                          <a:pt x="88" y="4398"/>
                        </a:lnTo>
                        <a:lnTo>
                          <a:pt x="97" y="4424"/>
                        </a:lnTo>
                        <a:lnTo>
                          <a:pt x="115" y="4474"/>
                        </a:lnTo>
                        <a:lnTo>
                          <a:pt x="126" y="4499"/>
                        </a:lnTo>
                        <a:lnTo>
                          <a:pt x="137" y="4522"/>
                        </a:lnTo>
                        <a:lnTo>
                          <a:pt x="158" y="4567"/>
                        </a:lnTo>
                        <a:lnTo>
                          <a:pt x="180" y="4611"/>
                        </a:lnTo>
                        <a:lnTo>
                          <a:pt x="202" y="4652"/>
                        </a:lnTo>
                        <a:lnTo>
                          <a:pt x="212" y="4671"/>
                        </a:lnTo>
                        <a:lnTo>
                          <a:pt x="221" y="4690"/>
                        </a:lnTo>
                        <a:lnTo>
                          <a:pt x="230" y="4707"/>
                        </a:lnTo>
                        <a:lnTo>
                          <a:pt x="237" y="4725"/>
                        </a:lnTo>
                        <a:lnTo>
                          <a:pt x="244" y="4741"/>
                        </a:lnTo>
                        <a:lnTo>
                          <a:pt x="249" y="4757"/>
                        </a:lnTo>
                        <a:lnTo>
                          <a:pt x="253" y="4771"/>
                        </a:lnTo>
                        <a:lnTo>
                          <a:pt x="256" y="4786"/>
                        </a:lnTo>
                        <a:lnTo>
                          <a:pt x="257" y="4799"/>
                        </a:lnTo>
                        <a:lnTo>
                          <a:pt x="256" y="4812"/>
                        </a:lnTo>
                        <a:lnTo>
                          <a:pt x="253" y="4822"/>
                        </a:lnTo>
                        <a:lnTo>
                          <a:pt x="249" y="4834"/>
                        </a:lnTo>
                        <a:lnTo>
                          <a:pt x="512" y="5098"/>
                        </a:lnTo>
                        <a:lnTo>
                          <a:pt x="536" y="5106"/>
                        </a:lnTo>
                        <a:lnTo>
                          <a:pt x="558" y="5114"/>
                        </a:lnTo>
                        <a:lnTo>
                          <a:pt x="581" y="5118"/>
                        </a:lnTo>
                        <a:lnTo>
                          <a:pt x="603" y="5121"/>
                        </a:lnTo>
                        <a:lnTo>
                          <a:pt x="625" y="5122"/>
                        </a:lnTo>
                        <a:lnTo>
                          <a:pt x="648" y="5122"/>
                        </a:lnTo>
                        <a:lnTo>
                          <a:pt x="670" y="5119"/>
                        </a:lnTo>
                        <a:lnTo>
                          <a:pt x="692" y="5117"/>
                        </a:lnTo>
                        <a:lnTo>
                          <a:pt x="713" y="5111"/>
                        </a:lnTo>
                        <a:lnTo>
                          <a:pt x="735" y="5105"/>
                        </a:lnTo>
                        <a:lnTo>
                          <a:pt x="756" y="5098"/>
                        </a:lnTo>
                        <a:lnTo>
                          <a:pt x="776" y="5087"/>
                        </a:lnTo>
                        <a:lnTo>
                          <a:pt x="798" y="5077"/>
                        </a:lnTo>
                        <a:lnTo>
                          <a:pt x="818" y="5066"/>
                        </a:lnTo>
                        <a:lnTo>
                          <a:pt x="839" y="5054"/>
                        </a:lnTo>
                        <a:lnTo>
                          <a:pt x="858" y="5039"/>
                        </a:lnTo>
                        <a:lnTo>
                          <a:pt x="878" y="5025"/>
                        </a:lnTo>
                        <a:lnTo>
                          <a:pt x="897" y="5010"/>
                        </a:lnTo>
                        <a:lnTo>
                          <a:pt x="916" y="4993"/>
                        </a:lnTo>
                        <a:lnTo>
                          <a:pt x="935" y="4977"/>
                        </a:lnTo>
                        <a:lnTo>
                          <a:pt x="952" y="4958"/>
                        </a:lnTo>
                        <a:lnTo>
                          <a:pt x="971" y="4939"/>
                        </a:lnTo>
                        <a:lnTo>
                          <a:pt x="989" y="4920"/>
                        </a:lnTo>
                        <a:lnTo>
                          <a:pt x="1005" y="4899"/>
                        </a:lnTo>
                        <a:lnTo>
                          <a:pt x="1038" y="4859"/>
                        </a:lnTo>
                        <a:lnTo>
                          <a:pt x="1070" y="4816"/>
                        </a:lnTo>
                        <a:lnTo>
                          <a:pt x="1100" y="4771"/>
                        </a:lnTo>
                        <a:lnTo>
                          <a:pt x="1127" y="4728"/>
                        </a:lnTo>
                        <a:lnTo>
                          <a:pt x="1137" y="4693"/>
                        </a:lnTo>
                        <a:lnTo>
                          <a:pt x="1148" y="4659"/>
                        </a:lnTo>
                        <a:lnTo>
                          <a:pt x="1158" y="4627"/>
                        </a:lnTo>
                        <a:lnTo>
                          <a:pt x="1170" y="4593"/>
                        </a:lnTo>
                        <a:lnTo>
                          <a:pt x="1183" y="4561"/>
                        </a:lnTo>
                        <a:lnTo>
                          <a:pt x="1196" y="4529"/>
                        </a:lnTo>
                        <a:lnTo>
                          <a:pt x="1209" y="4497"/>
                        </a:lnTo>
                        <a:lnTo>
                          <a:pt x="1223" y="4467"/>
                        </a:lnTo>
                        <a:lnTo>
                          <a:pt x="1238" y="4435"/>
                        </a:lnTo>
                        <a:lnTo>
                          <a:pt x="1253" y="4404"/>
                        </a:lnTo>
                        <a:lnTo>
                          <a:pt x="1286" y="4344"/>
                        </a:lnTo>
                        <a:lnTo>
                          <a:pt x="1320" y="4285"/>
                        </a:lnTo>
                        <a:lnTo>
                          <a:pt x="1356" y="4226"/>
                        </a:lnTo>
                        <a:lnTo>
                          <a:pt x="1395" y="4168"/>
                        </a:lnTo>
                        <a:lnTo>
                          <a:pt x="1436" y="4113"/>
                        </a:lnTo>
                        <a:lnTo>
                          <a:pt x="1478" y="4057"/>
                        </a:lnTo>
                        <a:lnTo>
                          <a:pt x="1521" y="4003"/>
                        </a:lnTo>
                        <a:lnTo>
                          <a:pt x="1567" y="3949"/>
                        </a:lnTo>
                        <a:lnTo>
                          <a:pt x="1614" y="3897"/>
                        </a:lnTo>
                        <a:lnTo>
                          <a:pt x="1662" y="3844"/>
                        </a:lnTo>
                        <a:lnTo>
                          <a:pt x="1712" y="3793"/>
                        </a:lnTo>
                        <a:lnTo>
                          <a:pt x="1761" y="3742"/>
                        </a:lnTo>
                        <a:lnTo>
                          <a:pt x="1814" y="3691"/>
                        </a:lnTo>
                        <a:lnTo>
                          <a:pt x="1866" y="3642"/>
                        </a:lnTo>
                        <a:lnTo>
                          <a:pt x="1918" y="3592"/>
                        </a:lnTo>
                        <a:lnTo>
                          <a:pt x="1974" y="3544"/>
                        </a:lnTo>
                        <a:lnTo>
                          <a:pt x="2028" y="3495"/>
                        </a:lnTo>
                        <a:lnTo>
                          <a:pt x="2140" y="3399"/>
                        </a:lnTo>
                        <a:lnTo>
                          <a:pt x="2366" y="3206"/>
                        </a:lnTo>
                        <a:lnTo>
                          <a:pt x="2479" y="3110"/>
                        </a:lnTo>
                        <a:lnTo>
                          <a:pt x="2592" y="3012"/>
                        </a:lnTo>
                        <a:lnTo>
                          <a:pt x="2704" y="2913"/>
                        </a:lnTo>
                        <a:lnTo>
                          <a:pt x="2758" y="2864"/>
                        </a:lnTo>
                        <a:lnTo>
                          <a:pt x="2812" y="2813"/>
                        </a:lnTo>
                        <a:lnTo>
                          <a:pt x="2864" y="2763"/>
                        </a:lnTo>
                        <a:lnTo>
                          <a:pt x="2917" y="2711"/>
                        </a:lnTo>
                        <a:lnTo>
                          <a:pt x="2968" y="2658"/>
                        </a:lnTo>
                        <a:lnTo>
                          <a:pt x="3019" y="2606"/>
                        </a:lnTo>
                        <a:lnTo>
                          <a:pt x="3067" y="2552"/>
                        </a:lnTo>
                        <a:lnTo>
                          <a:pt x="3115" y="2497"/>
                        </a:lnTo>
                        <a:lnTo>
                          <a:pt x="3160" y="2441"/>
                        </a:lnTo>
                        <a:lnTo>
                          <a:pt x="3205" y="2384"/>
                        </a:lnTo>
                        <a:lnTo>
                          <a:pt x="3249" y="2328"/>
                        </a:lnTo>
                        <a:lnTo>
                          <a:pt x="3290" y="2269"/>
                        </a:lnTo>
                        <a:lnTo>
                          <a:pt x="3329" y="2210"/>
                        </a:lnTo>
                        <a:lnTo>
                          <a:pt x="3367" y="2148"/>
                        </a:lnTo>
                        <a:lnTo>
                          <a:pt x="3402" y="2086"/>
                        </a:lnTo>
                        <a:lnTo>
                          <a:pt x="3435" y="2022"/>
                        </a:lnTo>
                        <a:lnTo>
                          <a:pt x="3451" y="1991"/>
                        </a:lnTo>
                        <a:lnTo>
                          <a:pt x="3467" y="1957"/>
                        </a:lnTo>
                        <a:lnTo>
                          <a:pt x="3482" y="1924"/>
                        </a:lnTo>
                        <a:lnTo>
                          <a:pt x="3496" y="1890"/>
                        </a:lnTo>
                        <a:lnTo>
                          <a:pt x="3510" y="1857"/>
                        </a:lnTo>
                        <a:lnTo>
                          <a:pt x="3523" y="1823"/>
                        </a:lnTo>
                        <a:lnTo>
                          <a:pt x="3536" y="1788"/>
                        </a:lnTo>
                        <a:lnTo>
                          <a:pt x="3547" y="1753"/>
                        </a:lnTo>
                        <a:lnTo>
                          <a:pt x="3558" y="1718"/>
                        </a:lnTo>
                        <a:lnTo>
                          <a:pt x="3569" y="1683"/>
                        </a:lnTo>
                        <a:lnTo>
                          <a:pt x="3578" y="1647"/>
                        </a:lnTo>
                        <a:lnTo>
                          <a:pt x="3588" y="1611"/>
                        </a:lnTo>
                        <a:lnTo>
                          <a:pt x="3596" y="1573"/>
                        </a:lnTo>
                        <a:lnTo>
                          <a:pt x="3604" y="1536"/>
                        </a:lnTo>
                        <a:lnTo>
                          <a:pt x="3610" y="1498"/>
                        </a:lnTo>
                        <a:lnTo>
                          <a:pt x="3617" y="1461"/>
                        </a:lnTo>
                        <a:lnTo>
                          <a:pt x="3623" y="1421"/>
                        </a:lnTo>
                        <a:lnTo>
                          <a:pt x="3628" y="1382"/>
                        </a:lnTo>
                        <a:lnTo>
                          <a:pt x="3632" y="1343"/>
                        </a:lnTo>
                        <a:lnTo>
                          <a:pt x="3635" y="1302"/>
                        </a:lnTo>
                        <a:lnTo>
                          <a:pt x="3638" y="1261"/>
                        </a:lnTo>
                        <a:lnTo>
                          <a:pt x="3638" y="1220"/>
                        </a:lnTo>
                        <a:lnTo>
                          <a:pt x="3639" y="1179"/>
                        </a:lnTo>
                        <a:lnTo>
                          <a:pt x="3639" y="1137"/>
                        </a:lnTo>
                        <a:lnTo>
                          <a:pt x="3638" y="1093"/>
                        </a:lnTo>
                        <a:lnTo>
                          <a:pt x="3636" y="1051"/>
                        </a:lnTo>
                        <a:lnTo>
                          <a:pt x="3635" y="1007"/>
                        </a:lnTo>
                        <a:lnTo>
                          <a:pt x="3630" y="962"/>
                        </a:lnTo>
                        <a:lnTo>
                          <a:pt x="3620" y="929"/>
                        </a:lnTo>
                        <a:lnTo>
                          <a:pt x="3609" y="894"/>
                        </a:lnTo>
                        <a:lnTo>
                          <a:pt x="3596" y="860"/>
                        </a:lnTo>
                        <a:lnTo>
                          <a:pt x="3581" y="827"/>
                        </a:lnTo>
                        <a:lnTo>
                          <a:pt x="3565" y="795"/>
                        </a:lnTo>
                        <a:lnTo>
                          <a:pt x="3547" y="761"/>
                        </a:lnTo>
                        <a:lnTo>
                          <a:pt x="3530" y="730"/>
                        </a:lnTo>
                        <a:lnTo>
                          <a:pt x="3511" y="698"/>
                        </a:lnTo>
                        <a:lnTo>
                          <a:pt x="3491" y="668"/>
                        </a:lnTo>
                        <a:lnTo>
                          <a:pt x="3470" y="637"/>
                        </a:lnTo>
                        <a:lnTo>
                          <a:pt x="3448" y="608"/>
                        </a:lnTo>
                        <a:lnTo>
                          <a:pt x="3425" y="579"/>
                        </a:lnTo>
                        <a:lnTo>
                          <a:pt x="3400" y="551"/>
                        </a:lnTo>
                        <a:lnTo>
                          <a:pt x="3376" y="524"/>
                        </a:lnTo>
                        <a:lnTo>
                          <a:pt x="3351" y="496"/>
                        </a:lnTo>
                        <a:lnTo>
                          <a:pt x="3325" y="470"/>
                        </a:lnTo>
                        <a:lnTo>
                          <a:pt x="3295" y="443"/>
                        </a:lnTo>
                        <a:lnTo>
                          <a:pt x="3268" y="419"/>
                        </a:lnTo>
                        <a:lnTo>
                          <a:pt x="3240" y="395"/>
                        </a:lnTo>
                        <a:lnTo>
                          <a:pt x="3211" y="371"/>
                        </a:lnTo>
                        <a:lnTo>
                          <a:pt x="3180" y="349"/>
                        </a:lnTo>
                        <a:lnTo>
                          <a:pt x="3150" y="327"/>
                        </a:lnTo>
                        <a:lnTo>
                          <a:pt x="3118" y="305"/>
                        </a:lnTo>
                        <a:lnTo>
                          <a:pt x="3087" y="285"/>
                        </a:lnTo>
                        <a:lnTo>
                          <a:pt x="3055" y="266"/>
                        </a:lnTo>
                        <a:lnTo>
                          <a:pt x="3021" y="247"/>
                        </a:lnTo>
                        <a:lnTo>
                          <a:pt x="2989" y="229"/>
                        </a:lnTo>
                        <a:lnTo>
                          <a:pt x="2954" y="213"/>
                        </a:lnTo>
                        <a:lnTo>
                          <a:pt x="2921" y="197"/>
                        </a:lnTo>
                        <a:lnTo>
                          <a:pt x="2887" y="183"/>
                        </a:lnTo>
                        <a:lnTo>
                          <a:pt x="2852" y="168"/>
                        </a:lnTo>
                        <a:lnTo>
                          <a:pt x="2819" y="155"/>
                        </a:lnTo>
                        <a:lnTo>
                          <a:pt x="1091" y="455"/>
                        </a:lnTo>
                        <a:lnTo>
                          <a:pt x="512" y="1644"/>
                        </a:lnTo>
                        <a:lnTo>
                          <a:pt x="380" y="1577"/>
                        </a:lnTo>
                        <a:lnTo>
                          <a:pt x="1229" y="288"/>
                        </a:lnTo>
                        <a:lnTo>
                          <a:pt x="1273" y="257"/>
                        </a:lnTo>
                        <a:lnTo>
                          <a:pt x="1320" y="228"/>
                        </a:lnTo>
                        <a:lnTo>
                          <a:pt x="1368" y="200"/>
                        </a:lnTo>
                        <a:lnTo>
                          <a:pt x="1416" y="174"/>
                        </a:lnTo>
                        <a:lnTo>
                          <a:pt x="1467" y="151"/>
                        </a:lnTo>
                        <a:lnTo>
                          <a:pt x="1518" y="129"/>
                        </a:lnTo>
                        <a:lnTo>
                          <a:pt x="1569" y="108"/>
                        </a:lnTo>
                        <a:lnTo>
                          <a:pt x="1623" y="89"/>
                        </a:lnTo>
                        <a:lnTo>
                          <a:pt x="1677" y="72"/>
                        </a:lnTo>
                        <a:lnTo>
                          <a:pt x="1731" y="57"/>
                        </a:lnTo>
                        <a:lnTo>
                          <a:pt x="1786" y="44"/>
                        </a:lnTo>
                        <a:lnTo>
                          <a:pt x="1843" y="33"/>
                        </a:lnTo>
                        <a:lnTo>
                          <a:pt x="1900" y="24"/>
                        </a:lnTo>
                        <a:lnTo>
                          <a:pt x="1956" y="15"/>
                        </a:lnTo>
                        <a:lnTo>
                          <a:pt x="2015" y="9"/>
                        </a:lnTo>
                        <a:lnTo>
                          <a:pt x="2073" y="3"/>
                        </a:lnTo>
                        <a:lnTo>
                          <a:pt x="2131" y="0"/>
                        </a:lnTo>
                        <a:lnTo>
                          <a:pt x="2191" y="0"/>
                        </a:lnTo>
                        <a:lnTo>
                          <a:pt x="2249" y="0"/>
                        </a:lnTo>
                        <a:lnTo>
                          <a:pt x="2309" y="2"/>
                        </a:lnTo>
                        <a:lnTo>
                          <a:pt x="2369" y="6"/>
                        </a:lnTo>
                        <a:lnTo>
                          <a:pt x="2430" y="12"/>
                        </a:lnTo>
                        <a:lnTo>
                          <a:pt x="2488" y="18"/>
                        </a:lnTo>
                        <a:lnTo>
                          <a:pt x="2548" y="27"/>
                        </a:lnTo>
                        <a:lnTo>
                          <a:pt x="2608" y="37"/>
                        </a:lnTo>
                        <a:lnTo>
                          <a:pt x="2667" y="50"/>
                        </a:lnTo>
                        <a:lnTo>
                          <a:pt x="2726" y="63"/>
                        </a:lnTo>
                        <a:lnTo>
                          <a:pt x="2785" y="79"/>
                        </a:lnTo>
                        <a:lnTo>
                          <a:pt x="2844" y="95"/>
                        </a:lnTo>
                        <a:lnTo>
                          <a:pt x="2902" y="114"/>
                        </a:lnTo>
                        <a:lnTo>
                          <a:pt x="2959" y="133"/>
                        </a:lnTo>
                        <a:lnTo>
                          <a:pt x="3016" y="155"/>
                        </a:lnTo>
                        <a:lnTo>
                          <a:pt x="3045" y="165"/>
                        </a:lnTo>
                        <a:lnTo>
                          <a:pt x="3074" y="175"/>
                        </a:lnTo>
                        <a:lnTo>
                          <a:pt x="3102" y="188"/>
                        </a:lnTo>
                        <a:lnTo>
                          <a:pt x="3129" y="202"/>
                        </a:lnTo>
                        <a:lnTo>
                          <a:pt x="3155" y="215"/>
                        </a:lnTo>
                        <a:lnTo>
                          <a:pt x="3182" y="231"/>
                        </a:lnTo>
                        <a:lnTo>
                          <a:pt x="3208" y="247"/>
                        </a:lnTo>
                        <a:lnTo>
                          <a:pt x="3234" y="264"/>
                        </a:lnTo>
                        <a:lnTo>
                          <a:pt x="3259" y="283"/>
                        </a:lnTo>
                        <a:lnTo>
                          <a:pt x="3284" y="302"/>
                        </a:lnTo>
                        <a:lnTo>
                          <a:pt x="3307" y="322"/>
                        </a:lnTo>
                        <a:lnTo>
                          <a:pt x="3332" y="344"/>
                        </a:lnTo>
                        <a:lnTo>
                          <a:pt x="3355" y="366"/>
                        </a:lnTo>
                        <a:lnTo>
                          <a:pt x="3377" y="390"/>
                        </a:lnTo>
                        <a:lnTo>
                          <a:pt x="3400" y="413"/>
                        </a:lnTo>
                        <a:lnTo>
                          <a:pt x="3421" y="438"/>
                        </a:lnTo>
                        <a:lnTo>
                          <a:pt x="3443" y="462"/>
                        </a:lnTo>
                        <a:lnTo>
                          <a:pt x="3463" y="489"/>
                        </a:lnTo>
                        <a:lnTo>
                          <a:pt x="3483" y="515"/>
                        </a:lnTo>
                        <a:lnTo>
                          <a:pt x="3523" y="569"/>
                        </a:lnTo>
                        <a:lnTo>
                          <a:pt x="3540" y="596"/>
                        </a:lnTo>
                        <a:lnTo>
                          <a:pt x="3559" y="626"/>
                        </a:lnTo>
                        <a:lnTo>
                          <a:pt x="3577" y="655"/>
                        </a:lnTo>
                        <a:lnTo>
                          <a:pt x="3593" y="685"/>
                        </a:lnTo>
                        <a:lnTo>
                          <a:pt x="3626" y="745"/>
                        </a:lnTo>
                        <a:lnTo>
                          <a:pt x="3641" y="776"/>
                        </a:lnTo>
                        <a:lnTo>
                          <a:pt x="3670" y="838"/>
                        </a:lnTo>
                        <a:lnTo>
                          <a:pt x="3696" y="901"/>
                        </a:lnTo>
                        <a:lnTo>
                          <a:pt x="3705" y="971"/>
                        </a:lnTo>
                        <a:lnTo>
                          <a:pt x="3711" y="1041"/>
                        </a:lnTo>
                        <a:lnTo>
                          <a:pt x="3714" y="1111"/>
                        </a:lnTo>
                        <a:lnTo>
                          <a:pt x="3714" y="1179"/>
                        </a:lnTo>
                        <a:lnTo>
                          <a:pt x="3711" y="1249"/>
                        </a:lnTo>
                        <a:lnTo>
                          <a:pt x="3706" y="1318"/>
                        </a:lnTo>
                        <a:lnTo>
                          <a:pt x="3699" y="1386"/>
                        </a:lnTo>
                        <a:lnTo>
                          <a:pt x="3690" y="1456"/>
                        </a:lnTo>
                        <a:lnTo>
                          <a:pt x="3677" y="1523"/>
                        </a:lnTo>
                        <a:lnTo>
                          <a:pt x="3664" y="1592"/>
                        </a:lnTo>
                        <a:lnTo>
                          <a:pt x="3648" y="1659"/>
                        </a:lnTo>
                        <a:lnTo>
                          <a:pt x="3629" y="1726"/>
                        </a:lnTo>
                        <a:lnTo>
                          <a:pt x="3610" y="1791"/>
                        </a:lnTo>
                        <a:lnTo>
                          <a:pt x="3587" y="1858"/>
                        </a:lnTo>
                        <a:lnTo>
                          <a:pt x="3562" y="1924"/>
                        </a:lnTo>
                        <a:lnTo>
                          <a:pt x="3537" y="1988"/>
                        </a:lnTo>
                        <a:lnTo>
                          <a:pt x="3510" y="2052"/>
                        </a:lnTo>
                        <a:lnTo>
                          <a:pt x="3479" y="2115"/>
                        </a:lnTo>
                        <a:lnTo>
                          <a:pt x="3448" y="2177"/>
                        </a:lnTo>
                        <a:lnTo>
                          <a:pt x="3416" y="2239"/>
                        </a:lnTo>
                        <a:lnTo>
                          <a:pt x="3381" y="2300"/>
                        </a:lnTo>
                        <a:lnTo>
                          <a:pt x="3345" y="2360"/>
                        </a:lnTo>
                        <a:lnTo>
                          <a:pt x="3308" y="2418"/>
                        </a:lnTo>
                        <a:lnTo>
                          <a:pt x="3269" y="2476"/>
                        </a:lnTo>
                        <a:lnTo>
                          <a:pt x="3230" y="2533"/>
                        </a:lnTo>
                        <a:lnTo>
                          <a:pt x="3189" y="2588"/>
                        </a:lnTo>
                        <a:lnTo>
                          <a:pt x="3147" y="2644"/>
                        </a:lnTo>
                        <a:lnTo>
                          <a:pt x="3103" y="2698"/>
                        </a:lnTo>
                        <a:lnTo>
                          <a:pt x="3059" y="2749"/>
                        </a:lnTo>
                        <a:lnTo>
                          <a:pt x="3013" y="2800"/>
                        </a:lnTo>
                        <a:lnTo>
                          <a:pt x="2968" y="2849"/>
                        </a:lnTo>
                        <a:lnTo>
                          <a:pt x="2919" y="2897"/>
                        </a:lnTo>
                        <a:lnTo>
                          <a:pt x="2866" y="2921"/>
                        </a:lnTo>
                        <a:lnTo>
                          <a:pt x="2812" y="2945"/>
                        </a:lnTo>
                        <a:lnTo>
                          <a:pt x="2761" y="2972"/>
                        </a:lnTo>
                        <a:lnTo>
                          <a:pt x="2710" y="2998"/>
                        </a:lnTo>
                        <a:lnTo>
                          <a:pt x="2660" y="3027"/>
                        </a:lnTo>
                        <a:lnTo>
                          <a:pt x="2612" y="3058"/>
                        </a:lnTo>
                        <a:lnTo>
                          <a:pt x="2565" y="3088"/>
                        </a:lnTo>
                        <a:lnTo>
                          <a:pt x="2520" y="3120"/>
                        </a:lnTo>
                        <a:lnTo>
                          <a:pt x="2475" y="3154"/>
                        </a:lnTo>
                        <a:lnTo>
                          <a:pt x="2431" y="3189"/>
                        </a:lnTo>
                        <a:lnTo>
                          <a:pt x="2389" y="3224"/>
                        </a:lnTo>
                        <a:lnTo>
                          <a:pt x="2348" y="3260"/>
                        </a:lnTo>
                        <a:lnTo>
                          <a:pt x="2307" y="3298"/>
                        </a:lnTo>
                        <a:lnTo>
                          <a:pt x="2268" y="3336"/>
                        </a:lnTo>
                        <a:lnTo>
                          <a:pt x="2229" y="3375"/>
                        </a:lnTo>
                        <a:lnTo>
                          <a:pt x="2191" y="3416"/>
                        </a:lnTo>
                        <a:lnTo>
                          <a:pt x="2155" y="3457"/>
                        </a:lnTo>
                        <a:lnTo>
                          <a:pt x="2118" y="3498"/>
                        </a:lnTo>
                        <a:lnTo>
                          <a:pt x="2082" y="3540"/>
                        </a:lnTo>
                        <a:lnTo>
                          <a:pt x="2047" y="3584"/>
                        </a:lnTo>
                        <a:lnTo>
                          <a:pt x="2012" y="3626"/>
                        </a:lnTo>
                        <a:lnTo>
                          <a:pt x="1978" y="3670"/>
                        </a:lnTo>
                        <a:lnTo>
                          <a:pt x="1911" y="3758"/>
                        </a:lnTo>
                        <a:lnTo>
                          <a:pt x="1847" y="3849"/>
                        </a:lnTo>
                        <a:lnTo>
                          <a:pt x="1783" y="3941"/>
                        </a:lnTo>
                        <a:lnTo>
                          <a:pt x="1658" y="4124"/>
                        </a:lnTo>
                        <a:lnTo>
                          <a:pt x="1595" y="4216"/>
                        </a:lnTo>
                        <a:lnTo>
                          <a:pt x="1534" y="4308"/>
                        </a:lnTo>
                        <a:lnTo>
                          <a:pt x="1470" y="4398"/>
                        </a:lnTo>
                        <a:lnTo>
                          <a:pt x="1407" y="4487"/>
                        </a:lnTo>
                        <a:lnTo>
                          <a:pt x="1341" y="4575"/>
                        </a:lnTo>
                        <a:lnTo>
                          <a:pt x="1308" y="4618"/>
                        </a:lnTo>
                        <a:lnTo>
                          <a:pt x="1276" y="4660"/>
                        </a:lnTo>
                        <a:lnTo>
                          <a:pt x="1241" y="4701"/>
                        </a:lnTo>
                        <a:lnTo>
                          <a:pt x="1206" y="4742"/>
                        </a:lnTo>
                        <a:lnTo>
                          <a:pt x="1171" y="4783"/>
                        </a:lnTo>
                        <a:lnTo>
                          <a:pt x="1136" y="4822"/>
                        </a:lnTo>
                        <a:lnTo>
                          <a:pt x="1100" y="4862"/>
                        </a:lnTo>
                        <a:lnTo>
                          <a:pt x="1062" y="4898"/>
                        </a:lnTo>
                        <a:lnTo>
                          <a:pt x="1024" y="4936"/>
                        </a:lnTo>
                        <a:lnTo>
                          <a:pt x="986" y="4971"/>
                        </a:lnTo>
                        <a:lnTo>
                          <a:pt x="947" y="5006"/>
                        </a:lnTo>
                        <a:lnTo>
                          <a:pt x="906" y="5039"/>
                        </a:lnTo>
                        <a:lnTo>
                          <a:pt x="864" y="5073"/>
                        </a:lnTo>
                        <a:lnTo>
                          <a:pt x="821" y="5103"/>
                        </a:lnTo>
                        <a:lnTo>
                          <a:pt x="778" y="5134"/>
                        </a:lnTo>
                        <a:lnTo>
                          <a:pt x="734" y="5162"/>
                        </a:lnTo>
                        <a:lnTo>
                          <a:pt x="689" y="5189"/>
                        </a:lnTo>
                        <a:lnTo>
                          <a:pt x="641" y="5216"/>
                        </a:lnTo>
                        <a:lnTo>
                          <a:pt x="593" y="5240"/>
                        </a:lnTo>
                        <a:lnTo>
                          <a:pt x="544" y="5264"/>
                        </a:lnTo>
                        <a:lnTo>
                          <a:pt x="493" y="5286"/>
                        </a:lnTo>
                        <a:lnTo>
                          <a:pt x="441" y="530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77" name=""/>
                  <p:cNvSpPr/>
                  <p:nvPr/>
                </p:nvSpPr>
                <p:spPr>
                  <a:xfrm flipH="1">
                    <a:off x="2813760" y="5462640"/>
                    <a:ext cx="4500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052" h="1209">
                        <a:moveTo>
                          <a:pt x="0" y="1209"/>
                        </a:moveTo>
                        <a:lnTo>
                          <a:pt x="1052" y="0"/>
                        </a:lnTo>
                        <a:lnTo>
                          <a:pt x="0" y="120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78" name=""/>
                  <p:cNvSpPr/>
                  <p:nvPr/>
                </p:nvSpPr>
                <p:spPr>
                  <a:xfrm flipH="1">
                    <a:off x="2758680" y="5353200"/>
                    <a:ext cx="118440" cy="134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59" h="3388">
                        <a:moveTo>
                          <a:pt x="124" y="3388"/>
                        </a:moveTo>
                        <a:lnTo>
                          <a:pt x="111" y="3380"/>
                        </a:lnTo>
                        <a:lnTo>
                          <a:pt x="99" y="3372"/>
                        </a:lnTo>
                        <a:lnTo>
                          <a:pt x="89" y="3362"/>
                        </a:lnTo>
                        <a:lnTo>
                          <a:pt x="77" y="3353"/>
                        </a:lnTo>
                        <a:lnTo>
                          <a:pt x="68" y="3343"/>
                        </a:lnTo>
                        <a:lnTo>
                          <a:pt x="60" y="3333"/>
                        </a:lnTo>
                        <a:lnTo>
                          <a:pt x="44" y="3311"/>
                        </a:lnTo>
                        <a:lnTo>
                          <a:pt x="36" y="3299"/>
                        </a:lnTo>
                        <a:lnTo>
                          <a:pt x="30" y="3288"/>
                        </a:lnTo>
                        <a:lnTo>
                          <a:pt x="25" y="3275"/>
                        </a:lnTo>
                        <a:lnTo>
                          <a:pt x="20" y="3262"/>
                        </a:lnTo>
                        <a:lnTo>
                          <a:pt x="16" y="3248"/>
                        </a:lnTo>
                        <a:lnTo>
                          <a:pt x="12" y="3235"/>
                        </a:lnTo>
                        <a:lnTo>
                          <a:pt x="6" y="3208"/>
                        </a:lnTo>
                        <a:lnTo>
                          <a:pt x="1" y="3179"/>
                        </a:lnTo>
                        <a:lnTo>
                          <a:pt x="0" y="3148"/>
                        </a:lnTo>
                        <a:lnTo>
                          <a:pt x="0" y="3117"/>
                        </a:lnTo>
                        <a:lnTo>
                          <a:pt x="1" y="3085"/>
                        </a:lnTo>
                        <a:lnTo>
                          <a:pt x="4" y="3052"/>
                        </a:lnTo>
                        <a:lnTo>
                          <a:pt x="7" y="3018"/>
                        </a:lnTo>
                        <a:lnTo>
                          <a:pt x="13" y="2983"/>
                        </a:lnTo>
                        <a:lnTo>
                          <a:pt x="19" y="2948"/>
                        </a:lnTo>
                        <a:lnTo>
                          <a:pt x="26" y="2913"/>
                        </a:lnTo>
                        <a:lnTo>
                          <a:pt x="33" y="2878"/>
                        </a:lnTo>
                        <a:lnTo>
                          <a:pt x="49" y="2806"/>
                        </a:lnTo>
                        <a:lnTo>
                          <a:pt x="67" y="2734"/>
                        </a:lnTo>
                        <a:lnTo>
                          <a:pt x="76" y="2698"/>
                        </a:lnTo>
                        <a:lnTo>
                          <a:pt x="84" y="2663"/>
                        </a:lnTo>
                        <a:lnTo>
                          <a:pt x="92" y="2626"/>
                        </a:lnTo>
                        <a:lnTo>
                          <a:pt x="99" y="2593"/>
                        </a:lnTo>
                        <a:lnTo>
                          <a:pt x="106" y="2558"/>
                        </a:lnTo>
                        <a:lnTo>
                          <a:pt x="112" y="2524"/>
                        </a:lnTo>
                        <a:lnTo>
                          <a:pt x="118" y="2491"/>
                        </a:lnTo>
                        <a:lnTo>
                          <a:pt x="121" y="2459"/>
                        </a:lnTo>
                        <a:lnTo>
                          <a:pt x="122" y="2428"/>
                        </a:lnTo>
                        <a:lnTo>
                          <a:pt x="124" y="2398"/>
                        </a:lnTo>
                        <a:lnTo>
                          <a:pt x="835" y="1723"/>
                        </a:lnTo>
                        <a:lnTo>
                          <a:pt x="852" y="1730"/>
                        </a:lnTo>
                        <a:lnTo>
                          <a:pt x="868" y="1739"/>
                        </a:lnTo>
                        <a:lnTo>
                          <a:pt x="883" y="1748"/>
                        </a:lnTo>
                        <a:lnTo>
                          <a:pt x="896" y="1758"/>
                        </a:lnTo>
                        <a:lnTo>
                          <a:pt x="908" y="1769"/>
                        </a:lnTo>
                        <a:lnTo>
                          <a:pt x="918" y="1781"/>
                        </a:lnTo>
                        <a:lnTo>
                          <a:pt x="927" y="1794"/>
                        </a:lnTo>
                        <a:lnTo>
                          <a:pt x="935" y="1807"/>
                        </a:lnTo>
                        <a:lnTo>
                          <a:pt x="941" y="1822"/>
                        </a:lnTo>
                        <a:lnTo>
                          <a:pt x="947" y="1838"/>
                        </a:lnTo>
                        <a:lnTo>
                          <a:pt x="953" y="1853"/>
                        </a:lnTo>
                        <a:lnTo>
                          <a:pt x="957" y="1869"/>
                        </a:lnTo>
                        <a:lnTo>
                          <a:pt x="961" y="1886"/>
                        </a:lnTo>
                        <a:lnTo>
                          <a:pt x="964" y="1902"/>
                        </a:lnTo>
                        <a:lnTo>
                          <a:pt x="970" y="1937"/>
                        </a:lnTo>
                        <a:lnTo>
                          <a:pt x="978" y="2008"/>
                        </a:lnTo>
                        <a:lnTo>
                          <a:pt x="982" y="2045"/>
                        </a:lnTo>
                        <a:lnTo>
                          <a:pt x="986" y="2080"/>
                        </a:lnTo>
                        <a:lnTo>
                          <a:pt x="994" y="2113"/>
                        </a:lnTo>
                        <a:lnTo>
                          <a:pt x="998" y="2131"/>
                        </a:lnTo>
                        <a:lnTo>
                          <a:pt x="1002" y="2147"/>
                        </a:lnTo>
                        <a:lnTo>
                          <a:pt x="1010" y="2163"/>
                        </a:lnTo>
                        <a:lnTo>
                          <a:pt x="1015" y="2177"/>
                        </a:lnTo>
                        <a:lnTo>
                          <a:pt x="1024" y="2192"/>
                        </a:lnTo>
                        <a:lnTo>
                          <a:pt x="1033" y="2205"/>
                        </a:lnTo>
                        <a:lnTo>
                          <a:pt x="2120" y="1251"/>
                        </a:lnTo>
                        <a:lnTo>
                          <a:pt x="2105" y="1245"/>
                        </a:lnTo>
                        <a:lnTo>
                          <a:pt x="2091" y="1241"/>
                        </a:lnTo>
                        <a:lnTo>
                          <a:pt x="2076" y="1239"/>
                        </a:lnTo>
                        <a:lnTo>
                          <a:pt x="2062" y="1238"/>
                        </a:lnTo>
                        <a:lnTo>
                          <a:pt x="2047" y="1238"/>
                        </a:lnTo>
                        <a:lnTo>
                          <a:pt x="2032" y="1239"/>
                        </a:lnTo>
                        <a:lnTo>
                          <a:pt x="2018" y="1242"/>
                        </a:lnTo>
                        <a:lnTo>
                          <a:pt x="2003" y="1246"/>
                        </a:lnTo>
                        <a:lnTo>
                          <a:pt x="1989" y="1251"/>
                        </a:lnTo>
                        <a:lnTo>
                          <a:pt x="1974" y="1258"/>
                        </a:lnTo>
                        <a:lnTo>
                          <a:pt x="1960" y="1265"/>
                        </a:lnTo>
                        <a:lnTo>
                          <a:pt x="1944" y="1273"/>
                        </a:lnTo>
                        <a:lnTo>
                          <a:pt x="1929" y="1281"/>
                        </a:lnTo>
                        <a:lnTo>
                          <a:pt x="1914" y="1292"/>
                        </a:lnTo>
                        <a:lnTo>
                          <a:pt x="1900" y="1302"/>
                        </a:lnTo>
                        <a:lnTo>
                          <a:pt x="1884" y="1313"/>
                        </a:lnTo>
                        <a:lnTo>
                          <a:pt x="1855" y="1337"/>
                        </a:lnTo>
                        <a:lnTo>
                          <a:pt x="1824" y="1363"/>
                        </a:lnTo>
                        <a:lnTo>
                          <a:pt x="1792" y="1392"/>
                        </a:lnTo>
                        <a:lnTo>
                          <a:pt x="1761" y="1421"/>
                        </a:lnTo>
                        <a:lnTo>
                          <a:pt x="1747" y="1436"/>
                        </a:lnTo>
                        <a:lnTo>
                          <a:pt x="1731" y="1450"/>
                        </a:lnTo>
                        <a:lnTo>
                          <a:pt x="1699" y="1481"/>
                        </a:lnTo>
                        <a:lnTo>
                          <a:pt x="1668" y="1510"/>
                        </a:lnTo>
                        <a:lnTo>
                          <a:pt x="1636" y="1539"/>
                        </a:lnTo>
                        <a:lnTo>
                          <a:pt x="1604" y="1567"/>
                        </a:lnTo>
                        <a:lnTo>
                          <a:pt x="1572" y="1593"/>
                        </a:lnTo>
                        <a:lnTo>
                          <a:pt x="1540" y="1618"/>
                        </a:lnTo>
                        <a:lnTo>
                          <a:pt x="1524" y="1630"/>
                        </a:lnTo>
                        <a:lnTo>
                          <a:pt x="1508" y="1640"/>
                        </a:lnTo>
                        <a:lnTo>
                          <a:pt x="1492" y="1649"/>
                        </a:lnTo>
                        <a:lnTo>
                          <a:pt x="1474" y="1659"/>
                        </a:lnTo>
                        <a:lnTo>
                          <a:pt x="1458" y="1666"/>
                        </a:lnTo>
                        <a:lnTo>
                          <a:pt x="1442" y="1673"/>
                        </a:lnTo>
                        <a:lnTo>
                          <a:pt x="1426" y="1679"/>
                        </a:lnTo>
                        <a:lnTo>
                          <a:pt x="1409" y="1683"/>
                        </a:lnTo>
                        <a:lnTo>
                          <a:pt x="1393" y="1688"/>
                        </a:lnTo>
                        <a:lnTo>
                          <a:pt x="1375" y="1691"/>
                        </a:lnTo>
                        <a:lnTo>
                          <a:pt x="1359" y="1692"/>
                        </a:lnTo>
                        <a:lnTo>
                          <a:pt x="1343" y="1692"/>
                        </a:lnTo>
                        <a:lnTo>
                          <a:pt x="1326" y="1691"/>
                        </a:lnTo>
                        <a:lnTo>
                          <a:pt x="1308" y="1688"/>
                        </a:lnTo>
                        <a:lnTo>
                          <a:pt x="1292" y="1683"/>
                        </a:lnTo>
                        <a:lnTo>
                          <a:pt x="1275" y="1678"/>
                        </a:lnTo>
                        <a:lnTo>
                          <a:pt x="1259" y="1670"/>
                        </a:lnTo>
                        <a:lnTo>
                          <a:pt x="1241" y="1662"/>
                        </a:lnTo>
                        <a:lnTo>
                          <a:pt x="1224" y="1651"/>
                        </a:lnTo>
                        <a:lnTo>
                          <a:pt x="1208" y="1640"/>
                        </a:lnTo>
                        <a:lnTo>
                          <a:pt x="1190" y="1625"/>
                        </a:lnTo>
                        <a:lnTo>
                          <a:pt x="1173" y="1609"/>
                        </a:lnTo>
                        <a:lnTo>
                          <a:pt x="1155" y="1590"/>
                        </a:lnTo>
                        <a:lnTo>
                          <a:pt x="1138" y="1571"/>
                        </a:lnTo>
                        <a:lnTo>
                          <a:pt x="1122" y="1548"/>
                        </a:lnTo>
                        <a:lnTo>
                          <a:pt x="1104" y="1525"/>
                        </a:lnTo>
                        <a:lnTo>
                          <a:pt x="1126" y="1533"/>
                        </a:lnTo>
                        <a:lnTo>
                          <a:pt x="1147" y="1541"/>
                        </a:lnTo>
                        <a:lnTo>
                          <a:pt x="1168" y="1548"/>
                        </a:lnTo>
                        <a:lnTo>
                          <a:pt x="1190" y="1554"/>
                        </a:lnTo>
                        <a:lnTo>
                          <a:pt x="1211" y="1558"/>
                        </a:lnTo>
                        <a:lnTo>
                          <a:pt x="1231" y="1563"/>
                        </a:lnTo>
                        <a:lnTo>
                          <a:pt x="1250" y="1565"/>
                        </a:lnTo>
                        <a:lnTo>
                          <a:pt x="1270" y="1568"/>
                        </a:lnTo>
                        <a:lnTo>
                          <a:pt x="1289" y="1570"/>
                        </a:lnTo>
                        <a:lnTo>
                          <a:pt x="1310" y="1570"/>
                        </a:lnTo>
                        <a:lnTo>
                          <a:pt x="1329" y="1570"/>
                        </a:lnTo>
                        <a:lnTo>
                          <a:pt x="1348" y="1568"/>
                        </a:lnTo>
                        <a:lnTo>
                          <a:pt x="1365" y="1567"/>
                        </a:lnTo>
                        <a:lnTo>
                          <a:pt x="1384" y="1564"/>
                        </a:lnTo>
                        <a:lnTo>
                          <a:pt x="1402" y="1561"/>
                        </a:lnTo>
                        <a:lnTo>
                          <a:pt x="1420" y="1557"/>
                        </a:lnTo>
                        <a:lnTo>
                          <a:pt x="1438" y="1552"/>
                        </a:lnTo>
                        <a:lnTo>
                          <a:pt x="1455" y="1548"/>
                        </a:lnTo>
                        <a:lnTo>
                          <a:pt x="1489" y="1535"/>
                        </a:lnTo>
                        <a:lnTo>
                          <a:pt x="1522" y="1522"/>
                        </a:lnTo>
                        <a:lnTo>
                          <a:pt x="1556" y="1504"/>
                        </a:lnTo>
                        <a:lnTo>
                          <a:pt x="1588" y="1487"/>
                        </a:lnTo>
                        <a:lnTo>
                          <a:pt x="1620" y="1466"/>
                        </a:lnTo>
                        <a:lnTo>
                          <a:pt x="1652" y="1446"/>
                        </a:lnTo>
                        <a:lnTo>
                          <a:pt x="1683" y="1423"/>
                        </a:lnTo>
                        <a:lnTo>
                          <a:pt x="1713" y="1399"/>
                        </a:lnTo>
                        <a:lnTo>
                          <a:pt x="1744" y="1375"/>
                        </a:lnTo>
                        <a:lnTo>
                          <a:pt x="1805" y="1324"/>
                        </a:lnTo>
                        <a:lnTo>
                          <a:pt x="1926" y="1220"/>
                        </a:lnTo>
                        <a:lnTo>
                          <a:pt x="1957" y="1195"/>
                        </a:lnTo>
                        <a:lnTo>
                          <a:pt x="1989" y="1171"/>
                        </a:lnTo>
                        <a:lnTo>
                          <a:pt x="2021" y="1146"/>
                        </a:lnTo>
                        <a:lnTo>
                          <a:pt x="2051" y="1124"/>
                        </a:lnTo>
                        <a:lnTo>
                          <a:pt x="2085" y="1102"/>
                        </a:lnTo>
                        <a:lnTo>
                          <a:pt x="2117" y="1082"/>
                        </a:lnTo>
                        <a:lnTo>
                          <a:pt x="2152" y="1064"/>
                        </a:lnTo>
                        <a:lnTo>
                          <a:pt x="2185" y="1047"/>
                        </a:lnTo>
                        <a:lnTo>
                          <a:pt x="2194" y="1031"/>
                        </a:lnTo>
                        <a:lnTo>
                          <a:pt x="2203" y="1015"/>
                        </a:lnTo>
                        <a:lnTo>
                          <a:pt x="2210" y="997"/>
                        </a:lnTo>
                        <a:lnTo>
                          <a:pt x="2217" y="980"/>
                        </a:lnTo>
                        <a:lnTo>
                          <a:pt x="2223" y="962"/>
                        </a:lnTo>
                        <a:lnTo>
                          <a:pt x="2228" y="943"/>
                        </a:lnTo>
                        <a:lnTo>
                          <a:pt x="2232" y="924"/>
                        </a:lnTo>
                        <a:lnTo>
                          <a:pt x="2236" y="905"/>
                        </a:lnTo>
                        <a:lnTo>
                          <a:pt x="2239" y="886"/>
                        </a:lnTo>
                        <a:lnTo>
                          <a:pt x="2241" y="866"/>
                        </a:lnTo>
                        <a:lnTo>
                          <a:pt x="2242" y="847"/>
                        </a:lnTo>
                        <a:lnTo>
                          <a:pt x="2242" y="827"/>
                        </a:lnTo>
                        <a:lnTo>
                          <a:pt x="2242" y="806"/>
                        </a:lnTo>
                        <a:lnTo>
                          <a:pt x="2241" y="786"/>
                        </a:lnTo>
                        <a:lnTo>
                          <a:pt x="2239" y="765"/>
                        </a:lnTo>
                        <a:lnTo>
                          <a:pt x="2236" y="744"/>
                        </a:lnTo>
                        <a:lnTo>
                          <a:pt x="2232" y="723"/>
                        </a:lnTo>
                        <a:lnTo>
                          <a:pt x="2228" y="703"/>
                        </a:lnTo>
                        <a:lnTo>
                          <a:pt x="2222" y="682"/>
                        </a:lnTo>
                        <a:lnTo>
                          <a:pt x="2216" y="662"/>
                        </a:lnTo>
                        <a:lnTo>
                          <a:pt x="2210" y="642"/>
                        </a:lnTo>
                        <a:lnTo>
                          <a:pt x="2201" y="621"/>
                        </a:lnTo>
                        <a:lnTo>
                          <a:pt x="2194" y="602"/>
                        </a:lnTo>
                        <a:lnTo>
                          <a:pt x="2184" y="582"/>
                        </a:lnTo>
                        <a:lnTo>
                          <a:pt x="2175" y="563"/>
                        </a:lnTo>
                        <a:lnTo>
                          <a:pt x="2164" y="544"/>
                        </a:lnTo>
                        <a:lnTo>
                          <a:pt x="2153" y="525"/>
                        </a:lnTo>
                        <a:lnTo>
                          <a:pt x="2140" y="506"/>
                        </a:lnTo>
                        <a:lnTo>
                          <a:pt x="2127" y="489"/>
                        </a:lnTo>
                        <a:lnTo>
                          <a:pt x="2114" y="471"/>
                        </a:lnTo>
                        <a:lnTo>
                          <a:pt x="2099" y="454"/>
                        </a:lnTo>
                        <a:lnTo>
                          <a:pt x="2083" y="438"/>
                        </a:lnTo>
                        <a:lnTo>
                          <a:pt x="1439" y="981"/>
                        </a:lnTo>
                        <a:lnTo>
                          <a:pt x="1423" y="986"/>
                        </a:lnTo>
                        <a:lnTo>
                          <a:pt x="1409" y="988"/>
                        </a:lnTo>
                        <a:lnTo>
                          <a:pt x="1394" y="991"/>
                        </a:lnTo>
                        <a:lnTo>
                          <a:pt x="1381" y="993"/>
                        </a:lnTo>
                        <a:lnTo>
                          <a:pt x="1368" y="994"/>
                        </a:lnTo>
                        <a:lnTo>
                          <a:pt x="1355" y="996"/>
                        </a:lnTo>
                        <a:lnTo>
                          <a:pt x="1343" y="996"/>
                        </a:lnTo>
                        <a:lnTo>
                          <a:pt x="1332" y="994"/>
                        </a:lnTo>
                        <a:lnTo>
                          <a:pt x="1321" y="993"/>
                        </a:lnTo>
                        <a:lnTo>
                          <a:pt x="1310" y="991"/>
                        </a:lnTo>
                        <a:lnTo>
                          <a:pt x="1301" y="990"/>
                        </a:lnTo>
                        <a:lnTo>
                          <a:pt x="1291" y="987"/>
                        </a:lnTo>
                        <a:lnTo>
                          <a:pt x="1273" y="980"/>
                        </a:lnTo>
                        <a:lnTo>
                          <a:pt x="1257" y="971"/>
                        </a:lnTo>
                        <a:lnTo>
                          <a:pt x="1241" y="961"/>
                        </a:lnTo>
                        <a:lnTo>
                          <a:pt x="1228" y="949"/>
                        </a:lnTo>
                        <a:lnTo>
                          <a:pt x="1215" y="937"/>
                        </a:lnTo>
                        <a:lnTo>
                          <a:pt x="1203" y="924"/>
                        </a:lnTo>
                        <a:lnTo>
                          <a:pt x="1193" y="911"/>
                        </a:lnTo>
                        <a:lnTo>
                          <a:pt x="1183" y="898"/>
                        </a:lnTo>
                        <a:lnTo>
                          <a:pt x="1174" y="885"/>
                        </a:lnTo>
                        <a:lnTo>
                          <a:pt x="1164" y="872"/>
                        </a:lnTo>
                        <a:lnTo>
                          <a:pt x="1155" y="859"/>
                        </a:lnTo>
                        <a:lnTo>
                          <a:pt x="1148" y="847"/>
                        </a:lnTo>
                        <a:lnTo>
                          <a:pt x="1139" y="837"/>
                        </a:lnTo>
                        <a:lnTo>
                          <a:pt x="1131" y="828"/>
                        </a:lnTo>
                        <a:lnTo>
                          <a:pt x="1122" y="819"/>
                        </a:lnTo>
                        <a:lnTo>
                          <a:pt x="1112" y="814"/>
                        </a:lnTo>
                        <a:lnTo>
                          <a:pt x="1103" y="811"/>
                        </a:lnTo>
                        <a:lnTo>
                          <a:pt x="1091" y="809"/>
                        </a:lnTo>
                        <a:lnTo>
                          <a:pt x="1081" y="809"/>
                        </a:lnTo>
                        <a:lnTo>
                          <a:pt x="1075" y="812"/>
                        </a:lnTo>
                        <a:lnTo>
                          <a:pt x="1068" y="814"/>
                        </a:lnTo>
                        <a:lnTo>
                          <a:pt x="1062" y="818"/>
                        </a:lnTo>
                        <a:lnTo>
                          <a:pt x="1055" y="821"/>
                        </a:lnTo>
                        <a:lnTo>
                          <a:pt x="1047" y="825"/>
                        </a:lnTo>
                        <a:lnTo>
                          <a:pt x="1040" y="831"/>
                        </a:lnTo>
                        <a:lnTo>
                          <a:pt x="1033" y="837"/>
                        </a:lnTo>
                        <a:lnTo>
                          <a:pt x="1024" y="846"/>
                        </a:lnTo>
                        <a:lnTo>
                          <a:pt x="1015" y="853"/>
                        </a:lnTo>
                        <a:lnTo>
                          <a:pt x="1007" y="863"/>
                        </a:lnTo>
                        <a:lnTo>
                          <a:pt x="998" y="873"/>
                        </a:lnTo>
                        <a:lnTo>
                          <a:pt x="988" y="885"/>
                        </a:lnTo>
                        <a:lnTo>
                          <a:pt x="978" y="897"/>
                        </a:lnTo>
                        <a:lnTo>
                          <a:pt x="966" y="910"/>
                        </a:lnTo>
                        <a:lnTo>
                          <a:pt x="964" y="888"/>
                        </a:lnTo>
                        <a:lnTo>
                          <a:pt x="961" y="866"/>
                        </a:lnTo>
                        <a:lnTo>
                          <a:pt x="960" y="843"/>
                        </a:lnTo>
                        <a:lnTo>
                          <a:pt x="960" y="818"/>
                        </a:lnTo>
                        <a:lnTo>
                          <a:pt x="960" y="793"/>
                        </a:lnTo>
                        <a:lnTo>
                          <a:pt x="961" y="768"/>
                        </a:lnTo>
                        <a:lnTo>
                          <a:pt x="963" y="744"/>
                        </a:lnTo>
                        <a:lnTo>
                          <a:pt x="964" y="717"/>
                        </a:lnTo>
                        <a:lnTo>
                          <a:pt x="969" y="691"/>
                        </a:lnTo>
                        <a:lnTo>
                          <a:pt x="972" y="665"/>
                        </a:lnTo>
                        <a:lnTo>
                          <a:pt x="978" y="639"/>
                        </a:lnTo>
                        <a:lnTo>
                          <a:pt x="983" y="612"/>
                        </a:lnTo>
                        <a:lnTo>
                          <a:pt x="989" y="586"/>
                        </a:lnTo>
                        <a:lnTo>
                          <a:pt x="995" y="560"/>
                        </a:lnTo>
                        <a:lnTo>
                          <a:pt x="1004" y="534"/>
                        </a:lnTo>
                        <a:lnTo>
                          <a:pt x="1012" y="509"/>
                        </a:lnTo>
                        <a:lnTo>
                          <a:pt x="1021" y="484"/>
                        </a:lnTo>
                        <a:lnTo>
                          <a:pt x="1030" y="458"/>
                        </a:lnTo>
                        <a:lnTo>
                          <a:pt x="1040" y="435"/>
                        </a:lnTo>
                        <a:lnTo>
                          <a:pt x="1052" y="410"/>
                        </a:lnTo>
                        <a:lnTo>
                          <a:pt x="1063" y="388"/>
                        </a:lnTo>
                        <a:lnTo>
                          <a:pt x="1077" y="365"/>
                        </a:lnTo>
                        <a:lnTo>
                          <a:pt x="1090" y="343"/>
                        </a:lnTo>
                        <a:lnTo>
                          <a:pt x="1103" y="323"/>
                        </a:lnTo>
                        <a:lnTo>
                          <a:pt x="1117" y="304"/>
                        </a:lnTo>
                        <a:lnTo>
                          <a:pt x="1132" y="285"/>
                        </a:lnTo>
                        <a:lnTo>
                          <a:pt x="1148" y="267"/>
                        </a:lnTo>
                        <a:lnTo>
                          <a:pt x="1164" y="251"/>
                        </a:lnTo>
                        <a:lnTo>
                          <a:pt x="1182" y="235"/>
                        </a:lnTo>
                        <a:lnTo>
                          <a:pt x="1199" y="222"/>
                        </a:lnTo>
                        <a:lnTo>
                          <a:pt x="1216" y="209"/>
                        </a:lnTo>
                        <a:lnTo>
                          <a:pt x="1235" y="199"/>
                        </a:lnTo>
                        <a:lnTo>
                          <a:pt x="2120" y="0"/>
                        </a:lnTo>
                        <a:lnTo>
                          <a:pt x="1946" y="199"/>
                        </a:lnTo>
                        <a:lnTo>
                          <a:pt x="2322" y="31"/>
                        </a:lnTo>
                        <a:lnTo>
                          <a:pt x="2120" y="270"/>
                        </a:lnTo>
                        <a:lnTo>
                          <a:pt x="2133" y="261"/>
                        </a:lnTo>
                        <a:lnTo>
                          <a:pt x="2146" y="254"/>
                        </a:lnTo>
                        <a:lnTo>
                          <a:pt x="2158" y="247"/>
                        </a:lnTo>
                        <a:lnTo>
                          <a:pt x="2168" y="241"/>
                        </a:lnTo>
                        <a:lnTo>
                          <a:pt x="2178" y="235"/>
                        </a:lnTo>
                        <a:lnTo>
                          <a:pt x="2188" y="232"/>
                        </a:lnTo>
                        <a:lnTo>
                          <a:pt x="2197" y="229"/>
                        </a:lnTo>
                        <a:lnTo>
                          <a:pt x="2204" y="228"/>
                        </a:lnTo>
                        <a:lnTo>
                          <a:pt x="2212" y="226"/>
                        </a:lnTo>
                        <a:lnTo>
                          <a:pt x="2219" y="226"/>
                        </a:lnTo>
                        <a:lnTo>
                          <a:pt x="2225" y="226"/>
                        </a:lnTo>
                        <a:lnTo>
                          <a:pt x="2229" y="228"/>
                        </a:lnTo>
                        <a:lnTo>
                          <a:pt x="2235" y="229"/>
                        </a:lnTo>
                        <a:lnTo>
                          <a:pt x="2239" y="232"/>
                        </a:lnTo>
                        <a:lnTo>
                          <a:pt x="2242" y="235"/>
                        </a:lnTo>
                        <a:lnTo>
                          <a:pt x="2245" y="239"/>
                        </a:lnTo>
                        <a:lnTo>
                          <a:pt x="2248" y="244"/>
                        </a:lnTo>
                        <a:lnTo>
                          <a:pt x="2251" y="250"/>
                        </a:lnTo>
                        <a:lnTo>
                          <a:pt x="2254" y="261"/>
                        </a:lnTo>
                        <a:lnTo>
                          <a:pt x="2257" y="274"/>
                        </a:lnTo>
                        <a:lnTo>
                          <a:pt x="2258" y="289"/>
                        </a:lnTo>
                        <a:lnTo>
                          <a:pt x="2258" y="304"/>
                        </a:lnTo>
                        <a:lnTo>
                          <a:pt x="2257" y="321"/>
                        </a:lnTo>
                        <a:lnTo>
                          <a:pt x="2255" y="356"/>
                        </a:lnTo>
                        <a:lnTo>
                          <a:pt x="2255" y="390"/>
                        </a:lnTo>
                        <a:lnTo>
                          <a:pt x="2255" y="407"/>
                        </a:lnTo>
                        <a:lnTo>
                          <a:pt x="2255" y="423"/>
                        </a:lnTo>
                        <a:lnTo>
                          <a:pt x="2258" y="436"/>
                        </a:lnTo>
                        <a:lnTo>
                          <a:pt x="2261" y="449"/>
                        </a:lnTo>
                        <a:lnTo>
                          <a:pt x="2267" y="461"/>
                        </a:lnTo>
                        <a:lnTo>
                          <a:pt x="2268" y="465"/>
                        </a:lnTo>
                        <a:lnTo>
                          <a:pt x="2273" y="471"/>
                        </a:lnTo>
                        <a:lnTo>
                          <a:pt x="2277" y="474"/>
                        </a:lnTo>
                        <a:lnTo>
                          <a:pt x="2282" y="477"/>
                        </a:lnTo>
                        <a:lnTo>
                          <a:pt x="2286" y="480"/>
                        </a:lnTo>
                        <a:lnTo>
                          <a:pt x="2293" y="481"/>
                        </a:lnTo>
                        <a:lnTo>
                          <a:pt x="2299" y="483"/>
                        </a:lnTo>
                        <a:lnTo>
                          <a:pt x="2306" y="484"/>
                        </a:lnTo>
                        <a:lnTo>
                          <a:pt x="2314" y="483"/>
                        </a:lnTo>
                        <a:lnTo>
                          <a:pt x="2322" y="481"/>
                        </a:lnTo>
                        <a:lnTo>
                          <a:pt x="2331" y="480"/>
                        </a:lnTo>
                        <a:lnTo>
                          <a:pt x="2341" y="477"/>
                        </a:lnTo>
                        <a:lnTo>
                          <a:pt x="2352" y="473"/>
                        </a:lnTo>
                        <a:lnTo>
                          <a:pt x="2363" y="467"/>
                        </a:lnTo>
                        <a:lnTo>
                          <a:pt x="2376" y="462"/>
                        </a:lnTo>
                        <a:lnTo>
                          <a:pt x="2389" y="455"/>
                        </a:lnTo>
                        <a:lnTo>
                          <a:pt x="2404" y="446"/>
                        </a:lnTo>
                        <a:lnTo>
                          <a:pt x="2419" y="438"/>
                        </a:lnTo>
                        <a:lnTo>
                          <a:pt x="2408" y="451"/>
                        </a:lnTo>
                        <a:lnTo>
                          <a:pt x="2398" y="465"/>
                        </a:lnTo>
                        <a:lnTo>
                          <a:pt x="2389" y="477"/>
                        </a:lnTo>
                        <a:lnTo>
                          <a:pt x="2382" y="489"/>
                        </a:lnTo>
                        <a:lnTo>
                          <a:pt x="2373" y="500"/>
                        </a:lnTo>
                        <a:lnTo>
                          <a:pt x="2368" y="510"/>
                        </a:lnTo>
                        <a:lnTo>
                          <a:pt x="2362" y="521"/>
                        </a:lnTo>
                        <a:lnTo>
                          <a:pt x="2356" y="529"/>
                        </a:lnTo>
                        <a:lnTo>
                          <a:pt x="2352" y="538"/>
                        </a:lnTo>
                        <a:lnTo>
                          <a:pt x="2349" y="545"/>
                        </a:lnTo>
                        <a:lnTo>
                          <a:pt x="2344" y="553"/>
                        </a:lnTo>
                        <a:lnTo>
                          <a:pt x="2343" y="560"/>
                        </a:lnTo>
                        <a:lnTo>
                          <a:pt x="2340" y="566"/>
                        </a:lnTo>
                        <a:lnTo>
                          <a:pt x="2338" y="572"/>
                        </a:lnTo>
                        <a:lnTo>
                          <a:pt x="2338" y="578"/>
                        </a:lnTo>
                        <a:lnTo>
                          <a:pt x="2337" y="582"/>
                        </a:lnTo>
                        <a:lnTo>
                          <a:pt x="2337" y="586"/>
                        </a:lnTo>
                        <a:lnTo>
                          <a:pt x="2338" y="589"/>
                        </a:lnTo>
                        <a:lnTo>
                          <a:pt x="2341" y="595"/>
                        </a:lnTo>
                        <a:lnTo>
                          <a:pt x="2346" y="599"/>
                        </a:lnTo>
                        <a:lnTo>
                          <a:pt x="2352" y="602"/>
                        </a:lnTo>
                        <a:lnTo>
                          <a:pt x="2359" y="604"/>
                        </a:lnTo>
                        <a:lnTo>
                          <a:pt x="2368" y="602"/>
                        </a:lnTo>
                        <a:lnTo>
                          <a:pt x="2378" y="601"/>
                        </a:lnTo>
                        <a:lnTo>
                          <a:pt x="2388" y="599"/>
                        </a:lnTo>
                        <a:lnTo>
                          <a:pt x="2400" y="595"/>
                        </a:lnTo>
                        <a:lnTo>
                          <a:pt x="2413" y="591"/>
                        </a:lnTo>
                        <a:lnTo>
                          <a:pt x="2424" y="586"/>
                        </a:lnTo>
                        <a:lnTo>
                          <a:pt x="2437" y="580"/>
                        </a:lnTo>
                        <a:lnTo>
                          <a:pt x="2464" y="567"/>
                        </a:lnTo>
                        <a:lnTo>
                          <a:pt x="2488" y="553"/>
                        </a:lnTo>
                        <a:lnTo>
                          <a:pt x="2502" y="547"/>
                        </a:lnTo>
                        <a:lnTo>
                          <a:pt x="2512" y="540"/>
                        </a:lnTo>
                        <a:lnTo>
                          <a:pt x="2522" y="532"/>
                        </a:lnTo>
                        <a:lnTo>
                          <a:pt x="2532" y="527"/>
                        </a:lnTo>
                        <a:lnTo>
                          <a:pt x="2539" y="521"/>
                        </a:lnTo>
                        <a:lnTo>
                          <a:pt x="2547" y="516"/>
                        </a:lnTo>
                        <a:lnTo>
                          <a:pt x="2553" y="512"/>
                        </a:lnTo>
                        <a:lnTo>
                          <a:pt x="2556" y="509"/>
                        </a:lnTo>
                        <a:lnTo>
                          <a:pt x="2384" y="742"/>
                        </a:lnTo>
                        <a:lnTo>
                          <a:pt x="2394" y="754"/>
                        </a:lnTo>
                        <a:lnTo>
                          <a:pt x="2404" y="764"/>
                        </a:lnTo>
                        <a:lnTo>
                          <a:pt x="2414" y="773"/>
                        </a:lnTo>
                        <a:lnTo>
                          <a:pt x="2424" y="780"/>
                        </a:lnTo>
                        <a:lnTo>
                          <a:pt x="2436" y="786"/>
                        </a:lnTo>
                        <a:lnTo>
                          <a:pt x="2446" y="789"/>
                        </a:lnTo>
                        <a:lnTo>
                          <a:pt x="2458" y="792"/>
                        </a:lnTo>
                        <a:lnTo>
                          <a:pt x="2468" y="793"/>
                        </a:lnTo>
                        <a:lnTo>
                          <a:pt x="2480" y="793"/>
                        </a:lnTo>
                        <a:lnTo>
                          <a:pt x="2491" y="792"/>
                        </a:lnTo>
                        <a:lnTo>
                          <a:pt x="2503" y="789"/>
                        </a:lnTo>
                        <a:lnTo>
                          <a:pt x="2515" y="786"/>
                        </a:lnTo>
                        <a:lnTo>
                          <a:pt x="2526" y="782"/>
                        </a:lnTo>
                        <a:lnTo>
                          <a:pt x="2538" y="777"/>
                        </a:lnTo>
                        <a:lnTo>
                          <a:pt x="2550" y="770"/>
                        </a:lnTo>
                        <a:lnTo>
                          <a:pt x="2561" y="764"/>
                        </a:lnTo>
                        <a:lnTo>
                          <a:pt x="2586" y="748"/>
                        </a:lnTo>
                        <a:lnTo>
                          <a:pt x="2609" y="731"/>
                        </a:lnTo>
                        <a:lnTo>
                          <a:pt x="2636" y="712"/>
                        </a:lnTo>
                        <a:lnTo>
                          <a:pt x="2659" y="691"/>
                        </a:lnTo>
                        <a:lnTo>
                          <a:pt x="2685" y="669"/>
                        </a:lnTo>
                        <a:lnTo>
                          <a:pt x="2710" y="649"/>
                        </a:lnTo>
                        <a:lnTo>
                          <a:pt x="2733" y="629"/>
                        </a:lnTo>
                        <a:lnTo>
                          <a:pt x="2759" y="610"/>
                        </a:lnTo>
                        <a:lnTo>
                          <a:pt x="2730" y="633"/>
                        </a:lnTo>
                        <a:lnTo>
                          <a:pt x="2704" y="656"/>
                        </a:lnTo>
                        <a:lnTo>
                          <a:pt x="2676" y="680"/>
                        </a:lnTo>
                        <a:lnTo>
                          <a:pt x="2650" y="704"/>
                        </a:lnTo>
                        <a:lnTo>
                          <a:pt x="2625" y="729"/>
                        </a:lnTo>
                        <a:lnTo>
                          <a:pt x="2601" y="755"/>
                        </a:lnTo>
                        <a:lnTo>
                          <a:pt x="2577" y="780"/>
                        </a:lnTo>
                        <a:lnTo>
                          <a:pt x="2554" y="808"/>
                        </a:lnTo>
                        <a:lnTo>
                          <a:pt x="2531" y="834"/>
                        </a:lnTo>
                        <a:lnTo>
                          <a:pt x="2509" y="862"/>
                        </a:lnTo>
                        <a:lnTo>
                          <a:pt x="2465" y="917"/>
                        </a:lnTo>
                        <a:lnTo>
                          <a:pt x="2423" y="975"/>
                        </a:lnTo>
                        <a:lnTo>
                          <a:pt x="2384" y="1035"/>
                        </a:lnTo>
                        <a:lnTo>
                          <a:pt x="2344" y="1096"/>
                        </a:lnTo>
                        <a:lnTo>
                          <a:pt x="2306" y="1159"/>
                        </a:lnTo>
                        <a:lnTo>
                          <a:pt x="2268" y="1222"/>
                        </a:lnTo>
                        <a:lnTo>
                          <a:pt x="2232" y="1287"/>
                        </a:lnTo>
                        <a:lnTo>
                          <a:pt x="2196" y="1353"/>
                        </a:lnTo>
                        <a:lnTo>
                          <a:pt x="2159" y="1420"/>
                        </a:lnTo>
                        <a:lnTo>
                          <a:pt x="2121" y="1487"/>
                        </a:lnTo>
                        <a:lnTo>
                          <a:pt x="2083" y="1555"/>
                        </a:lnTo>
                        <a:lnTo>
                          <a:pt x="2185" y="1590"/>
                        </a:lnTo>
                        <a:lnTo>
                          <a:pt x="835" y="2677"/>
                        </a:lnTo>
                        <a:lnTo>
                          <a:pt x="816" y="2671"/>
                        </a:lnTo>
                        <a:lnTo>
                          <a:pt x="798" y="2666"/>
                        </a:lnTo>
                        <a:lnTo>
                          <a:pt x="784" y="2663"/>
                        </a:lnTo>
                        <a:lnTo>
                          <a:pt x="768" y="2660"/>
                        </a:lnTo>
                        <a:lnTo>
                          <a:pt x="755" y="2657"/>
                        </a:lnTo>
                        <a:lnTo>
                          <a:pt x="743" y="2655"/>
                        </a:lnTo>
                        <a:lnTo>
                          <a:pt x="730" y="2654"/>
                        </a:lnTo>
                        <a:lnTo>
                          <a:pt x="720" y="2654"/>
                        </a:lnTo>
                        <a:lnTo>
                          <a:pt x="709" y="2653"/>
                        </a:lnTo>
                        <a:lnTo>
                          <a:pt x="701" y="2653"/>
                        </a:lnTo>
                        <a:lnTo>
                          <a:pt x="683" y="2653"/>
                        </a:lnTo>
                        <a:lnTo>
                          <a:pt x="669" y="2651"/>
                        </a:lnTo>
                        <a:lnTo>
                          <a:pt x="661" y="2650"/>
                        </a:lnTo>
                        <a:lnTo>
                          <a:pt x="656" y="2647"/>
                        </a:lnTo>
                        <a:lnTo>
                          <a:pt x="648" y="2644"/>
                        </a:lnTo>
                        <a:lnTo>
                          <a:pt x="642" y="2641"/>
                        </a:lnTo>
                        <a:lnTo>
                          <a:pt x="635" y="2636"/>
                        </a:lnTo>
                        <a:lnTo>
                          <a:pt x="629" y="2631"/>
                        </a:lnTo>
                        <a:lnTo>
                          <a:pt x="623" y="2623"/>
                        </a:lnTo>
                        <a:lnTo>
                          <a:pt x="616" y="2616"/>
                        </a:lnTo>
                        <a:lnTo>
                          <a:pt x="610" y="2606"/>
                        </a:lnTo>
                        <a:lnTo>
                          <a:pt x="603" y="2594"/>
                        </a:lnTo>
                        <a:lnTo>
                          <a:pt x="594" y="2583"/>
                        </a:lnTo>
                        <a:lnTo>
                          <a:pt x="587" y="2567"/>
                        </a:lnTo>
                        <a:lnTo>
                          <a:pt x="578" y="2551"/>
                        </a:lnTo>
                        <a:lnTo>
                          <a:pt x="570" y="2532"/>
                        </a:lnTo>
                        <a:lnTo>
                          <a:pt x="559" y="2511"/>
                        </a:lnTo>
                        <a:lnTo>
                          <a:pt x="549" y="2488"/>
                        </a:lnTo>
                        <a:lnTo>
                          <a:pt x="543" y="2475"/>
                        </a:lnTo>
                        <a:lnTo>
                          <a:pt x="537" y="2462"/>
                        </a:lnTo>
                        <a:lnTo>
                          <a:pt x="532" y="2449"/>
                        </a:lnTo>
                        <a:lnTo>
                          <a:pt x="524" y="2434"/>
                        </a:lnTo>
                        <a:lnTo>
                          <a:pt x="507" y="2432"/>
                        </a:lnTo>
                        <a:lnTo>
                          <a:pt x="489" y="2432"/>
                        </a:lnTo>
                        <a:lnTo>
                          <a:pt x="473" y="2432"/>
                        </a:lnTo>
                        <a:lnTo>
                          <a:pt x="457" y="2434"/>
                        </a:lnTo>
                        <a:lnTo>
                          <a:pt x="441" y="2437"/>
                        </a:lnTo>
                        <a:lnTo>
                          <a:pt x="425" y="2441"/>
                        </a:lnTo>
                        <a:lnTo>
                          <a:pt x="411" y="2446"/>
                        </a:lnTo>
                        <a:lnTo>
                          <a:pt x="395" y="2450"/>
                        </a:lnTo>
                        <a:lnTo>
                          <a:pt x="380" y="2456"/>
                        </a:lnTo>
                        <a:lnTo>
                          <a:pt x="367" y="2463"/>
                        </a:lnTo>
                        <a:lnTo>
                          <a:pt x="352" y="2470"/>
                        </a:lnTo>
                        <a:lnTo>
                          <a:pt x="339" y="2479"/>
                        </a:lnTo>
                        <a:lnTo>
                          <a:pt x="326" y="2488"/>
                        </a:lnTo>
                        <a:lnTo>
                          <a:pt x="313" y="2498"/>
                        </a:lnTo>
                        <a:lnTo>
                          <a:pt x="301" y="2508"/>
                        </a:lnTo>
                        <a:lnTo>
                          <a:pt x="290" y="2518"/>
                        </a:lnTo>
                        <a:lnTo>
                          <a:pt x="278" y="2530"/>
                        </a:lnTo>
                        <a:lnTo>
                          <a:pt x="266" y="2542"/>
                        </a:lnTo>
                        <a:lnTo>
                          <a:pt x="245" y="2568"/>
                        </a:lnTo>
                        <a:lnTo>
                          <a:pt x="224" y="2596"/>
                        </a:lnTo>
                        <a:lnTo>
                          <a:pt x="205" y="2625"/>
                        </a:lnTo>
                        <a:lnTo>
                          <a:pt x="189" y="2655"/>
                        </a:lnTo>
                        <a:lnTo>
                          <a:pt x="173" y="2689"/>
                        </a:lnTo>
                        <a:lnTo>
                          <a:pt x="159" y="2722"/>
                        </a:lnTo>
                        <a:lnTo>
                          <a:pt x="147" y="2757"/>
                        </a:lnTo>
                        <a:lnTo>
                          <a:pt x="135" y="2792"/>
                        </a:lnTo>
                        <a:lnTo>
                          <a:pt x="125" y="2829"/>
                        </a:lnTo>
                        <a:lnTo>
                          <a:pt x="118" y="2865"/>
                        </a:lnTo>
                        <a:lnTo>
                          <a:pt x="111" y="2902"/>
                        </a:lnTo>
                        <a:lnTo>
                          <a:pt x="106" y="2938"/>
                        </a:lnTo>
                        <a:lnTo>
                          <a:pt x="102" y="2975"/>
                        </a:lnTo>
                        <a:lnTo>
                          <a:pt x="99" y="3011"/>
                        </a:lnTo>
                        <a:lnTo>
                          <a:pt x="99" y="3046"/>
                        </a:lnTo>
                        <a:lnTo>
                          <a:pt x="100" y="3081"/>
                        </a:lnTo>
                        <a:lnTo>
                          <a:pt x="102" y="3114"/>
                        </a:lnTo>
                        <a:lnTo>
                          <a:pt x="106" y="3146"/>
                        </a:lnTo>
                        <a:lnTo>
                          <a:pt x="112" y="3177"/>
                        </a:lnTo>
                        <a:lnTo>
                          <a:pt x="119" y="3206"/>
                        </a:lnTo>
                        <a:lnTo>
                          <a:pt x="128" y="3234"/>
                        </a:lnTo>
                        <a:lnTo>
                          <a:pt x="132" y="3247"/>
                        </a:lnTo>
                        <a:lnTo>
                          <a:pt x="137" y="3259"/>
                        </a:lnTo>
                        <a:lnTo>
                          <a:pt x="143" y="3272"/>
                        </a:lnTo>
                        <a:lnTo>
                          <a:pt x="148" y="3282"/>
                        </a:lnTo>
                        <a:lnTo>
                          <a:pt x="561" y="3221"/>
                        </a:lnTo>
                        <a:lnTo>
                          <a:pt x="124" y="3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79" name=""/>
                  <p:cNvSpPr/>
                  <p:nvPr/>
                </p:nvSpPr>
                <p:spPr>
                  <a:xfrm flipH="1">
                    <a:off x="2775960" y="5425920"/>
                    <a:ext cx="4104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4" h="848">
                        <a:moveTo>
                          <a:pt x="0" y="848"/>
                        </a:moveTo>
                        <a:lnTo>
                          <a:pt x="954" y="0"/>
                        </a:lnTo>
                        <a:lnTo>
                          <a:pt x="935" y="35"/>
                        </a:lnTo>
                        <a:lnTo>
                          <a:pt x="914" y="69"/>
                        </a:lnTo>
                        <a:lnTo>
                          <a:pt x="893" y="102"/>
                        </a:lnTo>
                        <a:lnTo>
                          <a:pt x="870" y="134"/>
                        </a:lnTo>
                        <a:lnTo>
                          <a:pt x="847" y="166"/>
                        </a:lnTo>
                        <a:lnTo>
                          <a:pt x="822" y="197"/>
                        </a:lnTo>
                        <a:lnTo>
                          <a:pt x="797" y="228"/>
                        </a:lnTo>
                        <a:lnTo>
                          <a:pt x="772" y="257"/>
                        </a:lnTo>
                        <a:lnTo>
                          <a:pt x="746" y="286"/>
                        </a:lnTo>
                        <a:lnTo>
                          <a:pt x="720" y="314"/>
                        </a:lnTo>
                        <a:lnTo>
                          <a:pt x="692" y="341"/>
                        </a:lnTo>
                        <a:lnTo>
                          <a:pt x="664" y="367"/>
                        </a:lnTo>
                        <a:lnTo>
                          <a:pt x="608" y="420"/>
                        </a:lnTo>
                        <a:lnTo>
                          <a:pt x="549" y="469"/>
                        </a:lnTo>
                        <a:lnTo>
                          <a:pt x="490" y="518"/>
                        </a:lnTo>
                        <a:lnTo>
                          <a:pt x="430" y="564"/>
                        </a:lnTo>
                        <a:lnTo>
                          <a:pt x="370" y="608"/>
                        </a:lnTo>
                        <a:lnTo>
                          <a:pt x="309" y="650"/>
                        </a:lnTo>
                        <a:lnTo>
                          <a:pt x="248" y="692"/>
                        </a:lnTo>
                        <a:lnTo>
                          <a:pt x="188" y="733"/>
                        </a:lnTo>
                        <a:lnTo>
                          <a:pt x="130" y="774"/>
                        </a:lnTo>
                        <a:lnTo>
                          <a:pt x="101" y="794"/>
                        </a:lnTo>
                        <a:lnTo>
                          <a:pt x="71" y="813"/>
                        </a:lnTo>
                        <a:lnTo>
                          <a:pt x="0" y="8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80" name=""/>
                  <p:cNvSpPr/>
                  <p:nvPr/>
                </p:nvSpPr>
                <p:spPr>
                  <a:xfrm flipH="1">
                    <a:off x="2791800" y="5389560"/>
                    <a:ext cx="26280" cy="22680"/>
                  </a:xfrm>
                  <a:custGeom>
                    <a:avLst/>
                    <a:gdLst/>
                    <a:ahLst/>
                    <a:rect l="l" t="t" r="r" b="b"/>
                    <a:pathLst>
                      <a:path w="613" h="578">
                        <a:moveTo>
                          <a:pt x="0" y="578"/>
                        </a:moveTo>
                        <a:lnTo>
                          <a:pt x="13" y="558"/>
                        </a:lnTo>
                        <a:lnTo>
                          <a:pt x="28" y="536"/>
                        </a:lnTo>
                        <a:lnTo>
                          <a:pt x="44" y="516"/>
                        </a:lnTo>
                        <a:lnTo>
                          <a:pt x="58" y="495"/>
                        </a:lnTo>
                        <a:lnTo>
                          <a:pt x="74" y="476"/>
                        </a:lnTo>
                        <a:lnTo>
                          <a:pt x="92" y="457"/>
                        </a:lnTo>
                        <a:lnTo>
                          <a:pt x="109" y="440"/>
                        </a:lnTo>
                        <a:lnTo>
                          <a:pt x="127" y="422"/>
                        </a:lnTo>
                        <a:lnTo>
                          <a:pt x="165" y="387"/>
                        </a:lnTo>
                        <a:lnTo>
                          <a:pt x="203" y="355"/>
                        </a:lnTo>
                        <a:lnTo>
                          <a:pt x="243" y="323"/>
                        </a:lnTo>
                        <a:lnTo>
                          <a:pt x="284" y="291"/>
                        </a:lnTo>
                        <a:lnTo>
                          <a:pt x="326" y="259"/>
                        </a:lnTo>
                        <a:lnTo>
                          <a:pt x="367" y="227"/>
                        </a:lnTo>
                        <a:lnTo>
                          <a:pt x="411" y="195"/>
                        </a:lnTo>
                        <a:lnTo>
                          <a:pt x="452" y="160"/>
                        </a:lnTo>
                        <a:lnTo>
                          <a:pt x="494" y="124"/>
                        </a:lnTo>
                        <a:lnTo>
                          <a:pt x="535" y="86"/>
                        </a:lnTo>
                        <a:lnTo>
                          <a:pt x="555" y="65"/>
                        </a:lnTo>
                        <a:lnTo>
                          <a:pt x="576" y="43"/>
                        </a:lnTo>
                        <a:lnTo>
                          <a:pt x="594" y="23"/>
                        </a:lnTo>
                        <a:lnTo>
                          <a:pt x="613" y="0"/>
                        </a:lnTo>
                        <a:lnTo>
                          <a:pt x="0" y="57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120" bIns="-24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81" name=""/>
                  <p:cNvSpPr/>
                  <p:nvPr/>
                </p:nvSpPr>
                <p:spPr>
                  <a:xfrm flipH="1">
                    <a:off x="2787480" y="5379120"/>
                    <a:ext cx="3060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715" h="568">
                        <a:moveTo>
                          <a:pt x="0" y="568"/>
                        </a:moveTo>
                        <a:lnTo>
                          <a:pt x="715" y="0"/>
                        </a:lnTo>
                        <a:lnTo>
                          <a:pt x="0" y="56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82" name=""/>
                  <p:cNvSpPr/>
                  <p:nvPr/>
                </p:nvSpPr>
                <p:spPr>
                  <a:xfrm flipH="1">
                    <a:off x="2795400" y="5369400"/>
                    <a:ext cx="2160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508" h="478">
                        <a:moveTo>
                          <a:pt x="0" y="478"/>
                        </a:moveTo>
                        <a:lnTo>
                          <a:pt x="7" y="461"/>
                        </a:lnTo>
                        <a:lnTo>
                          <a:pt x="16" y="443"/>
                        </a:lnTo>
                        <a:lnTo>
                          <a:pt x="25" y="426"/>
                        </a:lnTo>
                        <a:lnTo>
                          <a:pt x="36" y="408"/>
                        </a:lnTo>
                        <a:lnTo>
                          <a:pt x="47" y="392"/>
                        </a:lnTo>
                        <a:lnTo>
                          <a:pt x="60" y="376"/>
                        </a:lnTo>
                        <a:lnTo>
                          <a:pt x="73" y="360"/>
                        </a:lnTo>
                        <a:lnTo>
                          <a:pt x="86" y="344"/>
                        </a:lnTo>
                        <a:lnTo>
                          <a:pt x="101" y="330"/>
                        </a:lnTo>
                        <a:lnTo>
                          <a:pt x="115" y="315"/>
                        </a:lnTo>
                        <a:lnTo>
                          <a:pt x="149" y="286"/>
                        </a:lnTo>
                        <a:lnTo>
                          <a:pt x="182" y="258"/>
                        </a:lnTo>
                        <a:lnTo>
                          <a:pt x="217" y="230"/>
                        </a:lnTo>
                        <a:lnTo>
                          <a:pt x="255" y="203"/>
                        </a:lnTo>
                        <a:lnTo>
                          <a:pt x="293" y="175"/>
                        </a:lnTo>
                        <a:lnTo>
                          <a:pt x="369" y="121"/>
                        </a:lnTo>
                        <a:lnTo>
                          <a:pt x="405" y="92"/>
                        </a:lnTo>
                        <a:lnTo>
                          <a:pt x="441" y="63"/>
                        </a:lnTo>
                        <a:lnTo>
                          <a:pt x="475" y="32"/>
                        </a:lnTo>
                        <a:lnTo>
                          <a:pt x="508" y="0"/>
                        </a:lnTo>
                        <a:lnTo>
                          <a:pt x="0" y="47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080" bIns="-28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83" name=""/>
                  <p:cNvSpPr/>
                  <p:nvPr/>
                </p:nvSpPr>
                <p:spPr>
                  <a:xfrm flipH="1">
                    <a:off x="2803680" y="5366880"/>
                    <a:ext cx="1728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01" h="439">
                        <a:moveTo>
                          <a:pt x="0" y="439"/>
                        </a:moveTo>
                        <a:lnTo>
                          <a:pt x="401" y="0"/>
                        </a:lnTo>
                        <a:lnTo>
                          <a:pt x="401" y="19"/>
                        </a:lnTo>
                        <a:lnTo>
                          <a:pt x="398" y="36"/>
                        </a:lnTo>
                        <a:lnTo>
                          <a:pt x="395" y="54"/>
                        </a:lnTo>
                        <a:lnTo>
                          <a:pt x="389" y="70"/>
                        </a:lnTo>
                        <a:lnTo>
                          <a:pt x="383" y="86"/>
                        </a:lnTo>
                        <a:lnTo>
                          <a:pt x="376" y="101"/>
                        </a:lnTo>
                        <a:lnTo>
                          <a:pt x="367" y="115"/>
                        </a:lnTo>
                        <a:lnTo>
                          <a:pt x="357" y="130"/>
                        </a:lnTo>
                        <a:lnTo>
                          <a:pt x="347" y="143"/>
                        </a:lnTo>
                        <a:lnTo>
                          <a:pt x="335" y="156"/>
                        </a:lnTo>
                        <a:lnTo>
                          <a:pt x="322" y="169"/>
                        </a:lnTo>
                        <a:lnTo>
                          <a:pt x="309" y="182"/>
                        </a:lnTo>
                        <a:lnTo>
                          <a:pt x="294" y="195"/>
                        </a:lnTo>
                        <a:lnTo>
                          <a:pt x="281" y="207"/>
                        </a:lnTo>
                        <a:lnTo>
                          <a:pt x="250" y="230"/>
                        </a:lnTo>
                        <a:lnTo>
                          <a:pt x="218" y="255"/>
                        </a:lnTo>
                        <a:lnTo>
                          <a:pt x="185" y="278"/>
                        </a:lnTo>
                        <a:lnTo>
                          <a:pt x="151" y="302"/>
                        </a:lnTo>
                        <a:lnTo>
                          <a:pt x="118" y="326"/>
                        </a:lnTo>
                        <a:lnTo>
                          <a:pt x="86" y="353"/>
                        </a:lnTo>
                        <a:lnTo>
                          <a:pt x="55" y="379"/>
                        </a:lnTo>
                        <a:lnTo>
                          <a:pt x="41" y="393"/>
                        </a:lnTo>
                        <a:lnTo>
                          <a:pt x="26" y="408"/>
                        </a:lnTo>
                        <a:lnTo>
                          <a:pt x="13" y="423"/>
                        </a:lnTo>
                        <a:lnTo>
                          <a:pt x="0" y="439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84" name=""/>
                  <p:cNvSpPr/>
                  <p:nvPr/>
                </p:nvSpPr>
                <p:spPr>
                  <a:xfrm flipH="1">
                    <a:off x="2815200" y="5370840"/>
                    <a:ext cx="5400" cy="8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2" h="208">
                        <a:moveTo>
                          <a:pt x="0" y="208"/>
                        </a:moveTo>
                        <a:lnTo>
                          <a:pt x="132" y="0"/>
                        </a:lnTo>
                        <a:lnTo>
                          <a:pt x="0" y="20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520" bIns="-38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285" name=""/>
                <p:cNvGrpSpPr/>
                <p:nvPr/>
              </p:nvGrpSpPr>
              <p:grpSpPr>
                <a:xfrm>
                  <a:off x="2858040" y="5232240"/>
                  <a:ext cx="253800" cy="213480"/>
                  <a:chOff x="2858040" y="5232240"/>
                  <a:chExt cx="253800" cy="213480"/>
                </a:xfrm>
              </p:grpSpPr>
              <p:sp>
                <p:nvSpPr>
                  <p:cNvPr id="286" name=""/>
                  <p:cNvSpPr/>
                  <p:nvPr/>
                </p:nvSpPr>
                <p:spPr>
                  <a:xfrm>
                    <a:off x="2923920" y="5335560"/>
                    <a:ext cx="170280" cy="89640"/>
                  </a:xfrm>
                  <a:custGeom>
                    <a:avLst/>
                    <a:gdLst/>
                    <a:ahLst/>
                    <a:rect l="l" t="t" r="r" b="b"/>
                    <a:pathLst>
                      <a:path w="2968" h="1697">
                        <a:moveTo>
                          <a:pt x="50" y="718"/>
                        </a:moveTo>
                        <a:lnTo>
                          <a:pt x="93" y="680"/>
                        </a:lnTo>
                        <a:lnTo>
                          <a:pt x="138" y="644"/>
                        </a:lnTo>
                        <a:lnTo>
                          <a:pt x="185" y="607"/>
                        </a:lnTo>
                        <a:lnTo>
                          <a:pt x="235" y="571"/>
                        </a:lnTo>
                        <a:lnTo>
                          <a:pt x="284" y="536"/>
                        </a:lnTo>
                        <a:lnTo>
                          <a:pt x="337" y="501"/>
                        </a:lnTo>
                        <a:lnTo>
                          <a:pt x="389" y="467"/>
                        </a:lnTo>
                        <a:lnTo>
                          <a:pt x="443" y="434"/>
                        </a:lnTo>
                        <a:lnTo>
                          <a:pt x="498" y="400"/>
                        </a:lnTo>
                        <a:lnTo>
                          <a:pt x="555" y="370"/>
                        </a:lnTo>
                        <a:lnTo>
                          <a:pt x="612" y="338"/>
                        </a:lnTo>
                        <a:lnTo>
                          <a:pt x="670" y="309"/>
                        </a:lnTo>
                        <a:lnTo>
                          <a:pt x="729" y="281"/>
                        </a:lnTo>
                        <a:lnTo>
                          <a:pt x="788" y="253"/>
                        </a:lnTo>
                        <a:lnTo>
                          <a:pt x="848" y="226"/>
                        </a:lnTo>
                        <a:lnTo>
                          <a:pt x="908" y="201"/>
                        </a:lnTo>
                        <a:lnTo>
                          <a:pt x="969" y="176"/>
                        </a:lnTo>
                        <a:lnTo>
                          <a:pt x="1030" y="154"/>
                        </a:lnTo>
                        <a:lnTo>
                          <a:pt x="1091" y="132"/>
                        </a:lnTo>
                        <a:lnTo>
                          <a:pt x="1153" y="114"/>
                        </a:lnTo>
                        <a:lnTo>
                          <a:pt x="1214" y="95"/>
                        </a:lnTo>
                        <a:lnTo>
                          <a:pt x="1275" y="77"/>
                        </a:lnTo>
                        <a:lnTo>
                          <a:pt x="1338" y="63"/>
                        </a:lnTo>
                        <a:lnTo>
                          <a:pt x="1397" y="48"/>
                        </a:lnTo>
                        <a:lnTo>
                          <a:pt x="1458" y="35"/>
                        </a:lnTo>
                        <a:lnTo>
                          <a:pt x="1518" y="25"/>
                        </a:lnTo>
                        <a:lnTo>
                          <a:pt x="1578" y="17"/>
                        </a:lnTo>
                        <a:lnTo>
                          <a:pt x="1638" y="10"/>
                        </a:lnTo>
                        <a:lnTo>
                          <a:pt x="1696" y="4"/>
                        </a:lnTo>
                        <a:lnTo>
                          <a:pt x="1753" y="1"/>
                        </a:lnTo>
                        <a:lnTo>
                          <a:pt x="1810" y="0"/>
                        </a:lnTo>
                        <a:lnTo>
                          <a:pt x="1865" y="1"/>
                        </a:lnTo>
                        <a:lnTo>
                          <a:pt x="1899" y="10"/>
                        </a:lnTo>
                        <a:lnTo>
                          <a:pt x="1933" y="19"/>
                        </a:lnTo>
                        <a:lnTo>
                          <a:pt x="1968" y="30"/>
                        </a:lnTo>
                        <a:lnTo>
                          <a:pt x="2003" y="44"/>
                        </a:lnTo>
                        <a:lnTo>
                          <a:pt x="2040" y="57"/>
                        </a:lnTo>
                        <a:lnTo>
                          <a:pt x="2076" y="73"/>
                        </a:lnTo>
                        <a:lnTo>
                          <a:pt x="2113" y="90"/>
                        </a:lnTo>
                        <a:lnTo>
                          <a:pt x="2149" y="109"/>
                        </a:lnTo>
                        <a:lnTo>
                          <a:pt x="2186" y="130"/>
                        </a:lnTo>
                        <a:lnTo>
                          <a:pt x="2223" y="151"/>
                        </a:lnTo>
                        <a:lnTo>
                          <a:pt x="2260" y="175"/>
                        </a:lnTo>
                        <a:lnTo>
                          <a:pt x="2296" y="198"/>
                        </a:lnTo>
                        <a:lnTo>
                          <a:pt x="2333" y="224"/>
                        </a:lnTo>
                        <a:lnTo>
                          <a:pt x="2369" y="252"/>
                        </a:lnTo>
                        <a:lnTo>
                          <a:pt x="2406" y="280"/>
                        </a:lnTo>
                        <a:lnTo>
                          <a:pt x="2442" y="309"/>
                        </a:lnTo>
                        <a:lnTo>
                          <a:pt x="2477" y="341"/>
                        </a:lnTo>
                        <a:lnTo>
                          <a:pt x="2512" y="373"/>
                        </a:lnTo>
                        <a:lnTo>
                          <a:pt x="2547" y="406"/>
                        </a:lnTo>
                        <a:lnTo>
                          <a:pt x="2580" y="440"/>
                        </a:lnTo>
                        <a:lnTo>
                          <a:pt x="2614" y="476"/>
                        </a:lnTo>
                        <a:lnTo>
                          <a:pt x="2646" y="513"/>
                        </a:lnTo>
                        <a:lnTo>
                          <a:pt x="2678" y="550"/>
                        </a:lnTo>
                        <a:lnTo>
                          <a:pt x="2710" y="590"/>
                        </a:lnTo>
                        <a:lnTo>
                          <a:pt x="2739" y="629"/>
                        </a:lnTo>
                        <a:lnTo>
                          <a:pt x="2768" y="670"/>
                        </a:lnTo>
                        <a:lnTo>
                          <a:pt x="2797" y="712"/>
                        </a:lnTo>
                        <a:lnTo>
                          <a:pt x="2824" y="754"/>
                        </a:lnTo>
                        <a:lnTo>
                          <a:pt x="2850" y="798"/>
                        </a:lnTo>
                        <a:lnTo>
                          <a:pt x="2875" y="843"/>
                        </a:lnTo>
                        <a:lnTo>
                          <a:pt x="2898" y="888"/>
                        </a:lnTo>
                        <a:lnTo>
                          <a:pt x="2920" y="935"/>
                        </a:lnTo>
                        <a:lnTo>
                          <a:pt x="2934" y="958"/>
                        </a:lnTo>
                        <a:lnTo>
                          <a:pt x="2946" y="980"/>
                        </a:lnTo>
                        <a:lnTo>
                          <a:pt x="2956" y="1002"/>
                        </a:lnTo>
                        <a:lnTo>
                          <a:pt x="2962" y="1022"/>
                        </a:lnTo>
                        <a:lnTo>
                          <a:pt x="2966" y="1043"/>
                        </a:lnTo>
                        <a:lnTo>
                          <a:pt x="2968" y="1065"/>
                        </a:lnTo>
                        <a:lnTo>
                          <a:pt x="2966" y="1084"/>
                        </a:lnTo>
                        <a:lnTo>
                          <a:pt x="2964" y="1104"/>
                        </a:lnTo>
                        <a:lnTo>
                          <a:pt x="2958" y="1123"/>
                        </a:lnTo>
                        <a:lnTo>
                          <a:pt x="2952" y="1142"/>
                        </a:lnTo>
                        <a:lnTo>
                          <a:pt x="2942" y="1159"/>
                        </a:lnTo>
                        <a:lnTo>
                          <a:pt x="2932" y="1177"/>
                        </a:lnTo>
                        <a:lnTo>
                          <a:pt x="2920" y="1194"/>
                        </a:lnTo>
                        <a:lnTo>
                          <a:pt x="2907" y="1210"/>
                        </a:lnTo>
                        <a:lnTo>
                          <a:pt x="2892" y="1225"/>
                        </a:lnTo>
                        <a:lnTo>
                          <a:pt x="2876" y="1239"/>
                        </a:lnTo>
                        <a:lnTo>
                          <a:pt x="2827" y="1255"/>
                        </a:lnTo>
                        <a:lnTo>
                          <a:pt x="2779" y="1272"/>
                        </a:lnTo>
                        <a:lnTo>
                          <a:pt x="2732" y="1288"/>
                        </a:lnTo>
                        <a:lnTo>
                          <a:pt x="2688" y="1305"/>
                        </a:lnTo>
                        <a:lnTo>
                          <a:pt x="2644" y="1322"/>
                        </a:lnTo>
                        <a:lnTo>
                          <a:pt x="2602" y="1340"/>
                        </a:lnTo>
                        <a:lnTo>
                          <a:pt x="2561" y="1357"/>
                        </a:lnTo>
                        <a:lnTo>
                          <a:pt x="2522" y="1375"/>
                        </a:lnTo>
                        <a:lnTo>
                          <a:pt x="2484" y="1394"/>
                        </a:lnTo>
                        <a:lnTo>
                          <a:pt x="2446" y="1411"/>
                        </a:lnTo>
                        <a:lnTo>
                          <a:pt x="2408" y="1429"/>
                        </a:lnTo>
                        <a:lnTo>
                          <a:pt x="2371" y="1448"/>
                        </a:lnTo>
                        <a:lnTo>
                          <a:pt x="2334" y="1465"/>
                        </a:lnTo>
                        <a:lnTo>
                          <a:pt x="2298" y="1483"/>
                        </a:lnTo>
                        <a:lnTo>
                          <a:pt x="2261" y="1500"/>
                        </a:lnTo>
                        <a:lnTo>
                          <a:pt x="2225" y="1518"/>
                        </a:lnTo>
                        <a:lnTo>
                          <a:pt x="2188" y="1534"/>
                        </a:lnTo>
                        <a:lnTo>
                          <a:pt x="2151" y="1550"/>
                        </a:lnTo>
                        <a:lnTo>
                          <a:pt x="2113" y="1566"/>
                        </a:lnTo>
                        <a:lnTo>
                          <a:pt x="2075" y="1580"/>
                        </a:lnTo>
                        <a:lnTo>
                          <a:pt x="2035" y="1595"/>
                        </a:lnTo>
                        <a:lnTo>
                          <a:pt x="1995" y="1608"/>
                        </a:lnTo>
                        <a:lnTo>
                          <a:pt x="1952" y="1623"/>
                        </a:lnTo>
                        <a:lnTo>
                          <a:pt x="1910" y="1634"/>
                        </a:lnTo>
                        <a:lnTo>
                          <a:pt x="1865" y="1646"/>
                        </a:lnTo>
                        <a:lnTo>
                          <a:pt x="1820" y="1656"/>
                        </a:lnTo>
                        <a:lnTo>
                          <a:pt x="1772" y="1666"/>
                        </a:lnTo>
                        <a:lnTo>
                          <a:pt x="1722" y="1674"/>
                        </a:lnTo>
                        <a:lnTo>
                          <a:pt x="1670" y="1681"/>
                        </a:lnTo>
                        <a:lnTo>
                          <a:pt x="1616" y="1688"/>
                        </a:lnTo>
                        <a:lnTo>
                          <a:pt x="1559" y="1692"/>
                        </a:lnTo>
                        <a:lnTo>
                          <a:pt x="1501" y="1697"/>
                        </a:lnTo>
                        <a:lnTo>
                          <a:pt x="1496" y="1691"/>
                        </a:lnTo>
                        <a:lnTo>
                          <a:pt x="1491" y="1685"/>
                        </a:lnTo>
                        <a:lnTo>
                          <a:pt x="1483" y="1681"/>
                        </a:lnTo>
                        <a:lnTo>
                          <a:pt x="1476" y="1676"/>
                        </a:lnTo>
                        <a:lnTo>
                          <a:pt x="1467" y="1672"/>
                        </a:lnTo>
                        <a:lnTo>
                          <a:pt x="1457" y="1669"/>
                        </a:lnTo>
                        <a:lnTo>
                          <a:pt x="1448" y="1666"/>
                        </a:lnTo>
                        <a:lnTo>
                          <a:pt x="1438" y="1665"/>
                        </a:lnTo>
                        <a:lnTo>
                          <a:pt x="1426" y="1662"/>
                        </a:lnTo>
                        <a:lnTo>
                          <a:pt x="1413" y="1660"/>
                        </a:lnTo>
                        <a:lnTo>
                          <a:pt x="1402" y="1659"/>
                        </a:lnTo>
                        <a:lnTo>
                          <a:pt x="1389" y="1658"/>
                        </a:lnTo>
                        <a:lnTo>
                          <a:pt x="1375" y="1658"/>
                        </a:lnTo>
                        <a:lnTo>
                          <a:pt x="1361" y="1656"/>
                        </a:lnTo>
                        <a:lnTo>
                          <a:pt x="1346" y="1656"/>
                        </a:lnTo>
                        <a:lnTo>
                          <a:pt x="1332" y="1656"/>
                        </a:lnTo>
                        <a:lnTo>
                          <a:pt x="1317" y="1655"/>
                        </a:lnTo>
                        <a:lnTo>
                          <a:pt x="1303" y="1655"/>
                        </a:lnTo>
                        <a:lnTo>
                          <a:pt x="1287" y="1655"/>
                        </a:lnTo>
                        <a:lnTo>
                          <a:pt x="1272" y="1655"/>
                        </a:lnTo>
                        <a:lnTo>
                          <a:pt x="1256" y="1655"/>
                        </a:lnTo>
                        <a:lnTo>
                          <a:pt x="1241" y="1655"/>
                        </a:lnTo>
                        <a:lnTo>
                          <a:pt x="1225" y="1655"/>
                        </a:lnTo>
                        <a:lnTo>
                          <a:pt x="1209" y="1655"/>
                        </a:lnTo>
                        <a:lnTo>
                          <a:pt x="1195" y="1655"/>
                        </a:lnTo>
                        <a:lnTo>
                          <a:pt x="1179" y="1655"/>
                        </a:lnTo>
                        <a:lnTo>
                          <a:pt x="1164" y="1653"/>
                        </a:lnTo>
                        <a:lnTo>
                          <a:pt x="1150" y="1652"/>
                        </a:lnTo>
                        <a:lnTo>
                          <a:pt x="1135" y="1652"/>
                        </a:lnTo>
                        <a:lnTo>
                          <a:pt x="1120" y="1650"/>
                        </a:lnTo>
                        <a:lnTo>
                          <a:pt x="1107" y="1649"/>
                        </a:lnTo>
                        <a:lnTo>
                          <a:pt x="1094" y="1647"/>
                        </a:lnTo>
                        <a:lnTo>
                          <a:pt x="1080" y="1644"/>
                        </a:lnTo>
                        <a:lnTo>
                          <a:pt x="1065" y="1641"/>
                        </a:lnTo>
                        <a:lnTo>
                          <a:pt x="1049" y="1640"/>
                        </a:lnTo>
                        <a:lnTo>
                          <a:pt x="1035" y="1636"/>
                        </a:lnTo>
                        <a:lnTo>
                          <a:pt x="1018" y="1634"/>
                        </a:lnTo>
                        <a:lnTo>
                          <a:pt x="1004" y="1630"/>
                        </a:lnTo>
                        <a:lnTo>
                          <a:pt x="988" y="1627"/>
                        </a:lnTo>
                        <a:lnTo>
                          <a:pt x="973" y="1623"/>
                        </a:lnTo>
                        <a:lnTo>
                          <a:pt x="957" y="1620"/>
                        </a:lnTo>
                        <a:lnTo>
                          <a:pt x="943" y="1615"/>
                        </a:lnTo>
                        <a:lnTo>
                          <a:pt x="927" y="1611"/>
                        </a:lnTo>
                        <a:lnTo>
                          <a:pt x="911" y="1605"/>
                        </a:lnTo>
                        <a:lnTo>
                          <a:pt x="895" y="1601"/>
                        </a:lnTo>
                        <a:lnTo>
                          <a:pt x="879" y="1595"/>
                        </a:lnTo>
                        <a:lnTo>
                          <a:pt x="863" y="1589"/>
                        </a:lnTo>
                        <a:lnTo>
                          <a:pt x="848" y="1582"/>
                        </a:lnTo>
                        <a:lnTo>
                          <a:pt x="832" y="1574"/>
                        </a:lnTo>
                        <a:lnTo>
                          <a:pt x="814" y="1567"/>
                        </a:lnTo>
                        <a:lnTo>
                          <a:pt x="798" y="1558"/>
                        </a:lnTo>
                        <a:lnTo>
                          <a:pt x="782" y="1550"/>
                        </a:lnTo>
                        <a:lnTo>
                          <a:pt x="766" y="1541"/>
                        </a:lnTo>
                        <a:lnTo>
                          <a:pt x="749" y="1531"/>
                        </a:lnTo>
                        <a:lnTo>
                          <a:pt x="733" y="1521"/>
                        </a:lnTo>
                        <a:lnTo>
                          <a:pt x="715" y="1509"/>
                        </a:lnTo>
                        <a:lnTo>
                          <a:pt x="699" y="1497"/>
                        </a:lnTo>
                        <a:lnTo>
                          <a:pt x="682" y="1486"/>
                        </a:lnTo>
                        <a:lnTo>
                          <a:pt x="664" y="1473"/>
                        </a:lnTo>
                        <a:lnTo>
                          <a:pt x="648" y="1458"/>
                        </a:lnTo>
                        <a:lnTo>
                          <a:pt x="629" y="1443"/>
                        </a:lnTo>
                        <a:lnTo>
                          <a:pt x="613" y="1427"/>
                        </a:lnTo>
                        <a:lnTo>
                          <a:pt x="594" y="1411"/>
                        </a:lnTo>
                        <a:lnTo>
                          <a:pt x="577" y="1394"/>
                        </a:lnTo>
                        <a:lnTo>
                          <a:pt x="565" y="1385"/>
                        </a:lnTo>
                        <a:lnTo>
                          <a:pt x="551" y="1376"/>
                        </a:lnTo>
                        <a:lnTo>
                          <a:pt x="535" y="1368"/>
                        </a:lnTo>
                        <a:lnTo>
                          <a:pt x="517" y="1357"/>
                        </a:lnTo>
                        <a:lnTo>
                          <a:pt x="498" y="1347"/>
                        </a:lnTo>
                        <a:lnTo>
                          <a:pt x="478" y="1339"/>
                        </a:lnTo>
                        <a:lnTo>
                          <a:pt x="458" y="1327"/>
                        </a:lnTo>
                        <a:lnTo>
                          <a:pt x="437" y="1317"/>
                        </a:lnTo>
                        <a:lnTo>
                          <a:pt x="417" y="1305"/>
                        </a:lnTo>
                        <a:lnTo>
                          <a:pt x="396" y="1295"/>
                        </a:lnTo>
                        <a:lnTo>
                          <a:pt x="376" y="1283"/>
                        </a:lnTo>
                        <a:lnTo>
                          <a:pt x="357" y="1273"/>
                        </a:lnTo>
                        <a:lnTo>
                          <a:pt x="340" y="1261"/>
                        </a:lnTo>
                        <a:lnTo>
                          <a:pt x="322" y="1251"/>
                        </a:lnTo>
                        <a:lnTo>
                          <a:pt x="307" y="1239"/>
                        </a:lnTo>
                        <a:lnTo>
                          <a:pt x="294" y="1229"/>
                        </a:lnTo>
                        <a:lnTo>
                          <a:pt x="283" y="1218"/>
                        </a:lnTo>
                        <a:lnTo>
                          <a:pt x="271" y="1207"/>
                        </a:lnTo>
                        <a:lnTo>
                          <a:pt x="259" y="1197"/>
                        </a:lnTo>
                        <a:lnTo>
                          <a:pt x="249" y="1187"/>
                        </a:lnTo>
                        <a:lnTo>
                          <a:pt x="238" y="1177"/>
                        </a:lnTo>
                        <a:lnTo>
                          <a:pt x="226" y="1167"/>
                        </a:lnTo>
                        <a:lnTo>
                          <a:pt x="216" y="1158"/>
                        </a:lnTo>
                        <a:lnTo>
                          <a:pt x="205" y="1149"/>
                        </a:lnTo>
                        <a:lnTo>
                          <a:pt x="195" y="1139"/>
                        </a:lnTo>
                        <a:lnTo>
                          <a:pt x="184" y="1130"/>
                        </a:lnTo>
                        <a:lnTo>
                          <a:pt x="173" y="1120"/>
                        </a:lnTo>
                        <a:lnTo>
                          <a:pt x="163" y="1111"/>
                        </a:lnTo>
                        <a:lnTo>
                          <a:pt x="154" y="1101"/>
                        </a:lnTo>
                        <a:lnTo>
                          <a:pt x="144" y="1092"/>
                        </a:lnTo>
                        <a:lnTo>
                          <a:pt x="134" y="1082"/>
                        </a:lnTo>
                        <a:lnTo>
                          <a:pt x="125" y="1072"/>
                        </a:lnTo>
                        <a:lnTo>
                          <a:pt x="117" y="1063"/>
                        </a:lnTo>
                        <a:lnTo>
                          <a:pt x="106" y="1053"/>
                        </a:lnTo>
                        <a:lnTo>
                          <a:pt x="98" y="1041"/>
                        </a:lnTo>
                        <a:lnTo>
                          <a:pt x="89" y="1031"/>
                        </a:lnTo>
                        <a:lnTo>
                          <a:pt x="80" y="1020"/>
                        </a:lnTo>
                        <a:lnTo>
                          <a:pt x="73" y="1008"/>
                        </a:lnTo>
                        <a:lnTo>
                          <a:pt x="64" y="996"/>
                        </a:lnTo>
                        <a:lnTo>
                          <a:pt x="57" y="983"/>
                        </a:lnTo>
                        <a:lnTo>
                          <a:pt x="50" y="970"/>
                        </a:lnTo>
                        <a:lnTo>
                          <a:pt x="41" y="957"/>
                        </a:lnTo>
                        <a:lnTo>
                          <a:pt x="34" y="942"/>
                        </a:lnTo>
                        <a:lnTo>
                          <a:pt x="28" y="926"/>
                        </a:lnTo>
                        <a:lnTo>
                          <a:pt x="20" y="910"/>
                        </a:lnTo>
                        <a:lnTo>
                          <a:pt x="13" y="894"/>
                        </a:lnTo>
                        <a:lnTo>
                          <a:pt x="7" y="877"/>
                        </a:lnTo>
                        <a:lnTo>
                          <a:pt x="0" y="859"/>
                        </a:lnTo>
                        <a:lnTo>
                          <a:pt x="0" y="849"/>
                        </a:lnTo>
                        <a:lnTo>
                          <a:pt x="0" y="837"/>
                        </a:lnTo>
                        <a:lnTo>
                          <a:pt x="1" y="827"/>
                        </a:lnTo>
                        <a:lnTo>
                          <a:pt x="1" y="819"/>
                        </a:lnTo>
                        <a:lnTo>
                          <a:pt x="1" y="810"/>
                        </a:lnTo>
                        <a:lnTo>
                          <a:pt x="3" y="800"/>
                        </a:lnTo>
                        <a:lnTo>
                          <a:pt x="4" y="791"/>
                        </a:lnTo>
                        <a:lnTo>
                          <a:pt x="7" y="782"/>
                        </a:lnTo>
                        <a:lnTo>
                          <a:pt x="9" y="775"/>
                        </a:lnTo>
                        <a:lnTo>
                          <a:pt x="13" y="766"/>
                        </a:lnTo>
                        <a:lnTo>
                          <a:pt x="16" y="759"/>
                        </a:lnTo>
                        <a:lnTo>
                          <a:pt x="22" y="750"/>
                        </a:lnTo>
                        <a:lnTo>
                          <a:pt x="26" y="741"/>
                        </a:lnTo>
                        <a:lnTo>
                          <a:pt x="34" y="734"/>
                        </a:lnTo>
                        <a:lnTo>
                          <a:pt x="41" y="727"/>
                        </a:lnTo>
                        <a:lnTo>
                          <a:pt x="50" y="718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2840" bIns="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87" name=""/>
                  <p:cNvSpPr/>
                  <p:nvPr/>
                </p:nvSpPr>
                <p:spPr>
                  <a:xfrm>
                    <a:off x="2996640" y="5304960"/>
                    <a:ext cx="2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46" h="121">
                        <a:moveTo>
                          <a:pt x="8" y="121"/>
                        </a:moveTo>
                        <a:lnTo>
                          <a:pt x="6" y="115"/>
                        </a:lnTo>
                        <a:lnTo>
                          <a:pt x="3" y="108"/>
                        </a:lnTo>
                        <a:lnTo>
                          <a:pt x="1" y="101"/>
                        </a:lnTo>
                        <a:lnTo>
                          <a:pt x="0" y="93"/>
                        </a:lnTo>
                        <a:lnTo>
                          <a:pt x="0" y="86"/>
                        </a:lnTo>
                        <a:lnTo>
                          <a:pt x="0" y="77"/>
                        </a:lnTo>
                        <a:lnTo>
                          <a:pt x="1" y="70"/>
                        </a:lnTo>
                        <a:lnTo>
                          <a:pt x="3" y="61"/>
                        </a:lnTo>
                        <a:lnTo>
                          <a:pt x="4" y="53"/>
                        </a:lnTo>
                        <a:lnTo>
                          <a:pt x="7" y="45"/>
                        </a:lnTo>
                        <a:lnTo>
                          <a:pt x="10" y="37"/>
                        </a:lnTo>
                        <a:lnTo>
                          <a:pt x="13" y="29"/>
                        </a:lnTo>
                        <a:lnTo>
                          <a:pt x="16" y="20"/>
                        </a:lnTo>
                        <a:lnTo>
                          <a:pt x="20" y="13"/>
                        </a:lnTo>
                        <a:lnTo>
                          <a:pt x="23" y="6"/>
                        </a:lnTo>
                        <a:lnTo>
                          <a:pt x="27" y="0"/>
                        </a:lnTo>
                        <a:lnTo>
                          <a:pt x="36" y="6"/>
                        </a:lnTo>
                        <a:lnTo>
                          <a:pt x="42" y="12"/>
                        </a:lnTo>
                        <a:lnTo>
                          <a:pt x="45" y="19"/>
                        </a:lnTo>
                        <a:lnTo>
                          <a:pt x="46" y="26"/>
                        </a:lnTo>
                        <a:lnTo>
                          <a:pt x="46" y="34"/>
                        </a:lnTo>
                        <a:lnTo>
                          <a:pt x="45" y="41"/>
                        </a:lnTo>
                        <a:lnTo>
                          <a:pt x="42" y="48"/>
                        </a:lnTo>
                        <a:lnTo>
                          <a:pt x="38" y="55"/>
                        </a:lnTo>
                        <a:lnTo>
                          <a:pt x="32" y="64"/>
                        </a:lnTo>
                        <a:lnTo>
                          <a:pt x="27" y="73"/>
                        </a:lnTo>
                        <a:lnTo>
                          <a:pt x="23" y="80"/>
                        </a:lnTo>
                        <a:lnTo>
                          <a:pt x="17" y="87"/>
                        </a:lnTo>
                        <a:lnTo>
                          <a:pt x="14" y="96"/>
                        </a:lnTo>
                        <a:lnTo>
                          <a:pt x="10" y="105"/>
                        </a:lnTo>
                        <a:lnTo>
                          <a:pt x="8" y="112"/>
                        </a:lnTo>
                        <a:lnTo>
                          <a:pt x="8" y="12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88" name=""/>
                  <p:cNvSpPr/>
                  <p:nvPr/>
                </p:nvSpPr>
                <p:spPr>
                  <a:xfrm>
                    <a:off x="2906640" y="5377320"/>
                    <a:ext cx="116640" cy="68400"/>
                  </a:xfrm>
                  <a:custGeom>
                    <a:avLst/>
                    <a:gdLst/>
                    <a:ahLst/>
                    <a:rect l="l" t="t" r="r" b="b"/>
                    <a:pathLst>
                      <a:path w="2033" h="1289">
                        <a:moveTo>
                          <a:pt x="216" y="0"/>
                        </a:moveTo>
                        <a:lnTo>
                          <a:pt x="222" y="0"/>
                        </a:lnTo>
                        <a:lnTo>
                          <a:pt x="229" y="0"/>
                        </a:lnTo>
                        <a:lnTo>
                          <a:pt x="235" y="0"/>
                        </a:lnTo>
                        <a:lnTo>
                          <a:pt x="241" y="1"/>
                        </a:lnTo>
                        <a:lnTo>
                          <a:pt x="247" y="1"/>
                        </a:lnTo>
                        <a:lnTo>
                          <a:pt x="252" y="1"/>
                        </a:lnTo>
                        <a:lnTo>
                          <a:pt x="260" y="1"/>
                        </a:lnTo>
                        <a:lnTo>
                          <a:pt x="266" y="1"/>
                        </a:lnTo>
                        <a:lnTo>
                          <a:pt x="261" y="26"/>
                        </a:lnTo>
                        <a:lnTo>
                          <a:pt x="255" y="47"/>
                        </a:lnTo>
                        <a:lnTo>
                          <a:pt x="245" y="63"/>
                        </a:lnTo>
                        <a:lnTo>
                          <a:pt x="232" y="74"/>
                        </a:lnTo>
                        <a:lnTo>
                          <a:pt x="218" y="83"/>
                        </a:lnTo>
                        <a:lnTo>
                          <a:pt x="200" y="90"/>
                        </a:lnTo>
                        <a:lnTo>
                          <a:pt x="183" y="95"/>
                        </a:lnTo>
                        <a:lnTo>
                          <a:pt x="162" y="98"/>
                        </a:lnTo>
                        <a:lnTo>
                          <a:pt x="142" y="99"/>
                        </a:lnTo>
                        <a:lnTo>
                          <a:pt x="120" y="100"/>
                        </a:lnTo>
                        <a:lnTo>
                          <a:pt x="98" y="102"/>
                        </a:lnTo>
                        <a:lnTo>
                          <a:pt x="78" y="105"/>
                        </a:lnTo>
                        <a:lnTo>
                          <a:pt x="56" y="108"/>
                        </a:lnTo>
                        <a:lnTo>
                          <a:pt x="37" y="114"/>
                        </a:lnTo>
                        <a:lnTo>
                          <a:pt x="18" y="122"/>
                        </a:lnTo>
                        <a:lnTo>
                          <a:pt x="0" y="134"/>
                        </a:lnTo>
                        <a:lnTo>
                          <a:pt x="113" y="143"/>
                        </a:lnTo>
                        <a:lnTo>
                          <a:pt x="116" y="156"/>
                        </a:lnTo>
                        <a:lnTo>
                          <a:pt x="117" y="167"/>
                        </a:lnTo>
                        <a:lnTo>
                          <a:pt x="114" y="178"/>
                        </a:lnTo>
                        <a:lnTo>
                          <a:pt x="111" y="188"/>
                        </a:lnTo>
                        <a:lnTo>
                          <a:pt x="105" y="195"/>
                        </a:lnTo>
                        <a:lnTo>
                          <a:pt x="98" y="202"/>
                        </a:lnTo>
                        <a:lnTo>
                          <a:pt x="88" y="207"/>
                        </a:lnTo>
                        <a:lnTo>
                          <a:pt x="75" y="208"/>
                        </a:lnTo>
                        <a:lnTo>
                          <a:pt x="92" y="211"/>
                        </a:lnTo>
                        <a:lnTo>
                          <a:pt x="108" y="213"/>
                        </a:lnTo>
                        <a:lnTo>
                          <a:pt x="124" y="210"/>
                        </a:lnTo>
                        <a:lnTo>
                          <a:pt x="139" y="207"/>
                        </a:lnTo>
                        <a:lnTo>
                          <a:pt x="155" y="201"/>
                        </a:lnTo>
                        <a:lnTo>
                          <a:pt x="169" y="195"/>
                        </a:lnTo>
                        <a:lnTo>
                          <a:pt x="184" y="188"/>
                        </a:lnTo>
                        <a:lnTo>
                          <a:pt x="199" y="182"/>
                        </a:lnTo>
                        <a:lnTo>
                          <a:pt x="213" y="176"/>
                        </a:lnTo>
                        <a:lnTo>
                          <a:pt x="226" y="172"/>
                        </a:lnTo>
                        <a:lnTo>
                          <a:pt x="241" y="170"/>
                        </a:lnTo>
                        <a:lnTo>
                          <a:pt x="254" y="170"/>
                        </a:lnTo>
                        <a:lnTo>
                          <a:pt x="267" y="175"/>
                        </a:lnTo>
                        <a:lnTo>
                          <a:pt x="282" y="181"/>
                        </a:lnTo>
                        <a:lnTo>
                          <a:pt x="295" y="192"/>
                        </a:lnTo>
                        <a:lnTo>
                          <a:pt x="308" y="208"/>
                        </a:lnTo>
                        <a:lnTo>
                          <a:pt x="299" y="220"/>
                        </a:lnTo>
                        <a:lnTo>
                          <a:pt x="289" y="230"/>
                        </a:lnTo>
                        <a:lnTo>
                          <a:pt x="279" y="240"/>
                        </a:lnTo>
                        <a:lnTo>
                          <a:pt x="269" y="250"/>
                        </a:lnTo>
                        <a:lnTo>
                          <a:pt x="258" y="261"/>
                        </a:lnTo>
                        <a:lnTo>
                          <a:pt x="248" y="271"/>
                        </a:lnTo>
                        <a:lnTo>
                          <a:pt x="238" y="280"/>
                        </a:lnTo>
                        <a:lnTo>
                          <a:pt x="228" y="290"/>
                        </a:lnTo>
                        <a:lnTo>
                          <a:pt x="218" y="299"/>
                        </a:lnTo>
                        <a:lnTo>
                          <a:pt x="207" y="309"/>
                        </a:lnTo>
                        <a:lnTo>
                          <a:pt x="197" y="319"/>
                        </a:lnTo>
                        <a:lnTo>
                          <a:pt x="187" y="329"/>
                        </a:lnTo>
                        <a:lnTo>
                          <a:pt x="177" y="339"/>
                        </a:lnTo>
                        <a:lnTo>
                          <a:pt x="168" y="351"/>
                        </a:lnTo>
                        <a:lnTo>
                          <a:pt x="158" y="363"/>
                        </a:lnTo>
                        <a:lnTo>
                          <a:pt x="149" y="376"/>
                        </a:lnTo>
                        <a:lnTo>
                          <a:pt x="146" y="393"/>
                        </a:lnTo>
                        <a:lnTo>
                          <a:pt x="142" y="411"/>
                        </a:lnTo>
                        <a:lnTo>
                          <a:pt x="137" y="428"/>
                        </a:lnTo>
                        <a:lnTo>
                          <a:pt x="132" y="446"/>
                        </a:lnTo>
                        <a:lnTo>
                          <a:pt x="124" y="465"/>
                        </a:lnTo>
                        <a:lnTo>
                          <a:pt x="117" y="482"/>
                        </a:lnTo>
                        <a:lnTo>
                          <a:pt x="111" y="501"/>
                        </a:lnTo>
                        <a:lnTo>
                          <a:pt x="104" y="518"/>
                        </a:lnTo>
                        <a:lnTo>
                          <a:pt x="100" y="536"/>
                        </a:lnTo>
                        <a:lnTo>
                          <a:pt x="95" y="553"/>
                        </a:lnTo>
                        <a:lnTo>
                          <a:pt x="94" y="571"/>
                        </a:lnTo>
                        <a:lnTo>
                          <a:pt x="94" y="587"/>
                        </a:lnTo>
                        <a:lnTo>
                          <a:pt x="97" y="603"/>
                        </a:lnTo>
                        <a:lnTo>
                          <a:pt x="101" y="619"/>
                        </a:lnTo>
                        <a:lnTo>
                          <a:pt x="110" y="634"/>
                        </a:lnTo>
                        <a:lnTo>
                          <a:pt x="121" y="647"/>
                        </a:lnTo>
                        <a:lnTo>
                          <a:pt x="124" y="642"/>
                        </a:lnTo>
                        <a:lnTo>
                          <a:pt x="124" y="636"/>
                        </a:lnTo>
                        <a:lnTo>
                          <a:pt x="124" y="632"/>
                        </a:lnTo>
                        <a:lnTo>
                          <a:pt x="124" y="626"/>
                        </a:lnTo>
                        <a:lnTo>
                          <a:pt x="123" y="620"/>
                        </a:lnTo>
                        <a:lnTo>
                          <a:pt x="121" y="615"/>
                        </a:lnTo>
                        <a:lnTo>
                          <a:pt x="118" y="610"/>
                        </a:lnTo>
                        <a:lnTo>
                          <a:pt x="117" y="604"/>
                        </a:lnTo>
                        <a:lnTo>
                          <a:pt x="116" y="599"/>
                        </a:lnTo>
                        <a:lnTo>
                          <a:pt x="113" y="591"/>
                        </a:lnTo>
                        <a:lnTo>
                          <a:pt x="111" y="585"/>
                        </a:lnTo>
                        <a:lnTo>
                          <a:pt x="111" y="580"/>
                        </a:lnTo>
                        <a:lnTo>
                          <a:pt x="110" y="574"/>
                        </a:lnTo>
                        <a:lnTo>
                          <a:pt x="110" y="567"/>
                        </a:lnTo>
                        <a:lnTo>
                          <a:pt x="111" y="559"/>
                        </a:lnTo>
                        <a:lnTo>
                          <a:pt x="113" y="553"/>
                        </a:lnTo>
                        <a:lnTo>
                          <a:pt x="118" y="532"/>
                        </a:lnTo>
                        <a:lnTo>
                          <a:pt x="126" y="511"/>
                        </a:lnTo>
                        <a:lnTo>
                          <a:pt x="134" y="491"/>
                        </a:lnTo>
                        <a:lnTo>
                          <a:pt x="143" y="470"/>
                        </a:lnTo>
                        <a:lnTo>
                          <a:pt x="155" y="450"/>
                        </a:lnTo>
                        <a:lnTo>
                          <a:pt x="167" y="430"/>
                        </a:lnTo>
                        <a:lnTo>
                          <a:pt x="180" y="411"/>
                        </a:lnTo>
                        <a:lnTo>
                          <a:pt x="194" y="392"/>
                        </a:lnTo>
                        <a:lnTo>
                          <a:pt x="209" y="374"/>
                        </a:lnTo>
                        <a:lnTo>
                          <a:pt x="225" y="357"/>
                        </a:lnTo>
                        <a:lnTo>
                          <a:pt x="242" y="339"/>
                        </a:lnTo>
                        <a:lnTo>
                          <a:pt x="260" y="325"/>
                        </a:lnTo>
                        <a:lnTo>
                          <a:pt x="277" y="310"/>
                        </a:lnTo>
                        <a:lnTo>
                          <a:pt x="296" y="297"/>
                        </a:lnTo>
                        <a:lnTo>
                          <a:pt x="317" y="284"/>
                        </a:lnTo>
                        <a:lnTo>
                          <a:pt x="337" y="274"/>
                        </a:lnTo>
                        <a:lnTo>
                          <a:pt x="347" y="268"/>
                        </a:lnTo>
                        <a:lnTo>
                          <a:pt x="359" y="265"/>
                        </a:lnTo>
                        <a:lnTo>
                          <a:pt x="369" y="265"/>
                        </a:lnTo>
                        <a:lnTo>
                          <a:pt x="381" y="268"/>
                        </a:lnTo>
                        <a:lnTo>
                          <a:pt x="391" y="272"/>
                        </a:lnTo>
                        <a:lnTo>
                          <a:pt x="400" y="281"/>
                        </a:lnTo>
                        <a:lnTo>
                          <a:pt x="407" y="290"/>
                        </a:lnTo>
                        <a:lnTo>
                          <a:pt x="410" y="301"/>
                        </a:lnTo>
                        <a:lnTo>
                          <a:pt x="403" y="313"/>
                        </a:lnTo>
                        <a:lnTo>
                          <a:pt x="395" y="325"/>
                        </a:lnTo>
                        <a:lnTo>
                          <a:pt x="387" y="335"/>
                        </a:lnTo>
                        <a:lnTo>
                          <a:pt x="376" y="345"/>
                        </a:lnTo>
                        <a:lnTo>
                          <a:pt x="366" y="355"/>
                        </a:lnTo>
                        <a:lnTo>
                          <a:pt x="356" y="364"/>
                        </a:lnTo>
                        <a:lnTo>
                          <a:pt x="344" y="373"/>
                        </a:lnTo>
                        <a:lnTo>
                          <a:pt x="333" y="382"/>
                        </a:lnTo>
                        <a:lnTo>
                          <a:pt x="320" y="390"/>
                        </a:lnTo>
                        <a:lnTo>
                          <a:pt x="308" y="398"/>
                        </a:lnTo>
                        <a:lnTo>
                          <a:pt x="295" y="405"/>
                        </a:lnTo>
                        <a:lnTo>
                          <a:pt x="282" y="414"/>
                        </a:lnTo>
                        <a:lnTo>
                          <a:pt x="270" y="421"/>
                        </a:lnTo>
                        <a:lnTo>
                          <a:pt x="257" y="427"/>
                        </a:lnTo>
                        <a:lnTo>
                          <a:pt x="245" y="434"/>
                        </a:lnTo>
                        <a:lnTo>
                          <a:pt x="232" y="441"/>
                        </a:lnTo>
                        <a:lnTo>
                          <a:pt x="238" y="443"/>
                        </a:lnTo>
                        <a:lnTo>
                          <a:pt x="245" y="443"/>
                        </a:lnTo>
                        <a:lnTo>
                          <a:pt x="254" y="441"/>
                        </a:lnTo>
                        <a:lnTo>
                          <a:pt x="264" y="438"/>
                        </a:lnTo>
                        <a:lnTo>
                          <a:pt x="273" y="434"/>
                        </a:lnTo>
                        <a:lnTo>
                          <a:pt x="283" y="428"/>
                        </a:lnTo>
                        <a:lnTo>
                          <a:pt x="290" y="421"/>
                        </a:lnTo>
                        <a:lnTo>
                          <a:pt x="298" y="412"/>
                        </a:lnTo>
                        <a:lnTo>
                          <a:pt x="312" y="415"/>
                        </a:lnTo>
                        <a:lnTo>
                          <a:pt x="327" y="415"/>
                        </a:lnTo>
                        <a:lnTo>
                          <a:pt x="343" y="414"/>
                        </a:lnTo>
                        <a:lnTo>
                          <a:pt x="359" y="409"/>
                        </a:lnTo>
                        <a:lnTo>
                          <a:pt x="373" y="405"/>
                        </a:lnTo>
                        <a:lnTo>
                          <a:pt x="389" y="400"/>
                        </a:lnTo>
                        <a:lnTo>
                          <a:pt x="404" y="395"/>
                        </a:lnTo>
                        <a:lnTo>
                          <a:pt x="420" y="390"/>
                        </a:lnTo>
                        <a:lnTo>
                          <a:pt x="433" y="387"/>
                        </a:lnTo>
                        <a:lnTo>
                          <a:pt x="448" y="386"/>
                        </a:lnTo>
                        <a:lnTo>
                          <a:pt x="459" y="386"/>
                        </a:lnTo>
                        <a:lnTo>
                          <a:pt x="471" y="387"/>
                        </a:lnTo>
                        <a:lnTo>
                          <a:pt x="481" y="393"/>
                        </a:lnTo>
                        <a:lnTo>
                          <a:pt x="491" y="402"/>
                        </a:lnTo>
                        <a:lnTo>
                          <a:pt x="499" y="414"/>
                        </a:lnTo>
                        <a:lnTo>
                          <a:pt x="505" y="431"/>
                        </a:lnTo>
                        <a:lnTo>
                          <a:pt x="490" y="451"/>
                        </a:lnTo>
                        <a:lnTo>
                          <a:pt x="477" y="469"/>
                        </a:lnTo>
                        <a:lnTo>
                          <a:pt x="462" y="486"/>
                        </a:lnTo>
                        <a:lnTo>
                          <a:pt x="448" y="504"/>
                        </a:lnTo>
                        <a:lnTo>
                          <a:pt x="433" y="520"/>
                        </a:lnTo>
                        <a:lnTo>
                          <a:pt x="420" y="536"/>
                        </a:lnTo>
                        <a:lnTo>
                          <a:pt x="405" y="551"/>
                        </a:lnTo>
                        <a:lnTo>
                          <a:pt x="392" y="567"/>
                        </a:lnTo>
                        <a:lnTo>
                          <a:pt x="381" y="583"/>
                        </a:lnTo>
                        <a:lnTo>
                          <a:pt x="369" y="599"/>
                        </a:lnTo>
                        <a:lnTo>
                          <a:pt x="359" y="618"/>
                        </a:lnTo>
                        <a:lnTo>
                          <a:pt x="349" y="635"/>
                        </a:lnTo>
                        <a:lnTo>
                          <a:pt x="341" y="654"/>
                        </a:lnTo>
                        <a:lnTo>
                          <a:pt x="334" y="674"/>
                        </a:lnTo>
                        <a:lnTo>
                          <a:pt x="330" y="696"/>
                        </a:lnTo>
                        <a:lnTo>
                          <a:pt x="327" y="721"/>
                        </a:lnTo>
                        <a:lnTo>
                          <a:pt x="337" y="718"/>
                        </a:lnTo>
                        <a:lnTo>
                          <a:pt x="346" y="714"/>
                        </a:lnTo>
                        <a:lnTo>
                          <a:pt x="354" y="708"/>
                        </a:lnTo>
                        <a:lnTo>
                          <a:pt x="363" y="702"/>
                        </a:lnTo>
                        <a:lnTo>
                          <a:pt x="371" y="695"/>
                        </a:lnTo>
                        <a:lnTo>
                          <a:pt x="378" y="686"/>
                        </a:lnTo>
                        <a:lnTo>
                          <a:pt x="384" y="677"/>
                        </a:lnTo>
                        <a:lnTo>
                          <a:pt x="391" y="668"/>
                        </a:lnTo>
                        <a:lnTo>
                          <a:pt x="397" y="658"/>
                        </a:lnTo>
                        <a:lnTo>
                          <a:pt x="403" y="648"/>
                        </a:lnTo>
                        <a:lnTo>
                          <a:pt x="407" y="638"/>
                        </a:lnTo>
                        <a:lnTo>
                          <a:pt x="413" y="628"/>
                        </a:lnTo>
                        <a:lnTo>
                          <a:pt x="420" y="618"/>
                        </a:lnTo>
                        <a:lnTo>
                          <a:pt x="426" y="607"/>
                        </a:lnTo>
                        <a:lnTo>
                          <a:pt x="432" y="599"/>
                        </a:lnTo>
                        <a:lnTo>
                          <a:pt x="439" y="590"/>
                        </a:lnTo>
                        <a:lnTo>
                          <a:pt x="454" y="580"/>
                        </a:lnTo>
                        <a:lnTo>
                          <a:pt x="470" y="568"/>
                        </a:lnTo>
                        <a:lnTo>
                          <a:pt x="484" y="558"/>
                        </a:lnTo>
                        <a:lnTo>
                          <a:pt x="500" y="548"/>
                        </a:lnTo>
                        <a:lnTo>
                          <a:pt x="516" y="537"/>
                        </a:lnTo>
                        <a:lnTo>
                          <a:pt x="534" y="529"/>
                        </a:lnTo>
                        <a:lnTo>
                          <a:pt x="550" y="518"/>
                        </a:lnTo>
                        <a:lnTo>
                          <a:pt x="567" y="511"/>
                        </a:lnTo>
                        <a:lnTo>
                          <a:pt x="585" y="505"/>
                        </a:lnTo>
                        <a:lnTo>
                          <a:pt x="602" y="500"/>
                        </a:lnTo>
                        <a:lnTo>
                          <a:pt x="620" y="495"/>
                        </a:lnTo>
                        <a:lnTo>
                          <a:pt x="637" y="494"/>
                        </a:lnTo>
                        <a:lnTo>
                          <a:pt x="655" y="494"/>
                        </a:lnTo>
                        <a:lnTo>
                          <a:pt x="674" y="495"/>
                        </a:lnTo>
                        <a:lnTo>
                          <a:pt x="691" y="500"/>
                        </a:lnTo>
                        <a:lnTo>
                          <a:pt x="710" y="507"/>
                        </a:lnTo>
                        <a:lnTo>
                          <a:pt x="713" y="517"/>
                        </a:lnTo>
                        <a:lnTo>
                          <a:pt x="711" y="526"/>
                        </a:lnTo>
                        <a:lnTo>
                          <a:pt x="707" y="532"/>
                        </a:lnTo>
                        <a:lnTo>
                          <a:pt x="701" y="537"/>
                        </a:lnTo>
                        <a:lnTo>
                          <a:pt x="695" y="542"/>
                        </a:lnTo>
                        <a:lnTo>
                          <a:pt x="688" y="546"/>
                        </a:lnTo>
                        <a:lnTo>
                          <a:pt x="684" y="553"/>
                        </a:lnTo>
                        <a:lnTo>
                          <a:pt x="681" y="562"/>
                        </a:lnTo>
                        <a:lnTo>
                          <a:pt x="710" y="562"/>
                        </a:lnTo>
                        <a:lnTo>
                          <a:pt x="720" y="558"/>
                        </a:lnTo>
                        <a:lnTo>
                          <a:pt x="732" y="555"/>
                        </a:lnTo>
                        <a:lnTo>
                          <a:pt x="744" y="555"/>
                        </a:lnTo>
                        <a:lnTo>
                          <a:pt x="755" y="555"/>
                        </a:lnTo>
                        <a:lnTo>
                          <a:pt x="765" y="558"/>
                        </a:lnTo>
                        <a:lnTo>
                          <a:pt x="777" y="559"/>
                        </a:lnTo>
                        <a:lnTo>
                          <a:pt x="789" y="562"/>
                        </a:lnTo>
                        <a:lnTo>
                          <a:pt x="799" y="567"/>
                        </a:lnTo>
                        <a:lnTo>
                          <a:pt x="809" y="572"/>
                        </a:lnTo>
                        <a:lnTo>
                          <a:pt x="821" y="577"/>
                        </a:lnTo>
                        <a:lnTo>
                          <a:pt x="831" y="583"/>
                        </a:lnTo>
                        <a:lnTo>
                          <a:pt x="841" y="588"/>
                        </a:lnTo>
                        <a:lnTo>
                          <a:pt x="850" y="593"/>
                        </a:lnTo>
                        <a:lnTo>
                          <a:pt x="859" y="599"/>
                        </a:lnTo>
                        <a:lnTo>
                          <a:pt x="867" y="604"/>
                        </a:lnTo>
                        <a:lnTo>
                          <a:pt x="878" y="609"/>
                        </a:lnTo>
                        <a:lnTo>
                          <a:pt x="869" y="606"/>
                        </a:lnTo>
                        <a:lnTo>
                          <a:pt x="860" y="606"/>
                        </a:lnTo>
                        <a:lnTo>
                          <a:pt x="851" y="606"/>
                        </a:lnTo>
                        <a:lnTo>
                          <a:pt x="841" y="606"/>
                        </a:lnTo>
                        <a:lnTo>
                          <a:pt x="832" y="607"/>
                        </a:lnTo>
                        <a:lnTo>
                          <a:pt x="824" y="610"/>
                        </a:lnTo>
                        <a:lnTo>
                          <a:pt x="813" y="612"/>
                        </a:lnTo>
                        <a:lnTo>
                          <a:pt x="805" y="613"/>
                        </a:lnTo>
                        <a:lnTo>
                          <a:pt x="794" y="616"/>
                        </a:lnTo>
                        <a:lnTo>
                          <a:pt x="784" y="618"/>
                        </a:lnTo>
                        <a:lnTo>
                          <a:pt x="776" y="618"/>
                        </a:lnTo>
                        <a:lnTo>
                          <a:pt x="765" y="619"/>
                        </a:lnTo>
                        <a:lnTo>
                          <a:pt x="757" y="618"/>
                        </a:lnTo>
                        <a:lnTo>
                          <a:pt x="746" y="616"/>
                        </a:lnTo>
                        <a:lnTo>
                          <a:pt x="738" y="613"/>
                        </a:lnTo>
                        <a:lnTo>
                          <a:pt x="727" y="609"/>
                        </a:lnTo>
                        <a:lnTo>
                          <a:pt x="709" y="625"/>
                        </a:lnTo>
                        <a:lnTo>
                          <a:pt x="690" y="639"/>
                        </a:lnTo>
                        <a:lnTo>
                          <a:pt x="669" y="654"/>
                        </a:lnTo>
                        <a:lnTo>
                          <a:pt x="649" y="668"/>
                        </a:lnTo>
                        <a:lnTo>
                          <a:pt x="628" y="682"/>
                        </a:lnTo>
                        <a:lnTo>
                          <a:pt x="608" y="696"/>
                        </a:lnTo>
                        <a:lnTo>
                          <a:pt x="589" y="711"/>
                        </a:lnTo>
                        <a:lnTo>
                          <a:pt x="570" y="725"/>
                        </a:lnTo>
                        <a:lnTo>
                          <a:pt x="551" y="740"/>
                        </a:lnTo>
                        <a:lnTo>
                          <a:pt x="534" y="756"/>
                        </a:lnTo>
                        <a:lnTo>
                          <a:pt x="516" y="773"/>
                        </a:lnTo>
                        <a:lnTo>
                          <a:pt x="502" y="791"/>
                        </a:lnTo>
                        <a:lnTo>
                          <a:pt x="487" y="811"/>
                        </a:lnTo>
                        <a:lnTo>
                          <a:pt x="475" y="832"/>
                        </a:lnTo>
                        <a:lnTo>
                          <a:pt x="465" y="855"/>
                        </a:lnTo>
                        <a:lnTo>
                          <a:pt x="456" y="878"/>
                        </a:lnTo>
                        <a:lnTo>
                          <a:pt x="465" y="890"/>
                        </a:lnTo>
                        <a:lnTo>
                          <a:pt x="464" y="899"/>
                        </a:lnTo>
                        <a:lnTo>
                          <a:pt x="458" y="904"/>
                        </a:lnTo>
                        <a:lnTo>
                          <a:pt x="451" y="910"/>
                        </a:lnTo>
                        <a:lnTo>
                          <a:pt x="440" y="915"/>
                        </a:lnTo>
                        <a:lnTo>
                          <a:pt x="432" y="922"/>
                        </a:lnTo>
                        <a:lnTo>
                          <a:pt x="427" y="931"/>
                        </a:lnTo>
                        <a:lnTo>
                          <a:pt x="429" y="944"/>
                        </a:lnTo>
                        <a:lnTo>
                          <a:pt x="560" y="814"/>
                        </a:lnTo>
                        <a:lnTo>
                          <a:pt x="569" y="823"/>
                        </a:lnTo>
                        <a:lnTo>
                          <a:pt x="564" y="829"/>
                        </a:lnTo>
                        <a:lnTo>
                          <a:pt x="560" y="835"/>
                        </a:lnTo>
                        <a:lnTo>
                          <a:pt x="557" y="842"/>
                        </a:lnTo>
                        <a:lnTo>
                          <a:pt x="554" y="848"/>
                        </a:lnTo>
                        <a:lnTo>
                          <a:pt x="551" y="855"/>
                        </a:lnTo>
                        <a:lnTo>
                          <a:pt x="550" y="862"/>
                        </a:lnTo>
                        <a:lnTo>
                          <a:pt x="547" y="870"/>
                        </a:lnTo>
                        <a:lnTo>
                          <a:pt x="545" y="877"/>
                        </a:lnTo>
                        <a:lnTo>
                          <a:pt x="544" y="884"/>
                        </a:lnTo>
                        <a:lnTo>
                          <a:pt x="542" y="891"/>
                        </a:lnTo>
                        <a:lnTo>
                          <a:pt x="541" y="899"/>
                        </a:lnTo>
                        <a:lnTo>
                          <a:pt x="540" y="906"/>
                        </a:lnTo>
                        <a:lnTo>
                          <a:pt x="538" y="913"/>
                        </a:lnTo>
                        <a:lnTo>
                          <a:pt x="537" y="920"/>
                        </a:lnTo>
                        <a:lnTo>
                          <a:pt x="534" y="928"/>
                        </a:lnTo>
                        <a:lnTo>
                          <a:pt x="532" y="935"/>
                        </a:lnTo>
                        <a:lnTo>
                          <a:pt x="534" y="942"/>
                        </a:lnTo>
                        <a:lnTo>
                          <a:pt x="537" y="951"/>
                        </a:lnTo>
                        <a:lnTo>
                          <a:pt x="538" y="960"/>
                        </a:lnTo>
                        <a:lnTo>
                          <a:pt x="540" y="969"/>
                        </a:lnTo>
                        <a:lnTo>
                          <a:pt x="541" y="979"/>
                        </a:lnTo>
                        <a:lnTo>
                          <a:pt x="542" y="987"/>
                        </a:lnTo>
                        <a:lnTo>
                          <a:pt x="544" y="996"/>
                        </a:lnTo>
                        <a:lnTo>
                          <a:pt x="545" y="1005"/>
                        </a:lnTo>
                        <a:lnTo>
                          <a:pt x="547" y="1014"/>
                        </a:lnTo>
                        <a:lnTo>
                          <a:pt x="550" y="1022"/>
                        </a:lnTo>
                        <a:lnTo>
                          <a:pt x="551" y="1030"/>
                        </a:lnTo>
                        <a:lnTo>
                          <a:pt x="554" y="1038"/>
                        </a:lnTo>
                        <a:lnTo>
                          <a:pt x="557" y="1046"/>
                        </a:lnTo>
                        <a:lnTo>
                          <a:pt x="560" y="1053"/>
                        </a:lnTo>
                        <a:lnTo>
                          <a:pt x="564" y="1059"/>
                        </a:lnTo>
                        <a:lnTo>
                          <a:pt x="569" y="1065"/>
                        </a:lnTo>
                        <a:lnTo>
                          <a:pt x="566" y="1041"/>
                        </a:lnTo>
                        <a:lnTo>
                          <a:pt x="563" y="1018"/>
                        </a:lnTo>
                        <a:lnTo>
                          <a:pt x="560" y="996"/>
                        </a:lnTo>
                        <a:lnTo>
                          <a:pt x="560" y="974"/>
                        </a:lnTo>
                        <a:lnTo>
                          <a:pt x="560" y="954"/>
                        </a:lnTo>
                        <a:lnTo>
                          <a:pt x="560" y="934"/>
                        </a:lnTo>
                        <a:lnTo>
                          <a:pt x="563" y="913"/>
                        </a:lnTo>
                        <a:lnTo>
                          <a:pt x="566" y="893"/>
                        </a:lnTo>
                        <a:lnTo>
                          <a:pt x="570" y="874"/>
                        </a:lnTo>
                        <a:lnTo>
                          <a:pt x="574" y="853"/>
                        </a:lnTo>
                        <a:lnTo>
                          <a:pt x="580" y="835"/>
                        </a:lnTo>
                        <a:lnTo>
                          <a:pt x="588" y="816"/>
                        </a:lnTo>
                        <a:lnTo>
                          <a:pt x="595" y="797"/>
                        </a:lnTo>
                        <a:lnTo>
                          <a:pt x="604" y="778"/>
                        </a:lnTo>
                        <a:lnTo>
                          <a:pt x="614" y="759"/>
                        </a:lnTo>
                        <a:lnTo>
                          <a:pt x="624" y="738"/>
                        </a:lnTo>
                        <a:lnTo>
                          <a:pt x="639" y="731"/>
                        </a:lnTo>
                        <a:lnTo>
                          <a:pt x="655" y="724"/>
                        </a:lnTo>
                        <a:lnTo>
                          <a:pt x="671" y="715"/>
                        </a:lnTo>
                        <a:lnTo>
                          <a:pt x="688" y="708"/>
                        </a:lnTo>
                        <a:lnTo>
                          <a:pt x="704" y="702"/>
                        </a:lnTo>
                        <a:lnTo>
                          <a:pt x="722" y="696"/>
                        </a:lnTo>
                        <a:lnTo>
                          <a:pt x="739" y="692"/>
                        </a:lnTo>
                        <a:lnTo>
                          <a:pt x="758" y="687"/>
                        </a:lnTo>
                        <a:lnTo>
                          <a:pt x="776" y="685"/>
                        </a:lnTo>
                        <a:lnTo>
                          <a:pt x="793" y="683"/>
                        </a:lnTo>
                        <a:lnTo>
                          <a:pt x="811" y="683"/>
                        </a:lnTo>
                        <a:lnTo>
                          <a:pt x="828" y="685"/>
                        </a:lnTo>
                        <a:lnTo>
                          <a:pt x="845" y="689"/>
                        </a:lnTo>
                        <a:lnTo>
                          <a:pt x="863" y="693"/>
                        </a:lnTo>
                        <a:lnTo>
                          <a:pt x="879" y="702"/>
                        </a:lnTo>
                        <a:lnTo>
                          <a:pt x="895" y="712"/>
                        </a:lnTo>
                        <a:lnTo>
                          <a:pt x="802" y="832"/>
                        </a:lnTo>
                        <a:lnTo>
                          <a:pt x="905" y="749"/>
                        </a:lnTo>
                        <a:lnTo>
                          <a:pt x="917" y="753"/>
                        </a:lnTo>
                        <a:lnTo>
                          <a:pt x="929" y="757"/>
                        </a:lnTo>
                        <a:lnTo>
                          <a:pt x="940" y="760"/>
                        </a:lnTo>
                        <a:lnTo>
                          <a:pt x="953" y="763"/>
                        </a:lnTo>
                        <a:lnTo>
                          <a:pt x="965" y="766"/>
                        </a:lnTo>
                        <a:lnTo>
                          <a:pt x="978" y="769"/>
                        </a:lnTo>
                        <a:lnTo>
                          <a:pt x="990" y="772"/>
                        </a:lnTo>
                        <a:lnTo>
                          <a:pt x="1003" y="775"/>
                        </a:lnTo>
                        <a:lnTo>
                          <a:pt x="1015" y="779"/>
                        </a:lnTo>
                        <a:lnTo>
                          <a:pt x="1026" y="782"/>
                        </a:lnTo>
                        <a:lnTo>
                          <a:pt x="1038" y="786"/>
                        </a:lnTo>
                        <a:lnTo>
                          <a:pt x="1049" y="792"/>
                        </a:lnTo>
                        <a:lnTo>
                          <a:pt x="1061" y="798"/>
                        </a:lnTo>
                        <a:lnTo>
                          <a:pt x="1071" y="805"/>
                        </a:lnTo>
                        <a:lnTo>
                          <a:pt x="1082" y="813"/>
                        </a:lnTo>
                        <a:lnTo>
                          <a:pt x="1090" y="823"/>
                        </a:lnTo>
                        <a:lnTo>
                          <a:pt x="1100" y="817"/>
                        </a:lnTo>
                        <a:lnTo>
                          <a:pt x="1109" y="814"/>
                        </a:lnTo>
                        <a:lnTo>
                          <a:pt x="1121" y="813"/>
                        </a:lnTo>
                        <a:lnTo>
                          <a:pt x="1131" y="816"/>
                        </a:lnTo>
                        <a:lnTo>
                          <a:pt x="1141" y="819"/>
                        </a:lnTo>
                        <a:lnTo>
                          <a:pt x="1150" y="824"/>
                        </a:lnTo>
                        <a:lnTo>
                          <a:pt x="1159" y="833"/>
                        </a:lnTo>
                        <a:lnTo>
                          <a:pt x="1166" y="842"/>
                        </a:lnTo>
                        <a:lnTo>
                          <a:pt x="1159" y="852"/>
                        </a:lnTo>
                        <a:lnTo>
                          <a:pt x="1151" y="862"/>
                        </a:lnTo>
                        <a:lnTo>
                          <a:pt x="1144" y="874"/>
                        </a:lnTo>
                        <a:lnTo>
                          <a:pt x="1137" y="884"/>
                        </a:lnTo>
                        <a:lnTo>
                          <a:pt x="1130" y="894"/>
                        </a:lnTo>
                        <a:lnTo>
                          <a:pt x="1124" y="906"/>
                        </a:lnTo>
                        <a:lnTo>
                          <a:pt x="1116" y="916"/>
                        </a:lnTo>
                        <a:lnTo>
                          <a:pt x="1111" y="928"/>
                        </a:lnTo>
                        <a:lnTo>
                          <a:pt x="1105" y="939"/>
                        </a:lnTo>
                        <a:lnTo>
                          <a:pt x="1099" y="951"/>
                        </a:lnTo>
                        <a:lnTo>
                          <a:pt x="1093" y="963"/>
                        </a:lnTo>
                        <a:lnTo>
                          <a:pt x="1087" y="974"/>
                        </a:lnTo>
                        <a:lnTo>
                          <a:pt x="1083" y="986"/>
                        </a:lnTo>
                        <a:lnTo>
                          <a:pt x="1077" y="999"/>
                        </a:lnTo>
                        <a:lnTo>
                          <a:pt x="1073" y="1011"/>
                        </a:lnTo>
                        <a:lnTo>
                          <a:pt x="1068" y="1022"/>
                        </a:lnTo>
                        <a:lnTo>
                          <a:pt x="1064" y="1036"/>
                        </a:lnTo>
                        <a:lnTo>
                          <a:pt x="1060" y="1047"/>
                        </a:lnTo>
                        <a:lnTo>
                          <a:pt x="1055" y="1060"/>
                        </a:lnTo>
                        <a:lnTo>
                          <a:pt x="1052" y="1073"/>
                        </a:lnTo>
                        <a:lnTo>
                          <a:pt x="1048" y="1087"/>
                        </a:lnTo>
                        <a:lnTo>
                          <a:pt x="1045" y="1100"/>
                        </a:lnTo>
                        <a:lnTo>
                          <a:pt x="1042" y="1113"/>
                        </a:lnTo>
                        <a:lnTo>
                          <a:pt x="1039" y="1126"/>
                        </a:lnTo>
                        <a:lnTo>
                          <a:pt x="1036" y="1139"/>
                        </a:lnTo>
                        <a:lnTo>
                          <a:pt x="1033" y="1152"/>
                        </a:lnTo>
                        <a:lnTo>
                          <a:pt x="1032" y="1165"/>
                        </a:lnTo>
                        <a:lnTo>
                          <a:pt x="1031" y="1178"/>
                        </a:lnTo>
                        <a:lnTo>
                          <a:pt x="1029" y="1193"/>
                        </a:lnTo>
                        <a:lnTo>
                          <a:pt x="1028" y="1206"/>
                        </a:lnTo>
                        <a:lnTo>
                          <a:pt x="1026" y="1221"/>
                        </a:lnTo>
                        <a:lnTo>
                          <a:pt x="1026" y="1234"/>
                        </a:lnTo>
                        <a:lnTo>
                          <a:pt x="1045" y="1234"/>
                        </a:lnTo>
                        <a:lnTo>
                          <a:pt x="1045" y="1223"/>
                        </a:lnTo>
                        <a:lnTo>
                          <a:pt x="1045" y="1212"/>
                        </a:lnTo>
                        <a:lnTo>
                          <a:pt x="1047" y="1202"/>
                        </a:lnTo>
                        <a:lnTo>
                          <a:pt x="1048" y="1191"/>
                        </a:lnTo>
                        <a:lnTo>
                          <a:pt x="1049" y="1180"/>
                        </a:lnTo>
                        <a:lnTo>
                          <a:pt x="1051" y="1170"/>
                        </a:lnTo>
                        <a:lnTo>
                          <a:pt x="1052" y="1158"/>
                        </a:lnTo>
                        <a:lnTo>
                          <a:pt x="1055" y="1146"/>
                        </a:lnTo>
                        <a:lnTo>
                          <a:pt x="1058" y="1136"/>
                        </a:lnTo>
                        <a:lnTo>
                          <a:pt x="1061" y="1124"/>
                        </a:lnTo>
                        <a:lnTo>
                          <a:pt x="1064" y="1113"/>
                        </a:lnTo>
                        <a:lnTo>
                          <a:pt x="1068" y="1103"/>
                        </a:lnTo>
                        <a:lnTo>
                          <a:pt x="1071" y="1091"/>
                        </a:lnTo>
                        <a:lnTo>
                          <a:pt x="1076" y="1079"/>
                        </a:lnTo>
                        <a:lnTo>
                          <a:pt x="1080" y="1068"/>
                        </a:lnTo>
                        <a:lnTo>
                          <a:pt x="1084" y="1057"/>
                        </a:lnTo>
                        <a:lnTo>
                          <a:pt x="1089" y="1046"/>
                        </a:lnTo>
                        <a:lnTo>
                          <a:pt x="1093" y="1034"/>
                        </a:lnTo>
                        <a:lnTo>
                          <a:pt x="1099" y="1024"/>
                        </a:lnTo>
                        <a:lnTo>
                          <a:pt x="1105" y="1012"/>
                        </a:lnTo>
                        <a:lnTo>
                          <a:pt x="1109" y="1001"/>
                        </a:lnTo>
                        <a:lnTo>
                          <a:pt x="1115" y="990"/>
                        </a:lnTo>
                        <a:lnTo>
                          <a:pt x="1122" y="979"/>
                        </a:lnTo>
                        <a:lnTo>
                          <a:pt x="1128" y="969"/>
                        </a:lnTo>
                        <a:lnTo>
                          <a:pt x="1134" y="958"/>
                        </a:lnTo>
                        <a:lnTo>
                          <a:pt x="1141" y="948"/>
                        </a:lnTo>
                        <a:lnTo>
                          <a:pt x="1147" y="937"/>
                        </a:lnTo>
                        <a:lnTo>
                          <a:pt x="1154" y="926"/>
                        </a:lnTo>
                        <a:lnTo>
                          <a:pt x="1162" y="916"/>
                        </a:lnTo>
                        <a:lnTo>
                          <a:pt x="1169" y="907"/>
                        </a:lnTo>
                        <a:lnTo>
                          <a:pt x="1176" y="897"/>
                        </a:lnTo>
                        <a:lnTo>
                          <a:pt x="1184" y="888"/>
                        </a:lnTo>
                        <a:lnTo>
                          <a:pt x="1195" y="890"/>
                        </a:lnTo>
                        <a:lnTo>
                          <a:pt x="1208" y="888"/>
                        </a:lnTo>
                        <a:lnTo>
                          <a:pt x="1220" y="887"/>
                        </a:lnTo>
                        <a:lnTo>
                          <a:pt x="1232" y="884"/>
                        </a:lnTo>
                        <a:lnTo>
                          <a:pt x="1243" y="880"/>
                        </a:lnTo>
                        <a:lnTo>
                          <a:pt x="1253" y="875"/>
                        </a:lnTo>
                        <a:lnTo>
                          <a:pt x="1265" y="871"/>
                        </a:lnTo>
                        <a:lnTo>
                          <a:pt x="1277" y="867"/>
                        </a:lnTo>
                        <a:lnTo>
                          <a:pt x="1288" y="864"/>
                        </a:lnTo>
                        <a:lnTo>
                          <a:pt x="1299" y="861"/>
                        </a:lnTo>
                        <a:lnTo>
                          <a:pt x="1310" y="859"/>
                        </a:lnTo>
                        <a:lnTo>
                          <a:pt x="1320" y="861"/>
                        </a:lnTo>
                        <a:lnTo>
                          <a:pt x="1331" y="864"/>
                        </a:lnTo>
                        <a:lnTo>
                          <a:pt x="1341" y="868"/>
                        </a:lnTo>
                        <a:lnTo>
                          <a:pt x="1351" y="877"/>
                        </a:lnTo>
                        <a:lnTo>
                          <a:pt x="1361" y="888"/>
                        </a:lnTo>
                        <a:lnTo>
                          <a:pt x="1354" y="909"/>
                        </a:lnTo>
                        <a:lnTo>
                          <a:pt x="1348" y="929"/>
                        </a:lnTo>
                        <a:lnTo>
                          <a:pt x="1344" y="950"/>
                        </a:lnTo>
                        <a:lnTo>
                          <a:pt x="1342" y="970"/>
                        </a:lnTo>
                        <a:lnTo>
                          <a:pt x="1342" y="990"/>
                        </a:lnTo>
                        <a:lnTo>
                          <a:pt x="1342" y="1009"/>
                        </a:lnTo>
                        <a:lnTo>
                          <a:pt x="1344" y="1030"/>
                        </a:lnTo>
                        <a:lnTo>
                          <a:pt x="1347" y="1049"/>
                        </a:lnTo>
                        <a:lnTo>
                          <a:pt x="1348" y="1069"/>
                        </a:lnTo>
                        <a:lnTo>
                          <a:pt x="1350" y="1088"/>
                        </a:lnTo>
                        <a:lnTo>
                          <a:pt x="1353" y="1108"/>
                        </a:lnTo>
                        <a:lnTo>
                          <a:pt x="1353" y="1129"/>
                        </a:lnTo>
                        <a:lnTo>
                          <a:pt x="1353" y="1149"/>
                        </a:lnTo>
                        <a:lnTo>
                          <a:pt x="1351" y="1170"/>
                        </a:lnTo>
                        <a:lnTo>
                          <a:pt x="1347" y="1191"/>
                        </a:lnTo>
                        <a:lnTo>
                          <a:pt x="1342" y="1213"/>
                        </a:lnTo>
                        <a:lnTo>
                          <a:pt x="1344" y="1207"/>
                        </a:lnTo>
                        <a:lnTo>
                          <a:pt x="1345" y="1202"/>
                        </a:lnTo>
                        <a:lnTo>
                          <a:pt x="1347" y="1194"/>
                        </a:lnTo>
                        <a:lnTo>
                          <a:pt x="1348" y="1190"/>
                        </a:lnTo>
                        <a:lnTo>
                          <a:pt x="1351" y="1183"/>
                        </a:lnTo>
                        <a:lnTo>
                          <a:pt x="1353" y="1177"/>
                        </a:lnTo>
                        <a:lnTo>
                          <a:pt x="1355" y="1171"/>
                        </a:lnTo>
                        <a:lnTo>
                          <a:pt x="1357" y="1165"/>
                        </a:lnTo>
                        <a:lnTo>
                          <a:pt x="1358" y="1159"/>
                        </a:lnTo>
                        <a:lnTo>
                          <a:pt x="1360" y="1154"/>
                        </a:lnTo>
                        <a:lnTo>
                          <a:pt x="1361" y="1146"/>
                        </a:lnTo>
                        <a:lnTo>
                          <a:pt x="1363" y="1140"/>
                        </a:lnTo>
                        <a:lnTo>
                          <a:pt x="1363" y="1133"/>
                        </a:lnTo>
                        <a:lnTo>
                          <a:pt x="1363" y="1126"/>
                        </a:lnTo>
                        <a:lnTo>
                          <a:pt x="1363" y="1119"/>
                        </a:lnTo>
                        <a:lnTo>
                          <a:pt x="1361" y="1111"/>
                        </a:lnTo>
                        <a:lnTo>
                          <a:pt x="1366" y="1098"/>
                        </a:lnTo>
                        <a:lnTo>
                          <a:pt x="1371" y="1084"/>
                        </a:lnTo>
                        <a:lnTo>
                          <a:pt x="1379" y="1069"/>
                        </a:lnTo>
                        <a:lnTo>
                          <a:pt x="1386" y="1054"/>
                        </a:lnTo>
                        <a:lnTo>
                          <a:pt x="1395" y="1040"/>
                        </a:lnTo>
                        <a:lnTo>
                          <a:pt x="1405" y="1025"/>
                        </a:lnTo>
                        <a:lnTo>
                          <a:pt x="1415" y="1012"/>
                        </a:lnTo>
                        <a:lnTo>
                          <a:pt x="1427" y="999"/>
                        </a:lnTo>
                        <a:lnTo>
                          <a:pt x="1437" y="986"/>
                        </a:lnTo>
                        <a:lnTo>
                          <a:pt x="1450" y="974"/>
                        </a:lnTo>
                        <a:lnTo>
                          <a:pt x="1463" y="964"/>
                        </a:lnTo>
                        <a:lnTo>
                          <a:pt x="1475" y="955"/>
                        </a:lnTo>
                        <a:lnTo>
                          <a:pt x="1488" y="948"/>
                        </a:lnTo>
                        <a:lnTo>
                          <a:pt x="1501" y="942"/>
                        </a:lnTo>
                        <a:lnTo>
                          <a:pt x="1516" y="937"/>
                        </a:lnTo>
                        <a:lnTo>
                          <a:pt x="1529" y="935"/>
                        </a:lnTo>
                        <a:lnTo>
                          <a:pt x="1529" y="938"/>
                        </a:lnTo>
                        <a:lnTo>
                          <a:pt x="1529" y="942"/>
                        </a:lnTo>
                        <a:lnTo>
                          <a:pt x="1529" y="947"/>
                        </a:lnTo>
                        <a:lnTo>
                          <a:pt x="1529" y="951"/>
                        </a:lnTo>
                        <a:lnTo>
                          <a:pt x="1527" y="954"/>
                        </a:lnTo>
                        <a:lnTo>
                          <a:pt x="1526" y="957"/>
                        </a:lnTo>
                        <a:lnTo>
                          <a:pt x="1523" y="960"/>
                        </a:lnTo>
                        <a:lnTo>
                          <a:pt x="1519" y="963"/>
                        </a:lnTo>
                        <a:lnTo>
                          <a:pt x="1519" y="973"/>
                        </a:lnTo>
                        <a:lnTo>
                          <a:pt x="1517" y="985"/>
                        </a:lnTo>
                        <a:lnTo>
                          <a:pt x="1514" y="996"/>
                        </a:lnTo>
                        <a:lnTo>
                          <a:pt x="1513" y="1008"/>
                        </a:lnTo>
                        <a:lnTo>
                          <a:pt x="1510" y="1021"/>
                        </a:lnTo>
                        <a:lnTo>
                          <a:pt x="1508" y="1036"/>
                        </a:lnTo>
                        <a:lnTo>
                          <a:pt x="1507" y="1047"/>
                        </a:lnTo>
                        <a:lnTo>
                          <a:pt x="1507" y="1060"/>
                        </a:lnTo>
                        <a:lnTo>
                          <a:pt x="1507" y="1073"/>
                        </a:lnTo>
                        <a:lnTo>
                          <a:pt x="1508" y="1085"/>
                        </a:lnTo>
                        <a:lnTo>
                          <a:pt x="1511" y="1097"/>
                        </a:lnTo>
                        <a:lnTo>
                          <a:pt x="1516" y="1105"/>
                        </a:lnTo>
                        <a:lnTo>
                          <a:pt x="1523" y="1114"/>
                        </a:lnTo>
                        <a:lnTo>
                          <a:pt x="1532" y="1121"/>
                        </a:lnTo>
                        <a:lnTo>
                          <a:pt x="1543" y="1127"/>
                        </a:lnTo>
                        <a:lnTo>
                          <a:pt x="1557" y="1130"/>
                        </a:lnTo>
                        <a:lnTo>
                          <a:pt x="1557" y="999"/>
                        </a:lnTo>
                        <a:lnTo>
                          <a:pt x="1562" y="990"/>
                        </a:lnTo>
                        <a:lnTo>
                          <a:pt x="1568" y="980"/>
                        </a:lnTo>
                        <a:lnTo>
                          <a:pt x="1577" y="970"/>
                        </a:lnTo>
                        <a:lnTo>
                          <a:pt x="1586" y="960"/>
                        </a:lnTo>
                        <a:lnTo>
                          <a:pt x="1594" y="951"/>
                        </a:lnTo>
                        <a:lnTo>
                          <a:pt x="1605" y="945"/>
                        </a:lnTo>
                        <a:lnTo>
                          <a:pt x="1613" y="942"/>
                        </a:lnTo>
                        <a:lnTo>
                          <a:pt x="1622" y="944"/>
                        </a:lnTo>
                        <a:lnTo>
                          <a:pt x="1619" y="955"/>
                        </a:lnTo>
                        <a:lnTo>
                          <a:pt x="1615" y="966"/>
                        </a:lnTo>
                        <a:lnTo>
                          <a:pt x="1612" y="976"/>
                        </a:lnTo>
                        <a:lnTo>
                          <a:pt x="1610" y="986"/>
                        </a:lnTo>
                        <a:lnTo>
                          <a:pt x="1609" y="996"/>
                        </a:lnTo>
                        <a:lnTo>
                          <a:pt x="1606" y="1008"/>
                        </a:lnTo>
                        <a:lnTo>
                          <a:pt x="1605" y="1018"/>
                        </a:lnTo>
                        <a:lnTo>
                          <a:pt x="1605" y="1030"/>
                        </a:lnTo>
                        <a:lnTo>
                          <a:pt x="1603" y="1040"/>
                        </a:lnTo>
                        <a:lnTo>
                          <a:pt x="1603" y="1052"/>
                        </a:lnTo>
                        <a:lnTo>
                          <a:pt x="1603" y="1063"/>
                        </a:lnTo>
                        <a:lnTo>
                          <a:pt x="1603" y="1073"/>
                        </a:lnTo>
                        <a:lnTo>
                          <a:pt x="1605" y="1085"/>
                        </a:lnTo>
                        <a:lnTo>
                          <a:pt x="1605" y="1097"/>
                        </a:lnTo>
                        <a:lnTo>
                          <a:pt x="1605" y="1107"/>
                        </a:lnTo>
                        <a:lnTo>
                          <a:pt x="1606" y="1119"/>
                        </a:lnTo>
                        <a:lnTo>
                          <a:pt x="1608" y="1130"/>
                        </a:lnTo>
                        <a:lnTo>
                          <a:pt x="1609" y="1140"/>
                        </a:lnTo>
                        <a:lnTo>
                          <a:pt x="1610" y="1152"/>
                        </a:lnTo>
                        <a:lnTo>
                          <a:pt x="1610" y="1164"/>
                        </a:lnTo>
                        <a:lnTo>
                          <a:pt x="1612" y="1174"/>
                        </a:lnTo>
                        <a:lnTo>
                          <a:pt x="1613" y="1186"/>
                        </a:lnTo>
                        <a:lnTo>
                          <a:pt x="1615" y="1196"/>
                        </a:lnTo>
                        <a:lnTo>
                          <a:pt x="1616" y="1206"/>
                        </a:lnTo>
                        <a:lnTo>
                          <a:pt x="1618" y="1218"/>
                        </a:lnTo>
                        <a:lnTo>
                          <a:pt x="1619" y="1228"/>
                        </a:lnTo>
                        <a:lnTo>
                          <a:pt x="1619" y="1238"/>
                        </a:lnTo>
                        <a:lnTo>
                          <a:pt x="1621" y="1248"/>
                        </a:lnTo>
                        <a:lnTo>
                          <a:pt x="1621" y="1258"/>
                        </a:lnTo>
                        <a:lnTo>
                          <a:pt x="1622" y="1269"/>
                        </a:lnTo>
                        <a:lnTo>
                          <a:pt x="1622" y="1279"/>
                        </a:lnTo>
                        <a:lnTo>
                          <a:pt x="1622" y="1289"/>
                        </a:lnTo>
                        <a:lnTo>
                          <a:pt x="1641" y="1289"/>
                        </a:lnTo>
                        <a:lnTo>
                          <a:pt x="1640" y="1280"/>
                        </a:lnTo>
                        <a:lnTo>
                          <a:pt x="1640" y="1270"/>
                        </a:lnTo>
                        <a:lnTo>
                          <a:pt x="1641" y="1261"/>
                        </a:lnTo>
                        <a:lnTo>
                          <a:pt x="1641" y="1253"/>
                        </a:lnTo>
                        <a:lnTo>
                          <a:pt x="1640" y="1244"/>
                        </a:lnTo>
                        <a:lnTo>
                          <a:pt x="1637" y="1235"/>
                        </a:lnTo>
                        <a:lnTo>
                          <a:pt x="1631" y="1229"/>
                        </a:lnTo>
                        <a:lnTo>
                          <a:pt x="1622" y="1223"/>
                        </a:lnTo>
                        <a:lnTo>
                          <a:pt x="1626" y="1215"/>
                        </a:lnTo>
                        <a:lnTo>
                          <a:pt x="1629" y="1206"/>
                        </a:lnTo>
                        <a:lnTo>
                          <a:pt x="1631" y="1197"/>
                        </a:lnTo>
                        <a:lnTo>
                          <a:pt x="1631" y="1187"/>
                        </a:lnTo>
                        <a:lnTo>
                          <a:pt x="1631" y="1177"/>
                        </a:lnTo>
                        <a:lnTo>
                          <a:pt x="1631" y="1167"/>
                        </a:lnTo>
                        <a:lnTo>
                          <a:pt x="1631" y="1156"/>
                        </a:lnTo>
                        <a:lnTo>
                          <a:pt x="1631" y="1146"/>
                        </a:lnTo>
                        <a:lnTo>
                          <a:pt x="1631" y="1136"/>
                        </a:lnTo>
                        <a:lnTo>
                          <a:pt x="1631" y="1126"/>
                        </a:lnTo>
                        <a:lnTo>
                          <a:pt x="1632" y="1117"/>
                        </a:lnTo>
                        <a:lnTo>
                          <a:pt x="1634" y="1108"/>
                        </a:lnTo>
                        <a:lnTo>
                          <a:pt x="1638" y="1101"/>
                        </a:lnTo>
                        <a:lnTo>
                          <a:pt x="1642" y="1094"/>
                        </a:lnTo>
                        <a:lnTo>
                          <a:pt x="1650" y="1088"/>
                        </a:lnTo>
                        <a:lnTo>
                          <a:pt x="1660" y="1084"/>
                        </a:lnTo>
                        <a:lnTo>
                          <a:pt x="1650" y="990"/>
                        </a:lnTo>
                        <a:lnTo>
                          <a:pt x="1654" y="983"/>
                        </a:lnTo>
                        <a:lnTo>
                          <a:pt x="1658" y="974"/>
                        </a:lnTo>
                        <a:lnTo>
                          <a:pt x="1663" y="967"/>
                        </a:lnTo>
                        <a:lnTo>
                          <a:pt x="1667" y="958"/>
                        </a:lnTo>
                        <a:lnTo>
                          <a:pt x="1673" y="950"/>
                        </a:lnTo>
                        <a:lnTo>
                          <a:pt x="1677" y="942"/>
                        </a:lnTo>
                        <a:lnTo>
                          <a:pt x="1683" y="934"/>
                        </a:lnTo>
                        <a:lnTo>
                          <a:pt x="1689" y="926"/>
                        </a:lnTo>
                        <a:lnTo>
                          <a:pt x="1695" y="919"/>
                        </a:lnTo>
                        <a:lnTo>
                          <a:pt x="1701" y="912"/>
                        </a:lnTo>
                        <a:lnTo>
                          <a:pt x="1708" y="904"/>
                        </a:lnTo>
                        <a:lnTo>
                          <a:pt x="1714" y="899"/>
                        </a:lnTo>
                        <a:lnTo>
                          <a:pt x="1721" y="893"/>
                        </a:lnTo>
                        <a:lnTo>
                          <a:pt x="1728" y="887"/>
                        </a:lnTo>
                        <a:lnTo>
                          <a:pt x="1736" y="883"/>
                        </a:lnTo>
                        <a:lnTo>
                          <a:pt x="1743" y="878"/>
                        </a:lnTo>
                        <a:lnTo>
                          <a:pt x="1750" y="884"/>
                        </a:lnTo>
                        <a:lnTo>
                          <a:pt x="1752" y="890"/>
                        </a:lnTo>
                        <a:lnTo>
                          <a:pt x="1752" y="896"/>
                        </a:lnTo>
                        <a:lnTo>
                          <a:pt x="1749" y="902"/>
                        </a:lnTo>
                        <a:lnTo>
                          <a:pt x="1744" y="907"/>
                        </a:lnTo>
                        <a:lnTo>
                          <a:pt x="1740" y="913"/>
                        </a:lnTo>
                        <a:lnTo>
                          <a:pt x="1736" y="919"/>
                        </a:lnTo>
                        <a:lnTo>
                          <a:pt x="1733" y="926"/>
                        </a:lnTo>
                        <a:lnTo>
                          <a:pt x="1779" y="944"/>
                        </a:lnTo>
                        <a:lnTo>
                          <a:pt x="1778" y="963"/>
                        </a:lnTo>
                        <a:lnTo>
                          <a:pt x="1778" y="979"/>
                        </a:lnTo>
                        <a:lnTo>
                          <a:pt x="1781" y="996"/>
                        </a:lnTo>
                        <a:lnTo>
                          <a:pt x="1784" y="1012"/>
                        </a:lnTo>
                        <a:lnTo>
                          <a:pt x="1788" y="1028"/>
                        </a:lnTo>
                        <a:lnTo>
                          <a:pt x="1793" y="1044"/>
                        </a:lnTo>
                        <a:lnTo>
                          <a:pt x="1798" y="1060"/>
                        </a:lnTo>
                        <a:lnTo>
                          <a:pt x="1804" y="1075"/>
                        </a:lnTo>
                        <a:lnTo>
                          <a:pt x="1810" y="1091"/>
                        </a:lnTo>
                        <a:lnTo>
                          <a:pt x="1814" y="1105"/>
                        </a:lnTo>
                        <a:lnTo>
                          <a:pt x="1819" y="1120"/>
                        </a:lnTo>
                        <a:lnTo>
                          <a:pt x="1823" y="1135"/>
                        </a:lnTo>
                        <a:lnTo>
                          <a:pt x="1825" y="1149"/>
                        </a:lnTo>
                        <a:lnTo>
                          <a:pt x="1825" y="1165"/>
                        </a:lnTo>
                        <a:lnTo>
                          <a:pt x="1822" y="1180"/>
                        </a:lnTo>
                        <a:lnTo>
                          <a:pt x="1817" y="1194"/>
                        </a:lnTo>
                        <a:lnTo>
                          <a:pt x="1836" y="1177"/>
                        </a:lnTo>
                        <a:lnTo>
                          <a:pt x="1845" y="1183"/>
                        </a:lnTo>
                        <a:lnTo>
                          <a:pt x="1852" y="1188"/>
                        </a:lnTo>
                        <a:lnTo>
                          <a:pt x="1860" y="1196"/>
                        </a:lnTo>
                        <a:lnTo>
                          <a:pt x="1865" y="1203"/>
                        </a:lnTo>
                        <a:lnTo>
                          <a:pt x="1871" y="1210"/>
                        </a:lnTo>
                        <a:lnTo>
                          <a:pt x="1876" y="1218"/>
                        </a:lnTo>
                        <a:lnTo>
                          <a:pt x="1880" y="1226"/>
                        </a:lnTo>
                        <a:lnTo>
                          <a:pt x="1884" y="1234"/>
                        </a:lnTo>
                        <a:lnTo>
                          <a:pt x="1889" y="1241"/>
                        </a:lnTo>
                        <a:lnTo>
                          <a:pt x="1893" y="1250"/>
                        </a:lnTo>
                        <a:lnTo>
                          <a:pt x="1896" y="1257"/>
                        </a:lnTo>
                        <a:lnTo>
                          <a:pt x="1900" y="1264"/>
                        </a:lnTo>
                        <a:lnTo>
                          <a:pt x="1905" y="1272"/>
                        </a:lnTo>
                        <a:lnTo>
                          <a:pt x="1909" y="1277"/>
                        </a:lnTo>
                        <a:lnTo>
                          <a:pt x="1915" y="1283"/>
                        </a:lnTo>
                        <a:lnTo>
                          <a:pt x="1921" y="1289"/>
                        </a:lnTo>
                        <a:lnTo>
                          <a:pt x="1924" y="1279"/>
                        </a:lnTo>
                        <a:lnTo>
                          <a:pt x="1927" y="1269"/>
                        </a:lnTo>
                        <a:lnTo>
                          <a:pt x="1927" y="1260"/>
                        </a:lnTo>
                        <a:lnTo>
                          <a:pt x="1927" y="1250"/>
                        </a:lnTo>
                        <a:lnTo>
                          <a:pt x="1925" y="1241"/>
                        </a:lnTo>
                        <a:lnTo>
                          <a:pt x="1924" y="1231"/>
                        </a:lnTo>
                        <a:lnTo>
                          <a:pt x="1919" y="1222"/>
                        </a:lnTo>
                        <a:lnTo>
                          <a:pt x="1916" y="1213"/>
                        </a:lnTo>
                        <a:lnTo>
                          <a:pt x="1912" y="1205"/>
                        </a:lnTo>
                        <a:lnTo>
                          <a:pt x="1908" y="1194"/>
                        </a:lnTo>
                        <a:lnTo>
                          <a:pt x="1902" y="1186"/>
                        </a:lnTo>
                        <a:lnTo>
                          <a:pt x="1897" y="1177"/>
                        </a:lnTo>
                        <a:lnTo>
                          <a:pt x="1893" y="1168"/>
                        </a:lnTo>
                        <a:lnTo>
                          <a:pt x="1890" y="1158"/>
                        </a:lnTo>
                        <a:lnTo>
                          <a:pt x="1886" y="1149"/>
                        </a:lnTo>
                        <a:lnTo>
                          <a:pt x="1883" y="1140"/>
                        </a:lnTo>
                        <a:lnTo>
                          <a:pt x="1876" y="1117"/>
                        </a:lnTo>
                        <a:lnTo>
                          <a:pt x="1871" y="1097"/>
                        </a:lnTo>
                        <a:lnTo>
                          <a:pt x="1871" y="1076"/>
                        </a:lnTo>
                        <a:lnTo>
                          <a:pt x="1874" y="1059"/>
                        </a:lnTo>
                        <a:lnTo>
                          <a:pt x="1880" y="1041"/>
                        </a:lnTo>
                        <a:lnTo>
                          <a:pt x="1889" y="1025"/>
                        </a:lnTo>
                        <a:lnTo>
                          <a:pt x="1900" y="1011"/>
                        </a:lnTo>
                        <a:lnTo>
                          <a:pt x="1913" y="996"/>
                        </a:lnTo>
                        <a:lnTo>
                          <a:pt x="1927" y="983"/>
                        </a:lnTo>
                        <a:lnTo>
                          <a:pt x="1943" y="971"/>
                        </a:lnTo>
                        <a:lnTo>
                          <a:pt x="1959" y="958"/>
                        </a:lnTo>
                        <a:lnTo>
                          <a:pt x="1975" y="947"/>
                        </a:lnTo>
                        <a:lnTo>
                          <a:pt x="1991" y="935"/>
                        </a:lnTo>
                        <a:lnTo>
                          <a:pt x="2005" y="922"/>
                        </a:lnTo>
                        <a:lnTo>
                          <a:pt x="2020" y="910"/>
                        </a:lnTo>
                        <a:lnTo>
                          <a:pt x="2033" y="897"/>
                        </a:lnTo>
                        <a:lnTo>
                          <a:pt x="2030" y="893"/>
                        </a:lnTo>
                        <a:lnTo>
                          <a:pt x="2027" y="888"/>
                        </a:lnTo>
                        <a:lnTo>
                          <a:pt x="2023" y="884"/>
                        </a:lnTo>
                        <a:lnTo>
                          <a:pt x="2018" y="881"/>
                        </a:lnTo>
                        <a:lnTo>
                          <a:pt x="2013" y="880"/>
                        </a:lnTo>
                        <a:lnTo>
                          <a:pt x="2008" y="878"/>
                        </a:lnTo>
                        <a:lnTo>
                          <a:pt x="2002" y="877"/>
                        </a:lnTo>
                        <a:lnTo>
                          <a:pt x="1997" y="875"/>
                        </a:lnTo>
                        <a:lnTo>
                          <a:pt x="1991" y="874"/>
                        </a:lnTo>
                        <a:lnTo>
                          <a:pt x="1985" y="874"/>
                        </a:lnTo>
                        <a:lnTo>
                          <a:pt x="1978" y="874"/>
                        </a:lnTo>
                        <a:lnTo>
                          <a:pt x="1972" y="872"/>
                        </a:lnTo>
                        <a:lnTo>
                          <a:pt x="1966" y="872"/>
                        </a:lnTo>
                        <a:lnTo>
                          <a:pt x="1960" y="871"/>
                        </a:lnTo>
                        <a:lnTo>
                          <a:pt x="1954" y="870"/>
                        </a:lnTo>
                        <a:lnTo>
                          <a:pt x="1948" y="870"/>
                        </a:lnTo>
                        <a:lnTo>
                          <a:pt x="1932" y="870"/>
                        </a:lnTo>
                        <a:lnTo>
                          <a:pt x="1919" y="872"/>
                        </a:lnTo>
                        <a:lnTo>
                          <a:pt x="1909" y="877"/>
                        </a:lnTo>
                        <a:lnTo>
                          <a:pt x="1902" y="884"/>
                        </a:lnTo>
                        <a:lnTo>
                          <a:pt x="1896" y="893"/>
                        </a:lnTo>
                        <a:lnTo>
                          <a:pt x="1892" y="903"/>
                        </a:lnTo>
                        <a:lnTo>
                          <a:pt x="1889" y="913"/>
                        </a:lnTo>
                        <a:lnTo>
                          <a:pt x="1886" y="923"/>
                        </a:lnTo>
                        <a:lnTo>
                          <a:pt x="1884" y="937"/>
                        </a:lnTo>
                        <a:lnTo>
                          <a:pt x="1883" y="948"/>
                        </a:lnTo>
                        <a:lnTo>
                          <a:pt x="1880" y="958"/>
                        </a:lnTo>
                        <a:lnTo>
                          <a:pt x="1877" y="970"/>
                        </a:lnTo>
                        <a:lnTo>
                          <a:pt x="1871" y="979"/>
                        </a:lnTo>
                        <a:lnTo>
                          <a:pt x="1865" y="987"/>
                        </a:lnTo>
                        <a:lnTo>
                          <a:pt x="1857" y="995"/>
                        </a:lnTo>
                        <a:lnTo>
                          <a:pt x="1845" y="999"/>
                        </a:lnTo>
                        <a:lnTo>
                          <a:pt x="1842" y="993"/>
                        </a:lnTo>
                        <a:lnTo>
                          <a:pt x="1838" y="986"/>
                        </a:lnTo>
                        <a:lnTo>
                          <a:pt x="1835" y="980"/>
                        </a:lnTo>
                        <a:lnTo>
                          <a:pt x="1832" y="973"/>
                        </a:lnTo>
                        <a:lnTo>
                          <a:pt x="1828" y="967"/>
                        </a:lnTo>
                        <a:lnTo>
                          <a:pt x="1825" y="960"/>
                        </a:lnTo>
                        <a:lnTo>
                          <a:pt x="1822" y="954"/>
                        </a:lnTo>
                        <a:lnTo>
                          <a:pt x="1819" y="948"/>
                        </a:lnTo>
                        <a:lnTo>
                          <a:pt x="1816" y="941"/>
                        </a:lnTo>
                        <a:lnTo>
                          <a:pt x="1813" y="934"/>
                        </a:lnTo>
                        <a:lnTo>
                          <a:pt x="1811" y="926"/>
                        </a:lnTo>
                        <a:lnTo>
                          <a:pt x="1810" y="919"/>
                        </a:lnTo>
                        <a:lnTo>
                          <a:pt x="1809" y="912"/>
                        </a:lnTo>
                        <a:lnTo>
                          <a:pt x="1807" y="904"/>
                        </a:lnTo>
                        <a:lnTo>
                          <a:pt x="1807" y="896"/>
                        </a:lnTo>
                        <a:lnTo>
                          <a:pt x="1809" y="888"/>
                        </a:lnTo>
                        <a:lnTo>
                          <a:pt x="1822" y="871"/>
                        </a:lnTo>
                        <a:lnTo>
                          <a:pt x="1830" y="856"/>
                        </a:lnTo>
                        <a:lnTo>
                          <a:pt x="1832" y="846"/>
                        </a:lnTo>
                        <a:lnTo>
                          <a:pt x="1830" y="839"/>
                        </a:lnTo>
                        <a:lnTo>
                          <a:pt x="1823" y="833"/>
                        </a:lnTo>
                        <a:lnTo>
                          <a:pt x="1814" y="830"/>
                        </a:lnTo>
                        <a:lnTo>
                          <a:pt x="1801" y="827"/>
                        </a:lnTo>
                        <a:lnTo>
                          <a:pt x="1788" y="826"/>
                        </a:lnTo>
                        <a:lnTo>
                          <a:pt x="1772" y="826"/>
                        </a:lnTo>
                        <a:lnTo>
                          <a:pt x="1758" y="824"/>
                        </a:lnTo>
                        <a:lnTo>
                          <a:pt x="1742" y="823"/>
                        </a:lnTo>
                        <a:lnTo>
                          <a:pt x="1728" y="819"/>
                        </a:lnTo>
                        <a:lnTo>
                          <a:pt x="1715" y="814"/>
                        </a:lnTo>
                        <a:lnTo>
                          <a:pt x="1705" y="808"/>
                        </a:lnTo>
                        <a:lnTo>
                          <a:pt x="1699" y="798"/>
                        </a:lnTo>
                        <a:lnTo>
                          <a:pt x="1696" y="785"/>
                        </a:lnTo>
                        <a:lnTo>
                          <a:pt x="1686" y="786"/>
                        </a:lnTo>
                        <a:lnTo>
                          <a:pt x="1677" y="789"/>
                        </a:lnTo>
                        <a:lnTo>
                          <a:pt x="1669" y="792"/>
                        </a:lnTo>
                        <a:lnTo>
                          <a:pt x="1661" y="797"/>
                        </a:lnTo>
                        <a:lnTo>
                          <a:pt x="1653" y="803"/>
                        </a:lnTo>
                        <a:lnTo>
                          <a:pt x="1645" y="808"/>
                        </a:lnTo>
                        <a:lnTo>
                          <a:pt x="1638" y="816"/>
                        </a:lnTo>
                        <a:lnTo>
                          <a:pt x="1631" y="823"/>
                        </a:lnTo>
                        <a:lnTo>
                          <a:pt x="1621" y="827"/>
                        </a:lnTo>
                        <a:lnTo>
                          <a:pt x="1612" y="832"/>
                        </a:lnTo>
                        <a:lnTo>
                          <a:pt x="1602" y="836"/>
                        </a:lnTo>
                        <a:lnTo>
                          <a:pt x="1591" y="839"/>
                        </a:lnTo>
                        <a:lnTo>
                          <a:pt x="1583" y="840"/>
                        </a:lnTo>
                        <a:lnTo>
                          <a:pt x="1574" y="842"/>
                        </a:lnTo>
                        <a:lnTo>
                          <a:pt x="1565" y="842"/>
                        </a:lnTo>
                        <a:lnTo>
                          <a:pt x="1558" y="840"/>
                        </a:lnTo>
                        <a:lnTo>
                          <a:pt x="1551" y="839"/>
                        </a:lnTo>
                        <a:lnTo>
                          <a:pt x="1543" y="835"/>
                        </a:lnTo>
                        <a:lnTo>
                          <a:pt x="1536" y="830"/>
                        </a:lnTo>
                        <a:lnTo>
                          <a:pt x="1530" y="824"/>
                        </a:lnTo>
                        <a:lnTo>
                          <a:pt x="1524" y="817"/>
                        </a:lnTo>
                        <a:lnTo>
                          <a:pt x="1519" y="808"/>
                        </a:lnTo>
                        <a:lnTo>
                          <a:pt x="1514" y="798"/>
                        </a:lnTo>
                        <a:lnTo>
                          <a:pt x="1510" y="785"/>
                        </a:lnTo>
                        <a:lnTo>
                          <a:pt x="1506" y="784"/>
                        </a:lnTo>
                        <a:lnTo>
                          <a:pt x="1500" y="782"/>
                        </a:lnTo>
                        <a:lnTo>
                          <a:pt x="1494" y="782"/>
                        </a:lnTo>
                        <a:lnTo>
                          <a:pt x="1488" y="784"/>
                        </a:lnTo>
                        <a:lnTo>
                          <a:pt x="1484" y="785"/>
                        </a:lnTo>
                        <a:lnTo>
                          <a:pt x="1478" y="786"/>
                        </a:lnTo>
                        <a:lnTo>
                          <a:pt x="1472" y="789"/>
                        </a:lnTo>
                        <a:lnTo>
                          <a:pt x="1466" y="791"/>
                        </a:lnTo>
                        <a:lnTo>
                          <a:pt x="1460" y="794"/>
                        </a:lnTo>
                        <a:lnTo>
                          <a:pt x="1455" y="797"/>
                        </a:lnTo>
                        <a:lnTo>
                          <a:pt x="1449" y="798"/>
                        </a:lnTo>
                        <a:lnTo>
                          <a:pt x="1443" y="801"/>
                        </a:lnTo>
                        <a:lnTo>
                          <a:pt x="1437" y="803"/>
                        </a:lnTo>
                        <a:lnTo>
                          <a:pt x="1430" y="804"/>
                        </a:lnTo>
                        <a:lnTo>
                          <a:pt x="1424" y="804"/>
                        </a:lnTo>
                        <a:lnTo>
                          <a:pt x="1417" y="804"/>
                        </a:lnTo>
                        <a:lnTo>
                          <a:pt x="1405" y="788"/>
                        </a:lnTo>
                        <a:lnTo>
                          <a:pt x="1390" y="775"/>
                        </a:lnTo>
                        <a:lnTo>
                          <a:pt x="1377" y="766"/>
                        </a:lnTo>
                        <a:lnTo>
                          <a:pt x="1363" y="760"/>
                        </a:lnTo>
                        <a:lnTo>
                          <a:pt x="1348" y="759"/>
                        </a:lnTo>
                        <a:lnTo>
                          <a:pt x="1332" y="759"/>
                        </a:lnTo>
                        <a:lnTo>
                          <a:pt x="1318" y="762"/>
                        </a:lnTo>
                        <a:lnTo>
                          <a:pt x="1302" y="766"/>
                        </a:lnTo>
                        <a:lnTo>
                          <a:pt x="1287" y="772"/>
                        </a:lnTo>
                        <a:lnTo>
                          <a:pt x="1271" y="778"/>
                        </a:lnTo>
                        <a:lnTo>
                          <a:pt x="1255" y="786"/>
                        </a:lnTo>
                        <a:lnTo>
                          <a:pt x="1240" y="794"/>
                        </a:lnTo>
                        <a:lnTo>
                          <a:pt x="1226" y="803"/>
                        </a:lnTo>
                        <a:lnTo>
                          <a:pt x="1211" y="810"/>
                        </a:lnTo>
                        <a:lnTo>
                          <a:pt x="1197" y="817"/>
                        </a:lnTo>
                        <a:lnTo>
                          <a:pt x="1184" y="823"/>
                        </a:lnTo>
                        <a:lnTo>
                          <a:pt x="1100" y="721"/>
                        </a:lnTo>
                        <a:lnTo>
                          <a:pt x="1083" y="721"/>
                        </a:lnTo>
                        <a:lnTo>
                          <a:pt x="1067" y="719"/>
                        </a:lnTo>
                        <a:lnTo>
                          <a:pt x="1051" y="717"/>
                        </a:lnTo>
                        <a:lnTo>
                          <a:pt x="1038" y="712"/>
                        </a:lnTo>
                        <a:lnTo>
                          <a:pt x="1025" y="706"/>
                        </a:lnTo>
                        <a:lnTo>
                          <a:pt x="1013" y="701"/>
                        </a:lnTo>
                        <a:lnTo>
                          <a:pt x="1003" y="692"/>
                        </a:lnTo>
                        <a:lnTo>
                          <a:pt x="993" y="683"/>
                        </a:lnTo>
                        <a:lnTo>
                          <a:pt x="984" y="673"/>
                        </a:lnTo>
                        <a:lnTo>
                          <a:pt x="975" y="661"/>
                        </a:lnTo>
                        <a:lnTo>
                          <a:pt x="968" y="651"/>
                        </a:lnTo>
                        <a:lnTo>
                          <a:pt x="959" y="639"/>
                        </a:lnTo>
                        <a:lnTo>
                          <a:pt x="952" y="626"/>
                        </a:lnTo>
                        <a:lnTo>
                          <a:pt x="946" y="613"/>
                        </a:lnTo>
                        <a:lnTo>
                          <a:pt x="939" y="601"/>
                        </a:lnTo>
                        <a:lnTo>
                          <a:pt x="931" y="588"/>
                        </a:lnTo>
                        <a:lnTo>
                          <a:pt x="924" y="577"/>
                        </a:lnTo>
                        <a:lnTo>
                          <a:pt x="917" y="565"/>
                        </a:lnTo>
                        <a:lnTo>
                          <a:pt x="910" y="553"/>
                        </a:lnTo>
                        <a:lnTo>
                          <a:pt x="902" y="543"/>
                        </a:lnTo>
                        <a:lnTo>
                          <a:pt x="894" y="533"/>
                        </a:lnTo>
                        <a:lnTo>
                          <a:pt x="885" y="523"/>
                        </a:lnTo>
                        <a:lnTo>
                          <a:pt x="875" y="516"/>
                        </a:lnTo>
                        <a:lnTo>
                          <a:pt x="864" y="508"/>
                        </a:lnTo>
                        <a:lnTo>
                          <a:pt x="853" y="501"/>
                        </a:lnTo>
                        <a:lnTo>
                          <a:pt x="840" y="497"/>
                        </a:lnTo>
                        <a:lnTo>
                          <a:pt x="827" y="494"/>
                        </a:lnTo>
                        <a:lnTo>
                          <a:pt x="812" y="492"/>
                        </a:lnTo>
                        <a:lnTo>
                          <a:pt x="794" y="494"/>
                        </a:lnTo>
                        <a:lnTo>
                          <a:pt x="777" y="495"/>
                        </a:lnTo>
                        <a:lnTo>
                          <a:pt x="758" y="500"/>
                        </a:lnTo>
                        <a:lnTo>
                          <a:pt x="736" y="507"/>
                        </a:lnTo>
                        <a:lnTo>
                          <a:pt x="736" y="488"/>
                        </a:lnTo>
                        <a:lnTo>
                          <a:pt x="729" y="465"/>
                        </a:lnTo>
                        <a:lnTo>
                          <a:pt x="720" y="444"/>
                        </a:lnTo>
                        <a:lnTo>
                          <a:pt x="707" y="427"/>
                        </a:lnTo>
                        <a:lnTo>
                          <a:pt x="694" y="411"/>
                        </a:lnTo>
                        <a:lnTo>
                          <a:pt x="676" y="399"/>
                        </a:lnTo>
                        <a:lnTo>
                          <a:pt x="659" y="387"/>
                        </a:lnTo>
                        <a:lnTo>
                          <a:pt x="640" y="379"/>
                        </a:lnTo>
                        <a:lnTo>
                          <a:pt x="620" y="371"/>
                        </a:lnTo>
                        <a:lnTo>
                          <a:pt x="599" y="366"/>
                        </a:lnTo>
                        <a:lnTo>
                          <a:pt x="577" y="361"/>
                        </a:lnTo>
                        <a:lnTo>
                          <a:pt x="556" y="355"/>
                        </a:lnTo>
                        <a:lnTo>
                          <a:pt x="532" y="351"/>
                        </a:lnTo>
                        <a:lnTo>
                          <a:pt x="510" y="347"/>
                        </a:lnTo>
                        <a:lnTo>
                          <a:pt x="489" y="341"/>
                        </a:lnTo>
                        <a:lnTo>
                          <a:pt x="468" y="335"/>
                        </a:lnTo>
                        <a:lnTo>
                          <a:pt x="448" y="329"/>
                        </a:lnTo>
                        <a:lnTo>
                          <a:pt x="505" y="264"/>
                        </a:lnTo>
                        <a:lnTo>
                          <a:pt x="337" y="115"/>
                        </a:lnTo>
                        <a:lnTo>
                          <a:pt x="344" y="108"/>
                        </a:lnTo>
                        <a:lnTo>
                          <a:pt x="352" y="102"/>
                        </a:lnTo>
                        <a:lnTo>
                          <a:pt x="359" y="95"/>
                        </a:lnTo>
                        <a:lnTo>
                          <a:pt x="366" y="87"/>
                        </a:lnTo>
                        <a:lnTo>
                          <a:pt x="373" y="80"/>
                        </a:lnTo>
                        <a:lnTo>
                          <a:pt x="381" y="73"/>
                        </a:lnTo>
                        <a:lnTo>
                          <a:pt x="388" y="65"/>
                        </a:lnTo>
                        <a:lnTo>
                          <a:pt x="395" y="57"/>
                        </a:lnTo>
                        <a:lnTo>
                          <a:pt x="403" y="49"/>
                        </a:lnTo>
                        <a:lnTo>
                          <a:pt x="410" y="42"/>
                        </a:lnTo>
                        <a:lnTo>
                          <a:pt x="416" y="35"/>
                        </a:lnTo>
                        <a:lnTo>
                          <a:pt x="423" y="28"/>
                        </a:lnTo>
                        <a:lnTo>
                          <a:pt x="430" y="20"/>
                        </a:lnTo>
                        <a:lnTo>
                          <a:pt x="438" y="14"/>
                        </a:lnTo>
                        <a:lnTo>
                          <a:pt x="445" y="7"/>
                        </a:lnTo>
                        <a:lnTo>
                          <a:pt x="452" y="0"/>
                        </a:lnTo>
                        <a:lnTo>
                          <a:pt x="21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0" bIns="21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89" name=""/>
                  <p:cNvSpPr/>
                  <p:nvPr/>
                </p:nvSpPr>
                <p:spPr>
                  <a:xfrm>
                    <a:off x="2941560" y="5377320"/>
                    <a:ext cx="114480" cy="48240"/>
                  </a:xfrm>
                  <a:custGeom>
                    <a:avLst/>
                    <a:gdLst/>
                    <a:ahLst/>
                    <a:rect l="l" t="t" r="r" b="b"/>
                    <a:pathLst>
                      <a:path w="1994" h="907">
                        <a:moveTo>
                          <a:pt x="0" y="0"/>
                        </a:moveTo>
                        <a:lnTo>
                          <a:pt x="8" y="86"/>
                        </a:lnTo>
                        <a:lnTo>
                          <a:pt x="26" y="108"/>
                        </a:lnTo>
                        <a:lnTo>
                          <a:pt x="43" y="128"/>
                        </a:lnTo>
                        <a:lnTo>
                          <a:pt x="61" y="148"/>
                        </a:lnTo>
                        <a:lnTo>
                          <a:pt x="78" y="170"/>
                        </a:lnTo>
                        <a:lnTo>
                          <a:pt x="96" y="191"/>
                        </a:lnTo>
                        <a:lnTo>
                          <a:pt x="113" y="211"/>
                        </a:lnTo>
                        <a:lnTo>
                          <a:pt x="132" y="232"/>
                        </a:lnTo>
                        <a:lnTo>
                          <a:pt x="150" y="252"/>
                        </a:lnTo>
                        <a:lnTo>
                          <a:pt x="167" y="272"/>
                        </a:lnTo>
                        <a:lnTo>
                          <a:pt x="186" y="291"/>
                        </a:lnTo>
                        <a:lnTo>
                          <a:pt x="205" y="310"/>
                        </a:lnTo>
                        <a:lnTo>
                          <a:pt x="222" y="331"/>
                        </a:lnTo>
                        <a:lnTo>
                          <a:pt x="243" y="350"/>
                        </a:lnTo>
                        <a:lnTo>
                          <a:pt x="262" y="367"/>
                        </a:lnTo>
                        <a:lnTo>
                          <a:pt x="281" y="386"/>
                        </a:lnTo>
                        <a:lnTo>
                          <a:pt x="301" y="403"/>
                        </a:lnTo>
                        <a:lnTo>
                          <a:pt x="322" y="421"/>
                        </a:lnTo>
                        <a:lnTo>
                          <a:pt x="340" y="437"/>
                        </a:lnTo>
                        <a:lnTo>
                          <a:pt x="362" y="454"/>
                        </a:lnTo>
                        <a:lnTo>
                          <a:pt x="383" y="470"/>
                        </a:lnTo>
                        <a:lnTo>
                          <a:pt x="405" y="485"/>
                        </a:lnTo>
                        <a:lnTo>
                          <a:pt x="426" y="500"/>
                        </a:lnTo>
                        <a:lnTo>
                          <a:pt x="448" y="514"/>
                        </a:lnTo>
                        <a:lnTo>
                          <a:pt x="472" y="527"/>
                        </a:lnTo>
                        <a:lnTo>
                          <a:pt x="493" y="540"/>
                        </a:lnTo>
                        <a:lnTo>
                          <a:pt x="518" y="552"/>
                        </a:lnTo>
                        <a:lnTo>
                          <a:pt x="542" y="564"/>
                        </a:lnTo>
                        <a:lnTo>
                          <a:pt x="566" y="574"/>
                        </a:lnTo>
                        <a:lnTo>
                          <a:pt x="591" y="584"/>
                        </a:lnTo>
                        <a:lnTo>
                          <a:pt x="617" y="593"/>
                        </a:lnTo>
                        <a:lnTo>
                          <a:pt x="644" y="601"/>
                        </a:lnTo>
                        <a:lnTo>
                          <a:pt x="670" y="609"/>
                        </a:lnTo>
                        <a:lnTo>
                          <a:pt x="684" y="616"/>
                        </a:lnTo>
                        <a:lnTo>
                          <a:pt x="699" y="622"/>
                        </a:lnTo>
                        <a:lnTo>
                          <a:pt x="715" y="629"/>
                        </a:lnTo>
                        <a:lnTo>
                          <a:pt x="731" y="635"/>
                        </a:lnTo>
                        <a:lnTo>
                          <a:pt x="747" y="642"/>
                        </a:lnTo>
                        <a:lnTo>
                          <a:pt x="762" y="648"/>
                        </a:lnTo>
                        <a:lnTo>
                          <a:pt x="778" y="654"/>
                        </a:lnTo>
                        <a:lnTo>
                          <a:pt x="794" y="660"/>
                        </a:lnTo>
                        <a:lnTo>
                          <a:pt x="808" y="666"/>
                        </a:lnTo>
                        <a:lnTo>
                          <a:pt x="826" y="670"/>
                        </a:lnTo>
                        <a:lnTo>
                          <a:pt x="840" y="676"/>
                        </a:lnTo>
                        <a:lnTo>
                          <a:pt x="856" y="680"/>
                        </a:lnTo>
                        <a:lnTo>
                          <a:pt x="872" y="686"/>
                        </a:lnTo>
                        <a:lnTo>
                          <a:pt x="888" y="690"/>
                        </a:lnTo>
                        <a:lnTo>
                          <a:pt x="904" y="695"/>
                        </a:lnTo>
                        <a:lnTo>
                          <a:pt x="922" y="701"/>
                        </a:lnTo>
                        <a:lnTo>
                          <a:pt x="938" y="705"/>
                        </a:lnTo>
                        <a:lnTo>
                          <a:pt x="954" y="709"/>
                        </a:lnTo>
                        <a:lnTo>
                          <a:pt x="970" y="714"/>
                        </a:lnTo>
                        <a:lnTo>
                          <a:pt x="986" y="718"/>
                        </a:lnTo>
                        <a:lnTo>
                          <a:pt x="1003" y="722"/>
                        </a:lnTo>
                        <a:lnTo>
                          <a:pt x="1019" y="727"/>
                        </a:lnTo>
                        <a:lnTo>
                          <a:pt x="1035" y="730"/>
                        </a:lnTo>
                        <a:lnTo>
                          <a:pt x="1051" y="734"/>
                        </a:lnTo>
                        <a:lnTo>
                          <a:pt x="1069" y="738"/>
                        </a:lnTo>
                        <a:lnTo>
                          <a:pt x="1085" y="743"/>
                        </a:lnTo>
                        <a:lnTo>
                          <a:pt x="1101" y="746"/>
                        </a:lnTo>
                        <a:lnTo>
                          <a:pt x="1117" y="750"/>
                        </a:lnTo>
                        <a:lnTo>
                          <a:pt x="1135" y="754"/>
                        </a:lnTo>
                        <a:lnTo>
                          <a:pt x="1151" y="759"/>
                        </a:lnTo>
                        <a:lnTo>
                          <a:pt x="1167" y="763"/>
                        </a:lnTo>
                        <a:lnTo>
                          <a:pt x="1183" y="768"/>
                        </a:lnTo>
                        <a:lnTo>
                          <a:pt x="1200" y="772"/>
                        </a:lnTo>
                        <a:lnTo>
                          <a:pt x="1216" y="775"/>
                        </a:lnTo>
                        <a:lnTo>
                          <a:pt x="1232" y="778"/>
                        </a:lnTo>
                        <a:lnTo>
                          <a:pt x="1248" y="781"/>
                        </a:lnTo>
                        <a:lnTo>
                          <a:pt x="1264" y="781"/>
                        </a:lnTo>
                        <a:lnTo>
                          <a:pt x="1280" y="782"/>
                        </a:lnTo>
                        <a:lnTo>
                          <a:pt x="1295" y="781"/>
                        </a:lnTo>
                        <a:lnTo>
                          <a:pt x="1311" y="781"/>
                        </a:lnTo>
                        <a:lnTo>
                          <a:pt x="1325" y="779"/>
                        </a:lnTo>
                        <a:lnTo>
                          <a:pt x="1341" y="776"/>
                        </a:lnTo>
                        <a:lnTo>
                          <a:pt x="1356" y="775"/>
                        </a:lnTo>
                        <a:lnTo>
                          <a:pt x="1371" y="772"/>
                        </a:lnTo>
                        <a:lnTo>
                          <a:pt x="1385" y="769"/>
                        </a:lnTo>
                        <a:lnTo>
                          <a:pt x="1400" y="766"/>
                        </a:lnTo>
                        <a:lnTo>
                          <a:pt x="1416" y="762"/>
                        </a:lnTo>
                        <a:lnTo>
                          <a:pt x="1430" y="759"/>
                        </a:lnTo>
                        <a:lnTo>
                          <a:pt x="1445" y="754"/>
                        </a:lnTo>
                        <a:lnTo>
                          <a:pt x="1459" y="750"/>
                        </a:lnTo>
                        <a:lnTo>
                          <a:pt x="1475" y="747"/>
                        </a:lnTo>
                        <a:lnTo>
                          <a:pt x="1490" y="743"/>
                        </a:lnTo>
                        <a:lnTo>
                          <a:pt x="1506" y="740"/>
                        </a:lnTo>
                        <a:lnTo>
                          <a:pt x="1521" y="737"/>
                        </a:lnTo>
                        <a:lnTo>
                          <a:pt x="1537" y="734"/>
                        </a:lnTo>
                        <a:lnTo>
                          <a:pt x="1551" y="731"/>
                        </a:lnTo>
                        <a:lnTo>
                          <a:pt x="1567" y="730"/>
                        </a:lnTo>
                        <a:lnTo>
                          <a:pt x="1583" y="727"/>
                        </a:lnTo>
                        <a:lnTo>
                          <a:pt x="1601" y="727"/>
                        </a:lnTo>
                        <a:lnTo>
                          <a:pt x="1617" y="725"/>
                        </a:lnTo>
                        <a:lnTo>
                          <a:pt x="1634" y="725"/>
                        </a:lnTo>
                        <a:lnTo>
                          <a:pt x="1652" y="727"/>
                        </a:lnTo>
                        <a:lnTo>
                          <a:pt x="1669" y="728"/>
                        </a:lnTo>
                        <a:lnTo>
                          <a:pt x="1687" y="730"/>
                        </a:lnTo>
                        <a:lnTo>
                          <a:pt x="1690" y="734"/>
                        </a:lnTo>
                        <a:lnTo>
                          <a:pt x="1693" y="737"/>
                        </a:lnTo>
                        <a:lnTo>
                          <a:pt x="1695" y="738"/>
                        </a:lnTo>
                        <a:lnTo>
                          <a:pt x="1698" y="743"/>
                        </a:lnTo>
                        <a:lnTo>
                          <a:pt x="1701" y="746"/>
                        </a:lnTo>
                        <a:lnTo>
                          <a:pt x="1704" y="749"/>
                        </a:lnTo>
                        <a:lnTo>
                          <a:pt x="1706" y="753"/>
                        </a:lnTo>
                        <a:lnTo>
                          <a:pt x="1704" y="757"/>
                        </a:lnTo>
                        <a:lnTo>
                          <a:pt x="1701" y="760"/>
                        </a:lnTo>
                        <a:lnTo>
                          <a:pt x="1698" y="763"/>
                        </a:lnTo>
                        <a:lnTo>
                          <a:pt x="1695" y="768"/>
                        </a:lnTo>
                        <a:lnTo>
                          <a:pt x="1691" y="770"/>
                        </a:lnTo>
                        <a:lnTo>
                          <a:pt x="1688" y="773"/>
                        </a:lnTo>
                        <a:lnTo>
                          <a:pt x="1685" y="776"/>
                        </a:lnTo>
                        <a:lnTo>
                          <a:pt x="1681" y="778"/>
                        </a:lnTo>
                        <a:lnTo>
                          <a:pt x="1677" y="776"/>
                        </a:lnTo>
                        <a:lnTo>
                          <a:pt x="1697" y="781"/>
                        </a:lnTo>
                        <a:lnTo>
                          <a:pt x="1717" y="784"/>
                        </a:lnTo>
                        <a:lnTo>
                          <a:pt x="1738" y="788"/>
                        </a:lnTo>
                        <a:lnTo>
                          <a:pt x="1760" y="791"/>
                        </a:lnTo>
                        <a:lnTo>
                          <a:pt x="1781" y="794"/>
                        </a:lnTo>
                        <a:lnTo>
                          <a:pt x="1803" y="798"/>
                        </a:lnTo>
                        <a:lnTo>
                          <a:pt x="1827" y="803"/>
                        </a:lnTo>
                        <a:lnTo>
                          <a:pt x="1848" y="807"/>
                        </a:lnTo>
                        <a:lnTo>
                          <a:pt x="1870" y="813"/>
                        </a:lnTo>
                        <a:lnTo>
                          <a:pt x="1891" y="821"/>
                        </a:lnTo>
                        <a:lnTo>
                          <a:pt x="1911" y="830"/>
                        </a:lnTo>
                        <a:lnTo>
                          <a:pt x="1930" y="840"/>
                        </a:lnTo>
                        <a:lnTo>
                          <a:pt x="1949" y="853"/>
                        </a:lnTo>
                        <a:lnTo>
                          <a:pt x="1965" y="870"/>
                        </a:lnTo>
                        <a:lnTo>
                          <a:pt x="1981" y="887"/>
                        </a:lnTo>
                        <a:lnTo>
                          <a:pt x="1994" y="907"/>
                        </a:lnTo>
                        <a:lnTo>
                          <a:pt x="1984" y="888"/>
                        </a:lnTo>
                        <a:lnTo>
                          <a:pt x="1971" y="870"/>
                        </a:lnTo>
                        <a:lnTo>
                          <a:pt x="1958" y="855"/>
                        </a:lnTo>
                        <a:lnTo>
                          <a:pt x="1942" y="840"/>
                        </a:lnTo>
                        <a:lnTo>
                          <a:pt x="1926" y="827"/>
                        </a:lnTo>
                        <a:lnTo>
                          <a:pt x="1910" y="816"/>
                        </a:lnTo>
                        <a:lnTo>
                          <a:pt x="1891" y="804"/>
                        </a:lnTo>
                        <a:lnTo>
                          <a:pt x="1873" y="794"/>
                        </a:lnTo>
                        <a:lnTo>
                          <a:pt x="1854" y="784"/>
                        </a:lnTo>
                        <a:lnTo>
                          <a:pt x="1837" y="773"/>
                        </a:lnTo>
                        <a:lnTo>
                          <a:pt x="1819" y="762"/>
                        </a:lnTo>
                        <a:lnTo>
                          <a:pt x="1802" y="752"/>
                        </a:lnTo>
                        <a:lnTo>
                          <a:pt x="1784" y="738"/>
                        </a:lnTo>
                        <a:lnTo>
                          <a:pt x="1770" y="724"/>
                        </a:lnTo>
                        <a:lnTo>
                          <a:pt x="1755" y="709"/>
                        </a:lnTo>
                        <a:lnTo>
                          <a:pt x="1742" y="692"/>
                        </a:lnTo>
                        <a:lnTo>
                          <a:pt x="1728" y="692"/>
                        </a:lnTo>
                        <a:lnTo>
                          <a:pt x="1714" y="693"/>
                        </a:lnTo>
                        <a:lnTo>
                          <a:pt x="1703" y="693"/>
                        </a:lnTo>
                        <a:lnTo>
                          <a:pt x="1690" y="693"/>
                        </a:lnTo>
                        <a:lnTo>
                          <a:pt x="1678" y="695"/>
                        </a:lnTo>
                        <a:lnTo>
                          <a:pt x="1666" y="696"/>
                        </a:lnTo>
                        <a:lnTo>
                          <a:pt x="1655" y="698"/>
                        </a:lnTo>
                        <a:lnTo>
                          <a:pt x="1643" y="698"/>
                        </a:lnTo>
                        <a:lnTo>
                          <a:pt x="1633" y="699"/>
                        </a:lnTo>
                        <a:lnTo>
                          <a:pt x="1621" y="701"/>
                        </a:lnTo>
                        <a:lnTo>
                          <a:pt x="1611" y="702"/>
                        </a:lnTo>
                        <a:lnTo>
                          <a:pt x="1599" y="703"/>
                        </a:lnTo>
                        <a:lnTo>
                          <a:pt x="1589" y="705"/>
                        </a:lnTo>
                        <a:lnTo>
                          <a:pt x="1579" y="706"/>
                        </a:lnTo>
                        <a:lnTo>
                          <a:pt x="1567" y="706"/>
                        </a:lnTo>
                        <a:lnTo>
                          <a:pt x="1559" y="708"/>
                        </a:lnTo>
                        <a:lnTo>
                          <a:pt x="1547" y="709"/>
                        </a:lnTo>
                        <a:lnTo>
                          <a:pt x="1537" y="709"/>
                        </a:lnTo>
                        <a:lnTo>
                          <a:pt x="1526" y="711"/>
                        </a:lnTo>
                        <a:lnTo>
                          <a:pt x="1516" y="711"/>
                        </a:lnTo>
                        <a:lnTo>
                          <a:pt x="1506" y="711"/>
                        </a:lnTo>
                        <a:lnTo>
                          <a:pt x="1494" y="711"/>
                        </a:lnTo>
                        <a:lnTo>
                          <a:pt x="1484" y="711"/>
                        </a:lnTo>
                        <a:lnTo>
                          <a:pt x="1473" y="709"/>
                        </a:lnTo>
                        <a:lnTo>
                          <a:pt x="1462" y="709"/>
                        </a:lnTo>
                        <a:lnTo>
                          <a:pt x="1451" y="708"/>
                        </a:lnTo>
                        <a:lnTo>
                          <a:pt x="1439" y="706"/>
                        </a:lnTo>
                        <a:lnTo>
                          <a:pt x="1427" y="705"/>
                        </a:lnTo>
                        <a:lnTo>
                          <a:pt x="1416" y="702"/>
                        </a:lnTo>
                        <a:lnTo>
                          <a:pt x="1404" y="699"/>
                        </a:lnTo>
                        <a:lnTo>
                          <a:pt x="1391" y="696"/>
                        </a:lnTo>
                        <a:lnTo>
                          <a:pt x="1378" y="692"/>
                        </a:lnTo>
                        <a:lnTo>
                          <a:pt x="1362" y="705"/>
                        </a:lnTo>
                        <a:lnTo>
                          <a:pt x="1347" y="715"/>
                        </a:lnTo>
                        <a:lnTo>
                          <a:pt x="1331" y="722"/>
                        </a:lnTo>
                        <a:lnTo>
                          <a:pt x="1315" y="730"/>
                        </a:lnTo>
                        <a:lnTo>
                          <a:pt x="1301" y="735"/>
                        </a:lnTo>
                        <a:lnTo>
                          <a:pt x="1285" y="738"/>
                        </a:lnTo>
                        <a:lnTo>
                          <a:pt x="1269" y="740"/>
                        </a:lnTo>
                        <a:lnTo>
                          <a:pt x="1254" y="741"/>
                        </a:lnTo>
                        <a:lnTo>
                          <a:pt x="1239" y="741"/>
                        </a:lnTo>
                        <a:lnTo>
                          <a:pt x="1223" y="740"/>
                        </a:lnTo>
                        <a:lnTo>
                          <a:pt x="1209" y="738"/>
                        </a:lnTo>
                        <a:lnTo>
                          <a:pt x="1194" y="735"/>
                        </a:lnTo>
                        <a:lnTo>
                          <a:pt x="1178" y="731"/>
                        </a:lnTo>
                        <a:lnTo>
                          <a:pt x="1164" y="727"/>
                        </a:lnTo>
                        <a:lnTo>
                          <a:pt x="1149" y="722"/>
                        </a:lnTo>
                        <a:lnTo>
                          <a:pt x="1135" y="717"/>
                        </a:lnTo>
                        <a:lnTo>
                          <a:pt x="1119" y="711"/>
                        </a:lnTo>
                        <a:lnTo>
                          <a:pt x="1104" y="705"/>
                        </a:lnTo>
                        <a:lnTo>
                          <a:pt x="1089" y="699"/>
                        </a:lnTo>
                        <a:lnTo>
                          <a:pt x="1073" y="692"/>
                        </a:lnTo>
                        <a:lnTo>
                          <a:pt x="1059" y="686"/>
                        </a:lnTo>
                        <a:lnTo>
                          <a:pt x="1043" y="679"/>
                        </a:lnTo>
                        <a:lnTo>
                          <a:pt x="1028" y="673"/>
                        </a:lnTo>
                        <a:lnTo>
                          <a:pt x="1012" y="668"/>
                        </a:lnTo>
                        <a:lnTo>
                          <a:pt x="996" y="663"/>
                        </a:lnTo>
                        <a:lnTo>
                          <a:pt x="982" y="658"/>
                        </a:lnTo>
                        <a:lnTo>
                          <a:pt x="966" y="654"/>
                        </a:lnTo>
                        <a:lnTo>
                          <a:pt x="950" y="651"/>
                        </a:lnTo>
                        <a:lnTo>
                          <a:pt x="933" y="648"/>
                        </a:lnTo>
                        <a:lnTo>
                          <a:pt x="917" y="647"/>
                        </a:lnTo>
                        <a:lnTo>
                          <a:pt x="901" y="647"/>
                        </a:lnTo>
                        <a:lnTo>
                          <a:pt x="885" y="647"/>
                        </a:lnTo>
                        <a:lnTo>
                          <a:pt x="877" y="652"/>
                        </a:lnTo>
                        <a:lnTo>
                          <a:pt x="869" y="655"/>
                        </a:lnTo>
                        <a:lnTo>
                          <a:pt x="862" y="658"/>
                        </a:lnTo>
                        <a:lnTo>
                          <a:pt x="855" y="658"/>
                        </a:lnTo>
                        <a:lnTo>
                          <a:pt x="849" y="655"/>
                        </a:lnTo>
                        <a:lnTo>
                          <a:pt x="842" y="651"/>
                        </a:lnTo>
                        <a:lnTo>
                          <a:pt x="834" y="645"/>
                        </a:lnTo>
                        <a:lnTo>
                          <a:pt x="829" y="636"/>
                        </a:lnTo>
                        <a:lnTo>
                          <a:pt x="799" y="632"/>
                        </a:lnTo>
                        <a:lnTo>
                          <a:pt x="772" y="625"/>
                        </a:lnTo>
                        <a:lnTo>
                          <a:pt x="744" y="618"/>
                        </a:lnTo>
                        <a:lnTo>
                          <a:pt x="716" y="610"/>
                        </a:lnTo>
                        <a:lnTo>
                          <a:pt x="690" y="600"/>
                        </a:lnTo>
                        <a:lnTo>
                          <a:pt x="664" y="591"/>
                        </a:lnTo>
                        <a:lnTo>
                          <a:pt x="638" y="580"/>
                        </a:lnTo>
                        <a:lnTo>
                          <a:pt x="611" y="568"/>
                        </a:lnTo>
                        <a:lnTo>
                          <a:pt x="587" y="556"/>
                        </a:lnTo>
                        <a:lnTo>
                          <a:pt x="562" y="543"/>
                        </a:lnTo>
                        <a:lnTo>
                          <a:pt x="537" y="530"/>
                        </a:lnTo>
                        <a:lnTo>
                          <a:pt x="514" y="516"/>
                        </a:lnTo>
                        <a:lnTo>
                          <a:pt x="491" y="500"/>
                        </a:lnTo>
                        <a:lnTo>
                          <a:pt x="467" y="485"/>
                        </a:lnTo>
                        <a:lnTo>
                          <a:pt x="444" y="467"/>
                        </a:lnTo>
                        <a:lnTo>
                          <a:pt x="422" y="450"/>
                        </a:lnTo>
                        <a:lnTo>
                          <a:pt x="399" y="433"/>
                        </a:lnTo>
                        <a:lnTo>
                          <a:pt x="378" y="415"/>
                        </a:lnTo>
                        <a:lnTo>
                          <a:pt x="357" y="395"/>
                        </a:lnTo>
                        <a:lnTo>
                          <a:pt x="336" y="376"/>
                        </a:lnTo>
                        <a:lnTo>
                          <a:pt x="316" y="355"/>
                        </a:lnTo>
                        <a:lnTo>
                          <a:pt x="295" y="335"/>
                        </a:lnTo>
                        <a:lnTo>
                          <a:pt x="275" y="315"/>
                        </a:lnTo>
                        <a:lnTo>
                          <a:pt x="256" y="293"/>
                        </a:lnTo>
                        <a:lnTo>
                          <a:pt x="236" y="271"/>
                        </a:lnTo>
                        <a:lnTo>
                          <a:pt x="217" y="248"/>
                        </a:lnTo>
                        <a:lnTo>
                          <a:pt x="199" y="226"/>
                        </a:lnTo>
                        <a:lnTo>
                          <a:pt x="180" y="202"/>
                        </a:lnTo>
                        <a:lnTo>
                          <a:pt x="163" y="179"/>
                        </a:lnTo>
                        <a:lnTo>
                          <a:pt x="145" y="154"/>
                        </a:lnTo>
                        <a:lnTo>
                          <a:pt x="128" y="130"/>
                        </a:lnTo>
                        <a:lnTo>
                          <a:pt x="112" y="105"/>
                        </a:lnTo>
                        <a:lnTo>
                          <a:pt x="110" y="99"/>
                        </a:lnTo>
                        <a:lnTo>
                          <a:pt x="107" y="92"/>
                        </a:lnTo>
                        <a:lnTo>
                          <a:pt x="107" y="86"/>
                        </a:lnTo>
                        <a:lnTo>
                          <a:pt x="106" y="79"/>
                        </a:lnTo>
                        <a:lnTo>
                          <a:pt x="104" y="71"/>
                        </a:lnTo>
                        <a:lnTo>
                          <a:pt x="104" y="65"/>
                        </a:lnTo>
                        <a:lnTo>
                          <a:pt x="104" y="60"/>
                        </a:lnTo>
                        <a:lnTo>
                          <a:pt x="103" y="52"/>
                        </a:lnTo>
                        <a:lnTo>
                          <a:pt x="103" y="45"/>
                        </a:lnTo>
                        <a:lnTo>
                          <a:pt x="103" y="39"/>
                        </a:lnTo>
                        <a:lnTo>
                          <a:pt x="103" y="32"/>
                        </a:lnTo>
                        <a:lnTo>
                          <a:pt x="103" y="26"/>
                        </a:lnTo>
                        <a:lnTo>
                          <a:pt x="104" y="19"/>
                        </a:lnTo>
                        <a:lnTo>
                          <a:pt x="104" y="13"/>
                        </a:lnTo>
                        <a:lnTo>
                          <a:pt x="104" y="7"/>
                        </a:lnTo>
                        <a:lnTo>
                          <a:pt x="106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440" bIns="1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90" name=""/>
                  <p:cNvSpPr/>
                  <p:nvPr/>
                </p:nvSpPr>
                <p:spPr>
                  <a:xfrm>
                    <a:off x="2976840" y="5377320"/>
                    <a:ext cx="83160" cy="3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449" h="581">
                        <a:moveTo>
                          <a:pt x="0" y="0"/>
                        </a:moveTo>
                        <a:lnTo>
                          <a:pt x="6" y="17"/>
                        </a:lnTo>
                        <a:lnTo>
                          <a:pt x="11" y="36"/>
                        </a:lnTo>
                        <a:lnTo>
                          <a:pt x="16" y="55"/>
                        </a:lnTo>
                        <a:lnTo>
                          <a:pt x="22" y="73"/>
                        </a:lnTo>
                        <a:lnTo>
                          <a:pt x="28" y="90"/>
                        </a:lnTo>
                        <a:lnTo>
                          <a:pt x="35" y="108"/>
                        </a:lnTo>
                        <a:lnTo>
                          <a:pt x="41" y="127"/>
                        </a:lnTo>
                        <a:lnTo>
                          <a:pt x="48" y="144"/>
                        </a:lnTo>
                        <a:lnTo>
                          <a:pt x="57" y="162"/>
                        </a:lnTo>
                        <a:lnTo>
                          <a:pt x="64" y="178"/>
                        </a:lnTo>
                        <a:lnTo>
                          <a:pt x="73" y="195"/>
                        </a:lnTo>
                        <a:lnTo>
                          <a:pt x="82" y="213"/>
                        </a:lnTo>
                        <a:lnTo>
                          <a:pt x="91" y="229"/>
                        </a:lnTo>
                        <a:lnTo>
                          <a:pt x="101" y="245"/>
                        </a:lnTo>
                        <a:lnTo>
                          <a:pt x="110" y="262"/>
                        </a:lnTo>
                        <a:lnTo>
                          <a:pt x="121" y="277"/>
                        </a:lnTo>
                        <a:lnTo>
                          <a:pt x="131" y="294"/>
                        </a:lnTo>
                        <a:lnTo>
                          <a:pt x="142" y="309"/>
                        </a:lnTo>
                        <a:lnTo>
                          <a:pt x="153" y="325"/>
                        </a:lnTo>
                        <a:lnTo>
                          <a:pt x="165" y="339"/>
                        </a:lnTo>
                        <a:lnTo>
                          <a:pt x="178" y="354"/>
                        </a:lnTo>
                        <a:lnTo>
                          <a:pt x="190" y="368"/>
                        </a:lnTo>
                        <a:lnTo>
                          <a:pt x="204" y="383"/>
                        </a:lnTo>
                        <a:lnTo>
                          <a:pt x="217" y="398"/>
                        </a:lnTo>
                        <a:lnTo>
                          <a:pt x="232" y="411"/>
                        </a:lnTo>
                        <a:lnTo>
                          <a:pt x="245" y="424"/>
                        </a:lnTo>
                        <a:lnTo>
                          <a:pt x="261" y="437"/>
                        </a:lnTo>
                        <a:lnTo>
                          <a:pt x="276" y="450"/>
                        </a:lnTo>
                        <a:lnTo>
                          <a:pt x="292" y="462"/>
                        </a:lnTo>
                        <a:lnTo>
                          <a:pt x="308" y="473"/>
                        </a:lnTo>
                        <a:lnTo>
                          <a:pt x="324" y="485"/>
                        </a:lnTo>
                        <a:lnTo>
                          <a:pt x="341" y="497"/>
                        </a:lnTo>
                        <a:lnTo>
                          <a:pt x="367" y="510"/>
                        </a:lnTo>
                        <a:lnTo>
                          <a:pt x="395" y="521"/>
                        </a:lnTo>
                        <a:lnTo>
                          <a:pt x="423" y="533"/>
                        </a:lnTo>
                        <a:lnTo>
                          <a:pt x="451" y="543"/>
                        </a:lnTo>
                        <a:lnTo>
                          <a:pt x="477" y="552"/>
                        </a:lnTo>
                        <a:lnTo>
                          <a:pt x="506" y="559"/>
                        </a:lnTo>
                        <a:lnTo>
                          <a:pt x="534" y="565"/>
                        </a:lnTo>
                        <a:lnTo>
                          <a:pt x="561" y="571"/>
                        </a:lnTo>
                        <a:lnTo>
                          <a:pt x="590" y="575"/>
                        </a:lnTo>
                        <a:lnTo>
                          <a:pt x="618" y="578"/>
                        </a:lnTo>
                        <a:lnTo>
                          <a:pt x="646" y="580"/>
                        </a:lnTo>
                        <a:lnTo>
                          <a:pt x="673" y="581"/>
                        </a:lnTo>
                        <a:lnTo>
                          <a:pt x="703" y="581"/>
                        </a:lnTo>
                        <a:lnTo>
                          <a:pt x="730" y="581"/>
                        </a:lnTo>
                        <a:lnTo>
                          <a:pt x="759" y="578"/>
                        </a:lnTo>
                        <a:lnTo>
                          <a:pt x="787" y="575"/>
                        </a:lnTo>
                        <a:lnTo>
                          <a:pt x="815" y="571"/>
                        </a:lnTo>
                        <a:lnTo>
                          <a:pt x="842" y="567"/>
                        </a:lnTo>
                        <a:lnTo>
                          <a:pt x="870" y="562"/>
                        </a:lnTo>
                        <a:lnTo>
                          <a:pt x="898" y="555"/>
                        </a:lnTo>
                        <a:lnTo>
                          <a:pt x="924" y="548"/>
                        </a:lnTo>
                        <a:lnTo>
                          <a:pt x="950" y="540"/>
                        </a:lnTo>
                        <a:lnTo>
                          <a:pt x="978" y="532"/>
                        </a:lnTo>
                        <a:lnTo>
                          <a:pt x="1003" y="521"/>
                        </a:lnTo>
                        <a:lnTo>
                          <a:pt x="1029" y="511"/>
                        </a:lnTo>
                        <a:lnTo>
                          <a:pt x="1054" y="500"/>
                        </a:lnTo>
                        <a:lnTo>
                          <a:pt x="1080" y="488"/>
                        </a:lnTo>
                        <a:lnTo>
                          <a:pt x="1103" y="475"/>
                        </a:lnTo>
                        <a:lnTo>
                          <a:pt x="1128" y="462"/>
                        </a:lnTo>
                        <a:lnTo>
                          <a:pt x="1151" y="449"/>
                        </a:lnTo>
                        <a:lnTo>
                          <a:pt x="1175" y="434"/>
                        </a:lnTo>
                        <a:lnTo>
                          <a:pt x="1197" y="418"/>
                        </a:lnTo>
                        <a:lnTo>
                          <a:pt x="1211" y="405"/>
                        </a:lnTo>
                        <a:lnTo>
                          <a:pt x="1226" y="392"/>
                        </a:lnTo>
                        <a:lnTo>
                          <a:pt x="1240" y="379"/>
                        </a:lnTo>
                        <a:lnTo>
                          <a:pt x="1252" y="366"/>
                        </a:lnTo>
                        <a:lnTo>
                          <a:pt x="1265" y="352"/>
                        </a:lnTo>
                        <a:lnTo>
                          <a:pt x="1278" y="339"/>
                        </a:lnTo>
                        <a:lnTo>
                          <a:pt x="1290" y="326"/>
                        </a:lnTo>
                        <a:lnTo>
                          <a:pt x="1301" y="313"/>
                        </a:lnTo>
                        <a:lnTo>
                          <a:pt x="1312" y="301"/>
                        </a:lnTo>
                        <a:lnTo>
                          <a:pt x="1322" y="287"/>
                        </a:lnTo>
                        <a:lnTo>
                          <a:pt x="1332" y="274"/>
                        </a:lnTo>
                        <a:lnTo>
                          <a:pt x="1342" y="261"/>
                        </a:lnTo>
                        <a:lnTo>
                          <a:pt x="1351" y="248"/>
                        </a:lnTo>
                        <a:lnTo>
                          <a:pt x="1358" y="236"/>
                        </a:lnTo>
                        <a:lnTo>
                          <a:pt x="1367" y="223"/>
                        </a:lnTo>
                        <a:lnTo>
                          <a:pt x="1374" y="210"/>
                        </a:lnTo>
                        <a:lnTo>
                          <a:pt x="1382" y="197"/>
                        </a:lnTo>
                        <a:lnTo>
                          <a:pt x="1389" y="183"/>
                        </a:lnTo>
                        <a:lnTo>
                          <a:pt x="1396" y="170"/>
                        </a:lnTo>
                        <a:lnTo>
                          <a:pt x="1402" y="157"/>
                        </a:lnTo>
                        <a:lnTo>
                          <a:pt x="1408" y="144"/>
                        </a:lnTo>
                        <a:lnTo>
                          <a:pt x="1412" y="131"/>
                        </a:lnTo>
                        <a:lnTo>
                          <a:pt x="1418" y="118"/>
                        </a:lnTo>
                        <a:lnTo>
                          <a:pt x="1422" y="105"/>
                        </a:lnTo>
                        <a:lnTo>
                          <a:pt x="1427" y="92"/>
                        </a:lnTo>
                        <a:lnTo>
                          <a:pt x="1431" y="79"/>
                        </a:lnTo>
                        <a:lnTo>
                          <a:pt x="1434" y="65"/>
                        </a:lnTo>
                        <a:lnTo>
                          <a:pt x="1438" y="52"/>
                        </a:lnTo>
                        <a:lnTo>
                          <a:pt x="1441" y="39"/>
                        </a:lnTo>
                        <a:lnTo>
                          <a:pt x="1444" y="26"/>
                        </a:lnTo>
                        <a:lnTo>
                          <a:pt x="1446" y="13"/>
                        </a:lnTo>
                        <a:lnTo>
                          <a:pt x="1449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6200" bIns="-16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91" name=""/>
                  <p:cNvSpPr/>
                  <p:nvPr/>
                </p:nvSpPr>
                <p:spPr>
                  <a:xfrm>
                    <a:off x="3071880" y="5377320"/>
                    <a:ext cx="399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698" h="636">
                        <a:moveTo>
                          <a:pt x="153" y="0"/>
                        </a:moveTo>
                        <a:lnTo>
                          <a:pt x="150" y="1"/>
                        </a:lnTo>
                        <a:lnTo>
                          <a:pt x="149" y="1"/>
                        </a:lnTo>
                        <a:lnTo>
                          <a:pt x="147" y="3"/>
                        </a:lnTo>
                        <a:lnTo>
                          <a:pt x="144" y="3"/>
                        </a:lnTo>
                        <a:lnTo>
                          <a:pt x="139" y="32"/>
                        </a:lnTo>
                        <a:lnTo>
                          <a:pt x="140" y="57"/>
                        </a:lnTo>
                        <a:lnTo>
                          <a:pt x="147" y="80"/>
                        </a:lnTo>
                        <a:lnTo>
                          <a:pt x="160" y="100"/>
                        </a:lnTo>
                        <a:lnTo>
                          <a:pt x="176" y="119"/>
                        </a:lnTo>
                        <a:lnTo>
                          <a:pt x="197" y="137"/>
                        </a:lnTo>
                        <a:lnTo>
                          <a:pt x="217" y="154"/>
                        </a:lnTo>
                        <a:lnTo>
                          <a:pt x="239" y="170"/>
                        </a:lnTo>
                        <a:lnTo>
                          <a:pt x="261" y="186"/>
                        </a:lnTo>
                        <a:lnTo>
                          <a:pt x="280" y="204"/>
                        </a:lnTo>
                        <a:lnTo>
                          <a:pt x="297" y="221"/>
                        </a:lnTo>
                        <a:lnTo>
                          <a:pt x="309" y="240"/>
                        </a:lnTo>
                        <a:lnTo>
                          <a:pt x="316" y="261"/>
                        </a:lnTo>
                        <a:lnTo>
                          <a:pt x="316" y="284"/>
                        </a:lnTo>
                        <a:lnTo>
                          <a:pt x="309" y="310"/>
                        </a:lnTo>
                        <a:lnTo>
                          <a:pt x="293" y="339"/>
                        </a:lnTo>
                        <a:lnTo>
                          <a:pt x="283" y="355"/>
                        </a:lnTo>
                        <a:lnTo>
                          <a:pt x="270" y="373"/>
                        </a:lnTo>
                        <a:lnTo>
                          <a:pt x="258" y="390"/>
                        </a:lnTo>
                        <a:lnTo>
                          <a:pt x="246" y="408"/>
                        </a:lnTo>
                        <a:lnTo>
                          <a:pt x="235" y="424"/>
                        </a:lnTo>
                        <a:lnTo>
                          <a:pt x="222" y="441"/>
                        </a:lnTo>
                        <a:lnTo>
                          <a:pt x="208" y="457"/>
                        </a:lnTo>
                        <a:lnTo>
                          <a:pt x="195" y="473"/>
                        </a:lnTo>
                        <a:lnTo>
                          <a:pt x="181" y="486"/>
                        </a:lnTo>
                        <a:lnTo>
                          <a:pt x="165" y="500"/>
                        </a:lnTo>
                        <a:lnTo>
                          <a:pt x="149" y="510"/>
                        </a:lnTo>
                        <a:lnTo>
                          <a:pt x="133" y="518"/>
                        </a:lnTo>
                        <a:lnTo>
                          <a:pt x="114" y="524"/>
                        </a:lnTo>
                        <a:lnTo>
                          <a:pt x="95" y="527"/>
                        </a:lnTo>
                        <a:lnTo>
                          <a:pt x="74" y="527"/>
                        </a:lnTo>
                        <a:lnTo>
                          <a:pt x="53" y="524"/>
                        </a:lnTo>
                        <a:lnTo>
                          <a:pt x="44" y="529"/>
                        </a:lnTo>
                        <a:lnTo>
                          <a:pt x="35" y="533"/>
                        </a:lnTo>
                        <a:lnTo>
                          <a:pt x="28" y="537"/>
                        </a:lnTo>
                        <a:lnTo>
                          <a:pt x="22" y="543"/>
                        </a:lnTo>
                        <a:lnTo>
                          <a:pt x="16" y="551"/>
                        </a:lnTo>
                        <a:lnTo>
                          <a:pt x="12" y="558"/>
                        </a:lnTo>
                        <a:lnTo>
                          <a:pt x="7" y="565"/>
                        </a:lnTo>
                        <a:lnTo>
                          <a:pt x="6" y="572"/>
                        </a:lnTo>
                        <a:lnTo>
                          <a:pt x="3" y="581"/>
                        </a:lnTo>
                        <a:lnTo>
                          <a:pt x="2" y="588"/>
                        </a:lnTo>
                        <a:lnTo>
                          <a:pt x="0" y="597"/>
                        </a:lnTo>
                        <a:lnTo>
                          <a:pt x="0" y="606"/>
                        </a:lnTo>
                        <a:lnTo>
                          <a:pt x="0" y="613"/>
                        </a:lnTo>
                        <a:lnTo>
                          <a:pt x="2" y="622"/>
                        </a:lnTo>
                        <a:lnTo>
                          <a:pt x="3" y="629"/>
                        </a:lnTo>
                        <a:lnTo>
                          <a:pt x="6" y="636"/>
                        </a:lnTo>
                        <a:lnTo>
                          <a:pt x="19" y="628"/>
                        </a:lnTo>
                        <a:lnTo>
                          <a:pt x="32" y="618"/>
                        </a:lnTo>
                        <a:lnTo>
                          <a:pt x="44" y="606"/>
                        </a:lnTo>
                        <a:lnTo>
                          <a:pt x="55" y="596"/>
                        </a:lnTo>
                        <a:lnTo>
                          <a:pt x="67" y="584"/>
                        </a:lnTo>
                        <a:lnTo>
                          <a:pt x="79" y="572"/>
                        </a:lnTo>
                        <a:lnTo>
                          <a:pt x="89" y="561"/>
                        </a:lnTo>
                        <a:lnTo>
                          <a:pt x="101" y="551"/>
                        </a:lnTo>
                        <a:lnTo>
                          <a:pt x="112" y="540"/>
                        </a:lnTo>
                        <a:lnTo>
                          <a:pt x="124" y="530"/>
                        </a:lnTo>
                        <a:lnTo>
                          <a:pt x="137" y="521"/>
                        </a:lnTo>
                        <a:lnTo>
                          <a:pt x="149" y="514"/>
                        </a:lnTo>
                        <a:lnTo>
                          <a:pt x="163" y="508"/>
                        </a:lnTo>
                        <a:lnTo>
                          <a:pt x="178" y="502"/>
                        </a:lnTo>
                        <a:lnTo>
                          <a:pt x="192" y="498"/>
                        </a:lnTo>
                        <a:lnTo>
                          <a:pt x="210" y="497"/>
                        </a:lnTo>
                        <a:lnTo>
                          <a:pt x="223" y="495"/>
                        </a:lnTo>
                        <a:lnTo>
                          <a:pt x="236" y="495"/>
                        </a:lnTo>
                        <a:lnTo>
                          <a:pt x="249" y="494"/>
                        </a:lnTo>
                        <a:lnTo>
                          <a:pt x="262" y="492"/>
                        </a:lnTo>
                        <a:lnTo>
                          <a:pt x="274" y="489"/>
                        </a:lnTo>
                        <a:lnTo>
                          <a:pt x="287" y="486"/>
                        </a:lnTo>
                        <a:lnTo>
                          <a:pt x="299" y="482"/>
                        </a:lnTo>
                        <a:lnTo>
                          <a:pt x="312" y="479"/>
                        </a:lnTo>
                        <a:lnTo>
                          <a:pt x="324" y="475"/>
                        </a:lnTo>
                        <a:lnTo>
                          <a:pt x="335" y="472"/>
                        </a:lnTo>
                        <a:lnTo>
                          <a:pt x="347" y="467"/>
                        </a:lnTo>
                        <a:lnTo>
                          <a:pt x="359" y="463"/>
                        </a:lnTo>
                        <a:lnTo>
                          <a:pt x="372" y="459"/>
                        </a:lnTo>
                        <a:lnTo>
                          <a:pt x="382" y="453"/>
                        </a:lnTo>
                        <a:lnTo>
                          <a:pt x="395" y="449"/>
                        </a:lnTo>
                        <a:lnTo>
                          <a:pt x="405" y="444"/>
                        </a:lnTo>
                        <a:lnTo>
                          <a:pt x="418" y="440"/>
                        </a:lnTo>
                        <a:lnTo>
                          <a:pt x="430" y="435"/>
                        </a:lnTo>
                        <a:lnTo>
                          <a:pt x="442" y="431"/>
                        </a:lnTo>
                        <a:lnTo>
                          <a:pt x="453" y="427"/>
                        </a:lnTo>
                        <a:lnTo>
                          <a:pt x="465" y="424"/>
                        </a:lnTo>
                        <a:lnTo>
                          <a:pt x="477" y="419"/>
                        </a:lnTo>
                        <a:lnTo>
                          <a:pt x="488" y="417"/>
                        </a:lnTo>
                        <a:lnTo>
                          <a:pt x="500" y="414"/>
                        </a:lnTo>
                        <a:lnTo>
                          <a:pt x="513" y="412"/>
                        </a:lnTo>
                        <a:lnTo>
                          <a:pt x="525" y="411"/>
                        </a:lnTo>
                        <a:lnTo>
                          <a:pt x="538" y="409"/>
                        </a:lnTo>
                        <a:lnTo>
                          <a:pt x="549" y="408"/>
                        </a:lnTo>
                        <a:lnTo>
                          <a:pt x="562" y="408"/>
                        </a:lnTo>
                        <a:lnTo>
                          <a:pt x="576" y="409"/>
                        </a:lnTo>
                        <a:lnTo>
                          <a:pt x="589" y="411"/>
                        </a:lnTo>
                        <a:lnTo>
                          <a:pt x="602" y="412"/>
                        </a:lnTo>
                        <a:lnTo>
                          <a:pt x="608" y="406"/>
                        </a:lnTo>
                        <a:lnTo>
                          <a:pt x="615" y="400"/>
                        </a:lnTo>
                        <a:lnTo>
                          <a:pt x="624" y="398"/>
                        </a:lnTo>
                        <a:lnTo>
                          <a:pt x="634" y="396"/>
                        </a:lnTo>
                        <a:lnTo>
                          <a:pt x="644" y="395"/>
                        </a:lnTo>
                        <a:lnTo>
                          <a:pt x="653" y="395"/>
                        </a:lnTo>
                        <a:lnTo>
                          <a:pt x="663" y="395"/>
                        </a:lnTo>
                        <a:lnTo>
                          <a:pt x="672" y="395"/>
                        </a:lnTo>
                        <a:lnTo>
                          <a:pt x="681" y="393"/>
                        </a:lnTo>
                        <a:lnTo>
                          <a:pt x="688" y="393"/>
                        </a:lnTo>
                        <a:lnTo>
                          <a:pt x="694" y="390"/>
                        </a:lnTo>
                        <a:lnTo>
                          <a:pt x="697" y="386"/>
                        </a:lnTo>
                        <a:lnTo>
                          <a:pt x="698" y="380"/>
                        </a:lnTo>
                        <a:lnTo>
                          <a:pt x="697" y="371"/>
                        </a:lnTo>
                        <a:lnTo>
                          <a:pt x="692" y="361"/>
                        </a:lnTo>
                        <a:lnTo>
                          <a:pt x="685" y="348"/>
                        </a:lnTo>
                        <a:lnTo>
                          <a:pt x="685" y="332"/>
                        </a:lnTo>
                        <a:lnTo>
                          <a:pt x="685" y="317"/>
                        </a:lnTo>
                        <a:lnTo>
                          <a:pt x="682" y="303"/>
                        </a:lnTo>
                        <a:lnTo>
                          <a:pt x="681" y="288"/>
                        </a:lnTo>
                        <a:lnTo>
                          <a:pt x="678" y="275"/>
                        </a:lnTo>
                        <a:lnTo>
                          <a:pt x="675" y="261"/>
                        </a:lnTo>
                        <a:lnTo>
                          <a:pt x="672" y="248"/>
                        </a:lnTo>
                        <a:lnTo>
                          <a:pt x="666" y="236"/>
                        </a:lnTo>
                        <a:lnTo>
                          <a:pt x="662" y="223"/>
                        </a:lnTo>
                        <a:lnTo>
                          <a:pt x="657" y="210"/>
                        </a:lnTo>
                        <a:lnTo>
                          <a:pt x="650" y="198"/>
                        </a:lnTo>
                        <a:lnTo>
                          <a:pt x="644" y="186"/>
                        </a:lnTo>
                        <a:lnTo>
                          <a:pt x="637" y="175"/>
                        </a:lnTo>
                        <a:lnTo>
                          <a:pt x="630" y="163"/>
                        </a:lnTo>
                        <a:lnTo>
                          <a:pt x="622" y="151"/>
                        </a:lnTo>
                        <a:lnTo>
                          <a:pt x="615" y="141"/>
                        </a:lnTo>
                        <a:lnTo>
                          <a:pt x="606" y="131"/>
                        </a:lnTo>
                        <a:lnTo>
                          <a:pt x="597" y="121"/>
                        </a:lnTo>
                        <a:lnTo>
                          <a:pt x="587" y="111"/>
                        </a:lnTo>
                        <a:lnTo>
                          <a:pt x="579" y="100"/>
                        </a:lnTo>
                        <a:lnTo>
                          <a:pt x="568" y="90"/>
                        </a:lnTo>
                        <a:lnTo>
                          <a:pt x="558" y="81"/>
                        </a:lnTo>
                        <a:lnTo>
                          <a:pt x="548" y="73"/>
                        </a:lnTo>
                        <a:lnTo>
                          <a:pt x="536" y="64"/>
                        </a:lnTo>
                        <a:lnTo>
                          <a:pt x="526" y="55"/>
                        </a:lnTo>
                        <a:lnTo>
                          <a:pt x="514" y="47"/>
                        </a:lnTo>
                        <a:lnTo>
                          <a:pt x="503" y="38"/>
                        </a:lnTo>
                        <a:lnTo>
                          <a:pt x="491" y="31"/>
                        </a:lnTo>
                        <a:lnTo>
                          <a:pt x="478" y="22"/>
                        </a:lnTo>
                        <a:lnTo>
                          <a:pt x="466" y="14"/>
                        </a:lnTo>
                        <a:lnTo>
                          <a:pt x="453" y="7"/>
                        </a:lnTo>
                        <a:lnTo>
                          <a:pt x="442" y="0"/>
                        </a:lnTo>
                        <a:lnTo>
                          <a:pt x="309" y="0"/>
                        </a:lnTo>
                        <a:lnTo>
                          <a:pt x="309" y="3"/>
                        </a:lnTo>
                        <a:lnTo>
                          <a:pt x="310" y="6"/>
                        </a:lnTo>
                        <a:lnTo>
                          <a:pt x="312" y="9"/>
                        </a:lnTo>
                        <a:lnTo>
                          <a:pt x="312" y="12"/>
                        </a:lnTo>
                        <a:lnTo>
                          <a:pt x="313" y="14"/>
                        </a:lnTo>
                        <a:lnTo>
                          <a:pt x="315" y="17"/>
                        </a:lnTo>
                        <a:lnTo>
                          <a:pt x="315" y="20"/>
                        </a:lnTo>
                        <a:lnTo>
                          <a:pt x="316" y="23"/>
                        </a:lnTo>
                        <a:lnTo>
                          <a:pt x="312" y="20"/>
                        </a:lnTo>
                        <a:lnTo>
                          <a:pt x="308" y="17"/>
                        </a:lnTo>
                        <a:lnTo>
                          <a:pt x="303" y="14"/>
                        </a:lnTo>
                        <a:lnTo>
                          <a:pt x="299" y="12"/>
                        </a:lnTo>
                        <a:lnTo>
                          <a:pt x="294" y="9"/>
                        </a:lnTo>
                        <a:lnTo>
                          <a:pt x="291" y="6"/>
                        </a:lnTo>
                        <a:lnTo>
                          <a:pt x="287" y="3"/>
                        </a:lnTo>
                        <a:lnTo>
                          <a:pt x="284" y="0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92" name=""/>
                  <p:cNvSpPr/>
                  <p:nvPr/>
                </p:nvSpPr>
                <p:spPr>
                  <a:xfrm>
                    <a:off x="2913480" y="5333400"/>
                    <a:ext cx="5040" cy="97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188">
                        <a:moveTo>
                          <a:pt x="88" y="188"/>
                        </a:moveTo>
                        <a:lnTo>
                          <a:pt x="82" y="179"/>
                        </a:lnTo>
                        <a:lnTo>
                          <a:pt x="76" y="169"/>
                        </a:lnTo>
                        <a:lnTo>
                          <a:pt x="72" y="159"/>
                        </a:lnTo>
                        <a:lnTo>
                          <a:pt x="66" y="148"/>
                        </a:lnTo>
                        <a:lnTo>
                          <a:pt x="60" y="137"/>
                        </a:lnTo>
                        <a:lnTo>
                          <a:pt x="54" y="126"/>
                        </a:lnTo>
                        <a:lnTo>
                          <a:pt x="49" y="115"/>
                        </a:lnTo>
                        <a:lnTo>
                          <a:pt x="43" y="103"/>
                        </a:lnTo>
                        <a:lnTo>
                          <a:pt x="38" y="92"/>
                        </a:lnTo>
                        <a:lnTo>
                          <a:pt x="33" y="80"/>
                        </a:lnTo>
                        <a:lnTo>
                          <a:pt x="27" y="67"/>
                        </a:lnTo>
                        <a:lnTo>
                          <a:pt x="21" y="55"/>
                        </a:lnTo>
                        <a:lnTo>
                          <a:pt x="16" y="42"/>
                        </a:lnTo>
                        <a:lnTo>
                          <a:pt x="11" y="27"/>
                        </a:lnTo>
                        <a:lnTo>
                          <a:pt x="5" y="14"/>
                        </a:lnTo>
                        <a:lnTo>
                          <a:pt x="0" y="0"/>
                        </a:lnTo>
                        <a:lnTo>
                          <a:pt x="2" y="8"/>
                        </a:lnTo>
                        <a:lnTo>
                          <a:pt x="5" y="19"/>
                        </a:lnTo>
                        <a:lnTo>
                          <a:pt x="8" y="29"/>
                        </a:lnTo>
                        <a:lnTo>
                          <a:pt x="9" y="39"/>
                        </a:lnTo>
                        <a:lnTo>
                          <a:pt x="12" y="49"/>
                        </a:lnTo>
                        <a:lnTo>
                          <a:pt x="15" y="59"/>
                        </a:lnTo>
                        <a:lnTo>
                          <a:pt x="18" y="71"/>
                        </a:lnTo>
                        <a:lnTo>
                          <a:pt x="22" y="83"/>
                        </a:lnTo>
                        <a:lnTo>
                          <a:pt x="25" y="96"/>
                        </a:lnTo>
                        <a:lnTo>
                          <a:pt x="30" y="108"/>
                        </a:lnTo>
                        <a:lnTo>
                          <a:pt x="33" y="121"/>
                        </a:lnTo>
                        <a:lnTo>
                          <a:pt x="37" y="134"/>
                        </a:lnTo>
                        <a:lnTo>
                          <a:pt x="43" y="147"/>
                        </a:lnTo>
                        <a:lnTo>
                          <a:pt x="47" y="160"/>
                        </a:lnTo>
                        <a:lnTo>
                          <a:pt x="53" y="175"/>
                        </a:lnTo>
                        <a:lnTo>
                          <a:pt x="59" y="188"/>
                        </a:lnTo>
                        <a:lnTo>
                          <a:pt x="88" y="1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080" bIns="-37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93" name=""/>
                  <p:cNvSpPr/>
                  <p:nvPr/>
                </p:nvSpPr>
                <p:spPr>
                  <a:xfrm>
                    <a:off x="2927520" y="5340600"/>
                    <a:ext cx="72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48">
                        <a:moveTo>
                          <a:pt x="19" y="48"/>
                        </a:moveTo>
                        <a:lnTo>
                          <a:pt x="16" y="42"/>
                        </a:lnTo>
                        <a:lnTo>
                          <a:pt x="13" y="36"/>
                        </a:lnTo>
                        <a:lnTo>
                          <a:pt x="10" y="30"/>
                        </a:lnTo>
                        <a:lnTo>
                          <a:pt x="8" y="23"/>
                        </a:lnTo>
                        <a:lnTo>
                          <a:pt x="6" y="19"/>
                        </a:lnTo>
                        <a:lnTo>
                          <a:pt x="3" y="11"/>
                        </a:lnTo>
                        <a:lnTo>
                          <a:pt x="1" y="5"/>
                        </a:lnTo>
                        <a:lnTo>
                          <a:pt x="0" y="0"/>
                        </a:lnTo>
                        <a:lnTo>
                          <a:pt x="1" y="4"/>
                        </a:lnTo>
                        <a:lnTo>
                          <a:pt x="1" y="8"/>
                        </a:lnTo>
                        <a:lnTo>
                          <a:pt x="1" y="14"/>
                        </a:lnTo>
                        <a:lnTo>
                          <a:pt x="1" y="20"/>
                        </a:lnTo>
                        <a:lnTo>
                          <a:pt x="1" y="26"/>
                        </a:lnTo>
                        <a:lnTo>
                          <a:pt x="3" y="33"/>
                        </a:lnTo>
                        <a:lnTo>
                          <a:pt x="3" y="40"/>
                        </a:lnTo>
                        <a:lnTo>
                          <a:pt x="4" y="48"/>
                        </a:lnTo>
                        <a:lnTo>
                          <a:pt x="19" y="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94" name=""/>
                  <p:cNvSpPr/>
                  <p:nvPr/>
                </p:nvSpPr>
                <p:spPr>
                  <a:xfrm>
                    <a:off x="2946240" y="5308920"/>
                    <a:ext cx="116280" cy="33840"/>
                  </a:xfrm>
                  <a:custGeom>
                    <a:avLst/>
                    <a:gdLst/>
                    <a:ahLst/>
                    <a:rect l="l" t="t" r="r" b="b"/>
                    <a:pathLst>
                      <a:path w="2024" h="644">
                        <a:moveTo>
                          <a:pt x="2024" y="644"/>
                        </a:moveTo>
                        <a:lnTo>
                          <a:pt x="2020" y="639"/>
                        </a:lnTo>
                        <a:lnTo>
                          <a:pt x="2017" y="633"/>
                        </a:lnTo>
                        <a:lnTo>
                          <a:pt x="2014" y="629"/>
                        </a:lnTo>
                        <a:lnTo>
                          <a:pt x="2012" y="622"/>
                        </a:lnTo>
                        <a:lnTo>
                          <a:pt x="2011" y="616"/>
                        </a:lnTo>
                        <a:lnTo>
                          <a:pt x="2009" y="609"/>
                        </a:lnTo>
                        <a:lnTo>
                          <a:pt x="2008" y="603"/>
                        </a:lnTo>
                        <a:lnTo>
                          <a:pt x="2006" y="596"/>
                        </a:lnTo>
                        <a:lnTo>
                          <a:pt x="2006" y="590"/>
                        </a:lnTo>
                        <a:lnTo>
                          <a:pt x="2005" y="582"/>
                        </a:lnTo>
                        <a:lnTo>
                          <a:pt x="2004" y="577"/>
                        </a:lnTo>
                        <a:lnTo>
                          <a:pt x="2001" y="569"/>
                        </a:lnTo>
                        <a:lnTo>
                          <a:pt x="1998" y="564"/>
                        </a:lnTo>
                        <a:lnTo>
                          <a:pt x="1995" y="558"/>
                        </a:lnTo>
                        <a:lnTo>
                          <a:pt x="1992" y="552"/>
                        </a:lnTo>
                        <a:lnTo>
                          <a:pt x="1987" y="548"/>
                        </a:lnTo>
                        <a:lnTo>
                          <a:pt x="1885" y="622"/>
                        </a:lnTo>
                        <a:lnTo>
                          <a:pt x="1872" y="617"/>
                        </a:lnTo>
                        <a:lnTo>
                          <a:pt x="1864" y="613"/>
                        </a:lnTo>
                        <a:lnTo>
                          <a:pt x="1858" y="607"/>
                        </a:lnTo>
                        <a:lnTo>
                          <a:pt x="1853" y="600"/>
                        </a:lnTo>
                        <a:lnTo>
                          <a:pt x="1852" y="591"/>
                        </a:lnTo>
                        <a:lnTo>
                          <a:pt x="1852" y="584"/>
                        </a:lnTo>
                        <a:lnTo>
                          <a:pt x="1853" y="575"/>
                        </a:lnTo>
                        <a:lnTo>
                          <a:pt x="1855" y="566"/>
                        </a:lnTo>
                        <a:lnTo>
                          <a:pt x="1856" y="558"/>
                        </a:lnTo>
                        <a:lnTo>
                          <a:pt x="1856" y="549"/>
                        </a:lnTo>
                        <a:lnTo>
                          <a:pt x="1856" y="542"/>
                        </a:lnTo>
                        <a:lnTo>
                          <a:pt x="1853" y="534"/>
                        </a:lnTo>
                        <a:lnTo>
                          <a:pt x="1851" y="529"/>
                        </a:lnTo>
                        <a:lnTo>
                          <a:pt x="1843" y="524"/>
                        </a:lnTo>
                        <a:lnTo>
                          <a:pt x="1833" y="521"/>
                        </a:lnTo>
                        <a:lnTo>
                          <a:pt x="1820" y="520"/>
                        </a:lnTo>
                        <a:lnTo>
                          <a:pt x="1821" y="507"/>
                        </a:lnTo>
                        <a:lnTo>
                          <a:pt x="1823" y="494"/>
                        </a:lnTo>
                        <a:lnTo>
                          <a:pt x="1827" y="481"/>
                        </a:lnTo>
                        <a:lnTo>
                          <a:pt x="1832" y="466"/>
                        </a:lnTo>
                        <a:lnTo>
                          <a:pt x="1836" y="451"/>
                        </a:lnTo>
                        <a:lnTo>
                          <a:pt x="1842" y="438"/>
                        </a:lnTo>
                        <a:lnTo>
                          <a:pt x="1849" y="424"/>
                        </a:lnTo>
                        <a:lnTo>
                          <a:pt x="1855" y="409"/>
                        </a:lnTo>
                        <a:lnTo>
                          <a:pt x="1862" y="395"/>
                        </a:lnTo>
                        <a:lnTo>
                          <a:pt x="1869" y="380"/>
                        </a:lnTo>
                        <a:lnTo>
                          <a:pt x="1878" y="365"/>
                        </a:lnTo>
                        <a:lnTo>
                          <a:pt x="1885" y="351"/>
                        </a:lnTo>
                        <a:lnTo>
                          <a:pt x="1893" y="338"/>
                        </a:lnTo>
                        <a:lnTo>
                          <a:pt x="1900" y="325"/>
                        </a:lnTo>
                        <a:lnTo>
                          <a:pt x="1907" y="312"/>
                        </a:lnTo>
                        <a:lnTo>
                          <a:pt x="1915" y="300"/>
                        </a:lnTo>
                        <a:lnTo>
                          <a:pt x="1912" y="301"/>
                        </a:lnTo>
                        <a:lnTo>
                          <a:pt x="1906" y="307"/>
                        </a:lnTo>
                        <a:lnTo>
                          <a:pt x="1897" y="314"/>
                        </a:lnTo>
                        <a:lnTo>
                          <a:pt x="1885" y="323"/>
                        </a:lnTo>
                        <a:lnTo>
                          <a:pt x="1872" y="330"/>
                        </a:lnTo>
                        <a:lnTo>
                          <a:pt x="1861" y="339"/>
                        </a:lnTo>
                        <a:lnTo>
                          <a:pt x="1849" y="345"/>
                        </a:lnTo>
                        <a:lnTo>
                          <a:pt x="1840" y="348"/>
                        </a:lnTo>
                        <a:lnTo>
                          <a:pt x="1830" y="364"/>
                        </a:lnTo>
                        <a:lnTo>
                          <a:pt x="1820" y="380"/>
                        </a:lnTo>
                        <a:lnTo>
                          <a:pt x="1810" y="395"/>
                        </a:lnTo>
                        <a:lnTo>
                          <a:pt x="1801" y="409"/>
                        </a:lnTo>
                        <a:lnTo>
                          <a:pt x="1792" y="424"/>
                        </a:lnTo>
                        <a:lnTo>
                          <a:pt x="1784" y="438"/>
                        </a:lnTo>
                        <a:lnTo>
                          <a:pt x="1773" y="451"/>
                        </a:lnTo>
                        <a:lnTo>
                          <a:pt x="1766" y="464"/>
                        </a:lnTo>
                        <a:lnTo>
                          <a:pt x="1757" y="479"/>
                        </a:lnTo>
                        <a:lnTo>
                          <a:pt x="1749" y="492"/>
                        </a:lnTo>
                        <a:lnTo>
                          <a:pt x="1741" y="507"/>
                        </a:lnTo>
                        <a:lnTo>
                          <a:pt x="1733" y="521"/>
                        </a:lnTo>
                        <a:lnTo>
                          <a:pt x="1725" y="534"/>
                        </a:lnTo>
                        <a:lnTo>
                          <a:pt x="1716" y="550"/>
                        </a:lnTo>
                        <a:lnTo>
                          <a:pt x="1708" y="565"/>
                        </a:lnTo>
                        <a:lnTo>
                          <a:pt x="1699" y="581"/>
                        </a:lnTo>
                        <a:lnTo>
                          <a:pt x="1699" y="580"/>
                        </a:lnTo>
                        <a:lnTo>
                          <a:pt x="1698" y="574"/>
                        </a:lnTo>
                        <a:lnTo>
                          <a:pt x="1695" y="568"/>
                        </a:lnTo>
                        <a:lnTo>
                          <a:pt x="1692" y="559"/>
                        </a:lnTo>
                        <a:lnTo>
                          <a:pt x="1689" y="550"/>
                        </a:lnTo>
                        <a:lnTo>
                          <a:pt x="1684" y="542"/>
                        </a:lnTo>
                        <a:lnTo>
                          <a:pt x="1680" y="534"/>
                        </a:lnTo>
                        <a:lnTo>
                          <a:pt x="1674" y="530"/>
                        </a:lnTo>
                        <a:lnTo>
                          <a:pt x="1679" y="524"/>
                        </a:lnTo>
                        <a:lnTo>
                          <a:pt x="1683" y="518"/>
                        </a:lnTo>
                        <a:lnTo>
                          <a:pt x="1687" y="513"/>
                        </a:lnTo>
                        <a:lnTo>
                          <a:pt x="1692" y="505"/>
                        </a:lnTo>
                        <a:lnTo>
                          <a:pt x="1698" y="498"/>
                        </a:lnTo>
                        <a:lnTo>
                          <a:pt x="1703" y="489"/>
                        </a:lnTo>
                        <a:lnTo>
                          <a:pt x="1711" y="481"/>
                        </a:lnTo>
                        <a:lnTo>
                          <a:pt x="1716" y="470"/>
                        </a:lnTo>
                        <a:lnTo>
                          <a:pt x="1724" y="462"/>
                        </a:lnTo>
                        <a:lnTo>
                          <a:pt x="1733" y="450"/>
                        </a:lnTo>
                        <a:lnTo>
                          <a:pt x="1740" y="440"/>
                        </a:lnTo>
                        <a:lnTo>
                          <a:pt x="1749" y="428"/>
                        </a:lnTo>
                        <a:lnTo>
                          <a:pt x="1756" y="418"/>
                        </a:lnTo>
                        <a:lnTo>
                          <a:pt x="1765" y="406"/>
                        </a:lnTo>
                        <a:lnTo>
                          <a:pt x="1775" y="393"/>
                        </a:lnTo>
                        <a:lnTo>
                          <a:pt x="1784" y="381"/>
                        </a:lnTo>
                        <a:lnTo>
                          <a:pt x="1794" y="368"/>
                        </a:lnTo>
                        <a:lnTo>
                          <a:pt x="1802" y="355"/>
                        </a:lnTo>
                        <a:lnTo>
                          <a:pt x="1813" y="342"/>
                        </a:lnTo>
                        <a:lnTo>
                          <a:pt x="1823" y="329"/>
                        </a:lnTo>
                        <a:lnTo>
                          <a:pt x="1835" y="316"/>
                        </a:lnTo>
                        <a:lnTo>
                          <a:pt x="1845" y="301"/>
                        </a:lnTo>
                        <a:lnTo>
                          <a:pt x="1855" y="288"/>
                        </a:lnTo>
                        <a:lnTo>
                          <a:pt x="1865" y="275"/>
                        </a:lnTo>
                        <a:lnTo>
                          <a:pt x="1877" y="261"/>
                        </a:lnTo>
                        <a:lnTo>
                          <a:pt x="1887" y="247"/>
                        </a:lnTo>
                        <a:lnTo>
                          <a:pt x="1897" y="233"/>
                        </a:lnTo>
                        <a:lnTo>
                          <a:pt x="1909" y="220"/>
                        </a:lnTo>
                        <a:lnTo>
                          <a:pt x="1919" y="207"/>
                        </a:lnTo>
                        <a:lnTo>
                          <a:pt x="1931" y="192"/>
                        </a:lnTo>
                        <a:lnTo>
                          <a:pt x="1941" y="179"/>
                        </a:lnTo>
                        <a:lnTo>
                          <a:pt x="1953" y="166"/>
                        </a:lnTo>
                        <a:lnTo>
                          <a:pt x="1951" y="167"/>
                        </a:lnTo>
                        <a:lnTo>
                          <a:pt x="1947" y="170"/>
                        </a:lnTo>
                        <a:lnTo>
                          <a:pt x="1941" y="176"/>
                        </a:lnTo>
                        <a:lnTo>
                          <a:pt x="1934" y="185"/>
                        </a:lnTo>
                        <a:lnTo>
                          <a:pt x="1923" y="194"/>
                        </a:lnTo>
                        <a:lnTo>
                          <a:pt x="1913" y="205"/>
                        </a:lnTo>
                        <a:lnTo>
                          <a:pt x="1900" y="217"/>
                        </a:lnTo>
                        <a:lnTo>
                          <a:pt x="1887" y="230"/>
                        </a:lnTo>
                        <a:lnTo>
                          <a:pt x="1872" y="243"/>
                        </a:lnTo>
                        <a:lnTo>
                          <a:pt x="1858" y="258"/>
                        </a:lnTo>
                        <a:lnTo>
                          <a:pt x="1843" y="271"/>
                        </a:lnTo>
                        <a:lnTo>
                          <a:pt x="1827" y="285"/>
                        </a:lnTo>
                        <a:lnTo>
                          <a:pt x="1813" y="300"/>
                        </a:lnTo>
                        <a:lnTo>
                          <a:pt x="1798" y="313"/>
                        </a:lnTo>
                        <a:lnTo>
                          <a:pt x="1784" y="325"/>
                        </a:lnTo>
                        <a:lnTo>
                          <a:pt x="1769" y="336"/>
                        </a:lnTo>
                        <a:lnTo>
                          <a:pt x="1614" y="482"/>
                        </a:lnTo>
                        <a:lnTo>
                          <a:pt x="1606" y="473"/>
                        </a:lnTo>
                        <a:lnTo>
                          <a:pt x="1604" y="463"/>
                        </a:lnTo>
                        <a:lnTo>
                          <a:pt x="1604" y="456"/>
                        </a:lnTo>
                        <a:lnTo>
                          <a:pt x="1604" y="447"/>
                        </a:lnTo>
                        <a:lnTo>
                          <a:pt x="1607" y="440"/>
                        </a:lnTo>
                        <a:lnTo>
                          <a:pt x="1610" y="432"/>
                        </a:lnTo>
                        <a:lnTo>
                          <a:pt x="1613" y="425"/>
                        </a:lnTo>
                        <a:lnTo>
                          <a:pt x="1617" y="419"/>
                        </a:lnTo>
                        <a:lnTo>
                          <a:pt x="1622" y="414"/>
                        </a:lnTo>
                        <a:lnTo>
                          <a:pt x="1628" y="408"/>
                        </a:lnTo>
                        <a:lnTo>
                          <a:pt x="1633" y="402"/>
                        </a:lnTo>
                        <a:lnTo>
                          <a:pt x="1639" y="397"/>
                        </a:lnTo>
                        <a:lnTo>
                          <a:pt x="1645" y="392"/>
                        </a:lnTo>
                        <a:lnTo>
                          <a:pt x="1651" y="387"/>
                        </a:lnTo>
                        <a:lnTo>
                          <a:pt x="1658" y="381"/>
                        </a:lnTo>
                        <a:lnTo>
                          <a:pt x="1664" y="376"/>
                        </a:lnTo>
                        <a:lnTo>
                          <a:pt x="1670" y="371"/>
                        </a:lnTo>
                        <a:lnTo>
                          <a:pt x="1680" y="357"/>
                        </a:lnTo>
                        <a:lnTo>
                          <a:pt x="1690" y="341"/>
                        </a:lnTo>
                        <a:lnTo>
                          <a:pt x="1700" y="326"/>
                        </a:lnTo>
                        <a:lnTo>
                          <a:pt x="1711" y="310"/>
                        </a:lnTo>
                        <a:lnTo>
                          <a:pt x="1721" y="294"/>
                        </a:lnTo>
                        <a:lnTo>
                          <a:pt x="1731" y="278"/>
                        </a:lnTo>
                        <a:lnTo>
                          <a:pt x="1740" y="261"/>
                        </a:lnTo>
                        <a:lnTo>
                          <a:pt x="1749" y="245"/>
                        </a:lnTo>
                        <a:lnTo>
                          <a:pt x="1756" y="227"/>
                        </a:lnTo>
                        <a:lnTo>
                          <a:pt x="1762" y="211"/>
                        </a:lnTo>
                        <a:lnTo>
                          <a:pt x="1765" y="194"/>
                        </a:lnTo>
                        <a:lnTo>
                          <a:pt x="1766" y="176"/>
                        </a:lnTo>
                        <a:lnTo>
                          <a:pt x="1765" y="160"/>
                        </a:lnTo>
                        <a:lnTo>
                          <a:pt x="1762" y="143"/>
                        </a:lnTo>
                        <a:lnTo>
                          <a:pt x="1754" y="127"/>
                        </a:lnTo>
                        <a:lnTo>
                          <a:pt x="1744" y="111"/>
                        </a:lnTo>
                        <a:lnTo>
                          <a:pt x="1708" y="240"/>
                        </a:lnTo>
                        <a:lnTo>
                          <a:pt x="1696" y="261"/>
                        </a:lnTo>
                        <a:lnTo>
                          <a:pt x="1683" y="280"/>
                        </a:lnTo>
                        <a:lnTo>
                          <a:pt x="1668" y="300"/>
                        </a:lnTo>
                        <a:lnTo>
                          <a:pt x="1654" y="319"/>
                        </a:lnTo>
                        <a:lnTo>
                          <a:pt x="1638" y="338"/>
                        </a:lnTo>
                        <a:lnTo>
                          <a:pt x="1622" y="355"/>
                        </a:lnTo>
                        <a:lnTo>
                          <a:pt x="1603" y="373"/>
                        </a:lnTo>
                        <a:lnTo>
                          <a:pt x="1585" y="389"/>
                        </a:lnTo>
                        <a:lnTo>
                          <a:pt x="1566" y="403"/>
                        </a:lnTo>
                        <a:lnTo>
                          <a:pt x="1546" y="416"/>
                        </a:lnTo>
                        <a:lnTo>
                          <a:pt x="1526" y="428"/>
                        </a:lnTo>
                        <a:lnTo>
                          <a:pt x="1505" y="438"/>
                        </a:lnTo>
                        <a:lnTo>
                          <a:pt x="1483" y="446"/>
                        </a:lnTo>
                        <a:lnTo>
                          <a:pt x="1462" y="451"/>
                        </a:lnTo>
                        <a:lnTo>
                          <a:pt x="1440" y="454"/>
                        </a:lnTo>
                        <a:lnTo>
                          <a:pt x="1418" y="454"/>
                        </a:lnTo>
                        <a:lnTo>
                          <a:pt x="1418" y="447"/>
                        </a:lnTo>
                        <a:lnTo>
                          <a:pt x="1418" y="440"/>
                        </a:lnTo>
                        <a:lnTo>
                          <a:pt x="1421" y="432"/>
                        </a:lnTo>
                        <a:lnTo>
                          <a:pt x="1422" y="427"/>
                        </a:lnTo>
                        <a:lnTo>
                          <a:pt x="1427" y="422"/>
                        </a:lnTo>
                        <a:lnTo>
                          <a:pt x="1431" y="418"/>
                        </a:lnTo>
                        <a:lnTo>
                          <a:pt x="1435" y="414"/>
                        </a:lnTo>
                        <a:lnTo>
                          <a:pt x="1440" y="409"/>
                        </a:lnTo>
                        <a:lnTo>
                          <a:pt x="1445" y="405"/>
                        </a:lnTo>
                        <a:lnTo>
                          <a:pt x="1450" y="402"/>
                        </a:lnTo>
                        <a:lnTo>
                          <a:pt x="1456" y="397"/>
                        </a:lnTo>
                        <a:lnTo>
                          <a:pt x="1460" y="393"/>
                        </a:lnTo>
                        <a:lnTo>
                          <a:pt x="1464" y="389"/>
                        </a:lnTo>
                        <a:lnTo>
                          <a:pt x="1469" y="383"/>
                        </a:lnTo>
                        <a:lnTo>
                          <a:pt x="1472" y="377"/>
                        </a:lnTo>
                        <a:lnTo>
                          <a:pt x="1475" y="371"/>
                        </a:lnTo>
                        <a:lnTo>
                          <a:pt x="1473" y="368"/>
                        </a:lnTo>
                        <a:lnTo>
                          <a:pt x="1470" y="367"/>
                        </a:lnTo>
                        <a:lnTo>
                          <a:pt x="1469" y="365"/>
                        </a:lnTo>
                        <a:lnTo>
                          <a:pt x="1466" y="363"/>
                        </a:lnTo>
                        <a:lnTo>
                          <a:pt x="1464" y="361"/>
                        </a:lnTo>
                        <a:lnTo>
                          <a:pt x="1462" y="361"/>
                        </a:lnTo>
                        <a:lnTo>
                          <a:pt x="1459" y="361"/>
                        </a:lnTo>
                        <a:lnTo>
                          <a:pt x="1456" y="361"/>
                        </a:lnTo>
                        <a:lnTo>
                          <a:pt x="1456" y="259"/>
                        </a:lnTo>
                        <a:lnTo>
                          <a:pt x="1447" y="259"/>
                        </a:lnTo>
                        <a:lnTo>
                          <a:pt x="1443" y="266"/>
                        </a:lnTo>
                        <a:lnTo>
                          <a:pt x="1440" y="274"/>
                        </a:lnTo>
                        <a:lnTo>
                          <a:pt x="1435" y="281"/>
                        </a:lnTo>
                        <a:lnTo>
                          <a:pt x="1432" y="288"/>
                        </a:lnTo>
                        <a:lnTo>
                          <a:pt x="1429" y="297"/>
                        </a:lnTo>
                        <a:lnTo>
                          <a:pt x="1427" y="304"/>
                        </a:lnTo>
                        <a:lnTo>
                          <a:pt x="1422" y="313"/>
                        </a:lnTo>
                        <a:lnTo>
                          <a:pt x="1421" y="320"/>
                        </a:lnTo>
                        <a:lnTo>
                          <a:pt x="1418" y="328"/>
                        </a:lnTo>
                        <a:lnTo>
                          <a:pt x="1413" y="336"/>
                        </a:lnTo>
                        <a:lnTo>
                          <a:pt x="1411" y="344"/>
                        </a:lnTo>
                        <a:lnTo>
                          <a:pt x="1408" y="351"/>
                        </a:lnTo>
                        <a:lnTo>
                          <a:pt x="1403" y="358"/>
                        </a:lnTo>
                        <a:lnTo>
                          <a:pt x="1400" y="365"/>
                        </a:lnTo>
                        <a:lnTo>
                          <a:pt x="1396" y="373"/>
                        </a:lnTo>
                        <a:lnTo>
                          <a:pt x="1392" y="380"/>
                        </a:lnTo>
                        <a:lnTo>
                          <a:pt x="1374" y="386"/>
                        </a:lnTo>
                        <a:lnTo>
                          <a:pt x="1357" y="389"/>
                        </a:lnTo>
                        <a:lnTo>
                          <a:pt x="1339" y="390"/>
                        </a:lnTo>
                        <a:lnTo>
                          <a:pt x="1322" y="389"/>
                        </a:lnTo>
                        <a:lnTo>
                          <a:pt x="1304" y="386"/>
                        </a:lnTo>
                        <a:lnTo>
                          <a:pt x="1287" y="380"/>
                        </a:lnTo>
                        <a:lnTo>
                          <a:pt x="1269" y="376"/>
                        </a:lnTo>
                        <a:lnTo>
                          <a:pt x="1252" y="370"/>
                        </a:lnTo>
                        <a:lnTo>
                          <a:pt x="1236" y="365"/>
                        </a:lnTo>
                        <a:lnTo>
                          <a:pt x="1218" y="360"/>
                        </a:lnTo>
                        <a:lnTo>
                          <a:pt x="1202" y="357"/>
                        </a:lnTo>
                        <a:lnTo>
                          <a:pt x="1186" y="355"/>
                        </a:lnTo>
                        <a:lnTo>
                          <a:pt x="1172" y="357"/>
                        </a:lnTo>
                        <a:lnTo>
                          <a:pt x="1157" y="360"/>
                        </a:lnTo>
                        <a:lnTo>
                          <a:pt x="1142" y="365"/>
                        </a:lnTo>
                        <a:lnTo>
                          <a:pt x="1129" y="376"/>
                        </a:lnTo>
                        <a:lnTo>
                          <a:pt x="1147" y="384"/>
                        </a:lnTo>
                        <a:lnTo>
                          <a:pt x="1164" y="390"/>
                        </a:lnTo>
                        <a:lnTo>
                          <a:pt x="1182" y="395"/>
                        </a:lnTo>
                        <a:lnTo>
                          <a:pt x="1201" y="397"/>
                        </a:lnTo>
                        <a:lnTo>
                          <a:pt x="1220" y="400"/>
                        </a:lnTo>
                        <a:lnTo>
                          <a:pt x="1239" y="402"/>
                        </a:lnTo>
                        <a:lnTo>
                          <a:pt x="1258" y="403"/>
                        </a:lnTo>
                        <a:lnTo>
                          <a:pt x="1275" y="405"/>
                        </a:lnTo>
                        <a:lnTo>
                          <a:pt x="1294" y="406"/>
                        </a:lnTo>
                        <a:lnTo>
                          <a:pt x="1310" y="409"/>
                        </a:lnTo>
                        <a:lnTo>
                          <a:pt x="1326" y="412"/>
                        </a:lnTo>
                        <a:lnTo>
                          <a:pt x="1341" y="418"/>
                        </a:lnTo>
                        <a:lnTo>
                          <a:pt x="1354" y="425"/>
                        </a:lnTo>
                        <a:lnTo>
                          <a:pt x="1365" y="435"/>
                        </a:lnTo>
                        <a:lnTo>
                          <a:pt x="1374" y="447"/>
                        </a:lnTo>
                        <a:lnTo>
                          <a:pt x="1381" y="463"/>
                        </a:lnTo>
                        <a:lnTo>
                          <a:pt x="1365" y="466"/>
                        </a:lnTo>
                        <a:lnTo>
                          <a:pt x="1348" y="469"/>
                        </a:lnTo>
                        <a:lnTo>
                          <a:pt x="1330" y="470"/>
                        </a:lnTo>
                        <a:lnTo>
                          <a:pt x="1311" y="472"/>
                        </a:lnTo>
                        <a:lnTo>
                          <a:pt x="1292" y="473"/>
                        </a:lnTo>
                        <a:lnTo>
                          <a:pt x="1274" y="473"/>
                        </a:lnTo>
                        <a:lnTo>
                          <a:pt x="1255" y="472"/>
                        </a:lnTo>
                        <a:lnTo>
                          <a:pt x="1234" y="472"/>
                        </a:lnTo>
                        <a:lnTo>
                          <a:pt x="1215" y="469"/>
                        </a:lnTo>
                        <a:lnTo>
                          <a:pt x="1196" y="466"/>
                        </a:lnTo>
                        <a:lnTo>
                          <a:pt x="1177" y="462"/>
                        </a:lnTo>
                        <a:lnTo>
                          <a:pt x="1158" y="457"/>
                        </a:lnTo>
                        <a:lnTo>
                          <a:pt x="1141" y="451"/>
                        </a:lnTo>
                        <a:lnTo>
                          <a:pt x="1123" y="444"/>
                        </a:lnTo>
                        <a:lnTo>
                          <a:pt x="1107" y="435"/>
                        </a:lnTo>
                        <a:lnTo>
                          <a:pt x="1091" y="427"/>
                        </a:lnTo>
                        <a:lnTo>
                          <a:pt x="1089" y="412"/>
                        </a:lnTo>
                        <a:lnTo>
                          <a:pt x="1086" y="400"/>
                        </a:lnTo>
                        <a:lnTo>
                          <a:pt x="1084" y="386"/>
                        </a:lnTo>
                        <a:lnTo>
                          <a:pt x="1083" y="373"/>
                        </a:lnTo>
                        <a:lnTo>
                          <a:pt x="1083" y="358"/>
                        </a:lnTo>
                        <a:lnTo>
                          <a:pt x="1083" y="345"/>
                        </a:lnTo>
                        <a:lnTo>
                          <a:pt x="1084" y="332"/>
                        </a:lnTo>
                        <a:lnTo>
                          <a:pt x="1086" y="317"/>
                        </a:lnTo>
                        <a:lnTo>
                          <a:pt x="1090" y="304"/>
                        </a:lnTo>
                        <a:lnTo>
                          <a:pt x="1093" y="291"/>
                        </a:lnTo>
                        <a:lnTo>
                          <a:pt x="1097" y="280"/>
                        </a:lnTo>
                        <a:lnTo>
                          <a:pt x="1103" y="266"/>
                        </a:lnTo>
                        <a:lnTo>
                          <a:pt x="1107" y="255"/>
                        </a:lnTo>
                        <a:lnTo>
                          <a:pt x="1115" y="243"/>
                        </a:lnTo>
                        <a:lnTo>
                          <a:pt x="1122" y="231"/>
                        </a:lnTo>
                        <a:lnTo>
                          <a:pt x="1129" y="221"/>
                        </a:lnTo>
                        <a:lnTo>
                          <a:pt x="1147" y="220"/>
                        </a:lnTo>
                        <a:lnTo>
                          <a:pt x="1163" y="218"/>
                        </a:lnTo>
                        <a:lnTo>
                          <a:pt x="1179" y="218"/>
                        </a:lnTo>
                        <a:lnTo>
                          <a:pt x="1195" y="217"/>
                        </a:lnTo>
                        <a:lnTo>
                          <a:pt x="1212" y="215"/>
                        </a:lnTo>
                        <a:lnTo>
                          <a:pt x="1230" y="215"/>
                        </a:lnTo>
                        <a:lnTo>
                          <a:pt x="1247" y="214"/>
                        </a:lnTo>
                        <a:lnTo>
                          <a:pt x="1265" y="214"/>
                        </a:lnTo>
                        <a:lnTo>
                          <a:pt x="1282" y="213"/>
                        </a:lnTo>
                        <a:lnTo>
                          <a:pt x="1300" y="213"/>
                        </a:lnTo>
                        <a:lnTo>
                          <a:pt x="1319" y="213"/>
                        </a:lnTo>
                        <a:lnTo>
                          <a:pt x="1336" y="211"/>
                        </a:lnTo>
                        <a:lnTo>
                          <a:pt x="1354" y="211"/>
                        </a:lnTo>
                        <a:lnTo>
                          <a:pt x="1373" y="211"/>
                        </a:lnTo>
                        <a:lnTo>
                          <a:pt x="1390" y="211"/>
                        </a:lnTo>
                        <a:lnTo>
                          <a:pt x="1409" y="211"/>
                        </a:lnTo>
                        <a:lnTo>
                          <a:pt x="1428" y="211"/>
                        </a:lnTo>
                        <a:lnTo>
                          <a:pt x="1445" y="211"/>
                        </a:lnTo>
                        <a:lnTo>
                          <a:pt x="1464" y="211"/>
                        </a:lnTo>
                        <a:lnTo>
                          <a:pt x="1482" y="211"/>
                        </a:lnTo>
                        <a:lnTo>
                          <a:pt x="1499" y="213"/>
                        </a:lnTo>
                        <a:lnTo>
                          <a:pt x="1518" y="213"/>
                        </a:lnTo>
                        <a:lnTo>
                          <a:pt x="1536" y="213"/>
                        </a:lnTo>
                        <a:lnTo>
                          <a:pt x="1553" y="214"/>
                        </a:lnTo>
                        <a:lnTo>
                          <a:pt x="1572" y="214"/>
                        </a:lnTo>
                        <a:lnTo>
                          <a:pt x="1588" y="215"/>
                        </a:lnTo>
                        <a:lnTo>
                          <a:pt x="1606" y="215"/>
                        </a:lnTo>
                        <a:lnTo>
                          <a:pt x="1623" y="217"/>
                        </a:lnTo>
                        <a:lnTo>
                          <a:pt x="1641" y="218"/>
                        </a:lnTo>
                        <a:lnTo>
                          <a:pt x="1657" y="218"/>
                        </a:lnTo>
                        <a:lnTo>
                          <a:pt x="1673" y="220"/>
                        </a:lnTo>
                        <a:lnTo>
                          <a:pt x="1689" y="221"/>
                        </a:lnTo>
                        <a:lnTo>
                          <a:pt x="1689" y="194"/>
                        </a:lnTo>
                        <a:lnTo>
                          <a:pt x="1676" y="185"/>
                        </a:lnTo>
                        <a:lnTo>
                          <a:pt x="1661" y="176"/>
                        </a:lnTo>
                        <a:lnTo>
                          <a:pt x="1647" y="169"/>
                        </a:lnTo>
                        <a:lnTo>
                          <a:pt x="1632" y="163"/>
                        </a:lnTo>
                        <a:lnTo>
                          <a:pt x="1617" y="157"/>
                        </a:lnTo>
                        <a:lnTo>
                          <a:pt x="1601" y="151"/>
                        </a:lnTo>
                        <a:lnTo>
                          <a:pt x="1587" y="147"/>
                        </a:lnTo>
                        <a:lnTo>
                          <a:pt x="1571" y="144"/>
                        </a:lnTo>
                        <a:lnTo>
                          <a:pt x="1553" y="141"/>
                        </a:lnTo>
                        <a:lnTo>
                          <a:pt x="1537" y="138"/>
                        </a:lnTo>
                        <a:lnTo>
                          <a:pt x="1521" y="137"/>
                        </a:lnTo>
                        <a:lnTo>
                          <a:pt x="1504" y="135"/>
                        </a:lnTo>
                        <a:lnTo>
                          <a:pt x="1488" y="134"/>
                        </a:lnTo>
                        <a:lnTo>
                          <a:pt x="1470" y="134"/>
                        </a:lnTo>
                        <a:lnTo>
                          <a:pt x="1453" y="134"/>
                        </a:lnTo>
                        <a:lnTo>
                          <a:pt x="1435" y="134"/>
                        </a:lnTo>
                        <a:lnTo>
                          <a:pt x="1418" y="134"/>
                        </a:lnTo>
                        <a:lnTo>
                          <a:pt x="1400" y="134"/>
                        </a:lnTo>
                        <a:lnTo>
                          <a:pt x="1383" y="135"/>
                        </a:lnTo>
                        <a:lnTo>
                          <a:pt x="1367" y="137"/>
                        </a:lnTo>
                        <a:lnTo>
                          <a:pt x="1348" y="137"/>
                        </a:lnTo>
                        <a:lnTo>
                          <a:pt x="1332" y="138"/>
                        </a:lnTo>
                        <a:lnTo>
                          <a:pt x="1314" y="138"/>
                        </a:lnTo>
                        <a:lnTo>
                          <a:pt x="1297" y="140"/>
                        </a:lnTo>
                        <a:lnTo>
                          <a:pt x="1279" y="140"/>
                        </a:lnTo>
                        <a:lnTo>
                          <a:pt x="1263" y="140"/>
                        </a:lnTo>
                        <a:lnTo>
                          <a:pt x="1246" y="141"/>
                        </a:lnTo>
                        <a:lnTo>
                          <a:pt x="1230" y="141"/>
                        </a:lnTo>
                        <a:lnTo>
                          <a:pt x="1214" y="140"/>
                        </a:lnTo>
                        <a:lnTo>
                          <a:pt x="1198" y="140"/>
                        </a:lnTo>
                        <a:lnTo>
                          <a:pt x="1183" y="138"/>
                        </a:lnTo>
                        <a:lnTo>
                          <a:pt x="1167" y="137"/>
                        </a:lnTo>
                        <a:lnTo>
                          <a:pt x="1164" y="129"/>
                        </a:lnTo>
                        <a:lnTo>
                          <a:pt x="1166" y="121"/>
                        </a:lnTo>
                        <a:lnTo>
                          <a:pt x="1167" y="112"/>
                        </a:lnTo>
                        <a:lnTo>
                          <a:pt x="1170" y="105"/>
                        </a:lnTo>
                        <a:lnTo>
                          <a:pt x="1174" y="97"/>
                        </a:lnTo>
                        <a:lnTo>
                          <a:pt x="1179" y="90"/>
                        </a:lnTo>
                        <a:lnTo>
                          <a:pt x="1185" y="83"/>
                        </a:lnTo>
                        <a:lnTo>
                          <a:pt x="1189" y="76"/>
                        </a:lnTo>
                        <a:lnTo>
                          <a:pt x="1193" y="70"/>
                        </a:lnTo>
                        <a:lnTo>
                          <a:pt x="1198" y="62"/>
                        </a:lnTo>
                        <a:lnTo>
                          <a:pt x="1201" y="55"/>
                        </a:lnTo>
                        <a:lnTo>
                          <a:pt x="1202" y="49"/>
                        </a:lnTo>
                        <a:lnTo>
                          <a:pt x="1201" y="44"/>
                        </a:lnTo>
                        <a:lnTo>
                          <a:pt x="1199" y="38"/>
                        </a:lnTo>
                        <a:lnTo>
                          <a:pt x="1193" y="30"/>
                        </a:lnTo>
                        <a:lnTo>
                          <a:pt x="1186" y="26"/>
                        </a:lnTo>
                        <a:lnTo>
                          <a:pt x="1182" y="30"/>
                        </a:lnTo>
                        <a:lnTo>
                          <a:pt x="1177" y="36"/>
                        </a:lnTo>
                        <a:lnTo>
                          <a:pt x="1172" y="42"/>
                        </a:lnTo>
                        <a:lnTo>
                          <a:pt x="1167" y="48"/>
                        </a:lnTo>
                        <a:lnTo>
                          <a:pt x="1161" y="55"/>
                        </a:lnTo>
                        <a:lnTo>
                          <a:pt x="1156" y="62"/>
                        </a:lnTo>
                        <a:lnTo>
                          <a:pt x="1150" y="71"/>
                        </a:lnTo>
                        <a:lnTo>
                          <a:pt x="1142" y="80"/>
                        </a:lnTo>
                        <a:lnTo>
                          <a:pt x="1137" y="89"/>
                        </a:lnTo>
                        <a:lnTo>
                          <a:pt x="1129" y="97"/>
                        </a:lnTo>
                        <a:lnTo>
                          <a:pt x="1123" y="108"/>
                        </a:lnTo>
                        <a:lnTo>
                          <a:pt x="1116" y="118"/>
                        </a:lnTo>
                        <a:lnTo>
                          <a:pt x="1110" y="129"/>
                        </a:lnTo>
                        <a:lnTo>
                          <a:pt x="1103" y="141"/>
                        </a:lnTo>
                        <a:lnTo>
                          <a:pt x="1097" y="153"/>
                        </a:lnTo>
                        <a:lnTo>
                          <a:pt x="1090" y="164"/>
                        </a:lnTo>
                        <a:lnTo>
                          <a:pt x="1084" y="176"/>
                        </a:lnTo>
                        <a:lnTo>
                          <a:pt x="1078" y="189"/>
                        </a:lnTo>
                        <a:lnTo>
                          <a:pt x="1072" y="202"/>
                        </a:lnTo>
                        <a:lnTo>
                          <a:pt x="1067" y="217"/>
                        </a:lnTo>
                        <a:lnTo>
                          <a:pt x="1061" y="230"/>
                        </a:lnTo>
                        <a:lnTo>
                          <a:pt x="1056" y="245"/>
                        </a:lnTo>
                        <a:lnTo>
                          <a:pt x="1052" y="258"/>
                        </a:lnTo>
                        <a:lnTo>
                          <a:pt x="1048" y="272"/>
                        </a:lnTo>
                        <a:lnTo>
                          <a:pt x="1045" y="288"/>
                        </a:lnTo>
                        <a:lnTo>
                          <a:pt x="1040" y="303"/>
                        </a:lnTo>
                        <a:lnTo>
                          <a:pt x="1039" y="319"/>
                        </a:lnTo>
                        <a:lnTo>
                          <a:pt x="1038" y="335"/>
                        </a:lnTo>
                        <a:lnTo>
                          <a:pt x="1035" y="351"/>
                        </a:lnTo>
                        <a:lnTo>
                          <a:pt x="1035" y="367"/>
                        </a:lnTo>
                        <a:lnTo>
                          <a:pt x="1035" y="383"/>
                        </a:lnTo>
                        <a:lnTo>
                          <a:pt x="1036" y="399"/>
                        </a:lnTo>
                        <a:lnTo>
                          <a:pt x="1032" y="396"/>
                        </a:lnTo>
                        <a:lnTo>
                          <a:pt x="1027" y="395"/>
                        </a:lnTo>
                        <a:lnTo>
                          <a:pt x="1021" y="390"/>
                        </a:lnTo>
                        <a:lnTo>
                          <a:pt x="1016" y="387"/>
                        </a:lnTo>
                        <a:lnTo>
                          <a:pt x="1008" y="383"/>
                        </a:lnTo>
                        <a:lnTo>
                          <a:pt x="1001" y="379"/>
                        </a:lnTo>
                        <a:lnTo>
                          <a:pt x="994" y="374"/>
                        </a:lnTo>
                        <a:lnTo>
                          <a:pt x="987" y="368"/>
                        </a:lnTo>
                        <a:lnTo>
                          <a:pt x="978" y="363"/>
                        </a:lnTo>
                        <a:lnTo>
                          <a:pt x="969" y="357"/>
                        </a:lnTo>
                        <a:lnTo>
                          <a:pt x="960" y="349"/>
                        </a:lnTo>
                        <a:lnTo>
                          <a:pt x="950" y="341"/>
                        </a:lnTo>
                        <a:lnTo>
                          <a:pt x="941" y="332"/>
                        </a:lnTo>
                        <a:lnTo>
                          <a:pt x="931" y="323"/>
                        </a:lnTo>
                        <a:lnTo>
                          <a:pt x="921" y="313"/>
                        </a:lnTo>
                        <a:lnTo>
                          <a:pt x="911" y="303"/>
                        </a:lnTo>
                        <a:lnTo>
                          <a:pt x="901" y="291"/>
                        </a:lnTo>
                        <a:lnTo>
                          <a:pt x="890" y="278"/>
                        </a:lnTo>
                        <a:lnTo>
                          <a:pt x="880" y="265"/>
                        </a:lnTo>
                        <a:lnTo>
                          <a:pt x="870" y="250"/>
                        </a:lnTo>
                        <a:lnTo>
                          <a:pt x="860" y="236"/>
                        </a:lnTo>
                        <a:lnTo>
                          <a:pt x="850" y="220"/>
                        </a:lnTo>
                        <a:lnTo>
                          <a:pt x="839" y="204"/>
                        </a:lnTo>
                        <a:lnTo>
                          <a:pt x="829" y="185"/>
                        </a:lnTo>
                        <a:lnTo>
                          <a:pt x="820" y="166"/>
                        </a:lnTo>
                        <a:lnTo>
                          <a:pt x="810" y="146"/>
                        </a:lnTo>
                        <a:lnTo>
                          <a:pt x="801" y="124"/>
                        </a:lnTo>
                        <a:lnTo>
                          <a:pt x="793" y="102"/>
                        </a:lnTo>
                        <a:lnTo>
                          <a:pt x="784" y="79"/>
                        </a:lnTo>
                        <a:lnTo>
                          <a:pt x="777" y="54"/>
                        </a:lnTo>
                        <a:lnTo>
                          <a:pt x="769" y="28"/>
                        </a:lnTo>
                        <a:lnTo>
                          <a:pt x="762" y="0"/>
                        </a:lnTo>
                        <a:lnTo>
                          <a:pt x="762" y="13"/>
                        </a:lnTo>
                        <a:lnTo>
                          <a:pt x="764" y="25"/>
                        </a:lnTo>
                        <a:lnTo>
                          <a:pt x="765" y="38"/>
                        </a:lnTo>
                        <a:lnTo>
                          <a:pt x="767" y="51"/>
                        </a:lnTo>
                        <a:lnTo>
                          <a:pt x="768" y="64"/>
                        </a:lnTo>
                        <a:lnTo>
                          <a:pt x="771" y="76"/>
                        </a:lnTo>
                        <a:lnTo>
                          <a:pt x="772" y="89"/>
                        </a:lnTo>
                        <a:lnTo>
                          <a:pt x="775" y="102"/>
                        </a:lnTo>
                        <a:lnTo>
                          <a:pt x="778" y="115"/>
                        </a:lnTo>
                        <a:lnTo>
                          <a:pt x="781" y="128"/>
                        </a:lnTo>
                        <a:lnTo>
                          <a:pt x="783" y="141"/>
                        </a:lnTo>
                        <a:lnTo>
                          <a:pt x="785" y="154"/>
                        </a:lnTo>
                        <a:lnTo>
                          <a:pt x="790" y="166"/>
                        </a:lnTo>
                        <a:lnTo>
                          <a:pt x="793" y="179"/>
                        </a:lnTo>
                        <a:lnTo>
                          <a:pt x="796" y="191"/>
                        </a:lnTo>
                        <a:lnTo>
                          <a:pt x="799" y="204"/>
                        </a:lnTo>
                        <a:lnTo>
                          <a:pt x="801" y="215"/>
                        </a:lnTo>
                        <a:lnTo>
                          <a:pt x="806" y="227"/>
                        </a:lnTo>
                        <a:lnTo>
                          <a:pt x="809" y="239"/>
                        </a:lnTo>
                        <a:lnTo>
                          <a:pt x="812" y="249"/>
                        </a:lnTo>
                        <a:lnTo>
                          <a:pt x="815" y="259"/>
                        </a:lnTo>
                        <a:lnTo>
                          <a:pt x="819" y="269"/>
                        </a:lnTo>
                        <a:lnTo>
                          <a:pt x="822" y="280"/>
                        </a:lnTo>
                        <a:lnTo>
                          <a:pt x="825" y="288"/>
                        </a:lnTo>
                        <a:lnTo>
                          <a:pt x="828" y="298"/>
                        </a:lnTo>
                        <a:lnTo>
                          <a:pt x="831" y="306"/>
                        </a:lnTo>
                        <a:lnTo>
                          <a:pt x="834" y="314"/>
                        </a:lnTo>
                        <a:lnTo>
                          <a:pt x="836" y="322"/>
                        </a:lnTo>
                        <a:lnTo>
                          <a:pt x="839" y="329"/>
                        </a:lnTo>
                        <a:lnTo>
                          <a:pt x="841" y="335"/>
                        </a:lnTo>
                        <a:lnTo>
                          <a:pt x="844" y="341"/>
                        </a:lnTo>
                        <a:lnTo>
                          <a:pt x="845" y="345"/>
                        </a:lnTo>
                        <a:lnTo>
                          <a:pt x="835" y="332"/>
                        </a:lnTo>
                        <a:lnTo>
                          <a:pt x="823" y="316"/>
                        </a:lnTo>
                        <a:lnTo>
                          <a:pt x="812" y="300"/>
                        </a:lnTo>
                        <a:lnTo>
                          <a:pt x="800" y="281"/>
                        </a:lnTo>
                        <a:lnTo>
                          <a:pt x="788" y="261"/>
                        </a:lnTo>
                        <a:lnTo>
                          <a:pt x="777" y="240"/>
                        </a:lnTo>
                        <a:lnTo>
                          <a:pt x="765" y="218"/>
                        </a:lnTo>
                        <a:lnTo>
                          <a:pt x="753" y="196"/>
                        </a:lnTo>
                        <a:lnTo>
                          <a:pt x="745" y="175"/>
                        </a:lnTo>
                        <a:lnTo>
                          <a:pt x="734" y="153"/>
                        </a:lnTo>
                        <a:lnTo>
                          <a:pt x="727" y="131"/>
                        </a:lnTo>
                        <a:lnTo>
                          <a:pt x="720" y="111"/>
                        </a:lnTo>
                        <a:lnTo>
                          <a:pt x="714" y="90"/>
                        </a:lnTo>
                        <a:lnTo>
                          <a:pt x="710" y="71"/>
                        </a:lnTo>
                        <a:lnTo>
                          <a:pt x="708" y="54"/>
                        </a:lnTo>
                        <a:lnTo>
                          <a:pt x="707" y="38"/>
                        </a:lnTo>
                        <a:lnTo>
                          <a:pt x="704" y="46"/>
                        </a:lnTo>
                        <a:lnTo>
                          <a:pt x="701" y="57"/>
                        </a:lnTo>
                        <a:lnTo>
                          <a:pt x="701" y="67"/>
                        </a:lnTo>
                        <a:lnTo>
                          <a:pt x="699" y="79"/>
                        </a:lnTo>
                        <a:lnTo>
                          <a:pt x="699" y="90"/>
                        </a:lnTo>
                        <a:lnTo>
                          <a:pt x="699" y="103"/>
                        </a:lnTo>
                        <a:lnTo>
                          <a:pt x="701" y="116"/>
                        </a:lnTo>
                        <a:lnTo>
                          <a:pt x="702" y="129"/>
                        </a:lnTo>
                        <a:lnTo>
                          <a:pt x="705" y="144"/>
                        </a:lnTo>
                        <a:lnTo>
                          <a:pt x="708" y="159"/>
                        </a:lnTo>
                        <a:lnTo>
                          <a:pt x="713" y="173"/>
                        </a:lnTo>
                        <a:lnTo>
                          <a:pt x="717" y="188"/>
                        </a:lnTo>
                        <a:lnTo>
                          <a:pt x="721" y="202"/>
                        </a:lnTo>
                        <a:lnTo>
                          <a:pt x="726" y="218"/>
                        </a:lnTo>
                        <a:lnTo>
                          <a:pt x="732" y="233"/>
                        </a:lnTo>
                        <a:lnTo>
                          <a:pt x="737" y="249"/>
                        </a:lnTo>
                        <a:lnTo>
                          <a:pt x="745" y="265"/>
                        </a:lnTo>
                        <a:lnTo>
                          <a:pt x="750" y="280"/>
                        </a:lnTo>
                        <a:lnTo>
                          <a:pt x="758" y="296"/>
                        </a:lnTo>
                        <a:lnTo>
                          <a:pt x="765" y="310"/>
                        </a:lnTo>
                        <a:lnTo>
                          <a:pt x="772" y="325"/>
                        </a:lnTo>
                        <a:lnTo>
                          <a:pt x="780" y="339"/>
                        </a:lnTo>
                        <a:lnTo>
                          <a:pt x="788" y="354"/>
                        </a:lnTo>
                        <a:lnTo>
                          <a:pt x="796" y="367"/>
                        </a:lnTo>
                        <a:lnTo>
                          <a:pt x="804" y="380"/>
                        </a:lnTo>
                        <a:lnTo>
                          <a:pt x="812" y="393"/>
                        </a:lnTo>
                        <a:lnTo>
                          <a:pt x="820" y="405"/>
                        </a:lnTo>
                        <a:lnTo>
                          <a:pt x="829" y="416"/>
                        </a:lnTo>
                        <a:lnTo>
                          <a:pt x="836" y="427"/>
                        </a:lnTo>
                        <a:lnTo>
                          <a:pt x="845" y="437"/>
                        </a:lnTo>
                        <a:lnTo>
                          <a:pt x="854" y="446"/>
                        </a:lnTo>
                        <a:lnTo>
                          <a:pt x="863" y="454"/>
                        </a:lnTo>
                        <a:lnTo>
                          <a:pt x="855" y="454"/>
                        </a:lnTo>
                        <a:lnTo>
                          <a:pt x="848" y="454"/>
                        </a:lnTo>
                        <a:lnTo>
                          <a:pt x="841" y="453"/>
                        </a:lnTo>
                        <a:lnTo>
                          <a:pt x="834" y="453"/>
                        </a:lnTo>
                        <a:lnTo>
                          <a:pt x="823" y="451"/>
                        </a:lnTo>
                        <a:lnTo>
                          <a:pt x="815" y="451"/>
                        </a:lnTo>
                        <a:lnTo>
                          <a:pt x="806" y="450"/>
                        </a:lnTo>
                        <a:lnTo>
                          <a:pt x="796" y="450"/>
                        </a:lnTo>
                        <a:lnTo>
                          <a:pt x="785" y="450"/>
                        </a:lnTo>
                        <a:lnTo>
                          <a:pt x="774" y="451"/>
                        </a:lnTo>
                        <a:lnTo>
                          <a:pt x="762" y="453"/>
                        </a:lnTo>
                        <a:lnTo>
                          <a:pt x="750" y="454"/>
                        </a:lnTo>
                        <a:lnTo>
                          <a:pt x="739" y="457"/>
                        </a:lnTo>
                        <a:lnTo>
                          <a:pt x="726" y="462"/>
                        </a:lnTo>
                        <a:lnTo>
                          <a:pt x="713" y="467"/>
                        </a:lnTo>
                        <a:lnTo>
                          <a:pt x="701" y="473"/>
                        </a:lnTo>
                        <a:lnTo>
                          <a:pt x="683" y="491"/>
                        </a:lnTo>
                        <a:lnTo>
                          <a:pt x="666" y="507"/>
                        </a:lnTo>
                        <a:lnTo>
                          <a:pt x="650" y="523"/>
                        </a:lnTo>
                        <a:lnTo>
                          <a:pt x="634" y="537"/>
                        </a:lnTo>
                        <a:lnTo>
                          <a:pt x="618" y="552"/>
                        </a:lnTo>
                        <a:lnTo>
                          <a:pt x="602" y="565"/>
                        </a:lnTo>
                        <a:lnTo>
                          <a:pt x="586" y="578"/>
                        </a:lnTo>
                        <a:lnTo>
                          <a:pt x="571" y="588"/>
                        </a:lnTo>
                        <a:lnTo>
                          <a:pt x="555" y="597"/>
                        </a:lnTo>
                        <a:lnTo>
                          <a:pt x="538" y="606"/>
                        </a:lnTo>
                        <a:lnTo>
                          <a:pt x="522" y="612"/>
                        </a:lnTo>
                        <a:lnTo>
                          <a:pt x="506" y="616"/>
                        </a:lnTo>
                        <a:lnTo>
                          <a:pt x="487" y="619"/>
                        </a:lnTo>
                        <a:lnTo>
                          <a:pt x="469" y="619"/>
                        </a:lnTo>
                        <a:lnTo>
                          <a:pt x="452" y="617"/>
                        </a:lnTo>
                        <a:lnTo>
                          <a:pt x="433" y="613"/>
                        </a:lnTo>
                        <a:lnTo>
                          <a:pt x="412" y="600"/>
                        </a:lnTo>
                        <a:lnTo>
                          <a:pt x="395" y="587"/>
                        </a:lnTo>
                        <a:lnTo>
                          <a:pt x="376" y="574"/>
                        </a:lnTo>
                        <a:lnTo>
                          <a:pt x="359" y="562"/>
                        </a:lnTo>
                        <a:lnTo>
                          <a:pt x="343" y="550"/>
                        </a:lnTo>
                        <a:lnTo>
                          <a:pt x="328" y="537"/>
                        </a:lnTo>
                        <a:lnTo>
                          <a:pt x="315" y="526"/>
                        </a:lnTo>
                        <a:lnTo>
                          <a:pt x="302" y="513"/>
                        </a:lnTo>
                        <a:lnTo>
                          <a:pt x="290" y="498"/>
                        </a:lnTo>
                        <a:lnTo>
                          <a:pt x="280" y="483"/>
                        </a:lnTo>
                        <a:lnTo>
                          <a:pt x="271" y="467"/>
                        </a:lnTo>
                        <a:lnTo>
                          <a:pt x="265" y="450"/>
                        </a:lnTo>
                        <a:lnTo>
                          <a:pt x="259" y="431"/>
                        </a:lnTo>
                        <a:lnTo>
                          <a:pt x="257" y="409"/>
                        </a:lnTo>
                        <a:lnTo>
                          <a:pt x="254" y="387"/>
                        </a:lnTo>
                        <a:lnTo>
                          <a:pt x="254" y="361"/>
                        </a:lnTo>
                        <a:lnTo>
                          <a:pt x="236" y="249"/>
                        </a:lnTo>
                        <a:lnTo>
                          <a:pt x="207" y="259"/>
                        </a:lnTo>
                        <a:lnTo>
                          <a:pt x="206" y="249"/>
                        </a:lnTo>
                        <a:lnTo>
                          <a:pt x="204" y="239"/>
                        </a:lnTo>
                        <a:lnTo>
                          <a:pt x="201" y="229"/>
                        </a:lnTo>
                        <a:lnTo>
                          <a:pt x="197" y="218"/>
                        </a:lnTo>
                        <a:lnTo>
                          <a:pt x="192" y="208"/>
                        </a:lnTo>
                        <a:lnTo>
                          <a:pt x="187" y="199"/>
                        </a:lnTo>
                        <a:lnTo>
                          <a:pt x="182" y="189"/>
                        </a:lnTo>
                        <a:lnTo>
                          <a:pt x="178" y="179"/>
                        </a:lnTo>
                        <a:lnTo>
                          <a:pt x="174" y="169"/>
                        </a:lnTo>
                        <a:lnTo>
                          <a:pt x="171" y="160"/>
                        </a:lnTo>
                        <a:lnTo>
                          <a:pt x="169" y="150"/>
                        </a:lnTo>
                        <a:lnTo>
                          <a:pt x="169" y="140"/>
                        </a:lnTo>
                        <a:lnTo>
                          <a:pt x="171" y="131"/>
                        </a:lnTo>
                        <a:lnTo>
                          <a:pt x="175" y="121"/>
                        </a:lnTo>
                        <a:lnTo>
                          <a:pt x="179" y="111"/>
                        </a:lnTo>
                        <a:lnTo>
                          <a:pt x="190" y="100"/>
                        </a:lnTo>
                        <a:lnTo>
                          <a:pt x="171" y="100"/>
                        </a:lnTo>
                        <a:lnTo>
                          <a:pt x="165" y="118"/>
                        </a:lnTo>
                        <a:lnTo>
                          <a:pt x="163" y="135"/>
                        </a:lnTo>
                        <a:lnTo>
                          <a:pt x="162" y="154"/>
                        </a:lnTo>
                        <a:lnTo>
                          <a:pt x="162" y="172"/>
                        </a:lnTo>
                        <a:lnTo>
                          <a:pt x="163" y="191"/>
                        </a:lnTo>
                        <a:lnTo>
                          <a:pt x="166" y="210"/>
                        </a:lnTo>
                        <a:lnTo>
                          <a:pt x="169" y="229"/>
                        </a:lnTo>
                        <a:lnTo>
                          <a:pt x="172" y="247"/>
                        </a:lnTo>
                        <a:lnTo>
                          <a:pt x="176" y="266"/>
                        </a:lnTo>
                        <a:lnTo>
                          <a:pt x="179" y="287"/>
                        </a:lnTo>
                        <a:lnTo>
                          <a:pt x="184" y="306"/>
                        </a:lnTo>
                        <a:lnTo>
                          <a:pt x="187" y="325"/>
                        </a:lnTo>
                        <a:lnTo>
                          <a:pt x="190" y="344"/>
                        </a:lnTo>
                        <a:lnTo>
                          <a:pt x="191" y="361"/>
                        </a:lnTo>
                        <a:lnTo>
                          <a:pt x="191" y="380"/>
                        </a:lnTo>
                        <a:lnTo>
                          <a:pt x="190" y="397"/>
                        </a:lnTo>
                        <a:lnTo>
                          <a:pt x="175" y="403"/>
                        </a:lnTo>
                        <a:lnTo>
                          <a:pt x="162" y="405"/>
                        </a:lnTo>
                        <a:lnTo>
                          <a:pt x="149" y="405"/>
                        </a:lnTo>
                        <a:lnTo>
                          <a:pt x="137" y="403"/>
                        </a:lnTo>
                        <a:lnTo>
                          <a:pt x="124" y="400"/>
                        </a:lnTo>
                        <a:lnTo>
                          <a:pt x="112" y="395"/>
                        </a:lnTo>
                        <a:lnTo>
                          <a:pt x="99" y="387"/>
                        </a:lnTo>
                        <a:lnTo>
                          <a:pt x="88" y="380"/>
                        </a:lnTo>
                        <a:lnTo>
                          <a:pt x="76" y="371"/>
                        </a:lnTo>
                        <a:lnTo>
                          <a:pt x="66" y="361"/>
                        </a:lnTo>
                        <a:lnTo>
                          <a:pt x="54" y="352"/>
                        </a:lnTo>
                        <a:lnTo>
                          <a:pt x="42" y="342"/>
                        </a:lnTo>
                        <a:lnTo>
                          <a:pt x="32" y="330"/>
                        </a:lnTo>
                        <a:lnTo>
                          <a:pt x="22" y="322"/>
                        </a:lnTo>
                        <a:lnTo>
                          <a:pt x="10" y="312"/>
                        </a:lnTo>
                        <a:lnTo>
                          <a:pt x="0" y="303"/>
                        </a:lnTo>
                        <a:lnTo>
                          <a:pt x="58" y="434"/>
                        </a:lnTo>
                        <a:lnTo>
                          <a:pt x="66" y="446"/>
                        </a:lnTo>
                        <a:lnTo>
                          <a:pt x="76" y="456"/>
                        </a:lnTo>
                        <a:lnTo>
                          <a:pt x="88" y="469"/>
                        </a:lnTo>
                        <a:lnTo>
                          <a:pt x="99" y="482"/>
                        </a:lnTo>
                        <a:lnTo>
                          <a:pt x="112" y="495"/>
                        </a:lnTo>
                        <a:lnTo>
                          <a:pt x="127" y="508"/>
                        </a:lnTo>
                        <a:lnTo>
                          <a:pt x="141" y="523"/>
                        </a:lnTo>
                        <a:lnTo>
                          <a:pt x="157" y="537"/>
                        </a:lnTo>
                        <a:lnTo>
                          <a:pt x="175" y="552"/>
                        </a:lnTo>
                        <a:lnTo>
                          <a:pt x="191" y="565"/>
                        </a:lnTo>
                        <a:lnTo>
                          <a:pt x="208" y="580"/>
                        </a:lnTo>
                        <a:lnTo>
                          <a:pt x="226" y="594"/>
                        </a:lnTo>
                        <a:lnTo>
                          <a:pt x="242" y="607"/>
                        </a:lnTo>
                        <a:lnTo>
                          <a:pt x="259" y="620"/>
                        </a:lnTo>
                        <a:lnTo>
                          <a:pt x="276" y="632"/>
                        </a:lnTo>
                        <a:lnTo>
                          <a:pt x="292" y="644"/>
                        </a:lnTo>
                        <a:lnTo>
                          <a:pt x="2024" y="6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960" bIns="-129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95" name=""/>
                  <p:cNvSpPr/>
                  <p:nvPr/>
                </p:nvSpPr>
                <p:spPr>
                  <a:xfrm>
                    <a:off x="3075120" y="5343120"/>
                    <a:ext cx="360" cy="360"/>
                  </a:xfrm>
                  <a:custGeom>
                    <a:avLst/>
                    <a:gdLst/>
                    <a:ahLst/>
                    <a:rect l="l" t="t" r="r" b="b"/>
                    <a:pathLst>
                      <a:path w="9" h="5">
                        <a:moveTo>
                          <a:pt x="9" y="5"/>
                        </a:moveTo>
                        <a:lnTo>
                          <a:pt x="8" y="5"/>
                        </a:lnTo>
                        <a:lnTo>
                          <a:pt x="8" y="3"/>
                        </a:lnTo>
                        <a:lnTo>
                          <a:pt x="6" y="2"/>
                        </a:lnTo>
                        <a:lnTo>
                          <a:pt x="6" y="0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2" y="3"/>
                        </a:lnTo>
                        <a:lnTo>
                          <a:pt x="0" y="5"/>
                        </a:lnTo>
                        <a:lnTo>
                          <a:pt x="9" y="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6440" bIns="-46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96" name=""/>
                  <p:cNvSpPr/>
                  <p:nvPr/>
                </p:nvSpPr>
                <p:spPr>
                  <a:xfrm>
                    <a:off x="3058560" y="5322240"/>
                    <a:ext cx="302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531" h="398">
                        <a:moveTo>
                          <a:pt x="531" y="398"/>
                        </a:moveTo>
                        <a:lnTo>
                          <a:pt x="520" y="386"/>
                        </a:lnTo>
                        <a:lnTo>
                          <a:pt x="510" y="376"/>
                        </a:lnTo>
                        <a:lnTo>
                          <a:pt x="499" y="364"/>
                        </a:lnTo>
                        <a:lnTo>
                          <a:pt x="488" y="353"/>
                        </a:lnTo>
                        <a:lnTo>
                          <a:pt x="478" y="341"/>
                        </a:lnTo>
                        <a:lnTo>
                          <a:pt x="467" y="329"/>
                        </a:lnTo>
                        <a:lnTo>
                          <a:pt x="456" y="319"/>
                        </a:lnTo>
                        <a:lnTo>
                          <a:pt x="445" y="307"/>
                        </a:lnTo>
                        <a:lnTo>
                          <a:pt x="435" y="296"/>
                        </a:lnTo>
                        <a:lnTo>
                          <a:pt x="423" y="284"/>
                        </a:lnTo>
                        <a:lnTo>
                          <a:pt x="413" y="274"/>
                        </a:lnTo>
                        <a:lnTo>
                          <a:pt x="401" y="262"/>
                        </a:lnTo>
                        <a:lnTo>
                          <a:pt x="389" y="252"/>
                        </a:lnTo>
                        <a:lnTo>
                          <a:pt x="378" y="240"/>
                        </a:lnTo>
                        <a:lnTo>
                          <a:pt x="368" y="230"/>
                        </a:lnTo>
                        <a:lnTo>
                          <a:pt x="356" y="218"/>
                        </a:lnTo>
                        <a:lnTo>
                          <a:pt x="346" y="208"/>
                        </a:lnTo>
                        <a:lnTo>
                          <a:pt x="334" y="197"/>
                        </a:lnTo>
                        <a:lnTo>
                          <a:pt x="322" y="186"/>
                        </a:lnTo>
                        <a:lnTo>
                          <a:pt x="311" y="176"/>
                        </a:lnTo>
                        <a:lnTo>
                          <a:pt x="300" y="165"/>
                        </a:lnTo>
                        <a:lnTo>
                          <a:pt x="289" y="154"/>
                        </a:lnTo>
                        <a:lnTo>
                          <a:pt x="277" y="144"/>
                        </a:lnTo>
                        <a:lnTo>
                          <a:pt x="267" y="134"/>
                        </a:lnTo>
                        <a:lnTo>
                          <a:pt x="255" y="122"/>
                        </a:lnTo>
                        <a:lnTo>
                          <a:pt x="244" y="112"/>
                        </a:lnTo>
                        <a:lnTo>
                          <a:pt x="233" y="102"/>
                        </a:lnTo>
                        <a:lnTo>
                          <a:pt x="222" y="92"/>
                        </a:lnTo>
                        <a:lnTo>
                          <a:pt x="210" y="82"/>
                        </a:lnTo>
                        <a:lnTo>
                          <a:pt x="200" y="71"/>
                        </a:lnTo>
                        <a:lnTo>
                          <a:pt x="188" y="61"/>
                        </a:lnTo>
                        <a:lnTo>
                          <a:pt x="178" y="50"/>
                        </a:lnTo>
                        <a:lnTo>
                          <a:pt x="166" y="50"/>
                        </a:lnTo>
                        <a:lnTo>
                          <a:pt x="155" y="47"/>
                        </a:lnTo>
                        <a:lnTo>
                          <a:pt x="143" y="44"/>
                        </a:lnTo>
                        <a:lnTo>
                          <a:pt x="131" y="39"/>
                        </a:lnTo>
                        <a:lnTo>
                          <a:pt x="120" y="34"/>
                        </a:lnTo>
                        <a:lnTo>
                          <a:pt x="110" y="28"/>
                        </a:lnTo>
                        <a:lnTo>
                          <a:pt x="98" y="22"/>
                        </a:lnTo>
                        <a:lnTo>
                          <a:pt x="88" y="16"/>
                        </a:lnTo>
                        <a:lnTo>
                          <a:pt x="76" y="10"/>
                        </a:lnTo>
                        <a:lnTo>
                          <a:pt x="66" y="6"/>
                        </a:lnTo>
                        <a:lnTo>
                          <a:pt x="56" y="3"/>
                        </a:lnTo>
                        <a:lnTo>
                          <a:pt x="44" y="1"/>
                        </a:lnTo>
                        <a:lnTo>
                          <a:pt x="34" y="0"/>
                        </a:lnTo>
                        <a:lnTo>
                          <a:pt x="24" y="1"/>
                        </a:lnTo>
                        <a:lnTo>
                          <a:pt x="12" y="6"/>
                        </a:lnTo>
                        <a:lnTo>
                          <a:pt x="0" y="13"/>
                        </a:lnTo>
                        <a:lnTo>
                          <a:pt x="5" y="25"/>
                        </a:lnTo>
                        <a:lnTo>
                          <a:pt x="9" y="34"/>
                        </a:lnTo>
                        <a:lnTo>
                          <a:pt x="15" y="44"/>
                        </a:lnTo>
                        <a:lnTo>
                          <a:pt x="22" y="52"/>
                        </a:lnTo>
                        <a:lnTo>
                          <a:pt x="29" y="61"/>
                        </a:lnTo>
                        <a:lnTo>
                          <a:pt x="38" y="68"/>
                        </a:lnTo>
                        <a:lnTo>
                          <a:pt x="48" y="74"/>
                        </a:lnTo>
                        <a:lnTo>
                          <a:pt x="59" y="82"/>
                        </a:lnTo>
                        <a:lnTo>
                          <a:pt x="69" y="87"/>
                        </a:lnTo>
                        <a:lnTo>
                          <a:pt x="80" y="93"/>
                        </a:lnTo>
                        <a:lnTo>
                          <a:pt x="91" y="99"/>
                        </a:lnTo>
                        <a:lnTo>
                          <a:pt x="104" y="103"/>
                        </a:lnTo>
                        <a:lnTo>
                          <a:pt x="115" y="109"/>
                        </a:lnTo>
                        <a:lnTo>
                          <a:pt x="127" y="114"/>
                        </a:lnTo>
                        <a:lnTo>
                          <a:pt x="139" y="119"/>
                        </a:lnTo>
                        <a:lnTo>
                          <a:pt x="150" y="125"/>
                        </a:lnTo>
                        <a:lnTo>
                          <a:pt x="166" y="141"/>
                        </a:lnTo>
                        <a:lnTo>
                          <a:pt x="184" y="157"/>
                        </a:lnTo>
                        <a:lnTo>
                          <a:pt x="200" y="173"/>
                        </a:lnTo>
                        <a:lnTo>
                          <a:pt x="216" y="191"/>
                        </a:lnTo>
                        <a:lnTo>
                          <a:pt x="233" y="207"/>
                        </a:lnTo>
                        <a:lnTo>
                          <a:pt x="251" y="224"/>
                        </a:lnTo>
                        <a:lnTo>
                          <a:pt x="267" y="242"/>
                        </a:lnTo>
                        <a:lnTo>
                          <a:pt x="284" y="258"/>
                        </a:lnTo>
                        <a:lnTo>
                          <a:pt x="302" y="275"/>
                        </a:lnTo>
                        <a:lnTo>
                          <a:pt x="318" y="293"/>
                        </a:lnTo>
                        <a:lnTo>
                          <a:pt x="334" y="310"/>
                        </a:lnTo>
                        <a:lnTo>
                          <a:pt x="351" y="328"/>
                        </a:lnTo>
                        <a:lnTo>
                          <a:pt x="368" y="345"/>
                        </a:lnTo>
                        <a:lnTo>
                          <a:pt x="384" y="363"/>
                        </a:lnTo>
                        <a:lnTo>
                          <a:pt x="398" y="380"/>
                        </a:lnTo>
                        <a:lnTo>
                          <a:pt x="414" y="398"/>
                        </a:lnTo>
                        <a:lnTo>
                          <a:pt x="531" y="3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97" name=""/>
                  <p:cNvSpPr/>
                  <p:nvPr/>
                </p:nvSpPr>
                <p:spPr>
                  <a:xfrm>
                    <a:off x="2888640" y="5343120"/>
                    <a:ext cx="209520" cy="34200"/>
                  </a:xfrm>
                  <a:custGeom>
                    <a:avLst/>
                    <a:gdLst/>
                    <a:ahLst/>
                    <a:rect l="l" t="t" r="r" b="b"/>
                    <a:pathLst>
                      <a:path w="3653" h="645">
                        <a:moveTo>
                          <a:pt x="493" y="0"/>
                        </a:moveTo>
                        <a:lnTo>
                          <a:pt x="497" y="11"/>
                        </a:lnTo>
                        <a:lnTo>
                          <a:pt x="501" y="23"/>
                        </a:lnTo>
                        <a:lnTo>
                          <a:pt x="507" y="35"/>
                        </a:lnTo>
                        <a:lnTo>
                          <a:pt x="513" y="46"/>
                        </a:lnTo>
                        <a:lnTo>
                          <a:pt x="519" y="58"/>
                        </a:lnTo>
                        <a:lnTo>
                          <a:pt x="525" y="70"/>
                        </a:lnTo>
                        <a:lnTo>
                          <a:pt x="532" y="81"/>
                        </a:lnTo>
                        <a:lnTo>
                          <a:pt x="539" y="94"/>
                        </a:lnTo>
                        <a:lnTo>
                          <a:pt x="547" y="106"/>
                        </a:lnTo>
                        <a:lnTo>
                          <a:pt x="554" y="118"/>
                        </a:lnTo>
                        <a:lnTo>
                          <a:pt x="563" y="131"/>
                        </a:lnTo>
                        <a:lnTo>
                          <a:pt x="570" y="142"/>
                        </a:lnTo>
                        <a:lnTo>
                          <a:pt x="580" y="156"/>
                        </a:lnTo>
                        <a:lnTo>
                          <a:pt x="589" y="167"/>
                        </a:lnTo>
                        <a:lnTo>
                          <a:pt x="599" y="179"/>
                        </a:lnTo>
                        <a:lnTo>
                          <a:pt x="609" y="192"/>
                        </a:lnTo>
                        <a:lnTo>
                          <a:pt x="619" y="205"/>
                        </a:lnTo>
                        <a:lnTo>
                          <a:pt x="630" y="217"/>
                        </a:lnTo>
                        <a:lnTo>
                          <a:pt x="641" y="228"/>
                        </a:lnTo>
                        <a:lnTo>
                          <a:pt x="654" y="241"/>
                        </a:lnTo>
                        <a:lnTo>
                          <a:pt x="666" y="253"/>
                        </a:lnTo>
                        <a:lnTo>
                          <a:pt x="679" y="266"/>
                        </a:lnTo>
                        <a:lnTo>
                          <a:pt x="692" y="278"/>
                        </a:lnTo>
                        <a:lnTo>
                          <a:pt x="707" y="291"/>
                        </a:lnTo>
                        <a:lnTo>
                          <a:pt x="721" y="303"/>
                        </a:lnTo>
                        <a:lnTo>
                          <a:pt x="736" y="314"/>
                        </a:lnTo>
                        <a:lnTo>
                          <a:pt x="752" y="326"/>
                        </a:lnTo>
                        <a:lnTo>
                          <a:pt x="768" y="339"/>
                        </a:lnTo>
                        <a:lnTo>
                          <a:pt x="786" y="351"/>
                        </a:lnTo>
                        <a:lnTo>
                          <a:pt x="802" y="362"/>
                        </a:lnTo>
                        <a:lnTo>
                          <a:pt x="821" y="374"/>
                        </a:lnTo>
                        <a:lnTo>
                          <a:pt x="839" y="386"/>
                        </a:lnTo>
                        <a:lnTo>
                          <a:pt x="828" y="390"/>
                        </a:lnTo>
                        <a:lnTo>
                          <a:pt x="816" y="393"/>
                        </a:lnTo>
                        <a:lnTo>
                          <a:pt x="803" y="397"/>
                        </a:lnTo>
                        <a:lnTo>
                          <a:pt x="790" y="402"/>
                        </a:lnTo>
                        <a:lnTo>
                          <a:pt x="775" y="405"/>
                        </a:lnTo>
                        <a:lnTo>
                          <a:pt x="761" y="409"/>
                        </a:lnTo>
                        <a:lnTo>
                          <a:pt x="745" y="412"/>
                        </a:lnTo>
                        <a:lnTo>
                          <a:pt x="729" y="415"/>
                        </a:lnTo>
                        <a:lnTo>
                          <a:pt x="713" y="418"/>
                        </a:lnTo>
                        <a:lnTo>
                          <a:pt x="695" y="419"/>
                        </a:lnTo>
                        <a:lnTo>
                          <a:pt x="678" y="421"/>
                        </a:lnTo>
                        <a:lnTo>
                          <a:pt x="660" y="422"/>
                        </a:lnTo>
                        <a:lnTo>
                          <a:pt x="641" y="424"/>
                        </a:lnTo>
                        <a:lnTo>
                          <a:pt x="624" y="424"/>
                        </a:lnTo>
                        <a:lnTo>
                          <a:pt x="605" y="424"/>
                        </a:lnTo>
                        <a:lnTo>
                          <a:pt x="586" y="422"/>
                        </a:lnTo>
                        <a:lnTo>
                          <a:pt x="567" y="421"/>
                        </a:lnTo>
                        <a:lnTo>
                          <a:pt x="548" y="419"/>
                        </a:lnTo>
                        <a:lnTo>
                          <a:pt x="529" y="418"/>
                        </a:lnTo>
                        <a:lnTo>
                          <a:pt x="510" y="413"/>
                        </a:lnTo>
                        <a:lnTo>
                          <a:pt x="493" y="410"/>
                        </a:lnTo>
                        <a:lnTo>
                          <a:pt x="474" y="405"/>
                        </a:lnTo>
                        <a:lnTo>
                          <a:pt x="456" y="400"/>
                        </a:lnTo>
                        <a:lnTo>
                          <a:pt x="437" y="393"/>
                        </a:lnTo>
                        <a:lnTo>
                          <a:pt x="420" y="387"/>
                        </a:lnTo>
                        <a:lnTo>
                          <a:pt x="404" y="378"/>
                        </a:lnTo>
                        <a:lnTo>
                          <a:pt x="386" y="370"/>
                        </a:lnTo>
                        <a:lnTo>
                          <a:pt x="370" y="361"/>
                        </a:lnTo>
                        <a:lnTo>
                          <a:pt x="356" y="349"/>
                        </a:lnTo>
                        <a:lnTo>
                          <a:pt x="341" y="338"/>
                        </a:lnTo>
                        <a:lnTo>
                          <a:pt x="327" y="324"/>
                        </a:lnTo>
                        <a:lnTo>
                          <a:pt x="314" y="311"/>
                        </a:lnTo>
                        <a:lnTo>
                          <a:pt x="319" y="320"/>
                        </a:lnTo>
                        <a:lnTo>
                          <a:pt x="327" y="330"/>
                        </a:lnTo>
                        <a:lnTo>
                          <a:pt x="335" y="342"/>
                        </a:lnTo>
                        <a:lnTo>
                          <a:pt x="346" y="355"/>
                        </a:lnTo>
                        <a:lnTo>
                          <a:pt x="357" y="368"/>
                        </a:lnTo>
                        <a:lnTo>
                          <a:pt x="370" y="381"/>
                        </a:lnTo>
                        <a:lnTo>
                          <a:pt x="385" y="396"/>
                        </a:lnTo>
                        <a:lnTo>
                          <a:pt x="404" y="409"/>
                        </a:lnTo>
                        <a:lnTo>
                          <a:pt x="423" y="422"/>
                        </a:lnTo>
                        <a:lnTo>
                          <a:pt x="443" y="435"/>
                        </a:lnTo>
                        <a:lnTo>
                          <a:pt x="468" y="447"/>
                        </a:lnTo>
                        <a:lnTo>
                          <a:pt x="494" y="457"/>
                        </a:lnTo>
                        <a:lnTo>
                          <a:pt x="522" y="466"/>
                        </a:lnTo>
                        <a:lnTo>
                          <a:pt x="554" y="473"/>
                        </a:lnTo>
                        <a:lnTo>
                          <a:pt x="587" y="479"/>
                        </a:lnTo>
                        <a:lnTo>
                          <a:pt x="624" y="480"/>
                        </a:lnTo>
                        <a:lnTo>
                          <a:pt x="605" y="491"/>
                        </a:lnTo>
                        <a:lnTo>
                          <a:pt x="586" y="496"/>
                        </a:lnTo>
                        <a:lnTo>
                          <a:pt x="567" y="504"/>
                        </a:lnTo>
                        <a:lnTo>
                          <a:pt x="547" y="509"/>
                        </a:lnTo>
                        <a:lnTo>
                          <a:pt x="528" y="514"/>
                        </a:lnTo>
                        <a:lnTo>
                          <a:pt x="507" y="517"/>
                        </a:lnTo>
                        <a:lnTo>
                          <a:pt x="488" y="518"/>
                        </a:lnTo>
                        <a:lnTo>
                          <a:pt x="468" y="520"/>
                        </a:lnTo>
                        <a:lnTo>
                          <a:pt x="448" y="520"/>
                        </a:lnTo>
                        <a:lnTo>
                          <a:pt x="429" y="518"/>
                        </a:lnTo>
                        <a:lnTo>
                          <a:pt x="408" y="517"/>
                        </a:lnTo>
                        <a:lnTo>
                          <a:pt x="388" y="515"/>
                        </a:lnTo>
                        <a:lnTo>
                          <a:pt x="367" y="512"/>
                        </a:lnTo>
                        <a:lnTo>
                          <a:pt x="348" y="509"/>
                        </a:lnTo>
                        <a:lnTo>
                          <a:pt x="328" y="505"/>
                        </a:lnTo>
                        <a:lnTo>
                          <a:pt x="308" y="501"/>
                        </a:lnTo>
                        <a:lnTo>
                          <a:pt x="287" y="495"/>
                        </a:lnTo>
                        <a:lnTo>
                          <a:pt x="267" y="491"/>
                        </a:lnTo>
                        <a:lnTo>
                          <a:pt x="248" y="485"/>
                        </a:lnTo>
                        <a:lnTo>
                          <a:pt x="228" y="479"/>
                        </a:lnTo>
                        <a:lnTo>
                          <a:pt x="209" y="473"/>
                        </a:lnTo>
                        <a:lnTo>
                          <a:pt x="188" y="467"/>
                        </a:lnTo>
                        <a:lnTo>
                          <a:pt x="169" y="461"/>
                        </a:lnTo>
                        <a:lnTo>
                          <a:pt x="149" y="456"/>
                        </a:lnTo>
                        <a:lnTo>
                          <a:pt x="130" y="450"/>
                        </a:lnTo>
                        <a:lnTo>
                          <a:pt x="111" y="444"/>
                        </a:lnTo>
                        <a:lnTo>
                          <a:pt x="92" y="438"/>
                        </a:lnTo>
                        <a:lnTo>
                          <a:pt x="73" y="432"/>
                        </a:lnTo>
                        <a:lnTo>
                          <a:pt x="54" y="428"/>
                        </a:lnTo>
                        <a:lnTo>
                          <a:pt x="37" y="424"/>
                        </a:lnTo>
                        <a:lnTo>
                          <a:pt x="18" y="419"/>
                        </a:lnTo>
                        <a:lnTo>
                          <a:pt x="0" y="415"/>
                        </a:lnTo>
                        <a:lnTo>
                          <a:pt x="12" y="421"/>
                        </a:lnTo>
                        <a:lnTo>
                          <a:pt x="24" y="425"/>
                        </a:lnTo>
                        <a:lnTo>
                          <a:pt x="35" y="429"/>
                        </a:lnTo>
                        <a:lnTo>
                          <a:pt x="48" y="435"/>
                        </a:lnTo>
                        <a:lnTo>
                          <a:pt x="60" y="440"/>
                        </a:lnTo>
                        <a:lnTo>
                          <a:pt x="72" y="445"/>
                        </a:lnTo>
                        <a:lnTo>
                          <a:pt x="83" y="450"/>
                        </a:lnTo>
                        <a:lnTo>
                          <a:pt x="96" y="456"/>
                        </a:lnTo>
                        <a:lnTo>
                          <a:pt x="108" y="460"/>
                        </a:lnTo>
                        <a:lnTo>
                          <a:pt x="120" y="466"/>
                        </a:lnTo>
                        <a:lnTo>
                          <a:pt x="131" y="470"/>
                        </a:lnTo>
                        <a:lnTo>
                          <a:pt x="143" y="476"/>
                        </a:lnTo>
                        <a:lnTo>
                          <a:pt x="156" y="480"/>
                        </a:lnTo>
                        <a:lnTo>
                          <a:pt x="166" y="486"/>
                        </a:lnTo>
                        <a:lnTo>
                          <a:pt x="179" y="492"/>
                        </a:lnTo>
                        <a:lnTo>
                          <a:pt x="191" y="496"/>
                        </a:lnTo>
                        <a:lnTo>
                          <a:pt x="203" y="502"/>
                        </a:lnTo>
                        <a:lnTo>
                          <a:pt x="214" y="508"/>
                        </a:lnTo>
                        <a:lnTo>
                          <a:pt x="226" y="514"/>
                        </a:lnTo>
                        <a:lnTo>
                          <a:pt x="238" y="521"/>
                        </a:lnTo>
                        <a:lnTo>
                          <a:pt x="249" y="525"/>
                        </a:lnTo>
                        <a:lnTo>
                          <a:pt x="261" y="533"/>
                        </a:lnTo>
                        <a:lnTo>
                          <a:pt x="273" y="539"/>
                        </a:lnTo>
                        <a:lnTo>
                          <a:pt x="283" y="544"/>
                        </a:lnTo>
                        <a:lnTo>
                          <a:pt x="295" y="552"/>
                        </a:lnTo>
                        <a:lnTo>
                          <a:pt x="306" y="559"/>
                        </a:lnTo>
                        <a:lnTo>
                          <a:pt x="318" y="565"/>
                        </a:lnTo>
                        <a:lnTo>
                          <a:pt x="328" y="572"/>
                        </a:lnTo>
                        <a:lnTo>
                          <a:pt x="340" y="579"/>
                        </a:lnTo>
                        <a:lnTo>
                          <a:pt x="351" y="587"/>
                        </a:lnTo>
                        <a:lnTo>
                          <a:pt x="362" y="594"/>
                        </a:lnTo>
                        <a:lnTo>
                          <a:pt x="373" y="601"/>
                        </a:lnTo>
                        <a:lnTo>
                          <a:pt x="383" y="609"/>
                        </a:lnTo>
                        <a:lnTo>
                          <a:pt x="394" y="613"/>
                        </a:lnTo>
                        <a:lnTo>
                          <a:pt x="404" y="619"/>
                        </a:lnTo>
                        <a:lnTo>
                          <a:pt x="414" y="623"/>
                        </a:lnTo>
                        <a:lnTo>
                          <a:pt x="423" y="627"/>
                        </a:lnTo>
                        <a:lnTo>
                          <a:pt x="433" y="630"/>
                        </a:lnTo>
                        <a:lnTo>
                          <a:pt x="443" y="633"/>
                        </a:lnTo>
                        <a:lnTo>
                          <a:pt x="453" y="636"/>
                        </a:lnTo>
                        <a:lnTo>
                          <a:pt x="462" y="638"/>
                        </a:lnTo>
                        <a:lnTo>
                          <a:pt x="472" y="639"/>
                        </a:lnTo>
                        <a:lnTo>
                          <a:pt x="483" y="641"/>
                        </a:lnTo>
                        <a:lnTo>
                          <a:pt x="493" y="642"/>
                        </a:lnTo>
                        <a:lnTo>
                          <a:pt x="501" y="642"/>
                        </a:lnTo>
                        <a:lnTo>
                          <a:pt x="512" y="643"/>
                        </a:lnTo>
                        <a:lnTo>
                          <a:pt x="522" y="645"/>
                        </a:lnTo>
                        <a:lnTo>
                          <a:pt x="532" y="645"/>
                        </a:lnTo>
                        <a:lnTo>
                          <a:pt x="768" y="645"/>
                        </a:lnTo>
                        <a:lnTo>
                          <a:pt x="777" y="638"/>
                        </a:lnTo>
                        <a:lnTo>
                          <a:pt x="784" y="632"/>
                        </a:lnTo>
                        <a:lnTo>
                          <a:pt x="791" y="625"/>
                        </a:lnTo>
                        <a:lnTo>
                          <a:pt x="800" y="619"/>
                        </a:lnTo>
                        <a:lnTo>
                          <a:pt x="807" y="613"/>
                        </a:lnTo>
                        <a:lnTo>
                          <a:pt x="816" y="607"/>
                        </a:lnTo>
                        <a:lnTo>
                          <a:pt x="825" y="601"/>
                        </a:lnTo>
                        <a:lnTo>
                          <a:pt x="834" y="597"/>
                        </a:lnTo>
                        <a:lnTo>
                          <a:pt x="842" y="592"/>
                        </a:lnTo>
                        <a:lnTo>
                          <a:pt x="853" y="588"/>
                        </a:lnTo>
                        <a:lnTo>
                          <a:pt x="861" y="585"/>
                        </a:lnTo>
                        <a:lnTo>
                          <a:pt x="872" y="581"/>
                        </a:lnTo>
                        <a:lnTo>
                          <a:pt x="882" y="579"/>
                        </a:lnTo>
                        <a:lnTo>
                          <a:pt x="892" y="576"/>
                        </a:lnTo>
                        <a:lnTo>
                          <a:pt x="902" y="575"/>
                        </a:lnTo>
                        <a:lnTo>
                          <a:pt x="914" y="574"/>
                        </a:lnTo>
                        <a:lnTo>
                          <a:pt x="923" y="645"/>
                        </a:lnTo>
                        <a:lnTo>
                          <a:pt x="1029" y="645"/>
                        </a:lnTo>
                        <a:lnTo>
                          <a:pt x="1029" y="635"/>
                        </a:lnTo>
                        <a:lnTo>
                          <a:pt x="1030" y="626"/>
                        </a:lnTo>
                        <a:lnTo>
                          <a:pt x="1033" y="616"/>
                        </a:lnTo>
                        <a:lnTo>
                          <a:pt x="1035" y="607"/>
                        </a:lnTo>
                        <a:lnTo>
                          <a:pt x="1038" y="597"/>
                        </a:lnTo>
                        <a:lnTo>
                          <a:pt x="1041" y="588"/>
                        </a:lnTo>
                        <a:lnTo>
                          <a:pt x="1042" y="579"/>
                        </a:lnTo>
                        <a:lnTo>
                          <a:pt x="1045" y="569"/>
                        </a:lnTo>
                        <a:lnTo>
                          <a:pt x="1048" y="560"/>
                        </a:lnTo>
                        <a:lnTo>
                          <a:pt x="1051" y="552"/>
                        </a:lnTo>
                        <a:lnTo>
                          <a:pt x="1055" y="543"/>
                        </a:lnTo>
                        <a:lnTo>
                          <a:pt x="1058" y="534"/>
                        </a:lnTo>
                        <a:lnTo>
                          <a:pt x="1061" y="525"/>
                        </a:lnTo>
                        <a:lnTo>
                          <a:pt x="1065" y="517"/>
                        </a:lnTo>
                        <a:lnTo>
                          <a:pt x="1070" y="508"/>
                        </a:lnTo>
                        <a:lnTo>
                          <a:pt x="1073" y="499"/>
                        </a:lnTo>
                        <a:lnTo>
                          <a:pt x="1097" y="488"/>
                        </a:lnTo>
                        <a:lnTo>
                          <a:pt x="1121" y="476"/>
                        </a:lnTo>
                        <a:lnTo>
                          <a:pt x="1140" y="464"/>
                        </a:lnTo>
                        <a:lnTo>
                          <a:pt x="1159" y="453"/>
                        </a:lnTo>
                        <a:lnTo>
                          <a:pt x="1176" y="441"/>
                        </a:lnTo>
                        <a:lnTo>
                          <a:pt x="1191" y="428"/>
                        </a:lnTo>
                        <a:lnTo>
                          <a:pt x="1205" y="415"/>
                        </a:lnTo>
                        <a:lnTo>
                          <a:pt x="1218" y="403"/>
                        </a:lnTo>
                        <a:lnTo>
                          <a:pt x="1233" y="389"/>
                        </a:lnTo>
                        <a:lnTo>
                          <a:pt x="1246" y="375"/>
                        </a:lnTo>
                        <a:lnTo>
                          <a:pt x="1259" y="361"/>
                        </a:lnTo>
                        <a:lnTo>
                          <a:pt x="1274" y="346"/>
                        </a:lnTo>
                        <a:lnTo>
                          <a:pt x="1288" y="330"/>
                        </a:lnTo>
                        <a:lnTo>
                          <a:pt x="1303" y="314"/>
                        </a:lnTo>
                        <a:lnTo>
                          <a:pt x="1320" y="298"/>
                        </a:lnTo>
                        <a:lnTo>
                          <a:pt x="1339" y="281"/>
                        </a:lnTo>
                        <a:lnTo>
                          <a:pt x="1351" y="272"/>
                        </a:lnTo>
                        <a:lnTo>
                          <a:pt x="1364" y="263"/>
                        </a:lnTo>
                        <a:lnTo>
                          <a:pt x="1379" y="256"/>
                        </a:lnTo>
                        <a:lnTo>
                          <a:pt x="1393" y="247"/>
                        </a:lnTo>
                        <a:lnTo>
                          <a:pt x="1409" y="239"/>
                        </a:lnTo>
                        <a:lnTo>
                          <a:pt x="1425" y="231"/>
                        </a:lnTo>
                        <a:lnTo>
                          <a:pt x="1441" y="223"/>
                        </a:lnTo>
                        <a:lnTo>
                          <a:pt x="1459" y="215"/>
                        </a:lnTo>
                        <a:lnTo>
                          <a:pt x="1475" y="208"/>
                        </a:lnTo>
                        <a:lnTo>
                          <a:pt x="1491" y="201"/>
                        </a:lnTo>
                        <a:lnTo>
                          <a:pt x="1508" y="195"/>
                        </a:lnTo>
                        <a:lnTo>
                          <a:pt x="1523" y="188"/>
                        </a:lnTo>
                        <a:lnTo>
                          <a:pt x="1537" y="180"/>
                        </a:lnTo>
                        <a:lnTo>
                          <a:pt x="1552" y="174"/>
                        </a:lnTo>
                        <a:lnTo>
                          <a:pt x="1564" y="169"/>
                        </a:lnTo>
                        <a:lnTo>
                          <a:pt x="1574" y="163"/>
                        </a:lnTo>
                        <a:lnTo>
                          <a:pt x="1569" y="179"/>
                        </a:lnTo>
                        <a:lnTo>
                          <a:pt x="1565" y="193"/>
                        </a:lnTo>
                        <a:lnTo>
                          <a:pt x="1561" y="208"/>
                        </a:lnTo>
                        <a:lnTo>
                          <a:pt x="1556" y="223"/>
                        </a:lnTo>
                        <a:lnTo>
                          <a:pt x="1552" y="236"/>
                        </a:lnTo>
                        <a:lnTo>
                          <a:pt x="1546" y="250"/>
                        </a:lnTo>
                        <a:lnTo>
                          <a:pt x="1542" y="263"/>
                        </a:lnTo>
                        <a:lnTo>
                          <a:pt x="1537" y="278"/>
                        </a:lnTo>
                        <a:lnTo>
                          <a:pt x="1532" y="292"/>
                        </a:lnTo>
                        <a:lnTo>
                          <a:pt x="1527" y="308"/>
                        </a:lnTo>
                        <a:lnTo>
                          <a:pt x="1523" y="324"/>
                        </a:lnTo>
                        <a:lnTo>
                          <a:pt x="1520" y="340"/>
                        </a:lnTo>
                        <a:lnTo>
                          <a:pt x="1516" y="359"/>
                        </a:lnTo>
                        <a:lnTo>
                          <a:pt x="1513" y="380"/>
                        </a:lnTo>
                        <a:lnTo>
                          <a:pt x="1511" y="400"/>
                        </a:lnTo>
                        <a:lnTo>
                          <a:pt x="1508" y="425"/>
                        </a:lnTo>
                        <a:lnTo>
                          <a:pt x="1510" y="438"/>
                        </a:lnTo>
                        <a:lnTo>
                          <a:pt x="1511" y="451"/>
                        </a:lnTo>
                        <a:lnTo>
                          <a:pt x="1511" y="466"/>
                        </a:lnTo>
                        <a:lnTo>
                          <a:pt x="1513" y="479"/>
                        </a:lnTo>
                        <a:lnTo>
                          <a:pt x="1514" y="493"/>
                        </a:lnTo>
                        <a:lnTo>
                          <a:pt x="1516" y="508"/>
                        </a:lnTo>
                        <a:lnTo>
                          <a:pt x="1518" y="521"/>
                        </a:lnTo>
                        <a:lnTo>
                          <a:pt x="1520" y="536"/>
                        </a:lnTo>
                        <a:lnTo>
                          <a:pt x="1521" y="549"/>
                        </a:lnTo>
                        <a:lnTo>
                          <a:pt x="1524" y="562"/>
                        </a:lnTo>
                        <a:lnTo>
                          <a:pt x="1526" y="576"/>
                        </a:lnTo>
                        <a:lnTo>
                          <a:pt x="1529" y="590"/>
                        </a:lnTo>
                        <a:lnTo>
                          <a:pt x="1532" y="604"/>
                        </a:lnTo>
                        <a:lnTo>
                          <a:pt x="1534" y="617"/>
                        </a:lnTo>
                        <a:lnTo>
                          <a:pt x="1537" y="632"/>
                        </a:lnTo>
                        <a:lnTo>
                          <a:pt x="1540" y="645"/>
                        </a:lnTo>
                        <a:lnTo>
                          <a:pt x="2989" y="645"/>
                        </a:lnTo>
                        <a:lnTo>
                          <a:pt x="2990" y="633"/>
                        </a:lnTo>
                        <a:lnTo>
                          <a:pt x="2991" y="622"/>
                        </a:lnTo>
                        <a:lnTo>
                          <a:pt x="2993" y="611"/>
                        </a:lnTo>
                        <a:lnTo>
                          <a:pt x="2994" y="600"/>
                        </a:lnTo>
                        <a:lnTo>
                          <a:pt x="2994" y="588"/>
                        </a:lnTo>
                        <a:lnTo>
                          <a:pt x="2996" y="576"/>
                        </a:lnTo>
                        <a:lnTo>
                          <a:pt x="2996" y="565"/>
                        </a:lnTo>
                        <a:lnTo>
                          <a:pt x="2996" y="553"/>
                        </a:lnTo>
                        <a:lnTo>
                          <a:pt x="2997" y="543"/>
                        </a:lnTo>
                        <a:lnTo>
                          <a:pt x="2997" y="531"/>
                        </a:lnTo>
                        <a:lnTo>
                          <a:pt x="2997" y="520"/>
                        </a:lnTo>
                        <a:lnTo>
                          <a:pt x="2997" y="508"/>
                        </a:lnTo>
                        <a:lnTo>
                          <a:pt x="2996" y="496"/>
                        </a:lnTo>
                        <a:lnTo>
                          <a:pt x="2996" y="485"/>
                        </a:lnTo>
                        <a:lnTo>
                          <a:pt x="2996" y="473"/>
                        </a:lnTo>
                        <a:lnTo>
                          <a:pt x="2994" y="463"/>
                        </a:lnTo>
                        <a:lnTo>
                          <a:pt x="2994" y="451"/>
                        </a:lnTo>
                        <a:lnTo>
                          <a:pt x="2993" y="440"/>
                        </a:lnTo>
                        <a:lnTo>
                          <a:pt x="2993" y="428"/>
                        </a:lnTo>
                        <a:lnTo>
                          <a:pt x="2991" y="416"/>
                        </a:lnTo>
                        <a:lnTo>
                          <a:pt x="2990" y="405"/>
                        </a:lnTo>
                        <a:lnTo>
                          <a:pt x="2989" y="393"/>
                        </a:lnTo>
                        <a:lnTo>
                          <a:pt x="2987" y="381"/>
                        </a:lnTo>
                        <a:lnTo>
                          <a:pt x="2986" y="370"/>
                        </a:lnTo>
                        <a:lnTo>
                          <a:pt x="2984" y="358"/>
                        </a:lnTo>
                        <a:lnTo>
                          <a:pt x="2983" y="346"/>
                        </a:lnTo>
                        <a:lnTo>
                          <a:pt x="2981" y="335"/>
                        </a:lnTo>
                        <a:lnTo>
                          <a:pt x="2980" y="323"/>
                        </a:lnTo>
                        <a:lnTo>
                          <a:pt x="2978" y="310"/>
                        </a:lnTo>
                        <a:lnTo>
                          <a:pt x="2977" y="300"/>
                        </a:lnTo>
                        <a:lnTo>
                          <a:pt x="2974" y="287"/>
                        </a:lnTo>
                        <a:lnTo>
                          <a:pt x="2973" y="275"/>
                        </a:lnTo>
                        <a:lnTo>
                          <a:pt x="2981" y="273"/>
                        </a:lnTo>
                        <a:lnTo>
                          <a:pt x="2991" y="272"/>
                        </a:lnTo>
                        <a:lnTo>
                          <a:pt x="3000" y="272"/>
                        </a:lnTo>
                        <a:lnTo>
                          <a:pt x="3009" y="273"/>
                        </a:lnTo>
                        <a:lnTo>
                          <a:pt x="3019" y="275"/>
                        </a:lnTo>
                        <a:lnTo>
                          <a:pt x="3029" y="276"/>
                        </a:lnTo>
                        <a:lnTo>
                          <a:pt x="3040" y="279"/>
                        </a:lnTo>
                        <a:lnTo>
                          <a:pt x="3050" y="281"/>
                        </a:lnTo>
                        <a:lnTo>
                          <a:pt x="3060" y="282"/>
                        </a:lnTo>
                        <a:lnTo>
                          <a:pt x="3070" y="284"/>
                        </a:lnTo>
                        <a:lnTo>
                          <a:pt x="3080" y="285"/>
                        </a:lnTo>
                        <a:lnTo>
                          <a:pt x="3091" y="285"/>
                        </a:lnTo>
                        <a:lnTo>
                          <a:pt x="3101" y="285"/>
                        </a:lnTo>
                        <a:lnTo>
                          <a:pt x="3111" y="282"/>
                        </a:lnTo>
                        <a:lnTo>
                          <a:pt x="3121" y="279"/>
                        </a:lnTo>
                        <a:lnTo>
                          <a:pt x="3131" y="275"/>
                        </a:lnTo>
                        <a:lnTo>
                          <a:pt x="3121" y="292"/>
                        </a:lnTo>
                        <a:lnTo>
                          <a:pt x="3114" y="308"/>
                        </a:lnTo>
                        <a:lnTo>
                          <a:pt x="3111" y="324"/>
                        </a:lnTo>
                        <a:lnTo>
                          <a:pt x="3110" y="342"/>
                        </a:lnTo>
                        <a:lnTo>
                          <a:pt x="3111" y="358"/>
                        </a:lnTo>
                        <a:lnTo>
                          <a:pt x="3115" y="374"/>
                        </a:lnTo>
                        <a:lnTo>
                          <a:pt x="3121" y="390"/>
                        </a:lnTo>
                        <a:lnTo>
                          <a:pt x="3128" y="406"/>
                        </a:lnTo>
                        <a:lnTo>
                          <a:pt x="3139" y="422"/>
                        </a:lnTo>
                        <a:lnTo>
                          <a:pt x="3149" y="438"/>
                        </a:lnTo>
                        <a:lnTo>
                          <a:pt x="3159" y="454"/>
                        </a:lnTo>
                        <a:lnTo>
                          <a:pt x="3171" y="469"/>
                        </a:lnTo>
                        <a:lnTo>
                          <a:pt x="3182" y="485"/>
                        </a:lnTo>
                        <a:lnTo>
                          <a:pt x="3194" y="499"/>
                        </a:lnTo>
                        <a:lnTo>
                          <a:pt x="3204" y="514"/>
                        </a:lnTo>
                        <a:lnTo>
                          <a:pt x="3214" y="527"/>
                        </a:lnTo>
                        <a:lnTo>
                          <a:pt x="3226" y="531"/>
                        </a:lnTo>
                        <a:lnTo>
                          <a:pt x="3238" y="536"/>
                        </a:lnTo>
                        <a:lnTo>
                          <a:pt x="3251" y="539"/>
                        </a:lnTo>
                        <a:lnTo>
                          <a:pt x="3262" y="542"/>
                        </a:lnTo>
                        <a:lnTo>
                          <a:pt x="3276" y="544"/>
                        </a:lnTo>
                        <a:lnTo>
                          <a:pt x="3289" y="547"/>
                        </a:lnTo>
                        <a:lnTo>
                          <a:pt x="3302" y="550"/>
                        </a:lnTo>
                        <a:lnTo>
                          <a:pt x="3313" y="553"/>
                        </a:lnTo>
                        <a:lnTo>
                          <a:pt x="3325" y="558"/>
                        </a:lnTo>
                        <a:lnTo>
                          <a:pt x="3338" y="562"/>
                        </a:lnTo>
                        <a:lnTo>
                          <a:pt x="3350" y="566"/>
                        </a:lnTo>
                        <a:lnTo>
                          <a:pt x="3360" y="571"/>
                        </a:lnTo>
                        <a:lnTo>
                          <a:pt x="3369" y="576"/>
                        </a:lnTo>
                        <a:lnTo>
                          <a:pt x="3378" y="584"/>
                        </a:lnTo>
                        <a:lnTo>
                          <a:pt x="3386" y="591"/>
                        </a:lnTo>
                        <a:lnTo>
                          <a:pt x="3392" y="601"/>
                        </a:lnTo>
                        <a:lnTo>
                          <a:pt x="3386" y="607"/>
                        </a:lnTo>
                        <a:lnTo>
                          <a:pt x="3381" y="613"/>
                        </a:lnTo>
                        <a:lnTo>
                          <a:pt x="3375" y="619"/>
                        </a:lnTo>
                        <a:lnTo>
                          <a:pt x="3369" y="626"/>
                        </a:lnTo>
                        <a:lnTo>
                          <a:pt x="3363" y="632"/>
                        </a:lnTo>
                        <a:lnTo>
                          <a:pt x="3357" y="636"/>
                        </a:lnTo>
                        <a:lnTo>
                          <a:pt x="3350" y="641"/>
                        </a:lnTo>
                        <a:lnTo>
                          <a:pt x="3344" y="645"/>
                        </a:lnTo>
                        <a:lnTo>
                          <a:pt x="3475" y="645"/>
                        </a:lnTo>
                        <a:lnTo>
                          <a:pt x="3468" y="638"/>
                        </a:lnTo>
                        <a:lnTo>
                          <a:pt x="3464" y="630"/>
                        </a:lnTo>
                        <a:lnTo>
                          <a:pt x="3459" y="622"/>
                        </a:lnTo>
                        <a:lnTo>
                          <a:pt x="3455" y="614"/>
                        </a:lnTo>
                        <a:lnTo>
                          <a:pt x="3453" y="606"/>
                        </a:lnTo>
                        <a:lnTo>
                          <a:pt x="3452" y="598"/>
                        </a:lnTo>
                        <a:lnTo>
                          <a:pt x="3450" y="591"/>
                        </a:lnTo>
                        <a:lnTo>
                          <a:pt x="3452" y="584"/>
                        </a:lnTo>
                        <a:lnTo>
                          <a:pt x="3465" y="581"/>
                        </a:lnTo>
                        <a:lnTo>
                          <a:pt x="3478" y="576"/>
                        </a:lnTo>
                        <a:lnTo>
                          <a:pt x="3493" y="572"/>
                        </a:lnTo>
                        <a:lnTo>
                          <a:pt x="3504" y="566"/>
                        </a:lnTo>
                        <a:lnTo>
                          <a:pt x="3517" y="560"/>
                        </a:lnTo>
                        <a:lnTo>
                          <a:pt x="3529" y="553"/>
                        </a:lnTo>
                        <a:lnTo>
                          <a:pt x="3541" y="546"/>
                        </a:lnTo>
                        <a:lnTo>
                          <a:pt x="3551" y="539"/>
                        </a:lnTo>
                        <a:lnTo>
                          <a:pt x="3563" y="530"/>
                        </a:lnTo>
                        <a:lnTo>
                          <a:pt x="3571" y="521"/>
                        </a:lnTo>
                        <a:lnTo>
                          <a:pt x="3582" y="512"/>
                        </a:lnTo>
                        <a:lnTo>
                          <a:pt x="3590" y="504"/>
                        </a:lnTo>
                        <a:lnTo>
                          <a:pt x="3599" y="493"/>
                        </a:lnTo>
                        <a:lnTo>
                          <a:pt x="3606" y="485"/>
                        </a:lnTo>
                        <a:lnTo>
                          <a:pt x="3614" y="476"/>
                        </a:lnTo>
                        <a:lnTo>
                          <a:pt x="3619" y="466"/>
                        </a:lnTo>
                        <a:lnTo>
                          <a:pt x="3619" y="466"/>
                        </a:lnTo>
                        <a:lnTo>
                          <a:pt x="3618" y="464"/>
                        </a:lnTo>
                        <a:lnTo>
                          <a:pt x="3618" y="461"/>
                        </a:lnTo>
                        <a:lnTo>
                          <a:pt x="3617" y="457"/>
                        </a:lnTo>
                        <a:lnTo>
                          <a:pt x="3617" y="453"/>
                        </a:lnTo>
                        <a:lnTo>
                          <a:pt x="3617" y="448"/>
                        </a:lnTo>
                        <a:lnTo>
                          <a:pt x="3617" y="444"/>
                        </a:lnTo>
                        <a:lnTo>
                          <a:pt x="3617" y="440"/>
                        </a:lnTo>
                        <a:lnTo>
                          <a:pt x="3609" y="453"/>
                        </a:lnTo>
                        <a:lnTo>
                          <a:pt x="3602" y="464"/>
                        </a:lnTo>
                        <a:lnTo>
                          <a:pt x="3593" y="475"/>
                        </a:lnTo>
                        <a:lnTo>
                          <a:pt x="3584" y="483"/>
                        </a:lnTo>
                        <a:lnTo>
                          <a:pt x="3574" y="492"/>
                        </a:lnTo>
                        <a:lnTo>
                          <a:pt x="3566" y="498"/>
                        </a:lnTo>
                        <a:lnTo>
                          <a:pt x="3557" y="504"/>
                        </a:lnTo>
                        <a:lnTo>
                          <a:pt x="3548" y="508"/>
                        </a:lnTo>
                        <a:lnTo>
                          <a:pt x="3538" y="511"/>
                        </a:lnTo>
                        <a:lnTo>
                          <a:pt x="3529" y="515"/>
                        </a:lnTo>
                        <a:lnTo>
                          <a:pt x="3520" y="517"/>
                        </a:lnTo>
                        <a:lnTo>
                          <a:pt x="3513" y="518"/>
                        </a:lnTo>
                        <a:lnTo>
                          <a:pt x="3504" y="518"/>
                        </a:lnTo>
                        <a:lnTo>
                          <a:pt x="3497" y="518"/>
                        </a:lnTo>
                        <a:lnTo>
                          <a:pt x="3491" y="518"/>
                        </a:lnTo>
                        <a:lnTo>
                          <a:pt x="3484" y="518"/>
                        </a:lnTo>
                        <a:lnTo>
                          <a:pt x="3484" y="508"/>
                        </a:lnTo>
                        <a:lnTo>
                          <a:pt x="3481" y="498"/>
                        </a:lnTo>
                        <a:lnTo>
                          <a:pt x="3478" y="488"/>
                        </a:lnTo>
                        <a:lnTo>
                          <a:pt x="3475" y="477"/>
                        </a:lnTo>
                        <a:lnTo>
                          <a:pt x="3471" y="469"/>
                        </a:lnTo>
                        <a:lnTo>
                          <a:pt x="3466" y="457"/>
                        </a:lnTo>
                        <a:lnTo>
                          <a:pt x="3461" y="447"/>
                        </a:lnTo>
                        <a:lnTo>
                          <a:pt x="3455" y="437"/>
                        </a:lnTo>
                        <a:lnTo>
                          <a:pt x="3449" y="426"/>
                        </a:lnTo>
                        <a:lnTo>
                          <a:pt x="3445" y="416"/>
                        </a:lnTo>
                        <a:lnTo>
                          <a:pt x="3439" y="405"/>
                        </a:lnTo>
                        <a:lnTo>
                          <a:pt x="3434" y="394"/>
                        </a:lnTo>
                        <a:lnTo>
                          <a:pt x="3430" y="384"/>
                        </a:lnTo>
                        <a:lnTo>
                          <a:pt x="3426" y="373"/>
                        </a:lnTo>
                        <a:lnTo>
                          <a:pt x="3423" y="361"/>
                        </a:lnTo>
                        <a:lnTo>
                          <a:pt x="3420" y="351"/>
                        </a:lnTo>
                        <a:lnTo>
                          <a:pt x="3426" y="340"/>
                        </a:lnTo>
                        <a:lnTo>
                          <a:pt x="3432" y="332"/>
                        </a:lnTo>
                        <a:lnTo>
                          <a:pt x="3439" y="324"/>
                        </a:lnTo>
                        <a:lnTo>
                          <a:pt x="3448" y="317"/>
                        </a:lnTo>
                        <a:lnTo>
                          <a:pt x="3456" y="311"/>
                        </a:lnTo>
                        <a:lnTo>
                          <a:pt x="3466" y="307"/>
                        </a:lnTo>
                        <a:lnTo>
                          <a:pt x="3475" y="301"/>
                        </a:lnTo>
                        <a:lnTo>
                          <a:pt x="3484" y="297"/>
                        </a:lnTo>
                        <a:lnTo>
                          <a:pt x="3493" y="292"/>
                        </a:lnTo>
                        <a:lnTo>
                          <a:pt x="3500" y="288"/>
                        </a:lnTo>
                        <a:lnTo>
                          <a:pt x="3507" y="282"/>
                        </a:lnTo>
                        <a:lnTo>
                          <a:pt x="3515" y="278"/>
                        </a:lnTo>
                        <a:lnTo>
                          <a:pt x="3519" y="272"/>
                        </a:lnTo>
                        <a:lnTo>
                          <a:pt x="3522" y="265"/>
                        </a:lnTo>
                        <a:lnTo>
                          <a:pt x="3523" y="257"/>
                        </a:lnTo>
                        <a:lnTo>
                          <a:pt x="3523" y="249"/>
                        </a:lnTo>
                        <a:lnTo>
                          <a:pt x="3513" y="253"/>
                        </a:lnTo>
                        <a:lnTo>
                          <a:pt x="3504" y="257"/>
                        </a:lnTo>
                        <a:lnTo>
                          <a:pt x="3497" y="260"/>
                        </a:lnTo>
                        <a:lnTo>
                          <a:pt x="3488" y="263"/>
                        </a:lnTo>
                        <a:lnTo>
                          <a:pt x="3481" y="266"/>
                        </a:lnTo>
                        <a:lnTo>
                          <a:pt x="3474" y="268"/>
                        </a:lnTo>
                        <a:lnTo>
                          <a:pt x="3465" y="271"/>
                        </a:lnTo>
                        <a:lnTo>
                          <a:pt x="3458" y="272"/>
                        </a:lnTo>
                        <a:lnTo>
                          <a:pt x="3450" y="273"/>
                        </a:lnTo>
                        <a:lnTo>
                          <a:pt x="3443" y="275"/>
                        </a:lnTo>
                        <a:lnTo>
                          <a:pt x="3434" y="278"/>
                        </a:lnTo>
                        <a:lnTo>
                          <a:pt x="3427" y="279"/>
                        </a:lnTo>
                        <a:lnTo>
                          <a:pt x="3418" y="282"/>
                        </a:lnTo>
                        <a:lnTo>
                          <a:pt x="3411" y="287"/>
                        </a:lnTo>
                        <a:lnTo>
                          <a:pt x="3402" y="290"/>
                        </a:lnTo>
                        <a:lnTo>
                          <a:pt x="3392" y="294"/>
                        </a:lnTo>
                        <a:lnTo>
                          <a:pt x="3382" y="288"/>
                        </a:lnTo>
                        <a:lnTo>
                          <a:pt x="3375" y="282"/>
                        </a:lnTo>
                        <a:lnTo>
                          <a:pt x="3369" y="275"/>
                        </a:lnTo>
                        <a:lnTo>
                          <a:pt x="3366" y="268"/>
                        </a:lnTo>
                        <a:lnTo>
                          <a:pt x="3366" y="260"/>
                        </a:lnTo>
                        <a:lnTo>
                          <a:pt x="3366" y="253"/>
                        </a:lnTo>
                        <a:lnTo>
                          <a:pt x="3366" y="246"/>
                        </a:lnTo>
                        <a:lnTo>
                          <a:pt x="3367" y="239"/>
                        </a:lnTo>
                        <a:lnTo>
                          <a:pt x="3369" y="231"/>
                        </a:lnTo>
                        <a:lnTo>
                          <a:pt x="3369" y="224"/>
                        </a:lnTo>
                        <a:lnTo>
                          <a:pt x="3369" y="218"/>
                        </a:lnTo>
                        <a:lnTo>
                          <a:pt x="3367" y="212"/>
                        </a:lnTo>
                        <a:lnTo>
                          <a:pt x="3363" y="208"/>
                        </a:lnTo>
                        <a:lnTo>
                          <a:pt x="3357" y="205"/>
                        </a:lnTo>
                        <a:lnTo>
                          <a:pt x="3348" y="202"/>
                        </a:lnTo>
                        <a:lnTo>
                          <a:pt x="3335" y="201"/>
                        </a:lnTo>
                        <a:lnTo>
                          <a:pt x="3344" y="193"/>
                        </a:lnTo>
                        <a:lnTo>
                          <a:pt x="3353" y="188"/>
                        </a:lnTo>
                        <a:lnTo>
                          <a:pt x="3363" y="183"/>
                        </a:lnTo>
                        <a:lnTo>
                          <a:pt x="3373" y="179"/>
                        </a:lnTo>
                        <a:lnTo>
                          <a:pt x="3383" y="174"/>
                        </a:lnTo>
                        <a:lnTo>
                          <a:pt x="3395" y="172"/>
                        </a:lnTo>
                        <a:lnTo>
                          <a:pt x="3405" y="167"/>
                        </a:lnTo>
                        <a:lnTo>
                          <a:pt x="3417" y="164"/>
                        </a:lnTo>
                        <a:lnTo>
                          <a:pt x="3427" y="160"/>
                        </a:lnTo>
                        <a:lnTo>
                          <a:pt x="3436" y="156"/>
                        </a:lnTo>
                        <a:lnTo>
                          <a:pt x="3445" y="150"/>
                        </a:lnTo>
                        <a:lnTo>
                          <a:pt x="3452" y="142"/>
                        </a:lnTo>
                        <a:lnTo>
                          <a:pt x="3458" y="134"/>
                        </a:lnTo>
                        <a:lnTo>
                          <a:pt x="3462" y="125"/>
                        </a:lnTo>
                        <a:lnTo>
                          <a:pt x="3465" y="112"/>
                        </a:lnTo>
                        <a:lnTo>
                          <a:pt x="3466" y="99"/>
                        </a:lnTo>
                        <a:lnTo>
                          <a:pt x="3478" y="106"/>
                        </a:lnTo>
                        <a:lnTo>
                          <a:pt x="3490" y="113"/>
                        </a:lnTo>
                        <a:lnTo>
                          <a:pt x="3500" y="123"/>
                        </a:lnTo>
                        <a:lnTo>
                          <a:pt x="3512" y="132"/>
                        </a:lnTo>
                        <a:lnTo>
                          <a:pt x="3522" y="142"/>
                        </a:lnTo>
                        <a:lnTo>
                          <a:pt x="3533" y="151"/>
                        </a:lnTo>
                        <a:lnTo>
                          <a:pt x="3544" y="161"/>
                        </a:lnTo>
                        <a:lnTo>
                          <a:pt x="3555" y="172"/>
                        </a:lnTo>
                        <a:lnTo>
                          <a:pt x="3566" y="180"/>
                        </a:lnTo>
                        <a:lnTo>
                          <a:pt x="3577" y="188"/>
                        </a:lnTo>
                        <a:lnTo>
                          <a:pt x="3589" y="193"/>
                        </a:lnTo>
                        <a:lnTo>
                          <a:pt x="3602" y="199"/>
                        </a:lnTo>
                        <a:lnTo>
                          <a:pt x="3614" y="202"/>
                        </a:lnTo>
                        <a:lnTo>
                          <a:pt x="3627" y="205"/>
                        </a:lnTo>
                        <a:lnTo>
                          <a:pt x="3640" y="204"/>
                        </a:lnTo>
                        <a:lnTo>
                          <a:pt x="3653" y="201"/>
                        </a:lnTo>
                        <a:lnTo>
                          <a:pt x="3644" y="188"/>
                        </a:lnTo>
                        <a:lnTo>
                          <a:pt x="3635" y="176"/>
                        </a:lnTo>
                        <a:lnTo>
                          <a:pt x="3625" y="163"/>
                        </a:lnTo>
                        <a:lnTo>
                          <a:pt x="3617" y="150"/>
                        </a:lnTo>
                        <a:lnTo>
                          <a:pt x="3606" y="137"/>
                        </a:lnTo>
                        <a:lnTo>
                          <a:pt x="3596" y="123"/>
                        </a:lnTo>
                        <a:lnTo>
                          <a:pt x="3587" y="112"/>
                        </a:lnTo>
                        <a:lnTo>
                          <a:pt x="3577" y="99"/>
                        </a:lnTo>
                        <a:lnTo>
                          <a:pt x="3567" y="87"/>
                        </a:lnTo>
                        <a:lnTo>
                          <a:pt x="3557" y="74"/>
                        </a:lnTo>
                        <a:lnTo>
                          <a:pt x="3547" y="61"/>
                        </a:lnTo>
                        <a:lnTo>
                          <a:pt x="3536" y="49"/>
                        </a:lnTo>
                        <a:lnTo>
                          <a:pt x="3525" y="36"/>
                        </a:lnTo>
                        <a:lnTo>
                          <a:pt x="3515" y="24"/>
                        </a:lnTo>
                        <a:lnTo>
                          <a:pt x="3504" y="11"/>
                        </a:lnTo>
                        <a:lnTo>
                          <a:pt x="3493" y="0"/>
                        </a:lnTo>
                        <a:lnTo>
                          <a:pt x="3376" y="0"/>
                        </a:lnTo>
                        <a:lnTo>
                          <a:pt x="3382" y="7"/>
                        </a:lnTo>
                        <a:lnTo>
                          <a:pt x="3388" y="14"/>
                        </a:lnTo>
                        <a:lnTo>
                          <a:pt x="3392" y="20"/>
                        </a:lnTo>
                        <a:lnTo>
                          <a:pt x="3398" y="27"/>
                        </a:lnTo>
                        <a:lnTo>
                          <a:pt x="3404" y="33"/>
                        </a:lnTo>
                        <a:lnTo>
                          <a:pt x="3408" y="40"/>
                        </a:lnTo>
                        <a:lnTo>
                          <a:pt x="3414" y="48"/>
                        </a:lnTo>
                        <a:lnTo>
                          <a:pt x="3418" y="54"/>
                        </a:lnTo>
                        <a:lnTo>
                          <a:pt x="3424" y="61"/>
                        </a:lnTo>
                        <a:lnTo>
                          <a:pt x="3430" y="67"/>
                        </a:lnTo>
                        <a:lnTo>
                          <a:pt x="3434" y="74"/>
                        </a:lnTo>
                        <a:lnTo>
                          <a:pt x="3439" y="81"/>
                        </a:lnTo>
                        <a:lnTo>
                          <a:pt x="3445" y="87"/>
                        </a:lnTo>
                        <a:lnTo>
                          <a:pt x="3449" y="94"/>
                        </a:lnTo>
                        <a:lnTo>
                          <a:pt x="3453" y="102"/>
                        </a:lnTo>
                        <a:lnTo>
                          <a:pt x="3458" y="107"/>
                        </a:lnTo>
                        <a:lnTo>
                          <a:pt x="3448" y="109"/>
                        </a:lnTo>
                        <a:lnTo>
                          <a:pt x="3437" y="110"/>
                        </a:lnTo>
                        <a:lnTo>
                          <a:pt x="3427" y="112"/>
                        </a:lnTo>
                        <a:lnTo>
                          <a:pt x="3417" y="113"/>
                        </a:lnTo>
                        <a:lnTo>
                          <a:pt x="3407" y="116"/>
                        </a:lnTo>
                        <a:lnTo>
                          <a:pt x="3397" y="119"/>
                        </a:lnTo>
                        <a:lnTo>
                          <a:pt x="3388" y="122"/>
                        </a:lnTo>
                        <a:lnTo>
                          <a:pt x="3379" y="125"/>
                        </a:lnTo>
                        <a:lnTo>
                          <a:pt x="3369" y="128"/>
                        </a:lnTo>
                        <a:lnTo>
                          <a:pt x="3360" y="132"/>
                        </a:lnTo>
                        <a:lnTo>
                          <a:pt x="3351" y="137"/>
                        </a:lnTo>
                        <a:lnTo>
                          <a:pt x="3343" y="141"/>
                        </a:lnTo>
                        <a:lnTo>
                          <a:pt x="3334" y="147"/>
                        </a:lnTo>
                        <a:lnTo>
                          <a:pt x="3325" y="151"/>
                        </a:lnTo>
                        <a:lnTo>
                          <a:pt x="3316" y="157"/>
                        </a:lnTo>
                        <a:lnTo>
                          <a:pt x="3309" y="163"/>
                        </a:lnTo>
                        <a:lnTo>
                          <a:pt x="3281" y="166"/>
                        </a:lnTo>
                        <a:lnTo>
                          <a:pt x="3262" y="164"/>
                        </a:lnTo>
                        <a:lnTo>
                          <a:pt x="3248" y="161"/>
                        </a:lnTo>
                        <a:lnTo>
                          <a:pt x="3238" y="156"/>
                        </a:lnTo>
                        <a:lnTo>
                          <a:pt x="3233" y="147"/>
                        </a:lnTo>
                        <a:lnTo>
                          <a:pt x="3232" y="138"/>
                        </a:lnTo>
                        <a:lnTo>
                          <a:pt x="3233" y="126"/>
                        </a:lnTo>
                        <a:lnTo>
                          <a:pt x="3236" y="113"/>
                        </a:lnTo>
                        <a:lnTo>
                          <a:pt x="3242" y="100"/>
                        </a:lnTo>
                        <a:lnTo>
                          <a:pt x="3248" y="86"/>
                        </a:lnTo>
                        <a:lnTo>
                          <a:pt x="3252" y="71"/>
                        </a:lnTo>
                        <a:lnTo>
                          <a:pt x="3258" y="56"/>
                        </a:lnTo>
                        <a:lnTo>
                          <a:pt x="3261" y="42"/>
                        </a:lnTo>
                        <a:lnTo>
                          <a:pt x="3262" y="27"/>
                        </a:lnTo>
                        <a:lnTo>
                          <a:pt x="3260" y="13"/>
                        </a:lnTo>
                        <a:lnTo>
                          <a:pt x="3255" y="0"/>
                        </a:lnTo>
                        <a:lnTo>
                          <a:pt x="3246" y="0"/>
                        </a:lnTo>
                        <a:lnTo>
                          <a:pt x="3238" y="7"/>
                        </a:lnTo>
                        <a:lnTo>
                          <a:pt x="3232" y="16"/>
                        </a:lnTo>
                        <a:lnTo>
                          <a:pt x="3228" y="26"/>
                        </a:lnTo>
                        <a:lnTo>
                          <a:pt x="3222" y="36"/>
                        </a:lnTo>
                        <a:lnTo>
                          <a:pt x="3219" y="48"/>
                        </a:lnTo>
                        <a:lnTo>
                          <a:pt x="3214" y="59"/>
                        </a:lnTo>
                        <a:lnTo>
                          <a:pt x="3210" y="70"/>
                        </a:lnTo>
                        <a:lnTo>
                          <a:pt x="3206" y="80"/>
                        </a:lnTo>
                        <a:lnTo>
                          <a:pt x="3191" y="83"/>
                        </a:lnTo>
                        <a:lnTo>
                          <a:pt x="3178" y="87"/>
                        </a:lnTo>
                        <a:lnTo>
                          <a:pt x="3163" y="93"/>
                        </a:lnTo>
                        <a:lnTo>
                          <a:pt x="3149" y="99"/>
                        </a:lnTo>
                        <a:lnTo>
                          <a:pt x="3136" y="105"/>
                        </a:lnTo>
                        <a:lnTo>
                          <a:pt x="3121" y="110"/>
                        </a:lnTo>
                        <a:lnTo>
                          <a:pt x="3107" y="115"/>
                        </a:lnTo>
                        <a:lnTo>
                          <a:pt x="3092" y="121"/>
                        </a:lnTo>
                        <a:lnTo>
                          <a:pt x="3079" y="125"/>
                        </a:lnTo>
                        <a:lnTo>
                          <a:pt x="3064" y="128"/>
                        </a:lnTo>
                        <a:lnTo>
                          <a:pt x="3050" y="131"/>
                        </a:lnTo>
                        <a:lnTo>
                          <a:pt x="3034" y="132"/>
                        </a:lnTo>
                        <a:lnTo>
                          <a:pt x="3019" y="131"/>
                        </a:lnTo>
                        <a:lnTo>
                          <a:pt x="3003" y="128"/>
                        </a:lnTo>
                        <a:lnTo>
                          <a:pt x="2987" y="125"/>
                        </a:lnTo>
                        <a:lnTo>
                          <a:pt x="2971" y="118"/>
                        </a:lnTo>
                        <a:lnTo>
                          <a:pt x="2981" y="113"/>
                        </a:lnTo>
                        <a:lnTo>
                          <a:pt x="2993" y="109"/>
                        </a:lnTo>
                        <a:lnTo>
                          <a:pt x="3005" y="103"/>
                        </a:lnTo>
                        <a:lnTo>
                          <a:pt x="3016" y="97"/>
                        </a:lnTo>
                        <a:lnTo>
                          <a:pt x="3028" y="91"/>
                        </a:lnTo>
                        <a:lnTo>
                          <a:pt x="3040" y="86"/>
                        </a:lnTo>
                        <a:lnTo>
                          <a:pt x="3053" y="80"/>
                        </a:lnTo>
                        <a:lnTo>
                          <a:pt x="3064" y="72"/>
                        </a:lnTo>
                        <a:lnTo>
                          <a:pt x="3076" y="67"/>
                        </a:lnTo>
                        <a:lnTo>
                          <a:pt x="3089" y="59"/>
                        </a:lnTo>
                        <a:lnTo>
                          <a:pt x="3101" y="51"/>
                        </a:lnTo>
                        <a:lnTo>
                          <a:pt x="3111" y="43"/>
                        </a:lnTo>
                        <a:lnTo>
                          <a:pt x="3123" y="35"/>
                        </a:lnTo>
                        <a:lnTo>
                          <a:pt x="3133" y="24"/>
                        </a:lnTo>
                        <a:lnTo>
                          <a:pt x="3142" y="16"/>
                        </a:lnTo>
                        <a:lnTo>
                          <a:pt x="3150" y="5"/>
                        </a:lnTo>
                        <a:lnTo>
                          <a:pt x="3057" y="14"/>
                        </a:lnTo>
                        <a:lnTo>
                          <a:pt x="3051" y="14"/>
                        </a:lnTo>
                        <a:lnTo>
                          <a:pt x="3047" y="11"/>
                        </a:lnTo>
                        <a:lnTo>
                          <a:pt x="3044" y="10"/>
                        </a:lnTo>
                        <a:lnTo>
                          <a:pt x="3040" y="8"/>
                        </a:lnTo>
                        <a:lnTo>
                          <a:pt x="3037" y="7"/>
                        </a:lnTo>
                        <a:lnTo>
                          <a:pt x="3032" y="4"/>
                        </a:lnTo>
                        <a:lnTo>
                          <a:pt x="3031" y="3"/>
                        </a:lnTo>
                        <a:lnTo>
                          <a:pt x="3028" y="0"/>
                        </a:lnTo>
                        <a:lnTo>
                          <a:pt x="1296" y="0"/>
                        </a:lnTo>
                        <a:lnTo>
                          <a:pt x="1304" y="7"/>
                        </a:lnTo>
                        <a:lnTo>
                          <a:pt x="1313" y="13"/>
                        </a:lnTo>
                        <a:lnTo>
                          <a:pt x="1322" y="19"/>
                        </a:lnTo>
                        <a:lnTo>
                          <a:pt x="1329" y="24"/>
                        </a:lnTo>
                        <a:lnTo>
                          <a:pt x="1338" y="30"/>
                        </a:lnTo>
                        <a:lnTo>
                          <a:pt x="1345" y="35"/>
                        </a:lnTo>
                        <a:lnTo>
                          <a:pt x="1352" y="39"/>
                        </a:lnTo>
                        <a:lnTo>
                          <a:pt x="1358" y="43"/>
                        </a:lnTo>
                        <a:lnTo>
                          <a:pt x="1352" y="48"/>
                        </a:lnTo>
                        <a:lnTo>
                          <a:pt x="1347" y="52"/>
                        </a:lnTo>
                        <a:lnTo>
                          <a:pt x="1341" y="58"/>
                        </a:lnTo>
                        <a:lnTo>
                          <a:pt x="1333" y="62"/>
                        </a:lnTo>
                        <a:lnTo>
                          <a:pt x="1325" y="67"/>
                        </a:lnTo>
                        <a:lnTo>
                          <a:pt x="1317" y="71"/>
                        </a:lnTo>
                        <a:lnTo>
                          <a:pt x="1309" y="75"/>
                        </a:lnTo>
                        <a:lnTo>
                          <a:pt x="1300" y="80"/>
                        </a:lnTo>
                        <a:lnTo>
                          <a:pt x="1291" y="83"/>
                        </a:lnTo>
                        <a:lnTo>
                          <a:pt x="1282" y="87"/>
                        </a:lnTo>
                        <a:lnTo>
                          <a:pt x="1274" y="91"/>
                        </a:lnTo>
                        <a:lnTo>
                          <a:pt x="1265" y="94"/>
                        </a:lnTo>
                        <a:lnTo>
                          <a:pt x="1255" y="97"/>
                        </a:lnTo>
                        <a:lnTo>
                          <a:pt x="1247" y="102"/>
                        </a:lnTo>
                        <a:lnTo>
                          <a:pt x="1239" y="105"/>
                        </a:lnTo>
                        <a:lnTo>
                          <a:pt x="1230" y="107"/>
                        </a:lnTo>
                        <a:lnTo>
                          <a:pt x="1223" y="113"/>
                        </a:lnTo>
                        <a:lnTo>
                          <a:pt x="1214" y="118"/>
                        </a:lnTo>
                        <a:lnTo>
                          <a:pt x="1205" y="122"/>
                        </a:lnTo>
                        <a:lnTo>
                          <a:pt x="1195" y="126"/>
                        </a:lnTo>
                        <a:lnTo>
                          <a:pt x="1183" y="131"/>
                        </a:lnTo>
                        <a:lnTo>
                          <a:pt x="1172" y="135"/>
                        </a:lnTo>
                        <a:lnTo>
                          <a:pt x="1160" y="139"/>
                        </a:lnTo>
                        <a:lnTo>
                          <a:pt x="1147" y="142"/>
                        </a:lnTo>
                        <a:lnTo>
                          <a:pt x="1135" y="147"/>
                        </a:lnTo>
                        <a:lnTo>
                          <a:pt x="1122" y="150"/>
                        </a:lnTo>
                        <a:lnTo>
                          <a:pt x="1109" y="153"/>
                        </a:lnTo>
                        <a:lnTo>
                          <a:pt x="1097" y="156"/>
                        </a:lnTo>
                        <a:lnTo>
                          <a:pt x="1086" y="157"/>
                        </a:lnTo>
                        <a:lnTo>
                          <a:pt x="1074" y="160"/>
                        </a:lnTo>
                        <a:lnTo>
                          <a:pt x="1062" y="161"/>
                        </a:lnTo>
                        <a:lnTo>
                          <a:pt x="1052" y="163"/>
                        </a:lnTo>
                        <a:lnTo>
                          <a:pt x="1038" y="167"/>
                        </a:lnTo>
                        <a:lnTo>
                          <a:pt x="1023" y="170"/>
                        </a:lnTo>
                        <a:lnTo>
                          <a:pt x="1007" y="172"/>
                        </a:lnTo>
                        <a:lnTo>
                          <a:pt x="991" y="173"/>
                        </a:lnTo>
                        <a:lnTo>
                          <a:pt x="975" y="173"/>
                        </a:lnTo>
                        <a:lnTo>
                          <a:pt x="956" y="172"/>
                        </a:lnTo>
                        <a:lnTo>
                          <a:pt x="940" y="170"/>
                        </a:lnTo>
                        <a:lnTo>
                          <a:pt x="923" y="166"/>
                        </a:lnTo>
                        <a:lnTo>
                          <a:pt x="904" y="163"/>
                        </a:lnTo>
                        <a:lnTo>
                          <a:pt x="886" y="157"/>
                        </a:lnTo>
                        <a:lnTo>
                          <a:pt x="869" y="151"/>
                        </a:lnTo>
                        <a:lnTo>
                          <a:pt x="853" y="144"/>
                        </a:lnTo>
                        <a:lnTo>
                          <a:pt x="837" y="137"/>
                        </a:lnTo>
                        <a:lnTo>
                          <a:pt x="821" y="128"/>
                        </a:lnTo>
                        <a:lnTo>
                          <a:pt x="806" y="118"/>
                        </a:lnTo>
                        <a:lnTo>
                          <a:pt x="791" y="107"/>
                        </a:lnTo>
                        <a:lnTo>
                          <a:pt x="786" y="103"/>
                        </a:lnTo>
                        <a:lnTo>
                          <a:pt x="780" y="99"/>
                        </a:lnTo>
                        <a:lnTo>
                          <a:pt x="774" y="94"/>
                        </a:lnTo>
                        <a:lnTo>
                          <a:pt x="768" y="89"/>
                        </a:lnTo>
                        <a:lnTo>
                          <a:pt x="762" y="83"/>
                        </a:lnTo>
                        <a:lnTo>
                          <a:pt x="755" y="75"/>
                        </a:lnTo>
                        <a:lnTo>
                          <a:pt x="749" y="70"/>
                        </a:lnTo>
                        <a:lnTo>
                          <a:pt x="743" y="62"/>
                        </a:lnTo>
                        <a:lnTo>
                          <a:pt x="738" y="55"/>
                        </a:lnTo>
                        <a:lnTo>
                          <a:pt x="730" y="48"/>
                        </a:lnTo>
                        <a:lnTo>
                          <a:pt x="726" y="40"/>
                        </a:lnTo>
                        <a:lnTo>
                          <a:pt x="720" y="33"/>
                        </a:lnTo>
                        <a:lnTo>
                          <a:pt x="714" y="24"/>
                        </a:lnTo>
                        <a:lnTo>
                          <a:pt x="708" y="17"/>
                        </a:lnTo>
                        <a:lnTo>
                          <a:pt x="704" y="8"/>
                        </a:lnTo>
                        <a:lnTo>
                          <a:pt x="700" y="0"/>
                        </a:lnTo>
                        <a:lnTo>
                          <a:pt x="685" y="0"/>
                        </a:lnTo>
                        <a:lnTo>
                          <a:pt x="687" y="11"/>
                        </a:lnTo>
                        <a:lnTo>
                          <a:pt x="689" y="24"/>
                        </a:lnTo>
                        <a:lnTo>
                          <a:pt x="692" y="38"/>
                        </a:lnTo>
                        <a:lnTo>
                          <a:pt x="697" y="52"/>
                        </a:lnTo>
                        <a:lnTo>
                          <a:pt x="701" y="65"/>
                        </a:lnTo>
                        <a:lnTo>
                          <a:pt x="707" y="80"/>
                        </a:lnTo>
                        <a:lnTo>
                          <a:pt x="714" y="94"/>
                        </a:lnTo>
                        <a:lnTo>
                          <a:pt x="723" y="109"/>
                        </a:lnTo>
                        <a:lnTo>
                          <a:pt x="733" y="123"/>
                        </a:lnTo>
                        <a:lnTo>
                          <a:pt x="745" y="138"/>
                        </a:lnTo>
                        <a:lnTo>
                          <a:pt x="758" y="151"/>
                        </a:lnTo>
                        <a:lnTo>
                          <a:pt x="772" y="164"/>
                        </a:lnTo>
                        <a:lnTo>
                          <a:pt x="790" y="177"/>
                        </a:lnTo>
                        <a:lnTo>
                          <a:pt x="809" y="189"/>
                        </a:lnTo>
                        <a:lnTo>
                          <a:pt x="829" y="201"/>
                        </a:lnTo>
                        <a:lnTo>
                          <a:pt x="853" y="211"/>
                        </a:lnTo>
                        <a:lnTo>
                          <a:pt x="839" y="215"/>
                        </a:lnTo>
                        <a:lnTo>
                          <a:pt x="825" y="217"/>
                        </a:lnTo>
                        <a:lnTo>
                          <a:pt x="809" y="218"/>
                        </a:lnTo>
                        <a:lnTo>
                          <a:pt x="791" y="217"/>
                        </a:lnTo>
                        <a:lnTo>
                          <a:pt x="772" y="215"/>
                        </a:lnTo>
                        <a:lnTo>
                          <a:pt x="754" y="209"/>
                        </a:lnTo>
                        <a:lnTo>
                          <a:pt x="733" y="202"/>
                        </a:lnTo>
                        <a:lnTo>
                          <a:pt x="711" y="193"/>
                        </a:lnTo>
                        <a:lnTo>
                          <a:pt x="689" y="182"/>
                        </a:lnTo>
                        <a:lnTo>
                          <a:pt x="666" y="166"/>
                        </a:lnTo>
                        <a:lnTo>
                          <a:pt x="643" y="148"/>
                        </a:lnTo>
                        <a:lnTo>
                          <a:pt x="618" y="126"/>
                        </a:lnTo>
                        <a:lnTo>
                          <a:pt x="595" y="100"/>
                        </a:lnTo>
                        <a:lnTo>
                          <a:pt x="570" y="71"/>
                        </a:lnTo>
                        <a:lnTo>
                          <a:pt x="547" y="38"/>
                        </a:lnTo>
                        <a:lnTo>
                          <a:pt x="522" y="0"/>
                        </a:lnTo>
                        <a:lnTo>
                          <a:pt x="49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600" bIns="-12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98" name=""/>
                  <p:cNvSpPr/>
                  <p:nvPr/>
                </p:nvSpPr>
                <p:spPr>
                  <a:xfrm>
                    <a:off x="3089520" y="5375160"/>
                    <a:ext cx="7560" cy="2160"/>
                  </a:xfrm>
                  <a:custGeom>
                    <a:avLst/>
                    <a:gdLst/>
                    <a:ahLst/>
                    <a:rect l="l" t="t" r="r" b="b"/>
                    <a:pathLst>
                      <a:path w="134" h="44">
                        <a:moveTo>
                          <a:pt x="134" y="44"/>
                        </a:moveTo>
                        <a:lnTo>
                          <a:pt x="123" y="38"/>
                        </a:lnTo>
                        <a:lnTo>
                          <a:pt x="113" y="32"/>
                        </a:lnTo>
                        <a:lnTo>
                          <a:pt x="103" y="26"/>
                        </a:lnTo>
                        <a:lnTo>
                          <a:pt x="93" y="21"/>
                        </a:lnTo>
                        <a:lnTo>
                          <a:pt x="83" y="16"/>
                        </a:lnTo>
                        <a:lnTo>
                          <a:pt x="72" y="10"/>
                        </a:lnTo>
                        <a:lnTo>
                          <a:pt x="61" y="5"/>
                        </a:lnTo>
                        <a:lnTo>
                          <a:pt x="51" y="0"/>
                        </a:lnTo>
                        <a:lnTo>
                          <a:pt x="36" y="0"/>
                        </a:lnTo>
                        <a:lnTo>
                          <a:pt x="24" y="2"/>
                        </a:lnTo>
                        <a:lnTo>
                          <a:pt x="16" y="6"/>
                        </a:lnTo>
                        <a:lnTo>
                          <a:pt x="8" y="12"/>
                        </a:lnTo>
                        <a:lnTo>
                          <a:pt x="4" y="18"/>
                        </a:lnTo>
                        <a:lnTo>
                          <a:pt x="1" y="26"/>
                        </a:lnTo>
                        <a:lnTo>
                          <a:pt x="0" y="35"/>
                        </a:lnTo>
                        <a:lnTo>
                          <a:pt x="1" y="44"/>
                        </a:lnTo>
                        <a:lnTo>
                          <a:pt x="134" y="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640" bIns="-446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99" name=""/>
                  <p:cNvSpPr/>
                  <p:nvPr/>
                </p:nvSpPr>
                <p:spPr>
                  <a:xfrm>
                    <a:off x="2973600" y="5317920"/>
                    <a:ext cx="360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64" h="65">
                        <a:moveTo>
                          <a:pt x="9" y="65"/>
                        </a:moveTo>
                        <a:lnTo>
                          <a:pt x="1" y="63"/>
                        </a:lnTo>
                        <a:lnTo>
                          <a:pt x="0" y="58"/>
                        </a:lnTo>
                        <a:lnTo>
                          <a:pt x="3" y="49"/>
                        </a:lnTo>
                        <a:lnTo>
                          <a:pt x="9" y="39"/>
                        </a:lnTo>
                        <a:lnTo>
                          <a:pt x="18" y="29"/>
                        </a:lnTo>
                        <a:lnTo>
                          <a:pt x="26" y="17"/>
                        </a:lnTo>
                        <a:lnTo>
                          <a:pt x="36" y="7"/>
                        </a:lnTo>
                        <a:lnTo>
                          <a:pt x="45" y="0"/>
                        </a:lnTo>
                        <a:lnTo>
                          <a:pt x="64" y="0"/>
                        </a:lnTo>
                        <a:lnTo>
                          <a:pt x="9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00" name=""/>
                  <p:cNvSpPr/>
                  <p:nvPr/>
                </p:nvSpPr>
                <p:spPr>
                  <a:xfrm>
                    <a:off x="3004200" y="5350320"/>
                    <a:ext cx="4140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719" h="329">
                        <a:moveTo>
                          <a:pt x="692" y="186"/>
                        </a:moveTo>
                        <a:lnTo>
                          <a:pt x="719" y="198"/>
                        </a:lnTo>
                        <a:lnTo>
                          <a:pt x="713" y="205"/>
                        </a:lnTo>
                        <a:lnTo>
                          <a:pt x="708" y="214"/>
                        </a:lnTo>
                        <a:lnTo>
                          <a:pt x="703" y="221"/>
                        </a:lnTo>
                        <a:lnTo>
                          <a:pt x="695" y="228"/>
                        </a:lnTo>
                        <a:lnTo>
                          <a:pt x="688" y="237"/>
                        </a:lnTo>
                        <a:lnTo>
                          <a:pt x="681" y="244"/>
                        </a:lnTo>
                        <a:lnTo>
                          <a:pt x="672" y="253"/>
                        </a:lnTo>
                        <a:lnTo>
                          <a:pt x="663" y="260"/>
                        </a:lnTo>
                        <a:lnTo>
                          <a:pt x="656" y="269"/>
                        </a:lnTo>
                        <a:lnTo>
                          <a:pt x="647" y="276"/>
                        </a:lnTo>
                        <a:lnTo>
                          <a:pt x="640" y="285"/>
                        </a:lnTo>
                        <a:lnTo>
                          <a:pt x="631" y="294"/>
                        </a:lnTo>
                        <a:lnTo>
                          <a:pt x="624" y="303"/>
                        </a:lnTo>
                        <a:lnTo>
                          <a:pt x="618" y="310"/>
                        </a:lnTo>
                        <a:lnTo>
                          <a:pt x="611" y="320"/>
                        </a:lnTo>
                        <a:lnTo>
                          <a:pt x="606" y="329"/>
                        </a:lnTo>
                        <a:lnTo>
                          <a:pt x="599" y="320"/>
                        </a:lnTo>
                        <a:lnTo>
                          <a:pt x="592" y="313"/>
                        </a:lnTo>
                        <a:lnTo>
                          <a:pt x="585" y="303"/>
                        </a:lnTo>
                        <a:lnTo>
                          <a:pt x="577" y="294"/>
                        </a:lnTo>
                        <a:lnTo>
                          <a:pt x="572" y="284"/>
                        </a:lnTo>
                        <a:lnTo>
                          <a:pt x="564" y="275"/>
                        </a:lnTo>
                        <a:lnTo>
                          <a:pt x="558" y="265"/>
                        </a:lnTo>
                        <a:lnTo>
                          <a:pt x="551" y="256"/>
                        </a:lnTo>
                        <a:lnTo>
                          <a:pt x="544" y="247"/>
                        </a:lnTo>
                        <a:lnTo>
                          <a:pt x="537" y="240"/>
                        </a:lnTo>
                        <a:lnTo>
                          <a:pt x="528" y="233"/>
                        </a:lnTo>
                        <a:lnTo>
                          <a:pt x="519" y="227"/>
                        </a:lnTo>
                        <a:lnTo>
                          <a:pt x="509" y="221"/>
                        </a:lnTo>
                        <a:lnTo>
                          <a:pt x="499" y="218"/>
                        </a:lnTo>
                        <a:lnTo>
                          <a:pt x="488" y="217"/>
                        </a:lnTo>
                        <a:lnTo>
                          <a:pt x="475" y="217"/>
                        </a:lnTo>
                        <a:lnTo>
                          <a:pt x="461" y="214"/>
                        </a:lnTo>
                        <a:lnTo>
                          <a:pt x="445" y="211"/>
                        </a:lnTo>
                        <a:lnTo>
                          <a:pt x="429" y="209"/>
                        </a:lnTo>
                        <a:lnTo>
                          <a:pt x="414" y="209"/>
                        </a:lnTo>
                        <a:lnTo>
                          <a:pt x="398" y="209"/>
                        </a:lnTo>
                        <a:lnTo>
                          <a:pt x="384" y="211"/>
                        </a:lnTo>
                        <a:lnTo>
                          <a:pt x="369" y="212"/>
                        </a:lnTo>
                        <a:lnTo>
                          <a:pt x="353" y="215"/>
                        </a:lnTo>
                        <a:lnTo>
                          <a:pt x="338" y="218"/>
                        </a:lnTo>
                        <a:lnTo>
                          <a:pt x="324" y="221"/>
                        </a:lnTo>
                        <a:lnTo>
                          <a:pt x="309" y="225"/>
                        </a:lnTo>
                        <a:lnTo>
                          <a:pt x="295" y="228"/>
                        </a:lnTo>
                        <a:lnTo>
                          <a:pt x="280" y="233"/>
                        </a:lnTo>
                        <a:lnTo>
                          <a:pt x="266" y="237"/>
                        </a:lnTo>
                        <a:lnTo>
                          <a:pt x="251" y="241"/>
                        </a:lnTo>
                        <a:lnTo>
                          <a:pt x="236" y="246"/>
                        </a:lnTo>
                        <a:lnTo>
                          <a:pt x="222" y="250"/>
                        </a:lnTo>
                        <a:lnTo>
                          <a:pt x="207" y="256"/>
                        </a:lnTo>
                        <a:lnTo>
                          <a:pt x="193" y="259"/>
                        </a:lnTo>
                        <a:lnTo>
                          <a:pt x="180" y="263"/>
                        </a:lnTo>
                        <a:lnTo>
                          <a:pt x="165" y="268"/>
                        </a:lnTo>
                        <a:lnTo>
                          <a:pt x="150" y="271"/>
                        </a:lnTo>
                        <a:lnTo>
                          <a:pt x="136" y="273"/>
                        </a:lnTo>
                        <a:lnTo>
                          <a:pt x="123" y="276"/>
                        </a:lnTo>
                        <a:lnTo>
                          <a:pt x="108" y="279"/>
                        </a:lnTo>
                        <a:lnTo>
                          <a:pt x="95" y="279"/>
                        </a:lnTo>
                        <a:lnTo>
                          <a:pt x="81" y="281"/>
                        </a:lnTo>
                        <a:lnTo>
                          <a:pt x="66" y="281"/>
                        </a:lnTo>
                        <a:lnTo>
                          <a:pt x="53" y="279"/>
                        </a:lnTo>
                        <a:lnTo>
                          <a:pt x="38" y="278"/>
                        </a:lnTo>
                        <a:lnTo>
                          <a:pt x="24" y="275"/>
                        </a:lnTo>
                        <a:lnTo>
                          <a:pt x="11" y="272"/>
                        </a:lnTo>
                        <a:lnTo>
                          <a:pt x="2" y="244"/>
                        </a:lnTo>
                        <a:lnTo>
                          <a:pt x="0" y="220"/>
                        </a:lnTo>
                        <a:lnTo>
                          <a:pt x="2" y="199"/>
                        </a:lnTo>
                        <a:lnTo>
                          <a:pt x="9" y="182"/>
                        </a:lnTo>
                        <a:lnTo>
                          <a:pt x="18" y="167"/>
                        </a:lnTo>
                        <a:lnTo>
                          <a:pt x="31" y="154"/>
                        </a:lnTo>
                        <a:lnTo>
                          <a:pt x="46" y="142"/>
                        </a:lnTo>
                        <a:lnTo>
                          <a:pt x="63" y="132"/>
                        </a:lnTo>
                        <a:lnTo>
                          <a:pt x="81" y="122"/>
                        </a:lnTo>
                        <a:lnTo>
                          <a:pt x="99" y="112"/>
                        </a:lnTo>
                        <a:lnTo>
                          <a:pt x="118" y="102"/>
                        </a:lnTo>
                        <a:lnTo>
                          <a:pt x="137" y="90"/>
                        </a:lnTo>
                        <a:lnTo>
                          <a:pt x="155" y="78"/>
                        </a:lnTo>
                        <a:lnTo>
                          <a:pt x="169" y="64"/>
                        </a:lnTo>
                        <a:lnTo>
                          <a:pt x="184" y="48"/>
                        </a:lnTo>
                        <a:lnTo>
                          <a:pt x="194" y="29"/>
                        </a:lnTo>
                        <a:lnTo>
                          <a:pt x="209" y="22"/>
                        </a:lnTo>
                        <a:lnTo>
                          <a:pt x="223" y="14"/>
                        </a:lnTo>
                        <a:lnTo>
                          <a:pt x="238" y="10"/>
                        </a:lnTo>
                        <a:lnTo>
                          <a:pt x="254" y="5"/>
                        </a:lnTo>
                        <a:lnTo>
                          <a:pt x="270" y="3"/>
                        </a:lnTo>
                        <a:lnTo>
                          <a:pt x="286" y="1"/>
                        </a:lnTo>
                        <a:lnTo>
                          <a:pt x="302" y="0"/>
                        </a:lnTo>
                        <a:lnTo>
                          <a:pt x="318" y="0"/>
                        </a:lnTo>
                        <a:lnTo>
                          <a:pt x="334" y="0"/>
                        </a:lnTo>
                        <a:lnTo>
                          <a:pt x="352" y="1"/>
                        </a:lnTo>
                        <a:lnTo>
                          <a:pt x="368" y="4"/>
                        </a:lnTo>
                        <a:lnTo>
                          <a:pt x="385" y="7"/>
                        </a:lnTo>
                        <a:lnTo>
                          <a:pt x="403" y="10"/>
                        </a:lnTo>
                        <a:lnTo>
                          <a:pt x="419" y="14"/>
                        </a:lnTo>
                        <a:lnTo>
                          <a:pt x="435" y="20"/>
                        </a:lnTo>
                        <a:lnTo>
                          <a:pt x="451" y="24"/>
                        </a:lnTo>
                        <a:lnTo>
                          <a:pt x="468" y="30"/>
                        </a:lnTo>
                        <a:lnTo>
                          <a:pt x="484" y="38"/>
                        </a:lnTo>
                        <a:lnTo>
                          <a:pt x="499" y="43"/>
                        </a:lnTo>
                        <a:lnTo>
                          <a:pt x="515" y="51"/>
                        </a:lnTo>
                        <a:lnTo>
                          <a:pt x="529" y="59"/>
                        </a:lnTo>
                        <a:lnTo>
                          <a:pt x="544" y="67"/>
                        </a:lnTo>
                        <a:lnTo>
                          <a:pt x="558" y="74"/>
                        </a:lnTo>
                        <a:lnTo>
                          <a:pt x="573" y="83"/>
                        </a:lnTo>
                        <a:lnTo>
                          <a:pt x="586" y="91"/>
                        </a:lnTo>
                        <a:lnTo>
                          <a:pt x="599" y="100"/>
                        </a:lnTo>
                        <a:lnTo>
                          <a:pt x="611" y="109"/>
                        </a:lnTo>
                        <a:lnTo>
                          <a:pt x="623" y="118"/>
                        </a:lnTo>
                        <a:lnTo>
                          <a:pt x="634" y="125"/>
                        </a:lnTo>
                        <a:lnTo>
                          <a:pt x="644" y="134"/>
                        </a:lnTo>
                        <a:lnTo>
                          <a:pt x="653" y="142"/>
                        </a:lnTo>
                        <a:lnTo>
                          <a:pt x="662" y="151"/>
                        </a:lnTo>
                        <a:lnTo>
                          <a:pt x="663" y="157"/>
                        </a:lnTo>
                        <a:lnTo>
                          <a:pt x="668" y="161"/>
                        </a:lnTo>
                        <a:lnTo>
                          <a:pt x="671" y="166"/>
                        </a:lnTo>
                        <a:lnTo>
                          <a:pt x="676" y="170"/>
                        </a:lnTo>
                        <a:lnTo>
                          <a:pt x="681" y="173"/>
                        </a:lnTo>
                        <a:lnTo>
                          <a:pt x="685" y="176"/>
                        </a:lnTo>
                        <a:lnTo>
                          <a:pt x="690" y="182"/>
                        </a:lnTo>
                        <a:lnTo>
                          <a:pt x="692" y="1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01" name=""/>
                  <p:cNvSpPr/>
                  <p:nvPr/>
                </p:nvSpPr>
                <p:spPr>
                  <a:xfrm>
                    <a:off x="2949120" y="5362200"/>
                    <a:ext cx="86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153" h="94">
                        <a:moveTo>
                          <a:pt x="153" y="0"/>
                        </a:moveTo>
                        <a:lnTo>
                          <a:pt x="147" y="11"/>
                        </a:lnTo>
                        <a:lnTo>
                          <a:pt x="141" y="19"/>
                        </a:lnTo>
                        <a:lnTo>
                          <a:pt x="136" y="28"/>
                        </a:lnTo>
                        <a:lnTo>
                          <a:pt x="127" y="37"/>
                        </a:lnTo>
                        <a:lnTo>
                          <a:pt x="120" y="44"/>
                        </a:lnTo>
                        <a:lnTo>
                          <a:pt x="111" y="51"/>
                        </a:lnTo>
                        <a:lnTo>
                          <a:pt x="102" y="56"/>
                        </a:lnTo>
                        <a:lnTo>
                          <a:pt x="93" y="62"/>
                        </a:lnTo>
                        <a:lnTo>
                          <a:pt x="83" y="67"/>
                        </a:lnTo>
                        <a:lnTo>
                          <a:pt x="73" y="72"/>
                        </a:lnTo>
                        <a:lnTo>
                          <a:pt x="64" y="76"/>
                        </a:lnTo>
                        <a:lnTo>
                          <a:pt x="54" y="81"/>
                        </a:lnTo>
                        <a:lnTo>
                          <a:pt x="44" y="83"/>
                        </a:lnTo>
                        <a:lnTo>
                          <a:pt x="34" y="88"/>
                        </a:lnTo>
                        <a:lnTo>
                          <a:pt x="23" y="91"/>
                        </a:lnTo>
                        <a:lnTo>
                          <a:pt x="13" y="94"/>
                        </a:lnTo>
                        <a:lnTo>
                          <a:pt x="6" y="85"/>
                        </a:lnTo>
                        <a:lnTo>
                          <a:pt x="2" y="76"/>
                        </a:lnTo>
                        <a:lnTo>
                          <a:pt x="0" y="69"/>
                        </a:lnTo>
                        <a:lnTo>
                          <a:pt x="2" y="62"/>
                        </a:lnTo>
                        <a:lnTo>
                          <a:pt x="3" y="54"/>
                        </a:lnTo>
                        <a:lnTo>
                          <a:pt x="6" y="46"/>
                        </a:lnTo>
                        <a:lnTo>
                          <a:pt x="9" y="38"/>
                        </a:lnTo>
                        <a:lnTo>
                          <a:pt x="13" y="28"/>
                        </a:lnTo>
                        <a:lnTo>
                          <a:pt x="22" y="27"/>
                        </a:lnTo>
                        <a:lnTo>
                          <a:pt x="31" y="25"/>
                        </a:lnTo>
                        <a:lnTo>
                          <a:pt x="39" y="24"/>
                        </a:lnTo>
                        <a:lnTo>
                          <a:pt x="48" y="22"/>
                        </a:lnTo>
                        <a:lnTo>
                          <a:pt x="57" y="19"/>
                        </a:lnTo>
                        <a:lnTo>
                          <a:pt x="66" y="18"/>
                        </a:lnTo>
                        <a:lnTo>
                          <a:pt x="74" y="16"/>
                        </a:lnTo>
                        <a:lnTo>
                          <a:pt x="83" y="15"/>
                        </a:lnTo>
                        <a:lnTo>
                          <a:pt x="92" y="12"/>
                        </a:lnTo>
                        <a:lnTo>
                          <a:pt x="101" y="11"/>
                        </a:lnTo>
                        <a:lnTo>
                          <a:pt x="109" y="9"/>
                        </a:lnTo>
                        <a:lnTo>
                          <a:pt x="118" y="8"/>
                        </a:lnTo>
                        <a:lnTo>
                          <a:pt x="127" y="5"/>
                        </a:lnTo>
                        <a:lnTo>
                          <a:pt x="136" y="3"/>
                        </a:lnTo>
                        <a:lnTo>
                          <a:pt x="144" y="2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02" name=""/>
                  <p:cNvSpPr/>
                  <p:nvPr/>
                </p:nvSpPr>
                <p:spPr>
                  <a:xfrm>
                    <a:off x="3072960" y="5364360"/>
                    <a:ext cx="4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75" h="76">
                        <a:moveTo>
                          <a:pt x="69" y="66"/>
                        </a:moveTo>
                        <a:lnTo>
                          <a:pt x="69" y="75"/>
                        </a:lnTo>
                        <a:lnTo>
                          <a:pt x="69" y="76"/>
                        </a:lnTo>
                        <a:lnTo>
                          <a:pt x="66" y="76"/>
                        </a:lnTo>
                        <a:lnTo>
                          <a:pt x="62" y="76"/>
                        </a:lnTo>
                        <a:lnTo>
                          <a:pt x="57" y="75"/>
                        </a:lnTo>
                        <a:lnTo>
                          <a:pt x="51" y="73"/>
                        </a:lnTo>
                        <a:lnTo>
                          <a:pt x="44" y="70"/>
                        </a:lnTo>
                        <a:lnTo>
                          <a:pt x="37" y="66"/>
                        </a:lnTo>
                        <a:lnTo>
                          <a:pt x="30" y="61"/>
                        </a:lnTo>
                        <a:lnTo>
                          <a:pt x="22" y="56"/>
                        </a:lnTo>
                        <a:lnTo>
                          <a:pt x="15" y="50"/>
                        </a:lnTo>
                        <a:lnTo>
                          <a:pt x="9" y="43"/>
                        </a:lnTo>
                        <a:lnTo>
                          <a:pt x="5" y="35"/>
                        </a:lnTo>
                        <a:lnTo>
                          <a:pt x="2" y="28"/>
                        </a:lnTo>
                        <a:lnTo>
                          <a:pt x="0" y="18"/>
                        </a:lnTo>
                        <a:lnTo>
                          <a:pt x="2" y="9"/>
                        </a:lnTo>
                        <a:lnTo>
                          <a:pt x="3" y="0"/>
                        </a:lnTo>
                        <a:lnTo>
                          <a:pt x="9" y="3"/>
                        </a:lnTo>
                        <a:lnTo>
                          <a:pt x="15" y="6"/>
                        </a:lnTo>
                        <a:lnTo>
                          <a:pt x="22" y="9"/>
                        </a:lnTo>
                        <a:lnTo>
                          <a:pt x="28" y="12"/>
                        </a:lnTo>
                        <a:lnTo>
                          <a:pt x="35" y="15"/>
                        </a:lnTo>
                        <a:lnTo>
                          <a:pt x="43" y="18"/>
                        </a:lnTo>
                        <a:lnTo>
                          <a:pt x="49" y="21"/>
                        </a:lnTo>
                        <a:lnTo>
                          <a:pt x="56" y="22"/>
                        </a:lnTo>
                        <a:lnTo>
                          <a:pt x="62" y="27"/>
                        </a:lnTo>
                        <a:lnTo>
                          <a:pt x="66" y="29"/>
                        </a:lnTo>
                        <a:lnTo>
                          <a:pt x="70" y="34"/>
                        </a:lnTo>
                        <a:lnTo>
                          <a:pt x="73" y="38"/>
                        </a:lnTo>
                        <a:lnTo>
                          <a:pt x="75" y="44"/>
                        </a:lnTo>
                        <a:lnTo>
                          <a:pt x="75" y="50"/>
                        </a:lnTo>
                        <a:lnTo>
                          <a:pt x="73" y="57"/>
                        </a:lnTo>
                        <a:lnTo>
                          <a:pt x="69" y="6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03" name=""/>
                  <p:cNvSpPr/>
                  <p:nvPr/>
                </p:nvSpPr>
                <p:spPr>
                  <a:xfrm>
                    <a:off x="2943720" y="5371200"/>
                    <a:ext cx="2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157">
                        <a:moveTo>
                          <a:pt x="41" y="0"/>
                        </a:moveTo>
                        <a:lnTo>
                          <a:pt x="42" y="10"/>
                        </a:lnTo>
                        <a:lnTo>
                          <a:pt x="44" y="19"/>
                        </a:lnTo>
                        <a:lnTo>
                          <a:pt x="44" y="29"/>
                        </a:lnTo>
                        <a:lnTo>
                          <a:pt x="44" y="39"/>
                        </a:lnTo>
                        <a:lnTo>
                          <a:pt x="44" y="51"/>
                        </a:lnTo>
                        <a:lnTo>
                          <a:pt x="42" y="61"/>
                        </a:lnTo>
                        <a:lnTo>
                          <a:pt x="41" y="71"/>
                        </a:lnTo>
                        <a:lnTo>
                          <a:pt x="39" y="83"/>
                        </a:lnTo>
                        <a:lnTo>
                          <a:pt x="36" y="93"/>
                        </a:lnTo>
                        <a:lnTo>
                          <a:pt x="35" y="103"/>
                        </a:lnTo>
                        <a:lnTo>
                          <a:pt x="32" y="114"/>
                        </a:lnTo>
                        <a:lnTo>
                          <a:pt x="27" y="124"/>
                        </a:lnTo>
                        <a:lnTo>
                          <a:pt x="25" y="132"/>
                        </a:lnTo>
                        <a:lnTo>
                          <a:pt x="22" y="141"/>
                        </a:lnTo>
                        <a:lnTo>
                          <a:pt x="17" y="150"/>
                        </a:lnTo>
                        <a:lnTo>
                          <a:pt x="13" y="157"/>
                        </a:lnTo>
                        <a:lnTo>
                          <a:pt x="13" y="149"/>
                        </a:lnTo>
                        <a:lnTo>
                          <a:pt x="10" y="138"/>
                        </a:lnTo>
                        <a:lnTo>
                          <a:pt x="9" y="127"/>
                        </a:lnTo>
                        <a:lnTo>
                          <a:pt x="6" y="115"/>
                        </a:lnTo>
                        <a:lnTo>
                          <a:pt x="4" y="103"/>
                        </a:lnTo>
                        <a:lnTo>
                          <a:pt x="3" y="92"/>
                        </a:lnTo>
                        <a:lnTo>
                          <a:pt x="1" y="79"/>
                        </a:lnTo>
                        <a:lnTo>
                          <a:pt x="0" y="67"/>
                        </a:lnTo>
                        <a:lnTo>
                          <a:pt x="1" y="55"/>
                        </a:lnTo>
                        <a:lnTo>
                          <a:pt x="3" y="44"/>
                        </a:lnTo>
                        <a:lnTo>
                          <a:pt x="4" y="33"/>
                        </a:lnTo>
                        <a:lnTo>
                          <a:pt x="9" y="23"/>
                        </a:lnTo>
                        <a:lnTo>
                          <a:pt x="13" y="16"/>
                        </a:lnTo>
                        <a:lnTo>
                          <a:pt x="20" y="9"/>
                        </a:lnTo>
                        <a:lnTo>
                          <a:pt x="29" y="4"/>
                        </a:lnTo>
                        <a:lnTo>
                          <a:pt x="41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04" name=""/>
                  <p:cNvSpPr/>
                  <p:nvPr/>
                </p:nvSpPr>
                <p:spPr>
                  <a:xfrm>
                    <a:off x="3092760" y="5382360"/>
                    <a:ext cx="1224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3" h="271">
                        <a:moveTo>
                          <a:pt x="210" y="103"/>
                        </a:moveTo>
                        <a:lnTo>
                          <a:pt x="207" y="112"/>
                        </a:lnTo>
                        <a:lnTo>
                          <a:pt x="206" y="122"/>
                        </a:lnTo>
                        <a:lnTo>
                          <a:pt x="203" y="131"/>
                        </a:lnTo>
                        <a:lnTo>
                          <a:pt x="200" y="141"/>
                        </a:lnTo>
                        <a:lnTo>
                          <a:pt x="197" y="152"/>
                        </a:lnTo>
                        <a:lnTo>
                          <a:pt x="194" y="162"/>
                        </a:lnTo>
                        <a:lnTo>
                          <a:pt x="191" y="170"/>
                        </a:lnTo>
                        <a:lnTo>
                          <a:pt x="188" y="181"/>
                        </a:lnTo>
                        <a:lnTo>
                          <a:pt x="185" y="191"/>
                        </a:lnTo>
                        <a:lnTo>
                          <a:pt x="182" y="200"/>
                        </a:lnTo>
                        <a:lnTo>
                          <a:pt x="180" y="208"/>
                        </a:lnTo>
                        <a:lnTo>
                          <a:pt x="178" y="217"/>
                        </a:lnTo>
                        <a:lnTo>
                          <a:pt x="177" y="227"/>
                        </a:lnTo>
                        <a:lnTo>
                          <a:pt x="175" y="236"/>
                        </a:lnTo>
                        <a:lnTo>
                          <a:pt x="172" y="243"/>
                        </a:lnTo>
                        <a:lnTo>
                          <a:pt x="172" y="252"/>
                        </a:lnTo>
                        <a:lnTo>
                          <a:pt x="162" y="252"/>
                        </a:lnTo>
                        <a:lnTo>
                          <a:pt x="150" y="254"/>
                        </a:lnTo>
                        <a:lnTo>
                          <a:pt x="140" y="256"/>
                        </a:lnTo>
                        <a:lnTo>
                          <a:pt x="129" y="258"/>
                        </a:lnTo>
                        <a:lnTo>
                          <a:pt x="118" y="261"/>
                        </a:lnTo>
                        <a:lnTo>
                          <a:pt x="107" y="262"/>
                        </a:lnTo>
                        <a:lnTo>
                          <a:pt x="95" y="265"/>
                        </a:lnTo>
                        <a:lnTo>
                          <a:pt x="85" y="267"/>
                        </a:lnTo>
                        <a:lnTo>
                          <a:pt x="73" y="268"/>
                        </a:lnTo>
                        <a:lnTo>
                          <a:pt x="63" y="271"/>
                        </a:lnTo>
                        <a:lnTo>
                          <a:pt x="53" y="271"/>
                        </a:lnTo>
                        <a:lnTo>
                          <a:pt x="41" y="271"/>
                        </a:lnTo>
                        <a:lnTo>
                          <a:pt x="32" y="271"/>
                        </a:lnTo>
                        <a:lnTo>
                          <a:pt x="22" y="268"/>
                        </a:lnTo>
                        <a:lnTo>
                          <a:pt x="13" y="265"/>
                        </a:lnTo>
                        <a:lnTo>
                          <a:pt x="5" y="261"/>
                        </a:lnTo>
                        <a:lnTo>
                          <a:pt x="2" y="245"/>
                        </a:lnTo>
                        <a:lnTo>
                          <a:pt x="0" y="227"/>
                        </a:lnTo>
                        <a:lnTo>
                          <a:pt x="0" y="210"/>
                        </a:lnTo>
                        <a:lnTo>
                          <a:pt x="2" y="194"/>
                        </a:lnTo>
                        <a:lnTo>
                          <a:pt x="3" y="178"/>
                        </a:lnTo>
                        <a:lnTo>
                          <a:pt x="8" y="160"/>
                        </a:lnTo>
                        <a:lnTo>
                          <a:pt x="11" y="144"/>
                        </a:lnTo>
                        <a:lnTo>
                          <a:pt x="16" y="128"/>
                        </a:lnTo>
                        <a:lnTo>
                          <a:pt x="22" y="112"/>
                        </a:lnTo>
                        <a:lnTo>
                          <a:pt x="27" y="96"/>
                        </a:lnTo>
                        <a:lnTo>
                          <a:pt x="32" y="80"/>
                        </a:lnTo>
                        <a:lnTo>
                          <a:pt x="40" y="64"/>
                        </a:lnTo>
                        <a:lnTo>
                          <a:pt x="46" y="48"/>
                        </a:lnTo>
                        <a:lnTo>
                          <a:pt x="51" y="32"/>
                        </a:lnTo>
                        <a:lnTo>
                          <a:pt x="56" y="16"/>
                        </a:lnTo>
                        <a:lnTo>
                          <a:pt x="60" y="0"/>
                        </a:lnTo>
                        <a:lnTo>
                          <a:pt x="69" y="9"/>
                        </a:lnTo>
                        <a:lnTo>
                          <a:pt x="80" y="16"/>
                        </a:lnTo>
                        <a:lnTo>
                          <a:pt x="92" y="20"/>
                        </a:lnTo>
                        <a:lnTo>
                          <a:pt x="105" y="23"/>
                        </a:lnTo>
                        <a:lnTo>
                          <a:pt x="118" y="25"/>
                        </a:lnTo>
                        <a:lnTo>
                          <a:pt x="133" y="26"/>
                        </a:lnTo>
                        <a:lnTo>
                          <a:pt x="146" y="28"/>
                        </a:lnTo>
                        <a:lnTo>
                          <a:pt x="161" y="29"/>
                        </a:lnTo>
                        <a:lnTo>
                          <a:pt x="172" y="31"/>
                        </a:lnTo>
                        <a:lnTo>
                          <a:pt x="184" y="34"/>
                        </a:lnTo>
                        <a:lnTo>
                          <a:pt x="194" y="39"/>
                        </a:lnTo>
                        <a:lnTo>
                          <a:pt x="203" y="47"/>
                        </a:lnTo>
                        <a:lnTo>
                          <a:pt x="209" y="55"/>
                        </a:lnTo>
                        <a:lnTo>
                          <a:pt x="213" y="69"/>
                        </a:lnTo>
                        <a:lnTo>
                          <a:pt x="213" y="83"/>
                        </a:lnTo>
                        <a:lnTo>
                          <a:pt x="210" y="10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05" name=""/>
                  <p:cNvSpPr/>
                  <p:nvPr/>
                </p:nvSpPr>
                <p:spPr>
                  <a:xfrm>
                    <a:off x="3057120" y="5404320"/>
                    <a:ext cx="15840" cy="8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8" h="166">
                        <a:moveTo>
                          <a:pt x="278" y="0"/>
                        </a:moveTo>
                        <a:lnTo>
                          <a:pt x="264" y="7"/>
                        </a:lnTo>
                        <a:lnTo>
                          <a:pt x="251" y="16"/>
                        </a:lnTo>
                        <a:lnTo>
                          <a:pt x="241" y="26"/>
                        </a:lnTo>
                        <a:lnTo>
                          <a:pt x="229" y="38"/>
                        </a:lnTo>
                        <a:lnTo>
                          <a:pt x="219" y="48"/>
                        </a:lnTo>
                        <a:lnTo>
                          <a:pt x="210" y="61"/>
                        </a:lnTo>
                        <a:lnTo>
                          <a:pt x="201" y="73"/>
                        </a:lnTo>
                        <a:lnTo>
                          <a:pt x="192" y="84"/>
                        </a:lnTo>
                        <a:lnTo>
                          <a:pt x="184" y="97"/>
                        </a:lnTo>
                        <a:lnTo>
                          <a:pt x="175" y="111"/>
                        </a:lnTo>
                        <a:lnTo>
                          <a:pt x="166" y="121"/>
                        </a:lnTo>
                        <a:lnTo>
                          <a:pt x="157" y="132"/>
                        </a:lnTo>
                        <a:lnTo>
                          <a:pt x="147" y="143"/>
                        </a:lnTo>
                        <a:lnTo>
                          <a:pt x="137" y="151"/>
                        </a:lnTo>
                        <a:lnTo>
                          <a:pt x="124" y="160"/>
                        </a:lnTo>
                        <a:lnTo>
                          <a:pt x="111" y="166"/>
                        </a:lnTo>
                        <a:lnTo>
                          <a:pt x="149" y="93"/>
                        </a:lnTo>
                        <a:lnTo>
                          <a:pt x="140" y="90"/>
                        </a:lnTo>
                        <a:lnTo>
                          <a:pt x="131" y="90"/>
                        </a:lnTo>
                        <a:lnTo>
                          <a:pt x="123" y="90"/>
                        </a:lnTo>
                        <a:lnTo>
                          <a:pt x="114" y="90"/>
                        </a:lnTo>
                        <a:lnTo>
                          <a:pt x="104" y="92"/>
                        </a:lnTo>
                        <a:lnTo>
                          <a:pt x="95" y="94"/>
                        </a:lnTo>
                        <a:lnTo>
                          <a:pt x="86" y="96"/>
                        </a:lnTo>
                        <a:lnTo>
                          <a:pt x="77" y="99"/>
                        </a:lnTo>
                        <a:lnTo>
                          <a:pt x="67" y="102"/>
                        </a:lnTo>
                        <a:lnTo>
                          <a:pt x="58" y="105"/>
                        </a:lnTo>
                        <a:lnTo>
                          <a:pt x="48" y="106"/>
                        </a:lnTo>
                        <a:lnTo>
                          <a:pt x="38" y="108"/>
                        </a:lnTo>
                        <a:lnTo>
                          <a:pt x="29" y="111"/>
                        </a:lnTo>
                        <a:lnTo>
                          <a:pt x="19" y="112"/>
                        </a:lnTo>
                        <a:lnTo>
                          <a:pt x="9" y="112"/>
                        </a:lnTo>
                        <a:lnTo>
                          <a:pt x="0" y="112"/>
                        </a:lnTo>
                        <a:lnTo>
                          <a:pt x="0" y="93"/>
                        </a:lnTo>
                        <a:lnTo>
                          <a:pt x="16" y="86"/>
                        </a:lnTo>
                        <a:lnTo>
                          <a:pt x="35" y="80"/>
                        </a:lnTo>
                        <a:lnTo>
                          <a:pt x="51" y="73"/>
                        </a:lnTo>
                        <a:lnTo>
                          <a:pt x="69" y="65"/>
                        </a:lnTo>
                        <a:lnTo>
                          <a:pt x="86" y="57"/>
                        </a:lnTo>
                        <a:lnTo>
                          <a:pt x="104" y="51"/>
                        </a:lnTo>
                        <a:lnTo>
                          <a:pt x="121" y="42"/>
                        </a:lnTo>
                        <a:lnTo>
                          <a:pt x="139" y="35"/>
                        </a:lnTo>
                        <a:lnTo>
                          <a:pt x="156" y="29"/>
                        </a:lnTo>
                        <a:lnTo>
                          <a:pt x="174" y="22"/>
                        </a:lnTo>
                        <a:lnTo>
                          <a:pt x="191" y="16"/>
                        </a:lnTo>
                        <a:lnTo>
                          <a:pt x="208" y="10"/>
                        </a:lnTo>
                        <a:lnTo>
                          <a:pt x="226" y="7"/>
                        </a:lnTo>
                        <a:lnTo>
                          <a:pt x="243" y="3"/>
                        </a:lnTo>
                        <a:lnTo>
                          <a:pt x="261" y="0"/>
                        </a:lnTo>
                        <a:lnTo>
                          <a:pt x="27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160" bIns="-381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06" name=""/>
                  <p:cNvSpPr/>
                  <p:nvPr/>
                </p:nvSpPr>
                <p:spPr>
                  <a:xfrm>
                    <a:off x="3025440" y="5422680"/>
                    <a:ext cx="1332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34" h="205">
                        <a:moveTo>
                          <a:pt x="150" y="27"/>
                        </a:moveTo>
                        <a:lnTo>
                          <a:pt x="157" y="39"/>
                        </a:lnTo>
                        <a:lnTo>
                          <a:pt x="163" y="49"/>
                        </a:lnTo>
                        <a:lnTo>
                          <a:pt x="169" y="61"/>
                        </a:lnTo>
                        <a:lnTo>
                          <a:pt x="175" y="71"/>
                        </a:lnTo>
                        <a:lnTo>
                          <a:pt x="181" y="84"/>
                        </a:lnTo>
                        <a:lnTo>
                          <a:pt x="185" y="94"/>
                        </a:lnTo>
                        <a:lnTo>
                          <a:pt x="189" y="107"/>
                        </a:lnTo>
                        <a:lnTo>
                          <a:pt x="194" y="119"/>
                        </a:lnTo>
                        <a:lnTo>
                          <a:pt x="200" y="131"/>
                        </a:lnTo>
                        <a:lnTo>
                          <a:pt x="202" y="142"/>
                        </a:lnTo>
                        <a:lnTo>
                          <a:pt x="208" y="153"/>
                        </a:lnTo>
                        <a:lnTo>
                          <a:pt x="213" y="164"/>
                        </a:lnTo>
                        <a:lnTo>
                          <a:pt x="217" y="176"/>
                        </a:lnTo>
                        <a:lnTo>
                          <a:pt x="223" y="186"/>
                        </a:lnTo>
                        <a:lnTo>
                          <a:pt x="229" y="196"/>
                        </a:lnTo>
                        <a:lnTo>
                          <a:pt x="234" y="205"/>
                        </a:lnTo>
                        <a:lnTo>
                          <a:pt x="197" y="205"/>
                        </a:lnTo>
                        <a:lnTo>
                          <a:pt x="195" y="198"/>
                        </a:lnTo>
                        <a:lnTo>
                          <a:pt x="195" y="192"/>
                        </a:lnTo>
                        <a:lnTo>
                          <a:pt x="198" y="185"/>
                        </a:lnTo>
                        <a:lnTo>
                          <a:pt x="201" y="179"/>
                        </a:lnTo>
                        <a:lnTo>
                          <a:pt x="202" y="173"/>
                        </a:lnTo>
                        <a:lnTo>
                          <a:pt x="202" y="167"/>
                        </a:lnTo>
                        <a:lnTo>
                          <a:pt x="201" y="163"/>
                        </a:lnTo>
                        <a:lnTo>
                          <a:pt x="197" y="158"/>
                        </a:lnTo>
                        <a:lnTo>
                          <a:pt x="191" y="157"/>
                        </a:lnTo>
                        <a:lnTo>
                          <a:pt x="186" y="155"/>
                        </a:lnTo>
                        <a:lnTo>
                          <a:pt x="181" y="153"/>
                        </a:lnTo>
                        <a:lnTo>
                          <a:pt x="178" y="148"/>
                        </a:lnTo>
                        <a:lnTo>
                          <a:pt x="172" y="144"/>
                        </a:lnTo>
                        <a:lnTo>
                          <a:pt x="169" y="138"/>
                        </a:lnTo>
                        <a:lnTo>
                          <a:pt x="165" y="134"/>
                        </a:lnTo>
                        <a:lnTo>
                          <a:pt x="160" y="131"/>
                        </a:lnTo>
                        <a:lnTo>
                          <a:pt x="150" y="139"/>
                        </a:lnTo>
                        <a:lnTo>
                          <a:pt x="141" y="131"/>
                        </a:lnTo>
                        <a:lnTo>
                          <a:pt x="130" y="122"/>
                        </a:lnTo>
                        <a:lnTo>
                          <a:pt x="118" y="113"/>
                        </a:lnTo>
                        <a:lnTo>
                          <a:pt x="105" y="106"/>
                        </a:lnTo>
                        <a:lnTo>
                          <a:pt x="92" y="99"/>
                        </a:lnTo>
                        <a:lnTo>
                          <a:pt x="79" y="91"/>
                        </a:lnTo>
                        <a:lnTo>
                          <a:pt x="67" y="84"/>
                        </a:lnTo>
                        <a:lnTo>
                          <a:pt x="54" y="77"/>
                        </a:lnTo>
                        <a:lnTo>
                          <a:pt x="41" y="69"/>
                        </a:lnTo>
                        <a:lnTo>
                          <a:pt x="31" y="62"/>
                        </a:lnTo>
                        <a:lnTo>
                          <a:pt x="20" y="53"/>
                        </a:lnTo>
                        <a:lnTo>
                          <a:pt x="13" y="45"/>
                        </a:lnTo>
                        <a:lnTo>
                          <a:pt x="6" y="35"/>
                        </a:lnTo>
                        <a:lnTo>
                          <a:pt x="1" y="24"/>
                        </a:lnTo>
                        <a:lnTo>
                          <a:pt x="0" y="13"/>
                        </a:lnTo>
                        <a:lnTo>
                          <a:pt x="1" y="0"/>
                        </a:lnTo>
                        <a:lnTo>
                          <a:pt x="10" y="8"/>
                        </a:lnTo>
                        <a:lnTo>
                          <a:pt x="19" y="13"/>
                        </a:lnTo>
                        <a:lnTo>
                          <a:pt x="28" y="17"/>
                        </a:lnTo>
                        <a:lnTo>
                          <a:pt x="36" y="19"/>
                        </a:lnTo>
                        <a:lnTo>
                          <a:pt x="47" y="19"/>
                        </a:lnTo>
                        <a:lnTo>
                          <a:pt x="57" y="17"/>
                        </a:lnTo>
                        <a:lnTo>
                          <a:pt x="65" y="16"/>
                        </a:lnTo>
                        <a:lnTo>
                          <a:pt x="76" y="14"/>
                        </a:lnTo>
                        <a:lnTo>
                          <a:pt x="86" y="11"/>
                        </a:lnTo>
                        <a:lnTo>
                          <a:pt x="96" y="10"/>
                        </a:lnTo>
                        <a:lnTo>
                          <a:pt x="105" y="10"/>
                        </a:lnTo>
                        <a:lnTo>
                          <a:pt x="115" y="10"/>
                        </a:lnTo>
                        <a:lnTo>
                          <a:pt x="124" y="11"/>
                        </a:lnTo>
                        <a:lnTo>
                          <a:pt x="133" y="14"/>
                        </a:lnTo>
                        <a:lnTo>
                          <a:pt x="141" y="20"/>
                        </a:lnTo>
                        <a:lnTo>
                          <a:pt x="150" y="2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6000" bIns="-360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07" name=""/>
                  <p:cNvSpPr/>
                  <p:nvPr/>
                </p:nvSpPr>
                <p:spPr>
                  <a:xfrm>
                    <a:off x="2986560" y="5425560"/>
                    <a:ext cx="25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45" h="79">
                        <a:moveTo>
                          <a:pt x="38" y="0"/>
                        </a:moveTo>
                        <a:lnTo>
                          <a:pt x="45" y="3"/>
                        </a:lnTo>
                        <a:lnTo>
                          <a:pt x="9" y="79"/>
                        </a:lnTo>
                        <a:lnTo>
                          <a:pt x="0" y="75"/>
                        </a:lnTo>
                        <a:lnTo>
                          <a:pt x="3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08" name=""/>
                  <p:cNvSpPr/>
                  <p:nvPr/>
                </p:nvSpPr>
                <p:spPr>
                  <a:xfrm>
                    <a:off x="2917440" y="5323680"/>
                    <a:ext cx="59040" cy="38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30" h="725">
                        <a:moveTo>
                          <a:pt x="210" y="464"/>
                        </a:moveTo>
                        <a:lnTo>
                          <a:pt x="244" y="437"/>
                        </a:lnTo>
                        <a:lnTo>
                          <a:pt x="276" y="412"/>
                        </a:lnTo>
                        <a:lnTo>
                          <a:pt x="308" y="387"/>
                        </a:lnTo>
                        <a:lnTo>
                          <a:pt x="340" y="364"/>
                        </a:lnTo>
                        <a:lnTo>
                          <a:pt x="370" y="342"/>
                        </a:lnTo>
                        <a:lnTo>
                          <a:pt x="401" y="323"/>
                        </a:lnTo>
                        <a:lnTo>
                          <a:pt x="432" y="304"/>
                        </a:lnTo>
                        <a:lnTo>
                          <a:pt x="461" y="287"/>
                        </a:lnTo>
                        <a:lnTo>
                          <a:pt x="490" y="271"/>
                        </a:lnTo>
                        <a:lnTo>
                          <a:pt x="519" y="254"/>
                        </a:lnTo>
                        <a:lnTo>
                          <a:pt x="547" y="240"/>
                        </a:lnTo>
                        <a:lnTo>
                          <a:pt x="574" y="227"/>
                        </a:lnTo>
                        <a:lnTo>
                          <a:pt x="602" y="215"/>
                        </a:lnTo>
                        <a:lnTo>
                          <a:pt x="628" y="204"/>
                        </a:lnTo>
                        <a:lnTo>
                          <a:pt x="653" y="193"/>
                        </a:lnTo>
                        <a:lnTo>
                          <a:pt x="679" y="185"/>
                        </a:lnTo>
                        <a:lnTo>
                          <a:pt x="704" y="176"/>
                        </a:lnTo>
                        <a:lnTo>
                          <a:pt x="727" y="167"/>
                        </a:lnTo>
                        <a:lnTo>
                          <a:pt x="751" y="158"/>
                        </a:lnTo>
                        <a:lnTo>
                          <a:pt x="773" y="153"/>
                        </a:lnTo>
                        <a:lnTo>
                          <a:pt x="794" y="145"/>
                        </a:lnTo>
                        <a:lnTo>
                          <a:pt x="816" y="139"/>
                        </a:lnTo>
                        <a:lnTo>
                          <a:pt x="837" y="134"/>
                        </a:lnTo>
                        <a:lnTo>
                          <a:pt x="857" y="129"/>
                        </a:lnTo>
                        <a:lnTo>
                          <a:pt x="876" y="123"/>
                        </a:lnTo>
                        <a:lnTo>
                          <a:pt x="895" y="119"/>
                        </a:lnTo>
                        <a:lnTo>
                          <a:pt x="912" y="115"/>
                        </a:lnTo>
                        <a:lnTo>
                          <a:pt x="930" y="110"/>
                        </a:lnTo>
                        <a:lnTo>
                          <a:pt x="947" y="106"/>
                        </a:lnTo>
                        <a:lnTo>
                          <a:pt x="963" y="102"/>
                        </a:lnTo>
                        <a:lnTo>
                          <a:pt x="978" y="97"/>
                        </a:lnTo>
                        <a:lnTo>
                          <a:pt x="993" y="93"/>
                        </a:lnTo>
                        <a:lnTo>
                          <a:pt x="1003" y="88"/>
                        </a:lnTo>
                        <a:lnTo>
                          <a:pt x="1012" y="83"/>
                        </a:lnTo>
                        <a:lnTo>
                          <a:pt x="1019" y="77"/>
                        </a:lnTo>
                        <a:lnTo>
                          <a:pt x="1023" y="71"/>
                        </a:lnTo>
                        <a:lnTo>
                          <a:pt x="1028" y="65"/>
                        </a:lnTo>
                        <a:lnTo>
                          <a:pt x="1029" y="58"/>
                        </a:lnTo>
                        <a:lnTo>
                          <a:pt x="1030" y="52"/>
                        </a:lnTo>
                        <a:lnTo>
                          <a:pt x="1029" y="45"/>
                        </a:lnTo>
                        <a:lnTo>
                          <a:pt x="1028" y="39"/>
                        </a:lnTo>
                        <a:lnTo>
                          <a:pt x="1025" y="32"/>
                        </a:lnTo>
                        <a:lnTo>
                          <a:pt x="1020" y="26"/>
                        </a:lnTo>
                        <a:lnTo>
                          <a:pt x="1016" y="20"/>
                        </a:lnTo>
                        <a:lnTo>
                          <a:pt x="1010" y="14"/>
                        </a:lnTo>
                        <a:lnTo>
                          <a:pt x="1004" y="10"/>
                        </a:lnTo>
                        <a:lnTo>
                          <a:pt x="997" y="4"/>
                        </a:lnTo>
                        <a:lnTo>
                          <a:pt x="990" y="0"/>
                        </a:lnTo>
                        <a:lnTo>
                          <a:pt x="979" y="4"/>
                        </a:lnTo>
                        <a:lnTo>
                          <a:pt x="969" y="8"/>
                        </a:lnTo>
                        <a:lnTo>
                          <a:pt x="956" y="14"/>
                        </a:lnTo>
                        <a:lnTo>
                          <a:pt x="943" y="19"/>
                        </a:lnTo>
                        <a:lnTo>
                          <a:pt x="930" y="24"/>
                        </a:lnTo>
                        <a:lnTo>
                          <a:pt x="914" y="30"/>
                        </a:lnTo>
                        <a:lnTo>
                          <a:pt x="899" y="35"/>
                        </a:lnTo>
                        <a:lnTo>
                          <a:pt x="883" y="40"/>
                        </a:lnTo>
                        <a:lnTo>
                          <a:pt x="866" y="46"/>
                        </a:lnTo>
                        <a:lnTo>
                          <a:pt x="848" y="52"/>
                        </a:lnTo>
                        <a:lnTo>
                          <a:pt x="831" y="59"/>
                        </a:lnTo>
                        <a:lnTo>
                          <a:pt x="812" y="65"/>
                        </a:lnTo>
                        <a:lnTo>
                          <a:pt x="793" y="71"/>
                        </a:lnTo>
                        <a:lnTo>
                          <a:pt x="774" y="77"/>
                        </a:lnTo>
                        <a:lnTo>
                          <a:pt x="757" y="83"/>
                        </a:lnTo>
                        <a:lnTo>
                          <a:pt x="738" y="90"/>
                        </a:lnTo>
                        <a:lnTo>
                          <a:pt x="729" y="94"/>
                        </a:lnTo>
                        <a:lnTo>
                          <a:pt x="719" y="99"/>
                        </a:lnTo>
                        <a:lnTo>
                          <a:pt x="708" y="104"/>
                        </a:lnTo>
                        <a:lnTo>
                          <a:pt x="697" y="109"/>
                        </a:lnTo>
                        <a:lnTo>
                          <a:pt x="685" y="115"/>
                        </a:lnTo>
                        <a:lnTo>
                          <a:pt x="674" y="119"/>
                        </a:lnTo>
                        <a:lnTo>
                          <a:pt x="660" y="125"/>
                        </a:lnTo>
                        <a:lnTo>
                          <a:pt x="647" y="131"/>
                        </a:lnTo>
                        <a:lnTo>
                          <a:pt x="634" y="135"/>
                        </a:lnTo>
                        <a:lnTo>
                          <a:pt x="620" y="142"/>
                        </a:lnTo>
                        <a:lnTo>
                          <a:pt x="605" y="148"/>
                        </a:lnTo>
                        <a:lnTo>
                          <a:pt x="589" y="154"/>
                        </a:lnTo>
                        <a:lnTo>
                          <a:pt x="573" y="161"/>
                        </a:lnTo>
                        <a:lnTo>
                          <a:pt x="557" y="169"/>
                        </a:lnTo>
                        <a:lnTo>
                          <a:pt x="539" y="176"/>
                        </a:lnTo>
                        <a:lnTo>
                          <a:pt x="523" y="183"/>
                        </a:lnTo>
                        <a:lnTo>
                          <a:pt x="505" y="192"/>
                        </a:lnTo>
                        <a:lnTo>
                          <a:pt x="487" y="201"/>
                        </a:lnTo>
                        <a:lnTo>
                          <a:pt x="468" y="209"/>
                        </a:lnTo>
                        <a:lnTo>
                          <a:pt x="451" y="220"/>
                        </a:lnTo>
                        <a:lnTo>
                          <a:pt x="430" y="230"/>
                        </a:lnTo>
                        <a:lnTo>
                          <a:pt x="411" y="240"/>
                        </a:lnTo>
                        <a:lnTo>
                          <a:pt x="391" y="252"/>
                        </a:lnTo>
                        <a:lnTo>
                          <a:pt x="370" y="263"/>
                        </a:lnTo>
                        <a:lnTo>
                          <a:pt x="350" y="275"/>
                        </a:lnTo>
                        <a:lnTo>
                          <a:pt x="330" y="288"/>
                        </a:lnTo>
                        <a:lnTo>
                          <a:pt x="308" y="303"/>
                        </a:lnTo>
                        <a:lnTo>
                          <a:pt x="287" y="317"/>
                        </a:lnTo>
                        <a:lnTo>
                          <a:pt x="266" y="332"/>
                        </a:lnTo>
                        <a:lnTo>
                          <a:pt x="244" y="348"/>
                        </a:lnTo>
                        <a:lnTo>
                          <a:pt x="222" y="365"/>
                        </a:lnTo>
                        <a:lnTo>
                          <a:pt x="199" y="383"/>
                        </a:lnTo>
                        <a:lnTo>
                          <a:pt x="194" y="386"/>
                        </a:lnTo>
                        <a:lnTo>
                          <a:pt x="188" y="390"/>
                        </a:lnTo>
                        <a:lnTo>
                          <a:pt x="183" y="394"/>
                        </a:lnTo>
                        <a:lnTo>
                          <a:pt x="177" y="400"/>
                        </a:lnTo>
                        <a:lnTo>
                          <a:pt x="171" y="406"/>
                        </a:lnTo>
                        <a:lnTo>
                          <a:pt x="164" y="412"/>
                        </a:lnTo>
                        <a:lnTo>
                          <a:pt x="156" y="419"/>
                        </a:lnTo>
                        <a:lnTo>
                          <a:pt x="149" y="428"/>
                        </a:lnTo>
                        <a:lnTo>
                          <a:pt x="142" y="437"/>
                        </a:lnTo>
                        <a:lnTo>
                          <a:pt x="133" y="445"/>
                        </a:lnTo>
                        <a:lnTo>
                          <a:pt x="126" y="454"/>
                        </a:lnTo>
                        <a:lnTo>
                          <a:pt x="117" y="464"/>
                        </a:lnTo>
                        <a:lnTo>
                          <a:pt x="108" y="476"/>
                        </a:lnTo>
                        <a:lnTo>
                          <a:pt x="101" y="486"/>
                        </a:lnTo>
                        <a:lnTo>
                          <a:pt x="92" y="498"/>
                        </a:lnTo>
                        <a:lnTo>
                          <a:pt x="85" y="509"/>
                        </a:lnTo>
                        <a:lnTo>
                          <a:pt x="76" y="521"/>
                        </a:lnTo>
                        <a:lnTo>
                          <a:pt x="69" y="533"/>
                        </a:lnTo>
                        <a:lnTo>
                          <a:pt x="62" y="546"/>
                        </a:lnTo>
                        <a:lnTo>
                          <a:pt x="53" y="559"/>
                        </a:lnTo>
                        <a:lnTo>
                          <a:pt x="47" y="572"/>
                        </a:lnTo>
                        <a:lnTo>
                          <a:pt x="40" y="585"/>
                        </a:lnTo>
                        <a:lnTo>
                          <a:pt x="34" y="598"/>
                        </a:lnTo>
                        <a:lnTo>
                          <a:pt x="27" y="613"/>
                        </a:lnTo>
                        <a:lnTo>
                          <a:pt x="22" y="626"/>
                        </a:lnTo>
                        <a:lnTo>
                          <a:pt x="16" y="640"/>
                        </a:lnTo>
                        <a:lnTo>
                          <a:pt x="12" y="655"/>
                        </a:lnTo>
                        <a:lnTo>
                          <a:pt x="9" y="668"/>
                        </a:lnTo>
                        <a:lnTo>
                          <a:pt x="6" y="683"/>
                        </a:lnTo>
                        <a:lnTo>
                          <a:pt x="3" y="697"/>
                        </a:lnTo>
                        <a:lnTo>
                          <a:pt x="2" y="710"/>
                        </a:lnTo>
                        <a:lnTo>
                          <a:pt x="0" y="725"/>
                        </a:lnTo>
                        <a:lnTo>
                          <a:pt x="11" y="715"/>
                        </a:lnTo>
                        <a:lnTo>
                          <a:pt x="21" y="707"/>
                        </a:lnTo>
                        <a:lnTo>
                          <a:pt x="30" y="700"/>
                        </a:lnTo>
                        <a:lnTo>
                          <a:pt x="35" y="696"/>
                        </a:lnTo>
                        <a:lnTo>
                          <a:pt x="41" y="691"/>
                        </a:lnTo>
                        <a:lnTo>
                          <a:pt x="46" y="689"/>
                        </a:lnTo>
                        <a:lnTo>
                          <a:pt x="48" y="687"/>
                        </a:lnTo>
                        <a:lnTo>
                          <a:pt x="50" y="687"/>
                        </a:lnTo>
                        <a:lnTo>
                          <a:pt x="59" y="662"/>
                        </a:lnTo>
                        <a:lnTo>
                          <a:pt x="69" y="640"/>
                        </a:lnTo>
                        <a:lnTo>
                          <a:pt x="78" y="622"/>
                        </a:lnTo>
                        <a:lnTo>
                          <a:pt x="86" y="604"/>
                        </a:lnTo>
                        <a:lnTo>
                          <a:pt x="95" y="588"/>
                        </a:lnTo>
                        <a:lnTo>
                          <a:pt x="105" y="573"/>
                        </a:lnTo>
                        <a:lnTo>
                          <a:pt x="114" y="560"/>
                        </a:lnTo>
                        <a:lnTo>
                          <a:pt x="123" y="549"/>
                        </a:lnTo>
                        <a:lnTo>
                          <a:pt x="133" y="539"/>
                        </a:lnTo>
                        <a:lnTo>
                          <a:pt x="143" y="528"/>
                        </a:lnTo>
                        <a:lnTo>
                          <a:pt x="152" y="517"/>
                        </a:lnTo>
                        <a:lnTo>
                          <a:pt x="164" y="508"/>
                        </a:lnTo>
                        <a:lnTo>
                          <a:pt x="174" y="498"/>
                        </a:lnTo>
                        <a:lnTo>
                          <a:pt x="185" y="488"/>
                        </a:lnTo>
                        <a:lnTo>
                          <a:pt x="197" y="476"/>
                        </a:lnTo>
                        <a:lnTo>
                          <a:pt x="210" y="46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8280" bIns="-8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09" name=""/>
                  <p:cNvSpPr/>
                  <p:nvPr/>
                </p:nvSpPr>
                <p:spPr>
                  <a:xfrm>
                    <a:off x="2972520" y="5321880"/>
                    <a:ext cx="1476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8" h="329">
                        <a:moveTo>
                          <a:pt x="0" y="0"/>
                        </a:moveTo>
                        <a:lnTo>
                          <a:pt x="9" y="19"/>
                        </a:lnTo>
                        <a:lnTo>
                          <a:pt x="17" y="38"/>
                        </a:lnTo>
                        <a:lnTo>
                          <a:pt x="25" y="55"/>
                        </a:lnTo>
                        <a:lnTo>
                          <a:pt x="34" y="72"/>
                        </a:lnTo>
                        <a:lnTo>
                          <a:pt x="44" y="88"/>
                        </a:lnTo>
                        <a:lnTo>
                          <a:pt x="52" y="105"/>
                        </a:lnTo>
                        <a:lnTo>
                          <a:pt x="64" y="121"/>
                        </a:lnTo>
                        <a:lnTo>
                          <a:pt x="76" y="135"/>
                        </a:lnTo>
                        <a:lnTo>
                          <a:pt x="90" y="148"/>
                        </a:lnTo>
                        <a:lnTo>
                          <a:pt x="106" y="163"/>
                        </a:lnTo>
                        <a:lnTo>
                          <a:pt x="125" y="176"/>
                        </a:lnTo>
                        <a:lnTo>
                          <a:pt x="146" y="190"/>
                        </a:lnTo>
                        <a:lnTo>
                          <a:pt x="169" y="204"/>
                        </a:lnTo>
                        <a:lnTo>
                          <a:pt x="195" y="215"/>
                        </a:lnTo>
                        <a:lnTo>
                          <a:pt x="226" y="228"/>
                        </a:lnTo>
                        <a:lnTo>
                          <a:pt x="258" y="241"/>
                        </a:lnTo>
                        <a:lnTo>
                          <a:pt x="252" y="250"/>
                        </a:lnTo>
                        <a:lnTo>
                          <a:pt x="245" y="259"/>
                        </a:lnTo>
                        <a:lnTo>
                          <a:pt x="237" y="266"/>
                        </a:lnTo>
                        <a:lnTo>
                          <a:pt x="229" y="275"/>
                        </a:lnTo>
                        <a:lnTo>
                          <a:pt x="220" y="282"/>
                        </a:lnTo>
                        <a:lnTo>
                          <a:pt x="213" y="289"/>
                        </a:lnTo>
                        <a:lnTo>
                          <a:pt x="204" y="295"/>
                        </a:lnTo>
                        <a:lnTo>
                          <a:pt x="197" y="303"/>
                        </a:lnTo>
                        <a:lnTo>
                          <a:pt x="188" y="308"/>
                        </a:lnTo>
                        <a:lnTo>
                          <a:pt x="181" y="313"/>
                        </a:lnTo>
                        <a:lnTo>
                          <a:pt x="175" y="317"/>
                        </a:lnTo>
                        <a:lnTo>
                          <a:pt x="169" y="322"/>
                        </a:lnTo>
                        <a:lnTo>
                          <a:pt x="165" y="324"/>
                        </a:lnTo>
                        <a:lnTo>
                          <a:pt x="162" y="326"/>
                        </a:lnTo>
                        <a:lnTo>
                          <a:pt x="159" y="327"/>
                        </a:lnTo>
                        <a:lnTo>
                          <a:pt x="159" y="329"/>
                        </a:lnTo>
                        <a:lnTo>
                          <a:pt x="136" y="292"/>
                        </a:lnTo>
                        <a:lnTo>
                          <a:pt x="115" y="260"/>
                        </a:lnTo>
                        <a:lnTo>
                          <a:pt x="98" y="230"/>
                        </a:lnTo>
                        <a:lnTo>
                          <a:pt x="82" y="204"/>
                        </a:lnTo>
                        <a:lnTo>
                          <a:pt x="67" y="179"/>
                        </a:lnTo>
                        <a:lnTo>
                          <a:pt x="55" y="155"/>
                        </a:lnTo>
                        <a:lnTo>
                          <a:pt x="45" y="135"/>
                        </a:lnTo>
                        <a:lnTo>
                          <a:pt x="36" y="116"/>
                        </a:lnTo>
                        <a:lnTo>
                          <a:pt x="29" y="99"/>
                        </a:lnTo>
                        <a:lnTo>
                          <a:pt x="22" y="83"/>
                        </a:lnTo>
                        <a:lnTo>
                          <a:pt x="17" y="67"/>
                        </a:lnTo>
                        <a:lnTo>
                          <a:pt x="13" y="54"/>
                        </a:lnTo>
                        <a:lnTo>
                          <a:pt x="9" y="39"/>
                        </a:lnTo>
                        <a:lnTo>
                          <a:pt x="6" y="26"/>
                        </a:lnTo>
                        <a:lnTo>
                          <a:pt x="3" y="1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10" name=""/>
                  <p:cNvSpPr/>
                  <p:nvPr/>
                </p:nvSpPr>
                <p:spPr>
                  <a:xfrm>
                    <a:off x="2956680" y="5332680"/>
                    <a:ext cx="792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9" h="327">
                        <a:moveTo>
                          <a:pt x="139" y="298"/>
                        </a:moveTo>
                        <a:lnTo>
                          <a:pt x="127" y="289"/>
                        </a:lnTo>
                        <a:lnTo>
                          <a:pt x="115" y="279"/>
                        </a:lnTo>
                        <a:lnTo>
                          <a:pt x="104" y="268"/>
                        </a:lnTo>
                        <a:lnTo>
                          <a:pt x="93" y="256"/>
                        </a:lnTo>
                        <a:lnTo>
                          <a:pt x="82" y="243"/>
                        </a:lnTo>
                        <a:lnTo>
                          <a:pt x="73" y="228"/>
                        </a:lnTo>
                        <a:lnTo>
                          <a:pt x="63" y="214"/>
                        </a:lnTo>
                        <a:lnTo>
                          <a:pt x="56" y="196"/>
                        </a:lnTo>
                        <a:lnTo>
                          <a:pt x="48" y="177"/>
                        </a:lnTo>
                        <a:lnTo>
                          <a:pt x="41" y="157"/>
                        </a:lnTo>
                        <a:lnTo>
                          <a:pt x="37" y="136"/>
                        </a:lnTo>
                        <a:lnTo>
                          <a:pt x="34" y="113"/>
                        </a:lnTo>
                        <a:lnTo>
                          <a:pt x="31" y="87"/>
                        </a:lnTo>
                        <a:lnTo>
                          <a:pt x="31" y="61"/>
                        </a:lnTo>
                        <a:lnTo>
                          <a:pt x="32" y="30"/>
                        </a:lnTo>
                        <a:lnTo>
                          <a:pt x="37" y="0"/>
                        </a:lnTo>
                        <a:lnTo>
                          <a:pt x="31" y="8"/>
                        </a:lnTo>
                        <a:lnTo>
                          <a:pt x="26" y="17"/>
                        </a:lnTo>
                        <a:lnTo>
                          <a:pt x="22" y="29"/>
                        </a:lnTo>
                        <a:lnTo>
                          <a:pt x="16" y="42"/>
                        </a:lnTo>
                        <a:lnTo>
                          <a:pt x="12" y="58"/>
                        </a:lnTo>
                        <a:lnTo>
                          <a:pt x="7" y="74"/>
                        </a:lnTo>
                        <a:lnTo>
                          <a:pt x="3" y="91"/>
                        </a:lnTo>
                        <a:lnTo>
                          <a:pt x="0" y="110"/>
                        </a:lnTo>
                        <a:lnTo>
                          <a:pt x="0" y="132"/>
                        </a:lnTo>
                        <a:lnTo>
                          <a:pt x="0" y="155"/>
                        </a:lnTo>
                        <a:lnTo>
                          <a:pt x="5" y="179"/>
                        </a:lnTo>
                        <a:lnTo>
                          <a:pt x="9" y="205"/>
                        </a:lnTo>
                        <a:lnTo>
                          <a:pt x="16" y="234"/>
                        </a:lnTo>
                        <a:lnTo>
                          <a:pt x="26" y="263"/>
                        </a:lnTo>
                        <a:lnTo>
                          <a:pt x="41" y="294"/>
                        </a:lnTo>
                        <a:lnTo>
                          <a:pt x="57" y="327"/>
                        </a:lnTo>
                        <a:lnTo>
                          <a:pt x="67" y="323"/>
                        </a:lnTo>
                        <a:lnTo>
                          <a:pt x="80" y="319"/>
                        </a:lnTo>
                        <a:lnTo>
                          <a:pt x="93" y="314"/>
                        </a:lnTo>
                        <a:lnTo>
                          <a:pt x="108" y="308"/>
                        </a:lnTo>
                        <a:lnTo>
                          <a:pt x="120" y="304"/>
                        </a:lnTo>
                        <a:lnTo>
                          <a:pt x="130" y="301"/>
                        </a:lnTo>
                        <a:lnTo>
                          <a:pt x="137" y="300"/>
                        </a:lnTo>
                        <a:lnTo>
                          <a:pt x="139" y="2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11" name=""/>
                  <p:cNvSpPr/>
                  <p:nvPr/>
                </p:nvSpPr>
                <p:spPr>
                  <a:xfrm>
                    <a:off x="2943000" y="5333040"/>
                    <a:ext cx="15480" cy="19440"/>
                  </a:xfrm>
                  <a:custGeom>
                    <a:avLst/>
                    <a:gdLst/>
                    <a:ahLst/>
                    <a:rect l="l" t="t" r="r" b="b"/>
                    <a:pathLst>
                      <a:path w="274" h="373">
                        <a:moveTo>
                          <a:pt x="17" y="0"/>
                        </a:moveTo>
                        <a:lnTo>
                          <a:pt x="14" y="22"/>
                        </a:lnTo>
                        <a:lnTo>
                          <a:pt x="13" y="44"/>
                        </a:lnTo>
                        <a:lnTo>
                          <a:pt x="14" y="68"/>
                        </a:lnTo>
                        <a:lnTo>
                          <a:pt x="16" y="92"/>
                        </a:lnTo>
                        <a:lnTo>
                          <a:pt x="20" y="116"/>
                        </a:lnTo>
                        <a:lnTo>
                          <a:pt x="27" y="141"/>
                        </a:lnTo>
                        <a:lnTo>
                          <a:pt x="38" y="166"/>
                        </a:lnTo>
                        <a:lnTo>
                          <a:pt x="49" y="189"/>
                        </a:lnTo>
                        <a:lnTo>
                          <a:pt x="65" y="213"/>
                        </a:lnTo>
                        <a:lnTo>
                          <a:pt x="84" y="234"/>
                        </a:lnTo>
                        <a:lnTo>
                          <a:pt x="106" y="255"/>
                        </a:lnTo>
                        <a:lnTo>
                          <a:pt x="131" y="275"/>
                        </a:lnTo>
                        <a:lnTo>
                          <a:pt x="160" y="291"/>
                        </a:lnTo>
                        <a:lnTo>
                          <a:pt x="194" y="307"/>
                        </a:lnTo>
                        <a:lnTo>
                          <a:pt x="231" y="319"/>
                        </a:lnTo>
                        <a:lnTo>
                          <a:pt x="274" y="329"/>
                        </a:lnTo>
                        <a:lnTo>
                          <a:pt x="263" y="333"/>
                        </a:lnTo>
                        <a:lnTo>
                          <a:pt x="255" y="336"/>
                        </a:lnTo>
                        <a:lnTo>
                          <a:pt x="243" y="341"/>
                        </a:lnTo>
                        <a:lnTo>
                          <a:pt x="231" y="344"/>
                        </a:lnTo>
                        <a:lnTo>
                          <a:pt x="220" y="348"/>
                        </a:lnTo>
                        <a:lnTo>
                          <a:pt x="207" y="351"/>
                        </a:lnTo>
                        <a:lnTo>
                          <a:pt x="195" y="355"/>
                        </a:lnTo>
                        <a:lnTo>
                          <a:pt x="182" y="358"/>
                        </a:lnTo>
                        <a:lnTo>
                          <a:pt x="170" y="361"/>
                        </a:lnTo>
                        <a:lnTo>
                          <a:pt x="160" y="364"/>
                        </a:lnTo>
                        <a:lnTo>
                          <a:pt x="150" y="366"/>
                        </a:lnTo>
                        <a:lnTo>
                          <a:pt x="141" y="368"/>
                        </a:lnTo>
                        <a:lnTo>
                          <a:pt x="134" y="370"/>
                        </a:lnTo>
                        <a:lnTo>
                          <a:pt x="128" y="371"/>
                        </a:lnTo>
                        <a:lnTo>
                          <a:pt x="125" y="371"/>
                        </a:lnTo>
                        <a:lnTo>
                          <a:pt x="124" y="373"/>
                        </a:lnTo>
                        <a:lnTo>
                          <a:pt x="118" y="366"/>
                        </a:lnTo>
                        <a:lnTo>
                          <a:pt x="111" y="358"/>
                        </a:lnTo>
                        <a:lnTo>
                          <a:pt x="105" y="352"/>
                        </a:lnTo>
                        <a:lnTo>
                          <a:pt x="99" y="345"/>
                        </a:lnTo>
                        <a:lnTo>
                          <a:pt x="92" y="336"/>
                        </a:lnTo>
                        <a:lnTo>
                          <a:pt x="84" y="329"/>
                        </a:lnTo>
                        <a:lnTo>
                          <a:pt x="78" y="320"/>
                        </a:lnTo>
                        <a:lnTo>
                          <a:pt x="71" y="312"/>
                        </a:lnTo>
                        <a:lnTo>
                          <a:pt x="65" y="303"/>
                        </a:lnTo>
                        <a:lnTo>
                          <a:pt x="58" y="293"/>
                        </a:lnTo>
                        <a:lnTo>
                          <a:pt x="52" y="284"/>
                        </a:lnTo>
                        <a:lnTo>
                          <a:pt x="46" y="274"/>
                        </a:lnTo>
                        <a:lnTo>
                          <a:pt x="41" y="264"/>
                        </a:lnTo>
                        <a:lnTo>
                          <a:pt x="35" y="253"/>
                        </a:lnTo>
                        <a:lnTo>
                          <a:pt x="29" y="242"/>
                        </a:lnTo>
                        <a:lnTo>
                          <a:pt x="25" y="230"/>
                        </a:lnTo>
                        <a:lnTo>
                          <a:pt x="20" y="218"/>
                        </a:lnTo>
                        <a:lnTo>
                          <a:pt x="16" y="207"/>
                        </a:lnTo>
                        <a:lnTo>
                          <a:pt x="13" y="194"/>
                        </a:lnTo>
                        <a:lnTo>
                          <a:pt x="9" y="182"/>
                        </a:lnTo>
                        <a:lnTo>
                          <a:pt x="6" y="169"/>
                        </a:lnTo>
                        <a:lnTo>
                          <a:pt x="4" y="156"/>
                        </a:lnTo>
                        <a:lnTo>
                          <a:pt x="3" y="141"/>
                        </a:lnTo>
                        <a:lnTo>
                          <a:pt x="1" y="127"/>
                        </a:lnTo>
                        <a:lnTo>
                          <a:pt x="0" y="112"/>
                        </a:lnTo>
                        <a:lnTo>
                          <a:pt x="0" y="98"/>
                        </a:lnTo>
                        <a:lnTo>
                          <a:pt x="1" y="83"/>
                        </a:lnTo>
                        <a:lnTo>
                          <a:pt x="3" y="67"/>
                        </a:lnTo>
                        <a:lnTo>
                          <a:pt x="6" y="51"/>
                        </a:lnTo>
                        <a:lnTo>
                          <a:pt x="9" y="35"/>
                        </a:lnTo>
                        <a:lnTo>
                          <a:pt x="13" y="17"/>
                        </a:lnTo>
                        <a:lnTo>
                          <a:pt x="1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7360" bIns="-27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12" name=""/>
                  <p:cNvSpPr/>
                  <p:nvPr/>
                </p:nvSpPr>
                <p:spPr>
                  <a:xfrm>
                    <a:off x="2913120" y="5351760"/>
                    <a:ext cx="20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361" h="153">
                        <a:moveTo>
                          <a:pt x="0" y="0"/>
                        </a:moveTo>
                        <a:lnTo>
                          <a:pt x="7" y="12"/>
                        </a:lnTo>
                        <a:lnTo>
                          <a:pt x="16" y="22"/>
                        </a:lnTo>
                        <a:lnTo>
                          <a:pt x="26" y="32"/>
                        </a:lnTo>
                        <a:lnTo>
                          <a:pt x="38" y="42"/>
                        </a:lnTo>
                        <a:lnTo>
                          <a:pt x="51" y="51"/>
                        </a:lnTo>
                        <a:lnTo>
                          <a:pt x="65" y="61"/>
                        </a:lnTo>
                        <a:lnTo>
                          <a:pt x="80" y="70"/>
                        </a:lnTo>
                        <a:lnTo>
                          <a:pt x="97" y="77"/>
                        </a:lnTo>
                        <a:lnTo>
                          <a:pt x="116" y="83"/>
                        </a:lnTo>
                        <a:lnTo>
                          <a:pt x="135" y="88"/>
                        </a:lnTo>
                        <a:lnTo>
                          <a:pt x="156" y="92"/>
                        </a:lnTo>
                        <a:lnTo>
                          <a:pt x="179" y="93"/>
                        </a:lnTo>
                        <a:lnTo>
                          <a:pt x="204" y="93"/>
                        </a:lnTo>
                        <a:lnTo>
                          <a:pt x="228" y="92"/>
                        </a:lnTo>
                        <a:lnTo>
                          <a:pt x="256" y="86"/>
                        </a:lnTo>
                        <a:lnTo>
                          <a:pt x="285" y="80"/>
                        </a:lnTo>
                        <a:lnTo>
                          <a:pt x="294" y="89"/>
                        </a:lnTo>
                        <a:lnTo>
                          <a:pt x="306" y="99"/>
                        </a:lnTo>
                        <a:lnTo>
                          <a:pt x="319" y="108"/>
                        </a:lnTo>
                        <a:lnTo>
                          <a:pt x="330" y="118"/>
                        </a:lnTo>
                        <a:lnTo>
                          <a:pt x="342" y="127"/>
                        </a:lnTo>
                        <a:lnTo>
                          <a:pt x="352" y="133"/>
                        </a:lnTo>
                        <a:lnTo>
                          <a:pt x="358" y="139"/>
                        </a:lnTo>
                        <a:lnTo>
                          <a:pt x="361" y="140"/>
                        </a:lnTo>
                        <a:lnTo>
                          <a:pt x="357" y="142"/>
                        </a:lnTo>
                        <a:lnTo>
                          <a:pt x="351" y="143"/>
                        </a:lnTo>
                        <a:lnTo>
                          <a:pt x="343" y="144"/>
                        </a:lnTo>
                        <a:lnTo>
                          <a:pt x="336" y="147"/>
                        </a:lnTo>
                        <a:lnTo>
                          <a:pt x="327" y="149"/>
                        </a:lnTo>
                        <a:lnTo>
                          <a:pt x="319" y="150"/>
                        </a:lnTo>
                        <a:lnTo>
                          <a:pt x="309" y="152"/>
                        </a:lnTo>
                        <a:lnTo>
                          <a:pt x="297" y="152"/>
                        </a:lnTo>
                        <a:lnTo>
                          <a:pt x="285" y="153"/>
                        </a:lnTo>
                        <a:lnTo>
                          <a:pt x="274" y="153"/>
                        </a:lnTo>
                        <a:lnTo>
                          <a:pt x="262" y="153"/>
                        </a:lnTo>
                        <a:lnTo>
                          <a:pt x="249" y="153"/>
                        </a:lnTo>
                        <a:lnTo>
                          <a:pt x="234" y="153"/>
                        </a:lnTo>
                        <a:lnTo>
                          <a:pt x="221" y="152"/>
                        </a:lnTo>
                        <a:lnTo>
                          <a:pt x="207" y="150"/>
                        </a:lnTo>
                        <a:lnTo>
                          <a:pt x="193" y="147"/>
                        </a:lnTo>
                        <a:lnTo>
                          <a:pt x="179" y="144"/>
                        </a:lnTo>
                        <a:lnTo>
                          <a:pt x="166" y="142"/>
                        </a:lnTo>
                        <a:lnTo>
                          <a:pt x="151" y="137"/>
                        </a:lnTo>
                        <a:lnTo>
                          <a:pt x="137" y="133"/>
                        </a:lnTo>
                        <a:lnTo>
                          <a:pt x="123" y="127"/>
                        </a:lnTo>
                        <a:lnTo>
                          <a:pt x="109" y="120"/>
                        </a:lnTo>
                        <a:lnTo>
                          <a:pt x="96" y="112"/>
                        </a:lnTo>
                        <a:lnTo>
                          <a:pt x="83" y="104"/>
                        </a:lnTo>
                        <a:lnTo>
                          <a:pt x="71" y="95"/>
                        </a:lnTo>
                        <a:lnTo>
                          <a:pt x="58" y="85"/>
                        </a:lnTo>
                        <a:lnTo>
                          <a:pt x="46" y="73"/>
                        </a:lnTo>
                        <a:lnTo>
                          <a:pt x="36" y="61"/>
                        </a:lnTo>
                        <a:lnTo>
                          <a:pt x="26" y="48"/>
                        </a:lnTo>
                        <a:lnTo>
                          <a:pt x="16" y="34"/>
                        </a:lnTo>
                        <a:lnTo>
                          <a:pt x="7" y="1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13" name=""/>
                  <p:cNvSpPr/>
                  <p:nvPr/>
                </p:nvSpPr>
                <p:spPr>
                  <a:xfrm>
                    <a:off x="2906640" y="5349960"/>
                    <a:ext cx="2232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389" h="273">
                        <a:moveTo>
                          <a:pt x="0" y="0"/>
                        </a:moveTo>
                        <a:lnTo>
                          <a:pt x="3" y="5"/>
                        </a:lnTo>
                        <a:lnTo>
                          <a:pt x="8" y="11"/>
                        </a:lnTo>
                        <a:lnTo>
                          <a:pt x="13" y="16"/>
                        </a:lnTo>
                        <a:lnTo>
                          <a:pt x="19" y="22"/>
                        </a:lnTo>
                        <a:lnTo>
                          <a:pt x="27" y="30"/>
                        </a:lnTo>
                        <a:lnTo>
                          <a:pt x="35" y="37"/>
                        </a:lnTo>
                        <a:lnTo>
                          <a:pt x="44" y="46"/>
                        </a:lnTo>
                        <a:lnTo>
                          <a:pt x="53" y="54"/>
                        </a:lnTo>
                        <a:lnTo>
                          <a:pt x="64" y="64"/>
                        </a:lnTo>
                        <a:lnTo>
                          <a:pt x="75" y="73"/>
                        </a:lnTo>
                        <a:lnTo>
                          <a:pt x="86" y="82"/>
                        </a:lnTo>
                        <a:lnTo>
                          <a:pt x="99" y="92"/>
                        </a:lnTo>
                        <a:lnTo>
                          <a:pt x="113" y="102"/>
                        </a:lnTo>
                        <a:lnTo>
                          <a:pt x="126" y="113"/>
                        </a:lnTo>
                        <a:lnTo>
                          <a:pt x="139" y="123"/>
                        </a:lnTo>
                        <a:lnTo>
                          <a:pt x="153" y="133"/>
                        </a:lnTo>
                        <a:lnTo>
                          <a:pt x="168" y="143"/>
                        </a:lnTo>
                        <a:lnTo>
                          <a:pt x="182" y="153"/>
                        </a:lnTo>
                        <a:lnTo>
                          <a:pt x="197" y="162"/>
                        </a:lnTo>
                        <a:lnTo>
                          <a:pt x="212" y="171"/>
                        </a:lnTo>
                        <a:lnTo>
                          <a:pt x="226" y="180"/>
                        </a:lnTo>
                        <a:lnTo>
                          <a:pt x="242" y="188"/>
                        </a:lnTo>
                        <a:lnTo>
                          <a:pt x="257" y="197"/>
                        </a:lnTo>
                        <a:lnTo>
                          <a:pt x="271" y="204"/>
                        </a:lnTo>
                        <a:lnTo>
                          <a:pt x="286" y="210"/>
                        </a:lnTo>
                        <a:lnTo>
                          <a:pt x="300" y="216"/>
                        </a:lnTo>
                        <a:lnTo>
                          <a:pt x="315" y="222"/>
                        </a:lnTo>
                        <a:lnTo>
                          <a:pt x="330" y="226"/>
                        </a:lnTo>
                        <a:lnTo>
                          <a:pt x="343" y="229"/>
                        </a:lnTo>
                        <a:lnTo>
                          <a:pt x="356" y="232"/>
                        </a:lnTo>
                        <a:lnTo>
                          <a:pt x="369" y="233"/>
                        </a:lnTo>
                        <a:lnTo>
                          <a:pt x="381" y="235"/>
                        </a:lnTo>
                        <a:lnTo>
                          <a:pt x="379" y="242"/>
                        </a:lnTo>
                        <a:lnTo>
                          <a:pt x="379" y="249"/>
                        </a:lnTo>
                        <a:lnTo>
                          <a:pt x="381" y="257"/>
                        </a:lnTo>
                        <a:lnTo>
                          <a:pt x="382" y="263"/>
                        </a:lnTo>
                        <a:lnTo>
                          <a:pt x="385" y="267"/>
                        </a:lnTo>
                        <a:lnTo>
                          <a:pt x="386" y="270"/>
                        </a:lnTo>
                        <a:lnTo>
                          <a:pt x="389" y="273"/>
                        </a:lnTo>
                        <a:lnTo>
                          <a:pt x="389" y="273"/>
                        </a:lnTo>
                        <a:lnTo>
                          <a:pt x="379" y="271"/>
                        </a:lnTo>
                        <a:lnTo>
                          <a:pt x="368" y="268"/>
                        </a:lnTo>
                        <a:lnTo>
                          <a:pt x="356" y="265"/>
                        </a:lnTo>
                        <a:lnTo>
                          <a:pt x="343" y="263"/>
                        </a:lnTo>
                        <a:lnTo>
                          <a:pt x="331" y="258"/>
                        </a:lnTo>
                        <a:lnTo>
                          <a:pt x="319" y="254"/>
                        </a:lnTo>
                        <a:lnTo>
                          <a:pt x="306" y="249"/>
                        </a:lnTo>
                        <a:lnTo>
                          <a:pt x="293" y="244"/>
                        </a:lnTo>
                        <a:lnTo>
                          <a:pt x="282" y="239"/>
                        </a:lnTo>
                        <a:lnTo>
                          <a:pt x="268" y="233"/>
                        </a:lnTo>
                        <a:lnTo>
                          <a:pt x="255" y="226"/>
                        </a:lnTo>
                        <a:lnTo>
                          <a:pt x="242" y="220"/>
                        </a:lnTo>
                        <a:lnTo>
                          <a:pt x="229" y="213"/>
                        </a:lnTo>
                        <a:lnTo>
                          <a:pt x="216" y="206"/>
                        </a:lnTo>
                        <a:lnTo>
                          <a:pt x="203" y="197"/>
                        </a:lnTo>
                        <a:lnTo>
                          <a:pt x="190" y="188"/>
                        </a:lnTo>
                        <a:lnTo>
                          <a:pt x="177" y="180"/>
                        </a:lnTo>
                        <a:lnTo>
                          <a:pt x="164" y="171"/>
                        </a:lnTo>
                        <a:lnTo>
                          <a:pt x="150" y="161"/>
                        </a:lnTo>
                        <a:lnTo>
                          <a:pt x="139" y="152"/>
                        </a:lnTo>
                        <a:lnTo>
                          <a:pt x="126" y="140"/>
                        </a:lnTo>
                        <a:lnTo>
                          <a:pt x="113" y="130"/>
                        </a:lnTo>
                        <a:lnTo>
                          <a:pt x="101" y="118"/>
                        </a:lnTo>
                        <a:lnTo>
                          <a:pt x="88" y="107"/>
                        </a:lnTo>
                        <a:lnTo>
                          <a:pt x="76" y="95"/>
                        </a:lnTo>
                        <a:lnTo>
                          <a:pt x="64" y="83"/>
                        </a:lnTo>
                        <a:lnTo>
                          <a:pt x="53" y="70"/>
                        </a:lnTo>
                        <a:lnTo>
                          <a:pt x="43" y="57"/>
                        </a:lnTo>
                        <a:lnTo>
                          <a:pt x="31" y="44"/>
                        </a:lnTo>
                        <a:lnTo>
                          <a:pt x="21" y="30"/>
                        </a:lnTo>
                        <a:lnTo>
                          <a:pt x="11" y="1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14" name=""/>
                  <p:cNvSpPr/>
                  <p:nvPr/>
                </p:nvSpPr>
                <p:spPr>
                  <a:xfrm>
                    <a:off x="2916000" y="5360040"/>
                    <a:ext cx="1440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53" h="127">
                        <a:moveTo>
                          <a:pt x="0" y="0"/>
                        </a:moveTo>
                        <a:lnTo>
                          <a:pt x="8" y="10"/>
                        </a:lnTo>
                        <a:lnTo>
                          <a:pt x="16" y="20"/>
                        </a:lnTo>
                        <a:lnTo>
                          <a:pt x="24" y="32"/>
                        </a:lnTo>
                        <a:lnTo>
                          <a:pt x="35" y="42"/>
                        </a:lnTo>
                        <a:lnTo>
                          <a:pt x="45" y="53"/>
                        </a:lnTo>
                        <a:lnTo>
                          <a:pt x="57" y="63"/>
                        </a:lnTo>
                        <a:lnTo>
                          <a:pt x="70" y="71"/>
                        </a:lnTo>
                        <a:lnTo>
                          <a:pt x="83" y="80"/>
                        </a:lnTo>
                        <a:lnTo>
                          <a:pt x="97" y="87"/>
                        </a:lnTo>
                        <a:lnTo>
                          <a:pt x="115" y="95"/>
                        </a:lnTo>
                        <a:lnTo>
                          <a:pt x="132" y="101"/>
                        </a:lnTo>
                        <a:lnTo>
                          <a:pt x="153" y="105"/>
                        </a:lnTo>
                        <a:lnTo>
                          <a:pt x="175" y="108"/>
                        </a:lnTo>
                        <a:lnTo>
                          <a:pt x="198" y="109"/>
                        </a:lnTo>
                        <a:lnTo>
                          <a:pt x="224" y="108"/>
                        </a:lnTo>
                        <a:lnTo>
                          <a:pt x="253" y="106"/>
                        </a:lnTo>
                        <a:lnTo>
                          <a:pt x="240" y="111"/>
                        </a:lnTo>
                        <a:lnTo>
                          <a:pt x="227" y="115"/>
                        </a:lnTo>
                        <a:lnTo>
                          <a:pt x="212" y="120"/>
                        </a:lnTo>
                        <a:lnTo>
                          <a:pt x="196" y="122"/>
                        </a:lnTo>
                        <a:lnTo>
                          <a:pt x="180" y="125"/>
                        </a:lnTo>
                        <a:lnTo>
                          <a:pt x="164" y="127"/>
                        </a:lnTo>
                        <a:lnTo>
                          <a:pt x="147" y="125"/>
                        </a:lnTo>
                        <a:lnTo>
                          <a:pt x="129" y="122"/>
                        </a:lnTo>
                        <a:lnTo>
                          <a:pt x="112" y="120"/>
                        </a:lnTo>
                        <a:lnTo>
                          <a:pt x="96" y="112"/>
                        </a:lnTo>
                        <a:lnTo>
                          <a:pt x="78" y="102"/>
                        </a:lnTo>
                        <a:lnTo>
                          <a:pt x="61" y="89"/>
                        </a:lnTo>
                        <a:lnTo>
                          <a:pt x="45" y="71"/>
                        </a:lnTo>
                        <a:lnTo>
                          <a:pt x="30" y="53"/>
                        </a:lnTo>
                        <a:lnTo>
                          <a:pt x="14" y="2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15" name=""/>
                  <p:cNvSpPr/>
                  <p:nvPr/>
                </p:nvSpPr>
                <p:spPr>
                  <a:xfrm>
                    <a:off x="2875320" y="5265360"/>
                    <a:ext cx="22680" cy="23760"/>
                  </a:xfrm>
                  <a:custGeom>
                    <a:avLst/>
                    <a:gdLst/>
                    <a:ahLst/>
                    <a:rect l="l" t="t" r="r" b="b"/>
                    <a:pathLst>
                      <a:path w="398" h="453">
                        <a:moveTo>
                          <a:pt x="398" y="0"/>
                        </a:moveTo>
                        <a:lnTo>
                          <a:pt x="391" y="22"/>
                        </a:lnTo>
                        <a:lnTo>
                          <a:pt x="382" y="42"/>
                        </a:lnTo>
                        <a:lnTo>
                          <a:pt x="375" y="63"/>
                        </a:lnTo>
                        <a:lnTo>
                          <a:pt x="366" y="83"/>
                        </a:lnTo>
                        <a:lnTo>
                          <a:pt x="357" y="103"/>
                        </a:lnTo>
                        <a:lnTo>
                          <a:pt x="347" y="122"/>
                        </a:lnTo>
                        <a:lnTo>
                          <a:pt x="337" y="140"/>
                        </a:lnTo>
                        <a:lnTo>
                          <a:pt x="326" y="159"/>
                        </a:lnTo>
                        <a:lnTo>
                          <a:pt x="315" y="176"/>
                        </a:lnTo>
                        <a:lnTo>
                          <a:pt x="303" y="194"/>
                        </a:lnTo>
                        <a:lnTo>
                          <a:pt x="291" y="210"/>
                        </a:lnTo>
                        <a:lnTo>
                          <a:pt x="280" y="226"/>
                        </a:lnTo>
                        <a:lnTo>
                          <a:pt x="268" y="242"/>
                        </a:lnTo>
                        <a:lnTo>
                          <a:pt x="255" y="256"/>
                        </a:lnTo>
                        <a:lnTo>
                          <a:pt x="242" y="271"/>
                        </a:lnTo>
                        <a:lnTo>
                          <a:pt x="229" y="285"/>
                        </a:lnTo>
                        <a:lnTo>
                          <a:pt x="214" y="300"/>
                        </a:lnTo>
                        <a:lnTo>
                          <a:pt x="201" y="313"/>
                        </a:lnTo>
                        <a:lnTo>
                          <a:pt x="188" y="325"/>
                        </a:lnTo>
                        <a:lnTo>
                          <a:pt x="173" y="338"/>
                        </a:lnTo>
                        <a:lnTo>
                          <a:pt x="159" y="349"/>
                        </a:lnTo>
                        <a:lnTo>
                          <a:pt x="146" y="360"/>
                        </a:lnTo>
                        <a:lnTo>
                          <a:pt x="131" y="370"/>
                        </a:lnTo>
                        <a:lnTo>
                          <a:pt x="117" y="382"/>
                        </a:lnTo>
                        <a:lnTo>
                          <a:pt x="102" y="390"/>
                        </a:lnTo>
                        <a:lnTo>
                          <a:pt x="87" y="400"/>
                        </a:lnTo>
                        <a:lnTo>
                          <a:pt x="73" y="409"/>
                        </a:lnTo>
                        <a:lnTo>
                          <a:pt x="58" y="416"/>
                        </a:lnTo>
                        <a:lnTo>
                          <a:pt x="44" y="425"/>
                        </a:lnTo>
                        <a:lnTo>
                          <a:pt x="29" y="432"/>
                        </a:lnTo>
                        <a:lnTo>
                          <a:pt x="15" y="440"/>
                        </a:lnTo>
                        <a:lnTo>
                          <a:pt x="0" y="446"/>
                        </a:lnTo>
                        <a:lnTo>
                          <a:pt x="7" y="449"/>
                        </a:lnTo>
                        <a:lnTo>
                          <a:pt x="15" y="450"/>
                        </a:lnTo>
                        <a:lnTo>
                          <a:pt x="22" y="451"/>
                        </a:lnTo>
                        <a:lnTo>
                          <a:pt x="29" y="453"/>
                        </a:lnTo>
                        <a:lnTo>
                          <a:pt x="36" y="453"/>
                        </a:lnTo>
                        <a:lnTo>
                          <a:pt x="42" y="453"/>
                        </a:lnTo>
                        <a:lnTo>
                          <a:pt x="50" y="453"/>
                        </a:lnTo>
                        <a:lnTo>
                          <a:pt x="57" y="451"/>
                        </a:lnTo>
                        <a:lnTo>
                          <a:pt x="61" y="450"/>
                        </a:lnTo>
                        <a:lnTo>
                          <a:pt x="67" y="450"/>
                        </a:lnTo>
                        <a:lnTo>
                          <a:pt x="73" y="449"/>
                        </a:lnTo>
                        <a:lnTo>
                          <a:pt x="76" y="447"/>
                        </a:lnTo>
                        <a:lnTo>
                          <a:pt x="80" y="447"/>
                        </a:lnTo>
                        <a:lnTo>
                          <a:pt x="83" y="446"/>
                        </a:lnTo>
                        <a:lnTo>
                          <a:pt x="85" y="446"/>
                        </a:lnTo>
                        <a:lnTo>
                          <a:pt x="85" y="446"/>
                        </a:lnTo>
                        <a:lnTo>
                          <a:pt x="99" y="435"/>
                        </a:lnTo>
                        <a:lnTo>
                          <a:pt x="112" y="427"/>
                        </a:lnTo>
                        <a:lnTo>
                          <a:pt x="127" y="416"/>
                        </a:lnTo>
                        <a:lnTo>
                          <a:pt x="140" y="405"/>
                        </a:lnTo>
                        <a:lnTo>
                          <a:pt x="153" y="395"/>
                        </a:lnTo>
                        <a:lnTo>
                          <a:pt x="168" y="384"/>
                        </a:lnTo>
                        <a:lnTo>
                          <a:pt x="181" y="373"/>
                        </a:lnTo>
                        <a:lnTo>
                          <a:pt x="192" y="361"/>
                        </a:lnTo>
                        <a:lnTo>
                          <a:pt x="205" y="349"/>
                        </a:lnTo>
                        <a:lnTo>
                          <a:pt x="219" y="338"/>
                        </a:lnTo>
                        <a:lnTo>
                          <a:pt x="232" y="325"/>
                        </a:lnTo>
                        <a:lnTo>
                          <a:pt x="243" y="313"/>
                        </a:lnTo>
                        <a:lnTo>
                          <a:pt x="255" y="300"/>
                        </a:lnTo>
                        <a:lnTo>
                          <a:pt x="265" y="287"/>
                        </a:lnTo>
                        <a:lnTo>
                          <a:pt x="277" y="274"/>
                        </a:lnTo>
                        <a:lnTo>
                          <a:pt x="289" y="259"/>
                        </a:lnTo>
                        <a:lnTo>
                          <a:pt x="299" y="246"/>
                        </a:lnTo>
                        <a:lnTo>
                          <a:pt x="309" y="231"/>
                        </a:lnTo>
                        <a:lnTo>
                          <a:pt x="318" y="217"/>
                        </a:lnTo>
                        <a:lnTo>
                          <a:pt x="328" y="202"/>
                        </a:lnTo>
                        <a:lnTo>
                          <a:pt x="337" y="186"/>
                        </a:lnTo>
                        <a:lnTo>
                          <a:pt x="344" y="172"/>
                        </a:lnTo>
                        <a:lnTo>
                          <a:pt x="353" y="156"/>
                        </a:lnTo>
                        <a:lnTo>
                          <a:pt x="360" y="140"/>
                        </a:lnTo>
                        <a:lnTo>
                          <a:pt x="366" y="124"/>
                        </a:lnTo>
                        <a:lnTo>
                          <a:pt x="373" y="106"/>
                        </a:lnTo>
                        <a:lnTo>
                          <a:pt x="379" y="89"/>
                        </a:lnTo>
                        <a:lnTo>
                          <a:pt x="383" y="73"/>
                        </a:lnTo>
                        <a:lnTo>
                          <a:pt x="388" y="54"/>
                        </a:lnTo>
                        <a:lnTo>
                          <a:pt x="392" y="36"/>
                        </a:lnTo>
                        <a:lnTo>
                          <a:pt x="395" y="17"/>
                        </a:lnTo>
                        <a:lnTo>
                          <a:pt x="3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3040" bIns="-23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16" name=""/>
                  <p:cNvSpPr/>
                  <p:nvPr/>
                </p:nvSpPr>
                <p:spPr>
                  <a:xfrm>
                    <a:off x="2871000" y="5253480"/>
                    <a:ext cx="50760" cy="39960"/>
                  </a:xfrm>
                  <a:custGeom>
                    <a:avLst/>
                    <a:gdLst/>
                    <a:ahLst/>
                    <a:rect l="l" t="t" r="r" b="b"/>
                    <a:pathLst>
                      <a:path w="889" h="759">
                        <a:moveTo>
                          <a:pt x="889" y="0"/>
                        </a:moveTo>
                        <a:lnTo>
                          <a:pt x="886" y="18"/>
                        </a:lnTo>
                        <a:lnTo>
                          <a:pt x="883" y="34"/>
                        </a:lnTo>
                        <a:lnTo>
                          <a:pt x="877" y="51"/>
                        </a:lnTo>
                        <a:lnTo>
                          <a:pt x="870" y="70"/>
                        </a:lnTo>
                        <a:lnTo>
                          <a:pt x="861" y="89"/>
                        </a:lnTo>
                        <a:lnTo>
                          <a:pt x="851" y="108"/>
                        </a:lnTo>
                        <a:lnTo>
                          <a:pt x="841" y="129"/>
                        </a:lnTo>
                        <a:lnTo>
                          <a:pt x="828" y="150"/>
                        </a:lnTo>
                        <a:lnTo>
                          <a:pt x="815" y="171"/>
                        </a:lnTo>
                        <a:lnTo>
                          <a:pt x="799" y="193"/>
                        </a:lnTo>
                        <a:lnTo>
                          <a:pt x="783" y="215"/>
                        </a:lnTo>
                        <a:lnTo>
                          <a:pt x="765" y="236"/>
                        </a:lnTo>
                        <a:lnTo>
                          <a:pt x="746" y="260"/>
                        </a:lnTo>
                        <a:lnTo>
                          <a:pt x="727" y="283"/>
                        </a:lnTo>
                        <a:lnTo>
                          <a:pt x="707" y="305"/>
                        </a:lnTo>
                        <a:lnTo>
                          <a:pt x="686" y="328"/>
                        </a:lnTo>
                        <a:lnTo>
                          <a:pt x="663" y="351"/>
                        </a:lnTo>
                        <a:lnTo>
                          <a:pt x="641" y="375"/>
                        </a:lnTo>
                        <a:lnTo>
                          <a:pt x="617" y="399"/>
                        </a:lnTo>
                        <a:lnTo>
                          <a:pt x="592" y="423"/>
                        </a:lnTo>
                        <a:lnTo>
                          <a:pt x="567" y="446"/>
                        </a:lnTo>
                        <a:lnTo>
                          <a:pt x="541" y="469"/>
                        </a:lnTo>
                        <a:lnTo>
                          <a:pt x="515" y="493"/>
                        </a:lnTo>
                        <a:lnTo>
                          <a:pt x="488" y="516"/>
                        </a:lnTo>
                        <a:lnTo>
                          <a:pt x="461" y="539"/>
                        </a:lnTo>
                        <a:lnTo>
                          <a:pt x="431" y="561"/>
                        </a:lnTo>
                        <a:lnTo>
                          <a:pt x="404" y="583"/>
                        </a:lnTo>
                        <a:lnTo>
                          <a:pt x="375" y="605"/>
                        </a:lnTo>
                        <a:lnTo>
                          <a:pt x="346" y="627"/>
                        </a:lnTo>
                        <a:lnTo>
                          <a:pt x="316" y="647"/>
                        </a:lnTo>
                        <a:lnTo>
                          <a:pt x="287" y="669"/>
                        </a:lnTo>
                        <a:lnTo>
                          <a:pt x="258" y="689"/>
                        </a:lnTo>
                        <a:lnTo>
                          <a:pt x="246" y="695"/>
                        </a:lnTo>
                        <a:lnTo>
                          <a:pt x="233" y="702"/>
                        </a:lnTo>
                        <a:lnTo>
                          <a:pt x="220" y="708"/>
                        </a:lnTo>
                        <a:lnTo>
                          <a:pt x="206" y="714"/>
                        </a:lnTo>
                        <a:lnTo>
                          <a:pt x="191" y="718"/>
                        </a:lnTo>
                        <a:lnTo>
                          <a:pt x="175" y="724"/>
                        </a:lnTo>
                        <a:lnTo>
                          <a:pt x="159" y="730"/>
                        </a:lnTo>
                        <a:lnTo>
                          <a:pt x="142" y="735"/>
                        </a:lnTo>
                        <a:lnTo>
                          <a:pt x="126" y="739"/>
                        </a:lnTo>
                        <a:lnTo>
                          <a:pt x="109" y="743"/>
                        </a:lnTo>
                        <a:lnTo>
                          <a:pt x="93" y="746"/>
                        </a:lnTo>
                        <a:lnTo>
                          <a:pt x="76" y="749"/>
                        </a:lnTo>
                        <a:lnTo>
                          <a:pt x="60" y="753"/>
                        </a:lnTo>
                        <a:lnTo>
                          <a:pt x="45" y="755"/>
                        </a:lnTo>
                        <a:lnTo>
                          <a:pt x="31" y="758"/>
                        </a:lnTo>
                        <a:lnTo>
                          <a:pt x="16" y="759"/>
                        </a:lnTo>
                        <a:lnTo>
                          <a:pt x="12" y="755"/>
                        </a:lnTo>
                        <a:lnTo>
                          <a:pt x="7" y="751"/>
                        </a:lnTo>
                        <a:lnTo>
                          <a:pt x="6" y="746"/>
                        </a:lnTo>
                        <a:lnTo>
                          <a:pt x="3" y="742"/>
                        </a:lnTo>
                        <a:lnTo>
                          <a:pt x="2" y="737"/>
                        </a:lnTo>
                        <a:lnTo>
                          <a:pt x="0" y="735"/>
                        </a:lnTo>
                        <a:lnTo>
                          <a:pt x="0" y="733"/>
                        </a:lnTo>
                        <a:lnTo>
                          <a:pt x="0" y="732"/>
                        </a:lnTo>
                        <a:lnTo>
                          <a:pt x="24" y="723"/>
                        </a:lnTo>
                        <a:lnTo>
                          <a:pt x="50" y="713"/>
                        </a:lnTo>
                        <a:lnTo>
                          <a:pt x="75" y="702"/>
                        </a:lnTo>
                        <a:lnTo>
                          <a:pt x="102" y="691"/>
                        </a:lnTo>
                        <a:lnTo>
                          <a:pt x="130" y="679"/>
                        </a:lnTo>
                        <a:lnTo>
                          <a:pt x="158" y="668"/>
                        </a:lnTo>
                        <a:lnTo>
                          <a:pt x="185" y="654"/>
                        </a:lnTo>
                        <a:lnTo>
                          <a:pt x="214" y="641"/>
                        </a:lnTo>
                        <a:lnTo>
                          <a:pt x="244" y="628"/>
                        </a:lnTo>
                        <a:lnTo>
                          <a:pt x="273" y="612"/>
                        </a:lnTo>
                        <a:lnTo>
                          <a:pt x="303" y="598"/>
                        </a:lnTo>
                        <a:lnTo>
                          <a:pt x="334" y="580"/>
                        </a:lnTo>
                        <a:lnTo>
                          <a:pt x="363" y="564"/>
                        </a:lnTo>
                        <a:lnTo>
                          <a:pt x="394" y="547"/>
                        </a:lnTo>
                        <a:lnTo>
                          <a:pt x="424" y="528"/>
                        </a:lnTo>
                        <a:lnTo>
                          <a:pt x="455" y="507"/>
                        </a:lnTo>
                        <a:lnTo>
                          <a:pt x="484" y="487"/>
                        </a:lnTo>
                        <a:lnTo>
                          <a:pt x="513" y="465"/>
                        </a:lnTo>
                        <a:lnTo>
                          <a:pt x="544" y="442"/>
                        </a:lnTo>
                        <a:lnTo>
                          <a:pt x="573" y="418"/>
                        </a:lnTo>
                        <a:lnTo>
                          <a:pt x="600" y="394"/>
                        </a:lnTo>
                        <a:lnTo>
                          <a:pt x="630" y="367"/>
                        </a:lnTo>
                        <a:lnTo>
                          <a:pt x="657" y="340"/>
                        </a:lnTo>
                        <a:lnTo>
                          <a:pt x="684" y="311"/>
                        </a:lnTo>
                        <a:lnTo>
                          <a:pt x="710" y="282"/>
                        </a:lnTo>
                        <a:lnTo>
                          <a:pt x="736" y="249"/>
                        </a:lnTo>
                        <a:lnTo>
                          <a:pt x="759" y="217"/>
                        </a:lnTo>
                        <a:lnTo>
                          <a:pt x="784" y="184"/>
                        </a:lnTo>
                        <a:lnTo>
                          <a:pt x="806" y="149"/>
                        </a:lnTo>
                        <a:lnTo>
                          <a:pt x="828" y="111"/>
                        </a:lnTo>
                        <a:lnTo>
                          <a:pt x="848" y="73"/>
                        </a:lnTo>
                        <a:lnTo>
                          <a:pt x="867" y="34"/>
                        </a:lnTo>
                        <a:lnTo>
                          <a:pt x="871" y="27"/>
                        </a:lnTo>
                        <a:lnTo>
                          <a:pt x="876" y="21"/>
                        </a:lnTo>
                        <a:lnTo>
                          <a:pt x="879" y="15"/>
                        </a:lnTo>
                        <a:lnTo>
                          <a:pt x="883" y="11"/>
                        </a:lnTo>
                        <a:lnTo>
                          <a:pt x="885" y="6"/>
                        </a:lnTo>
                        <a:lnTo>
                          <a:pt x="888" y="3"/>
                        </a:lnTo>
                        <a:lnTo>
                          <a:pt x="889" y="2"/>
                        </a:lnTo>
                        <a:lnTo>
                          <a:pt x="889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6840" bIns="-6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17" name=""/>
                  <p:cNvSpPr/>
                  <p:nvPr/>
                </p:nvSpPr>
                <p:spPr>
                  <a:xfrm>
                    <a:off x="2887560" y="5249160"/>
                    <a:ext cx="543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1" h="634">
                        <a:moveTo>
                          <a:pt x="94" y="531"/>
                        </a:moveTo>
                        <a:lnTo>
                          <a:pt x="108" y="523"/>
                        </a:lnTo>
                        <a:lnTo>
                          <a:pt x="122" y="516"/>
                        </a:lnTo>
                        <a:lnTo>
                          <a:pt x="135" y="509"/>
                        </a:lnTo>
                        <a:lnTo>
                          <a:pt x="151" y="502"/>
                        </a:lnTo>
                        <a:lnTo>
                          <a:pt x="166" y="494"/>
                        </a:lnTo>
                        <a:lnTo>
                          <a:pt x="182" y="487"/>
                        </a:lnTo>
                        <a:lnTo>
                          <a:pt x="199" y="478"/>
                        </a:lnTo>
                        <a:lnTo>
                          <a:pt x="217" y="471"/>
                        </a:lnTo>
                        <a:lnTo>
                          <a:pt x="234" y="461"/>
                        </a:lnTo>
                        <a:lnTo>
                          <a:pt x="255" y="452"/>
                        </a:lnTo>
                        <a:lnTo>
                          <a:pt x="274" y="442"/>
                        </a:lnTo>
                        <a:lnTo>
                          <a:pt x="294" y="432"/>
                        </a:lnTo>
                        <a:lnTo>
                          <a:pt x="316" y="420"/>
                        </a:lnTo>
                        <a:lnTo>
                          <a:pt x="339" y="408"/>
                        </a:lnTo>
                        <a:lnTo>
                          <a:pt x="363" y="395"/>
                        </a:lnTo>
                        <a:lnTo>
                          <a:pt x="387" y="381"/>
                        </a:lnTo>
                        <a:lnTo>
                          <a:pt x="414" y="366"/>
                        </a:lnTo>
                        <a:lnTo>
                          <a:pt x="440" y="351"/>
                        </a:lnTo>
                        <a:lnTo>
                          <a:pt x="467" y="334"/>
                        </a:lnTo>
                        <a:lnTo>
                          <a:pt x="497" y="317"/>
                        </a:lnTo>
                        <a:lnTo>
                          <a:pt x="527" y="298"/>
                        </a:lnTo>
                        <a:lnTo>
                          <a:pt x="558" y="279"/>
                        </a:lnTo>
                        <a:lnTo>
                          <a:pt x="591" y="257"/>
                        </a:lnTo>
                        <a:lnTo>
                          <a:pt x="626" y="234"/>
                        </a:lnTo>
                        <a:lnTo>
                          <a:pt x="661" y="210"/>
                        </a:lnTo>
                        <a:lnTo>
                          <a:pt x="698" y="185"/>
                        </a:lnTo>
                        <a:lnTo>
                          <a:pt x="737" y="158"/>
                        </a:lnTo>
                        <a:lnTo>
                          <a:pt x="776" y="130"/>
                        </a:lnTo>
                        <a:lnTo>
                          <a:pt x="817" y="99"/>
                        </a:lnTo>
                        <a:lnTo>
                          <a:pt x="861" y="69"/>
                        </a:lnTo>
                        <a:lnTo>
                          <a:pt x="905" y="35"/>
                        </a:lnTo>
                        <a:lnTo>
                          <a:pt x="951" y="0"/>
                        </a:lnTo>
                        <a:lnTo>
                          <a:pt x="909" y="35"/>
                        </a:lnTo>
                        <a:lnTo>
                          <a:pt x="868" y="70"/>
                        </a:lnTo>
                        <a:lnTo>
                          <a:pt x="827" y="104"/>
                        </a:lnTo>
                        <a:lnTo>
                          <a:pt x="787" y="136"/>
                        </a:lnTo>
                        <a:lnTo>
                          <a:pt x="746" y="168"/>
                        </a:lnTo>
                        <a:lnTo>
                          <a:pt x="706" y="199"/>
                        </a:lnTo>
                        <a:lnTo>
                          <a:pt x="666" y="229"/>
                        </a:lnTo>
                        <a:lnTo>
                          <a:pt x="626" y="258"/>
                        </a:lnTo>
                        <a:lnTo>
                          <a:pt x="588" y="284"/>
                        </a:lnTo>
                        <a:lnTo>
                          <a:pt x="551" y="312"/>
                        </a:lnTo>
                        <a:lnTo>
                          <a:pt x="513" y="337"/>
                        </a:lnTo>
                        <a:lnTo>
                          <a:pt x="476" y="363"/>
                        </a:lnTo>
                        <a:lnTo>
                          <a:pt x="441" y="386"/>
                        </a:lnTo>
                        <a:lnTo>
                          <a:pt x="406" y="408"/>
                        </a:lnTo>
                        <a:lnTo>
                          <a:pt x="373" y="430"/>
                        </a:lnTo>
                        <a:lnTo>
                          <a:pt x="339" y="452"/>
                        </a:lnTo>
                        <a:lnTo>
                          <a:pt x="307" y="471"/>
                        </a:lnTo>
                        <a:lnTo>
                          <a:pt x="277" y="490"/>
                        </a:lnTo>
                        <a:lnTo>
                          <a:pt x="247" y="507"/>
                        </a:lnTo>
                        <a:lnTo>
                          <a:pt x="220" y="523"/>
                        </a:lnTo>
                        <a:lnTo>
                          <a:pt x="192" y="539"/>
                        </a:lnTo>
                        <a:lnTo>
                          <a:pt x="167" y="552"/>
                        </a:lnTo>
                        <a:lnTo>
                          <a:pt x="143" y="566"/>
                        </a:lnTo>
                        <a:lnTo>
                          <a:pt x="121" y="577"/>
                        </a:lnTo>
                        <a:lnTo>
                          <a:pt x="99" y="589"/>
                        </a:lnTo>
                        <a:lnTo>
                          <a:pt x="80" y="599"/>
                        </a:lnTo>
                        <a:lnTo>
                          <a:pt x="62" y="608"/>
                        </a:lnTo>
                        <a:lnTo>
                          <a:pt x="45" y="615"/>
                        </a:lnTo>
                        <a:lnTo>
                          <a:pt x="30" y="621"/>
                        </a:lnTo>
                        <a:lnTo>
                          <a:pt x="19" y="627"/>
                        </a:lnTo>
                        <a:lnTo>
                          <a:pt x="9" y="630"/>
                        </a:lnTo>
                        <a:lnTo>
                          <a:pt x="0" y="634"/>
                        </a:lnTo>
                        <a:lnTo>
                          <a:pt x="6" y="628"/>
                        </a:lnTo>
                        <a:lnTo>
                          <a:pt x="11" y="621"/>
                        </a:lnTo>
                        <a:lnTo>
                          <a:pt x="19" y="614"/>
                        </a:lnTo>
                        <a:lnTo>
                          <a:pt x="26" y="606"/>
                        </a:lnTo>
                        <a:lnTo>
                          <a:pt x="33" y="598"/>
                        </a:lnTo>
                        <a:lnTo>
                          <a:pt x="42" y="589"/>
                        </a:lnTo>
                        <a:lnTo>
                          <a:pt x="49" y="580"/>
                        </a:lnTo>
                        <a:lnTo>
                          <a:pt x="57" y="571"/>
                        </a:lnTo>
                        <a:lnTo>
                          <a:pt x="65" y="563"/>
                        </a:lnTo>
                        <a:lnTo>
                          <a:pt x="71" y="555"/>
                        </a:lnTo>
                        <a:lnTo>
                          <a:pt x="78" y="548"/>
                        </a:lnTo>
                        <a:lnTo>
                          <a:pt x="84" y="542"/>
                        </a:lnTo>
                        <a:lnTo>
                          <a:pt x="89" y="538"/>
                        </a:lnTo>
                        <a:lnTo>
                          <a:pt x="92" y="534"/>
                        </a:lnTo>
                        <a:lnTo>
                          <a:pt x="94" y="531"/>
                        </a:lnTo>
                        <a:lnTo>
                          <a:pt x="94" y="53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18" name=""/>
                  <p:cNvSpPr/>
                  <p:nvPr/>
                </p:nvSpPr>
                <p:spPr>
                  <a:xfrm>
                    <a:off x="2858040" y="5239080"/>
                    <a:ext cx="115200" cy="65160"/>
                  </a:xfrm>
                  <a:custGeom>
                    <a:avLst/>
                    <a:gdLst/>
                    <a:ahLst/>
                    <a:rect l="l" t="t" r="r" b="b"/>
                    <a:pathLst>
                      <a:path w="2012" h="1228">
                        <a:moveTo>
                          <a:pt x="2012" y="0"/>
                        </a:moveTo>
                        <a:lnTo>
                          <a:pt x="1987" y="10"/>
                        </a:lnTo>
                        <a:lnTo>
                          <a:pt x="1965" y="19"/>
                        </a:lnTo>
                        <a:lnTo>
                          <a:pt x="1942" y="27"/>
                        </a:lnTo>
                        <a:lnTo>
                          <a:pt x="1921" y="36"/>
                        </a:lnTo>
                        <a:lnTo>
                          <a:pt x="1899" y="45"/>
                        </a:lnTo>
                        <a:lnTo>
                          <a:pt x="1881" y="55"/>
                        </a:lnTo>
                        <a:lnTo>
                          <a:pt x="1862" y="64"/>
                        </a:lnTo>
                        <a:lnTo>
                          <a:pt x="1843" y="72"/>
                        </a:lnTo>
                        <a:lnTo>
                          <a:pt x="1825" y="81"/>
                        </a:lnTo>
                        <a:lnTo>
                          <a:pt x="1809" y="90"/>
                        </a:lnTo>
                        <a:lnTo>
                          <a:pt x="1793" y="99"/>
                        </a:lnTo>
                        <a:lnTo>
                          <a:pt x="1776" y="107"/>
                        </a:lnTo>
                        <a:lnTo>
                          <a:pt x="1761" y="116"/>
                        </a:lnTo>
                        <a:lnTo>
                          <a:pt x="1746" y="125"/>
                        </a:lnTo>
                        <a:lnTo>
                          <a:pt x="1733" y="134"/>
                        </a:lnTo>
                        <a:lnTo>
                          <a:pt x="1720" y="142"/>
                        </a:lnTo>
                        <a:lnTo>
                          <a:pt x="1707" y="151"/>
                        </a:lnTo>
                        <a:lnTo>
                          <a:pt x="1694" y="158"/>
                        </a:lnTo>
                        <a:lnTo>
                          <a:pt x="1681" y="167"/>
                        </a:lnTo>
                        <a:lnTo>
                          <a:pt x="1669" y="176"/>
                        </a:lnTo>
                        <a:lnTo>
                          <a:pt x="1659" y="185"/>
                        </a:lnTo>
                        <a:lnTo>
                          <a:pt x="1647" y="192"/>
                        </a:lnTo>
                        <a:lnTo>
                          <a:pt x="1637" y="201"/>
                        </a:lnTo>
                        <a:lnTo>
                          <a:pt x="1627" y="208"/>
                        </a:lnTo>
                        <a:lnTo>
                          <a:pt x="1615" y="217"/>
                        </a:lnTo>
                        <a:lnTo>
                          <a:pt x="1607" y="225"/>
                        </a:lnTo>
                        <a:lnTo>
                          <a:pt x="1596" y="233"/>
                        </a:lnTo>
                        <a:lnTo>
                          <a:pt x="1586" y="240"/>
                        </a:lnTo>
                        <a:lnTo>
                          <a:pt x="1577" y="249"/>
                        </a:lnTo>
                        <a:lnTo>
                          <a:pt x="1567" y="256"/>
                        </a:lnTo>
                        <a:lnTo>
                          <a:pt x="1559" y="265"/>
                        </a:lnTo>
                        <a:lnTo>
                          <a:pt x="1550" y="272"/>
                        </a:lnTo>
                        <a:lnTo>
                          <a:pt x="1532" y="276"/>
                        </a:lnTo>
                        <a:lnTo>
                          <a:pt x="1515" y="281"/>
                        </a:lnTo>
                        <a:lnTo>
                          <a:pt x="1497" y="287"/>
                        </a:lnTo>
                        <a:lnTo>
                          <a:pt x="1481" y="291"/>
                        </a:lnTo>
                        <a:lnTo>
                          <a:pt x="1465" y="297"/>
                        </a:lnTo>
                        <a:lnTo>
                          <a:pt x="1448" y="303"/>
                        </a:lnTo>
                        <a:lnTo>
                          <a:pt x="1432" y="308"/>
                        </a:lnTo>
                        <a:lnTo>
                          <a:pt x="1416" y="314"/>
                        </a:lnTo>
                        <a:lnTo>
                          <a:pt x="1400" y="322"/>
                        </a:lnTo>
                        <a:lnTo>
                          <a:pt x="1384" y="327"/>
                        </a:lnTo>
                        <a:lnTo>
                          <a:pt x="1368" y="335"/>
                        </a:lnTo>
                        <a:lnTo>
                          <a:pt x="1352" y="342"/>
                        </a:lnTo>
                        <a:lnTo>
                          <a:pt x="1336" y="351"/>
                        </a:lnTo>
                        <a:lnTo>
                          <a:pt x="1320" y="359"/>
                        </a:lnTo>
                        <a:lnTo>
                          <a:pt x="1305" y="368"/>
                        </a:lnTo>
                        <a:lnTo>
                          <a:pt x="1289" y="377"/>
                        </a:lnTo>
                        <a:lnTo>
                          <a:pt x="1273" y="387"/>
                        </a:lnTo>
                        <a:lnTo>
                          <a:pt x="1257" y="397"/>
                        </a:lnTo>
                        <a:lnTo>
                          <a:pt x="1242" y="407"/>
                        </a:lnTo>
                        <a:lnTo>
                          <a:pt x="1226" y="419"/>
                        </a:lnTo>
                        <a:lnTo>
                          <a:pt x="1212" y="431"/>
                        </a:lnTo>
                        <a:lnTo>
                          <a:pt x="1196" y="444"/>
                        </a:lnTo>
                        <a:lnTo>
                          <a:pt x="1181" y="457"/>
                        </a:lnTo>
                        <a:lnTo>
                          <a:pt x="1165" y="472"/>
                        </a:lnTo>
                        <a:lnTo>
                          <a:pt x="1151" y="486"/>
                        </a:lnTo>
                        <a:lnTo>
                          <a:pt x="1136" y="501"/>
                        </a:lnTo>
                        <a:lnTo>
                          <a:pt x="1120" y="517"/>
                        </a:lnTo>
                        <a:lnTo>
                          <a:pt x="1104" y="534"/>
                        </a:lnTo>
                        <a:lnTo>
                          <a:pt x="1089" y="552"/>
                        </a:lnTo>
                        <a:lnTo>
                          <a:pt x="1075" y="569"/>
                        </a:lnTo>
                        <a:lnTo>
                          <a:pt x="1059" y="590"/>
                        </a:lnTo>
                        <a:lnTo>
                          <a:pt x="1044" y="608"/>
                        </a:lnTo>
                        <a:lnTo>
                          <a:pt x="1034" y="611"/>
                        </a:lnTo>
                        <a:lnTo>
                          <a:pt x="1024" y="614"/>
                        </a:lnTo>
                        <a:lnTo>
                          <a:pt x="1014" y="617"/>
                        </a:lnTo>
                        <a:lnTo>
                          <a:pt x="1005" y="622"/>
                        </a:lnTo>
                        <a:lnTo>
                          <a:pt x="995" y="626"/>
                        </a:lnTo>
                        <a:lnTo>
                          <a:pt x="984" y="632"/>
                        </a:lnTo>
                        <a:lnTo>
                          <a:pt x="976" y="639"/>
                        </a:lnTo>
                        <a:lnTo>
                          <a:pt x="966" y="646"/>
                        </a:lnTo>
                        <a:lnTo>
                          <a:pt x="957" y="654"/>
                        </a:lnTo>
                        <a:lnTo>
                          <a:pt x="947" y="662"/>
                        </a:lnTo>
                        <a:lnTo>
                          <a:pt x="938" y="673"/>
                        </a:lnTo>
                        <a:lnTo>
                          <a:pt x="929" y="684"/>
                        </a:lnTo>
                        <a:lnTo>
                          <a:pt x="919" y="696"/>
                        </a:lnTo>
                        <a:lnTo>
                          <a:pt x="910" y="709"/>
                        </a:lnTo>
                        <a:lnTo>
                          <a:pt x="901" y="724"/>
                        </a:lnTo>
                        <a:lnTo>
                          <a:pt x="891" y="740"/>
                        </a:lnTo>
                        <a:lnTo>
                          <a:pt x="881" y="740"/>
                        </a:lnTo>
                        <a:lnTo>
                          <a:pt x="871" y="741"/>
                        </a:lnTo>
                        <a:lnTo>
                          <a:pt x="861" y="742"/>
                        </a:lnTo>
                        <a:lnTo>
                          <a:pt x="850" y="744"/>
                        </a:lnTo>
                        <a:lnTo>
                          <a:pt x="839" y="745"/>
                        </a:lnTo>
                        <a:lnTo>
                          <a:pt x="826" y="747"/>
                        </a:lnTo>
                        <a:lnTo>
                          <a:pt x="814" y="751"/>
                        </a:lnTo>
                        <a:lnTo>
                          <a:pt x="801" y="756"/>
                        </a:lnTo>
                        <a:lnTo>
                          <a:pt x="786" y="761"/>
                        </a:lnTo>
                        <a:lnTo>
                          <a:pt x="772" y="769"/>
                        </a:lnTo>
                        <a:lnTo>
                          <a:pt x="756" y="777"/>
                        </a:lnTo>
                        <a:lnTo>
                          <a:pt x="737" y="788"/>
                        </a:lnTo>
                        <a:lnTo>
                          <a:pt x="719" y="801"/>
                        </a:lnTo>
                        <a:lnTo>
                          <a:pt x="699" y="815"/>
                        </a:lnTo>
                        <a:lnTo>
                          <a:pt x="676" y="833"/>
                        </a:lnTo>
                        <a:lnTo>
                          <a:pt x="652" y="853"/>
                        </a:lnTo>
                        <a:lnTo>
                          <a:pt x="638" y="860"/>
                        </a:lnTo>
                        <a:lnTo>
                          <a:pt x="625" y="868"/>
                        </a:lnTo>
                        <a:lnTo>
                          <a:pt x="610" y="875"/>
                        </a:lnTo>
                        <a:lnTo>
                          <a:pt x="597" y="882"/>
                        </a:lnTo>
                        <a:lnTo>
                          <a:pt x="584" y="888"/>
                        </a:lnTo>
                        <a:lnTo>
                          <a:pt x="571" y="895"/>
                        </a:lnTo>
                        <a:lnTo>
                          <a:pt x="559" y="901"/>
                        </a:lnTo>
                        <a:lnTo>
                          <a:pt x="547" y="910"/>
                        </a:lnTo>
                        <a:lnTo>
                          <a:pt x="537" y="919"/>
                        </a:lnTo>
                        <a:lnTo>
                          <a:pt x="527" y="927"/>
                        </a:lnTo>
                        <a:lnTo>
                          <a:pt x="518" y="938"/>
                        </a:lnTo>
                        <a:lnTo>
                          <a:pt x="511" y="949"/>
                        </a:lnTo>
                        <a:lnTo>
                          <a:pt x="505" y="962"/>
                        </a:lnTo>
                        <a:lnTo>
                          <a:pt x="501" y="977"/>
                        </a:lnTo>
                        <a:lnTo>
                          <a:pt x="496" y="993"/>
                        </a:lnTo>
                        <a:lnTo>
                          <a:pt x="495" y="1011"/>
                        </a:lnTo>
                        <a:lnTo>
                          <a:pt x="486" y="1013"/>
                        </a:lnTo>
                        <a:lnTo>
                          <a:pt x="476" y="1018"/>
                        </a:lnTo>
                        <a:lnTo>
                          <a:pt x="466" y="1025"/>
                        </a:lnTo>
                        <a:lnTo>
                          <a:pt x="456" y="1032"/>
                        </a:lnTo>
                        <a:lnTo>
                          <a:pt x="445" y="1041"/>
                        </a:lnTo>
                        <a:lnTo>
                          <a:pt x="437" y="1051"/>
                        </a:lnTo>
                        <a:lnTo>
                          <a:pt x="429" y="1060"/>
                        </a:lnTo>
                        <a:lnTo>
                          <a:pt x="424" y="1070"/>
                        </a:lnTo>
                        <a:lnTo>
                          <a:pt x="410" y="1079"/>
                        </a:lnTo>
                        <a:lnTo>
                          <a:pt x="397" y="1086"/>
                        </a:lnTo>
                        <a:lnTo>
                          <a:pt x="383" y="1094"/>
                        </a:lnTo>
                        <a:lnTo>
                          <a:pt x="370" y="1101"/>
                        </a:lnTo>
                        <a:lnTo>
                          <a:pt x="357" y="1108"/>
                        </a:lnTo>
                        <a:lnTo>
                          <a:pt x="343" y="1114"/>
                        </a:lnTo>
                        <a:lnTo>
                          <a:pt x="329" y="1120"/>
                        </a:lnTo>
                        <a:lnTo>
                          <a:pt x="316" y="1126"/>
                        </a:lnTo>
                        <a:lnTo>
                          <a:pt x="300" y="1128"/>
                        </a:lnTo>
                        <a:lnTo>
                          <a:pt x="284" y="1133"/>
                        </a:lnTo>
                        <a:lnTo>
                          <a:pt x="266" y="1134"/>
                        </a:lnTo>
                        <a:lnTo>
                          <a:pt x="249" y="1136"/>
                        </a:lnTo>
                        <a:lnTo>
                          <a:pt x="228" y="1136"/>
                        </a:lnTo>
                        <a:lnTo>
                          <a:pt x="206" y="1136"/>
                        </a:lnTo>
                        <a:lnTo>
                          <a:pt x="183" y="1134"/>
                        </a:lnTo>
                        <a:lnTo>
                          <a:pt x="158" y="1130"/>
                        </a:lnTo>
                        <a:lnTo>
                          <a:pt x="144" y="1137"/>
                        </a:lnTo>
                        <a:lnTo>
                          <a:pt x="129" y="1143"/>
                        </a:lnTo>
                        <a:lnTo>
                          <a:pt x="116" y="1149"/>
                        </a:lnTo>
                        <a:lnTo>
                          <a:pt x="103" y="1155"/>
                        </a:lnTo>
                        <a:lnTo>
                          <a:pt x="90" y="1161"/>
                        </a:lnTo>
                        <a:lnTo>
                          <a:pt x="78" y="1165"/>
                        </a:lnTo>
                        <a:lnTo>
                          <a:pt x="67" y="1168"/>
                        </a:lnTo>
                        <a:lnTo>
                          <a:pt x="55" y="1172"/>
                        </a:lnTo>
                        <a:lnTo>
                          <a:pt x="46" y="1175"/>
                        </a:lnTo>
                        <a:lnTo>
                          <a:pt x="37" y="1178"/>
                        </a:lnTo>
                        <a:lnTo>
                          <a:pt x="29" y="1179"/>
                        </a:lnTo>
                        <a:lnTo>
                          <a:pt x="23" y="1182"/>
                        </a:lnTo>
                        <a:lnTo>
                          <a:pt x="18" y="1184"/>
                        </a:lnTo>
                        <a:lnTo>
                          <a:pt x="14" y="1184"/>
                        </a:lnTo>
                        <a:lnTo>
                          <a:pt x="11" y="1185"/>
                        </a:lnTo>
                        <a:lnTo>
                          <a:pt x="11" y="1185"/>
                        </a:lnTo>
                        <a:lnTo>
                          <a:pt x="10" y="1193"/>
                        </a:lnTo>
                        <a:lnTo>
                          <a:pt x="10" y="1201"/>
                        </a:lnTo>
                        <a:lnTo>
                          <a:pt x="7" y="1209"/>
                        </a:lnTo>
                        <a:lnTo>
                          <a:pt x="5" y="1214"/>
                        </a:lnTo>
                        <a:lnTo>
                          <a:pt x="4" y="1220"/>
                        </a:lnTo>
                        <a:lnTo>
                          <a:pt x="1" y="1225"/>
                        </a:lnTo>
                        <a:lnTo>
                          <a:pt x="0" y="1228"/>
                        </a:lnTo>
                        <a:lnTo>
                          <a:pt x="0" y="1228"/>
                        </a:lnTo>
                        <a:lnTo>
                          <a:pt x="14" y="1222"/>
                        </a:lnTo>
                        <a:lnTo>
                          <a:pt x="29" y="1216"/>
                        </a:lnTo>
                        <a:lnTo>
                          <a:pt x="42" y="1212"/>
                        </a:lnTo>
                        <a:lnTo>
                          <a:pt x="55" y="1206"/>
                        </a:lnTo>
                        <a:lnTo>
                          <a:pt x="65" y="1201"/>
                        </a:lnTo>
                        <a:lnTo>
                          <a:pt x="77" y="1197"/>
                        </a:lnTo>
                        <a:lnTo>
                          <a:pt x="87" y="1193"/>
                        </a:lnTo>
                        <a:lnTo>
                          <a:pt x="97" y="1188"/>
                        </a:lnTo>
                        <a:lnTo>
                          <a:pt x="106" y="1184"/>
                        </a:lnTo>
                        <a:lnTo>
                          <a:pt x="113" y="1181"/>
                        </a:lnTo>
                        <a:lnTo>
                          <a:pt x="122" y="1178"/>
                        </a:lnTo>
                        <a:lnTo>
                          <a:pt x="128" y="1175"/>
                        </a:lnTo>
                        <a:lnTo>
                          <a:pt x="135" y="1174"/>
                        </a:lnTo>
                        <a:lnTo>
                          <a:pt x="141" y="1171"/>
                        </a:lnTo>
                        <a:lnTo>
                          <a:pt x="147" y="1169"/>
                        </a:lnTo>
                        <a:lnTo>
                          <a:pt x="153" y="1169"/>
                        </a:lnTo>
                        <a:lnTo>
                          <a:pt x="167" y="1169"/>
                        </a:lnTo>
                        <a:lnTo>
                          <a:pt x="182" y="1171"/>
                        </a:lnTo>
                        <a:lnTo>
                          <a:pt x="196" y="1172"/>
                        </a:lnTo>
                        <a:lnTo>
                          <a:pt x="208" y="1175"/>
                        </a:lnTo>
                        <a:lnTo>
                          <a:pt x="220" y="1177"/>
                        </a:lnTo>
                        <a:lnTo>
                          <a:pt x="231" y="1178"/>
                        </a:lnTo>
                        <a:lnTo>
                          <a:pt x="241" y="1179"/>
                        </a:lnTo>
                        <a:lnTo>
                          <a:pt x="253" y="1182"/>
                        </a:lnTo>
                        <a:lnTo>
                          <a:pt x="263" y="1184"/>
                        </a:lnTo>
                        <a:lnTo>
                          <a:pt x="273" y="1185"/>
                        </a:lnTo>
                        <a:lnTo>
                          <a:pt x="282" y="1188"/>
                        </a:lnTo>
                        <a:lnTo>
                          <a:pt x="292" y="1190"/>
                        </a:lnTo>
                        <a:lnTo>
                          <a:pt x="303" y="1191"/>
                        </a:lnTo>
                        <a:lnTo>
                          <a:pt x="314" y="1193"/>
                        </a:lnTo>
                        <a:lnTo>
                          <a:pt x="324" y="1194"/>
                        </a:lnTo>
                        <a:lnTo>
                          <a:pt x="336" y="1195"/>
                        </a:lnTo>
                        <a:lnTo>
                          <a:pt x="346" y="1190"/>
                        </a:lnTo>
                        <a:lnTo>
                          <a:pt x="357" y="1184"/>
                        </a:lnTo>
                        <a:lnTo>
                          <a:pt x="368" y="1178"/>
                        </a:lnTo>
                        <a:lnTo>
                          <a:pt x="378" y="1172"/>
                        </a:lnTo>
                        <a:lnTo>
                          <a:pt x="390" y="1165"/>
                        </a:lnTo>
                        <a:lnTo>
                          <a:pt x="402" y="1159"/>
                        </a:lnTo>
                        <a:lnTo>
                          <a:pt x="413" y="1153"/>
                        </a:lnTo>
                        <a:lnTo>
                          <a:pt x="426" y="1146"/>
                        </a:lnTo>
                        <a:lnTo>
                          <a:pt x="438" y="1140"/>
                        </a:lnTo>
                        <a:lnTo>
                          <a:pt x="451" y="1133"/>
                        </a:lnTo>
                        <a:lnTo>
                          <a:pt x="464" y="1127"/>
                        </a:lnTo>
                        <a:lnTo>
                          <a:pt x="479" y="1120"/>
                        </a:lnTo>
                        <a:lnTo>
                          <a:pt x="492" y="1114"/>
                        </a:lnTo>
                        <a:lnTo>
                          <a:pt x="507" y="1107"/>
                        </a:lnTo>
                        <a:lnTo>
                          <a:pt x="521" y="1101"/>
                        </a:lnTo>
                        <a:lnTo>
                          <a:pt x="536" y="1095"/>
                        </a:lnTo>
                        <a:lnTo>
                          <a:pt x="552" y="1088"/>
                        </a:lnTo>
                        <a:lnTo>
                          <a:pt x="568" y="1082"/>
                        </a:lnTo>
                        <a:lnTo>
                          <a:pt x="584" y="1076"/>
                        </a:lnTo>
                        <a:lnTo>
                          <a:pt x="600" y="1070"/>
                        </a:lnTo>
                        <a:lnTo>
                          <a:pt x="616" y="1064"/>
                        </a:lnTo>
                        <a:lnTo>
                          <a:pt x="633" y="1060"/>
                        </a:lnTo>
                        <a:lnTo>
                          <a:pt x="651" y="1054"/>
                        </a:lnTo>
                        <a:lnTo>
                          <a:pt x="668" y="1050"/>
                        </a:lnTo>
                        <a:lnTo>
                          <a:pt x="686" y="1045"/>
                        </a:lnTo>
                        <a:lnTo>
                          <a:pt x="705" y="1041"/>
                        </a:lnTo>
                        <a:lnTo>
                          <a:pt x="724" y="1037"/>
                        </a:lnTo>
                        <a:lnTo>
                          <a:pt x="743" y="1032"/>
                        </a:lnTo>
                        <a:lnTo>
                          <a:pt x="762" y="1029"/>
                        </a:lnTo>
                        <a:lnTo>
                          <a:pt x="780" y="1027"/>
                        </a:lnTo>
                        <a:lnTo>
                          <a:pt x="801" y="1024"/>
                        </a:lnTo>
                        <a:lnTo>
                          <a:pt x="821" y="1022"/>
                        </a:lnTo>
                        <a:lnTo>
                          <a:pt x="801" y="1022"/>
                        </a:lnTo>
                        <a:lnTo>
                          <a:pt x="782" y="1021"/>
                        </a:lnTo>
                        <a:lnTo>
                          <a:pt x="763" y="1021"/>
                        </a:lnTo>
                        <a:lnTo>
                          <a:pt x="744" y="1021"/>
                        </a:lnTo>
                        <a:lnTo>
                          <a:pt x="727" y="1019"/>
                        </a:lnTo>
                        <a:lnTo>
                          <a:pt x="709" y="1019"/>
                        </a:lnTo>
                        <a:lnTo>
                          <a:pt x="693" y="1019"/>
                        </a:lnTo>
                        <a:lnTo>
                          <a:pt x="677" y="1019"/>
                        </a:lnTo>
                        <a:lnTo>
                          <a:pt x="661" y="1019"/>
                        </a:lnTo>
                        <a:lnTo>
                          <a:pt x="646" y="1019"/>
                        </a:lnTo>
                        <a:lnTo>
                          <a:pt x="632" y="1021"/>
                        </a:lnTo>
                        <a:lnTo>
                          <a:pt x="617" y="1022"/>
                        </a:lnTo>
                        <a:lnTo>
                          <a:pt x="604" y="1024"/>
                        </a:lnTo>
                        <a:lnTo>
                          <a:pt x="591" y="1025"/>
                        </a:lnTo>
                        <a:lnTo>
                          <a:pt x="578" y="1029"/>
                        </a:lnTo>
                        <a:lnTo>
                          <a:pt x="565" y="1032"/>
                        </a:lnTo>
                        <a:lnTo>
                          <a:pt x="575" y="1028"/>
                        </a:lnTo>
                        <a:lnTo>
                          <a:pt x="584" y="1022"/>
                        </a:lnTo>
                        <a:lnTo>
                          <a:pt x="593" y="1018"/>
                        </a:lnTo>
                        <a:lnTo>
                          <a:pt x="601" y="1012"/>
                        </a:lnTo>
                        <a:lnTo>
                          <a:pt x="610" y="1006"/>
                        </a:lnTo>
                        <a:lnTo>
                          <a:pt x="619" y="1000"/>
                        </a:lnTo>
                        <a:lnTo>
                          <a:pt x="628" y="994"/>
                        </a:lnTo>
                        <a:lnTo>
                          <a:pt x="638" y="989"/>
                        </a:lnTo>
                        <a:lnTo>
                          <a:pt x="646" y="983"/>
                        </a:lnTo>
                        <a:lnTo>
                          <a:pt x="655" y="977"/>
                        </a:lnTo>
                        <a:lnTo>
                          <a:pt x="665" y="971"/>
                        </a:lnTo>
                        <a:lnTo>
                          <a:pt x="676" y="965"/>
                        </a:lnTo>
                        <a:lnTo>
                          <a:pt x="686" y="961"/>
                        </a:lnTo>
                        <a:lnTo>
                          <a:pt x="697" y="955"/>
                        </a:lnTo>
                        <a:lnTo>
                          <a:pt x="708" y="951"/>
                        </a:lnTo>
                        <a:lnTo>
                          <a:pt x="721" y="945"/>
                        </a:lnTo>
                        <a:lnTo>
                          <a:pt x="732" y="942"/>
                        </a:lnTo>
                        <a:lnTo>
                          <a:pt x="746" y="938"/>
                        </a:lnTo>
                        <a:lnTo>
                          <a:pt x="760" y="933"/>
                        </a:lnTo>
                        <a:lnTo>
                          <a:pt x="775" y="930"/>
                        </a:lnTo>
                        <a:lnTo>
                          <a:pt x="789" y="927"/>
                        </a:lnTo>
                        <a:lnTo>
                          <a:pt x="807" y="926"/>
                        </a:lnTo>
                        <a:lnTo>
                          <a:pt x="823" y="923"/>
                        </a:lnTo>
                        <a:lnTo>
                          <a:pt x="840" y="923"/>
                        </a:lnTo>
                        <a:lnTo>
                          <a:pt x="859" y="922"/>
                        </a:lnTo>
                        <a:lnTo>
                          <a:pt x="880" y="923"/>
                        </a:lnTo>
                        <a:lnTo>
                          <a:pt x="900" y="923"/>
                        </a:lnTo>
                        <a:lnTo>
                          <a:pt x="922" y="926"/>
                        </a:lnTo>
                        <a:lnTo>
                          <a:pt x="945" y="927"/>
                        </a:lnTo>
                        <a:lnTo>
                          <a:pt x="970" y="930"/>
                        </a:lnTo>
                        <a:lnTo>
                          <a:pt x="995" y="935"/>
                        </a:lnTo>
                        <a:lnTo>
                          <a:pt x="1022" y="941"/>
                        </a:lnTo>
                        <a:lnTo>
                          <a:pt x="1005" y="935"/>
                        </a:lnTo>
                        <a:lnTo>
                          <a:pt x="986" y="929"/>
                        </a:lnTo>
                        <a:lnTo>
                          <a:pt x="968" y="925"/>
                        </a:lnTo>
                        <a:lnTo>
                          <a:pt x="950" y="919"/>
                        </a:lnTo>
                        <a:lnTo>
                          <a:pt x="931" y="913"/>
                        </a:lnTo>
                        <a:lnTo>
                          <a:pt x="912" y="909"/>
                        </a:lnTo>
                        <a:lnTo>
                          <a:pt x="893" y="904"/>
                        </a:lnTo>
                        <a:lnTo>
                          <a:pt x="874" y="900"/>
                        </a:lnTo>
                        <a:lnTo>
                          <a:pt x="855" y="895"/>
                        </a:lnTo>
                        <a:lnTo>
                          <a:pt x="836" y="893"/>
                        </a:lnTo>
                        <a:lnTo>
                          <a:pt x="817" y="890"/>
                        </a:lnTo>
                        <a:lnTo>
                          <a:pt x="798" y="888"/>
                        </a:lnTo>
                        <a:lnTo>
                          <a:pt x="780" y="887"/>
                        </a:lnTo>
                        <a:lnTo>
                          <a:pt x="763" y="887"/>
                        </a:lnTo>
                        <a:lnTo>
                          <a:pt x="746" y="888"/>
                        </a:lnTo>
                        <a:lnTo>
                          <a:pt x="728" y="891"/>
                        </a:lnTo>
                        <a:lnTo>
                          <a:pt x="738" y="887"/>
                        </a:lnTo>
                        <a:lnTo>
                          <a:pt x="748" y="884"/>
                        </a:lnTo>
                        <a:lnTo>
                          <a:pt x="757" y="879"/>
                        </a:lnTo>
                        <a:lnTo>
                          <a:pt x="766" y="875"/>
                        </a:lnTo>
                        <a:lnTo>
                          <a:pt x="775" y="871"/>
                        </a:lnTo>
                        <a:lnTo>
                          <a:pt x="785" y="868"/>
                        </a:lnTo>
                        <a:lnTo>
                          <a:pt x="794" y="863"/>
                        </a:lnTo>
                        <a:lnTo>
                          <a:pt x="802" y="860"/>
                        </a:lnTo>
                        <a:lnTo>
                          <a:pt x="811" y="858"/>
                        </a:lnTo>
                        <a:lnTo>
                          <a:pt x="821" y="853"/>
                        </a:lnTo>
                        <a:lnTo>
                          <a:pt x="831" y="850"/>
                        </a:lnTo>
                        <a:lnTo>
                          <a:pt x="840" y="847"/>
                        </a:lnTo>
                        <a:lnTo>
                          <a:pt x="852" y="844"/>
                        </a:lnTo>
                        <a:lnTo>
                          <a:pt x="862" y="842"/>
                        </a:lnTo>
                        <a:lnTo>
                          <a:pt x="874" y="840"/>
                        </a:lnTo>
                        <a:lnTo>
                          <a:pt x="884" y="837"/>
                        </a:lnTo>
                        <a:lnTo>
                          <a:pt x="896" y="834"/>
                        </a:lnTo>
                        <a:lnTo>
                          <a:pt x="909" y="833"/>
                        </a:lnTo>
                        <a:lnTo>
                          <a:pt x="922" y="831"/>
                        </a:lnTo>
                        <a:lnTo>
                          <a:pt x="935" y="830"/>
                        </a:lnTo>
                        <a:lnTo>
                          <a:pt x="950" y="828"/>
                        </a:lnTo>
                        <a:lnTo>
                          <a:pt x="964" y="827"/>
                        </a:lnTo>
                        <a:lnTo>
                          <a:pt x="979" y="827"/>
                        </a:lnTo>
                        <a:lnTo>
                          <a:pt x="996" y="826"/>
                        </a:lnTo>
                        <a:lnTo>
                          <a:pt x="1012" y="826"/>
                        </a:lnTo>
                        <a:lnTo>
                          <a:pt x="1030" y="826"/>
                        </a:lnTo>
                        <a:lnTo>
                          <a:pt x="1050" y="826"/>
                        </a:lnTo>
                        <a:lnTo>
                          <a:pt x="1069" y="826"/>
                        </a:lnTo>
                        <a:lnTo>
                          <a:pt x="1089" y="827"/>
                        </a:lnTo>
                        <a:lnTo>
                          <a:pt x="1111" y="828"/>
                        </a:lnTo>
                        <a:lnTo>
                          <a:pt x="1135" y="830"/>
                        </a:lnTo>
                        <a:lnTo>
                          <a:pt x="1158" y="831"/>
                        </a:lnTo>
                        <a:lnTo>
                          <a:pt x="1152" y="827"/>
                        </a:lnTo>
                        <a:lnTo>
                          <a:pt x="1149" y="824"/>
                        </a:lnTo>
                        <a:lnTo>
                          <a:pt x="1146" y="820"/>
                        </a:lnTo>
                        <a:lnTo>
                          <a:pt x="1143" y="817"/>
                        </a:lnTo>
                        <a:lnTo>
                          <a:pt x="1143" y="814"/>
                        </a:lnTo>
                        <a:lnTo>
                          <a:pt x="1142" y="812"/>
                        </a:lnTo>
                        <a:lnTo>
                          <a:pt x="1142" y="811"/>
                        </a:lnTo>
                        <a:lnTo>
                          <a:pt x="1142" y="809"/>
                        </a:lnTo>
                        <a:lnTo>
                          <a:pt x="1124" y="808"/>
                        </a:lnTo>
                        <a:lnTo>
                          <a:pt x="1107" y="805"/>
                        </a:lnTo>
                        <a:lnTo>
                          <a:pt x="1092" y="804"/>
                        </a:lnTo>
                        <a:lnTo>
                          <a:pt x="1078" y="802"/>
                        </a:lnTo>
                        <a:lnTo>
                          <a:pt x="1063" y="801"/>
                        </a:lnTo>
                        <a:lnTo>
                          <a:pt x="1051" y="798"/>
                        </a:lnTo>
                        <a:lnTo>
                          <a:pt x="1040" y="796"/>
                        </a:lnTo>
                        <a:lnTo>
                          <a:pt x="1028" y="795"/>
                        </a:lnTo>
                        <a:lnTo>
                          <a:pt x="1019" y="792"/>
                        </a:lnTo>
                        <a:lnTo>
                          <a:pt x="1011" y="789"/>
                        </a:lnTo>
                        <a:lnTo>
                          <a:pt x="1002" y="786"/>
                        </a:lnTo>
                        <a:lnTo>
                          <a:pt x="995" y="783"/>
                        </a:lnTo>
                        <a:lnTo>
                          <a:pt x="989" y="779"/>
                        </a:lnTo>
                        <a:lnTo>
                          <a:pt x="983" y="776"/>
                        </a:lnTo>
                        <a:lnTo>
                          <a:pt x="977" y="772"/>
                        </a:lnTo>
                        <a:lnTo>
                          <a:pt x="973" y="766"/>
                        </a:lnTo>
                        <a:lnTo>
                          <a:pt x="998" y="753"/>
                        </a:lnTo>
                        <a:lnTo>
                          <a:pt x="1021" y="740"/>
                        </a:lnTo>
                        <a:lnTo>
                          <a:pt x="1044" y="729"/>
                        </a:lnTo>
                        <a:lnTo>
                          <a:pt x="1065" y="718"/>
                        </a:lnTo>
                        <a:lnTo>
                          <a:pt x="1086" y="709"/>
                        </a:lnTo>
                        <a:lnTo>
                          <a:pt x="1105" y="700"/>
                        </a:lnTo>
                        <a:lnTo>
                          <a:pt x="1124" y="693"/>
                        </a:lnTo>
                        <a:lnTo>
                          <a:pt x="1143" y="686"/>
                        </a:lnTo>
                        <a:lnTo>
                          <a:pt x="1161" y="678"/>
                        </a:lnTo>
                        <a:lnTo>
                          <a:pt x="1180" y="673"/>
                        </a:lnTo>
                        <a:lnTo>
                          <a:pt x="1197" y="667"/>
                        </a:lnTo>
                        <a:lnTo>
                          <a:pt x="1215" y="662"/>
                        </a:lnTo>
                        <a:lnTo>
                          <a:pt x="1234" y="657"/>
                        </a:lnTo>
                        <a:lnTo>
                          <a:pt x="1251" y="651"/>
                        </a:lnTo>
                        <a:lnTo>
                          <a:pt x="1270" y="646"/>
                        </a:lnTo>
                        <a:lnTo>
                          <a:pt x="1289" y="642"/>
                        </a:lnTo>
                        <a:lnTo>
                          <a:pt x="1274" y="638"/>
                        </a:lnTo>
                        <a:lnTo>
                          <a:pt x="1263" y="633"/>
                        </a:lnTo>
                        <a:lnTo>
                          <a:pt x="1253" y="629"/>
                        </a:lnTo>
                        <a:lnTo>
                          <a:pt x="1245" y="625"/>
                        </a:lnTo>
                        <a:lnTo>
                          <a:pt x="1239" y="619"/>
                        </a:lnTo>
                        <a:lnTo>
                          <a:pt x="1238" y="613"/>
                        </a:lnTo>
                        <a:lnTo>
                          <a:pt x="1239" y="606"/>
                        </a:lnTo>
                        <a:lnTo>
                          <a:pt x="1245" y="598"/>
                        </a:lnTo>
                        <a:lnTo>
                          <a:pt x="1263" y="595"/>
                        </a:lnTo>
                        <a:lnTo>
                          <a:pt x="1279" y="590"/>
                        </a:lnTo>
                        <a:lnTo>
                          <a:pt x="1293" y="581"/>
                        </a:lnTo>
                        <a:lnTo>
                          <a:pt x="1311" y="572"/>
                        </a:lnTo>
                        <a:lnTo>
                          <a:pt x="1325" y="560"/>
                        </a:lnTo>
                        <a:lnTo>
                          <a:pt x="1341" y="549"/>
                        </a:lnTo>
                        <a:lnTo>
                          <a:pt x="1359" y="536"/>
                        </a:lnTo>
                        <a:lnTo>
                          <a:pt x="1376" y="521"/>
                        </a:lnTo>
                        <a:lnTo>
                          <a:pt x="1395" y="507"/>
                        </a:lnTo>
                        <a:lnTo>
                          <a:pt x="1414" y="492"/>
                        </a:lnTo>
                        <a:lnTo>
                          <a:pt x="1436" y="476"/>
                        </a:lnTo>
                        <a:lnTo>
                          <a:pt x="1459" y="461"/>
                        </a:lnTo>
                        <a:lnTo>
                          <a:pt x="1486" y="447"/>
                        </a:lnTo>
                        <a:lnTo>
                          <a:pt x="1513" y="432"/>
                        </a:lnTo>
                        <a:lnTo>
                          <a:pt x="1543" y="419"/>
                        </a:lnTo>
                        <a:lnTo>
                          <a:pt x="1576" y="407"/>
                        </a:lnTo>
                        <a:lnTo>
                          <a:pt x="1579" y="400"/>
                        </a:lnTo>
                        <a:lnTo>
                          <a:pt x="1583" y="393"/>
                        </a:lnTo>
                        <a:lnTo>
                          <a:pt x="1586" y="384"/>
                        </a:lnTo>
                        <a:lnTo>
                          <a:pt x="1591" y="375"/>
                        </a:lnTo>
                        <a:lnTo>
                          <a:pt x="1595" y="367"/>
                        </a:lnTo>
                        <a:lnTo>
                          <a:pt x="1599" y="356"/>
                        </a:lnTo>
                        <a:lnTo>
                          <a:pt x="1604" y="346"/>
                        </a:lnTo>
                        <a:lnTo>
                          <a:pt x="1610" y="335"/>
                        </a:lnTo>
                        <a:lnTo>
                          <a:pt x="1615" y="323"/>
                        </a:lnTo>
                        <a:lnTo>
                          <a:pt x="1621" y="311"/>
                        </a:lnTo>
                        <a:lnTo>
                          <a:pt x="1628" y="298"/>
                        </a:lnTo>
                        <a:lnTo>
                          <a:pt x="1637" y="287"/>
                        </a:lnTo>
                        <a:lnTo>
                          <a:pt x="1646" y="273"/>
                        </a:lnTo>
                        <a:lnTo>
                          <a:pt x="1655" y="260"/>
                        </a:lnTo>
                        <a:lnTo>
                          <a:pt x="1665" y="246"/>
                        </a:lnTo>
                        <a:lnTo>
                          <a:pt x="1677" y="233"/>
                        </a:lnTo>
                        <a:lnTo>
                          <a:pt x="1688" y="218"/>
                        </a:lnTo>
                        <a:lnTo>
                          <a:pt x="1701" y="204"/>
                        </a:lnTo>
                        <a:lnTo>
                          <a:pt x="1714" y="189"/>
                        </a:lnTo>
                        <a:lnTo>
                          <a:pt x="1730" y="174"/>
                        </a:lnTo>
                        <a:lnTo>
                          <a:pt x="1746" y="160"/>
                        </a:lnTo>
                        <a:lnTo>
                          <a:pt x="1764" y="145"/>
                        </a:lnTo>
                        <a:lnTo>
                          <a:pt x="1781" y="131"/>
                        </a:lnTo>
                        <a:lnTo>
                          <a:pt x="1802" y="116"/>
                        </a:lnTo>
                        <a:lnTo>
                          <a:pt x="1822" y="100"/>
                        </a:lnTo>
                        <a:lnTo>
                          <a:pt x="1846" y="86"/>
                        </a:lnTo>
                        <a:lnTo>
                          <a:pt x="1869" y="71"/>
                        </a:lnTo>
                        <a:lnTo>
                          <a:pt x="1895" y="56"/>
                        </a:lnTo>
                        <a:lnTo>
                          <a:pt x="1921" y="42"/>
                        </a:lnTo>
                        <a:lnTo>
                          <a:pt x="1949" y="27"/>
                        </a:lnTo>
                        <a:lnTo>
                          <a:pt x="1980" y="14"/>
                        </a:lnTo>
                        <a:lnTo>
                          <a:pt x="201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360" bIns="18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19" name=""/>
                  <p:cNvSpPr/>
                  <p:nvPr/>
                </p:nvSpPr>
                <p:spPr>
                  <a:xfrm>
                    <a:off x="2944080" y="5235840"/>
                    <a:ext cx="77760" cy="25920"/>
                  </a:xfrm>
                  <a:custGeom>
                    <a:avLst/>
                    <a:gdLst/>
                    <a:ahLst/>
                    <a:rect l="l" t="t" r="r" b="b"/>
                    <a:pathLst>
                      <a:path w="1354" h="492">
                        <a:moveTo>
                          <a:pt x="147" y="299"/>
                        </a:moveTo>
                        <a:lnTo>
                          <a:pt x="187" y="299"/>
                        </a:lnTo>
                        <a:lnTo>
                          <a:pt x="226" y="296"/>
                        </a:lnTo>
                        <a:lnTo>
                          <a:pt x="263" y="291"/>
                        </a:lnTo>
                        <a:lnTo>
                          <a:pt x="297" y="285"/>
                        </a:lnTo>
                        <a:lnTo>
                          <a:pt x="330" y="278"/>
                        </a:lnTo>
                        <a:lnTo>
                          <a:pt x="362" y="271"/>
                        </a:lnTo>
                        <a:lnTo>
                          <a:pt x="391" y="262"/>
                        </a:lnTo>
                        <a:lnTo>
                          <a:pt x="420" y="252"/>
                        </a:lnTo>
                        <a:lnTo>
                          <a:pt x="446" y="240"/>
                        </a:lnTo>
                        <a:lnTo>
                          <a:pt x="472" y="230"/>
                        </a:lnTo>
                        <a:lnTo>
                          <a:pt x="496" y="217"/>
                        </a:lnTo>
                        <a:lnTo>
                          <a:pt x="520" y="205"/>
                        </a:lnTo>
                        <a:lnTo>
                          <a:pt x="542" y="192"/>
                        </a:lnTo>
                        <a:lnTo>
                          <a:pt x="563" y="179"/>
                        </a:lnTo>
                        <a:lnTo>
                          <a:pt x="583" y="166"/>
                        </a:lnTo>
                        <a:lnTo>
                          <a:pt x="603" y="151"/>
                        </a:lnTo>
                        <a:lnTo>
                          <a:pt x="622" y="138"/>
                        </a:lnTo>
                        <a:lnTo>
                          <a:pt x="640" y="124"/>
                        </a:lnTo>
                        <a:lnTo>
                          <a:pt x="659" y="112"/>
                        </a:lnTo>
                        <a:lnTo>
                          <a:pt x="675" y="99"/>
                        </a:lnTo>
                        <a:lnTo>
                          <a:pt x="692" y="86"/>
                        </a:lnTo>
                        <a:lnTo>
                          <a:pt x="708" y="73"/>
                        </a:lnTo>
                        <a:lnTo>
                          <a:pt x="724" y="61"/>
                        </a:lnTo>
                        <a:lnTo>
                          <a:pt x="742" y="51"/>
                        </a:lnTo>
                        <a:lnTo>
                          <a:pt x="758" y="41"/>
                        </a:lnTo>
                        <a:lnTo>
                          <a:pt x="774" y="32"/>
                        </a:lnTo>
                        <a:lnTo>
                          <a:pt x="790" y="23"/>
                        </a:lnTo>
                        <a:lnTo>
                          <a:pt x="806" y="16"/>
                        </a:lnTo>
                        <a:lnTo>
                          <a:pt x="823" y="10"/>
                        </a:lnTo>
                        <a:lnTo>
                          <a:pt x="841" y="6"/>
                        </a:lnTo>
                        <a:lnTo>
                          <a:pt x="857" y="1"/>
                        </a:lnTo>
                        <a:lnTo>
                          <a:pt x="876" y="0"/>
                        </a:lnTo>
                        <a:lnTo>
                          <a:pt x="864" y="3"/>
                        </a:lnTo>
                        <a:lnTo>
                          <a:pt x="851" y="7"/>
                        </a:lnTo>
                        <a:lnTo>
                          <a:pt x="838" y="13"/>
                        </a:lnTo>
                        <a:lnTo>
                          <a:pt x="823" y="19"/>
                        </a:lnTo>
                        <a:lnTo>
                          <a:pt x="807" y="28"/>
                        </a:lnTo>
                        <a:lnTo>
                          <a:pt x="793" y="38"/>
                        </a:lnTo>
                        <a:lnTo>
                          <a:pt x="777" y="49"/>
                        </a:lnTo>
                        <a:lnTo>
                          <a:pt x="762" y="61"/>
                        </a:lnTo>
                        <a:lnTo>
                          <a:pt x="746" y="76"/>
                        </a:lnTo>
                        <a:lnTo>
                          <a:pt x="730" y="90"/>
                        </a:lnTo>
                        <a:lnTo>
                          <a:pt x="714" y="108"/>
                        </a:lnTo>
                        <a:lnTo>
                          <a:pt x="700" y="125"/>
                        </a:lnTo>
                        <a:lnTo>
                          <a:pt x="685" y="146"/>
                        </a:lnTo>
                        <a:lnTo>
                          <a:pt x="672" y="166"/>
                        </a:lnTo>
                        <a:lnTo>
                          <a:pt x="659" y="188"/>
                        </a:lnTo>
                        <a:lnTo>
                          <a:pt x="647" y="213"/>
                        </a:lnTo>
                        <a:lnTo>
                          <a:pt x="660" y="211"/>
                        </a:lnTo>
                        <a:lnTo>
                          <a:pt x="672" y="210"/>
                        </a:lnTo>
                        <a:lnTo>
                          <a:pt x="684" y="207"/>
                        </a:lnTo>
                        <a:lnTo>
                          <a:pt x="697" y="202"/>
                        </a:lnTo>
                        <a:lnTo>
                          <a:pt x="708" y="198"/>
                        </a:lnTo>
                        <a:lnTo>
                          <a:pt x="720" y="194"/>
                        </a:lnTo>
                        <a:lnTo>
                          <a:pt x="733" y="188"/>
                        </a:lnTo>
                        <a:lnTo>
                          <a:pt x="746" y="181"/>
                        </a:lnTo>
                        <a:lnTo>
                          <a:pt x="758" y="175"/>
                        </a:lnTo>
                        <a:lnTo>
                          <a:pt x="771" y="167"/>
                        </a:lnTo>
                        <a:lnTo>
                          <a:pt x="783" y="160"/>
                        </a:lnTo>
                        <a:lnTo>
                          <a:pt x="796" y="151"/>
                        </a:lnTo>
                        <a:lnTo>
                          <a:pt x="809" y="144"/>
                        </a:lnTo>
                        <a:lnTo>
                          <a:pt x="822" y="135"/>
                        </a:lnTo>
                        <a:lnTo>
                          <a:pt x="835" y="127"/>
                        </a:lnTo>
                        <a:lnTo>
                          <a:pt x="850" y="118"/>
                        </a:lnTo>
                        <a:lnTo>
                          <a:pt x="863" y="109"/>
                        </a:lnTo>
                        <a:lnTo>
                          <a:pt x="876" y="100"/>
                        </a:lnTo>
                        <a:lnTo>
                          <a:pt x="890" y="93"/>
                        </a:lnTo>
                        <a:lnTo>
                          <a:pt x="905" y="84"/>
                        </a:lnTo>
                        <a:lnTo>
                          <a:pt x="920" y="77"/>
                        </a:lnTo>
                        <a:lnTo>
                          <a:pt x="934" y="70"/>
                        </a:lnTo>
                        <a:lnTo>
                          <a:pt x="950" y="63"/>
                        </a:lnTo>
                        <a:lnTo>
                          <a:pt x="966" y="55"/>
                        </a:lnTo>
                        <a:lnTo>
                          <a:pt x="982" y="49"/>
                        </a:lnTo>
                        <a:lnTo>
                          <a:pt x="998" y="44"/>
                        </a:lnTo>
                        <a:lnTo>
                          <a:pt x="1014" y="39"/>
                        </a:lnTo>
                        <a:lnTo>
                          <a:pt x="1032" y="35"/>
                        </a:lnTo>
                        <a:lnTo>
                          <a:pt x="1049" y="32"/>
                        </a:lnTo>
                        <a:lnTo>
                          <a:pt x="1067" y="31"/>
                        </a:lnTo>
                        <a:lnTo>
                          <a:pt x="1086" y="28"/>
                        </a:lnTo>
                        <a:lnTo>
                          <a:pt x="1105" y="28"/>
                        </a:lnTo>
                        <a:lnTo>
                          <a:pt x="1077" y="29"/>
                        </a:lnTo>
                        <a:lnTo>
                          <a:pt x="1054" y="33"/>
                        </a:lnTo>
                        <a:lnTo>
                          <a:pt x="1033" y="39"/>
                        </a:lnTo>
                        <a:lnTo>
                          <a:pt x="1016" y="47"/>
                        </a:lnTo>
                        <a:lnTo>
                          <a:pt x="1000" y="57"/>
                        </a:lnTo>
                        <a:lnTo>
                          <a:pt x="985" y="67"/>
                        </a:lnTo>
                        <a:lnTo>
                          <a:pt x="972" y="79"/>
                        </a:lnTo>
                        <a:lnTo>
                          <a:pt x="960" y="90"/>
                        </a:lnTo>
                        <a:lnTo>
                          <a:pt x="947" y="103"/>
                        </a:lnTo>
                        <a:lnTo>
                          <a:pt x="936" y="116"/>
                        </a:lnTo>
                        <a:lnTo>
                          <a:pt x="923" y="128"/>
                        </a:lnTo>
                        <a:lnTo>
                          <a:pt x="908" y="140"/>
                        </a:lnTo>
                        <a:lnTo>
                          <a:pt x="892" y="151"/>
                        </a:lnTo>
                        <a:lnTo>
                          <a:pt x="874" y="160"/>
                        </a:lnTo>
                        <a:lnTo>
                          <a:pt x="854" y="167"/>
                        </a:lnTo>
                        <a:lnTo>
                          <a:pt x="832" y="175"/>
                        </a:lnTo>
                        <a:lnTo>
                          <a:pt x="848" y="173"/>
                        </a:lnTo>
                        <a:lnTo>
                          <a:pt x="864" y="172"/>
                        </a:lnTo>
                        <a:lnTo>
                          <a:pt x="880" y="170"/>
                        </a:lnTo>
                        <a:lnTo>
                          <a:pt x="896" y="169"/>
                        </a:lnTo>
                        <a:lnTo>
                          <a:pt x="912" y="167"/>
                        </a:lnTo>
                        <a:lnTo>
                          <a:pt x="927" y="167"/>
                        </a:lnTo>
                        <a:lnTo>
                          <a:pt x="943" y="166"/>
                        </a:lnTo>
                        <a:lnTo>
                          <a:pt x="959" y="165"/>
                        </a:lnTo>
                        <a:lnTo>
                          <a:pt x="975" y="163"/>
                        </a:lnTo>
                        <a:lnTo>
                          <a:pt x="990" y="162"/>
                        </a:lnTo>
                        <a:lnTo>
                          <a:pt x="1006" y="160"/>
                        </a:lnTo>
                        <a:lnTo>
                          <a:pt x="1020" y="159"/>
                        </a:lnTo>
                        <a:lnTo>
                          <a:pt x="1036" y="157"/>
                        </a:lnTo>
                        <a:lnTo>
                          <a:pt x="1051" y="154"/>
                        </a:lnTo>
                        <a:lnTo>
                          <a:pt x="1067" y="153"/>
                        </a:lnTo>
                        <a:lnTo>
                          <a:pt x="1083" y="150"/>
                        </a:lnTo>
                        <a:lnTo>
                          <a:pt x="1099" y="147"/>
                        </a:lnTo>
                        <a:lnTo>
                          <a:pt x="1115" y="143"/>
                        </a:lnTo>
                        <a:lnTo>
                          <a:pt x="1131" y="140"/>
                        </a:lnTo>
                        <a:lnTo>
                          <a:pt x="1147" y="135"/>
                        </a:lnTo>
                        <a:lnTo>
                          <a:pt x="1163" y="131"/>
                        </a:lnTo>
                        <a:lnTo>
                          <a:pt x="1179" y="127"/>
                        </a:lnTo>
                        <a:lnTo>
                          <a:pt x="1195" y="121"/>
                        </a:lnTo>
                        <a:lnTo>
                          <a:pt x="1212" y="115"/>
                        </a:lnTo>
                        <a:lnTo>
                          <a:pt x="1229" y="108"/>
                        </a:lnTo>
                        <a:lnTo>
                          <a:pt x="1246" y="100"/>
                        </a:lnTo>
                        <a:lnTo>
                          <a:pt x="1263" y="93"/>
                        </a:lnTo>
                        <a:lnTo>
                          <a:pt x="1281" y="84"/>
                        </a:lnTo>
                        <a:lnTo>
                          <a:pt x="1298" y="76"/>
                        </a:lnTo>
                        <a:lnTo>
                          <a:pt x="1317" y="65"/>
                        </a:lnTo>
                        <a:lnTo>
                          <a:pt x="1335" y="55"/>
                        </a:lnTo>
                        <a:lnTo>
                          <a:pt x="1354" y="44"/>
                        </a:lnTo>
                        <a:lnTo>
                          <a:pt x="1347" y="48"/>
                        </a:lnTo>
                        <a:lnTo>
                          <a:pt x="1339" y="51"/>
                        </a:lnTo>
                        <a:lnTo>
                          <a:pt x="1332" y="57"/>
                        </a:lnTo>
                        <a:lnTo>
                          <a:pt x="1323" y="63"/>
                        </a:lnTo>
                        <a:lnTo>
                          <a:pt x="1316" y="68"/>
                        </a:lnTo>
                        <a:lnTo>
                          <a:pt x="1307" y="76"/>
                        </a:lnTo>
                        <a:lnTo>
                          <a:pt x="1300" y="83"/>
                        </a:lnTo>
                        <a:lnTo>
                          <a:pt x="1291" y="90"/>
                        </a:lnTo>
                        <a:lnTo>
                          <a:pt x="1282" y="99"/>
                        </a:lnTo>
                        <a:lnTo>
                          <a:pt x="1275" y="106"/>
                        </a:lnTo>
                        <a:lnTo>
                          <a:pt x="1266" y="115"/>
                        </a:lnTo>
                        <a:lnTo>
                          <a:pt x="1259" y="124"/>
                        </a:lnTo>
                        <a:lnTo>
                          <a:pt x="1252" y="132"/>
                        </a:lnTo>
                        <a:lnTo>
                          <a:pt x="1243" y="141"/>
                        </a:lnTo>
                        <a:lnTo>
                          <a:pt x="1236" y="150"/>
                        </a:lnTo>
                        <a:lnTo>
                          <a:pt x="1229" y="157"/>
                        </a:lnTo>
                        <a:lnTo>
                          <a:pt x="1215" y="167"/>
                        </a:lnTo>
                        <a:lnTo>
                          <a:pt x="1201" y="179"/>
                        </a:lnTo>
                        <a:lnTo>
                          <a:pt x="1188" y="189"/>
                        </a:lnTo>
                        <a:lnTo>
                          <a:pt x="1173" y="199"/>
                        </a:lnTo>
                        <a:lnTo>
                          <a:pt x="1157" y="210"/>
                        </a:lnTo>
                        <a:lnTo>
                          <a:pt x="1143" y="220"/>
                        </a:lnTo>
                        <a:lnTo>
                          <a:pt x="1128" y="230"/>
                        </a:lnTo>
                        <a:lnTo>
                          <a:pt x="1112" y="240"/>
                        </a:lnTo>
                        <a:lnTo>
                          <a:pt x="1096" y="250"/>
                        </a:lnTo>
                        <a:lnTo>
                          <a:pt x="1078" y="261"/>
                        </a:lnTo>
                        <a:lnTo>
                          <a:pt x="1062" y="271"/>
                        </a:lnTo>
                        <a:lnTo>
                          <a:pt x="1046" y="281"/>
                        </a:lnTo>
                        <a:lnTo>
                          <a:pt x="1029" y="290"/>
                        </a:lnTo>
                        <a:lnTo>
                          <a:pt x="1013" y="300"/>
                        </a:lnTo>
                        <a:lnTo>
                          <a:pt x="995" y="309"/>
                        </a:lnTo>
                        <a:lnTo>
                          <a:pt x="978" y="317"/>
                        </a:lnTo>
                        <a:lnTo>
                          <a:pt x="962" y="326"/>
                        </a:lnTo>
                        <a:lnTo>
                          <a:pt x="944" y="335"/>
                        </a:lnTo>
                        <a:lnTo>
                          <a:pt x="927" y="342"/>
                        </a:lnTo>
                        <a:lnTo>
                          <a:pt x="909" y="351"/>
                        </a:lnTo>
                        <a:lnTo>
                          <a:pt x="893" y="358"/>
                        </a:lnTo>
                        <a:lnTo>
                          <a:pt x="876" y="364"/>
                        </a:lnTo>
                        <a:lnTo>
                          <a:pt x="858" y="371"/>
                        </a:lnTo>
                        <a:lnTo>
                          <a:pt x="842" y="377"/>
                        </a:lnTo>
                        <a:lnTo>
                          <a:pt x="825" y="383"/>
                        </a:lnTo>
                        <a:lnTo>
                          <a:pt x="809" y="387"/>
                        </a:lnTo>
                        <a:lnTo>
                          <a:pt x="791" y="393"/>
                        </a:lnTo>
                        <a:lnTo>
                          <a:pt x="775" y="396"/>
                        </a:lnTo>
                        <a:lnTo>
                          <a:pt x="759" y="400"/>
                        </a:lnTo>
                        <a:lnTo>
                          <a:pt x="743" y="403"/>
                        </a:lnTo>
                        <a:lnTo>
                          <a:pt x="727" y="406"/>
                        </a:lnTo>
                        <a:lnTo>
                          <a:pt x="713" y="408"/>
                        </a:lnTo>
                        <a:lnTo>
                          <a:pt x="678" y="405"/>
                        </a:lnTo>
                        <a:lnTo>
                          <a:pt x="646" y="403"/>
                        </a:lnTo>
                        <a:lnTo>
                          <a:pt x="618" y="402"/>
                        </a:lnTo>
                        <a:lnTo>
                          <a:pt x="595" y="400"/>
                        </a:lnTo>
                        <a:lnTo>
                          <a:pt x="573" y="400"/>
                        </a:lnTo>
                        <a:lnTo>
                          <a:pt x="552" y="400"/>
                        </a:lnTo>
                        <a:lnTo>
                          <a:pt x="536" y="402"/>
                        </a:lnTo>
                        <a:lnTo>
                          <a:pt x="522" y="403"/>
                        </a:lnTo>
                        <a:lnTo>
                          <a:pt x="509" y="405"/>
                        </a:lnTo>
                        <a:lnTo>
                          <a:pt x="496" y="408"/>
                        </a:lnTo>
                        <a:lnTo>
                          <a:pt x="485" y="411"/>
                        </a:lnTo>
                        <a:lnTo>
                          <a:pt x="477" y="415"/>
                        </a:lnTo>
                        <a:lnTo>
                          <a:pt x="466" y="419"/>
                        </a:lnTo>
                        <a:lnTo>
                          <a:pt x="458" y="424"/>
                        </a:lnTo>
                        <a:lnTo>
                          <a:pt x="449" y="430"/>
                        </a:lnTo>
                        <a:lnTo>
                          <a:pt x="440" y="435"/>
                        </a:lnTo>
                        <a:lnTo>
                          <a:pt x="429" y="440"/>
                        </a:lnTo>
                        <a:lnTo>
                          <a:pt x="416" y="443"/>
                        </a:lnTo>
                        <a:lnTo>
                          <a:pt x="404" y="447"/>
                        </a:lnTo>
                        <a:lnTo>
                          <a:pt x="391" y="450"/>
                        </a:lnTo>
                        <a:lnTo>
                          <a:pt x="378" y="454"/>
                        </a:lnTo>
                        <a:lnTo>
                          <a:pt x="363" y="457"/>
                        </a:lnTo>
                        <a:lnTo>
                          <a:pt x="351" y="460"/>
                        </a:lnTo>
                        <a:lnTo>
                          <a:pt x="337" y="463"/>
                        </a:lnTo>
                        <a:lnTo>
                          <a:pt x="324" y="466"/>
                        </a:lnTo>
                        <a:lnTo>
                          <a:pt x="309" y="469"/>
                        </a:lnTo>
                        <a:lnTo>
                          <a:pt x="296" y="472"/>
                        </a:lnTo>
                        <a:lnTo>
                          <a:pt x="281" y="475"/>
                        </a:lnTo>
                        <a:lnTo>
                          <a:pt x="267" y="476"/>
                        </a:lnTo>
                        <a:lnTo>
                          <a:pt x="254" y="479"/>
                        </a:lnTo>
                        <a:lnTo>
                          <a:pt x="239" y="481"/>
                        </a:lnTo>
                        <a:lnTo>
                          <a:pt x="225" y="482"/>
                        </a:lnTo>
                        <a:lnTo>
                          <a:pt x="210" y="484"/>
                        </a:lnTo>
                        <a:lnTo>
                          <a:pt x="195" y="486"/>
                        </a:lnTo>
                        <a:lnTo>
                          <a:pt x="182" y="488"/>
                        </a:lnTo>
                        <a:lnTo>
                          <a:pt x="168" y="488"/>
                        </a:lnTo>
                        <a:lnTo>
                          <a:pt x="153" y="489"/>
                        </a:lnTo>
                        <a:lnTo>
                          <a:pt x="139" y="491"/>
                        </a:lnTo>
                        <a:lnTo>
                          <a:pt x="126" y="491"/>
                        </a:lnTo>
                        <a:lnTo>
                          <a:pt x="111" y="491"/>
                        </a:lnTo>
                        <a:lnTo>
                          <a:pt x="96" y="492"/>
                        </a:lnTo>
                        <a:lnTo>
                          <a:pt x="83" y="492"/>
                        </a:lnTo>
                        <a:lnTo>
                          <a:pt x="69" y="492"/>
                        </a:lnTo>
                        <a:lnTo>
                          <a:pt x="54" y="492"/>
                        </a:lnTo>
                        <a:lnTo>
                          <a:pt x="41" y="491"/>
                        </a:lnTo>
                        <a:lnTo>
                          <a:pt x="28" y="491"/>
                        </a:lnTo>
                        <a:lnTo>
                          <a:pt x="13" y="491"/>
                        </a:lnTo>
                        <a:lnTo>
                          <a:pt x="0" y="489"/>
                        </a:lnTo>
                        <a:lnTo>
                          <a:pt x="8" y="479"/>
                        </a:lnTo>
                        <a:lnTo>
                          <a:pt x="16" y="467"/>
                        </a:lnTo>
                        <a:lnTo>
                          <a:pt x="26" y="453"/>
                        </a:lnTo>
                        <a:lnTo>
                          <a:pt x="38" y="438"/>
                        </a:lnTo>
                        <a:lnTo>
                          <a:pt x="48" y="424"/>
                        </a:lnTo>
                        <a:lnTo>
                          <a:pt x="61" y="408"/>
                        </a:lnTo>
                        <a:lnTo>
                          <a:pt x="75" y="392"/>
                        </a:lnTo>
                        <a:lnTo>
                          <a:pt x="86" y="376"/>
                        </a:lnTo>
                        <a:lnTo>
                          <a:pt x="98" y="361"/>
                        </a:lnTo>
                        <a:lnTo>
                          <a:pt x="110" y="347"/>
                        </a:lnTo>
                        <a:lnTo>
                          <a:pt x="120" y="333"/>
                        </a:lnTo>
                        <a:lnTo>
                          <a:pt x="128" y="322"/>
                        </a:lnTo>
                        <a:lnTo>
                          <a:pt x="136" y="313"/>
                        </a:lnTo>
                        <a:lnTo>
                          <a:pt x="142" y="306"/>
                        </a:lnTo>
                        <a:lnTo>
                          <a:pt x="146" y="300"/>
                        </a:lnTo>
                        <a:lnTo>
                          <a:pt x="147" y="29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0880" bIns="-20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20" name=""/>
                  <p:cNvSpPr/>
                  <p:nvPr/>
                </p:nvSpPr>
                <p:spPr>
                  <a:xfrm>
                    <a:off x="2927160" y="5259240"/>
                    <a:ext cx="57240" cy="18000"/>
                  </a:xfrm>
                  <a:custGeom>
                    <a:avLst/>
                    <a:gdLst/>
                    <a:ahLst/>
                    <a:rect l="l" t="t" r="r" b="b"/>
                    <a:pathLst>
                      <a:path w="1000" h="345">
                        <a:moveTo>
                          <a:pt x="267" y="156"/>
                        </a:moveTo>
                        <a:lnTo>
                          <a:pt x="277" y="151"/>
                        </a:lnTo>
                        <a:lnTo>
                          <a:pt x="287" y="147"/>
                        </a:lnTo>
                        <a:lnTo>
                          <a:pt x="299" y="142"/>
                        </a:lnTo>
                        <a:lnTo>
                          <a:pt x="311" y="137"/>
                        </a:lnTo>
                        <a:lnTo>
                          <a:pt x="322" y="131"/>
                        </a:lnTo>
                        <a:lnTo>
                          <a:pt x="336" y="125"/>
                        </a:lnTo>
                        <a:lnTo>
                          <a:pt x="349" y="118"/>
                        </a:lnTo>
                        <a:lnTo>
                          <a:pt x="362" y="112"/>
                        </a:lnTo>
                        <a:lnTo>
                          <a:pt x="376" y="105"/>
                        </a:lnTo>
                        <a:lnTo>
                          <a:pt x="391" y="97"/>
                        </a:lnTo>
                        <a:lnTo>
                          <a:pt x="407" y="90"/>
                        </a:lnTo>
                        <a:lnTo>
                          <a:pt x="423" y="83"/>
                        </a:lnTo>
                        <a:lnTo>
                          <a:pt x="440" y="75"/>
                        </a:lnTo>
                        <a:lnTo>
                          <a:pt x="458" y="68"/>
                        </a:lnTo>
                        <a:lnTo>
                          <a:pt x="477" y="61"/>
                        </a:lnTo>
                        <a:lnTo>
                          <a:pt x="497" y="55"/>
                        </a:lnTo>
                        <a:lnTo>
                          <a:pt x="518" y="48"/>
                        </a:lnTo>
                        <a:lnTo>
                          <a:pt x="538" y="41"/>
                        </a:lnTo>
                        <a:lnTo>
                          <a:pt x="561" y="35"/>
                        </a:lnTo>
                        <a:lnTo>
                          <a:pt x="585" y="29"/>
                        </a:lnTo>
                        <a:lnTo>
                          <a:pt x="608" y="23"/>
                        </a:lnTo>
                        <a:lnTo>
                          <a:pt x="634" y="19"/>
                        </a:lnTo>
                        <a:lnTo>
                          <a:pt x="660" y="14"/>
                        </a:lnTo>
                        <a:lnTo>
                          <a:pt x="688" y="10"/>
                        </a:lnTo>
                        <a:lnTo>
                          <a:pt x="716" y="7"/>
                        </a:lnTo>
                        <a:lnTo>
                          <a:pt x="746" y="3"/>
                        </a:lnTo>
                        <a:lnTo>
                          <a:pt x="777" y="1"/>
                        </a:lnTo>
                        <a:lnTo>
                          <a:pt x="809" y="0"/>
                        </a:lnTo>
                        <a:lnTo>
                          <a:pt x="843" y="0"/>
                        </a:lnTo>
                        <a:lnTo>
                          <a:pt x="878" y="0"/>
                        </a:lnTo>
                        <a:lnTo>
                          <a:pt x="914" y="1"/>
                        </a:lnTo>
                        <a:lnTo>
                          <a:pt x="952" y="3"/>
                        </a:lnTo>
                        <a:lnTo>
                          <a:pt x="927" y="4"/>
                        </a:lnTo>
                        <a:lnTo>
                          <a:pt x="904" y="6"/>
                        </a:lnTo>
                        <a:lnTo>
                          <a:pt x="882" y="7"/>
                        </a:lnTo>
                        <a:lnTo>
                          <a:pt x="859" y="8"/>
                        </a:lnTo>
                        <a:lnTo>
                          <a:pt x="835" y="11"/>
                        </a:lnTo>
                        <a:lnTo>
                          <a:pt x="813" y="14"/>
                        </a:lnTo>
                        <a:lnTo>
                          <a:pt x="790" y="16"/>
                        </a:lnTo>
                        <a:lnTo>
                          <a:pt x="768" y="19"/>
                        </a:lnTo>
                        <a:lnTo>
                          <a:pt x="746" y="22"/>
                        </a:lnTo>
                        <a:lnTo>
                          <a:pt x="725" y="26"/>
                        </a:lnTo>
                        <a:lnTo>
                          <a:pt x="704" y="29"/>
                        </a:lnTo>
                        <a:lnTo>
                          <a:pt x="682" y="33"/>
                        </a:lnTo>
                        <a:lnTo>
                          <a:pt x="662" y="38"/>
                        </a:lnTo>
                        <a:lnTo>
                          <a:pt x="643" y="42"/>
                        </a:lnTo>
                        <a:lnTo>
                          <a:pt x="623" y="46"/>
                        </a:lnTo>
                        <a:lnTo>
                          <a:pt x="604" y="51"/>
                        </a:lnTo>
                        <a:lnTo>
                          <a:pt x="586" y="57"/>
                        </a:lnTo>
                        <a:lnTo>
                          <a:pt x="567" y="61"/>
                        </a:lnTo>
                        <a:lnTo>
                          <a:pt x="551" y="67"/>
                        </a:lnTo>
                        <a:lnTo>
                          <a:pt x="534" y="73"/>
                        </a:lnTo>
                        <a:lnTo>
                          <a:pt x="518" y="80"/>
                        </a:lnTo>
                        <a:lnTo>
                          <a:pt x="502" y="86"/>
                        </a:lnTo>
                        <a:lnTo>
                          <a:pt x="487" y="91"/>
                        </a:lnTo>
                        <a:lnTo>
                          <a:pt x="474" y="99"/>
                        </a:lnTo>
                        <a:lnTo>
                          <a:pt x="461" y="106"/>
                        </a:lnTo>
                        <a:lnTo>
                          <a:pt x="448" y="113"/>
                        </a:lnTo>
                        <a:lnTo>
                          <a:pt x="436" y="121"/>
                        </a:lnTo>
                        <a:lnTo>
                          <a:pt x="426" y="128"/>
                        </a:lnTo>
                        <a:lnTo>
                          <a:pt x="416" y="135"/>
                        </a:lnTo>
                        <a:lnTo>
                          <a:pt x="407" y="144"/>
                        </a:lnTo>
                        <a:lnTo>
                          <a:pt x="398" y="153"/>
                        </a:lnTo>
                        <a:lnTo>
                          <a:pt x="391" y="161"/>
                        </a:lnTo>
                        <a:lnTo>
                          <a:pt x="401" y="161"/>
                        </a:lnTo>
                        <a:lnTo>
                          <a:pt x="411" y="163"/>
                        </a:lnTo>
                        <a:lnTo>
                          <a:pt x="421" y="163"/>
                        </a:lnTo>
                        <a:lnTo>
                          <a:pt x="433" y="164"/>
                        </a:lnTo>
                        <a:lnTo>
                          <a:pt x="446" y="166"/>
                        </a:lnTo>
                        <a:lnTo>
                          <a:pt x="459" y="167"/>
                        </a:lnTo>
                        <a:lnTo>
                          <a:pt x="474" y="169"/>
                        </a:lnTo>
                        <a:lnTo>
                          <a:pt x="490" y="170"/>
                        </a:lnTo>
                        <a:lnTo>
                          <a:pt x="506" y="173"/>
                        </a:lnTo>
                        <a:lnTo>
                          <a:pt x="522" y="176"/>
                        </a:lnTo>
                        <a:lnTo>
                          <a:pt x="539" y="177"/>
                        </a:lnTo>
                        <a:lnTo>
                          <a:pt x="557" y="180"/>
                        </a:lnTo>
                        <a:lnTo>
                          <a:pt x="576" y="185"/>
                        </a:lnTo>
                        <a:lnTo>
                          <a:pt x="595" y="188"/>
                        </a:lnTo>
                        <a:lnTo>
                          <a:pt x="615" y="192"/>
                        </a:lnTo>
                        <a:lnTo>
                          <a:pt x="634" y="195"/>
                        </a:lnTo>
                        <a:lnTo>
                          <a:pt x="655" y="199"/>
                        </a:lnTo>
                        <a:lnTo>
                          <a:pt x="676" y="205"/>
                        </a:lnTo>
                        <a:lnTo>
                          <a:pt x="698" y="209"/>
                        </a:lnTo>
                        <a:lnTo>
                          <a:pt x="720" y="215"/>
                        </a:lnTo>
                        <a:lnTo>
                          <a:pt x="742" y="220"/>
                        </a:lnTo>
                        <a:lnTo>
                          <a:pt x="764" y="227"/>
                        </a:lnTo>
                        <a:lnTo>
                          <a:pt x="787" y="233"/>
                        </a:lnTo>
                        <a:lnTo>
                          <a:pt x="810" y="239"/>
                        </a:lnTo>
                        <a:lnTo>
                          <a:pt x="834" y="246"/>
                        </a:lnTo>
                        <a:lnTo>
                          <a:pt x="857" y="253"/>
                        </a:lnTo>
                        <a:lnTo>
                          <a:pt x="880" y="262"/>
                        </a:lnTo>
                        <a:lnTo>
                          <a:pt x="904" y="271"/>
                        </a:lnTo>
                        <a:lnTo>
                          <a:pt x="929" y="279"/>
                        </a:lnTo>
                        <a:lnTo>
                          <a:pt x="952" y="288"/>
                        </a:lnTo>
                        <a:lnTo>
                          <a:pt x="977" y="297"/>
                        </a:lnTo>
                        <a:lnTo>
                          <a:pt x="1000" y="307"/>
                        </a:lnTo>
                        <a:lnTo>
                          <a:pt x="969" y="297"/>
                        </a:lnTo>
                        <a:lnTo>
                          <a:pt x="939" y="288"/>
                        </a:lnTo>
                        <a:lnTo>
                          <a:pt x="910" y="279"/>
                        </a:lnTo>
                        <a:lnTo>
                          <a:pt x="882" y="272"/>
                        </a:lnTo>
                        <a:lnTo>
                          <a:pt x="854" y="263"/>
                        </a:lnTo>
                        <a:lnTo>
                          <a:pt x="827" y="258"/>
                        </a:lnTo>
                        <a:lnTo>
                          <a:pt x="800" y="250"/>
                        </a:lnTo>
                        <a:lnTo>
                          <a:pt x="773" y="244"/>
                        </a:lnTo>
                        <a:lnTo>
                          <a:pt x="748" y="239"/>
                        </a:lnTo>
                        <a:lnTo>
                          <a:pt x="723" y="234"/>
                        </a:lnTo>
                        <a:lnTo>
                          <a:pt x="698" y="230"/>
                        </a:lnTo>
                        <a:lnTo>
                          <a:pt x="674" y="225"/>
                        </a:lnTo>
                        <a:lnTo>
                          <a:pt x="650" y="223"/>
                        </a:lnTo>
                        <a:lnTo>
                          <a:pt x="627" y="220"/>
                        </a:lnTo>
                        <a:lnTo>
                          <a:pt x="604" y="217"/>
                        </a:lnTo>
                        <a:lnTo>
                          <a:pt x="580" y="214"/>
                        </a:lnTo>
                        <a:lnTo>
                          <a:pt x="558" y="212"/>
                        </a:lnTo>
                        <a:lnTo>
                          <a:pt x="535" y="211"/>
                        </a:lnTo>
                        <a:lnTo>
                          <a:pt x="513" y="209"/>
                        </a:lnTo>
                        <a:lnTo>
                          <a:pt x="491" y="209"/>
                        </a:lnTo>
                        <a:lnTo>
                          <a:pt x="470" y="209"/>
                        </a:lnTo>
                        <a:lnTo>
                          <a:pt x="449" y="209"/>
                        </a:lnTo>
                        <a:lnTo>
                          <a:pt x="427" y="211"/>
                        </a:lnTo>
                        <a:lnTo>
                          <a:pt x="405" y="212"/>
                        </a:lnTo>
                        <a:lnTo>
                          <a:pt x="384" y="212"/>
                        </a:lnTo>
                        <a:lnTo>
                          <a:pt x="363" y="215"/>
                        </a:lnTo>
                        <a:lnTo>
                          <a:pt x="341" y="217"/>
                        </a:lnTo>
                        <a:lnTo>
                          <a:pt x="319" y="220"/>
                        </a:lnTo>
                        <a:lnTo>
                          <a:pt x="299" y="221"/>
                        </a:lnTo>
                        <a:lnTo>
                          <a:pt x="277" y="224"/>
                        </a:lnTo>
                        <a:lnTo>
                          <a:pt x="255" y="227"/>
                        </a:lnTo>
                        <a:lnTo>
                          <a:pt x="234" y="231"/>
                        </a:lnTo>
                        <a:lnTo>
                          <a:pt x="244" y="239"/>
                        </a:lnTo>
                        <a:lnTo>
                          <a:pt x="254" y="247"/>
                        </a:lnTo>
                        <a:lnTo>
                          <a:pt x="264" y="255"/>
                        </a:lnTo>
                        <a:lnTo>
                          <a:pt x="274" y="263"/>
                        </a:lnTo>
                        <a:lnTo>
                          <a:pt x="285" y="271"/>
                        </a:lnTo>
                        <a:lnTo>
                          <a:pt x="295" y="278"/>
                        </a:lnTo>
                        <a:lnTo>
                          <a:pt x="305" y="285"/>
                        </a:lnTo>
                        <a:lnTo>
                          <a:pt x="315" y="292"/>
                        </a:lnTo>
                        <a:lnTo>
                          <a:pt x="327" y="298"/>
                        </a:lnTo>
                        <a:lnTo>
                          <a:pt x="337" y="306"/>
                        </a:lnTo>
                        <a:lnTo>
                          <a:pt x="349" y="313"/>
                        </a:lnTo>
                        <a:lnTo>
                          <a:pt x="360" y="320"/>
                        </a:lnTo>
                        <a:lnTo>
                          <a:pt x="373" y="326"/>
                        </a:lnTo>
                        <a:lnTo>
                          <a:pt x="387" y="333"/>
                        </a:lnTo>
                        <a:lnTo>
                          <a:pt x="400" y="339"/>
                        </a:lnTo>
                        <a:lnTo>
                          <a:pt x="413" y="345"/>
                        </a:lnTo>
                        <a:lnTo>
                          <a:pt x="407" y="342"/>
                        </a:lnTo>
                        <a:lnTo>
                          <a:pt x="400" y="339"/>
                        </a:lnTo>
                        <a:lnTo>
                          <a:pt x="391" y="335"/>
                        </a:lnTo>
                        <a:lnTo>
                          <a:pt x="382" y="332"/>
                        </a:lnTo>
                        <a:lnTo>
                          <a:pt x="373" y="326"/>
                        </a:lnTo>
                        <a:lnTo>
                          <a:pt x="365" y="322"/>
                        </a:lnTo>
                        <a:lnTo>
                          <a:pt x="354" y="317"/>
                        </a:lnTo>
                        <a:lnTo>
                          <a:pt x="344" y="311"/>
                        </a:lnTo>
                        <a:lnTo>
                          <a:pt x="334" y="306"/>
                        </a:lnTo>
                        <a:lnTo>
                          <a:pt x="324" y="300"/>
                        </a:lnTo>
                        <a:lnTo>
                          <a:pt x="312" y="294"/>
                        </a:lnTo>
                        <a:lnTo>
                          <a:pt x="301" y="288"/>
                        </a:lnTo>
                        <a:lnTo>
                          <a:pt x="287" y="282"/>
                        </a:lnTo>
                        <a:lnTo>
                          <a:pt x="276" y="278"/>
                        </a:lnTo>
                        <a:lnTo>
                          <a:pt x="263" y="272"/>
                        </a:lnTo>
                        <a:lnTo>
                          <a:pt x="250" y="266"/>
                        </a:lnTo>
                        <a:lnTo>
                          <a:pt x="236" y="260"/>
                        </a:lnTo>
                        <a:lnTo>
                          <a:pt x="222" y="256"/>
                        </a:lnTo>
                        <a:lnTo>
                          <a:pt x="207" y="250"/>
                        </a:lnTo>
                        <a:lnTo>
                          <a:pt x="193" y="246"/>
                        </a:lnTo>
                        <a:lnTo>
                          <a:pt x="178" y="242"/>
                        </a:lnTo>
                        <a:lnTo>
                          <a:pt x="164" y="237"/>
                        </a:lnTo>
                        <a:lnTo>
                          <a:pt x="149" y="234"/>
                        </a:lnTo>
                        <a:lnTo>
                          <a:pt x="133" y="231"/>
                        </a:lnTo>
                        <a:lnTo>
                          <a:pt x="117" y="228"/>
                        </a:lnTo>
                        <a:lnTo>
                          <a:pt x="101" y="227"/>
                        </a:lnTo>
                        <a:lnTo>
                          <a:pt x="85" y="227"/>
                        </a:lnTo>
                        <a:lnTo>
                          <a:pt x="67" y="225"/>
                        </a:lnTo>
                        <a:lnTo>
                          <a:pt x="51" y="225"/>
                        </a:lnTo>
                        <a:lnTo>
                          <a:pt x="34" y="227"/>
                        </a:lnTo>
                        <a:lnTo>
                          <a:pt x="18" y="228"/>
                        </a:lnTo>
                        <a:lnTo>
                          <a:pt x="0" y="231"/>
                        </a:lnTo>
                        <a:lnTo>
                          <a:pt x="11" y="223"/>
                        </a:lnTo>
                        <a:lnTo>
                          <a:pt x="24" y="214"/>
                        </a:lnTo>
                        <a:lnTo>
                          <a:pt x="35" y="205"/>
                        </a:lnTo>
                        <a:lnTo>
                          <a:pt x="50" y="195"/>
                        </a:lnTo>
                        <a:lnTo>
                          <a:pt x="63" y="185"/>
                        </a:lnTo>
                        <a:lnTo>
                          <a:pt x="78" y="176"/>
                        </a:lnTo>
                        <a:lnTo>
                          <a:pt x="91" y="166"/>
                        </a:lnTo>
                        <a:lnTo>
                          <a:pt x="105" y="157"/>
                        </a:lnTo>
                        <a:lnTo>
                          <a:pt x="118" y="150"/>
                        </a:lnTo>
                        <a:lnTo>
                          <a:pt x="130" y="141"/>
                        </a:lnTo>
                        <a:lnTo>
                          <a:pt x="140" y="135"/>
                        </a:lnTo>
                        <a:lnTo>
                          <a:pt x="150" y="129"/>
                        </a:lnTo>
                        <a:lnTo>
                          <a:pt x="158" y="124"/>
                        </a:lnTo>
                        <a:lnTo>
                          <a:pt x="164" y="121"/>
                        </a:lnTo>
                        <a:lnTo>
                          <a:pt x="168" y="118"/>
                        </a:lnTo>
                        <a:lnTo>
                          <a:pt x="169" y="118"/>
                        </a:lnTo>
                        <a:lnTo>
                          <a:pt x="177" y="121"/>
                        </a:lnTo>
                        <a:lnTo>
                          <a:pt x="185" y="125"/>
                        </a:lnTo>
                        <a:lnTo>
                          <a:pt x="194" y="128"/>
                        </a:lnTo>
                        <a:lnTo>
                          <a:pt x="201" y="132"/>
                        </a:lnTo>
                        <a:lnTo>
                          <a:pt x="210" y="135"/>
                        </a:lnTo>
                        <a:lnTo>
                          <a:pt x="219" y="140"/>
                        </a:lnTo>
                        <a:lnTo>
                          <a:pt x="226" y="141"/>
                        </a:lnTo>
                        <a:lnTo>
                          <a:pt x="234" y="144"/>
                        </a:lnTo>
                        <a:lnTo>
                          <a:pt x="241" y="147"/>
                        </a:lnTo>
                        <a:lnTo>
                          <a:pt x="247" y="148"/>
                        </a:lnTo>
                        <a:lnTo>
                          <a:pt x="252" y="151"/>
                        </a:lnTo>
                        <a:lnTo>
                          <a:pt x="257" y="151"/>
                        </a:lnTo>
                        <a:lnTo>
                          <a:pt x="261" y="154"/>
                        </a:lnTo>
                        <a:lnTo>
                          <a:pt x="264" y="154"/>
                        </a:lnTo>
                        <a:lnTo>
                          <a:pt x="266" y="156"/>
                        </a:lnTo>
                        <a:lnTo>
                          <a:pt x="267" y="15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800" bIns="-28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21" name=""/>
                  <p:cNvSpPr/>
                  <p:nvPr/>
                </p:nvSpPr>
                <p:spPr>
                  <a:xfrm>
                    <a:off x="2991600" y="5234400"/>
                    <a:ext cx="63000" cy="21600"/>
                  </a:xfrm>
                  <a:custGeom>
                    <a:avLst/>
                    <a:gdLst/>
                    <a:ahLst/>
                    <a:rect l="l" t="t" r="r" b="b"/>
                    <a:pathLst>
                      <a:path w="1099" h="412">
                        <a:moveTo>
                          <a:pt x="370" y="183"/>
                        </a:moveTo>
                        <a:lnTo>
                          <a:pt x="386" y="182"/>
                        </a:lnTo>
                        <a:lnTo>
                          <a:pt x="404" y="180"/>
                        </a:lnTo>
                        <a:lnTo>
                          <a:pt x="423" y="177"/>
                        </a:lnTo>
                        <a:lnTo>
                          <a:pt x="442" y="176"/>
                        </a:lnTo>
                        <a:lnTo>
                          <a:pt x="462" y="174"/>
                        </a:lnTo>
                        <a:lnTo>
                          <a:pt x="483" y="173"/>
                        </a:lnTo>
                        <a:lnTo>
                          <a:pt x="504" y="172"/>
                        </a:lnTo>
                        <a:lnTo>
                          <a:pt x="526" y="170"/>
                        </a:lnTo>
                        <a:lnTo>
                          <a:pt x="550" y="167"/>
                        </a:lnTo>
                        <a:lnTo>
                          <a:pt x="573" y="166"/>
                        </a:lnTo>
                        <a:lnTo>
                          <a:pt x="596" y="163"/>
                        </a:lnTo>
                        <a:lnTo>
                          <a:pt x="621" y="160"/>
                        </a:lnTo>
                        <a:lnTo>
                          <a:pt x="646" y="157"/>
                        </a:lnTo>
                        <a:lnTo>
                          <a:pt x="671" y="154"/>
                        </a:lnTo>
                        <a:lnTo>
                          <a:pt x="695" y="150"/>
                        </a:lnTo>
                        <a:lnTo>
                          <a:pt x="720" y="147"/>
                        </a:lnTo>
                        <a:lnTo>
                          <a:pt x="746" y="142"/>
                        </a:lnTo>
                        <a:lnTo>
                          <a:pt x="771" y="138"/>
                        </a:lnTo>
                        <a:lnTo>
                          <a:pt x="797" y="132"/>
                        </a:lnTo>
                        <a:lnTo>
                          <a:pt x="822" y="126"/>
                        </a:lnTo>
                        <a:lnTo>
                          <a:pt x="848" y="119"/>
                        </a:lnTo>
                        <a:lnTo>
                          <a:pt x="873" y="112"/>
                        </a:lnTo>
                        <a:lnTo>
                          <a:pt x="896" y="105"/>
                        </a:lnTo>
                        <a:lnTo>
                          <a:pt x="921" y="96"/>
                        </a:lnTo>
                        <a:lnTo>
                          <a:pt x="946" y="87"/>
                        </a:lnTo>
                        <a:lnTo>
                          <a:pt x="969" y="77"/>
                        </a:lnTo>
                        <a:lnTo>
                          <a:pt x="993" y="67"/>
                        </a:lnTo>
                        <a:lnTo>
                          <a:pt x="1014" y="55"/>
                        </a:lnTo>
                        <a:lnTo>
                          <a:pt x="1036" y="42"/>
                        </a:lnTo>
                        <a:lnTo>
                          <a:pt x="1058" y="29"/>
                        </a:lnTo>
                        <a:lnTo>
                          <a:pt x="1079" y="14"/>
                        </a:lnTo>
                        <a:lnTo>
                          <a:pt x="1099" y="0"/>
                        </a:lnTo>
                        <a:lnTo>
                          <a:pt x="1080" y="11"/>
                        </a:lnTo>
                        <a:lnTo>
                          <a:pt x="1063" y="23"/>
                        </a:lnTo>
                        <a:lnTo>
                          <a:pt x="1045" y="35"/>
                        </a:lnTo>
                        <a:lnTo>
                          <a:pt x="1028" y="46"/>
                        </a:lnTo>
                        <a:lnTo>
                          <a:pt x="1010" y="57"/>
                        </a:lnTo>
                        <a:lnTo>
                          <a:pt x="993" y="65"/>
                        </a:lnTo>
                        <a:lnTo>
                          <a:pt x="977" y="75"/>
                        </a:lnTo>
                        <a:lnTo>
                          <a:pt x="959" y="84"/>
                        </a:lnTo>
                        <a:lnTo>
                          <a:pt x="942" y="93"/>
                        </a:lnTo>
                        <a:lnTo>
                          <a:pt x="926" y="102"/>
                        </a:lnTo>
                        <a:lnTo>
                          <a:pt x="910" y="109"/>
                        </a:lnTo>
                        <a:lnTo>
                          <a:pt x="892" y="116"/>
                        </a:lnTo>
                        <a:lnTo>
                          <a:pt x="876" y="124"/>
                        </a:lnTo>
                        <a:lnTo>
                          <a:pt x="859" y="131"/>
                        </a:lnTo>
                        <a:lnTo>
                          <a:pt x="843" y="137"/>
                        </a:lnTo>
                        <a:lnTo>
                          <a:pt x="826" y="142"/>
                        </a:lnTo>
                        <a:lnTo>
                          <a:pt x="809" y="150"/>
                        </a:lnTo>
                        <a:lnTo>
                          <a:pt x="792" y="156"/>
                        </a:lnTo>
                        <a:lnTo>
                          <a:pt x="775" y="160"/>
                        </a:lnTo>
                        <a:lnTo>
                          <a:pt x="758" y="166"/>
                        </a:lnTo>
                        <a:lnTo>
                          <a:pt x="741" y="172"/>
                        </a:lnTo>
                        <a:lnTo>
                          <a:pt x="722" y="176"/>
                        </a:lnTo>
                        <a:lnTo>
                          <a:pt x="704" y="182"/>
                        </a:lnTo>
                        <a:lnTo>
                          <a:pt x="687" y="186"/>
                        </a:lnTo>
                        <a:lnTo>
                          <a:pt x="668" y="191"/>
                        </a:lnTo>
                        <a:lnTo>
                          <a:pt x="649" y="195"/>
                        </a:lnTo>
                        <a:lnTo>
                          <a:pt x="630" y="199"/>
                        </a:lnTo>
                        <a:lnTo>
                          <a:pt x="611" y="204"/>
                        </a:lnTo>
                        <a:lnTo>
                          <a:pt x="590" y="208"/>
                        </a:lnTo>
                        <a:lnTo>
                          <a:pt x="570" y="214"/>
                        </a:lnTo>
                        <a:lnTo>
                          <a:pt x="550" y="218"/>
                        </a:lnTo>
                        <a:lnTo>
                          <a:pt x="528" y="223"/>
                        </a:lnTo>
                        <a:lnTo>
                          <a:pt x="503" y="236"/>
                        </a:lnTo>
                        <a:lnTo>
                          <a:pt x="480" y="249"/>
                        </a:lnTo>
                        <a:lnTo>
                          <a:pt x="456" y="262"/>
                        </a:lnTo>
                        <a:lnTo>
                          <a:pt x="436" y="275"/>
                        </a:lnTo>
                        <a:lnTo>
                          <a:pt x="414" y="287"/>
                        </a:lnTo>
                        <a:lnTo>
                          <a:pt x="395" y="298"/>
                        </a:lnTo>
                        <a:lnTo>
                          <a:pt x="376" y="310"/>
                        </a:lnTo>
                        <a:lnTo>
                          <a:pt x="359" y="322"/>
                        </a:lnTo>
                        <a:lnTo>
                          <a:pt x="341" y="332"/>
                        </a:lnTo>
                        <a:lnTo>
                          <a:pt x="325" y="341"/>
                        </a:lnTo>
                        <a:lnTo>
                          <a:pt x="309" y="351"/>
                        </a:lnTo>
                        <a:lnTo>
                          <a:pt x="293" y="359"/>
                        </a:lnTo>
                        <a:lnTo>
                          <a:pt x="279" y="368"/>
                        </a:lnTo>
                        <a:lnTo>
                          <a:pt x="264" y="375"/>
                        </a:lnTo>
                        <a:lnTo>
                          <a:pt x="250" y="383"/>
                        </a:lnTo>
                        <a:lnTo>
                          <a:pt x="236" y="389"/>
                        </a:lnTo>
                        <a:lnTo>
                          <a:pt x="222" y="394"/>
                        </a:lnTo>
                        <a:lnTo>
                          <a:pt x="209" y="399"/>
                        </a:lnTo>
                        <a:lnTo>
                          <a:pt x="196" y="403"/>
                        </a:lnTo>
                        <a:lnTo>
                          <a:pt x="181" y="406"/>
                        </a:lnTo>
                        <a:lnTo>
                          <a:pt x="168" y="409"/>
                        </a:lnTo>
                        <a:lnTo>
                          <a:pt x="155" y="412"/>
                        </a:lnTo>
                        <a:lnTo>
                          <a:pt x="142" y="412"/>
                        </a:lnTo>
                        <a:lnTo>
                          <a:pt x="127" y="412"/>
                        </a:lnTo>
                        <a:lnTo>
                          <a:pt x="113" y="412"/>
                        </a:lnTo>
                        <a:lnTo>
                          <a:pt x="98" y="410"/>
                        </a:lnTo>
                        <a:lnTo>
                          <a:pt x="83" y="408"/>
                        </a:lnTo>
                        <a:lnTo>
                          <a:pt x="69" y="403"/>
                        </a:lnTo>
                        <a:lnTo>
                          <a:pt x="53" y="399"/>
                        </a:lnTo>
                        <a:lnTo>
                          <a:pt x="35" y="394"/>
                        </a:lnTo>
                        <a:lnTo>
                          <a:pt x="19" y="387"/>
                        </a:lnTo>
                        <a:lnTo>
                          <a:pt x="0" y="380"/>
                        </a:lnTo>
                        <a:lnTo>
                          <a:pt x="16" y="370"/>
                        </a:lnTo>
                        <a:lnTo>
                          <a:pt x="31" y="359"/>
                        </a:lnTo>
                        <a:lnTo>
                          <a:pt x="47" y="348"/>
                        </a:lnTo>
                        <a:lnTo>
                          <a:pt x="62" y="339"/>
                        </a:lnTo>
                        <a:lnTo>
                          <a:pt x="78" y="329"/>
                        </a:lnTo>
                        <a:lnTo>
                          <a:pt x="94" y="319"/>
                        </a:lnTo>
                        <a:lnTo>
                          <a:pt x="110" y="310"/>
                        </a:lnTo>
                        <a:lnTo>
                          <a:pt x="126" y="301"/>
                        </a:lnTo>
                        <a:lnTo>
                          <a:pt x="140" y="292"/>
                        </a:lnTo>
                        <a:lnTo>
                          <a:pt x="156" y="284"/>
                        </a:lnTo>
                        <a:lnTo>
                          <a:pt x="172" y="275"/>
                        </a:lnTo>
                        <a:lnTo>
                          <a:pt x="187" y="268"/>
                        </a:lnTo>
                        <a:lnTo>
                          <a:pt x="201" y="259"/>
                        </a:lnTo>
                        <a:lnTo>
                          <a:pt x="216" y="252"/>
                        </a:lnTo>
                        <a:lnTo>
                          <a:pt x="231" y="246"/>
                        </a:lnTo>
                        <a:lnTo>
                          <a:pt x="245" y="239"/>
                        </a:lnTo>
                        <a:lnTo>
                          <a:pt x="258" y="233"/>
                        </a:lnTo>
                        <a:lnTo>
                          <a:pt x="271" y="227"/>
                        </a:lnTo>
                        <a:lnTo>
                          <a:pt x="283" y="221"/>
                        </a:lnTo>
                        <a:lnTo>
                          <a:pt x="295" y="215"/>
                        </a:lnTo>
                        <a:lnTo>
                          <a:pt x="306" y="211"/>
                        </a:lnTo>
                        <a:lnTo>
                          <a:pt x="317" y="207"/>
                        </a:lnTo>
                        <a:lnTo>
                          <a:pt x="327" y="202"/>
                        </a:lnTo>
                        <a:lnTo>
                          <a:pt x="335" y="198"/>
                        </a:lnTo>
                        <a:lnTo>
                          <a:pt x="343" y="195"/>
                        </a:lnTo>
                        <a:lnTo>
                          <a:pt x="350" y="192"/>
                        </a:lnTo>
                        <a:lnTo>
                          <a:pt x="356" y="189"/>
                        </a:lnTo>
                        <a:lnTo>
                          <a:pt x="362" y="188"/>
                        </a:lnTo>
                        <a:lnTo>
                          <a:pt x="366" y="186"/>
                        </a:lnTo>
                        <a:lnTo>
                          <a:pt x="368" y="185"/>
                        </a:lnTo>
                        <a:lnTo>
                          <a:pt x="370" y="183"/>
                        </a:lnTo>
                        <a:lnTo>
                          <a:pt x="370" y="18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0" bIns="-25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22" name=""/>
                  <p:cNvSpPr/>
                  <p:nvPr/>
                </p:nvSpPr>
                <p:spPr>
                  <a:xfrm>
                    <a:off x="3018600" y="5236200"/>
                    <a:ext cx="1908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336" h="170">
                        <a:moveTo>
                          <a:pt x="0" y="169"/>
                        </a:moveTo>
                        <a:lnTo>
                          <a:pt x="16" y="157"/>
                        </a:lnTo>
                        <a:lnTo>
                          <a:pt x="33" y="147"/>
                        </a:lnTo>
                        <a:lnTo>
                          <a:pt x="52" y="137"/>
                        </a:lnTo>
                        <a:lnTo>
                          <a:pt x="73" y="126"/>
                        </a:lnTo>
                        <a:lnTo>
                          <a:pt x="93" y="116"/>
                        </a:lnTo>
                        <a:lnTo>
                          <a:pt x="115" y="108"/>
                        </a:lnTo>
                        <a:lnTo>
                          <a:pt x="137" y="97"/>
                        </a:lnTo>
                        <a:lnTo>
                          <a:pt x="160" y="89"/>
                        </a:lnTo>
                        <a:lnTo>
                          <a:pt x="183" y="78"/>
                        </a:lnTo>
                        <a:lnTo>
                          <a:pt x="207" y="68"/>
                        </a:lnTo>
                        <a:lnTo>
                          <a:pt x="230" y="58"/>
                        </a:lnTo>
                        <a:lnTo>
                          <a:pt x="252" y="48"/>
                        </a:lnTo>
                        <a:lnTo>
                          <a:pt x="274" y="36"/>
                        </a:lnTo>
                        <a:lnTo>
                          <a:pt x="296" y="25"/>
                        </a:lnTo>
                        <a:lnTo>
                          <a:pt x="318" y="13"/>
                        </a:lnTo>
                        <a:lnTo>
                          <a:pt x="336" y="0"/>
                        </a:lnTo>
                        <a:lnTo>
                          <a:pt x="323" y="11"/>
                        </a:lnTo>
                        <a:lnTo>
                          <a:pt x="309" y="23"/>
                        </a:lnTo>
                        <a:lnTo>
                          <a:pt x="291" y="36"/>
                        </a:lnTo>
                        <a:lnTo>
                          <a:pt x="275" y="48"/>
                        </a:lnTo>
                        <a:lnTo>
                          <a:pt x="258" y="61"/>
                        </a:lnTo>
                        <a:lnTo>
                          <a:pt x="240" y="74"/>
                        </a:lnTo>
                        <a:lnTo>
                          <a:pt x="223" y="86"/>
                        </a:lnTo>
                        <a:lnTo>
                          <a:pt x="205" y="99"/>
                        </a:lnTo>
                        <a:lnTo>
                          <a:pt x="188" y="110"/>
                        </a:lnTo>
                        <a:lnTo>
                          <a:pt x="170" y="121"/>
                        </a:lnTo>
                        <a:lnTo>
                          <a:pt x="153" y="131"/>
                        </a:lnTo>
                        <a:lnTo>
                          <a:pt x="137" y="141"/>
                        </a:lnTo>
                        <a:lnTo>
                          <a:pt x="121" y="150"/>
                        </a:lnTo>
                        <a:lnTo>
                          <a:pt x="106" y="157"/>
                        </a:lnTo>
                        <a:lnTo>
                          <a:pt x="93" y="164"/>
                        </a:lnTo>
                        <a:lnTo>
                          <a:pt x="81" y="169"/>
                        </a:lnTo>
                        <a:lnTo>
                          <a:pt x="64" y="170"/>
                        </a:lnTo>
                        <a:lnTo>
                          <a:pt x="48" y="170"/>
                        </a:lnTo>
                        <a:lnTo>
                          <a:pt x="33" y="170"/>
                        </a:lnTo>
                        <a:lnTo>
                          <a:pt x="22" y="170"/>
                        </a:lnTo>
                        <a:lnTo>
                          <a:pt x="13" y="170"/>
                        </a:lnTo>
                        <a:lnTo>
                          <a:pt x="6" y="169"/>
                        </a:lnTo>
                        <a:lnTo>
                          <a:pt x="1" y="169"/>
                        </a:lnTo>
                        <a:lnTo>
                          <a:pt x="0" y="16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23" name=""/>
                  <p:cNvSpPr/>
                  <p:nvPr/>
                </p:nvSpPr>
                <p:spPr>
                  <a:xfrm>
                    <a:off x="3008880" y="5232240"/>
                    <a:ext cx="360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98">
                        <a:moveTo>
                          <a:pt x="12" y="98"/>
                        </a:moveTo>
                        <a:lnTo>
                          <a:pt x="20" y="93"/>
                        </a:lnTo>
                        <a:lnTo>
                          <a:pt x="29" y="89"/>
                        </a:lnTo>
                        <a:lnTo>
                          <a:pt x="36" y="83"/>
                        </a:lnTo>
                        <a:lnTo>
                          <a:pt x="44" y="77"/>
                        </a:lnTo>
                        <a:lnTo>
                          <a:pt x="49" y="71"/>
                        </a:lnTo>
                        <a:lnTo>
                          <a:pt x="55" y="64"/>
                        </a:lnTo>
                        <a:lnTo>
                          <a:pt x="60" y="58"/>
                        </a:lnTo>
                        <a:lnTo>
                          <a:pt x="64" y="51"/>
                        </a:lnTo>
                        <a:lnTo>
                          <a:pt x="65" y="44"/>
                        </a:lnTo>
                        <a:lnTo>
                          <a:pt x="65" y="36"/>
                        </a:lnTo>
                        <a:lnTo>
                          <a:pt x="65" y="31"/>
                        </a:lnTo>
                        <a:lnTo>
                          <a:pt x="64" y="23"/>
                        </a:lnTo>
                        <a:lnTo>
                          <a:pt x="60" y="17"/>
                        </a:lnTo>
                        <a:lnTo>
                          <a:pt x="55" y="10"/>
                        </a:lnTo>
                        <a:lnTo>
                          <a:pt x="48" y="6"/>
                        </a:lnTo>
                        <a:lnTo>
                          <a:pt x="38" y="0"/>
                        </a:lnTo>
                        <a:lnTo>
                          <a:pt x="29" y="7"/>
                        </a:lnTo>
                        <a:lnTo>
                          <a:pt x="20" y="15"/>
                        </a:lnTo>
                        <a:lnTo>
                          <a:pt x="14" y="20"/>
                        </a:lnTo>
                        <a:lnTo>
                          <a:pt x="9" y="23"/>
                        </a:lnTo>
                        <a:lnTo>
                          <a:pt x="4" y="28"/>
                        </a:lnTo>
                        <a:lnTo>
                          <a:pt x="3" y="31"/>
                        </a:lnTo>
                        <a:lnTo>
                          <a:pt x="0" y="32"/>
                        </a:lnTo>
                        <a:lnTo>
                          <a:pt x="0" y="32"/>
                        </a:lnTo>
                        <a:lnTo>
                          <a:pt x="12" y="39"/>
                        </a:lnTo>
                        <a:lnTo>
                          <a:pt x="19" y="48"/>
                        </a:lnTo>
                        <a:lnTo>
                          <a:pt x="25" y="55"/>
                        </a:lnTo>
                        <a:lnTo>
                          <a:pt x="28" y="63"/>
                        </a:lnTo>
                        <a:lnTo>
                          <a:pt x="28" y="71"/>
                        </a:lnTo>
                        <a:lnTo>
                          <a:pt x="26" y="79"/>
                        </a:lnTo>
                        <a:lnTo>
                          <a:pt x="20" y="87"/>
                        </a:lnTo>
                        <a:lnTo>
                          <a:pt x="12" y="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24" name=""/>
                  <p:cNvSpPr/>
                  <p:nvPr/>
                </p:nvSpPr>
                <p:spPr>
                  <a:xfrm>
                    <a:off x="2964600" y="5260320"/>
                    <a:ext cx="5760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1010" h="244">
                        <a:moveTo>
                          <a:pt x="86" y="0"/>
                        </a:moveTo>
                        <a:lnTo>
                          <a:pt x="102" y="8"/>
                        </a:lnTo>
                        <a:lnTo>
                          <a:pt x="120" y="17"/>
                        </a:lnTo>
                        <a:lnTo>
                          <a:pt x="140" y="24"/>
                        </a:lnTo>
                        <a:lnTo>
                          <a:pt x="160" y="32"/>
                        </a:lnTo>
                        <a:lnTo>
                          <a:pt x="181" y="40"/>
                        </a:lnTo>
                        <a:lnTo>
                          <a:pt x="204" y="48"/>
                        </a:lnTo>
                        <a:lnTo>
                          <a:pt x="227" y="55"/>
                        </a:lnTo>
                        <a:lnTo>
                          <a:pt x="251" y="62"/>
                        </a:lnTo>
                        <a:lnTo>
                          <a:pt x="277" y="70"/>
                        </a:lnTo>
                        <a:lnTo>
                          <a:pt x="302" y="77"/>
                        </a:lnTo>
                        <a:lnTo>
                          <a:pt x="329" y="83"/>
                        </a:lnTo>
                        <a:lnTo>
                          <a:pt x="356" y="90"/>
                        </a:lnTo>
                        <a:lnTo>
                          <a:pt x="383" y="96"/>
                        </a:lnTo>
                        <a:lnTo>
                          <a:pt x="411" y="102"/>
                        </a:lnTo>
                        <a:lnTo>
                          <a:pt x="439" y="109"/>
                        </a:lnTo>
                        <a:lnTo>
                          <a:pt x="468" y="115"/>
                        </a:lnTo>
                        <a:lnTo>
                          <a:pt x="496" y="121"/>
                        </a:lnTo>
                        <a:lnTo>
                          <a:pt x="525" y="125"/>
                        </a:lnTo>
                        <a:lnTo>
                          <a:pt x="552" y="131"/>
                        </a:lnTo>
                        <a:lnTo>
                          <a:pt x="581" y="137"/>
                        </a:lnTo>
                        <a:lnTo>
                          <a:pt x="609" y="141"/>
                        </a:lnTo>
                        <a:lnTo>
                          <a:pt x="638" y="145"/>
                        </a:lnTo>
                        <a:lnTo>
                          <a:pt x="666" y="151"/>
                        </a:lnTo>
                        <a:lnTo>
                          <a:pt x="692" y="154"/>
                        </a:lnTo>
                        <a:lnTo>
                          <a:pt x="718" y="158"/>
                        </a:lnTo>
                        <a:lnTo>
                          <a:pt x="746" y="163"/>
                        </a:lnTo>
                        <a:lnTo>
                          <a:pt x="771" y="166"/>
                        </a:lnTo>
                        <a:lnTo>
                          <a:pt x="796" y="169"/>
                        </a:lnTo>
                        <a:lnTo>
                          <a:pt x="819" y="173"/>
                        </a:lnTo>
                        <a:lnTo>
                          <a:pt x="842" y="174"/>
                        </a:lnTo>
                        <a:lnTo>
                          <a:pt x="864" y="177"/>
                        </a:lnTo>
                        <a:lnTo>
                          <a:pt x="886" y="180"/>
                        </a:lnTo>
                        <a:lnTo>
                          <a:pt x="870" y="180"/>
                        </a:lnTo>
                        <a:lnTo>
                          <a:pt x="855" y="180"/>
                        </a:lnTo>
                        <a:lnTo>
                          <a:pt x="839" y="179"/>
                        </a:lnTo>
                        <a:lnTo>
                          <a:pt x="825" y="179"/>
                        </a:lnTo>
                        <a:lnTo>
                          <a:pt x="810" y="179"/>
                        </a:lnTo>
                        <a:lnTo>
                          <a:pt x="796" y="179"/>
                        </a:lnTo>
                        <a:lnTo>
                          <a:pt x="783" y="177"/>
                        </a:lnTo>
                        <a:lnTo>
                          <a:pt x="771" y="176"/>
                        </a:lnTo>
                        <a:lnTo>
                          <a:pt x="759" y="176"/>
                        </a:lnTo>
                        <a:lnTo>
                          <a:pt x="749" y="176"/>
                        </a:lnTo>
                        <a:lnTo>
                          <a:pt x="740" y="176"/>
                        </a:lnTo>
                        <a:lnTo>
                          <a:pt x="732" y="174"/>
                        </a:lnTo>
                        <a:lnTo>
                          <a:pt x="726" y="174"/>
                        </a:lnTo>
                        <a:lnTo>
                          <a:pt x="720" y="174"/>
                        </a:lnTo>
                        <a:lnTo>
                          <a:pt x="718" y="174"/>
                        </a:lnTo>
                        <a:lnTo>
                          <a:pt x="717" y="174"/>
                        </a:lnTo>
                        <a:lnTo>
                          <a:pt x="732" y="180"/>
                        </a:lnTo>
                        <a:lnTo>
                          <a:pt x="748" y="186"/>
                        </a:lnTo>
                        <a:lnTo>
                          <a:pt x="764" y="193"/>
                        </a:lnTo>
                        <a:lnTo>
                          <a:pt x="781" y="199"/>
                        </a:lnTo>
                        <a:lnTo>
                          <a:pt x="799" y="205"/>
                        </a:lnTo>
                        <a:lnTo>
                          <a:pt x="818" y="211"/>
                        </a:lnTo>
                        <a:lnTo>
                          <a:pt x="836" y="217"/>
                        </a:lnTo>
                        <a:lnTo>
                          <a:pt x="855" y="223"/>
                        </a:lnTo>
                        <a:lnTo>
                          <a:pt x="876" y="227"/>
                        </a:lnTo>
                        <a:lnTo>
                          <a:pt x="895" y="231"/>
                        </a:lnTo>
                        <a:lnTo>
                          <a:pt x="914" y="234"/>
                        </a:lnTo>
                        <a:lnTo>
                          <a:pt x="934" y="239"/>
                        </a:lnTo>
                        <a:lnTo>
                          <a:pt x="953" y="241"/>
                        </a:lnTo>
                        <a:lnTo>
                          <a:pt x="973" y="243"/>
                        </a:lnTo>
                        <a:lnTo>
                          <a:pt x="991" y="244"/>
                        </a:lnTo>
                        <a:lnTo>
                          <a:pt x="1010" y="244"/>
                        </a:lnTo>
                        <a:lnTo>
                          <a:pt x="994" y="244"/>
                        </a:lnTo>
                        <a:lnTo>
                          <a:pt x="973" y="243"/>
                        </a:lnTo>
                        <a:lnTo>
                          <a:pt x="950" y="241"/>
                        </a:lnTo>
                        <a:lnTo>
                          <a:pt x="925" y="239"/>
                        </a:lnTo>
                        <a:lnTo>
                          <a:pt x="898" y="234"/>
                        </a:lnTo>
                        <a:lnTo>
                          <a:pt x="869" y="230"/>
                        </a:lnTo>
                        <a:lnTo>
                          <a:pt x="836" y="225"/>
                        </a:lnTo>
                        <a:lnTo>
                          <a:pt x="804" y="220"/>
                        </a:lnTo>
                        <a:lnTo>
                          <a:pt x="769" y="214"/>
                        </a:lnTo>
                        <a:lnTo>
                          <a:pt x="734" y="206"/>
                        </a:lnTo>
                        <a:lnTo>
                          <a:pt x="697" y="201"/>
                        </a:lnTo>
                        <a:lnTo>
                          <a:pt x="659" y="192"/>
                        </a:lnTo>
                        <a:lnTo>
                          <a:pt x="621" y="185"/>
                        </a:lnTo>
                        <a:lnTo>
                          <a:pt x="581" y="176"/>
                        </a:lnTo>
                        <a:lnTo>
                          <a:pt x="542" y="167"/>
                        </a:lnTo>
                        <a:lnTo>
                          <a:pt x="503" y="158"/>
                        </a:lnTo>
                        <a:lnTo>
                          <a:pt x="463" y="150"/>
                        </a:lnTo>
                        <a:lnTo>
                          <a:pt x="424" y="139"/>
                        </a:lnTo>
                        <a:lnTo>
                          <a:pt x="385" y="131"/>
                        </a:lnTo>
                        <a:lnTo>
                          <a:pt x="345" y="121"/>
                        </a:lnTo>
                        <a:lnTo>
                          <a:pt x="309" y="110"/>
                        </a:lnTo>
                        <a:lnTo>
                          <a:pt x="273" y="102"/>
                        </a:lnTo>
                        <a:lnTo>
                          <a:pt x="236" y="91"/>
                        </a:lnTo>
                        <a:lnTo>
                          <a:pt x="203" y="83"/>
                        </a:lnTo>
                        <a:lnTo>
                          <a:pt x="169" y="72"/>
                        </a:lnTo>
                        <a:lnTo>
                          <a:pt x="139" y="62"/>
                        </a:lnTo>
                        <a:lnTo>
                          <a:pt x="109" y="54"/>
                        </a:lnTo>
                        <a:lnTo>
                          <a:pt x="83" y="45"/>
                        </a:lnTo>
                        <a:lnTo>
                          <a:pt x="58" y="36"/>
                        </a:lnTo>
                        <a:lnTo>
                          <a:pt x="37" y="27"/>
                        </a:lnTo>
                        <a:lnTo>
                          <a:pt x="16" y="19"/>
                        </a:lnTo>
                        <a:lnTo>
                          <a:pt x="0" y="11"/>
                        </a:lnTo>
                        <a:lnTo>
                          <a:pt x="9" y="11"/>
                        </a:lnTo>
                        <a:lnTo>
                          <a:pt x="18" y="11"/>
                        </a:lnTo>
                        <a:lnTo>
                          <a:pt x="25" y="10"/>
                        </a:lnTo>
                        <a:lnTo>
                          <a:pt x="34" y="10"/>
                        </a:lnTo>
                        <a:lnTo>
                          <a:pt x="41" y="8"/>
                        </a:lnTo>
                        <a:lnTo>
                          <a:pt x="48" y="7"/>
                        </a:lnTo>
                        <a:lnTo>
                          <a:pt x="56" y="7"/>
                        </a:lnTo>
                        <a:lnTo>
                          <a:pt x="61" y="5"/>
                        </a:lnTo>
                        <a:lnTo>
                          <a:pt x="67" y="5"/>
                        </a:lnTo>
                        <a:lnTo>
                          <a:pt x="72" y="4"/>
                        </a:lnTo>
                        <a:lnTo>
                          <a:pt x="76" y="3"/>
                        </a:lnTo>
                        <a:lnTo>
                          <a:pt x="79" y="3"/>
                        </a:lnTo>
                        <a:lnTo>
                          <a:pt x="82" y="1"/>
                        </a:lnTo>
                        <a:lnTo>
                          <a:pt x="85" y="1"/>
                        </a:lnTo>
                        <a:lnTo>
                          <a:pt x="85" y="0"/>
                        </a:lnTo>
                        <a:lnTo>
                          <a:pt x="8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25" name=""/>
                  <p:cNvSpPr/>
                  <p:nvPr/>
                </p:nvSpPr>
                <p:spPr>
                  <a:xfrm>
                    <a:off x="2983680" y="5259240"/>
                    <a:ext cx="374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653" h="93">
                        <a:moveTo>
                          <a:pt x="38" y="65"/>
                        </a:moveTo>
                        <a:lnTo>
                          <a:pt x="57" y="61"/>
                        </a:lnTo>
                        <a:lnTo>
                          <a:pt x="77" y="57"/>
                        </a:lnTo>
                        <a:lnTo>
                          <a:pt x="97" y="54"/>
                        </a:lnTo>
                        <a:lnTo>
                          <a:pt x="116" y="51"/>
                        </a:lnTo>
                        <a:lnTo>
                          <a:pt x="137" y="48"/>
                        </a:lnTo>
                        <a:lnTo>
                          <a:pt x="157" y="45"/>
                        </a:lnTo>
                        <a:lnTo>
                          <a:pt x="178" y="42"/>
                        </a:lnTo>
                        <a:lnTo>
                          <a:pt x="198" y="41"/>
                        </a:lnTo>
                        <a:lnTo>
                          <a:pt x="220" y="39"/>
                        </a:lnTo>
                        <a:lnTo>
                          <a:pt x="240" y="38"/>
                        </a:lnTo>
                        <a:lnTo>
                          <a:pt x="261" y="38"/>
                        </a:lnTo>
                        <a:lnTo>
                          <a:pt x="281" y="36"/>
                        </a:lnTo>
                        <a:lnTo>
                          <a:pt x="301" y="36"/>
                        </a:lnTo>
                        <a:lnTo>
                          <a:pt x="322" y="36"/>
                        </a:lnTo>
                        <a:lnTo>
                          <a:pt x="344" y="38"/>
                        </a:lnTo>
                        <a:lnTo>
                          <a:pt x="364" y="39"/>
                        </a:lnTo>
                        <a:lnTo>
                          <a:pt x="385" y="39"/>
                        </a:lnTo>
                        <a:lnTo>
                          <a:pt x="403" y="41"/>
                        </a:lnTo>
                        <a:lnTo>
                          <a:pt x="424" y="44"/>
                        </a:lnTo>
                        <a:lnTo>
                          <a:pt x="443" y="45"/>
                        </a:lnTo>
                        <a:lnTo>
                          <a:pt x="462" y="48"/>
                        </a:lnTo>
                        <a:lnTo>
                          <a:pt x="482" y="51"/>
                        </a:lnTo>
                        <a:lnTo>
                          <a:pt x="501" y="54"/>
                        </a:lnTo>
                        <a:lnTo>
                          <a:pt x="519" y="57"/>
                        </a:lnTo>
                        <a:lnTo>
                          <a:pt x="538" y="61"/>
                        </a:lnTo>
                        <a:lnTo>
                          <a:pt x="555" y="64"/>
                        </a:lnTo>
                        <a:lnTo>
                          <a:pt x="572" y="68"/>
                        </a:lnTo>
                        <a:lnTo>
                          <a:pt x="590" y="73"/>
                        </a:lnTo>
                        <a:lnTo>
                          <a:pt x="606" y="77"/>
                        </a:lnTo>
                        <a:lnTo>
                          <a:pt x="622" y="83"/>
                        </a:lnTo>
                        <a:lnTo>
                          <a:pt x="637" y="87"/>
                        </a:lnTo>
                        <a:lnTo>
                          <a:pt x="653" y="93"/>
                        </a:lnTo>
                        <a:lnTo>
                          <a:pt x="632" y="86"/>
                        </a:lnTo>
                        <a:lnTo>
                          <a:pt x="612" y="78"/>
                        </a:lnTo>
                        <a:lnTo>
                          <a:pt x="593" y="73"/>
                        </a:lnTo>
                        <a:lnTo>
                          <a:pt x="574" y="65"/>
                        </a:lnTo>
                        <a:lnTo>
                          <a:pt x="555" y="60"/>
                        </a:lnTo>
                        <a:lnTo>
                          <a:pt x="538" y="54"/>
                        </a:lnTo>
                        <a:lnTo>
                          <a:pt x="519" y="48"/>
                        </a:lnTo>
                        <a:lnTo>
                          <a:pt x="501" y="42"/>
                        </a:lnTo>
                        <a:lnTo>
                          <a:pt x="484" y="38"/>
                        </a:lnTo>
                        <a:lnTo>
                          <a:pt x="466" y="33"/>
                        </a:lnTo>
                        <a:lnTo>
                          <a:pt x="449" y="27"/>
                        </a:lnTo>
                        <a:lnTo>
                          <a:pt x="431" y="25"/>
                        </a:lnTo>
                        <a:lnTo>
                          <a:pt x="414" y="20"/>
                        </a:lnTo>
                        <a:lnTo>
                          <a:pt x="395" y="16"/>
                        </a:lnTo>
                        <a:lnTo>
                          <a:pt x="377" y="13"/>
                        </a:lnTo>
                        <a:lnTo>
                          <a:pt x="358" y="10"/>
                        </a:lnTo>
                        <a:lnTo>
                          <a:pt x="341" y="7"/>
                        </a:lnTo>
                        <a:lnTo>
                          <a:pt x="322" y="6"/>
                        </a:lnTo>
                        <a:lnTo>
                          <a:pt x="301" y="3"/>
                        </a:lnTo>
                        <a:lnTo>
                          <a:pt x="283" y="1"/>
                        </a:lnTo>
                        <a:lnTo>
                          <a:pt x="262" y="0"/>
                        </a:lnTo>
                        <a:lnTo>
                          <a:pt x="242" y="0"/>
                        </a:lnTo>
                        <a:lnTo>
                          <a:pt x="221" y="0"/>
                        </a:lnTo>
                        <a:lnTo>
                          <a:pt x="199" y="0"/>
                        </a:lnTo>
                        <a:lnTo>
                          <a:pt x="178" y="0"/>
                        </a:lnTo>
                        <a:lnTo>
                          <a:pt x="154" y="1"/>
                        </a:lnTo>
                        <a:lnTo>
                          <a:pt x="131" y="3"/>
                        </a:lnTo>
                        <a:lnTo>
                          <a:pt x="106" y="4"/>
                        </a:lnTo>
                        <a:lnTo>
                          <a:pt x="80" y="7"/>
                        </a:lnTo>
                        <a:lnTo>
                          <a:pt x="55" y="10"/>
                        </a:lnTo>
                        <a:lnTo>
                          <a:pt x="28" y="13"/>
                        </a:lnTo>
                        <a:lnTo>
                          <a:pt x="0" y="17"/>
                        </a:lnTo>
                        <a:lnTo>
                          <a:pt x="7" y="25"/>
                        </a:lnTo>
                        <a:lnTo>
                          <a:pt x="14" y="33"/>
                        </a:lnTo>
                        <a:lnTo>
                          <a:pt x="22" y="42"/>
                        </a:lnTo>
                        <a:lnTo>
                          <a:pt x="28" y="49"/>
                        </a:lnTo>
                        <a:lnTo>
                          <a:pt x="32" y="55"/>
                        </a:lnTo>
                        <a:lnTo>
                          <a:pt x="35" y="61"/>
                        </a:lnTo>
                        <a:lnTo>
                          <a:pt x="38" y="64"/>
                        </a:lnTo>
                        <a:lnTo>
                          <a:pt x="38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26" name=""/>
                  <p:cNvSpPr/>
                  <p:nvPr/>
                </p:nvSpPr>
                <p:spPr>
                  <a:xfrm>
                    <a:off x="2999880" y="5243760"/>
                    <a:ext cx="10116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761" h="901">
                        <a:moveTo>
                          <a:pt x="537" y="0"/>
                        </a:moveTo>
                        <a:lnTo>
                          <a:pt x="544" y="3"/>
                        </a:lnTo>
                        <a:lnTo>
                          <a:pt x="550" y="6"/>
                        </a:lnTo>
                        <a:lnTo>
                          <a:pt x="558" y="10"/>
                        </a:lnTo>
                        <a:lnTo>
                          <a:pt x="563" y="13"/>
                        </a:lnTo>
                        <a:lnTo>
                          <a:pt x="571" y="17"/>
                        </a:lnTo>
                        <a:lnTo>
                          <a:pt x="579" y="22"/>
                        </a:lnTo>
                        <a:lnTo>
                          <a:pt x="587" y="26"/>
                        </a:lnTo>
                        <a:lnTo>
                          <a:pt x="595" y="29"/>
                        </a:lnTo>
                        <a:lnTo>
                          <a:pt x="604" y="33"/>
                        </a:lnTo>
                        <a:lnTo>
                          <a:pt x="613" y="38"/>
                        </a:lnTo>
                        <a:lnTo>
                          <a:pt x="623" y="41"/>
                        </a:lnTo>
                        <a:lnTo>
                          <a:pt x="632" y="45"/>
                        </a:lnTo>
                        <a:lnTo>
                          <a:pt x="644" y="48"/>
                        </a:lnTo>
                        <a:lnTo>
                          <a:pt x="654" y="51"/>
                        </a:lnTo>
                        <a:lnTo>
                          <a:pt x="665" y="54"/>
                        </a:lnTo>
                        <a:lnTo>
                          <a:pt x="678" y="57"/>
                        </a:lnTo>
                        <a:lnTo>
                          <a:pt x="692" y="58"/>
                        </a:lnTo>
                        <a:lnTo>
                          <a:pt x="705" y="60"/>
                        </a:lnTo>
                        <a:lnTo>
                          <a:pt x="719" y="60"/>
                        </a:lnTo>
                        <a:lnTo>
                          <a:pt x="734" y="61"/>
                        </a:lnTo>
                        <a:lnTo>
                          <a:pt x="750" y="61"/>
                        </a:lnTo>
                        <a:lnTo>
                          <a:pt x="766" y="60"/>
                        </a:lnTo>
                        <a:lnTo>
                          <a:pt x="783" y="58"/>
                        </a:lnTo>
                        <a:lnTo>
                          <a:pt x="801" y="57"/>
                        </a:lnTo>
                        <a:lnTo>
                          <a:pt x="820" y="54"/>
                        </a:lnTo>
                        <a:lnTo>
                          <a:pt x="840" y="51"/>
                        </a:lnTo>
                        <a:lnTo>
                          <a:pt x="861" y="46"/>
                        </a:lnTo>
                        <a:lnTo>
                          <a:pt x="882" y="41"/>
                        </a:lnTo>
                        <a:lnTo>
                          <a:pt x="904" y="35"/>
                        </a:lnTo>
                        <a:lnTo>
                          <a:pt x="928" y="28"/>
                        </a:lnTo>
                        <a:lnTo>
                          <a:pt x="952" y="20"/>
                        </a:lnTo>
                        <a:lnTo>
                          <a:pt x="979" y="10"/>
                        </a:lnTo>
                        <a:lnTo>
                          <a:pt x="971" y="20"/>
                        </a:lnTo>
                        <a:lnTo>
                          <a:pt x="966" y="29"/>
                        </a:lnTo>
                        <a:lnTo>
                          <a:pt x="961" y="38"/>
                        </a:lnTo>
                        <a:lnTo>
                          <a:pt x="958" y="45"/>
                        </a:lnTo>
                        <a:lnTo>
                          <a:pt x="957" y="51"/>
                        </a:lnTo>
                        <a:lnTo>
                          <a:pt x="957" y="55"/>
                        </a:lnTo>
                        <a:lnTo>
                          <a:pt x="957" y="58"/>
                        </a:lnTo>
                        <a:lnTo>
                          <a:pt x="957" y="60"/>
                        </a:lnTo>
                        <a:lnTo>
                          <a:pt x="967" y="60"/>
                        </a:lnTo>
                        <a:lnTo>
                          <a:pt x="979" y="61"/>
                        </a:lnTo>
                        <a:lnTo>
                          <a:pt x="992" y="64"/>
                        </a:lnTo>
                        <a:lnTo>
                          <a:pt x="1006" y="67"/>
                        </a:lnTo>
                        <a:lnTo>
                          <a:pt x="1021" y="70"/>
                        </a:lnTo>
                        <a:lnTo>
                          <a:pt x="1038" y="74"/>
                        </a:lnTo>
                        <a:lnTo>
                          <a:pt x="1056" y="80"/>
                        </a:lnTo>
                        <a:lnTo>
                          <a:pt x="1073" y="86"/>
                        </a:lnTo>
                        <a:lnTo>
                          <a:pt x="1092" y="93"/>
                        </a:lnTo>
                        <a:lnTo>
                          <a:pt x="1113" y="100"/>
                        </a:lnTo>
                        <a:lnTo>
                          <a:pt x="1133" y="109"/>
                        </a:lnTo>
                        <a:lnTo>
                          <a:pt x="1152" y="118"/>
                        </a:lnTo>
                        <a:lnTo>
                          <a:pt x="1174" y="127"/>
                        </a:lnTo>
                        <a:lnTo>
                          <a:pt x="1194" y="137"/>
                        </a:lnTo>
                        <a:lnTo>
                          <a:pt x="1216" y="147"/>
                        </a:lnTo>
                        <a:lnTo>
                          <a:pt x="1238" y="157"/>
                        </a:lnTo>
                        <a:lnTo>
                          <a:pt x="1258" y="169"/>
                        </a:lnTo>
                        <a:lnTo>
                          <a:pt x="1280" y="180"/>
                        </a:lnTo>
                        <a:lnTo>
                          <a:pt x="1302" y="194"/>
                        </a:lnTo>
                        <a:lnTo>
                          <a:pt x="1322" y="205"/>
                        </a:lnTo>
                        <a:lnTo>
                          <a:pt x="1343" y="218"/>
                        </a:lnTo>
                        <a:lnTo>
                          <a:pt x="1362" y="231"/>
                        </a:lnTo>
                        <a:lnTo>
                          <a:pt x="1382" y="245"/>
                        </a:lnTo>
                        <a:lnTo>
                          <a:pt x="1400" y="258"/>
                        </a:lnTo>
                        <a:lnTo>
                          <a:pt x="1417" y="272"/>
                        </a:lnTo>
                        <a:lnTo>
                          <a:pt x="1435" y="287"/>
                        </a:lnTo>
                        <a:lnTo>
                          <a:pt x="1451" y="301"/>
                        </a:lnTo>
                        <a:lnTo>
                          <a:pt x="1465" y="316"/>
                        </a:lnTo>
                        <a:lnTo>
                          <a:pt x="1478" y="331"/>
                        </a:lnTo>
                        <a:lnTo>
                          <a:pt x="1492" y="345"/>
                        </a:lnTo>
                        <a:lnTo>
                          <a:pt x="1502" y="360"/>
                        </a:lnTo>
                        <a:lnTo>
                          <a:pt x="1512" y="374"/>
                        </a:lnTo>
                        <a:lnTo>
                          <a:pt x="1508" y="370"/>
                        </a:lnTo>
                        <a:lnTo>
                          <a:pt x="1500" y="364"/>
                        </a:lnTo>
                        <a:lnTo>
                          <a:pt x="1493" y="357"/>
                        </a:lnTo>
                        <a:lnTo>
                          <a:pt x="1484" y="349"/>
                        </a:lnTo>
                        <a:lnTo>
                          <a:pt x="1474" y="341"/>
                        </a:lnTo>
                        <a:lnTo>
                          <a:pt x="1462" y="331"/>
                        </a:lnTo>
                        <a:lnTo>
                          <a:pt x="1449" y="322"/>
                        </a:lnTo>
                        <a:lnTo>
                          <a:pt x="1436" y="312"/>
                        </a:lnTo>
                        <a:lnTo>
                          <a:pt x="1420" y="300"/>
                        </a:lnTo>
                        <a:lnTo>
                          <a:pt x="1404" y="290"/>
                        </a:lnTo>
                        <a:lnTo>
                          <a:pt x="1387" y="278"/>
                        </a:lnTo>
                        <a:lnTo>
                          <a:pt x="1368" y="266"/>
                        </a:lnTo>
                        <a:lnTo>
                          <a:pt x="1349" y="255"/>
                        </a:lnTo>
                        <a:lnTo>
                          <a:pt x="1327" y="242"/>
                        </a:lnTo>
                        <a:lnTo>
                          <a:pt x="1306" y="230"/>
                        </a:lnTo>
                        <a:lnTo>
                          <a:pt x="1283" y="218"/>
                        </a:lnTo>
                        <a:lnTo>
                          <a:pt x="1261" y="207"/>
                        </a:lnTo>
                        <a:lnTo>
                          <a:pt x="1237" y="195"/>
                        </a:lnTo>
                        <a:lnTo>
                          <a:pt x="1213" y="183"/>
                        </a:lnTo>
                        <a:lnTo>
                          <a:pt x="1187" y="172"/>
                        </a:lnTo>
                        <a:lnTo>
                          <a:pt x="1162" y="162"/>
                        </a:lnTo>
                        <a:lnTo>
                          <a:pt x="1136" y="151"/>
                        </a:lnTo>
                        <a:lnTo>
                          <a:pt x="1108" y="141"/>
                        </a:lnTo>
                        <a:lnTo>
                          <a:pt x="1082" y="131"/>
                        </a:lnTo>
                        <a:lnTo>
                          <a:pt x="1054" y="122"/>
                        </a:lnTo>
                        <a:lnTo>
                          <a:pt x="1025" y="115"/>
                        </a:lnTo>
                        <a:lnTo>
                          <a:pt x="998" y="108"/>
                        </a:lnTo>
                        <a:lnTo>
                          <a:pt x="968" y="102"/>
                        </a:lnTo>
                        <a:lnTo>
                          <a:pt x="939" y="96"/>
                        </a:lnTo>
                        <a:lnTo>
                          <a:pt x="912" y="92"/>
                        </a:lnTo>
                        <a:lnTo>
                          <a:pt x="882" y="89"/>
                        </a:lnTo>
                        <a:lnTo>
                          <a:pt x="853" y="86"/>
                        </a:lnTo>
                        <a:lnTo>
                          <a:pt x="865" y="92"/>
                        </a:lnTo>
                        <a:lnTo>
                          <a:pt x="880" y="99"/>
                        </a:lnTo>
                        <a:lnTo>
                          <a:pt x="899" y="105"/>
                        </a:lnTo>
                        <a:lnTo>
                          <a:pt x="917" y="113"/>
                        </a:lnTo>
                        <a:lnTo>
                          <a:pt x="941" y="122"/>
                        </a:lnTo>
                        <a:lnTo>
                          <a:pt x="966" y="131"/>
                        </a:lnTo>
                        <a:lnTo>
                          <a:pt x="992" y="141"/>
                        </a:lnTo>
                        <a:lnTo>
                          <a:pt x="1019" y="153"/>
                        </a:lnTo>
                        <a:lnTo>
                          <a:pt x="1050" y="164"/>
                        </a:lnTo>
                        <a:lnTo>
                          <a:pt x="1082" y="178"/>
                        </a:lnTo>
                        <a:lnTo>
                          <a:pt x="1114" y="191"/>
                        </a:lnTo>
                        <a:lnTo>
                          <a:pt x="1148" y="207"/>
                        </a:lnTo>
                        <a:lnTo>
                          <a:pt x="1181" y="223"/>
                        </a:lnTo>
                        <a:lnTo>
                          <a:pt x="1218" y="239"/>
                        </a:lnTo>
                        <a:lnTo>
                          <a:pt x="1253" y="256"/>
                        </a:lnTo>
                        <a:lnTo>
                          <a:pt x="1289" y="275"/>
                        </a:lnTo>
                        <a:lnTo>
                          <a:pt x="1325" y="294"/>
                        </a:lnTo>
                        <a:lnTo>
                          <a:pt x="1360" y="314"/>
                        </a:lnTo>
                        <a:lnTo>
                          <a:pt x="1397" y="336"/>
                        </a:lnTo>
                        <a:lnTo>
                          <a:pt x="1432" y="358"/>
                        </a:lnTo>
                        <a:lnTo>
                          <a:pt x="1467" y="381"/>
                        </a:lnTo>
                        <a:lnTo>
                          <a:pt x="1502" y="406"/>
                        </a:lnTo>
                        <a:lnTo>
                          <a:pt x="1534" y="432"/>
                        </a:lnTo>
                        <a:lnTo>
                          <a:pt x="1566" y="459"/>
                        </a:lnTo>
                        <a:lnTo>
                          <a:pt x="1596" y="486"/>
                        </a:lnTo>
                        <a:lnTo>
                          <a:pt x="1627" y="515"/>
                        </a:lnTo>
                        <a:lnTo>
                          <a:pt x="1655" y="545"/>
                        </a:lnTo>
                        <a:lnTo>
                          <a:pt x="1679" y="577"/>
                        </a:lnTo>
                        <a:lnTo>
                          <a:pt x="1704" y="607"/>
                        </a:lnTo>
                        <a:lnTo>
                          <a:pt x="1725" y="641"/>
                        </a:lnTo>
                        <a:lnTo>
                          <a:pt x="1744" y="676"/>
                        </a:lnTo>
                        <a:lnTo>
                          <a:pt x="1761" y="711"/>
                        </a:lnTo>
                        <a:lnTo>
                          <a:pt x="1748" y="695"/>
                        </a:lnTo>
                        <a:lnTo>
                          <a:pt x="1735" y="677"/>
                        </a:lnTo>
                        <a:lnTo>
                          <a:pt x="1722" y="660"/>
                        </a:lnTo>
                        <a:lnTo>
                          <a:pt x="1710" y="644"/>
                        </a:lnTo>
                        <a:lnTo>
                          <a:pt x="1697" y="626"/>
                        </a:lnTo>
                        <a:lnTo>
                          <a:pt x="1684" y="610"/>
                        </a:lnTo>
                        <a:lnTo>
                          <a:pt x="1671" y="596"/>
                        </a:lnTo>
                        <a:lnTo>
                          <a:pt x="1658" y="580"/>
                        </a:lnTo>
                        <a:lnTo>
                          <a:pt x="1644" y="566"/>
                        </a:lnTo>
                        <a:lnTo>
                          <a:pt x="1630" y="553"/>
                        </a:lnTo>
                        <a:lnTo>
                          <a:pt x="1617" y="540"/>
                        </a:lnTo>
                        <a:lnTo>
                          <a:pt x="1602" y="529"/>
                        </a:lnTo>
                        <a:lnTo>
                          <a:pt x="1588" y="518"/>
                        </a:lnTo>
                        <a:lnTo>
                          <a:pt x="1572" y="510"/>
                        </a:lnTo>
                        <a:lnTo>
                          <a:pt x="1556" y="501"/>
                        </a:lnTo>
                        <a:lnTo>
                          <a:pt x="1538" y="494"/>
                        </a:lnTo>
                        <a:lnTo>
                          <a:pt x="1550" y="504"/>
                        </a:lnTo>
                        <a:lnTo>
                          <a:pt x="1559" y="511"/>
                        </a:lnTo>
                        <a:lnTo>
                          <a:pt x="1566" y="520"/>
                        </a:lnTo>
                        <a:lnTo>
                          <a:pt x="1572" y="527"/>
                        </a:lnTo>
                        <a:lnTo>
                          <a:pt x="1576" y="534"/>
                        </a:lnTo>
                        <a:lnTo>
                          <a:pt x="1582" y="542"/>
                        </a:lnTo>
                        <a:lnTo>
                          <a:pt x="1586" y="550"/>
                        </a:lnTo>
                        <a:lnTo>
                          <a:pt x="1592" y="559"/>
                        </a:lnTo>
                        <a:lnTo>
                          <a:pt x="1582" y="550"/>
                        </a:lnTo>
                        <a:lnTo>
                          <a:pt x="1573" y="543"/>
                        </a:lnTo>
                        <a:lnTo>
                          <a:pt x="1563" y="536"/>
                        </a:lnTo>
                        <a:lnTo>
                          <a:pt x="1553" y="530"/>
                        </a:lnTo>
                        <a:lnTo>
                          <a:pt x="1544" y="524"/>
                        </a:lnTo>
                        <a:lnTo>
                          <a:pt x="1535" y="520"/>
                        </a:lnTo>
                        <a:lnTo>
                          <a:pt x="1526" y="515"/>
                        </a:lnTo>
                        <a:lnTo>
                          <a:pt x="1516" y="511"/>
                        </a:lnTo>
                        <a:lnTo>
                          <a:pt x="1508" y="510"/>
                        </a:lnTo>
                        <a:lnTo>
                          <a:pt x="1499" y="507"/>
                        </a:lnTo>
                        <a:lnTo>
                          <a:pt x="1489" y="505"/>
                        </a:lnTo>
                        <a:lnTo>
                          <a:pt x="1480" y="504"/>
                        </a:lnTo>
                        <a:lnTo>
                          <a:pt x="1470" y="504"/>
                        </a:lnTo>
                        <a:lnTo>
                          <a:pt x="1461" y="504"/>
                        </a:lnTo>
                        <a:lnTo>
                          <a:pt x="1451" y="504"/>
                        </a:lnTo>
                        <a:lnTo>
                          <a:pt x="1441" y="505"/>
                        </a:lnTo>
                        <a:lnTo>
                          <a:pt x="1461" y="529"/>
                        </a:lnTo>
                        <a:lnTo>
                          <a:pt x="1481" y="548"/>
                        </a:lnTo>
                        <a:lnTo>
                          <a:pt x="1502" y="564"/>
                        </a:lnTo>
                        <a:lnTo>
                          <a:pt x="1524" y="578"/>
                        </a:lnTo>
                        <a:lnTo>
                          <a:pt x="1544" y="590"/>
                        </a:lnTo>
                        <a:lnTo>
                          <a:pt x="1564" y="600"/>
                        </a:lnTo>
                        <a:lnTo>
                          <a:pt x="1583" y="609"/>
                        </a:lnTo>
                        <a:lnTo>
                          <a:pt x="1602" y="617"/>
                        </a:lnTo>
                        <a:lnTo>
                          <a:pt x="1620" y="628"/>
                        </a:lnTo>
                        <a:lnTo>
                          <a:pt x="1637" y="638"/>
                        </a:lnTo>
                        <a:lnTo>
                          <a:pt x="1652" y="648"/>
                        </a:lnTo>
                        <a:lnTo>
                          <a:pt x="1666" y="661"/>
                        </a:lnTo>
                        <a:lnTo>
                          <a:pt x="1679" y="677"/>
                        </a:lnTo>
                        <a:lnTo>
                          <a:pt x="1690" y="696"/>
                        </a:lnTo>
                        <a:lnTo>
                          <a:pt x="1700" y="718"/>
                        </a:lnTo>
                        <a:lnTo>
                          <a:pt x="1707" y="744"/>
                        </a:lnTo>
                        <a:lnTo>
                          <a:pt x="1701" y="731"/>
                        </a:lnTo>
                        <a:lnTo>
                          <a:pt x="1695" y="719"/>
                        </a:lnTo>
                        <a:lnTo>
                          <a:pt x="1690" y="709"/>
                        </a:lnTo>
                        <a:lnTo>
                          <a:pt x="1682" y="699"/>
                        </a:lnTo>
                        <a:lnTo>
                          <a:pt x="1675" y="690"/>
                        </a:lnTo>
                        <a:lnTo>
                          <a:pt x="1668" y="683"/>
                        </a:lnTo>
                        <a:lnTo>
                          <a:pt x="1659" y="676"/>
                        </a:lnTo>
                        <a:lnTo>
                          <a:pt x="1650" y="668"/>
                        </a:lnTo>
                        <a:lnTo>
                          <a:pt x="1642" y="663"/>
                        </a:lnTo>
                        <a:lnTo>
                          <a:pt x="1633" y="658"/>
                        </a:lnTo>
                        <a:lnTo>
                          <a:pt x="1623" y="652"/>
                        </a:lnTo>
                        <a:lnTo>
                          <a:pt x="1612" y="648"/>
                        </a:lnTo>
                        <a:lnTo>
                          <a:pt x="1602" y="645"/>
                        </a:lnTo>
                        <a:lnTo>
                          <a:pt x="1591" y="641"/>
                        </a:lnTo>
                        <a:lnTo>
                          <a:pt x="1580" y="638"/>
                        </a:lnTo>
                        <a:lnTo>
                          <a:pt x="1569" y="635"/>
                        </a:lnTo>
                        <a:lnTo>
                          <a:pt x="1557" y="632"/>
                        </a:lnTo>
                        <a:lnTo>
                          <a:pt x="1545" y="631"/>
                        </a:lnTo>
                        <a:lnTo>
                          <a:pt x="1532" y="628"/>
                        </a:lnTo>
                        <a:lnTo>
                          <a:pt x="1521" y="625"/>
                        </a:lnTo>
                        <a:lnTo>
                          <a:pt x="1508" y="622"/>
                        </a:lnTo>
                        <a:lnTo>
                          <a:pt x="1494" y="620"/>
                        </a:lnTo>
                        <a:lnTo>
                          <a:pt x="1481" y="617"/>
                        </a:lnTo>
                        <a:lnTo>
                          <a:pt x="1468" y="615"/>
                        </a:lnTo>
                        <a:lnTo>
                          <a:pt x="1454" y="610"/>
                        </a:lnTo>
                        <a:lnTo>
                          <a:pt x="1441" y="607"/>
                        </a:lnTo>
                        <a:lnTo>
                          <a:pt x="1426" y="603"/>
                        </a:lnTo>
                        <a:lnTo>
                          <a:pt x="1411" y="599"/>
                        </a:lnTo>
                        <a:lnTo>
                          <a:pt x="1397" y="594"/>
                        </a:lnTo>
                        <a:lnTo>
                          <a:pt x="1382" y="588"/>
                        </a:lnTo>
                        <a:lnTo>
                          <a:pt x="1368" y="582"/>
                        </a:lnTo>
                        <a:lnTo>
                          <a:pt x="1353" y="575"/>
                        </a:lnTo>
                        <a:lnTo>
                          <a:pt x="1382" y="604"/>
                        </a:lnTo>
                        <a:lnTo>
                          <a:pt x="1408" y="632"/>
                        </a:lnTo>
                        <a:lnTo>
                          <a:pt x="1433" y="657"/>
                        </a:lnTo>
                        <a:lnTo>
                          <a:pt x="1454" y="680"/>
                        </a:lnTo>
                        <a:lnTo>
                          <a:pt x="1473" y="700"/>
                        </a:lnTo>
                        <a:lnTo>
                          <a:pt x="1492" y="721"/>
                        </a:lnTo>
                        <a:lnTo>
                          <a:pt x="1506" y="740"/>
                        </a:lnTo>
                        <a:lnTo>
                          <a:pt x="1521" y="757"/>
                        </a:lnTo>
                        <a:lnTo>
                          <a:pt x="1534" y="775"/>
                        </a:lnTo>
                        <a:lnTo>
                          <a:pt x="1544" y="791"/>
                        </a:lnTo>
                        <a:lnTo>
                          <a:pt x="1556" y="808"/>
                        </a:lnTo>
                        <a:lnTo>
                          <a:pt x="1564" y="826"/>
                        </a:lnTo>
                        <a:lnTo>
                          <a:pt x="1573" y="843"/>
                        </a:lnTo>
                        <a:lnTo>
                          <a:pt x="1582" y="862"/>
                        </a:lnTo>
                        <a:lnTo>
                          <a:pt x="1589" y="881"/>
                        </a:lnTo>
                        <a:lnTo>
                          <a:pt x="1598" y="901"/>
                        </a:lnTo>
                        <a:lnTo>
                          <a:pt x="1592" y="893"/>
                        </a:lnTo>
                        <a:lnTo>
                          <a:pt x="1585" y="884"/>
                        </a:lnTo>
                        <a:lnTo>
                          <a:pt x="1577" y="872"/>
                        </a:lnTo>
                        <a:lnTo>
                          <a:pt x="1570" y="862"/>
                        </a:lnTo>
                        <a:lnTo>
                          <a:pt x="1563" y="851"/>
                        </a:lnTo>
                        <a:lnTo>
                          <a:pt x="1553" y="837"/>
                        </a:lnTo>
                        <a:lnTo>
                          <a:pt x="1544" y="823"/>
                        </a:lnTo>
                        <a:lnTo>
                          <a:pt x="1534" y="810"/>
                        </a:lnTo>
                        <a:lnTo>
                          <a:pt x="1524" y="795"/>
                        </a:lnTo>
                        <a:lnTo>
                          <a:pt x="1512" y="779"/>
                        </a:lnTo>
                        <a:lnTo>
                          <a:pt x="1499" y="765"/>
                        </a:lnTo>
                        <a:lnTo>
                          <a:pt x="1486" y="749"/>
                        </a:lnTo>
                        <a:lnTo>
                          <a:pt x="1471" y="733"/>
                        </a:lnTo>
                        <a:lnTo>
                          <a:pt x="1455" y="715"/>
                        </a:lnTo>
                        <a:lnTo>
                          <a:pt x="1439" y="698"/>
                        </a:lnTo>
                        <a:lnTo>
                          <a:pt x="1422" y="680"/>
                        </a:lnTo>
                        <a:lnTo>
                          <a:pt x="1403" y="664"/>
                        </a:lnTo>
                        <a:lnTo>
                          <a:pt x="1382" y="645"/>
                        </a:lnTo>
                        <a:lnTo>
                          <a:pt x="1360" y="628"/>
                        </a:lnTo>
                        <a:lnTo>
                          <a:pt x="1337" y="610"/>
                        </a:lnTo>
                        <a:lnTo>
                          <a:pt x="1312" y="593"/>
                        </a:lnTo>
                        <a:lnTo>
                          <a:pt x="1288" y="574"/>
                        </a:lnTo>
                        <a:lnTo>
                          <a:pt x="1260" y="556"/>
                        </a:lnTo>
                        <a:lnTo>
                          <a:pt x="1231" y="539"/>
                        </a:lnTo>
                        <a:lnTo>
                          <a:pt x="1200" y="521"/>
                        </a:lnTo>
                        <a:lnTo>
                          <a:pt x="1168" y="504"/>
                        </a:lnTo>
                        <a:lnTo>
                          <a:pt x="1135" y="486"/>
                        </a:lnTo>
                        <a:lnTo>
                          <a:pt x="1098" y="470"/>
                        </a:lnTo>
                        <a:lnTo>
                          <a:pt x="1060" y="454"/>
                        </a:lnTo>
                        <a:lnTo>
                          <a:pt x="1019" y="438"/>
                        </a:lnTo>
                        <a:lnTo>
                          <a:pt x="979" y="422"/>
                        </a:lnTo>
                        <a:lnTo>
                          <a:pt x="935" y="408"/>
                        </a:lnTo>
                        <a:lnTo>
                          <a:pt x="949" y="416"/>
                        </a:lnTo>
                        <a:lnTo>
                          <a:pt x="963" y="425"/>
                        </a:lnTo>
                        <a:lnTo>
                          <a:pt x="976" y="437"/>
                        </a:lnTo>
                        <a:lnTo>
                          <a:pt x="990" y="447"/>
                        </a:lnTo>
                        <a:lnTo>
                          <a:pt x="1003" y="457"/>
                        </a:lnTo>
                        <a:lnTo>
                          <a:pt x="1017" y="469"/>
                        </a:lnTo>
                        <a:lnTo>
                          <a:pt x="1031" y="482"/>
                        </a:lnTo>
                        <a:lnTo>
                          <a:pt x="1044" y="495"/>
                        </a:lnTo>
                        <a:lnTo>
                          <a:pt x="1057" y="510"/>
                        </a:lnTo>
                        <a:lnTo>
                          <a:pt x="1070" y="524"/>
                        </a:lnTo>
                        <a:lnTo>
                          <a:pt x="1085" y="540"/>
                        </a:lnTo>
                        <a:lnTo>
                          <a:pt x="1098" y="558"/>
                        </a:lnTo>
                        <a:lnTo>
                          <a:pt x="1113" y="577"/>
                        </a:lnTo>
                        <a:lnTo>
                          <a:pt x="1127" y="597"/>
                        </a:lnTo>
                        <a:lnTo>
                          <a:pt x="1142" y="617"/>
                        </a:lnTo>
                        <a:lnTo>
                          <a:pt x="1158" y="641"/>
                        </a:lnTo>
                        <a:lnTo>
                          <a:pt x="1152" y="636"/>
                        </a:lnTo>
                        <a:lnTo>
                          <a:pt x="1148" y="632"/>
                        </a:lnTo>
                        <a:lnTo>
                          <a:pt x="1143" y="626"/>
                        </a:lnTo>
                        <a:lnTo>
                          <a:pt x="1137" y="622"/>
                        </a:lnTo>
                        <a:lnTo>
                          <a:pt x="1132" y="616"/>
                        </a:lnTo>
                        <a:lnTo>
                          <a:pt x="1126" y="610"/>
                        </a:lnTo>
                        <a:lnTo>
                          <a:pt x="1119" y="603"/>
                        </a:lnTo>
                        <a:lnTo>
                          <a:pt x="1113" y="597"/>
                        </a:lnTo>
                        <a:lnTo>
                          <a:pt x="1105" y="591"/>
                        </a:lnTo>
                        <a:lnTo>
                          <a:pt x="1098" y="584"/>
                        </a:lnTo>
                        <a:lnTo>
                          <a:pt x="1091" y="577"/>
                        </a:lnTo>
                        <a:lnTo>
                          <a:pt x="1082" y="569"/>
                        </a:lnTo>
                        <a:lnTo>
                          <a:pt x="1073" y="564"/>
                        </a:lnTo>
                        <a:lnTo>
                          <a:pt x="1065" y="556"/>
                        </a:lnTo>
                        <a:lnTo>
                          <a:pt x="1056" y="549"/>
                        </a:lnTo>
                        <a:lnTo>
                          <a:pt x="1046" y="542"/>
                        </a:lnTo>
                        <a:lnTo>
                          <a:pt x="1035" y="534"/>
                        </a:lnTo>
                        <a:lnTo>
                          <a:pt x="1024" y="527"/>
                        </a:lnTo>
                        <a:lnTo>
                          <a:pt x="1012" y="520"/>
                        </a:lnTo>
                        <a:lnTo>
                          <a:pt x="1002" y="514"/>
                        </a:lnTo>
                        <a:lnTo>
                          <a:pt x="989" y="507"/>
                        </a:lnTo>
                        <a:lnTo>
                          <a:pt x="976" y="499"/>
                        </a:lnTo>
                        <a:lnTo>
                          <a:pt x="963" y="494"/>
                        </a:lnTo>
                        <a:lnTo>
                          <a:pt x="949" y="488"/>
                        </a:lnTo>
                        <a:lnTo>
                          <a:pt x="935" y="482"/>
                        </a:lnTo>
                        <a:lnTo>
                          <a:pt x="919" y="476"/>
                        </a:lnTo>
                        <a:lnTo>
                          <a:pt x="903" y="472"/>
                        </a:lnTo>
                        <a:lnTo>
                          <a:pt x="887" y="466"/>
                        </a:lnTo>
                        <a:lnTo>
                          <a:pt x="871" y="462"/>
                        </a:lnTo>
                        <a:lnTo>
                          <a:pt x="852" y="457"/>
                        </a:lnTo>
                        <a:lnTo>
                          <a:pt x="834" y="454"/>
                        </a:lnTo>
                        <a:lnTo>
                          <a:pt x="815" y="451"/>
                        </a:lnTo>
                        <a:lnTo>
                          <a:pt x="831" y="462"/>
                        </a:lnTo>
                        <a:lnTo>
                          <a:pt x="849" y="473"/>
                        </a:lnTo>
                        <a:lnTo>
                          <a:pt x="868" y="485"/>
                        </a:lnTo>
                        <a:lnTo>
                          <a:pt x="888" y="499"/>
                        </a:lnTo>
                        <a:lnTo>
                          <a:pt x="910" y="514"/>
                        </a:lnTo>
                        <a:lnTo>
                          <a:pt x="932" y="530"/>
                        </a:lnTo>
                        <a:lnTo>
                          <a:pt x="954" y="548"/>
                        </a:lnTo>
                        <a:lnTo>
                          <a:pt x="977" y="565"/>
                        </a:lnTo>
                        <a:lnTo>
                          <a:pt x="1000" y="584"/>
                        </a:lnTo>
                        <a:lnTo>
                          <a:pt x="1022" y="603"/>
                        </a:lnTo>
                        <a:lnTo>
                          <a:pt x="1046" y="625"/>
                        </a:lnTo>
                        <a:lnTo>
                          <a:pt x="1068" y="647"/>
                        </a:lnTo>
                        <a:lnTo>
                          <a:pt x="1089" y="668"/>
                        </a:lnTo>
                        <a:lnTo>
                          <a:pt x="1110" y="693"/>
                        </a:lnTo>
                        <a:lnTo>
                          <a:pt x="1129" y="718"/>
                        </a:lnTo>
                        <a:lnTo>
                          <a:pt x="1146" y="744"/>
                        </a:lnTo>
                        <a:lnTo>
                          <a:pt x="1137" y="735"/>
                        </a:lnTo>
                        <a:lnTo>
                          <a:pt x="1129" y="727"/>
                        </a:lnTo>
                        <a:lnTo>
                          <a:pt x="1120" y="716"/>
                        </a:lnTo>
                        <a:lnTo>
                          <a:pt x="1110" y="705"/>
                        </a:lnTo>
                        <a:lnTo>
                          <a:pt x="1100" y="695"/>
                        </a:lnTo>
                        <a:lnTo>
                          <a:pt x="1088" y="683"/>
                        </a:lnTo>
                        <a:lnTo>
                          <a:pt x="1076" y="671"/>
                        </a:lnTo>
                        <a:lnTo>
                          <a:pt x="1062" y="658"/>
                        </a:lnTo>
                        <a:lnTo>
                          <a:pt x="1046" y="645"/>
                        </a:lnTo>
                        <a:lnTo>
                          <a:pt x="1027" y="632"/>
                        </a:lnTo>
                        <a:lnTo>
                          <a:pt x="1008" y="619"/>
                        </a:lnTo>
                        <a:lnTo>
                          <a:pt x="983" y="606"/>
                        </a:lnTo>
                        <a:lnTo>
                          <a:pt x="958" y="591"/>
                        </a:lnTo>
                        <a:lnTo>
                          <a:pt x="928" y="577"/>
                        </a:lnTo>
                        <a:lnTo>
                          <a:pt x="896" y="562"/>
                        </a:lnTo>
                        <a:lnTo>
                          <a:pt x="858" y="549"/>
                        </a:lnTo>
                        <a:lnTo>
                          <a:pt x="868" y="556"/>
                        </a:lnTo>
                        <a:lnTo>
                          <a:pt x="878" y="566"/>
                        </a:lnTo>
                        <a:lnTo>
                          <a:pt x="888" y="577"/>
                        </a:lnTo>
                        <a:lnTo>
                          <a:pt x="897" y="587"/>
                        </a:lnTo>
                        <a:lnTo>
                          <a:pt x="906" y="599"/>
                        </a:lnTo>
                        <a:lnTo>
                          <a:pt x="915" y="610"/>
                        </a:lnTo>
                        <a:lnTo>
                          <a:pt x="923" y="623"/>
                        </a:lnTo>
                        <a:lnTo>
                          <a:pt x="931" y="636"/>
                        </a:lnTo>
                        <a:lnTo>
                          <a:pt x="939" y="649"/>
                        </a:lnTo>
                        <a:lnTo>
                          <a:pt x="947" y="663"/>
                        </a:lnTo>
                        <a:lnTo>
                          <a:pt x="954" y="676"/>
                        </a:lnTo>
                        <a:lnTo>
                          <a:pt x="960" y="690"/>
                        </a:lnTo>
                        <a:lnTo>
                          <a:pt x="967" y="703"/>
                        </a:lnTo>
                        <a:lnTo>
                          <a:pt x="973" y="716"/>
                        </a:lnTo>
                        <a:lnTo>
                          <a:pt x="979" y="731"/>
                        </a:lnTo>
                        <a:lnTo>
                          <a:pt x="983" y="744"/>
                        </a:lnTo>
                        <a:lnTo>
                          <a:pt x="982" y="737"/>
                        </a:lnTo>
                        <a:lnTo>
                          <a:pt x="977" y="728"/>
                        </a:lnTo>
                        <a:lnTo>
                          <a:pt x="971" y="718"/>
                        </a:lnTo>
                        <a:lnTo>
                          <a:pt x="964" y="706"/>
                        </a:lnTo>
                        <a:lnTo>
                          <a:pt x="955" y="693"/>
                        </a:lnTo>
                        <a:lnTo>
                          <a:pt x="944" y="679"/>
                        </a:lnTo>
                        <a:lnTo>
                          <a:pt x="932" y="664"/>
                        </a:lnTo>
                        <a:lnTo>
                          <a:pt x="917" y="648"/>
                        </a:lnTo>
                        <a:lnTo>
                          <a:pt x="903" y="631"/>
                        </a:lnTo>
                        <a:lnTo>
                          <a:pt x="887" y="613"/>
                        </a:lnTo>
                        <a:lnTo>
                          <a:pt x="869" y="594"/>
                        </a:lnTo>
                        <a:lnTo>
                          <a:pt x="850" y="577"/>
                        </a:lnTo>
                        <a:lnTo>
                          <a:pt x="831" y="556"/>
                        </a:lnTo>
                        <a:lnTo>
                          <a:pt x="811" y="537"/>
                        </a:lnTo>
                        <a:lnTo>
                          <a:pt x="789" y="518"/>
                        </a:lnTo>
                        <a:lnTo>
                          <a:pt x="769" y="498"/>
                        </a:lnTo>
                        <a:lnTo>
                          <a:pt x="746" y="481"/>
                        </a:lnTo>
                        <a:lnTo>
                          <a:pt x="724" y="460"/>
                        </a:lnTo>
                        <a:lnTo>
                          <a:pt x="700" y="443"/>
                        </a:lnTo>
                        <a:lnTo>
                          <a:pt x="676" y="425"/>
                        </a:lnTo>
                        <a:lnTo>
                          <a:pt x="652" y="408"/>
                        </a:lnTo>
                        <a:lnTo>
                          <a:pt x="629" y="392"/>
                        </a:lnTo>
                        <a:lnTo>
                          <a:pt x="604" y="376"/>
                        </a:lnTo>
                        <a:lnTo>
                          <a:pt x="581" y="361"/>
                        </a:lnTo>
                        <a:lnTo>
                          <a:pt x="556" y="348"/>
                        </a:lnTo>
                        <a:lnTo>
                          <a:pt x="533" y="336"/>
                        </a:lnTo>
                        <a:lnTo>
                          <a:pt x="509" y="326"/>
                        </a:lnTo>
                        <a:lnTo>
                          <a:pt x="486" y="316"/>
                        </a:lnTo>
                        <a:lnTo>
                          <a:pt x="464" y="309"/>
                        </a:lnTo>
                        <a:lnTo>
                          <a:pt x="442" y="304"/>
                        </a:lnTo>
                        <a:lnTo>
                          <a:pt x="422" y="300"/>
                        </a:lnTo>
                        <a:lnTo>
                          <a:pt x="402" y="298"/>
                        </a:lnTo>
                        <a:lnTo>
                          <a:pt x="413" y="309"/>
                        </a:lnTo>
                        <a:lnTo>
                          <a:pt x="424" y="320"/>
                        </a:lnTo>
                        <a:lnTo>
                          <a:pt x="434" y="331"/>
                        </a:lnTo>
                        <a:lnTo>
                          <a:pt x="442" y="341"/>
                        </a:lnTo>
                        <a:lnTo>
                          <a:pt x="451" y="351"/>
                        </a:lnTo>
                        <a:lnTo>
                          <a:pt x="460" y="361"/>
                        </a:lnTo>
                        <a:lnTo>
                          <a:pt x="467" y="373"/>
                        </a:lnTo>
                        <a:lnTo>
                          <a:pt x="476" y="383"/>
                        </a:lnTo>
                        <a:lnTo>
                          <a:pt x="482" y="393"/>
                        </a:lnTo>
                        <a:lnTo>
                          <a:pt x="489" y="403"/>
                        </a:lnTo>
                        <a:lnTo>
                          <a:pt x="495" y="415"/>
                        </a:lnTo>
                        <a:lnTo>
                          <a:pt x="501" y="425"/>
                        </a:lnTo>
                        <a:lnTo>
                          <a:pt x="507" y="437"/>
                        </a:lnTo>
                        <a:lnTo>
                          <a:pt x="514" y="448"/>
                        </a:lnTo>
                        <a:lnTo>
                          <a:pt x="520" y="460"/>
                        </a:lnTo>
                        <a:lnTo>
                          <a:pt x="526" y="472"/>
                        </a:lnTo>
                        <a:lnTo>
                          <a:pt x="530" y="483"/>
                        </a:lnTo>
                        <a:lnTo>
                          <a:pt x="536" y="497"/>
                        </a:lnTo>
                        <a:lnTo>
                          <a:pt x="542" y="508"/>
                        </a:lnTo>
                        <a:lnTo>
                          <a:pt x="549" y="521"/>
                        </a:lnTo>
                        <a:lnTo>
                          <a:pt x="555" y="534"/>
                        </a:lnTo>
                        <a:lnTo>
                          <a:pt x="562" y="548"/>
                        </a:lnTo>
                        <a:lnTo>
                          <a:pt x="568" y="562"/>
                        </a:lnTo>
                        <a:lnTo>
                          <a:pt x="575" y="577"/>
                        </a:lnTo>
                        <a:lnTo>
                          <a:pt x="584" y="591"/>
                        </a:lnTo>
                        <a:lnTo>
                          <a:pt x="591" y="606"/>
                        </a:lnTo>
                        <a:lnTo>
                          <a:pt x="600" y="622"/>
                        </a:lnTo>
                        <a:lnTo>
                          <a:pt x="609" y="636"/>
                        </a:lnTo>
                        <a:lnTo>
                          <a:pt x="619" y="654"/>
                        </a:lnTo>
                        <a:lnTo>
                          <a:pt x="629" y="671"/>
                        </a:lnTo>
                        <a:lnTo>
                          <a:pt x="639" y="687"/>
                        </a:lnTo>
                        <a:lnTo>
                          <a:pt x="652" y="706"/>
                        </a:lnTo>
                        <a:lnTo>
                          <a:pt x="638" y="693"/>
                        </a:lnTo>
                        <a:lnTo>
                          <a:pt x="625" y="679"/>
                        </a:lnTo>
                        <a:lnTo>
                          <a:pt x="611" y="664"/>
                        </a:lnTo>
                        <a:lnTo>
                          <a:pt x="600" y="648"/>
                        </a:lnTo>
                        <a:lnTo>
                          <a:pt x="588" y="632"/>
                        </a:lnTo>
                        <a:lnTo>
                          <a:pt x="577" y="616"/>
                        </a:lnTo>
                        <a:lnTo>
                          <a:pt x="566" y="600"/>
                        </a:lnTo>
                        <a:lnTo>
                          <a:pt x="556" y="584"/>
                        </a:lnTo>
                        <a:lnTo>
                          <a:pt x="546" y="566"/>
                        </a:lnTo>
                        <a:lnTo>
                          <a:pt x="536" y="549"/>
                        </a:lnTo>
                        <a:lnTo>
                          <a:pt x="527" y="533"/>
                        </a:lnTo>
                        <a:lnTo>
                          <a:pt x="517" y="515"/>
                        </a:lnTo>
                        <a:lnTo>
                          <a:pt x="507" y="498"/>
                        </a:lnTo>
                        <a:lnTo>
                          <a:pt x="496" y="482"/>
                        </a:lnTo>
                        <a:lnTo>
                          <a:pt x="485" y="465"/>
                        </a:lnTo>
                        <a:lnTo>
                          <a:pt x="475" y="447"/>
                        </a:lnTo>
                        <a:lnTo>
                          <a:pt x="461" y="431"/>
                        </a:lnTo>
                        <a:lnTo>
                          <a:pt x="450" y="415"/>
                        </a:lnTo>
                        <a:lnTo>
                          <a:pt x="437" y="400"/>
                        </a:lnTo>
                        <a:lnTo>
                          <a:pt x="424" y="384"/>
                        </a:lnTo>
                        <a:lnTo>
                          <a:pt x="407" y="370"/>
                        </a:lnTo>
                        <a:lnTo>
                          <a:pt x="391" y="355"/>
                        </a:lnTo>
                        <a:lnTo>
                          <a:pt x="375" y="342"/>
                        </a:lnTo>
                        <a:lnTo>
                          <a:pt x="356" y="329"/>
                        </a:lnTo>
                        <a:lnTo>
                          <a:pt x="338" y="316"/>
                        </a:lnTo>
                        <a:lnTo>
                          <a:pt x="317" y="304"/>
                        </a:lnTo>
                        <a:lnTo>
                          <a:pt x="294" y="294"/>
                        </a:lnTo>
                        <a:lnTo>
                          <a:pt x="271" y="284"/>
                        </a:lnTo>
                        <a:lnTo>
                          <a:pt x="244" y="275"/>
                        </a:lnTo>
                        <a:lnTo>
                          <a:pt x="218" y="268"/>
                        </a:lnTo>
                        <a:lnTo>
                          <a:pt x="189" y="261"/>
                        </a:lnTo>
                        <a:lnTo>
                          <a:pt x="157" y="255"/>
                        </a:lnTo>
                        <a:lnTo>
                          <a:pt x="148" y="253"/>
                        </a:lnTo>
                        <a:lnTo>
                          <a:pt x="139" y="253"/>
                        </a:lnTo>
                        <a:lnTo>
                          <a:pt x="129" y="252"/>
                        </a:lnTo>
                        <a:lnTo>
                          <a:pt x="119" y="252"/>
                        </a:lnTo>
                        <a:lnTo>
                          <a:pt x="107" y="250"/>
                        </a:lnTo>
                        <a:lnTo>
                          <a:pt x="97" y="249"/>
                        </a:lnTo>
                        <a:lnTo>
                          <a:pt x="85" y="249"/>
                        </a:lnTo>
                        <a:lnTo>
                          <a:pt x="74" y="247"/>
                        </a:lnTo>
                        <a:lnTo>
                          <a:pt x="62" y="246"/>
                        </a:lnTo>
                        <a:lnTo>
                          <a:pt x="52" y="245"/>
                        </a:lnTo>
                        <a:lnTo>
                          <a:pt x="42" y="243"/>
                        </a:lnTo>
                        <a:lnTo>
                          <a:pt x="32" y="240"/>
                        </a:lnTo>
                        <a:lnTo>
                          <a:pt x="23" y="239"/>
                        </a:lnTo>
                        <a:lnTo>
                          <a:pt x="14" y="234"/>
                        </a:lnTo>
                        <a:lnTo>
                          <a:pt x="7" y="231"/>
                        </a:lnTo>
                        <a:lnTo>
                          <a:pt x="0" y="227"/>
                        </a:lnTo>
                        <a:lnTo>
                          <a:pt x="8" y="223"/>
                        </a:lnTo>
                        <a:lnTo>
                          <a:pt x="17" y="217"/>
                        </a:lnTo>
                        <a:lnTo>
                          <a:pt x="26" y="211"/>
                        </a:lnTo>
                        <a:lnTo>
                          <a:pt x="37" y="204"/>
                        </a:lnTo>
                        <a:lnTo>
                          <a:pt x="48" y="196"/>
                        </a:lnTo>
                        <a:lnTo>
                          <a:pt x="61" y="189"/>
                        </a:lnTo>
                        <a:lnTo>
                          <a:pt x="74" y="180"/>
                        </a:lnTo>
                        <a:lnTo>
                          <a:pt x="87" y="172"/>
                        </a:lnTo>
                        <a:lnTo>
                          <a:pt x="102" y="163"/>
                        </a:lnTo>
                        <a:lnTo>
                          <a:pt x="116" y="154"/>
                        </a:lnTo>
                        <a:lnTo>
                          <a:pt x="131" y="146"/>
                        </a:lnTo>
                        <a:lnTo>
                          <a:pt x="147" y="135"/>
                        </a:lnTo>
                        <a:lnTo>
                          <a:pt x="163" y="125"/>
                        </a:lnTo>
                        <a:lnTo>
                          <a:pt x="180" y="116"/>
                        </a:lnTo>
                        <a:lnTo>
                          <a:pt x="198" y="106"/>
                        </a:lnTo>
                        <a:lnTo>
                          <a:pt x="215" y="97"/>
                        </a:lnTo>
                        <a:lnTo>
                          <a:pt x="234" y="87"/>
                        </a:lnTo>
                        <a:lnTo>
                          <a:pt x="253" y="79"/>
                        </a:lnTo>
                        <a:lnTo>
                          <a:pt x="272" y="70"/>
                        </a:lnTo>
                        <a:lnTo>
                          <a:pt x="291" y="61"/>
                        </a:lnTo>
                        <a:lnTo>
                          <a:pt x="310" y="54"/>
                        </a:lnTo>
                        <a:lnTo>
                          <a:pt x="330" y="45"/>
                        </a:lnTo>
                        <a:lnTo>
                          <a:pt x="351" y="38"/>
                        </a:lnTo>
                        <a:lnTo>
                          <a:pt x="371" y="30"/>
                        </a:lnTo>
                        <a:lnTo>
                          <a:pt x="391" y="25"/>
                        </a:lnTo>
                        <a:lnTo>
                          <a:pt x="412" y="19"/>
                        </a:lnTo>
                        <a:lnTo>
                          <a:pt x="434" y="13"/>
                        </a:lnTo>
                        <a:lnTo>
                          <a:pt x="454" y="9"/>
                        </a:lnTo>
                        <a:lnTo>
                          <a:pt x="475" y="6"/>
                        </a:lnTo>
                        <a:lnTo>
                          <a:pt x="496" y="3"/>
                        </a:lnTo>
                        <a:lnTo>
                          <a:pt x="517" y="0"/>
                        </a:lnTo>
                        <a:lnTo>
                          <a:pt x="53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27" name=""/>
                  <p:cNvSpPr/>
                  <p:nvPr/>
                </p:nvSpPr>
                <p:spPr>
                  <a:xfrm>
                    <a:off x="3007080" y="5255640"/>
                    <a:ext cx="2484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434" h="424">
                        <a:moveTo>
                          <a:pt x="70" y="0"/>
                        </a:moveTo>
                        <a:lnTo>
                          <a:pt x="71" y="6"/>
                        </a:lnTo>
                        <a:lnTo>
                          <a:pt x="71" y="13"/>
                        </a:lnTo>
                        <a:lnTo>
                          <a:pt x="73" y="22"/>
                        </a:lnTo>
                        <a:lnTo>
                          <a:pt x="76" y="30"/>
                        </a:lnTo>
                        <a:lnTo>
                          <a:pt x="80" y="39"/>
                        </a:lnTo>
                        <a:lnTo>
                          <a:pt x="83" y="51"/>
                        </a:lnTo>
                        <a:lnTo>
                          <a:pt x="87" y="61"/>
                        </a:lnTo>
                        <a:lnTo>
                          <a:pt x="93" y="74"/>
                        </a:lnTo>
                        <a:lnTo>
                          <a:pt x="100" y="86"/>
                        </a:lnTo>
                        <a:lnTo>
                          <a:pt x="106" y="99"/>
                        </a:lnTo>
                        <a:lnTo>
                          <a:pt x="115" y="114"/>
                        </a:lnTo>
                        <a:lnTo>
                          <a:pt x="122" y="127"/>
                        </a:lnTo>
                        <a:lnTo>
                          <a:pt x="131" y="141"/>
                        </a:lnTo>
                        <a:lnTo>
                          <a:pt x="141" y="157"/>
                        </a:lnTo>
                        <a:lnTo>
                          <a:pt x="151" y="172"/>
                        </a:lnTo>
                        <a:lnTo>
                          <a:pt x="163" y="188"/>
                        </a:lnTo>
                        <a:lnTo>
                          <a:pt x="175" y="202"/>
                        </a:lnTo>
                        <a:lnTo>
                          <a:pt x="186" y="218"/>
                        </a:lnTo>
                        <a:lnTo>
                          <a:pt x="199" y="234"/>
                        </a:lnTo>
                        <a:lnTo>
                          <a:pt x="214" y="250"/>
                        </a:lnTo>
                        <a:lnTo>
                          <a:pt x="229" y="266"/>
                        </a:lnTo>
                        <a:lnTo>
                          <a:pt x="245" y="282"/>
                        </a:lnTo>
                        <a:lnTo>
                          <a:pt x="259" y="297"/>
                        </a:lnTo>
                        <a:lnTo>
                          <a:pt x="277" y="313"/>
                        </a:lnTo>
                        <a:lnTo>
                          <a:pt x="294" y="329"/>
                        </a:lnTo>
                        <a:lnTo>
                          <a:pt x="312" y="344"/>
                        </a:lnTo>
                        <a:lnTo>
                          <a:pt x="331" y="358"/>
                        </a:lnTo>
                        <a:lnTo>
                          <a:pt x="351" y="371"/>
                        </a:lnTo>
                        <a:lnTo>
                          <a:pt x="370" y="386"/>
                        </a:lnTo>
                        <a:lnTo>
                          <a:pt x="390" y="399"/>
                        </a:lnTo>
                        <a:lnTo>
                          <a:pt x="412" y="412"/>
                        </a:lnTo>
                        <a:lnTo>
                          <a:pt x="434" y="424"/>
                        </a:lnTo>
                        <a:lnTo>
                          <a:pt x="422" y="421"/>
                        </a:lnTo>
                        <a:lnTo>
                          <a:pt x="411" y="416"/>
                        </a:lnTo>
                        <a:lnTo>
                          <a:pt x="398" y="412"/>
                        </a:lnTo>
                        <a:lnTo>
                          <a:pt x="384" y="408"/>
                        </a:lnTo>
                        <a:lnTo>
                          <a:pt x="370" y="402"/>
                        </a:lnTo>
                        <a:lnTo>
                          <a:pt x="357" y="396"/>
                        </a:lnTo>
                        <a:lnTo>
                          <a:pt x="342" y="389"/>
                        </a:lnTo>
                        <a:lnTo>
                          <a:pt x="328" y="382"/>
                        </a:lnTo>
                        <a:lnTo>
                          <a:pt x="313" y="374"/>
                        </a:lnTo>
                        <a:lnTo>
                          <a:pt x="299" y="365"/>
                        </a:lnTo>
                        <a:lnTo>
                          <a:pt x="282" y="357"/>
                        </a:lnTo>
                        <a:lnTo>
                          <a:pt x="268" y="348"/>
                        </a:lnTo>
                        <a:lnTo>
                          <a:pt x="252" y="338"/>
                        </a:lnTo>
                        <a:lnTo>
                          <a:pt x="237" y="326"/>
                        </a:lnTo>
                        <a:lnTo>
                          <a:pt x="221" y="315"/>
                        </a:lnTo>
                        <a:lnTo>
                          <a:pt x="207" y="303"/>
                        </a:lnTo>
                        <a:lnTo>
                          <a:pt x="192" y="290"/>
                        </a:lnTo>
                        <a:lnTo>
                          <a:pt x="176" y="277"/>
                        </a:lnTo>
                        <a:lnTo>
                          <a:pt x="162" y="262"/>
                        </a:lnTo>
                        <a:lnTo>
                          <a:pt x="147" y="248"/>
                        </a:lnTo>
                        <a:lnTo>
                          <a:pt x="132" y="231"/>
                        </a:lnTo>
                        <a:lnTo>
                          <a:pt x="118" y="215"/>
                        </a:lnTo>
                        <a:lnTo>
                          <a:pt x="105" y="198"/>
                        </a:lnTo>
                        <a:lnTo>
                          <a:pt x="92" y="181"/>
                        </a:lnTo>
                        <a:lnTo>
                          <a:pt x="79" y="162"/>
                        </a:lnTo>
                        <a:lnTo>
                          <a:pt x="65" y="143"/>
                        </a:lnTo>
                        <a:lnTo>
                          <a:pt x="52" y="124"/>
                        </a:lnTo>
                        <a:lnTo>
                          <a:pt x="41" y="102"/>
                        </a:lnTo>
                        <a:lnTo>
                          <a:pt x="30" y="80"/>
                        </a:lnTo>
                        <a:lnTo>
                          <a:pt x="19" y="58"/>
                        </a:lnTo>
                        <a:lnTo>
                          <a:pt x="9" y="35"/>
                        </a:lnTo>
                        <a:lnTo>
                          <a:pt x="0" y="10"/>
                        </a:lnTo>
                        <a:lnTo>
                          <a:pt x="10" y="10"/>
                        </a:lnTo>
                        <a:lnTo>
                          <a:pt x="22" y="9"/>
                        </a:lnTo>
                        <a:lnTo>
                          <a:pt x="33" y="7"/>
                        </a:lnTo>
                        <a:lnTo>
                          <a:pt x="45" y="6"/>
                        </a:lnTo>
                        <a:lnTo>
                          <a:pt x="55" y="3"/>
                        </a:lnTo>
                        <a:lnTo>
                          <a:pt x="62" y="1"/>
                        </a:lnTo>
                        <a:lnTo>
                          <a:pt x="68" y="0"/>
                        </a:lnTo>
                        <a:lnTo>
                          <a:pt x="7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28" name=""/>
                  <p:cNvSpPr/>
                  <p:nvPr/>
                </p:nvSpPr>
                <p:spPr>
                  <a:xfrm>
                    <a:off x="3061440" y="5243760"/>
                    <a:ext cx="26640" cy="13320"/>
                  </a:xfrm>
                  <a:custGeom>
                    <a:avLst/>
                    <a:gdLst/>
                    <a:ahLst/>
                    <a:rect l="l" t="t" r="r" b="b"/>
                    <a:pathLst>
                      <a:path w="466" h="255">
                        <a:moveTo>
                          <a:pt x="0" y="4"/>
                        </a:moveTo>
                        <a:lnTo>
                          <a:pt x="16" y="9"/>
                        </a:lnTo>
                        <a:lnTo>
                          <a:pt x="34" y="13"/>
                        </a:lnTo>
                        <a:lnTo>
                          <a:pt x="51" y="19"/>
                        </a:lnTo>
                        <a:lnTo>
                          <a:pt x="69" y="23"/>
                        </a:lnTo>
                        <a:lnTo>
                          <a:pt x="85" y="29"/>
                        </a:lnTo>
                        <a:lnTo>
                          <a:pt x="102" y="35"/>
                        </a:lnTo>
                        <a:lnTo>
                          <a:pt x="118" y="41"/>
                        </a:lnTo>
                        <a:lnTo>
                          <a:pt x="136" y="46"/>
                        </a:lnTo>
                        <a:lnTo>
                          <a:pt x="152" y="52"/>
                        </a:lnTo>
                        <a:lnTo>
                          <a:pt x="168" y="60"/>
                        </a:lnTo>
                        <a:lnTo>
                          <a:pt x="184" y="65"/>
                        </a:lnTo>
                        <a:lnTo>
                          <a:pt x="200" y="73"/>
                        </a:lnTo>
                        <a:lnTo>
                          <a:pt x="216" y="80"/>
                        </a:lnTo>
                        <a:lnTo>
                          <a:pt x="230" y="87"/>
                        </a:lnTo>
                        <a:lnTo>
                          <a:pt x="246" y="96"/>
                        </a:lnTo>
                        <a:lnTo>
                          <a:pt x="261" y="103"/>
                        </a:lnTo>
                        <a:lnTo>
                          <a:pt x="275" y="112"/>
                        </a:lnTo>
                        <a:lnTo>
                          <a:pt x="291" y="121"/>
                        </a:lnTo>
                        <a:lnTo>
                          <a:pt x="305" y="128"/>
                        </a:lnTo>
                        <a:lnTo>
                          <a:pt x="319" y="137"/>
                        </a:lnTo>
                        <a:lnTo>
                          <a:pt x="334" y="146"/>
                        </a:lnTo>
                        <a:lnTo>
                          <a:pt x="347" y="154"/>
                        </a:lnTo>
                        <a:lnTo>
                          <a:pt x="360" y="164"/>
                        </a:lnTo>
                        <a:lnTo>
                          <a:pt x="373" y="173"/>
                        </a:lnTo>
                        <a:lnTo>
                          <a:pt x="386" y="183"/>
                        </a:lnTo>
                        <a:lnTo>
                          <a:pt x="399" y="194"/>
                        </a:lnTo>
                        <a:lnTo>
                          <a:pt x="411" y="204"/>
                        </a:lnTo>
                        <a:lnTo>
                          <a:pt x="423" y="213"/>
                        </a:lnTo>
                        <a:lnTo>
                          <a:pt x="434" y="224"/>
                        </a:lnTo>
                        <a:lnTo>
                          <a:pt x="446" y="233"/>
                        </a:lnTo>
                        <a:lnTo>
                          <a:pt x="456" y="245"/>
                        </a:lnTo>
                        <a:lnTo>
                          <a:pt x="466" y="255"/>
                        </a:lnTo>
                        <a:lnTo>
                          <a:pt x="460" y="247"/>
                        </a:lnTo>
                        <a:lnTo>
                          <a:pt x="453" y="239"/>
                        </a:lnTo>
                        <a:lnTo>
                          <a:pt x="446" y="231"/>
                        </a:lnTo>
                        <a:lnTo>
                          <a:pt x="439" y="224"/>
                        </a:lnTo>
                        <a:lnTo>
                          <a:pt x="430" y="217"/>
                        </a:lnTo>
                        <a:lnTo>
                          <a:pt x="423" y="208"/>
                        </a:lnTo>
                        <a:lnTo>
                          <a:pt x="414" y="201"/>
                        </a:lnTo>
                        <a:lnTo>
                          <a:pt x="405" y="194"/>
                        </a:lnTo>
                        <a:lnTo>
                          <a:pt x="396" y="185"/>
                        </a:lnTo>
                        <a:lnTo>
                          <a:pt x="388" y="176"/>
                        </a:lnTo>
                        <a:lnTo>
                          <a:pt x="377" y="169"/>
                        </a:lnTo>
                        <a:lnTo>
                          <a:pt x="367" y="162"/>
                        </a:lnTo>
                        <a:lnTo>
                          <a:pt x="357" y="153"/>
                        </a:lnTo>
                        <a:lnTo>
                          <a:pt x="347" y="146"/>
                        </a:lnTo>
                        <a:lnTo>
                          <a:pt x="337" y="137"/>
                        </a:lnTo>
                        <a:lnTo>
                          <a:pt x="325" y="129"/>
                        </a:lnTo>
                        <a:lnTo>
                          <a:pt x="312" y="121"/>
                        </a:lnTo>
                        <a:lnTo>
                          <a:pt x="300" y="113"/>
                        </a:lnTo>
                        <a:lnTo>
                          <a:pt x="287" y="105"/>
                        </a:lnTo>
                        <a:lnTo>
                          <a:pt x="274" y="96"/>
                        </a:lnTo>
                        <a:lnTo>
                          <a:pt x="261" y="89"/>
                        </a:lnTo>
                        <a:lnTo>
                          <a:pt x="248" y="80"/>
                        </a:lnTo>
                        <a:lnTo>
                          <a:pt x="233" y="73"/>
                        </a:lnTo>
                        <a:lnTo>
                          <a:pt x="217" y="64"/>
                        </a:lnTo>
                        <a:lnTo>
                          <a:pt x="203" y="57"/>
                        </a:lnTo>
                        <a:lnTo>
                          <a:pt x="187" y="48"/>
                        </a:lnTo>
                        <a:lnTo>
                          <a:pt x="171" y="41"/>
                        </a:lnTo>
                        <a:lnTo>
                          <a:pt x="153" y="32"/>
                        </a:lnTo>
                        <a:lnTo>
                          <a:pt x="136" y="25"/>
                        </a:lnTo>
                        <a:lnTo>
                          <a:pt x="118" y="16"/>
                        </a:lnTo>
                        <a:lnTo>
                          <a:pt x="99" y="7"/>
                        </a:lnTo>
                        <a:lnTo>
                          <a:pt x="80" y="0"/>
                        </a:lnTo>
                        <a:lnTo>
                          <a:pt x="67" y="1"/>
                        </a:lnTo>
                        <a:lnTo>
                          <a:pt x="54" y="3"/>
                        </a:lnTo>
                        <a:lnTo>
                          <a:pt x="41" y="4"/>
                        </a:lnTo>
                        <a:lnTo>
                          <a:pt x="28" y="4"/>
                        </a:lnTo>
                        <a:lnTo>
                          <a:pt x="16" y="4"/>
                        </a:lnTo>
                        <a:lnTo>
                          <a:pt x="7" y="4"/>
                        </a:lnTo>
                        <a:lnTo>
                          <a:pt x="2" y="4"/>
                        </a:lnTo>
                        <a:lnTo>
                          <a:pt x="0" y="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480" bIns="-33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29" name=""/>
                  <p:cNvSpPr/>
                  <p:nvPr/>
                </p:nvSpPr>
                <p:spPr>
                  <a:xfrm>
                    <a:off x="3077640" y="5285880"/>
                    <a:ext cx="8280" cy="7200"/>
                  </a:xfrm>
                  <a:custGeom>
                    <a:avLst/>
                    <a:gdLst/>
                    <a:ahLst/>
                    <a:rect l="l" t="t" r="r" b="b"/>
                    <a:pathLst>
                      <a:path w="147" h="141">
                        <a:moveTo>
                          <a:pt x="50" y="0"/>
                        </a:moveTo>
                        <a:lnTo>
                          <a:pt x="61" y="6"/>
                        </a:lnTo>
                        <a:lnTo>
                          <a:pt x="71" y="10"/>
                        </a:lnTo>
                        <a:lnTo>
                          <a:pt x="82" y="16"/>
                        </a:lnTo>
                        <a:lnTo>
                          <a:pt x="90" y="23"/>
                        </a:lnTo>
                        <a:lnTo>
                          <a:pt x="99" y="28"/>
                        </a:lnTo>
                        <a:lnTo>
                          <a:pt x="106" y="35"/>
                        </a:lnTo>
                        <a:lnTo>
                          <a:pt x="114" y="42"/>
                        </a:lnTo>
                        <a:lnTo>
                          <a:pt x="120" y="49"/>
                        </a:lnTo>
                        <a:lnTo>
                          <a:pt x="125" y="58"/>
                        </a:lnTo>
                        <a:lnTo>
                          <a:pt x="130" y="67"/>
                        </a:lnTo>
                        <a:lnTo>
                          <a:pt x="134" y="77"/>
                        </a:lnTo>
                        <a:lnTo>
                          <a:pt x="139" y="87"/>
                        </a:lnTo>
                        <a:lnTo>
                          <a:pt x="141" y="99"/>
                        </a:lnTo>
                        <a:lnTo>
                          <a:pt x="144" y="112"/>
                        </a:lnTo>
                        <a:lnTo>
                          <a:pt x="146" y="125"/>
                        </a:lnTo>
                        <a:lnTo>
                          <a:pt x="147" y="141"/>
                        </a:lnTo>
                        <a:lnTo>
                          <a:pt x="144" y="128"/>
                        </a:lnTo>
                        <a:lnTo>
                          <a:pt x="139" y="116"/>
                        </a:lnTo>
                        <a:lnTo>
                          <a:pt x="134" y="105"/>
                        </a:lnTo>
                        <a:lnTo>
                          <a:pt x="128" y="96"/>
                        </a:lnTo>
                        <a:lnTo>
                          <a:pt x="122" y="86"/>
                        </a:lnTo>
                        <a:lnTo>
                          <a:pt x="115" y="79"/>
                        </a:lnTo>
                        <a:lnTo>
                          <a:pt x="108" y="71"/>
                        </a:lnTo>
                        <a:lnTo>
                          <a:pt x="99" y="64"/>
                        </a:lnTo>
                        <a:lnTo>
                          <a:pt x="90" y="60"/>
                        </a:lnTo>
                        <a:lnTo>
                          <a:pt x="80" y="54"/>
                        </a:lnTo>
                        <a:lnTo>
                          <a:pt x="69" y="49"/>
                        </a:lnTo>
                        <a:lnTo>
                          <a:pt x="57" y="45"/>
                        </a:lnTo>
                        <a:lnTo>
                          <a:pt x="44" y="41"/>
                        </a:lnTo>
                        <a:lnTo>
                          <a:pt x="31" y="38"/>
                        </a:lnTo>
                        <a:lnTo>
                          <a:pt x="16" y="35"/>
                        </a:lnTo>
                        <a:lnTo>
                          <a:pt x="0" y="32"/>
                        </a:lnTo>
                        <a:lnTo>
                          <a:pt x="7" y="28"/>
                        </a:lnTo>
                        <a:lnTo>
                          <a:pt x="16" y="23"/>
                        </a:lnTo>
                        <a:lnTo>
                          <a:pt x="23" y="19"/>
                        </a:lnTo>
                        <a:lnTo>
                          <a:pt x="32" y="13"/>
                        </a:lnTo>
                        <a:lnTo>
                          <a:pt x="39" y="9"/>
                        </a:lnTo>
                        <a:lnTo>
                          <a:pt x="44" y="4"/>
                        </a:lnTo>
                        <a:lnTo>
                          <a:pt x="48" y="1"/>
                        </a:lnTo>
                        <a:lnTo>
                          <a:pt x="5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9600" bIns="-39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30" name=""/>
                  <p:cNvSpPr/>
                  <p:nvPr/>
                </p:nvSpPr>
                <p:spPr>
                  <a:xfrm>
                    <a:off x="2980440" y="5254560"/>
                    <a:ext cx="20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125">
                        <a:moveTo>
                          <a:pt x="185" y="0"/>
                        </a:moveTo>
                        <a:lnTo>
                          <a:pt x="201" y="13"/>
                        </a:lnTo>
                        <a:lnTo>
                          <a:pt x="217" y="25"/>
                        </a:lnTo>
                        <a:lnTo>
                          <a:pt x="232" y="35"/>
                        </a:lnTo>
                        <a:lnTo>
                          <a:pt x="245" y="45"/>
                        </a:lnTo>
                        <a:lnTo>
                          <a:pt x="258" y="54"/>
                        </a:lnTo>
                        <a:lnTo>
                          <a:pt x="271" y="62"/>
                        </a:lnTo>
                        <a:lnTo>
                          <a:pt x="281" y="70"/>
                        </a:lnTo>
                        <a:lnTo>
                          <a:pt x="292" y="76"/>
                        </a:lnTo>
                        <a:lnTo>
                          <a:pt x="302" y="81"/>
                        </a:lnTo>
                        <a:lnTo>
                          <a:pt x="310" y="86"/>
                        </a:lnTo>
                        <a:lnTo>
                          <a:pt x="321" y="90"/>
                        </a:lnTo>
                        <a:lnTo>
                          <a:pt x="328" y="95"/>
                        </a:lnTo>
                        <a:lnTo>
                          <a:pt x="337" y="97"/>
                        </a:lnTo>
                        <a:lnTo>
                          <a:pt x="344" y="99"/>
                        </a:lnTo>
                        <a:lnTo>
                          <a:pt x="351" y="102"/>
                        </a:lnTo>
                        <a:lnTo>
                          <a:pt x="359" y="103"/>
                        </a:lnTo>
                        <a:lnTo>
                          <a:pt x="343" y="103"/>
                        </a:lnTo>
                        <a:lnTo>
                          <a:pt x="327" y="105"/>
                        </a:lnTo>
                        <a:lnTo>
                          <a:pt x="310" y="106"/>
                        </a:lnTo>
                        <a:lnTo>
                          <a:pt x="294" y="108"/>
                        </a:lnTo>
                        <a:lnTo>
                          <a:pt x="280" y="111"/>
                        </a:lnTo>
                        <a:lnTo>
                          <a:pt x="265" y="112"/>
                        </a:lnTo>
                        <a:lnTo>
                          <a:pt x="252" y="113"/>
                        </a:lnTo>
                        <a:lnTo>
                          <a:pt x="239" y="115"/>
                        </a:lnTo>
                        <a:lnTo>
                          <a:pt x="227" y="118"/>
                        </a:lnTo>
                        <a:lnTo>
                          <a:pt x="217" y="119"/>
                        </a:lnTo>
                        <a:lnTo>
                          <a:pt x="207" y="121"/>
                        </a:lnTo>
                        <a:lnTo>
                          <a:pt x="200" y="122"/>
                        </a:lnTo>
                        <a:lnTo>
                          <a:pt x="194" y="122"/>
                        </a:lnTo>
                        <a:lnTo>
                          <a:pt x="190" y="124"/>
                        </a:lnTo>
                        <a:lnTo>
                          <a:pt x="185" y="125"/>
                        </a:lnTo>
                        <a:lnTo>
                          <a:pt x="185" y="125"/>
                        </a:lnTo>
                        <a:lnTo>
                          <a:pt x="175" y="118"/>
                        </a:lnTo>
                        <a:lnTo>
                          <a:pt x="163" y="111"/>
                        </a:lnTo>
                        <a:lnTo>
                          <a:pt x="153" y="103"/>
                        </a:lnTo>
                        <a:lnTo>
                          <a:pt x="141" y="96"/>
                        </a:lnTo>
                        <a:lnTo>
                          <a:pt x="131" y="89"/>
                        </a:lnTo>
                        <a:lnTo>
                          <a:pt x="120" y="81"/>
                        </a:lnTo>
                        <a:lnTo>
                          <a:pt x="108" y="74"/>
                        </a:lnTo>
                        <a:lnTo>
                          <a:pt x="96" y="68"/>
                        </a:lnTo>
                        <a:lnTo>
                          <a:pt x="85" y="62"/>
                        </a:lnTo>
                        <a:lnTo>
                          <a:pt x="73" y="55"/>
                        </a:lnTo>
                        <a:lnTo>
                          <a:pt x="61" y="51"/>
                        </a:lnTo>
                        <a:lnTo>
                          <a:pt x="48" y="45"/>
                        </a:lnTo>
                        <a:lnTo>
                          <a:pt x="37" y="41"/>
                        </a:lnTo>
                        <a:lnTo>
                          <a:pt x="25" y="38"/>
                        </a:lnTo>
                        <a:lnTo>
                          <a:pt x="12" y="35"/>
                        </a:lnTo>
                        <a:lnTo>
                          <a:pt x="0" y="32"/>
                        </a:lnTo>
                        <a:lnTo>
                          <a:pt x="15" y="32"/>
                        </a:lnTo>
                        <a:lnTo>
                          <a:pt x="29" y="30"/>
                        </a:lnTo>
                        <a:lnTo>
                          <a:pt x="45" y="29"/>
                        </a:lnTo>
                        <a:lnTo>
                          <a:pt x="61" y="26"/>
                        </a:lnTo>
                        <a:lnTo>
                          <a:pt x="76" y="25"/>
                        </a:lnTo>
                        <a:lnTo>
                          <a:pt x="92" y="22"/>
                        </a:lnTo>
                        <a:lnTo>
                          <a:pt x="106" y="19"/>
                        </a:lnTo>
                        <a:lnTo>
                          <a:pt x="121" y="16"/>
                        </a:lnTo>
                        <a:lnTo>
                          <a:pt x="134" y="13"/>
                        </a:lnTo>
                        <a:lnTo>
                          <a:pt x="146" y="10"/>
                        </a:lnTo>
                        <a:lnTo>
                          <a:pt x="157" y="7"/>
                        </a:lnTo>
                        <a:lnTo>
                          <a:pt x="166" y="4"/>
                        </a:lnTo>
                        <a:lnTo>
                          <a:pt x="175" y="3"/>
                        </a:lnTo>
                        <a:lnTo>
                          <a:pt x="181" y="1"/>
                        </a:lnTo>
                        <a:lnTo>
                          <a:pt x="184" y="0"/>
                        </a:lnTo>
                        <a:lnTo>
                          <a:pt x="185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31" name=""/>
                  <p:cNvSpPr/>
                  <p:nvPr/>
                </p:nvSpPr>
                <p:spPr>
                  <a:xfrm>
                    <a:off x="2988720" y="5274000"/>
                    <a:ext cx="68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20" h="55">
                        <a:moveTo>
                          <a:pt x="0" y="32"/>
                        </a:moveTo>
                        <a:lnTo>
                          <a:pt x="15" y="31"/>
                        </a:lnTo>
                        <a:lnTo>
                          <a:pt x="30" y="28"/>
                        </a:lnTo>
                        <a:lnTo>
                          <a:pt x="41" y="26"/>
                        </a:lnTo>
                        <a:lnTo>
                          <a:pt x="51" y="25"/>
                        </a:lnTo>
                        <a:lnTo>
                          <a:pt x="60" y="23"/>
                        </a:lnTo>
                        <a:lnTo>
                          <a:pt x="69" y="22"/>
                        </a:lnTo>
                        <a:lnTo>
                          <a:pt x="76" y="22"/>
                        </a:lnTo>
                        <a:lnTo>
                          <a:pt x="82" y="20"/>
                        </a:lnTo>
                        <a:lnTo>
                          <a:pt x="88" y="19"/>
                        </a:lnTo>
                        <a:lnTo>
                          <a:pt x="92" y="17"/>
                        </a:lnTo>
                        <a:lnTo>
                          <a:pt x="97" y="15"/>
                        </a:lnTo>
                        <a:lnTo>
                          <a:pt x="101" y="13"/>
                        </a:lnTo>
                        <a:lnTo>
                          <a:pt x="105" y="10"/>
                        </a:lnTo>
                        <a:lnTo>
                          <a:pt x="110" y="7"/>
                        </a:lnTo>
                        <a:lnTo>
                          <a:pt x="114" y="4"/>
                        </a:lnTo>
                        <a:lnTo>
                          <a:pt x="120" y="0"/>
                        </a:lnTo>
                        <a:lnTo>
                          <a:pt x="120" y="4"/>
                        </a:lnTo>
                        <a:lnTo>
                          <a:pt x="118" y="10"/>
                        </a:lnTo>
                        <a:lnTo>
                          <a:pt x="117" y="17"/>
                        </a:lnTo>
                        <a:lnTo>
                          <a:pt x="114" y="23"/>
                        </a:lnTo>
                        <a:lnTo>
                          <a:pt x="111" y="29"/>
                        </a:lnTo>
                        <a:lnTo>
                          <a:pt x="105" y="36"/>
                        </a:lnTo>
                        <a:lnTo>
                          <a:pt x="99" y="42"/>
                        </a:lnTo>
                        <a:lnTo>
                          <a:pt x="94" y="47"/>
                        </a:lnTo>
                        <a:lnTo>
                          <a:pt x="85" y="51"/>
                        </a:lnTo>
                        <a:lnTo>
                          <a:pt x="76" y="54"/>
                        </a:lnTo>
                        <a:lnTo>
                          <a:pt x="67" y="55"/>
                        </a:lnTo>
                        <a:lnTo>
                          <a:pt x="56" y="55"/>
                        </a:lnTo>
                        <a:lnTo>
                          <a:pt x="44" y="52"/>
                        </a:lnTo>
                        <a:lnTo>
                          <a:pt x="30" y="48"/>
                        </a:lnTo>
                        <a:lnTo>
                          <a:pt x="15" y="42"/>
                        </a:lnTo>
                        <a:lnTo>
                          <a:pt x="0" y="3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32" name=""/>
                  <p:cNvSpPr/>
                  <p:nvPr/>
                </p:nvSpPr>
                <p:spPr>
                  <a:xfrm>
                    <a:off x="2941560" y="5269680"/>
                    <a:ext cx="176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312" h="108">
                        <a:moveTo>
                          <a:pt x="92" y="0"/>
                        </a:moveTo>
                        <a:lnTo>
                          <a:pt x="108" y="2"/>
                        </a:lnTo>
                        <a:lnTo>
                          <a:pt x="125" y="5"/>
                        </a:lnTo>
                        <a:lnTo>
                          <a:pt x="141" y="9"/>
                        </a:lnTo>
                        <a:lnTo>
                          <a:pt x="159" y="13"/>
                        </a:lnTo>
                        <a:lnTo>
                          <a:pt x="176" y="19"/>
                        </a:lnTo>
                        <a:lnTo>
                          <a:pt x="192" y="25"/>
                        </a:lnTo>
                        <a:lnTo>
                          <a:pt x="208" y="32"/>
                        </a:lnTo>
                        <a:lnTo>
                          <a:pt x="224" y="40"/>
                        </a:lnTo>
                        <a:lnTo>
                          <a:pt x="239" y="47"/>
                        </a:lnTo>
                        <a:lnTo>
                          <a:pt x="252" y="56"/>
                        </a:lnTo>
                        <a:lnTo>
                          <a:pt x="265" y="64"/>
                        </a:lnTo>
                        <a:lnTo>
                          <a:pt x="278" y="73"/>
                        </a:lnTo>
                        <a:lnTo>
                          <a:pt x="288" y="82"/>
                        </a:lnTo>
                        <a:lnTo>
                          <a:pt x="299" y="91"/>
                        </a:lnTo>
                        <a:lnTo>
                          <a:pt x="306" y="99"/>
                        </a:lnTo>
                        <a:lnTo>
                          <a:pt x="312" y="108"/>
                        </a:lnTo>
                        <a:lnTo>
                          <a:pt x="305" y="98"/>
                        </a:lnTo>
                        <a:lnTo>
                          <a:pt x="296" y="89"/>
                        </a:lnTo>
                        <a:lnTo>
                          <a:pt x="283" y="80"/>
                        </a:lnTo>
                        <a:lnTo>
                          <a:pt x="268" y="72"/>
                        </a:lnTo>
                        <a:lnTo>
                          <a:pt x="252" y="64"/>
                        </a:lnTo>
                        <a:lnTo>
                          <a:pt x="233" y="57"/>
                        </a:lnTo>
                        <a:lnTo>
                          <a:pt x="213" y="51"/>
                        </a:lnTo>
                        <a:lnTo>
                          <a:pt x="191" y="45"/>
                        </a:lnTo>
                        <a:lnTo>
                          <a:pt x="169" y="41"/>
                        </a:lnTo>
                        <a:lnTo>
                          <a:pt x="144" y="37"/>
                        </a:lnTo>
                        <a:lnTo>
                          <a:pt x="121" y="32"/>
                        </a:lnTo>
                        <a:lnTo>
                          <a:pt x="96" y="29"/>
                        </a:lnTo>
                        <a:lnTo>
                          <a:pt x="71" y="26"/>
                        </a:lnTo>
                        <a:lnTo>
                          <a:pt x="47" y="25"/>
                        </a:lnTo>
                        <a:lnTo>
                          <a:pt x="23" y="22"/>
                        </a:lnTo>
                        <a:lnTo>
                          <a:pt x="0" y="22"/>
                        </a:lnTo>
                        <a:lnTo>
                          <a:pt x="6" y="19"/>
                        </a:lnTo>
                        <a:lnTo>
                          <a:pt x="13" y="18"/>
                        </a:lnTo>
                        <a:lnTo>
                          <a:pt x="20" y="15"/>
                        </a:lnTo>
                        <a:lnTo>
                          <a:pt x="28" y="13"/>
                        </a:lnTo>
                        <a:lnTo>
                          <a:pt x="35" y="12"/>
                        </a:lnTo>
                        <a:lnTo>
                          <a:pt x="42" y="9"/>
                        </a:lnTo>
                        <a:lnTo>
                          <a:pt x="51" y="8"/>
                        </a:lnTo>
                        <a:lnTo>
                          <a:pt x="58" y="6"/>
                        </a:lnTo>
                        <a:lnTo>
                          <a:pt x="64" y="5"/>
                        </a:lnTo>
                        <a:lnTo>
                          <a:pt x="70" y="3"/>
                        </a:lnTo>
                        <a:lnTo>
                          <a:pt x="76" y="3"/>
                        </a:lnTo>
                        <a:lnTo>
                          <a:pt x="82" y="2"/>
                        </a:lnTo>
                        <a:lnTo>
                          <a:pt x="86" y="0"/>
                        </a:lnTo>
                        <a:lnTo>
                          <a:pt x="89" y="0"/>
                        </a:lnTo>
                        <a:lnTo>
                          <a:pt x="90" y="0"/>
                        </a:lnTo>
                        <a:lnTo>
                          <a:pt x="9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33" name=""/>
                  <p:cNvSpPr/>
                  <p:nvPr/>
                </p:nvSpPr>
                <p:spPr>
                  <a:xfrm>
                    <a:off x="2886480" y="5295600"/>
                    <a:ext cx="13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239" h="79">
                        <a:moveTo>
                          <a:pt x="62" y="0"/>
                        </a:moveTo>
                        <a:lnTo>
                          <a:pt x="86" y="0"/>
                        </a:lnTo>
                        <a:lnTo>
                          <a:pt x="108" y="1"/>
                        </a:lnTo>
                        <a:lnTo>
                          <a:pt x="127" y="4"/>
                        </a:lnTo>
                        <a:lnTo>
                          <a:pt x="144" y="9"/>
                        </a:lnTo>
                        <a:lnTo>
                          <a:pt x="159" y="13"/>
                        </a:lnTo>
                        <a:lnTo>
                          <a:pt x="172" y="19"/>
                        </a:lnTo>
                        <a:lnTo>
                          <a:pt x="183" y="26"/>
                        </a:lnTo>
                        <a:lnTo>
                          <a:pt x="194" y="32"/>
                        </a:lnTo>
                        <a:lnTo>
                          <a:pt x="202" y="39"/>
                        </a:lnTo>
                        <a:lnTo>
                          <a:pt x="211" y="47"/>
                        </a:lnTo>
                        <a:lnTo>
                          <a:pt x="217" y="54"/>
                        </a:lnTo>
                        <a:lnTo>
                          <a:pt x="223" y="60"/>
                        </a:lnTo>
                        <a:lnTo>
                          <a:pt x="229" y="65"/>
                        </a:lnTo>
                        <a:lnTo>
                          <a:pt x="232" y="71"/>
                        </a:lnTo>
                        <a:lnTo>
                          <a:pt x="236" y="76"/>
                        </a:lnTo>
                        <a:lnTo>
                          <a:pt x="239" y="79"/>
                        </a:lnTo>
                        <a:lnTo>
                          <a:pt x="232" y="73"/>
                        </a:lnTo>
                        <a:lnTo>
                          <a:pt x="223" y="68"/>
                        </a:lnTo>
                        <a:lnTo>
                          <a:pt x="214" y="63"/>
                        </a:lnTo>
                        <a:lnTo>
                          <a:pt x="204" y="57"/>
                        </a:lnTo>
                        <a:lnTo>
                          <a:pt x="195" y="51"/>
                        </a:lnTo>
                        <a:lnTo>
                          <a:pt x="183" y="45"/>
                        </a:lnTo>
                        <a:lnTo>
                          <a:pt x="172" y="39"/>
                        </a:lnTo>
                        <a:lnTo>
                          <a:pt x="159" y="35"/>
                        </a:lnTo>
                        <a:lnTo>
                          <a:pt x="144" y="29"/>
                        </a:lnTo>
                        <a:lnTo>
                          <a:pt x="130" y="26"/>
                        </a:lnTo>
                        <a:lnTo>
                          <a:pt x="112" y="23"/>
                        </a:lnTo>
                        <a:lnTo>
                          <a:pt x="93" y="22"/>
                        </a:lnTo>
                        <a:lnTo>
                          <a:pt x="73" y="22"/>
                        </a:lnTo>
                        <a:lnTo>
                          <a:pt x="49" y="22"/>
                        </a:lnTo>
                        <a:lnTo>
                          <a:pt x="26" y="25"/>
                        </a:lnTo>
                        <a:lnTo>
                          <a:pt x="0" y="29"/>
                        </a:lnTo>
                        <a:lnTo>
                          <a:pt x="10" y="25"/>
                        </a:lnTo>
                        <a:lnTo>
                          <a:pt x="20" y="20"/>
                        </a:lnTo>
                        <a:lnTo>
                          <a:pt x="32" y="15"/>
                        </a:lnTo>
                        <a:lnTo>
                          <a:pt x="41" y="10"/>
                        </a:lnTo>
                        <a:lnTo>
                          <a:pt x="49" y="6"/>
                        </a:lnTo>
                        <a:lnTo>
                          <a:pt x="57" y="3"/>
                        </a:lnTo>
                        <a:lnTo>
                          <a:pt x="61" y="0"/>
                        </a:lnTo>
                        <a:lnTo>
                          <a:pt x="6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34" name=""/>
                  <p:cNvSpPr/>
                  <p:nvPr/>
                </p:nvSpPr>
                <p:spPr>
                  <a:xfrm>
                    <a:off x="2905920" y="5289480"/>
                    <a:ext cx="1008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177" h="64">
                        <a:moveTo>
                          <a:pt x="0" y="2"/>
                        </a:moveTo>
                        <a:lnTo>
                          <a:pt x="11" y="0"/>
                        </a:lnTo>
                        <a:lnTo>
                          <a:pt x="21" y="0"/>
                        </a:lnTo>
                        <a:lnTo>
                          <a:pt x="31" y="0"/>
                        </a:lnTo>
                        <a:lnTo>
                          <a:pt x="41" y="0"/>
                        </a:lnTo>
                        <a:lnTo>
                          <a:pt x="51" y="2"/>
                        </a:lnTo>
                        <a:lnTo>
                          <a:pt x="62" y="3"/>
                        </a:lnTo>
                        <a:lnTo>
                          <a:pt x="72" y="6"/>
                        </a:lnTo>
                        <a:lnTo>
                          <a:pt x="82" y="9"/>
                        </a:lnTo>
                        <a:lnTo>
                          <a:pt x="92" y="12"/>
                        </a:lnTo>
                        <a:lnTo>
                          <a:pt x="104" y="18"/>
                        </a:lnTo>
                        <a:lnTo>
                          <a:pt x="115" y="22"/>
                        </a:lnTo>
                        <a:lnTo>
                          <a:pt x="126" y="28"/>
                        </a:lnTo>
                        <a:lnTo>
                          <a:pt x="139" y="35"/>
                        </a:lnTo>
                        <a:lnTo>
                          <a:pt x="150" y="44"/>
                        </a:lnTo>
                        <a:lnTo>
                          <a:pt x="164" y="54"/>
                        </a:lnTo>
                        <a:lnTo>
                          <a:pt x="177" y="64"/>
                        </a:lnTo>
                        <a:lnTo>
                          <a:pt x="171" y="61"/>
                        </a:lnTo>
                        <a:lnTo>
                          <a:pt x="164" y="59"/>
                        </a:lnTo>
                        <a:lnTo>
                          <a:pt x="158" y="57"/>
                        </a:lnTo>
                        <a:lnTo>
                          <a:pt x="150" y="54"/>
                        </a:lnTo>
                        <a:lnTo>
                          <a:pt x="142" y="53"/>
                        </a:lnTo>
                        <a:lnTo>
                          <a:pt x="134" y="51"/>
                        </a:lnTo>
                        <a:lnTo>
                          <a:pt x="127" y="50"/>
                        </a:lnTo>
                        <a:lnTo>
                          <a:pt x="118" y="50"/>
                        </a:lnTo>
                        <a:lnTo>
                          <a:pt x="111" y="48"/>
                        </a:lnTo>
                        <a:lnTo>
                          <a:pt x="102" y="48"/>
                        </a:lnTo>
                        <a:lnTo>
                          <a:pt x="94" y="47"/>
                        </a:lnTo>
                        <a:lnTo>
                          <a:pt x="85" y="47"/>
                        </a:lnTo>
                        <a:lnTo>
                          <a:pt x="76" y="47"/>
                        </a:lnTo>
                        <a:lnTo>
                          <a:pt x="69" y="47"/>
                        </a:lnTo>
                        <a:lnTo>
                          <a:pt x="60" y="48"/>
                        </a:lnTo>
                        <a:lnTo>
                          <a:pt x="51" y="48"/>
                        </a:lnTo>
                        <a:lnTo>
                          <a:pt x="45" y="42"/>
                        </a:lnTo>
                        <a:lnTo>
                          <a:pt x="38" y="35"/>
                        </a:lnTo>
                        <a:lnTo>
                          <a:pt x="29" y="28"/>
                        </a:lnTo>
                        <a:lnTo>
                          <a:pt x="21" y="19"/>
                        </a:lnTo>
                        <a:lnTo>
                          <a:pt x="13" y="13"/>
                        </a:lnTo>
                        <a:lnTo>
                          <a:pt x="6" y="8"/>
                        </a:lnTo>
                        <a:lnTo>
                          <a:pt x="2" y="3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35" name=""/>
                  <p:cNvSpPr/>
                  <p:nvPr/>
                </p:nvSpPr>
                <p:spPr>
                  <a:xfrm>
                    <a:off x="2869200" y="5302440"/>
                    <a:ext cx="230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405" h="93">
                        <a:moveTo>
                          <a:pt x="0" y="80"/>
                        </a:moveTo>
                        <a:lnTo>
                          <a:pt x="9" y="74"/>
                        </a:lnTo>
                        <a:lnTo>
                          <a:pt x="21" y="68"/>
                        </a:lnTo>
                        <a:lnTo>
                          <a:pt x="31" y="63"/>
                        </a:lnTo>
                        <a:lnTo>
                          <a:pt x="42" y="57"/>
                        </a:lnTo>
                        <a:lnTo>
                          <a:pt x="54" y="51"/>
                        </a:lnTo>
                        <a:lnTo>
                          <a:pt x="64" y="47"/>
                        </a:lnTo>
                        <a:lnTo>
                          <a:pt x="77" y="42"/>
                        </a:lnTo>
                        <a:lnTo>
                          <a:pt x="89" y="38"/>
                        </a:lnTo>
                        <a:lnTo>
                          <a:pt x="101" y="34"/>
                        </a:lnTo>
                        <a:lnTo>
                          <a:pt x="114" y="29"/>
                        </a:lnTo>
                        <a:lnTo>
                          <a:pt x="127" y="26"/>
                        </a:lnTo>
                        <a:lnTo>
                          <a:pt x="140" y="22"/>
                        </a:lnTo>
                        <a:lnTo>
                          <a:pt x="153" y="19"/>
                        </a:lnTo>
                        <a:lnTo>
                          <a:pt x="166" y="16"/>
                        </a:lnTo>
                        <a:lnTo>
                          <a:pt x="179" y="13"/>
                        </a:lnTo>
                        <a:lnTo>
                          <a:pt x="192" y="12"/>
                        </a:lnTo>
                        <a:lnTo>
                          <a:pt x="207" y="9"/>
                        </a:lnTo>
                        <a:lnTo>
                          <a:pt x="220" y="7"/>
                        </a:lnTo>
                        <a:lnTo>
                          <a:pt x="233" y="6"/>
                        </a:lnTo>
                        <a:lnTo>
                          <a:pt x="246" y="4"/>
                        </a:lnTo>
                        <a:lnTo>
                          <a:pt x="261" y="3"/>
                        </a:lnTo>
                        <a:lnTo>
                          <a:pt x="274" y="3"/>
                        </a:lnTo>
                        <a:lnTo>
                          <a:pt x="287" y="1"/>
                        </a:lnTo>
                        <a:lnTo>
                          <a:pt x="302" y="1"/>
                        </a:lnTo>
                        <a:lnTo>
                          <a:pt x="315" y="0"/>
                        </a:lnTo>
                        <a:lnTo>
                          <a:pt x="328" y="1"/>
                        </a:lnTo>
                        <a:lnTo>
                          <a:pt x="341" y="1"/>
                        </a:lnTo>
                        <a:lnTo>
                          <a:pt x="354" y="1"/>
                        </a:lnTo>
                        <a:lnTo>
                          <a:pt x="367" y="3"/>
                        </a:lnTo>
                        <a:lnTo>
                          <a:pt x="380" y="4"/>
                        </a:lnTo>
                        <a:lnTo>
                          <a:pt x="392" y="6"/>
                        </a:lnTo>
                        <a:lnTo>
                          <a:pt x="405" y="7"/>
                        </a:lnTo>
                        <a:lnTo>
                          <a:pt x="391" y="10"/>
                        </a:lnTo>
                        <a:lnTo>
                          <a:pt x="378" y="12"/>
                        </a:lnTo>
                        <a:lnTo>
                          <a:pt x="366" y="15"/>
                        </a:lnTo>
                        <a:lnTo>
                          <a:pt x="354" y="16"/>
                        </a:lnTo>
                        <a:lnTo>
                          <a:pt x="344" y="18"/>
                        </a:lnTo>
                        <a:lnTo>
                          <a:pt x="335" y="19"/>
                        </a:lnTo>
                        <a:lnTo>
                          <a:pt x="327" y="20"/>
                        </a:lnTo>
                        <a:lnTo>
                          <a:pt x="319" y="22"/>
                        </a:lnTo>
                        <a:lnTo>
                          <a:pt x="313" y="25"/>
                        </a:lnTo>
                        <a:lnTo>
                          <a:pt x="308" y="26"/>
                        </a:lnTo>
                        <a:lnTo>
                          <a:pt x="302" y="29"/>
                        </a:lnTo>
                        <a:lnTo>
                          <a:pt x="297" y="32"/>
                        </a:lnTo>
                        <a:lnTo>
                          <a:pt x="293" y="36"/>
                        </a:lnTo>
                        <a:lnTo>
                          <a:pt x="289" y="41"/>
                        </a:lnTo>
                        <a:lnTo>
                          <a:pt x="286" y="45"/>
                        </a:lnTo>
                        <a:lnTo>
                          <a:pt x="281" y="51"/>
                        </a:lnTo>
                        <a:lnTo>
                          <a:pt x="257" y="51"/>
                        </a:lnTo>
                        <a:lnTo>
                          <a:pt x="233" y="52"/>
                        </a:lnTo>
                        <a:lnTo>
                          <a:pt x="211" y="54"/>
                        </a:lnTo>
                        <a:lnTo>
                          <a:pt x="191" y="55"/>
                        </a:lnTo>
                        <a:lnTo>
                          <a:pt x="171" y="55"/>
                        </a:lnTo>
                        <a:lnTo>
                          <a:pt x="152" y="57"/>
                        </a:lnTo>
                        <a:lnTo>
                          <a:pt x="134" y="58"/>
                        </a:lnTo>
                        <a:lnTo>
                          <a:pt x="118" y="61"/>
                        </a:lnTo>
                        <a:lnTo>
                          <a:pt x="101" y="64"/>
                        </a:lnTo>
                        <a:lnTo>
                          <a:pt x="86" y="66"/>
                        </a:lnTo>
                        <a:lnTo>
                          <a:pt x="73" y="70"/>
                        </a:lnTo>
                        <a:lnTo>
                          <a:pt x="60" y="73"/>
                        </a:lnTo>
                        <a:lnTo>
                          <a:pt x="48" y="77"/>
                        </a:lnTo>
                        <a:lnTo>
                          <a:pt x="37" y="82"/>
                        </a:lnTo>
                        <a:lnTo>
                          <a:pt x="25" y="87"/>
                        </a:lnTo>
                        <a:lnTo>
                          <a:pt x="16" y="93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36" name=""/>
                  <p:cNvSpPr/>
                  <p:nvPr/>
                </p:nvSpPr>
                <p:spPr>
                  <a:xfrm>
                    <a:off x="2858040" y="5313600"/>
                    <a:ext cx="1044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98">
                        <a:moveTo>
                          <a:pt x="3" y="57"/>
                        </a:moveTo>
                        <a:lnTo>
                          <a:pt x="19" y="45"/>
                        </a:lnTo>
                        <a:lnTo>
                          <a:pt x="34" y="35"/>
                        </a:lnTo>
                        <a:lnTo>
                          <a:pt x="47" y="28"/>
                        </a:lnTo>
                        <a:lnTo>
                          <a:pt x="60" y="21"/>
                        </a:lnTo>
                        <a:lnTo>
                          <a:pt x="70" y="15"/>
                        </a:lnTo>
                        <a:lnTo>
                          <a:pt x="82" y="11"/>
                        </a:lnTo>
                        <a:lnTo>
                          <a:pt x="92" y="6"/>
                        </a:lnTo>
                        <a:lnTo>
                          <a:pt x="102" y="3"/>
                        </a:lnTo>
                        <a:lnTo>
                          <a:pt x="113" y="2"/>
                        </a:lnTo>
                        <a:lnTo>
                          <a:pt x="121" y="2"/>
                        </a:lnTo>
                        <a:lnTo>
                          <a:pt x="132" y="0"/>
                        </a:lnTo>
                        <a:lnTo>
                          <a:pt x="142" y="2"/>
                        </a:lnTo>
                        <a:lnTo>
                          <a:pt x="152" y="2"/>
                        </a:lnTo>
                        <a:lnTo>
                          <a:pt x="162" y="3"/>
                        </a:lnTo>
                        <a:lnTo>
                          <a:pt x="174" y="3"/>
                        </a:lnTo>
                        <a:lnTo>
                          <a:pt x="185" y="5"/>
                        </a:lnTo>
                        <a:lnTo>
                          <a:pt x="181" y="9"/>
                        </a:lnTo>
                        <a:lnTo>
                          <a:pt x="177" y="12"/>
                        </a:lnTo>
                        <a:lnTo>
                          <a:pt x="172" y="15"/>
                        </a:lnTo>
                        <a:lnTo>
                          <a:pt x="169" y="18"/>
                        </a:lnTo>
                        <a:lnTo>
                          <a:pt x="165" y="21"/>
                        </a:lnTo>
                        <a:lnTo>
                          <a:pt x="164" y="22"/>
                        </a:lnTo>
                        <a:lnTo>
                          <a:pt x="162" y="24"/>
                        </a:lnTo>
                        <a:lnTo>
                          <a:pt x="161" y="25"/>
                        </a:lnTo>
                        <a:lnTo>
                          <a:pt x="146" y="28"/>
                        </a:lnTo>
                        <a:lnTo>
                          <a:pt x="132" y="32"/>
                        </a:lnTo>
                        <a:lnTo>
                          <a:pt x="120" y="35"/>
                        </a:lnTo>
                        <a:lnTo>
                          <a:pt x="108" y="40"/>
                        </a:lnTo>
                        <a:lnTo>
                          <a:pt x="98" y="45"/>
                        </a:lnTo>
                        <a:lnTo>
                          <a:pt x="89" y="48"/>
                        </a:lnTo>
                        <a:lnTo>
                          <a:pt x="82" y="54"/>
                        </a:lnTo>
                        <a:lnTo>
                          <a:pt x="75" y="59"/>
                        </a:lnTo>
                        <a:lnTo>
                          <a:pt x="69" y="63"/>
                        </a:lnTo>
                        <a:lnTo>
                          <a:pt x="63" y="67"/>
                        </a:lnTo>
                        <a:lnTo>
                          <a:pt x="59" y="73"/>
                        </a:lnTo>
                        <a:lnTo>
                          <a:pt x="54" y="78"/>
                        </a:lnTo>
                        <a:lnTo>
                          <a:pt x="49" y="83"/>
                        </a:lnTo>
                        <a:lnTo>
                          <a:pt x="46" y="88"/>
                        </a:lnTo>
                        <a:lnTo>
                          <a:pt x="41" y="92"/>
                        </a:lnTo>
                        <a:lnTo>
                          <a:pt x="37" y="98"/>
                        </a:lnTo>
                        <a:lnTo>
                          <a:pt x="28" y="92"/>
                        </a:lnTo>
                        <a:lnTo>
                          <a:pt x="19" y="89"/>
                        </a:lnTo>
                        <a:lnTo>
                          <a:pt x="12" y="86"/>
                        </a:lnTo>
                        <a:lnTo>
                          <a:pt x="6" y="83"/>
                        </a:lnTo>
                        <a:lnTo>
                          <a:pt x="2" y="80"/>
                        </a:lnTo>
                        <a:lnTo>
                          <a:pt x="0" y="75"/>
                        </a:lnTo>
                        <a:lnTo>
                          <a:pt x="0" y="67"/>
                        </a:lnTo>
                        <a:lnTo>
                          <a:pt x="3" y="5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37" name=""/>
                  <p:cNvSpPr/>
                  <p:nvPr/>
                </p:nvSpPr>
                <p:spPr>
                  <a:xfrm>
                    <a:off x="3065040" y="5248080"/>
                    <a:ext cx="122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7" h="107">
                        <a:moveTo>
                          <a:pt x="0" y="0"/>
                        </a:moveTo>
                        <a:lnTo>
                          <a:pt x="16" y="1"/>
                        </a:lnTo>
                        <a:lnTo>
                          <a:pt x="32" y="4"/>
                        </a:lnTo>
                        <a:lnTo>
                          <a:pt x="47" y="8"/>
                        </a:lnTo>
                        <a:lnTo>
                          <a:pt x="61" y="11"/>
                        </a:lnTo>
                        <a:lnTo>
                          <a:pt x="76" y="16"/>
                        </a:lnTo>
                        <a:lnTo>
                          <a:pt x="90" y="20"/>
                        </a:lnTo>
                        <a:lnTo>
                          <a:pt x="104" y="26"/>
                        </a:lnTo>
                        <a:lnTo>
                          <a:pt x="117" y="32"/>
                        </a:lnTo>
                        <a:lnTo>
                          <a:pt x="130" y="39"/>
                        </a:lnTo>
                        <a:lnTo>
                          <a:pt x="143" y="46"/>
                        </a:lnTo>
                        <a:lnTo>
                          <a:pt x="156" y="53"/>
                        </a:lnTo>
                        <a:lnTo>
                          <a:pt x="168" y="62"/>
                        </a:lnTo>
                        <a:lnTo>
                          <a:pt x="181" y="72"/>
                        </a:lnTo>
                        <a:lnTo>
                          <a:pt x="194" y="84"/>
                        </a:lnTo>
                        <a:lnTo>
                          <a:pt x="206" y="96"/>
                        </a:lnTo>
                        <a:lnTo>
                          <a:pt x="217" y="107"/>
                        </a:lnTo>
                        <a:lnTo>
                          <a:pt x="210" y="102"/>
                        </a:lnTo>
                        <a:lnTo>
                          <a:pt x="201" y="94"/>
                        </a:lnTo>
                        <a:lnTo>
                          <a:pt x="191" y="88"/>
                        </a:lnTo>
                        <a:lnTo>
                          <a:pt x="181" y="81"/>
                        </a:lnTo>
                        <a:lnTo>
                          <a:pt x="171" y="75"/>
                        </a:lnTo>
                        <a:lnTo>
                          <a:pt x="160" y="70"/>
                        </a:lnTo>
                        <a:lnTo>
                          <a:pt x="150" y="65"/>
                        </a:lnTo>
                        <a:lnTo>
                          <a:pt x="139" y="59"/>
                        </a:lnTo>
                        <a:lnTo>
                          <a:pt x="128" y="55"/>
                        </a:lnTo>
                        <a:lnTo>
                          <a:pt x="115" y="51"/>
                        </a:lnTo>
                        <a:lnTo>
                          <a:pt x="105" y="46"/>
                        </a:lnTo>
                        <a:lnTo>
                          <a:pt x="92" y="43"/>
                        </a:lnTo>
                        <a:lnTo>
                          <a:pt x="80" y="40"/>
                        </a:lnTo>
                        <a:lnTo>
                          <a:pt x="69" y="37"/>
                        </a:lnTo>
                        <a:lnTo>
                          <a:pt x="56" y="35"/>
                        </a:lnTo>
                        <a:lnTo>
                          <a:pt x="44" y="32"/>
                        </a:lnTo>
                        <a:lnTo>
                          <a:pt x="35" y="27"/>
                        </a:lnTo>
                        <a:lnTo>
                          <a:pt x="28" y="23"/>
                        </a:lnTo>
                        <a:lnTo>
                          <a:pt x="21" y="17"/>
                        </a:lnTo>
                        <a:lnTo>
                          <a:pt x="13" y="11"/>
                        </a:lnTo>
                        <a:lnTo>
                          <a:pt x="9" y="7"/>
                        </a:lnTo>
                        <a:lnTo>
                          <a:pt x="5" y="3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38" name=""/>
                  <p:cNvSpPr/>
                  <p:nvPr/>
                </p:nvSpPr>
                <p:spPr>
                  <a:xfrm>
                    <a:off x="3106800" y="5391360"/>
                    <a:ext cx="180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81">
                        <a:moveTo>
                          <a:pt x="27" y="0"/>
                        </a:moveTo>
                        <a:lnTo>
                          <a:pt x="30" y="11"/>
                        </a:lnTo>
                        <a:lnTo>
                          <a:pt x="33" y="21"/>
                        </a:lnTo>
                        <a:lnTo>
                          <a:pt x="35" y="31"/>
                        </a:lnTo>
                        <a:lnTo>
                          <a:pt x="36" y="41"/>
                        </a:lnTo>
                        <a:lnTo>
                          <a:pt x="36" y="51"/>
                        </a:lnTo>
                        <a:lnTo>
                          <a:pt x="35" y="60"/>
                        </a:lnTo>
                        <a:lnTo>
                          <a:pt x="35" y="69"/>
                        </a:lnTo>
                        <a:lnTo>
                          <a:pt x="32" y="78"/>
                        </a:lnTo>
                        <a:lnTo>
                          <a:pt x="27" y="78"/>
                        </a:lnTo>
                        <a:lnTo>
                          <a:pt x="23" y="78"/>
                        </a:lnTo>
                        <a:lnTo>
                          <a:pt x="17" y="79"/>
                        </a:lnTo>
                        <a:lnTo>
                          <a:pt x="11" y="79"/>
                        </a:lnTo>
                        <a:lnTo>
                          <a:pt x="7" y="79"/>
                        </a:lnTo>
                        <a:lnTo>
                          <a:pt x="4" y="79"/>
                        </a:lnTo>
                        <a:lnTo>
                          <a:pt x="1" y="81"/>
                        </a:lnTo>
                        <a:lnTo>
                          <a:pt x="0" y="81"/>
                        </a:lnTo>
                        <a:lnTo>
                          <a:pt x="5" y="70"/>
                        </a:lnTo>
                        <a:lnTo>
                          <a:pt x="11" y="62"/>
                        </a:lnTo>
                        <a:lnTo>
                          <a:pt x="17" y="53"/>
                        </a:lnTo>
                        <a:lnTo>
                          <a:pt x="21" y="43"/>
                        </a:lnTo>
                        <a:lnTo>
                          <a:pt x="24" y="33"/>
                        </a:lnTo>
                        <a:lnTo>
                          <a:pt x="27" y="22"/>
                        </a:lnTo>
                        <a:lnTo>
                          <a:pt x="27" y="12"/>
                        </a:lnTo>
                        <a:lnTo>
                          <a:pt x="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39" name=""/>
                  <p:cNvSpPr/>
                  <p:nvPr/>
                </p:nvSpPr>
                <p:spPr>
                  <a:xfrm>
                    <a:off x="2988720" y="5315040"/>
                    <a:ext cx="104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394">
                        <a:moveTo>
                          <a:pt x="55" y="388"/>
                        </a:moveTo>
                        <a:lnTo>
                          <a:pt x="57" y="375"/>
                        </a:lnTo>
                        <a:lnTo>
                          <a:pt x="58" y="364"/>
                        </a:lnTo>
                        <a:lnTo>
                          <a:pt x="61" y="351"/>
                        </a:lnTo>
                        <a:lnTo>
                          <a:pt x="64" y="337"/>
                        </a:lnTo>
                        <a:lnTo>
                          <a:pt x="67" y="326"/>
                        </a:lnTo>
                        <a:lnTo>
                          <a:pt x="70" y="314"/>
                        </a:lnTo>
                        <a:lnTo>
                          <a:pt x="73" y="301"/>
                        </a:lnTo>
                        <a:lnTo>
                          <a:pt x="76" y="289"/>
                        </a:lnTo>
                        <a:lnTo>
                          <a:pt x="78" y="278"/>
                        </a:lnTo>
                        <a:lnTo>
                          <a:pt x="81" y="266"/>
                        </a:lnTo>
                        <a:lnTo>
                          <a:pt x="86" y="254"/>
                        </a:lnTo>
                        <a:lnTo>
                          <a:pt x="89" y="241"/>
                        </a:lnTo>
                        <a:lnTo>
                          <a:pt x="93" y="231"/>
                        </a:lnTo>
                        <a:lnTo>
                          <a:pt x="96" y="219"/>
                        </a:lnTo>
                        <a:lnTo>
                          <a:pt x="100" y="206"/>
                        </a:lnTo>
                        <a:lnTo>
                          <a:pt x="105" y="196"/>
                        </a:lnTo>
                        <a:lnTo>
                          <a:pt x="109" y="183"/>
                        </a:lnTo>
                        <a:lnTo>
                          <a:pt x="113" y="173"/>
                        </a:lnTo>
                        <a:lnTo>
                          <a:pt x="118" y="160"/>
                        </a:lnTo>
                        <a:lnTo>
                          <a:pt x="122" y="148"/>
                        </a:lnTo>
                        <a:lnTo>
                          <a:pt x="127" y="136"/>
                        </a:lnTo>
                        <a:lnTo>
                          <a:pt x="131" y="125"/>
                        </a:lnTo>
                        <a:lnTo>
                          <a:pt x="137" y="113"/>
                        </a:lnTo>
                        <a:lnTo>
                          <a:pt x="141" y="102"/>
                        </a:lnTo>
                        <a:lnTo>
                          <a:pt x="147" y="88"/>
                        </a:lnTo>
                        <a:lnTo>
                          <a:pt x="151" y="77"/>
                        </a:lnTo>
                        <a:lnTo>
                          <a:pt x="157" y="64"/>
                        </a:lnTo>
                        <a:lnTo>
                          <a:pt x="161" y="52"/>
                        </a:lnTo>
                        <a:lnTo>
                          <a:pt x="167" y="39"/>
                        </a:lnTo>
                        <a:lnTo>
                          <a:pt x="173" y="26"/>
                        </a:lnTo>
                        <a:lnTo>
                          <a:pt x="179" y="13"/>
                        </a:lnTo>
                        <a:lnTo>
                          <a:pt x="185" y="0"/>
                        </a:lnTo>
                        <a:lnTo>
                          <a:pt x="178" y="11"/>
                        </a:lnTo>
                        <a:lnTo>
                          <a:pt x="169" y="23"/>
                        </a:lnTo>
                        <a:lnTo>
                          <a:pt x="161" y="35"/>
                        </a:lnTo>
                        <a:lnTo>
                          <a:pt x="154" y="46"/>
                        </a:lnTo>
                        <a:lnTo>
                          <a:pt x="147" y="58"/>
                        </a:lnTo>
                        <a:lnTo>
                          <a:pt x="138" y="71"/>
                        </a:lnTo>
                        <a:lnTo>
                          <a:pt x="131" y="84"/>
                        </a:lnTo>
                        <a:lnTo>
                          <a:pt x="124" y="96"/>
                        </a:lnTo>
                        <a:lnTo>
                          <a:pt x="116" y="109"/>
                        </a:lnTo>
                        <a:lnTo>
                          <a:pt x="109" y="122"/>
                        </a:lnTo>
                        <a:lnTo>
                          <a:pt x="103" y="135"/>
                        </a:lnTo>
                        <a:lnTo>
                          <a:pt x="96" y="148"/>
                        </a:lnTo>
                        <a:lnTo>
                          <a:pt x="89" y="161"/>
                        </a:lnTo>
                        <a:lnTo>
                          <a:pt x="83" y="174"/>
                        </a:lnTo>
                        <a:lnTo>
                          <a:pt x="77" y="187"/>
                        </a:lnTo>
                        <a:lnTo>
                          <a:pt x="70" y="202"/>
                        </a:lnTo>
                        <a:lnTo>
                          <a:pt x="64" y="214"/>
                        </a:lnTo>
                        <a:lnTo>
                          <a:pt x="58" y="228"/>
                        </a:lnTo>
                        <a:lnTo>
                          <a:pt x="54" y="241"/>
                        </a:lnTo>
                        <a:lnTo>
                          <a:pt x="48" y="254"/>
                        </a:lnTo>
                        <a:lnTo>
                          <a:pt x="42" y="268"/>
                        </a:lnTo>
                        <a:lnTo>
                          <a:pt x="38" y="279"/>
                        </a:lnTo>
                        <a:lnTo>
                          <a:pt x="32" y="292"/>
                        </a:lnTo>
                        <a:lnTo>
                          <a:pt x="27" y="304"/>
                        </a:lnTo>
                        <a:lnTo>
                          <a:pt x="23" y="317"/>
                        </a:lnTo>
                        <a:lnTo>
                          <a:pt x="19" y="329"/>
                        </a:lnTo>
                        <a:lnTo>
                          <a:pt x="16" y="340"/>
                        </a:lnTo>
                        <a:lnTo>
                          <a:pt x="11" y="352"/>
                        </a:lnTo>
                        <a:lnTo>
                          <a:pt x="8" y="364"/>
                        </a:lnTo>
                        <a:lnTo>
                          <a:pt x="6" y="374"/>
                        </a:lnTo>
                        <a:lnTo>
                          <a:pt x="3" y="384"/>
                        </a:lnTo>
                        <a:lnTo>
                          <a:pt x="0" y="394"/>
                        </a:lnTo>
                        <a:lnTo>
                          <a:pt x="7" y="394"/>
                        </a:lnTo>
                        <a:lnTo>
                          <a:pt x="14" y="393"/>
                        </a:lnTo>
                        <a:lnTo>
                          <a:pt x="23" y="393"/>
                        </a:lnTo>
                        <a:lnTo>
                          <a:pt x="33" y="391"/>
                        </a:lnTo>
                        <a:lnTo>
                          <a:pt x="41" y="390"/>
                        </a:lnTo>
                        <a:lnTo>
                          <a:pt x="48" y="390"/>
                        </a:lnTo>
                        <a:lnTo>
                          <a:pt x="54" y="388"/>
                        </a:lnTo>
                        <a:lnTo>
                          <a:pt x="55" y="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40" name=""/>
                  <p:cNvSpPr/>
                  <p:nvPr/>
                </p:nvSpPr>
                <p:spPr>
                  <a:xfrm>
                    <a:off x="3003840" y="5313960"/>
                    <a:ext cx="32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298">
                        <a:moveTo>
                          <a:pt x="61" y="196"/>
                        </a:moveTo>
                        <a:lnTo>
                          <a:pt x="55" y="187"/>
                        </a:lnTo>
                        <a:lnTo>
                          <a:pt x="51" y="178"/>
                        </a:lnTo>
                        <a:lnTo>
                          <a:pt x="45" y="168"/>
                        </a:lnTo>
                        <a:lnTo>
                          <a:pt x="40" y="159"/>
                        </a:lnTo>
                        <a:lnTo>
                          <a:pt x="37" y="149"/>
                        </a:lnTo>
                        <a:lnTo>
                          <a:pt x="33" y="139"/>
                        </a:lnTo>
                        <a:lnTo>
                          <a:pt x="30" y="129"/>
                        </a:lnTo>
                        <a:lnTo>
                          <a:pt x="27" y="117"/>
                        </a:lnTo>
                        <a:lnTo>
                          <a:pt x="24" y="105"/>
                        </a:lnTo>
                        <a:lnTo>
                          <a:pt x="21" y="92"/>
                        </a:lnTo>
                        <a:lnTo>
                          <a:pt x="20" y="79"/>
                        </a:lnTo>
                        <a:lnTo>
                          <a:pt x="17" y="66"/>
                        </a:lnTo>
                        <a:lnTo>
                          <a:pt x="16" y="50"/>
                        </a:lnTo>
                        <a:lnTo>
                          <a:pt x="14" y="35"/>
                        </a:lnTo>
                        <a:lnTo>
                          <a:pt x="13" y="18"/>
                        </a:lnTo>
                        <a:lnTo>
                          <a:pt x="11" y="0"/>
                        </a:lnTo>
                        <a:lnTo>
                          <a:pt x="8" y="19"/>
                        </a:lnTo>
                        <a:lnTo>
                          <a:pt x="5" y="37"/>
                        </a:lnTo>
                        <a:lnTo>
                          <a:pt x="4" y="56"/>
                        </a:lnTo>
                        <a:lnTo>
                          <a:pt x="1" y="75"/>
                        </a:lnTo>
                        <a:lnTo>
                          <a:pt x="1" y="94"/>
                        </a:lnTo>
                        <a:lnTo>
                          <a:pt x="0" y="113"/>
                        </a:lnTo>
                        <a:lnTo>
                          <a:pt x="0" y="132"/>
                        </a:lnTo>
                        <a:lnTo>
                          <a:pt x="1" y="150"/>
                        </a:lnTo>
                        <a:lnTo>
                          <a:pt x="2" y="169"/>
                        </a:lnTo>
                        <a:lnTo>
                          <a:pt x="7" y="188"/>
                        </a:lnTo>
                        <a:lnTo>
                          <a:pt x="10" y="207"/>
                        </a:lnTo>
                        <a:lnTo>
                          <a:pt x="16" y="226"/>
                        </a:lnTo>
                        <a:lnTo>
                          <a:pt x="23" y="245"/>
                        </a:lnTo>
                        <a:lnTo>
                          <a:pt x="30" y="263"/>
                        </a:lnTo>
                        <a:lnTo>
                          <a:pt x="40" y="280"/>
                        </a:lnTo>
                        <a:lnTo>
                          <a:pt x="52" y="298"/>
                        </a:lnTo>
                        <a:lnTo>
                          <a:pt x="52" y="290"/>
                        </a:lnTo>
                        <a:lnTo>
                          <a:pt x="52" y="284"/>
                        </a:lnTo>
                        <a:lnTo>
                          <a:pt x="52" y="277"/>
                        </a:lnTo>
                        <a:lnTo>
                          <a:pt x="53" y="268"/>
                        </a:lnTo>
                        <a:lnTo>
                          <a:pt x="53" y="260"/>
                        </a:lnTo>
                        <a:lnTo>
                          <a:pt x="55" y="252"/>
                        </a:lnTo>
                        <a:lnTo>
                          <a:pt x="56" y="244"/>
                        </a:lnTo>
                        <a:lnTo>
                          <a:pt x="56" y="235"/>
                        </a:lnTo>
                        <a:lnTo>
                          <a:pt x="56" y="228"/>
                        </a:lnTo>
                        <a:lnTo>
                          <a:pt x="58" y="220"/>
                        </a:lnTo>
                        <a:lnTo>
                          <a:pt x="58" y="213"/>
                        </a:lnTo>
                        <a:lnTo>
                          <a:pt x="59" y="207"/>
                        </a:lnTo>
                        <a:lnTo>
                          <a:pt x="59" y="203"/>
                        </a:lnTo>
                        <a:lnTo>
                          <a:pt x="59" y="199"/>
                        </a:lnTo>
                        <a:lnTo>
                          <a:pt x="61" y="197"/>
                        </a:lnTo>
                        <a:lnTo>
                          <a:pt x="61" y="19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320" bIns="-31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41" name=""/>
                  <p:cNvSpPr/>
                  <p:nvPr/>
                </p:nvSpPr>
                <p:spPr>
                  <a:xfrm>
                    <a:off x="2981880" y="5319360"/>
                    <a:ext cx="18360" cy="5760"/>
                  </a:xfrm>
                  <a:custGeom>
                    <a:avLst/>
                    <a:gdLst/>
                    <a:ahLst/>
                    <a:rect l="l" t="t" r="r" b="b"/>
                    <a:pathLst>
                      <a:path w="319" h="112">
                        <a:moveTo>
                          <a:pt x="0" y="79"/>
                        </a:moveTo>
                        <a:lnTo>
                          <a:pt x="13" y="73"/>
                        </a:lnTo>
                        <a:lnTo>
                          <a:pt x="26" y="67"/>
                        </a:lnTo>
                        <a:lnTo>
                          <a:pt x="39" y="60"/>
                        </a:lnTo>
                        <a:lnTo>
                          <a:pt x="52" y="54"/>
                        </a:lnTo>
                        <a:lnTo>
                          <a:pt x="65" y="47"/>
                        </a:lnTo>
                        <a:lnTo>
                          <a:pt x="78" y="41"/>
                        </a:lnTo>
                        <a:lnTo>
                          <a:pt x="93" y="35"/>
                        </a:lnTo>
                        <a:lnTo>
                          <a:pt x="108" y="29"/>
                        </a:lnTo>
                        <a:lnTo>
                          <a:pt x="125" y="23"/>
                        </a:lnTo>
                        <a:lnTo>
                          <a:pt x="143" y="17"/>
                        </a:lnTo>
                        <a:lnTo>
                          <a:pt x="163" y="13"/>
                        </a:lnTo>
                        <a:lnTo>
                          <a:pt x="185" y="9"/>
                        </a:lnTo>
                        <a:lnTo>
                          <a:pt x="210" y="6"/>
                        </a:lnTo>
                        <a:lnTo>
                          <a:pt x="237" y="3"/>
                        </a:lnTo>
                        <a:lnTo>
                          <a:pt x="268" y="1"/>
                        </a:lnTo>
                        <a:lnTo>
                          <a:pt x="301" y="0"/>
                        </a:lnTo>
                        <a:lnTo>
                          <a:pt x="303" y="7"/>
                        </a:lnTo>
                        <a:lnTo>
                          <a:pt x="306" y="16"/>
                        </a:lnTo>
                        <a:lnTo>
                          <a:pt x="309" y="23"/>
                        </a:lnTo>
                        <a:lnTo>
                          <a:pt x="312" y="32"/>
                        </a:lnTo>
                        <a:lnTo>
                          <a:pt x="315" y="38"/>
                        </a:lnTo>
                        <a:lnTo>
                          <a:pt x="317" y="44"/>
                        </a:lnTo>
                        <a:lnTo>
                          <a:pt x="319" y="48"/>
                        </a:lnTo>
                        <a:lnTo>
                          <a:pt x="319" y="49"/>
                        </a:lnTo>
                        <a:lnTo>
                          <a:pt x="307" y="48"/>
                        </a:lnTo>
                        <a:lnTo>
                          <a:pt x="291" y="47"/>
                        </a:lnTo>
                        <a:lnTo>
                          <a:pt x="275" y="47"/>
                        </a:lnTo>
                        <a:lnTo>
                          <a:pt x="256" y="48"/>
                        </a:lnTo>
                        <a:lnTo>
                          <a:pt x="236" y="49"/>
                        </a:lnTo>
                        <a:lnTo>
                          <a:pt x="215" y="52"/>
                        </a:lnTo>
                        <a:lnTo>
                          <a:pt x="194" y="55"/>
                        </a:lnTo>
                        <a:lnTo>
                          <a:pt x="172" y="60"/>
                        </a:lnTo>
                        <a:lnTo>
                          <a:pt x="150" y="64"/>
                        </a:lnTo>
                        <a:lnTo>
                          <a:pt x="128" y="68"/>
                        </a:lnTo>
                        <a:lnTo>
                          <a:pt x="106" y="74"/>
                        </a:lnTo>
                        <a:lnTo>
                          <a:pt x="86" y="82"/>
                        </a:lnTo>
                        <a:lnTo>
                          <a:pt x="67" y="87"/>
                        </a:lnTo>
                        <a:lnTo>
                          <a:pt x="48" y="95"/>
                        </a:lnTo>
                        <a:lnTo>
                          <a:pt x="32" y="103"/>
                        </a:lnTo>
                        <a:lnTo>
                          <a:pt x="17" y="112"/>
                        </a:lnTo>
                        <a:lnTo>
                          <a:pt x="14" y="108"/>
                        </a:lnTo>
                        <a:lnTo>
                          <a:pt x="11" y="103"/>
                        </a:lnTo>
                        <a:lnTo>
                          <a:pt x="9" y="98"/>
                        </a:lnTo>
                        <a:lnTo>
                          <a:pt x="6" y="92"/>
                        </a:lnTo>
                        <a:lnTo>
                          <a:pt x="3" y="87"/>
                        </a:lnTo>
                        <a:lnTo>
                          <a:pt x="1" y="83"/>
                        </a:lnTo>
                        <a:lnTo>
                          <a:pt x="0" y="80"/>
                        </a:lnTo>
                        <a:lnTo>
                          <a:pt x="0" y="7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040" bIns="-41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42" name=""/>
                  <p:cNvSpPr/>
                  <p:nvPr/>
                </p:nvSpPr>
                <p:spPr>
                  <a:xfrm>
                    <a:off x="2998440" y="5317920"/>
                    <a:ext cx="1116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198" h="284">
                        <a:moveTo>
                          <a:pt x="198" y="0"/>
                        </a:moveTo>
                        <a:lnTo>
                          <a:pt x="189" y="5"/>
                        </a:lnTo>
                        <a:lnTo>
                          <a:pt x="179" y="10"/>
                        </a:lnTo>
                        <a:lnTo>
                          <a:pt x="167" y="16"/>
                        </a:lnTo>
                        <a:lnTo>
                          <a:pt x="156" y="24"/>
                        </a:lnTo>
                        <a:lnTo>
                          <a:pt x="141" y="32"/>
                        </a:lnTo>
                        <a:lnTo>
                          <a:pt x="128" y="44"/>
                        </a:lnTo>
                        <a:lnTo>
                          <a:pt x="115" y="56"/>
                        </a:lnTo>
                        <a:lnTo>
                          <a:pt x="103" y="72"/>
                        </a:lnTo>
                        <a:lnTo>
                          <a:pt x="93" y="88"/>
                        </a:lnTo>
                        <a:lnTo>
                          <a:pt x="84" y="108"/>
                        </a:lnTo>
                        <a:lnTo>
                          <a:pt x="77" y="130"/>
                        </a:lnTo>
                        <a:lnTo>
                          <a:pt x="74" y="153"/>
                        </a:lnTo>
                        <a:lnTo>
                          <a:pt x="73" y="181"/>
                        </a:lnTo>
                        <a:lnTo>
                          <a:pt x="77" y="211"/>
                        </a:lnTo>
                        <a:lnTo>
                          <a:pt x="84" y="246"/>
                        </a:lnTo>
                        <a:lnTo>
                          <a:pt x="97" y="284"/>
                        </a:lnTo>
                        <a:lnTo>
                          <a:pt x="92" y="280"/>
                        </a:lnTo>
                        <a:lnTo>
                          <a:pt x="86" y="276"/>
                        </a:lnTo>
                        <a:lnTo>
                          <a:pt x="77" y="270"/>
                        </a:lnTo>
                        <a:lnTo>
                          <a:pt x="70" y="262"/>
                        </a:lnTo>
                        <a:lnTo>
                          <a:pt x="62" y="257"/>
                        </a:lnTo>
                        <a:lnTo>
                          <a:pt x="54" y="249"/>
                        </a:lnTo>
                        <a:lnTo>
                          <a:pt x="46" y="242"/>
                        </a:lnTo>
                        <a:lnTo>
                          <a:pt x="38" y="236"/>
                        </a:lnTo>
                        <a:lnTo>
                          <a:pt x="30" y="229"/>
                        </a:lnTo>
                        <a:lnTo>
                          <a:pt x="23" y="223"/>
                        </a:lnTo>
                        <a:lnTo>
                          <a:pt x="17" y="217"/>
                        </a:lnTo>
                        <a:lnTo>
                          <a:pt x="11" y="211"/>
                        </a:lnTo>
                        <a:lnTo>
                          <a:pt x="6" y="209"/>
                        </a:lnTo>
                        <a:lnTo>
                          <a:pt x="3" y="204"/>
                        </a:lnTo>
                        <a:lnTo>
                          <a:pt x="0" y="203"/>
                        </a:lnTo>
                        <a:lnTo>
                          <a:pt x="0" y="203"/>
                        </a:lnTo>
                        <a:lnTo>
                          <a:pt x="0" y="190"/>
                        </a:lnTo>
                        <a:lnTo>
                          <a:pt x="1" y="177"/>
                        </a:lnTo>
                        <a:lnTo>
                          <a:pt x="3" y="163"/>
                        </a:lnTo>
                        <a:lnTo>
                          <a:pt x="6" y="149"/>
                        </a:lnTo>
                        <a:lnTo>
                          <a:pt x="10" y="133"/>
                        </a:lnTo>
                        <a:lnTo>
                          <a:pt x="16" y="118"/>
                        </a:lnTo>
                        <a:lnTo>
                          <a:pt x="23" y="102"/>
                        </a:lnTo>
                        <a:lnTo>
                          <a:pt x="33" y="88"/>
                        </a:lnTo>
                        <a:lnTo>
                          <a:pt x="43" y="73"/>
                        </a:lnTo>
                        <a:lnTo>
                          <a:pt x="58" y="59"/>
                        </a:lnTo>
                        <a:lnTo>
                          <a:pt x="74" y="45"/>
                        </a:lnTo>
                        <a:lnTo>
                          <a:pt x="93" y="34"/>
                        </a:lnTo>
                        <a:lnTo>
                          <a:pt x="115" y="22"/>
                        </a:lnTo>
                        <a:lnTo>
                          <a:pt x="138" y="13"/>
                        </a:lnTo>
                        <a:lnTo>
                          <a:pt x="167" y="6"/>
                        </a:lnTo>
                        <a:lnTo>
                          <a:pt x="1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43" name=""/>
                  <p:cNvSpPr/>
                  <p:nvPr/>
                </p:nvSpPr>
                <p:spPr>
                  <a:xfrm>
                    <a:off x="3002400" y="5338080"/>
                    <a:ext cx="3096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544" h="80">
                        <a:moveTo>
                          <a:pt x="0" y="60"/>
                        </a:moveTo>
                        <a:lnTo>
                          <a:pt x="13" y="57"/>
                        </a:lnTo>
                        <a:lnTo>
                          <a:pt x="26" y="55"/>
                        </a:lnTo>
                        <a:lnTo>
                          <a:pt x="41" y="54"/>
                        </a:lnTo>
                        <a:lnTo>
                          <a:pt x="56" y="51"/>
                        </a:lnTo>
                        <a:lnTo>
                          <a:pt x="70" y="50"/>
                        </a:lnTo>
                        <a:lnTo>
                          <a:pt x="85" y="48"/>
                        </a:lnTo>
                        <a:lnTo>
                          <a:pt x="101" y="47"/>
                        </a:lnTo>
                        <a:lnTo>
                          <a:pt x="117" y="45"/>
                        </a:lnTo>
                        <a:lnTo>
                          <a:pt x="133" y="44"/>
                        </a:lnTo>
                        <a:lnTo>
                          <a:pt x="150" y="42"/>
                        </a:lnTo>
                        <a:lnTo>
                          <a:pt x="168" y="42"/>
                        </a:lnTo>
                        <a:lnTo>
                          <a:pt x="184" y="41"/>
                        </a:lnTo>
                        <a:lnTo>
                          <a:pt x="201" y="41"/>
                        </a:lnTo>
                        <a:lnTo>
                          <a:pt x="220" y="39"/>
                        </a:lnTo>
                        <a:lnTo>
                          <a:pt x="238" y="39"/>
                        </a:lnTo>
                        <a:lnTo>
                          <a:pt x="255" y="39"/>
                        </a:lnTo>
                        <a:lnTo>
                          <a:pt x="274" y="39"/>
                        </a:lnTo>
                        <a:lnTo>
                          <a:pt x="292" y="41"/>
                        </a:lnTo>
                        <a:lnTo>
                          <a:pt x="311" y="41"/>
                        </a:lnTo>
                        <a:lnTo>
                          <a:pt x="330" y="42"/>
                        </a:lnTo>
                        <a:lnTo>
                          <a:pt x="347" y="44"/>
                        </a:lnTo>
                        <a:lnTo>
                          <a:pt x="366" y="45"/>
                        </a:lnTo>
                        <a:lnTo>
                          <a:pt x="383" y="47"/>
                        </a:lnTo>
                        <a:lnTo>
                          <a:pt x="402" y="50"/>
                        </a:lnTo>
                        <a:lnTo>
                          <a:pt x="420" y="53"/>
                        </a:lnTo>
                        <a:lnTo>
                          <a:pt x="439" y="55"/>
                        </a:lnTo>
                        <a:lnTo>
                          <a:pt x="456" y="58"/>
                        </a:lnTo>
                        <a:lnTo>
                          <a:pt x="475" y="63"/>
                        </a:lnTo>
                        <a:lnTo>
                          <a:pt x="493" y="66"/>
                        </a:lnTo>
                        <a:lnTo>
                          <a:pt x="509" y="70"/>
                        </a:lnTo>
                        <a:lnTo>
                          <a:pt x="526" y="76"/>
                        </a:lnTo>
                        <a:lnTo>
                          <a:pt x="544" y="80"/>
                        </a:lnTo>
                        <a:lnTo>
                          <a:pt x="538" y="73"/>
                        </a:lnTo>
                        <a:lnTo>
                          <a:pt x="534" y="66"/>
                        </a:lnTo>
                        <a:lnTo>
                          <a:pt x="529" y="60"/>
                        </a:lnTo>
                        <a:lnTo>
                          <a:pt x="526" y="54"/>
                        </a:lnTo>
                        <a:lnTo>
                          <a:pt x="525" y="50"/>
                        </a:lnTo>
                        <a:lnTo>
                          <a:pt x="523" y="47"/>
                        </a:lnTo>
                        <a:lnTo>
                          <a:pt x="522" y="44"/>
                        </a:lnTo>
                        <a:lnTo>
                          <a:pt x="522" y="44"/>
                        </a:lnTo>
                        <a:lnTo>
                          <a:pt x="499" y="36"/>
                        </a:lnTo>
                        <a:lnTo>
                          <a:pt x="477" y="31"/>
                        </a:lnTo>
                        <a:lnTo>
                          <a:pt x="453" y="25"/>
                        </a:lnTo>
                        <a:lnTo>
                          <a:pt x="432" y="20"/>
                        </a:lnTo>
                        <a:lnTo>
                          <a:pt x="410" y="16"/>
                        </a:lnTo>
                        <a:lnTo>
                          <a:pt x="388" y="12"/>
                        </a:lnTo>
                        <a:lnTo>
                          <a:pt x="367" y="9"/>
                        </a:lnTo>
                        <a:lnTo>
                          <a:pt x="346" y="6"/>
                        </a:lnTo>
                        <a:lnTo>
                          <a:pt x="325" y="4"/>
                        </a:lnTo>
                        <a:lnTo>
                          <a:pt x="305" y="3"/>
                        </a:lnTo>
                        <a:lnTo>
                          <a:pt x="284" y="2"/>
                        </a:lnTo>
                        <a:lnTo>
                          <a:pt x="265" y="2"/>
                        </a:lnTo>
                        <a:lnTo>
                          <a:pt x="246" y="0"/>
                        </a:lnTo>
                        <a:lnTo>
                          <a:pt x="228" y="0"/>
                        </a:lnTo>
                        <a:lnTo>
                          <a:pt x="209" y="2"/>
                        </a:lnTo>
                        <a:lnTo>
                          <a:pt x="191" y="2"/>
                        </a:lnTo>
                        <a:lnTo>
                          <a:pt x="175" y="3"/>
                        </a:lnTo>
                        <a:lnTo>
                          <a:pt x="158" y="3"/>
                        </a:lnTo>
                        <a:lnTo>
                          <a:pt x="142" y="4"/>
                        </a:lnTo>
                        <a:lnTo>
                          <a:pt x="127" y="6"/>
                        </a:lnTo>
                        <a:lnTo>
                          <a:pt x="112" y="9"/>
                        </a:lnTo>
                        <a:lnTo>
                          <a:pt x="98" y="10"/>
                        </a:lnTo>
                        <a:lnTo>
                          <a:pt x="85" y="12"/>
                        </a:lnTo>
                        <a:lnTo>
                          <a:pt x="73" y="15"/>
                        </a:lnTo>
                        <a:lnTo>
                          <a:pt x="60" y="16"/>
                        </a:lnTo>
                        <a:lnTo>
                          <a:pt x="50" y="19"/>
                        </a:lnTo>
                        <a:lnTo>
                          <a:pt x="40" y="20"/>
                        </a:lnTo>
                        <a:lnTo>
                          <a:pt x="29" y="23"/>
                        </a:lnTo>
                        <a:lnTo>
                          <a:pt x="21" y="26"/>
                        </a:lnTo>
                        <a:lnTo>
                          <a:pt x="13" y="28"/>
                        </a:lnTo>
                        <a:lnTo>
                          <a:pt x="6" y="31"/>
                        </a:lnTo>
                        <a:lnTo>
                          <a:pt x="0" y="32"/>
                        </a:lnTo>
                        <a:lnTo>
                          <a:pt x="0" y="6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44" name=""/>
                  <p:cNvSpPr/>
                  <p:nvPr/>
                </p:nvSpPr>
                <p:spPr>
                  <a:xfrm>
                    <a:off x="2989080" y="5379480"/>
                    <a:ext cx="1800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315" h="265">
                        <a:moveTo>
                          <a:pt x="248" y="0"/>
                        </a:moveTo>
                        <a:lnTo>
                          <a:pt x="238" y="3"/>
                        </a:lnTo>
                        <a:lnTo>
                          <a:pt x="225" y="8"/>
                        </a:lnTo>
                        <a:lnTo>
                          <a:pt x="212" y="13"/>
                        </a:lnTo>
                        <a:lnTo>
                          <a:pt x="197" y="21"/>
                        </a:lnTo>
                        <a:lnTo>
                          <a:pt x="181" y="29"/>
                        </a:lnTo>
                        <a:lnTo>
                          <a:pt x="164" y="38"/>
                        </a:lnTo>
                        <a:lnTo>
                          <a:pt x="146" y="48"/>
                        </a:lnTo>
                        <a:lnTo>
                          <a:pt x="129" y="60"/>
                        </a:lnTo>
                        <a:lnTo>
                          <a:pt x="111" y="73"/>
                        </a:lnTo>
                        <a:lnTo>
                          <a:pt x="94" y="88"/>
                        </a:lnTo>
                        <a:lnTo>
                          <a:pt x="76" y="102"/>
                        </a:lnTo>
                        <a:lnTo>
                          <a:pt x="59" y="120"/>
                        </a:lnTo>
                        <a:lnTo>
                          <a:pt x="43" y="137"/>
                        </a:lnTo>
                        <a:lnTo>
                          <a:pt x="28" y="158"/>
                        </a:lnTo>
                        <a:lnTo>
                          <a:pt x="14" y="178"/>
                        </a:lnTo>
                        <a:lnTo>
                          <a:pt x="0" y="201"/>
                        </a:lnTo>
                        <a:lnTo>
                          <a:pt x="8" y="210"/>
                        </a:lnTo>
                        <a:lnTo>
                          <a:pt x="17" y="219"/>
                        </a:lnTo>
                        <a:lnTo>
                          <a:pt x="25" y="229"/>
                        </a:lnTo>
                        <a:lnTo>
                          <a:pt x="34" y="239"/>
                        </a:lnTo>
                        <a:lnTo>
                          <a:pt x="43" y="248"/>
                        </a:lnTo>
                        <a:lnTo>
                          <a:pt x="50" y="255"/>
                        </a:lnTo>
                        <a:lnTo>
                          <a:pt x="57" y="262"/>
                        </a:lnTo>
                        <a:lnTo>
                          <a:pt x="63" y="265"/>
                        </a:lnTo>
                        <a:lnTo>
                          <a:pt x="81" y="257"/>
                        </a:lnTo>
                        <a:lnTo>
                          <a:pt x="97" y="248"/>
                        </a:lnTo>
                        <a:lnTo>
                          <a:pt x="111" y="239"/>
                        </a:lnTo>
                        <a:lnTo>
                          <a:pt x="124" y="230"/>
                        </a:lnTo>
                        <a:lnTo>
                          <a:pt x="137" y="222"/>
                        </a:lnTo>
                        <a:lnTo>
                          <a:pt x="151" y="213"/>
                        </a:lnTo>
                        <a:lnTo>
                          <a:pt x="164" y="204"/>
                        </a:lnTo>
                        <a:lnTo>
                          <a:pt x="175" y="194"/>
                        </a:lnTo>
                        <a:lnTo>
                          <a:pt x="188" y="184"/>
                        </a:lnTo>
                        <a:lnTo>
                          <a:pt x="203" y="171"/>
                        </a:lnTo>
                        <a:lnTo>
                          <a:pt x="218" y="158"/>
                        </a:lnTo>
                        <a:lnTo>
                          <a:pt x="234" y="142"/>
                        </a:lnTo>
                        <a:lnTo>
                          <a:pt x="251" y="126"/>
                        </a:lnTo>
                        <a:lnTo>
                          <a:pt x="270" y="105"/>
                        </a:lnTo>
                        <a:lnTo>
                          <a:pt x="292" y="83"/>
                        </a:lnTo>
                        <a:lnTo>
                          <a:pt x="315" y="59"/>
                        </a:lnTo>
                        <a:lnTo>
                          <a:pt x="305" y="50"/>
                        </a:lnTo>
                        <a:lnTo>
                          <a:pt x="293" y="42"/>
                        </a:lnTo>
                        <a:lnTo>
                          <a:pt x="283" y="35"/>
                        </a:lnTo>
                        <a:lnTo>
                          <a:pt x="274" y="28"/>
                        </a:lnTo>
                        <a:lnTo>
                          <a:pt x="266" y="21"/>
                        </a:lnTo>
                        <a:lnTo>
                          <a:pt x="258" y="13"/>
                        </a:lnTo>
                        <a:lnTo>
                          <a:pt x="253" y="6"/>
                        </a:lnTo>
                        <a:lnTo>
                          <a:pt x="24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45" name=""/>
                  <p:cNvSpPr/>
                  <p:nvPr/>
                </p:nvSpPr>
                <p:spPr>
                  <a:xfrm>
                    <a:off x="2998440" y="5384880"/>
                    <a:ext cx="1512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264" h="246">
                        <a:moveTo>
                          <a:pt x="227" y="0"/>
                        </a:moveTo>
                        <a:lnTo>
                          <a:pt x="220" y="3"/>
                        </a:lnTo>
                        <a:lnTo>
                          <a:pt x="210" y="8"/>
                        </a:lnTo>
                        <a:lnTo>
                          <a:pt x="197" y="16"/>
                        </a:lnTo>
                        <a:lnTo>
                          <a:pt x="183" y="24"/>
                        </a:lnTo>
                        <a:lnTo>
                          <a:pt x="167" y="35"/>
                        </a:lnTo>
                        <a:lnTo>
                          <a:pt x="151" y="45"/>
                        </a:lnTo>
                        <a:lnTo>
                          <a:pt x="134" y="58"/>
                        </a:lnTo>
                        <a:lnTo>
                          <a:pt x="116" y="72"/>
                        </a:lnTo>
                        <a:lnTo>
                          <a:pt x="97" y="87"/>
                        </a:lnTo>
                        <a:lnTo>
                          <a:pt x="80" y="103"/>
                        </a:lnTo>
                        <a:lnTo>
                          <a:pt x="64" y="121"/>
                        </a:lnTo>
                        <a:lnTo>
                          <a:pt x="46" y="140"/>
                        </a:lnTo>
                        <a:lnTo>
                          <a:pt x="32" y="158"/>
                        </a:lnTo>
                        <a:lnTo>
                          <a:pt x="20" y="179"/>
                        </a:lnTo>
                        <a:lnTo>
                          <a:pt x="9" y="199"/>
                        </a:lnTo>
                        <a:lnTo>
                          <a:pt x="0" y="221"/>
                        </a:lnTo>
                        <a:lnTo>
                          <a:pt x="4" y="227"/>
                        </a:lnTo>
                        <a:lnTo>
                          <a:pt x="9" y="233"/>
                        </a:lnTo>
                        <a:lnTo>
                          <a:pt x="12" y="237"/>
                        </a:lnTo>
                        <a:lnTo>
                          <a:pt x="14" y="240"/>
                        </a:lnTo>
                        <a:lnTo>
                          <a:pt x="16" y="243"/>
                        </a:lnTo>
                        <a:lnTo>
                          <a:pt x="17" y="244"/>
                        </a:lnTo>
                        <a:lnTo>
                          <a:pt x="19" y="246"/>
                        </a:lnTo>
                        <a:lnTo>
                          <a:pt x="19" y="246"/>
                        </a:lnTo>
                        <a:lnTo>
                          <a:pt x="36" y="239"/>
                        </a:lnTo>
                        <a:lnTo>
                          <a:pt x="55" y="227"/>
                        </a:lnTo>
                        <a:lnTo>
                          <a:pt x="74" y="215"/>
                        </a:lnTo>
                        <a:lnTo>
                          <a:pt x="95" y="201"/>
                        </a:lnTo>
                        <a:lnTo>
                          <a:pt x="115" y="185"/>
                        </a:lnTo>
                        <a:lnTo>
                          <a:pt x="134" y="167"/>
                        </a:lnTo>
                        <a:lnTo>
                          <a:pt x="153" y="148"/>
                        </a:lnTo>
                        <a:lnTo>
                          <a:pt x="172" y="131"/>
                        </a:lnTo>
                        <a:lnTo>
                          <a:pt x="189" y="112"/>
                        </a:lnTo>
                        <a:lnTo>
                          <a:pt x="205" y="93"/>
                        </a:lnTo>
                        <a:lnTo>
                          <a:pt x="220" y="75"/>
                        </a:lnTo>
                        <a:lnTo>
                          <a:pt x="233" y="59"/>
                        </a:lnTo>
                        <a:lnTo>
                          <a:pt x="245" y="43"/>
                        </a:lnTo>
                        <a:lnTo>
                          <a:pt x="253" y="30"/>
                        </a:lnTo>
                        <a:lnTo>
                          <a:pt x="259" y="19"/>
                        </a:lnTo>
                        <a:lnTo>
                          <a:pt x="264" y="10"/>
                        </a:lnTo>
                        <a:lnTo>
                          <a:pt x="256" y="7"/>
                        </a:lnTo>
                        <a:lnTo>
                          <a:pt x="249" y="5"/>
                        </a:lnTo>
                        <a:lnTo>
                          <a:pt x="243" y="3"/>
                        </a:lnTo>
                        <a:lnTo>
                          <a:pt x="239" y="1"/>
                        </a:lnTo>
                        <a:lnTo>
                          <a:pt x="234" y="0"/>
                        </a:lnTo>
                        <a:lnTo>
                          <a:pt x="232" y="0"/>
                        </a:lnTo>
                        <a:lnTo>
                          <a:pt x="229" y="0"/>
                        </a:lnTo>
                        <a:lnTo>
                          <a:pt x="2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46" name=""/>
                  <p:cNvSpPr/>
                  <p:nvPr/>
                </p:nvSpPr>
                <p:spPr>
                  <a:xfrm>
                    <a:off x="3005640" y="5387400"/>
                    <a:ext cx="1476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261" h="269">
                        <a:moveTo>
                          <a:pt x="232" y="0"/>
                        </a:moveTo>
                        <a:lnTo>
                          <a:pt x="223" y="8"/>
                        </a:lnTo>
                        <a:lnTo>
                          <a:pt x="213" y="19"/>
                        </a:lnTo>
                        <a:lnTo>
                          <a:pt x="200" y="32"/>
                        </a:lnTo>
                        <a:lnTo>
                          <a:pt x="184" y="46"/>
                        </a:lnTo>
                        <a:lnTo>
                          <a:pt x="166" y="62"/>
                        </a:lnTo>
                        <a:lnTo>
                          <a:pt x="149" y="80"/>
                        </a:lnTo>
                        <a:lnTo>
                          <a:pt x="130" y="99"/>
                        </a:lnTo>
                        <a:lnTo>
                          <a:pt x="111" y="118"/>
                        </a:lnTo>
                        <a:lnTo>
                          <a:pt x="92" y="137"/>
                        </a:lnTo>
                        <a:lnTo>
                          <a:pt x="73" y="156"/>
                        </a:lnTo>
                        <a:lnTo>
                          <a:pt x="55" y="175"/>
                        </a:lnTo>
                        <a:lnTo>
                          <a:pt x="39" y="192"/>
                        </a:lnTo>
                        <a:lnTo>
                          <a:pt x="25" y="208"/>
                        </a:lnTo>
                        <a:lnTo>
                          <a:pt x="13" y="224"/>
                        </a:lnTo>
                        <a:lnTo>
                          <a:pt x="4" y="237"/>
                        </a:lnTo>
                        <a:lnTo>
                          <a:pt x="0" y="247"/>
                        </a:lnTo>
                        <a:lnTo>
                          <a:pt x="6" y="252"/>
                        </a:lnTo>
                        <a:lnTo>
                          <a:pt x="13" y="255"/>
                        </a:lnTo>
                        <a:lnTo>
                          <a:pt x="20" y="259"/>
                        </a:lnTo>
                        <a:lnTo>
                          <a:pt x="28" y="262"/>
                        </a:lnTo>
                        <a:lnTo>
                          <a:pt x="34" y="265"/>
                        </a:lnTo>
                        <a:lnTo>
                          <a:pt x="39" y="266"/>
                        </a:lnTo>
                        <a:lnTo>
                          <a:pt x="42" y="268"/>
                        </a:lnTo>
                        <a:lnTo>
                          <a:pt x="44" y="269"/>
                        </a:lnTo>
                        <a:lnTo>
                          <a:pt x="53" y="265"/>
                        </a:lnTo>
                        <a:lnTo>
                          <a:pt x="63" y="259"/>
                        </a:lnTo>
                        <a:lnTo>
                          <a:pt x="74" y="250"/>
                        </a:lnTo>
                        <a:lnTo>
                          <a:pt x="89" y="239"/>
                        </a:lnTo>
                        <a:lnTo>
                          <a:pt x="105" y="226"/>
                        </a:lnTo>
                        <a:lnTo>
                          <a:pt x="121" y="211"/>
                        </a:lnTo>
                        <a:lnTo>
                          <a:pt x="137" y="193"/>
                        </a:lnTo>
                        <a:lnTo>
                          <a:pt x="155" y="176"/>
                        </a:lnTo>
                        <a:lnTo>
                          <a:pt x="171" y="157"/>
                        </a:lnTo>
                        <a:lnTo>
                          <a:pt x="188" y="137"/>
                        </a:lnTo>
                        <a:lnTo>
                          <a:pt x="204" y="116"/>
                        </a:lnTo>
                        <a:lnTo>
                          <a:pt x="219" y="96"/>
                        </a:lnTo>
                        <a:lnTo>
                          <a:pt x="232" y="74"/>
                        </a:lnTo>
                        <a:lnTo>
                          <a:pt x="243" y="52"/>
                        </a:lnTo>
                        <a:lnTo>
                          <a:pt x="254" y="30"/>
                        </a:lnTo>
                        <a:lnTo>
                          <a:pt x="261" y="8"/>
                        </a:lnTo>
                        <a:lnTo>
                          <a:pt x="254" y="7"/>
                        </a:lnTo>
                        <a:lnTo>
                          <a:pt x="246" y="4"/>
                        </a:lnTo>
                        <a:lnTo>
                          <a:pt x="242" y="3"/>
                        </a:lnTo>
                        <a:lnTo>
                          <a:pt x="238" y="3"/>
                        </a:lnTo>
                        <a:lnTo>
                          <a:pt x="235" y="1"/>
                        </a:lnTo>
                        <a:lnTo>
                          <a:pt x="233" y="1"/>
                        </a:lnTo>
                        <a:lnTo>
                          <a:pt x="232" y="0"/>
                        </a:lnTo>
                        <a:lnTo>
                          <a:pt x="232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47" name=""/>
                  <p:cNvSpPr/>
                  <p:nvPr/>
                </p:nvSpPr>
                <p:spPr>
                  <a:xfrm>
                    <a:off x="3012480" y="5388840"/>
                    <a:ext cx="16200" cy="13680"/>
                  </a:xfrm>
                  <a:custGeom>
                    <a:avLst/>
                    <a:gdLst/>
                    <a:ahLst/>
                    <a:rect l="l" t="t" r="r" b="b"/>
                    <a:pathLst>
                      <a:path w="282" h="260">
                        <a:moveTo>
                          <a:pt x="282" y="3"/>
                        </a:moveTo>
                        <a:lnTo>
                          <a:pt x="275" y="19"/>
                        </a:lnTo>
                        <a:lnTo>
                          <a:pt x="266" y="38"/>
                        </a:lnTo>
                        <a:lnTo>
                          <a:pt x="255" y="56"/>
                        </a:lnTo>
                        <a:lnTo>
                          <a:pt x="243" y="75"/>
                        </a:lnTo>
                        <a:lnTo>
                          <a:pt x="228" y="94"/>
                        </a:lnTo>
                        <a:lnTo>
                          <a:pt x="214" y="113"/>
                        </a:lnTo>
                        <a:lnTo>
                          <a:pt x="196" y="130"/>
                        </a:lnTo>
                        <a:lnTo>
                          <a:pt x="180" y="149"/>
                        </a:lnTo>
                        <a:lnTo>
                          <a:pt x="161" y="166"/>
                        </a:lnTo>
                        <a:lnTo>
                          <a:pt x="144" y="182"/>
                        </a:lnTo>
                        <a:lnTo>
                          <a:pt x="125" y="199"/>
                        </a:lnTo>
                        <a:lnTo>
                          <a:pt x="108" y="213"/>
                        </a:lnTo>
                        <a:lnTo>
                          <a:pt x="89" y="228"/>
                        </a:lnTo>
                        <a:lnTo>
                          <a:pt x="71" y="239"/>
                        </a:lnTo>
                        <a:lnTo>
                          <a:pt x="55" y="249"/>
                        </a:lnTo>
                        <a:lnTo>
                          <a:pt x="38" y="258"/>
                        </a:lnTo>
                        <a:lnTo>
                          <a:pt x="30" y="260"/>
                        </a:lnTo>
                        <a:lnTo>
                          <a:pt x="24" y="260"/>
                        </a:lnTo>
                        <a:lnTo>
                          <a:pt x="19" y="258"/>
                        </a:lnTo>
                        <a:lnTo>
                          <a:pt x="13" y="258"/>
                        </a:lnTo>
                        <a:lnTo>
                          <a:pt x="7" y="257"/>
                        </a:lnTo>
                        <a:lnTo>
                          <a:pt x="4" y="257"/>
                        </a:lnTo>
                        <a:lnTo>
                          <a:pt x="1" y="255"/>
                        </a:lnTo>
                        <a:lnTo>
                          <a:pt x="0" y="255"/>
                        </a:lnTo>
                        <a:lnTo>
                          <a:pt x="19" y="244"/>
                        </a:lnTo>
                        <a:lnTo>
                          <a:pt x="38" y="229"/>
                        </a:lnTo>
                        <a:lnTo>
                          <a:pt x="57" y="213"/>
                        </a:lnTo>
                        <a:lnTo>
                          <a:pt x="75" y="197"/>
                        </a:lnTo>
                        <a:lnTo>
                          <a:pt x="94" y="180"/>
                        </a:lnTo>
                        <a:lnTo>
                          <a:pt x="113" y="161"/>
                        </a:lnTo>
                        <a:lnTo>
                          <a:pt x="132" y="142"/>
                        </a:lnTo>
                        <a:lnTo>
                          <a:pt x="150" y="123"/>
                        </a:lnTo>
                        <a:lnTo>
                          <a:pt x="167" y="104"/>
                        </a:lnTo>
                        <a:lnTo>
                          <a:pt x="183" y="85"/>
                        </a:lnTo>
                        <a:lnTo>
                          <a:pt x="199" y="67"/>
                        </a:lnTo>
                        <a:lnTo>
                          <a:pt x="214" y="51"/>
                        </a:lnTo>
                        <a:lnTo>
                          <a:pt x="227" y="35"/>
                        </a:lnTo>
                        <a:lnTo>
                          <a:pt x="240" y="22"/>
                        </a:lnTo>
                        <a:lnTo>
                          <a:pt x="250" y="11"/>
                        </a:lnTo>
                        <a:lnTo>
                          <a:pt x="258" y="0"/>
                        </a:lnTo>
                        <a:lnTo>
                          <a:pt x="262" y="0"/>
                        </a:lnTo>
                        <a:lnTo>
                          <a:pt x="266" y="0"/>
                        </a:lnTo>
                        <a:lnTo>
                          <a:pt x="271" y="0"/>
                        </a:lnTo>
                        <a:lnTo>
                          <a:pt x="275" y="0"/>
                        </a:lnTo>
                        <a:lnTo>
                          <a:pt x="278" y="2"/>
                        </a:lnTo>
                        <a:lnTo>
                          <a:pt x="281" y="2"/>
                        </a:lnTo>
                        <a:lnTo>
                          <a:pt x="282" y="3"/>
                        </a:lnTo>
                        <a:lnTo>
                          <a:pt x="282" y="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120" bIns="-33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48" name=""/>
                  <p:cNvSpPr/>
                  <p:nvPr/>
                </p:nvSpPr>
                <p:spPr>
                  <a:xfrm>
                    <a:off x="2985840" y="5375520"/>
                    <a:ext cx="15480" cy="1224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6">
                        <a:moveTo>
                          <a:pt x="273" y="47"/>
                        </a:moveTo>
                        <a:lnTo>
                          <a:pt x="267" y="50"/>
                        </a:lnTo>
                        <a:lnTo>
                          <a:pt x="260" y="54"/>
                        </a:lnTo>
                        <a:lnTo>
                          <a:pt x="248" y="60"/>
                        </a:lnTo>
                        <a:lnTo>
                          <a:pt x="236" y="66"/>
                        </a:lnTo>
                        <a:lnTo>
                          <a:pt x="222" y="74"/>
                        </a:lnTo>
                        <a:lnTo>
                          <a:pt x="206" y="83"/>
                        </a:lnTo>
                        <a:lnTo>
                          <a:pt x="190" y="93"/>
                        </a:lnTo>
                        <a:lnTo>
                          <a:pt x="172" y="105"/>
                        </a:lnTo>
                        <a:lnTo>
                          <a:pt x="155" y="118"/>
                        </a:lnTo>
                        <a:lnTo>
                          <a:pt x="137" y="131"/>
                        </a:lnTo>
                        <a:lnTo>
                          <a:pt x="120" y="147"/>
                        </a:lnTo>
                        <a:lnTo>
                          <a:pt x="102" y="163"/>
                        </a:lnTo>
                        <a:lnTo>
                          <a:pt x="86" y="179"/>
                        </a:lnTo>
                        <a:lnTo>
                          <a:pt x="72" y="197"/>
                        </a:lnTo>
                        <a:lnTo>
                          <a:pt x="59" y="216"/>
                        </a:lnTo>
                        <a:lnTo>
                          <a:pt x="47" y="236"/>
                        </a:lnTo>
                        <a:lnTo>
                          <a:pt x="37" y="224"/>
                        </a:lnTo>
                        <a:lnTo>
                          <a:pt x="28" y="214"/>
                        </a:lnTo>
                        <a:lnTo>
                          <a:pt x="21" y="204"/>
                        </a:lnTo>
                        <a:lnTo>
                          <a:pt x="13" y="194"/>
                        </a:lnTo>
                        <a:lnTo>
                          <a:pt x="8" y="186"/>
                        </a:lnTo>
                        <a:lnTo>
                          <a:pt x="3" y="179"/>
                        </a:lnTo>
                        <a:lnTo>
                          <a:pt x="0" y="175"/>
                        </a:lnTo>
                        <a:lnTo>
                          <a:pt x="0" y="173"/>
                        </a:lnTo>
                        <a:lnTo>
                          <a:pt x="10" y="157"/>
                        </a:lnTo>
                        <a:lnTo>
                          <a:pt x="22" y="143"/>
                        </a:lnTo>
                        <a:lnTo>
                          <a:pt x="34" y="128"/>
                        </a:lnTo>
                        <a:lnTo>
                          <a:pt x="45" y="114"/>
                        </a:lnTo>
                        <a:lnTo>
                          <a:pt x="57" y="101"/>
                        </a:lnTo>
                        <a:lnTo>
                          <a:pt x="70" y="89"/>
                        </a:lnTo>
                        <a:lnTo>
                          <a:pt x="83" y="77"/>
                        </a:lnTo>
                        <a:lnTo>
                          <a:pt x="98" y="66"/>
                        </a:lnTo>
                        <a:lnTo>
                          <a:pt x="112" y="57"/>
                        </a:lnTo>
                        <a:lnTo>
                          <a:pt x="127" y="47"/>
                        </a:lnTo>
                        <a:lnTo>
                          <a:pt x="145" y="38"/>
                        </a:lnTo>
                        <a:lnTo>
                          <a:pt x="161" y="29"/>
                        </a:lnTo>
                        <a:lnTo>
                          <a:pt x="178" y="22"/>
                        </a:lnTo>
                        <a:lnTo>
                          <a:pt x="197" y="13"/>
                        </a:lnTo>
                        <a:lnTo>
                          <a:pt x="217" y="7"/>
                        </a:lnTo>
                        <a:lnTo>
                          <a:pt x="238" y="0"/>
                        </a:lnTo>
                        <a:lnTo>
                          <a:pt x="241" y="6"/>
                        </a:lnTo>
                        <a:lnTo>
                          <a:pt x="245" y="13"/>
                        </a:lnTo>
                        <a:lnTo>
                          <a:pt x="251" y="20"/>
                        </a:lnTo>
                        <a:lnTo>
                          <a:pt x="257" y="29"/>
                        </a:lnTo>
                        <a:lnTo>
                          <a:pt x="263" y="35"/>
                        </a:lnTo>
                        <a:lnTo>
                          <a:pt x="268" y="42"/>
                        </a:lnTo>
                        <a:lnTo>
                          <a:pt x="271" y="45"/>
                        </a:lnTo>
                        <a:lnTo>
                          <a:pt x="273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560" bIns="-34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49" name=""/>
                  <p:cNvSpPr/>
                  <p:nvPr/>
                </p:nvSpPr>
                <p:spPr>
                  <a:xfrm>
                    <a:off x="2983680" y="5370480"/>
                    <a:ext cx="1548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0">
                        <a:moveTo>
                          <a:pt x="12" y="230"/>
                        </a:moveTo>
                        <a:lnTo>
                          <a:pt x="25" y="217"/>
                        </a:lnTo>
                        <a:lnTo>
                          <a:pt x="37" y="204"/>
                        </a:lnTo>
                        <a:lnTo>
                          <a:pt x="50" y="192"/>
                        </a:lnTo>
                        <a:lnTo>
                          <a:pt x="63" y="179"/>
                        </a:lnTo>
                        <a:lnTo>
                          <a:pt x="76" y="167"/>
                        </a:lnTo>
                        <a:lnTo>
                          <a:pt x="89" y="154"/>
                        </a:lnTo>
                        <a:lnTo>
                          <a:pt x="102" y="143"/>
                        </a:lnTo>
                        <a:lnTo>
                          <a:pt x="117" y="131"/>
                        </a:lnTo>
                        <a:lnTo>
                          <a:pt x="133" y="119"/>
                        </a:lnTo>
                        <a:lnTo>
                          <a:pt x="149" y="109"/>
                        </a:lnTo>
                        <a:lnTo>
                          <a:pt x="167" y="99"/>
                        </a:lnTo>
                        <a:lnTo>
                          <a:pt x="185" y="87"/>
                        </a:lnTo>
                        <a:lnTo>
                          <a:pt x="204" y="79"/>
                        </a:lnTo>
                        <a:lnTo>
                          <a:pt x="226" y="70"/>
                        </a:lnTo>
                        <a:lnTo>
                          <a:pt x="250" y="61"/>
                        </a:lnTo>
                        <a:lnTo>
                          <a:pt x="273" y="52"/>
                        </a:lnTo>
                        <a:lnTo>
                          <a:pt x="271" y="47"/>
                        </a:lnTo>
                        <a:lnTo>
                          <a:pt x="269" y="41"/>
                        </a:lnTo>
                        <a:lnTo>
                          <a:pt x="266" y="33"/>
                        </a:lnTo>
                        <a:lnTo>
                          <a:pt x="261" y="26"/>
                        </a:lnTo>
                        <a:lnTo>
                          <a:pt x="258" y="19"/>
                        </a:lnTo>
                        <a:lnTo>
                          <a:pt x="255" y="12"/>
                        </a:lnTo>
                        <a:lnTo>
                          <a:pt x="252" y="6"/>
                        </a:lnTo>
                        <a:lnTo>
                          <a:pt x="251" y="0"/>
                        </a:lnTo>
                        <a:lnTo>
                          <a:pt x="236" y="3"/>
                        </a:lnTo>
                        <a:lnTo>
                          <a:pt x="220" y="7"/>
                        </a:lnTo>
                        <a:lnTo>
                          <a:pt x="204" y="13"/>
                        </a:lnTo>
                        <a:lnTo>
                          <a:pt x="187" y="22"/>
                        </a:lnTo>
                        <a:lnTo>
                          <a:pt x="169" y="32"/>
                        </a:lnTo>
                        <a:lnTo>
                          <a:pt x="152" y="44"/>
                        </a:lnTo>
                        <a:lnTo>
                          <a:pt x="133" y="55"/>
                        </a:lnTo>
                        <a:lnTo>
                          <a:pt x="116" y="70"/>
                        </a:lnTo>
                        <a:lnTo>
                          <a:pt x="98" y="84"/>
                        </a:lnTo>
                        <a:lnTo>
                          <a:pt x="81" y="100"/>
                        </a:lnTo>
                        <a:lnTo>
                          <a:pt x="65" y="116"/>
                        </a:lnTo>
                        <a:lnTo>
                          <a:pt x="48" y="132"/>
                        </a:lnTo>
                        <a:lnTo>
                          <a:pt x="35" y="150"/>
                        </a:lnTo>
                        <a:lnTo>
                          <a:pt x="22" y="166"/>
                        </a:lnTo>
                        <a:lnTo>
                          <a:pt x="11" y="183"/>
                        </a:lnTo>
                        <a:lnTo>
                          <a:pt x="0" y="201"/>
                        </a:lnTo>
                        <a:lnTo>
                          <a:pt x="2" y="205"/>
                        </a:lnTo>
                        <a:lnTo>
                          <a:pt x="3" y="210"/>
                        </a:lnTo>
                        <a:lnTo>
                          <a:pt x="5" y="215"/>
                        </a:lnTo>
                        <a:lnTo>
                          <a:pt x="8" y="220"/>
                        </a:lnTo>
                        <a:lnTo>
                          <a:pt x="9" y="224"/>
                        </a:lnTo>
                        <a:lnTo>
                          <a:pt x="11" y="227"/>
                        </a:lnTo>
                        <a:lnTo>
                          <a:pt x="12" y="230"/>
                        </a:lnTo>
                        <a:lnTo>
                          <a:pt x="12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50" name=""/>
                  <p:cNvSpPr/>
                  <p:nvPr/>
                </p:nvSpPr>
                <p:spPr>
                  <a:xfrm>
                    <a:off x="2981520" y="5363640"/>
                    <a:ext cx="1548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71" h="273">
                        <a:moveTo>
                          <a:pt x="0" y="230"/>
                        </a:moveTo>
                        <a:lnTo>
                          <a:pt x="1" y="236"/>
                        </a:lnTo>
                        <a:lnTo>
                          <a:pt x="3" y="241"/>
                        </a:lnTo>
                        <a:lnTo>
                          <a:pt x="4" y="249"/>
                        </a:lnTo>
                        <a:lnTo>
                          <a:pt x="6" y="256"/>
                        </a:lnTo>
                        <a:lnTo>
                          <a:pt x="7" y="263"/>
                        </a:lnTo>
                        <a:lnTo>
                          <a:pt x="7" y="268"/>
                        </a:lnTo>
                        <a:lnTo>
                          <a:pt x="9" y="272"/>
                        </a:lnTo>
                        <a:lnTo>
                          <a:pt x="9" y="273"/>
                        </a:lnTo>
                        <a:lnTo>
                          <a:pt x="19" y="260"/>
                        </a:lnTo>
                        <a:lnTo>
                          <a:pt x="31" y="247"/>
                        </a:lnTo>
                        <a:lnTo>
                          <a:pt x="42" y="233"/>
                        </a:lnTo>
                        <a:lnTo>
                          <a:pt x="57" y="220"/>
                        </a:lnTo>
                        <a:lnTo>
                          <a:pt x="71" y="205"/>
                        </a:lnTo>
                        <a:lnTo>
                          <a:pt x="87" y="192"/>
                        </a:lnTo>
                        <a:lnTo>
                          <a:pt x="103" y="179"/>
                        </a:lnTo>
                        <a:lnTo>
                          <a:pt x="121" y="166"/>
                        </a:lnTo>
                        <a:lnTo>
                          <a:pt x="138" y="154"/>
                        </a:lnTo>
                        <a:lnTo>
                          <a:pt x="157" y="142"/>
                        </a:lnTo>
                        <a:lnTo>
                          <a:pt x="176" y="132"/>
                        </a:lnTo>
                        <a:lnTo>
                          <a:pt x="195" y="122"/>
                        </a:lnTo>
                        <a:lnTo>
                          <a:pt x="214" y="113"/>
                        </a:lnTo>
                        <a:lnTo>
                          <a:pt x="233" y="106"/>
                        </a:lnTo>
                        <a:lnTo>
                          <a:pt x="252" y="102"/>
                        </a:lnTo>
                        <a:lnTo>
                          <a:pt x="271" y="97"/>
                        </a:lnTo>
                        <a:lnTo>
                          <a:pt x="269" y="91"/>
                        </a:lnTo>
                        <a:lnTo>
                          <a:pt x="269" y="84"/>
                        </a:lnTo>
                        <a:lnTo>
                          <a:pt x="268" y="77"/>
                        </a:lnTo>
                        <a:lnTo>
                          <a:pt x="267" y="71"/>
                        </a:lnTo>
                        <a:lnTo>
                          <a:pt x="265" y="64"/>
                        </a:lnTo>
                        <a:lnTo>
                          <a:pt x="264" y="56"/>
                        </a:lnTo>
                        <a:lnTo>
                          <a:pt x="262" y="49"/>
                        </a:lnTo>
                        <a:lnTo>
                          <a:pt x="261" y="43"/>
                        </a:lnTo>
                        <a:lnTo>
                          <a:pt x="261" y="36"/>
                        </a:lnTo>
                        <a:lnTo>
                          <a:pt x="259" y="30"/>
                        </a:lnTo>
                        <a:lnTo>
                          <a:pt x="259" y="24"/>
                        </a:lnTo>
                        <a:lnTo>
                          <a:pt x="258" y="19"/>
                        </a:lnTo>
                        <a:lnTo>
                          <a:pt x="258" y="13"/>
                        </a:lnTo>
                        <a:lnTo>
                          <a:pt x="258" y="8"/>
                        </a:lnTo>
                        <a:lnTo>
                          <a:pt x="258" y="4"/>
                        </a:lnTo>
                        <a:lnTo>
                          <a:pt x="259" y="0"/>
                        </a:lnTo>
                        <a:lnTo>
                          <a:pt x="240" y="4"/>
                        </a:lnTo>
                        <a:lnTo>
                          <a:pt x="223" y="7"/>
                        </a:lnTo>
                        <a:lnTo>
                          <a:pt x="204" y="11"/>
                        </a:lnTo>
                        <a:lnTo>
                          <a:pt x="186" y="17"/>
                        </a:lnTo>
                        <a:lnTo>
                          <a:pt x="167" y="23"/>
                        </a:lnTo>
                        <a:lnTo>
                          <a:pt x="151" y="30"/>
                        </a:lnTo>
                        <a:lnTo>
                          <a:pt x="134" y="38"/>
                        </a:lnTo>
                        <a:lnTo>
                          <a:pt x="118" y="46"/>
                        </a:lnTo>
                        <a:lnTo>
                          <a:pt x="102" y="55"/>
                        </a:lnTo>
                        <a:lnTo>
                          <a:pt x="86" y="65"/>
                        </a:lnTo>
                        <a:lnTo>
                          <a:pt x="71" y="77"/>
                        </a:lnTo>
                        <a:lnTo>
                          <a:pt x="57" y="90"/>
                        </a:lnTo>
                        <a:lnTo>
                          <a:pt x="44" y="102"/>
                        </a:lnTo>
                        <a:lnTo>
                          <a:pt x="31" y="116"/>
                        </a:lnTo>
                        <a:lnTo>
                          <a:pt x="19" y="132"/>
                        </a:lnTo>
                        <a:lnTo>
                          <a:pt x="7" y="148"/>
                        </a:lnTo>
                        <a:lnTo>
                          <a:pt x="7" y="151"/>
                        </a:lnTo>
                        <a:lnTo>
                          <a:pt x="7" y="154"/>
                        </a:lnTo>
                        <a:lnTo>
                          <a:pt x="9" y="157"/>
                        </a:lnTo>
                        <a:lnTo>
                          <a:pt x="10" y="160"/>
                        </a:lnTo>
                        <a:lnTo>
                          <a:pt x="10" y="161"/>
                        </a:lnTo>
                        <a:lnTo>
                          <a:pt x="12" y="164"/>
                        </a:lnTo>
                        <a:lnTo>
                          <a:pt x="12" y="166"/>
                        </a:lnTo>
                        <a:lnTo>
                          <a:pt x="12" y="166"/>
                        </a:lnTo>
                        <a:lnTo>
                          <a:pt x="14" y="163"/>
                        </a:lnTo>
                        <a:lnTo>
                          <a:pt x="19" y="158"/>
                        </a:lnTo>
                        <a:lnTo>
                          <a:pt x="22" y="154"/>
                        </a:lnTo>
                        <a:lnTo>
                          <a:pt x="28" y="150"/>
                        </a:lnTo>
                        <a:lnTo>
                          <a:pt x="33" y="144"/>
                        </a:lnTo>
                        <a:lnTo>
                          <a:pt x="39" y="138"/>
                        </a:lnTo>
                        <a:lnTo>
                          <a:pt x="47" y="132"/>
                        </a:lnTo>
                        <a:lnTo>
                          <a:pt x="54" y="125"/>
                        </a:lnTo>
                        <a:lnTo>
                          <a:pt x="63" y="119"/>
                        </a:lnTo>
                        <a:lnTo>
                          <a:pt x="70" y="113"/>
                        </a:lnTo>
                        <a:lnTo>
                          <a:pt x="79" y="107"/>
                        </a:lnTo>
                        <a:lnTo>
                          <a:pt x="87" y="102"/>
                        </a:lnTo>
                        <a:lnTo>
                          <a:pt x="98" y="96"/>
                        </a:lnTo>
                        <a:lnTo>
                          <a:pt x="106" y="91"/>
                        </a:lnTo>
                        <a:lnTo>
                          <a:pt x="116" y="86"/>
                        </a:lnTo>
                        <a:lnTo>
                          <a:pt x="127" y="83"/>
                        </a:lnTo>
                        <a:lnTo>
                          <a:pt x="134" y="80"/>
                        </a:lnTo>
                        <a:lnTo>
                          <a:pt x="143" y="78"/>
                        </a:lnTo>
                        <a:lnTo>
                          <a:pt x="153" y="77"/>
                        </a:lnTo>
                        <a:lnTo>
                          <a:pt x="162" y="75"/>
                        </a:lnTo>
                        <a:lnTo>
                          <a:pt x="169" y="75"/>
                        </a:lnTo>
                        <a:lnTo>
                          <a:pt x="176" y="74"/>
                        </a:lnTo>
                        <a:lnTo>
                          <a:pt x="181" y="74"/>
                        </a:lnTo>
                        <a:lnTo>
                          <a:pt x="182" y="74"/>
                        </a:lnTo>
                        <a:lnTo>
                          <a:pt x="172" y="78"/>
                        </a:lnTo>
                        <a:lnTo>
                          <a:pt x="160" y="83"/>
                        </a:lnTo>
                        <a:lnTo>
                          <a:pt x="149" y="90"/>
                        </a:lnTo>
                        <a:lnTo>
                          <a:pt x="135" y="99"/>
                        </a:lnTo>
                        <a:lnTo>
                          <a:pt x="121" y="107"/>
                        </a:lnTo>
                        <a:lnTo>
                          <a:pt x="108" y="118"/>
                        </a:lnTo>
                        <a:lnTo>
                          <a:pt x="93" y="128"/>
                        </a:lnTo>
                        <a:lnTo>
                          <a:pt x="80" y="139"/>
                        </a:lnTo>
                        <a:lnTo>
                          <a:pt x="65" y="151"/>
                        </a:lnTo>
                        <a:lnTo>
                          <a:pt x="54" y="163"/>
                        </a:lnTo>
                        <a:lnTo>
                          <a:pt x="41" y="174"/>
                        </a:lnTo>
                        <a:lnTo>
                          <a:pt x="31" y="186"/>
                        </a:lnTo>
                        <a:lnTo>
                          <a:pt x="20" y="198"/>
                        </a:lnTo>
                        <a:lnTo>
                          <a:pt x="12" y="209"/>
                        </a:lnTo>
                        <a:lnTo>
                          <a:pt x="6" y="220"/>
                        </a:lnTo>
                        <a:lnTo>
                          <a:pt x="0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51" name=""/>
                  <p:cNvSpPr/>
                  <p:nvPr/>
                </p:nvSpPr>
                <p:spPr>
                  <a:xfrm>
                    <a:off x="2980800" y="5357880"/>
                    <a:ext cx="1584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81" h="224">
                        <a:moveTo>
                          <a:pt x="1" y="224"/>
                        </a:moveTo>
                        <a:lnTo>
                          <a:pt x="11" y="210"/>
                        </a:lnTo>
                        <a:lnTo>
                          <a:pt x="25" y="194"/>
                        </a:lnTo>
                        <a:lnTo>
                          <a:pt x="39" y="179"/>
                        </a:lnTo>
                        <a:lnTo>
                          <a:pt x="54" y="165"/>
                        </a:lnTo>
                        <a:lnTo>
                          <a:pt x="70" y="149"/>
                        </a:lnTo>
                        <a:lnTo>
                          <a:pt x="87" y="134"/>
                        </a:lnTo>
                        <a:lnTo>
                          <a:pt x="105" y="121"/>
                        </a:lnTo>
                        <a:lnTo>
                          <a:pt x="124" y="108"/>
                        </a:lnTo>
                        <a:lnTo>
                          <a:pt x="143" y="96"/>
                        </a:lnTo>
                        <a:lnTo>
                          <a:pt x="162" y="86"/>
                        </a:lnTo>
                        <a:lnTo>
                          <a:pt x="180" y="77"/>
                        </a:lnTo>
                        <a:lnTo>
                          <a:pt x="199" y="68"/>
                        </a:lnTo>
                        <a:lnTo>
                          <a:pt x="218" y="64"/>
                        </a:lnTo>
                        <a:lnTo>
                          <a:pt x="237" y="60"/>
                        </a:lnTo>
                        <a:lnTo>
                          <a:pt x="253" y="58"/>
                        </a:lnTo>
                        <a:lnTo>
                          <a:pt x="271" y="60"/>
                        </a:lnTo>
                        <a:lnTo>
                          <a:pt x="272" y="51"/>
                        </a:lnTo>
                        <a:lnTo>
                          <a:pt x="272" y="44"/>
                        </a:lnTo>
                        <a:lnTo>
                          <a:pt x="274" y="36"/>
                        </a:lnTo>
                        <a:lnTo>
                          <a:pt x="275" y="29"/>
                        </a:lnTo>
                        <a:lnTo>
                          <a:pt x="277" y="22"/>
                        </a:lnTo>
                        <a:lnTo>
                          <a:pt x="278" y="15"/>
                        </a:lnTo>
                        <a:lnTo>
                          <a:pt x="280" y="9"/>
                        </a:lnTo>
                        <a:lnTo>
                          <a:pt x="281" y="3"/>
                        </a:lnTo>
                        <a:lnTo>
                          <a:pt x="268" y="0"/>
                        </a:lnTo>
                        <a:lnTo>
                          <a:pt x="255" y="0"/>
                        </a:lnTo>
                        <a:lnTo>
                          <a:pt x="239" y="3"/>
                        </a:lnTo>
                        <a:lnTo>
                          <a:pt x="221" y="6"/>
                        </a:lnTo>
                        <a:lnTo>
                          <a:pt x="204" y="12"/>
                        </a:lnTo>
                        <a:lnTo>
                          <a:pt x="185" y="19"/>
                        </a:lnTo>
                        <a:lnTo>
                          <a:pt x="166" y="29"/>
                        </a:lnTo>
                        <a:lnTo>
                          <a:pt x="145" y="39"/>
                        </a:lnTo>
                        <a:lnTo>
                          <a:pt x="127" y="52"/>
                        </a:lnTo>
                        <a:lnTo>
                          <a:pt x="106" y="67"/>
                        </a:lnTo>
                        <a:lnTo>
                          <a:pt x="86" y="83"/>
                        </a:lnTo>
                        <a:lnTo>
                          <a:pt x="68" y="102"/>
                        </a:lnTo>
                        <a:lnTo>
                          <a:pt x="49" y="121"/>
                        </a:lnTo>
                        <a:lnTo>
                          <a:pt x="32" y="143"/>
                        </a:lnTo>
                        <a:lnTo>
                          <a:pt x="16" y="166"/>
                        </a:lnTo>
                        <a:lnTo>
                          <a:pt x="0" y="191"/>
                        </a:lnTo>
                        <a:lnTo>
                          <a:pt x="0" y="197"/>
                        </a:lnTo>
                        <a:lnTo>
                          <a:pt x="0" y="204"/>
                        </a:lnTo>
                        <a:lnTo>
                          <a:pt x="1" y="210"/>
                        </a:lnTo>
                        <a:lnTo>
                          <a:pt x="1" y="214"/>
                        </a:lnTo>
                        <a:lnTo>
                          <a:pt x="1" y="218"/>
                        </a:lnTo>
                        <a:lnTo>
                          <a:pt x="1" y="221"/>
                        </a:lnTo>
                        <a:lnTo>
                          <a:pt x="1" y="224"/>
                        </a:lnTo>
                        <a:lnTo>
                          <a:pt x="1" y="22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52" name=""/>
                  <p:cNvSpPr/>
                  <p:nvPr/>
                </p:nvSpPr>
                <p:spPr>
                  <a:xfrm>
                    <a:off x="2981520" y="5348160"/>
                    <a:ext cx="2052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292">
                        <a:moveTo>
                          <a:pt x="0" y="292"/>
                        </a:moveTo>
                        <a:lnTo>
                          <a:pt x="11" y="274"/>
                        </a:lnTo>
                        <a:lnTo>
                          <a:pt x="26" y="258"/>
                        </a:lnTo>
                        <a:lnTo>
                          <a:pt x="40" y="242"/>
                        </a:lnTo>
                        <a:lnTo>
                          <a:pt x="58" y="226"/>
                        </a:lnTo>
                        <a:lnTo>
                          <a:pt x="75" y="212"/>
                        </a:lnTo>
                        <a:lnTo>
                          <a:pt x="94" y="197"/>
                        </a:lnTo>
                        <a:lnTo>
                          <a:pt x="113" y="184"/>
                        </a:lnTo>
                        <a:lnTo>
                          <a:pt x="134" y="169"/>
                        </a:lnTo>
                        <a:lnTo>
                          <a:pt x="155" y="158"/>
                        </a:lnTo>
                        <a:lnTo>
                          <a:pt x="177" y="146"/>
                        </a:lnTo>
                        <a:lnTo>
                          <a:pt x="199" y="136"/>
                        </a:lnTo>
                        <a:lnTo>
                          <a:pt x="221" y="126"/>
                        </a:lnTo>
                        <a:lnTo>
                          <a:pt x="243" y="117"/>
                        </a:lnTo>
                        <a:lnTo>
                          <a:pt x="265" y="110"/>
                        </a:lnTo>
                        <a:lnTo>
                          <a:pt x="287" y="104"/>
                        </a:lnTo>
                        <a:lnTo>
                          <a:pt x="308" y="98"/>
                        </a:lnTo>
                        <a:lnTo>
                          <a:pt x="307" y="89"/>
                        </a:lnTo>
                        <a:lnTo>
                          <a:pt x="307" y="80"/>
                        </a:lnTo>
                        <a:lnTo>
                          <a:pt x="308" y="72"/>
                        </a:lnTo>
                        <a:lnTo>
                          <a:pt x="310" y="63"/>
                        </a:lnTo>
                        <a:lnTo>
                          <a:pt x="314" y="54"/>
                        </a:lnTo>
                        <a:lnTo>
                          <a:pt x="319" y="47"/>
                        </a:lnTo>
                        <a:lnTo>
                          <a:pt x="323" y="38"/>
                        </a:lnTo>
                        <a:lnTo>
                          <a:pt x="329" y="31"/>
                        </a:lnTo>
                        <a:lnTo>
                          <a:pt x="335" y="25"/>
                        </a:lnTo>
                        <a:lnTo>
                          <a:pt x="339" y="18"/>
                        </a:lnTo>
                        <a:lnTo>
                          <a:pt x="345" y="13"/>
                        </a:lnTo>
                        <a:lnTo>
                          <a:pt x="349" y="9"/>
                        </a:lnTo>
                        <a:lnTo>
                          <a:pt x="354" y="5"/>
                        </a:lnTo>
                        <a:lnTo>
                          <a:pt x="356" y="2"/>
                        </a:lnTo>
                        <a:lnTo>
                          <a:pt x="359" y="0"/>
                        </a:lnTo>
                        <a:lnTo>
                          <a:pt x="359" y="0"/>
                        </a:lnTo>
                        <a:lnTo>
                          <a:pt x="349" y="2"/>
                        </a:lnTo>
                        <a:lnTo>
                          <a:pt x="339" y="3"/>
                        </a:lnTo>
                        <a:lnTo>
                          <a:pt x="329" y="6"/>
                        </a:lnTo>
                        <a:lnTo>
                          <a:pt x="317" y="9"/>
                        </a:lnTo>
                        <a:lnTo>
                          <a:pt x="306" y="12"/>
                        </a:lnTo>
                        <a:lnTo>
                          <a:pt x="294" y="15"/>
                        </a:lnTo>
                        <a:lnTo>
                          <a:pt x="282" y="18"/>
                        </a:lnTo>
                        <a:lnTo>
                          <a:pt x="271" y="22"/>
                        </a:lnTo>
                        <a:lnTo>
                          <a:pt x="257" y="27"/>
                        </a:lnTo>
                        <a:lnTo>
                          <a:pt x="244" y="32"/>
                        </a:lnTo>
                        <a:lnTo>
                          <a:pt x="233" y="37"/>
                        </a:lnTo>
                        <a:lnTo>
                          <a:pt x="220" y="43"/>
                        </a:lnTo>
                        <a:lnTo>
                          <a:pt x="206" y="48"/>
                        </a:lnTo>
                        <a:lnTo>
                          <a:pt x="193" y="54"/>
                        </a:lnTo>
                        <a:lnTo>
                          <a:pt x="182" y="62"/>
                        </a:lnTo>
                        <a:lnTo>
                          <a:pt x="169" y="69"/>
                        </a:lnTo>
                        <a:lnTo>
                          <a:pt x="155" y="76"/>
                        </a:lnTo>
                        <a:lnTo>
                          <a:pt x="144" y="83"/>
                        </a:lnTo>
                        <a:lnTo>
                          <a:pt x="131" y="92"/>
                        </a:lnTo>
                        <a:lnTo>
                          <a:pt x="119" y="101"/>
                        </a:lnTo>
                        <a:lnTo>
                          <a:pt x="107" y="110"/>
                        </a:lnTo>
                        <a:lnTo>
                          <a:pt x="96" y="120"/>
                        </a:lnTo>
                        <a:lnTo>
                          <a:pt x="85" y="129"/>
                        </a:lnTo>
                        <a:lnTo>
                          <a:pt x="74" y="140"/>
                        </a:lnTo>
                        <a:lnTo>
                          <a:pt x="65" y="150"/>
                        </a:lnTo>
                        <a:lnTo>
                          <a:pt x="55" y="162"/>
                        </a:lnTo>
                        <a:lnTo>
                          <a:pt x="45" y="172"/>
                        </a:lnTo>
                        <a:lnTo>
                          <a:pt x="37" y="185"/>
                        </a:lnTo>
                        <a:lnTo>
                          <a:pt x="29" y="197"/>
                        </a:lnTo>
                        <a:lnTo>
                          <a:pt x="21" y="210"/>
                        </a:lnTo>
                        <a:lnTo>
                          <a:pt x="14" y="223"/>
                        </a:lnTo>
                        <a:lnTo>
                          <a:pt x="8" y="236"/>
                        </a:lnTo>
                        <a:lnTo>
                          <a:pt x="7" y="244"/>
                        </a:lnTo>
                        <a:lnTo>
                          <a:pt x="5" y="252"/>
                        </a:lnTo>
                        <a:lnTo>
                          <a:pt x="4" y="261"/>
                        </a:lnTo>
                        <a:lnTo>
                          <a:pt x="2" y="270"/>
                        </a:lnTo>
                        <a:lnTo>
                          <a:pt x="1" y="279"/>
                        </a:lnTo>
                        <a:lnTo>
                          <a:pt x="0" y="284"/>
                        </a:lnTo>
                        <a:lnTo>
                          <a:pt x="0" y="290"/>
                        </a:lnTo>
                        <a:lnTo>
                          <a:pt x="0" y="29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53" name=""/>
                  <p:cNvSpPr/>
                  <p:nvPr/>
                </p:nvSpPr>
                <p:spPr>
                  <a:xfrm>
                    <a:off x="3038400" y="5382720"/>
                    <a:ext cx="972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3" h="173">
                        <a:moveTo>
                          <a:pt x="87" y="173"/>
                        </a:moveTo>
                        <a:lnTo>
                          <a:pt x="96" y="172"/>
                        </a:lnTo>
                        <a:lnTo>
                          <a:pt x="105" y="172"/>
                        </a:lnTo>
                        <a:lnTo>
                          <a:pt x="112" y="169"/>
                        </a:lnTo>
                        <a:lnTo>
                          <a:pt x="121" y="166"/>
                        </a:lnTo>
                        <a:lnTo>
                          <a:pt x="128" y="163"/>
                        </a:lnTo>
                        <a:lnTo>
                          <a:pt x="135" y="159"/>
                        </a:lnTo>
                        <a:lnTo>
                          <a:pt x="141" y="153"/>
                        </a:lnTo>
                        <a:lnTo>
                          <a:pt x="148" y="147"/>
                        </a:lnTo>
                        <a:lnTo>
                          <a:pt x="153" y="141"/>
                        </a:lnTo>
                        <a:lnTo>
                          <a:pt x="159" y="135"/>
                        </a:lnTo>
                        <a:lnTo>
                          <a:pt x="163" y="128"/>
                        </a:lnTo>
                        <a:lnTo>
                          <a:pt x="166" y="121"/>
                        </a:lnTo>
                        <a:lnTo>
                          <a:pt x="169" y="112"/>
                        </a:lnTo>
                        <a:lnTo>
                          <a:pt x="172" y="105"/>
                        </a:lnTo>
                        <a:lnTo>
                          <a:pt x="173" y="96"/>
                        </a:lnTo>
                        <a:lnTo>
                          <a:pt x="173" y="86"/>
                        </a:lnTo>
                        <a:lnTo>
                          <a:pt x="173" y="77"/>
                        </a:lnTo>
                        <a:lnTo>
                          <a:pt x="172" y="68"/>
                        </a:lnTo>
                        <a:lnTo>
                          <a:pt x="169" y="61"/>
                        </a:lnTo>
                        <a:lnTo>
                          <a:pt x="166" y="52"/>
                        </a:lnTo>
                        <a:lnTo>
                          <a:pt x="163" y="45"/>
                        </a:lnTo>
                        <a:lnTo>
                          <a:pt x="159" y="38"/>
                        </a:lnTo>
                        <a:lnTo>
                          <a:pt x="153" y="32"/>
                        </a:lnTo>
                        <a:lnTo>
                          <a:pt x="148" y="25"/>
                        </a:lnTo>
                        <a:lnTo>
                          <a:pt x="141" y="19"/>
                        </a:lnTo>
                        <a:lnTo>
                          <a:pt x="135" y="14"/>
                        </a:lnTo>
                        <a:lnTo>
                          <a:pt x="128" y="10"/>
                        </a:lnTo>
                        <a:lnTo>
                          <a:pt x="121" y="6"/>
                        </a:lnTo>
                        <a:lnTo>
                          <a:pt x="112" y="4"/>
                        </a:lnTo>
                        <a:lnTo>
                          <a:pt x="105" y="1"/>
                        </a:lnTo>
                        <a:lnTo>
                          <a:pt x="96" y="0"/>
                        </a:lnTo>
                        <a:lnTo>
                          <a:pt x="87" y="0"/>
                        </a:lnTo>
                        <a:lnTo>
                          <a:pt x="79" y="0"/>
                        </a:lnTo>
                        <a:lnTo>
                          <a:pt x="68" y="1"/>
                        </a:lnTo>
                        <a:lnTo>
                          <a:pt x="61" y="4"/>
                        </a:lnTo>
                        <a:lnTo>
                          <a:pt x="52" y="6"/>
                        </a:lnTo>
                        <a:lnTo>
                          <a:pt x="45" y="10"/>
                        </a:lnTo>
                        <a:lnTo>
                          <a:pt x="38" y="14"/>
                        </a:lnTo>
                        <a:lnTo>
                          <a:pt x="32" y="19"/>
                        </a:lnTo>
                        <a:lnTo>
                          <a:pt x="26" y="25"/>
                        </a:lnTo>
                        <a:lnTo>
                          <a:pt x="20" y="32"/>
                        </a:lnTo>
                        <a:lnTo>
                          <a:pt x="14" y="38"/>
                        </a:lnTo>
                        <a:lnTo>
                          <a:pt x="11" y="45"/>
                        </a:lnTo>
                        <a:lnTo>
                          <a:pt x="7" y="52"/>
                        </a:lnTo>
                        <a:lnTo>
                          <a:pt x="4" y="61"/>
                        </a:lnTo>
                        <a:lnTo>
                          <a:pt x="1" y="68"/>
                        </a:lnTo>
                        <a:lnTo>
                          <a:pt x="1" y="77"/>
                        </a:lnTo>
                        <a:lnTo>
                          <a:pt x="0" y="86"/>
                        </a:lnTo>
                        <a:lnTo>
                          <a:pt x="1" y="96"/>
                        </a:lnTo>
                        <a:lnTo>
                          <a:pt x="1" y="105"/>
                        </a:lnTo>
                        <a:lnTo>
                          <a:pt x="4" y="112"/>
                        </a:lnTo>
                        <a:lnTo>
                          <a:pt x="7" y="121"/>
                        </a:lnTo>
                        <a:lnTo>
                          <a:pt x="11" y="128"/>
                        </a:lnTo>
                        <a:lnTo>
                          <a:pt x="14" y="135"/>
                        </a:lnTo>
                        <a:lnTo>
                          <a:pt x="20" y="141"/>
                        </a:lnTo>
                        <a:lnTo>
                          <a:pt x="26" y="147"/>
                        </a:lnTo>
                        <a:lnTo>
                          <a:pt x="32" y="153"/>
                        </a:lnTo>
                        <a:lnTo>
                          <a:pt x="38" y="159"/>
                        </a:lnTo>
                        <a:lnTo>
                          <a:pt x="45" y="163"/>
                        </a:lnTo>
                        <a:lnTo>
                          <a:pt x="52" y="166"/>
                        </a:lnTo>
                        <a:lnTo>
                          <a:pt x="61" y="169"/>
                        </a:lnTo>
                        <a:lnTo>
                          <a:pt x="68" y="172"/>
                        </a:lnTo>
                        <a:lnTo>
                          <a:pt x="79" y="172"/>
                        </a:lnTo>
                        <a:lnTo>
                          <a:pt x="87" y="17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54" name=""/>
                  <p:cNvSpPr/>
                  <p:nvPr/>
                </p:nvSpPr>
                <p:spPr>
                  <a:xfrm>
                    <a:off x="3048120" y="53776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8"/>
                        </a:lnTo>
                        <a:lnTo>
                          <a:pt x="83" y="61"/>
                        </a:lnTo>
                        <a:lnTo>
                          <a:pt x="85" y="52"/>
                        </a:lnTo>
                        <a:lnTo>
                          <a:pt x="86" y="43"/>
                        </a:lnTo>
                        <a:lnTo>
                          <a:pt x="85" y="35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4"/>
                        </a:lnTo>
                        <a:lnTo>
                          <a:pt x="51" y="1"/>
                        </a:lnTo>
                        <a:lnTo>
                          <a:pt x="42" y="0"/>
                        </a:lnTo>
                        <a:lnTo>
                          <a:pt x="34" y="1"/>
                        </a:lnTo>
                        <a:lnTo>
                          <a:pt x="26" y="4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8" y="19"/>
                        </a:lnTo>
                        <a:lnTo>
                          <a:pt x="3" y="26"/>
                        </a:lnTo>
                        <a:lnTo>
                          <a:pt x="0" y="35"/>
                        </a:lnTo>
                        <a:lnTo>
                          <a:pt x="0" y="43"/>
                        </a:lnTo>
                        <a:lnTo>
                          <a:pt x="0" y="52"/>
                        </a:lnTo>
                        <a:lnTo>
                          <a:pt x="3" y="61"/>
                        </a:lnTo>
                        <a:lnTo>
                          <a:pt x="8" y="68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4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55" name=""/>
                  <p:cNvSpPr/>
                  <p:nvPr/>
                </p:nvSpPr>
                <p:spPr>
                  <a:xfrm>
                    <a:off x="2867040" y="531864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1" y="83"/>
                        </a:lnTo>
                        <a:lnTo>
                          <a:pt x="68" y="78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2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8" y="7"/>
                        </a:lnTo>
                        <a:lnTo>
                          <a:pt x="61" y="3"/>
                        </a:lnTo>
                        <a:lnTo>
                          <a:pt x="52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2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8"/>
                        </a:lnTo>
                        <a:lnTo>
                          <a:pt x="27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56" name=""/>
                  <p:cNvSpPr/>
                  <p:nvPr/>
                </p:nvSpPr>
                <p:spPr>
                  <a:xfrm>
                    <a:off x="3049920" y="52545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6">
                        <a:moveTo>
                          <a:pt x="44" y="86"/>
                        </a:moveTo>
                        <a:lnTo>
                          <a:pt x="53" y="84"/>
                        </a:lnTo>
                        <a:lnTo>
                          <a:pt x="62" y="83"/>
                        </a:lnTo>
                        <a:lnTo>
                          <a:pt x="69" y="79"/>
                        </a:lnTo>
                        <a:lnTo>
                          <a:pt x="75" y="74"/>
                        </a:lnTo>
                        <a:lnTo>
                          <a:pt x="81" y="67"/>
                        </a:lnTo>
                        <a:lnTo>
                          <a:pt x="85" y="60"/>
                        </a:lnTo>
                        <a:lnTo>
                          <a:pt x="86" y="52"/>
                        </a:lnTo>
                        <a:lnTo>
                          <a:pt x="88" y="42"/>
                        </a:lnTo>
                        <a:lnTo>
                          <a:pt x="86" y="33"/>
                        </a:lnTo>
                        <a:lnTo>
                          <a:pt x="85" y="26"/>
                        </a:lnTo>
                        <a:lnTo>
                          <a:pt x="81" y="19"/>
                        </a:lnTo>
                        <a:lnTo>
                          <a:pt x="75" y="12"/>
                        </a:lnTo>
                        <a:lnTo>
                          <a:pt x="69" y="7"/>
                        </a:lnTo>
                        <a:lnTo>
                          <a:pt x="62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19" y="7"/>
                        </a:lnTo>
                        <a:lnTo>
                          <a:pt x="14" y="12"/>
                        </a:lnTo>
                        <a:lnTo>
                          <a:pt x="8" y="19"/>
                        </a:lnTo>
                        <a:lnTo>
                          <a:pt x="5" y="26"/>
                        </a:lnTo>
                        <a:lnTo>
                          <a:pt x="2" y="33"/>
                        </a:lnTo>
                        <a:lnTo>
                          <a:pt x="0" y="42"/>
                        </a:lnTo>
                        <a:lnTo>
                          <a:pt x="2" y="52"/>
                        </a:lnTo>
                        <a:lnTo>
                          <a:pt x="5" y="60"/>
                        </a:lnTo>
                        <a:lnTo>
                          <a:pt x="8" y="67"/>
                        </a:lnTo>
                        <a:lnTo>
                          <a:pt x="14" y="74"/>
                        </a:lnTo>
                        <a:lnTo>
                          <a:pt x="19" y="79"/>
                        </a:lnTo>
                        <a:lnTo>
                          <a:pt x="27" y="83"/>
                        </a:lnTo>
                        <a:lnTo>
                          <a:pt x="35" y="84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57" name=""/>
                  <p:cNvSpPr/>
                  <p:nvPr/>
                </p:nvSpPr>
                <p:spPr>
                  <a:xfrm>
                    <a:off x="2860200" y="53247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5"/>
                        </a:lnTo>
                        <a:lnTo>
                          <a:pt x="60" y="82"/>
                        </a:lnTo>
                        <a:lnTo>
                          <a:pt x="67" y="79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4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2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2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4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9"/>
                        </a:lnTo>
                        <a:lnTo>
                          <a:pt x="26" y="82"/>
                        </a:lnTo>
                        <a:lnTo>
                          <a:pt x="33" y="85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58" name=""/>
                  <p:cNvSpPr/>
                  <p:nvPr/>
                </p:nvSpPr>
                <p:spPr>
                  <a:xfrm>
                    <a:off x="2860200" y="53067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4"/>
                        </a:lnTo>
                        <a:lnTo>
                          <a:pt x="60" y="81"/>
                        </a:lnTo>
                        <a:lnTo>
                          <a:pt x="67" y="78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59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3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1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1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3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59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8"/>
                        </a:lnTo>
                        <a:lnTo>
                          <a:pt x="26" y="81"/>
                        </a:lnTo>
                        <a:lnTo>
                          <a:pt x="33" y="84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59" name=""/>
                  <p:cNvSpPr/>
                  <p:nvPr/>
                </p:nvSpPr>
                <p:spPr>
                  <a:xfrm>
                    <a:off x="3100680" y="528624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3"/>
                        </a:lnTo>
                        <a:lnTo>
                          <a:pt x="86" y="44"/>
                        </a:lnTo>
                        <a:lnTo>
                          <a:pt x="84" y="35"/>
                        </a:lnTo>
                        <a:lnTo>
                          <a:pt x="83" y="28"/>
                        </a:lnTo>
                        <a:lnTo>
                          <a:pt x="79" y="20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2"/>
                        </a:lnTo>
                        <a:lnTo>
                          <a:pt x="42" y="0"/>
                        </a:lnTo>
                        <a:lnTo>
                          <a:pt x="33" y="2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7" y="20"/>
                        </a:lnTo>
                        <a:lnTo>
                          <a:pt x="3" y="28"/>
                        </a:lnTo>
                        <a:lnTo>
                          <a:pt x="0" y="35"/>
                        </a:lnTo>
                        <a:lnTo>
                          <a:pt x="0" y="44"/>
                        </a:lnTo>
                        <a:lnTo>
                          <a:pt x="0" y="53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3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60" name=""/>
                  <p:cNvSpPr/>
                  <p:nvPr/>
                </p:nvSpPr>
                <p:spPr>
                  <a:xfrm>
                    <a:off x="2923200" y="537084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0" y="83"/>
                        </a:lnTo>
                        <a:lnTo>
                          <a:pt x="67" y="79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3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2" y="2"/>
                        </a:lnTo>
                        <a:lnTo>
                          <a:pt x="44" y="0"/>
                        </a:lnTo>
                        <a:lnTo>
                          <a:pt x="35" y="2"/>
                        </a:lnTo>
                        <a:lnTo>
                          <a:pt x="28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3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9"/>
                        </a:lnTo>
                        <a:lnTo>
                          <a:pt x="28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61" name=""/>
                  <p:cNvSpPr/>
                  <p:nvPr/>
                </p:nvSpPr>
                <p:spPr>
                  <a:xfrm>
                    <a:off x="3075480" y="53974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7">
                        <a:moveTo>
                          <a:pt x="44" y="87"/>
                        </a:moveTo>
                        <a:lnTo>
                          <a:pt x="53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5" y="74"/>
                        </a:lnTo>
                        <a:lnTo>
                          <a:pt x="80" y="67"/>
                        </a:lnTo>
                        <a:lnTo>
                          <a:pt x="83" y="59"/>
                        </a:lnTo>
                        <a:lnTo>
                          <a:pt x="86" y="52"/>
                        </a:lnTo>
                        <a:lnTo>
                          <a:pt x="88" y="43"/>
                        </a:lnTo>
                        <a:lnTo>
                          <a:pt x="86" y="35"/>
                        </a:lnTo>
                        <a:lnTo>
                          <a:pt x="83" y="26"/>
                        </a:lnTo>
                        <a:lnTo>
                          <a:pt x="80" y="19"/>
                        </a:lnTo>
                        <a:lnTo>
                          <a:pt x="75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5" y="26"/>
                        </a:lnTo>
                        <a:lnTo>
                          <a:pt x="2" y="35"/>
                        </a:lnTo>
                        <a:lnTo>
                          <a:pt x="0" y="43"/>
                        </a:lnTo>
                        <a:lnTo>
                          <a:pt x="2" y="52"/>
                        </a:lnTo>
                        <a:lnTo>
                          <a:pt x="5" y="59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5" y="86"/>
                        </a:lnTo>
                        <a:lnTo>
                          <a:pt x="44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62" name=""/>
                  <p:cNvSpPr/>
                  <p:nvPr/>
                </p:nvSpPr>
                <p:spPr>
                  <a:xfrm>
                    <a:off x="3081240" y="5394240"/>
                    <a:ext cx="32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55" h="55">
                        <a:moveTo>
                          <a:pt x="27" y="55"/>
                        </a:moveTo>
                        <a:lnTo>
                          <a:pt x="33" y="55"/>
                        </a:lnTo>
                        <a:lnTo>
                          <a:pt x="38" y="54"/>
                        </a:lnTo>
                        <a:lnTo>
                          <a:pt x="42" y="51"/>
                        </a:lnTo>
                        <a:lnTo>
                          <a:pt x="46" y="48"/>
                        </a:lnTo>
                        <a:lnTo>
                          <a:pt x="51" y="44"/>
                        </a:lnTo>
                        <a:lnTo>
                          <a:pt x="54" y="39"/>
                        </a:lnTo>
                        <a:lnTo>
                          <a:pt x="55" y="34"/>
                        </a:lnTo>
                        <a:lnTo>
                          <a:pt x="55" y="28"/>
                        </a:lnTo>
                        <a:lnTo>
                          <a:pt x="55" y="22"/>
                        </a:lnTo>
                        <a:lnTo>
                          <a:pt x="54" y="18"/>
                        </a:lnTo>
                        <a:lnTo>
                          <a:pt x="51" y="13"/>
                        </a:lnTo>
                        <a:lnTo>
                          <a:pt x="46" y="9"/>
                        </a:lnTo>
                        <a:lnTo>
                          <a:pt x="42" y="6"/>
                        </a:lnTo>
                        <a:lnTo>
                          <a:pt x="38" y="3"/>
                        </a:lnTo>
                        <a:lnTo>
                          <a:pt x="33" y="2"/>
                        </a:lnTo>
                        <a:lnTo>
                          <a:pt x="27" y="0"/>
                        </a:lnTo>
                        <a:lnTo>
                          <a:pt x="22" y="2"/>
                        </a:lnTo>
                        <a:lnTo>
                          <a:pt x="16" y="3"/>
                        </a:lnTo>
                        <a:lnTo>
                          <a:pt x="11" y="6"/>
                        </a:lnTo>
                        <a:lnTo>
                          <a:pt x="8" y="9"/>
                        </a:lnTo>
                        <a:lnTo>
                          <a:pt x="4" y="13"/>
                        </a:lnTo>
                        <a:lnTo>
                          <a:pt x="1" y="18"/>
                        </a:lnTo>
                        <a:lnTo>
                          <a:pt x="0" y="22"/>
                        </a:lnTo>
                        <a:lnTo>
                          <a:pt x="0" y="28"/>
                        </a:lnTo>
                        <a:lnTo>
                          <a:pt x="0" y="34"/>
                        </a:lnTo>
                        <a:lnTo>
                          <a:pt x="1" y="39"/>
                        </a:lnTo>
                        <a:lnTo>
                          <a:pt x="4" y="44"/>
                        </a:lnTo>
                        <a:lnTo>
                          <a:pt x="8" y="48"/>
                        </a:lnTo>
                        <a:lnTo>
                          <a:pt x="11" y="51"/>
                        </a:lnTo>
                        <a:lnTo>
                          <a:pt x="16" y="54"/>
                        </a:lnTo>
                        <a:lnTo>
                          <a:pt x="22" y="55"/>
                        </a:lnTo>
                        <a:lnTo>
                          <a:pt x="27" y="5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363" name=""/>
                <p:cNvGrpSpPr/>
                <p:nvPr/>
              </p:nvGrpSpPr>
              <p:grpSpPr>
                <a:xfrm>
                  <a:off x="3232440" y="5232240"/>
                  <a:ext cx="253800" cy="213480"/>
                  <a:chOff x="3232440" y="5232240"/>
                  <a:chExt cx="253800" cy="213480"/>
                </a:xfrm>
              </p:grpSpPr>
              <p:sp>
                <p:nvSpPr>
                  <p:cNvPr id="364" name=""/>
                  <p:cNvSpPr/>
                  <p:nvPr/>
                </p:nvSpPr>
                <p:spPr>
                  <a:xfrm flipH="1">
                    <a:off x="3249720" y="5335560"/>
                    <a:ext cx="170280" cy="89640"/>
                  </a:xfrm>
                  <a:custGeom>
                    <a:avLst/>
                    <a:gdLst/>
                    <a:ahLst/>
                    <a:rect l="l" t="t" r="r" b="b"/>
                    <a:pathLst>
                      <a:path w="2968" h="1697">
                        <a:moveTo>
                          <a:pt x="50" y="718"/>
                        </a:moveTo>
                        <a:lnTo>
                          <a:pt x="93" y="680"/>
                        </a:lnTo>
                        <a:lnTo>
                          <a:pt x="138" y="644"/>
                        </a:lnTo>
                        <a:lnTo>
                          <a:pt x="185" y="607"/>
                        </a:lnTo>
                        <a:lnTo>
                          <a:pt x="235" y="571"/>
                        </a:lnTo>
                        <a:lnTo>
                          <a:pt x="284" y="536"/>
                        </a:lnTo>
                        <a:lnTo>
                          <a:pt x="337" y="501"/>
                        </a:lnTo>
                        <a:lnTo>
                          <a:pt x="389" y="467"/>
                        </a:lnTo>
                        <a:lnTo>
                          <a:pt x="443" y="434"/>
                        </a:lnTo>
                        <a:lnTo>
                          <a:pt x="498" y="400"/>
                        </a:lnTo>
                        <a:lnTo>
                          <a:pt x="555" y="370"/>
                        </a:lnTo>
                        <a:lnTo>
                          <a:pt x="612" y="338"/>
                        </a:lnTo>
                        <a:lnTo>
                          <a:pt x="670" y="309"/>
                        </a:lnTo>
                        <a:lnTo>
                          <a:pt x="729" y="281"/>
                        </a:lnTo>
                        <a:lnTo>
                          <a:pt x="788" y="253"/>
                        </a:lnTo>
                        <a:lnTo>
                          <a:pt x="848" y="226"/>
                        </a:lnTo>
                        <a:lnTo>
                          <a:pt x="908" y="201"/>
                        </a:lnTo>
                        <a:lnTo>
                          <a:pt x="969" y="176"/>
                        </a:lnTo>
                        <a:lnTo>
                          <a:pt x="1030" y="154"/>
                        </a:lnTo>
                        <a:lnTo>
                          <a:pt x="1091" y="132"/>
                        </a:lnTo>
                        <a:lnTo>
                          <a:pt x="1153" y="114"/>
                        </a:lnTo>
                        <a:lnTo>
                          <a:pt x="1214" y="95"/>
                        </a:lnTo>
                        <a:lnTo>
                          <a:pt x="1275" y="77"/>
                        </a:lnTo>
                        <a:lnTo>
                          <a:pt x="1338" y="63"/>
                        </a:lnTo>
                        <a:lnTo>
                          <a:pt x="1397" y="48"/>
                        </a:lnTo>
                        <a:lnTo>
                          <a:pt x="1458" y="35"/>
                        </a:lnTo>
                        <a:lnTo>
                          <a:pt x="1518" y="25"/>
                        </a:lnTo>
                        <a:lnTo>
                          <a:pt x="1578" y="17"/>
                        </a:lnTo>
                        <a:lnTo>
                          <a:pt x="1638" y="10"/>
                        </a:lnTo>
                        <a:lnTo>
                          <a:pt x="1696" y="4"/>
                        </a:lnTo>
                        <a:lnTo>
                          <a:pt x="1753" y="1"/>
                        </a:lnTo>
                        <a:lnTo>
                          <a:pt x="1810" y="0"/>
                        </a:lnTo>
                        <a:lnTo>
                          <a:pt x="1865" y="1"/>
                        </a:lnTo>
                        <a:lnTo>
                          <a:pt x="1899" y="10"/>
                        </a:lnTo>
                        <a:lnTo>
                          <a:pt x="1933" y="19"/>
                        </a:lnTo>
                        <a:lnTo>
                          <a:pt x="1968" y="30"/>
                        </a:lnTo>
                        <a:lnTo>
                          <a:pt x="2003" y="44"/>
                        </a:lnTo>
                        <a:lnTo>
                          <a:pt x="2040" y="57"/>
                        </a:lnTo>
                        <a:lnTo>
                          <a:pt x="2076" y="73"/>
                        </a:lnTo>
                        <a:lnTo>
                          <a:pt x="2113" y="90"/>
                        </a:lnTo>
                        <a:lnTo>
                          <a:pt x="2149" y="109"/>
                        </a:lnTo>
                        <a:lnTo>
                          <a:pt x="2186" y="130"/>
                        </a:lnTo>
                        <a:lnTo>
                          <a:pt x="2223" y="151"/>
                        </a:lnTo>
                        <a:lnTo>
                          <a:pt x="2260" y="175"/>
                        </a:lnTo>
                        <a:lnTo>
                          <a:pt x="2296" y="198"/>
                        </a:lnTo>
                        <a:lnTo>
                          <a:pt x="2333" y="224"/>
                        </a:lnTo>
                        <a:lnTo>
                          <a:pt x="2369" y="252"/>
                        </a:lnTo>
                        <a:lnTo>
                          <a:pt x="2406" y="280"/>
                        </a:lnTo>
                        <a:lnTo>
                          <a:pt x="2442" y="309"/>
                        </a:lnTo>
                        <a:lnTo>
                          <a:pt x="2477" y="341"/>
                        </a:lnTo>
                        <a:lnTo>
                          <a:pt x="2512" y="373"/>
                        </a:lnTo>
                        <a:lnTo>
                          <a:pt x="2547" y="406"/>
                        </a:lnTo>
                        <a:lnTo>
                          <a:pt x="2580" y="440"/>
                        </a:lnTo>
                        <a:lnTo>
                          <a:pt x="2614" y="476"/>
                        </a:lnTo>
                        <a:lnTo>
                          <a:pt x="2646" y="513"/>
                        </a:lnTo>
                        <a:lnTo>
                          <a:pt x="2678" y="550"/>
                        </a:lnTo>
                        <a:lnTo>
                          <a:pt x="2710" y="590"/>
                        </a:lnTo>
                        <a:lnTo>
                          <a:pt x="2739" y="629"/>
                        </a:lnTo>
                        <a:lnTo>
                          <a:pt x="2768" y="670"/>
                        </a:lnTo>
                        <a:lnTo>
                          <a:pt x="2797" y="712"/>
                        </a:lnTo>
                        <a:lnTo>
                          <a:pt x="2824" y="754"/>
                        </a:lnTo>
                        <a:lnTo>
                          <a:pt x="2850" y="798"/>
                        </a:lnTo>
                        <a:lnTo>
                          <a:pt x="2875" y="843"/>
                        </a:lnTo>
                        <a:lnTo>
                          <a:pt x="2898" y="888"/>
                        </a:lnTo>
                        <a:lnTo>
                          <a:pt x="2920" y="935"/>
                        </a:lnTo>
                        <a:lnTo>
                          <a:pt x="2934" y="958"/>
                        </a:lnTo>
                        <a:lnTo>
                          <a:pt x="2946" y="980"/>
                        </a:lnTo>
                        <a:lnTo>
                          <a:pt x="2956" y="1002"/>
                        </a:lnTo>
                        <a:lnTo>
                          <a:pt x="2962" y="1022"/>
                        </a:lnTo>
                        <a:lnTo>
                          <a:pt x="2966" y="1043"/>
                        </a:lnTo>
                        <a:lnTo>
                          <a:pt x="2968" y="1065"/>
                        </a:lnTo>
                        <a:lnTo>
                          <a:pt x="2966" y="1084"/>
                        </a:lnTo>
                        <a:lnTo>
                          <a:pt x="2964" y="1104"/>
                        </a:lnTo>
                        <a:lnTo>
                          <a:pt x="2958" y="1123"/>
                        </a:lnTo>
                        <a:lnTo>
                          <a:pt x="2952" y="1142"/>
                        </a:lnTo>
                        <a:lnTo>
                          <a:pt x="2942" y="1159"/>
                        </a:lnTo>
                        <a:lnTo>
                          <a:pt x="2932" y="1177"/>
                        </a:lnTo>
                        <a:lnTo>
                          <a:pt x="2920" y="1194"/>
                        </a:lnTo>
                        <a:lnTo>
                          <a:pt x="2907" y="1210"/>
                        </a:lnTo>
                        <a:lnTo>
                          <a:pt x="2892" y="1225"/>
                        </a:lnTo>
                        <a:lnTo>
                          <a:pt x="2876" y="1239"/>
                        </a:lnTo>
                        <a:lnTo>
                          <a:pt x="2827" y="1255"/>
                        </a:lnTo>
                        <a:lnTo>
                          <a:pt x="2779" y="1272"/>
                        </a:lnTo>
                        <a:lnTo>
                          <a:pt x="2732" y="1288"/>
                        </a:lnTo>
                        <a:lnTo>
                          <a:pt x="2688" y="1305"/>
                        </a:lnTo>
                        <a:lnTo>
                          <a:pt x="2644" y="1322"/>
                        </a:lnTo>
                        <a:lnTo>
                          <a:pt x="2602" y="1340"/>
                        </a:lnTo>
                        <a:lnTo>
                          <a:pt x="2561" y="1357"/>
                        </a:lnTo>
                        <a:lnTo>
                          <a:pt x="2522" y="1375"/>
                        </a:lnTo>
                        <a:lnTo>
                          <a:pt x="2484" y="1394"/>
                        </a:lnTo>
                        <a:lnTo>
                          <a:pt x="2446" y="1411"/>
                        </a:lnTo>
                        <a:lnTo>
                          <a:pt x="2408" y="1429"/>
                        </a:lnTo>
                        <a:lnTo>
                          <a:pt x="2371" y="1448"/>
                        </a:lnTo>
                        <a:lnTo>
                          <a:pt x="2334" y="1465"/>
                        </a:lnTo>
                        <a:lnTo>
                          <a:pt x="2298" y="1483"/>
                        </a:lnTo>
                        <a:lnTo>
                          <a:pt x="2261" y="1500"/>
                        </a:lnTo>
                        <a:lnTo>
                          <a:pt x="2225" y="1518"/>
                        </a:lnTo>
                        <a:lnTo>
                          <a:pt x="2188" y="1534"/>
                        </a:lnTo>
                        <a:lnTo>
                          <a:pt x="2151" y="1550"/>
                        </a:lnTo>
                        <a:lnTo>
                          <a:pt x="2113" y="1566"/>
                        </a:lnTo>
                        <a:lnTo>
                          <a:pt x="2075" y="1580"/>
                        </a:lnTo>
                        <a:lnTo>
                          <a:pt x="2035" y="1595"/>
                        </a:lnTo>
                        <a:lnTo>
                          <a:pt x="1995" y="1608"/>
                        </a:lnTo>
                        <a:lnTo>
                          <a:pt x="1952" y="1623"/>
                        </a:lnTo>
                        <a:lnTo>
                          <a:pt x="1910" y="1634"/>
                        </a:lnTo>
                        <a:lnTo>
                          <a:pt x="1865" y="1646"/>
                        </a:lnTo>
                        <a:lnTo>
                          <a:pt x="1820" y="1656"/>
                        </a:lnTo>
                        <a:lnTo>
                          <a:pt x="1772" y="1666"/>
                        </a:lnTo>
                        <a:lnTo>
                          <a:pt x="1722" y="1674"/>
                        </a:lnTo>
                        <a:lnTo>
                          <a:pt x="1670" y="1681"/>
                        </a:lnTo>
                        <a:lnTo>
                          <a:pt x="1616" y="1688"/>
                        </a:lnTo>
                        <a:lnTo>
                          <a:pt x="1559" y="1692"/>
                        </a:lnTo>
                        <a:lnTo>
                          <a:pt x="1501" y="1697"/>
                        </a:lnTo>
                        <a:lnTo>
                          <a:pt x="1496" y="1691"/>
                        </a:lnTo>
                        <a:lnTo>
                          <a:pt x="1491" y="1685"/>
                        </a:lnTo>
                        <a:lnTo>
                          <a:pt x="1483" y="1681"/>
                        </a:lnTo>
                        <a:lnTo>
                          <a:pt x="1476" y="1676"/>
                        </a:lnTo>
                        <a:lnTo>
                          <a:pt x="1467" y="1672"/>
                        </a:lnTo>
                        <a:lnTo>
                          <a:pt x="1457" y="1669"/>
                        </a:lnTo>
                        <a:lnTo>
                          <a:pt x="1448" y="1666"/>
                        </a:lnTo>
                        <a:lnTo>
                          <a:pt x="1438" y="1665"/>
                        </a:lnTo>
                        <a:lnTo>
                          <a:pt x="1426" y="1662"/>
                        </a:lnTo>
                        <a:lnTo>
                          <a:pt x="1413" y="1660"/>
                        </a:lnTo>
                        <a:lnTo>
                          <a:pt x="1402" y="1659"/>
                        </a:lnTo>
                        <a:lnTo>
                          <a:pt x="1389" y="1658"/>
                        </a:lnTo>
                        <a:lnTo>
                          <a:pt x="1375" y="1658"/>
                        </a:lnTo>
                        <a:lnTo>
                          <a:pt x="1361" y="1656"/>
                        </a:lnTo>
                        <a:lnTo>
                          <a:pt x="1346" y="1656"/>
                        </a:lnTo>
                        <a:lnTo>
                          <a:pt x="1332" y="1656"/>
                        </a:lnTo>
                        <a:lnTo>
                          <a:pt x="1317" y="1655"/>
                        </a:lnTo>
                        <a:lnTo>
                          <a:pt x="1303" y="1655"/>
                        </a:lnTo>
                        <a:lnTo>
                          <a:pt x="1287" y="1655"/>
                        </a:lnTo>
                        <a:lnTo>
                          <a:pt x="1272" y="1655"/>
                        </a:lnTo>
                        <a:lnTo>
                          <a:pt x="1256" y="1655"/>
                        </a:lnTo>
                        <a:lnTo>
                          <a:pt x="1241" y="1655"/>
                        </a:lnTo>
                        <a:lnTo>
                          <a:pt x="1225" y="1655"/>
                        </a:lnTo>
                        <a:lnTo>
                          <a:pt x="1209" y="1655"/>
                        </a:lnTo>
                        <a:lnTo>
                          <a:pt x="1195" y="1655"/>
                        </a:lnTo>
                        <a:lnTo>
                          <a:pt x="1179" y="1655"/>
                        </a:lnTo>
                        <a:lnTo>
                          <a:pt x="1164" y="1653"/>
                        </a:lnTo>
                        <a:lnTo>
                          <a:pt x="1150" y="1652"/>
                        </a:lnTo>
                        <a:lnTo>
                          <a:pt x="1135" y="1652"/>
                        </a:lnTo>
                        <a:lnTo>
                          <a:pt x="1120" y="1650"/>
                        </a:lnTo>
                        <a:lnTo>
                          <a:pt x="1107" y="1649"/>
                        </a:lnTo>
                        <a:lnTo>
                          <a:pt x="1094" y="1647"/>
                        </a:lnTo>
                        <a:lnTo>
                          <a:pt x="1080" y="1644"/>
                        </a:lnTo>
                        <a:lnTo>
                          <a:pt x="1065" y="1641"/>
                        </a:lnTo>
                        <a:lnTo>
                          <a:pt x="1049" y="1640"/>
                        </a:lnTo>
                        <a:lnTo>
                          <a:pt x="1035" y="1636"/>
                        </a:lnTo>
                        <a:lnTo>
                          <a:pt x="1018" y="1634"/>
                        </a:lnTo>
                        <a:lnTo>
                          <a:pt x="1004" y="1630"/>
                        </a:lnTo>
                        <a:lnTo>
                          <a:pt x="988" y="1627"/>
                        </a:lnTo>
                        <a:lnTo>
                          <a:pt x="973" y="1623"/>
                        </a:lnTo>
                        <a:lnTo>
                          <a:pt x="957" y="1620"/>
                        </a:lnTo>
                        <a:lnTo>
                          <a:pt x="943" y="1615"/>
                        </a:lnTo>
                        <a:lnTo>
                          <a:pt x="927" y="1611"/>
                        </a:lnTo>
                        <a:lnTo>
                          <a:pt x="911" y="1605"/>
                        </a:lnTo>
                        <a:lnTo>
                          <a:pt x="895" y="1601"/>
                        </a:lnTo>
                        <a:lnTo>
                          <a:pt x="879" y="1595"/>
                        </a:lnTo>
                        <a:lnTo>
                          <a:pt x="863" y="1589"/>
                        </a:lnTo>
                        <a:lnTo>
                          <a:pt x="848" y="1582"/>
                        </a:lnTo>
                        <a:lnTo>
                          <a:pt x="832" y="1574"/>
                        </a:lnTo>
                        <a:lnTo>
                          <a:pt x="814" y="1567"/>
                        </a:lnTo>
                        <a:lnTo>
                          <a:pt x="798" y="1558"/>
                        </a:lnTo>
                        <a:lnTo>
                          <a:pt x="782" y="1550"/>
                        </a:lnTo>
                        <a:lnTo>
                          <a:pt x="766" y="1541"/>
                        </a:lnTo>
                        <a:lnTo>
                          <a:pt x="749" y="1531"/>
                        </a:lnTo>
                        <a:lnTo>
                          <a:pt x="733" y="1521"/>
                        </a:lnTo>
                        <a:lnTo>
                          <a:pt x="715" y="1509"/>
                        </a:lnTo>
                        <a:lnTo>
                          <a:pt x="699" y="1497"/>
                        </a:lnTo>
                        <a:lnTo>
                          <a:pt x="682" y="1486"/>
                        </a:lnTo>
                        <a:lnTo>
                          <a:pt x="664" y="1473"/>
                        </a:lnTo>
                        <a:lnTo>
                          <a:pt x="648" y="1458"/>
                        </a:lnTo>
                        <a:lnTo>
                          <a:pt x="629" y="1443"/>
                        </a:lnTo>
                        <a:lnTo>
                          <a:pt x="613" y="1427"/>
                        </a:lnTo>
                        <a:lnTo>
                          <a:pt x="594" y="1411"/>
                        </a:lnTo>
                        <a:lnTo>
                          <a:pt x="577" y="1394"/>
                        </a:lnTo>
                        <a:lnTo>
                          <a:pt x="565" y="1385"/>
                        </a:lnTo>
                        <a:lnTo>
                          <a:pt x="551" y="1376"/>
                        </a:lnTo>
                        <a:lnTo>
                          <a:pt x="535" y="1368"/>
                        </a:lnTo>
                        <a:lnTo>
                          <a:pt x="517" y="1357"/>
                        </a:lnTo>
                        <a:lnTo>
                          <a:pt x="498" y="1347"/>
                        </a:lnTo>
                        <a:lnTo>
                          <a:pt x="478" y="1339"/>
                        </a:lnTo>
                        <a:lnTo>
                          <a:pt x="458" y="1327"/>
                        </a:lnTo>
                        <a:lnTo>
                          <a:pt x="437" y="1317"/>
                        </a:lnTo>
                        <a:lnTo>
                          <a:pt x="417" y="1305"/>
                        </a:lnTo>
                        <a:lnTo>
                          <a:pt x="396" y="1295"/>
                        </a:lnTo>
                        <a:lnTo>
                          <a:pt x="376" y="1283"/>
                        </a:lnTo>
                        <a:lnTo>
                          <a:pt x="357" y="1273"/>
                        </a:lnTo>
                        <a:lnTo>
                          <a:pt x="340" y="1261"/>
                        </a:lnTo>
                        <a:lnTo>
                          <a:pt x="322" y="1251"/>
                        </a:lnTo>
                        <a:lnTo>
                          <a:pt x="307" y="1239"/>
                        </a:lnTo>
                        <a:lnTo>
                          <a:pt x="294" y="1229"/>
                        </a:lnTo>
                        <a:lnTo>
                          <a:pt x="283" y="1218"/>
                        </a:lnTo>
                        <a:lnTo>
                          <a:pt x="271" y="1207"/>
                        </a:lnTo>
                        <a:lnTo>
                          <a:pt x="259" y="1197"/>
                        </a:lnTo>
                        <a:lnTo>
                          <a:pt x="249" y="1187"/>
                        </a:lnTo>
                        <a:lnTo>
                          <a:pt x="238" y="1177"/>
                        </a:lnTo>
                        <a:lnTo>
                          <a:pt x="226" y="1167"/>
                        </a:lnTo>
                        <a:lnTo>
                          <a:pt x="216" y="1158"/>
                        </a:lnTo>
                        <a:lnTo>
                          <a:pt x="205" y="1149"/>
                        </a:lnTo>
                        <a:lnTo>
                          <a:pt x="195" y="1139"/>
                        </a:lnTo>
                        <a:lnTo>
                          <a:pt x="184" y="1130"/>
                        </a:lnTo>
                        <a:lnTo>
                          <a:pt x="173" y="1120"/>
                        </a:lnTo>
                        <a:lnTo>
                          <a:pt x="163" y="1111"/>
                        </a:lnTo>
                        <a:lnTo>
                          <a:pt x="154" y="1101"/>
                        </a:lnTo>
                        <a:lnTo>
                          <a:pt x="144" y="1092"/>
                        </a:lnTo>
                        <a:lnTo>
                          <a:pt x="134" y="1082"/>
                        </a:lnTo>
                        <a:lnTo>
                          <a:pt x="125" y="1072"/>
                        </a:lnTo>
                        <a:lnTo>
                          <a:pt x="117" y="1063"/>
                        </a:lnTo>
                        <a:lnTo>
                          <a:pt x="106" y="1053"/>
                        </a:lnTo>
                        <a:lnTo>
                          <a:pt x="98" y="1041"/>
                        </a:lnTo>
                        <a:lnTo>
                          <a:pt x="89" y="1031"/>
                        </a:lnTo>
                        <a:lnTo>
                          <a:pt x="80" y="1020"/>
                        </a:lnTo>
                        <a:lnTo>
                          <a:pt x="73" y="1008"/>
                        </a:lnTo>
                        <a:lnTo>
                          <a:pt x="64" y="996"/>
                        </a:lnTo>
                        <a:lnTo>
                          <a:pt x="57" y="983"/>
                        </a:lnTo>
                        <a:lnTo>
                          <a:pt x="50" y="970"/>
                        </a:lnTo>
                        <a:lnTo>
                          <a:pt x="41" y="957"/>
                        </a:lnTo>
                        <a:lnTo>
                          <a:pt x="34" y="942"/>
                        </a:lnTo>
                        <a:lnTo>
                          <a:pt x="28" y="926"/>
                        </a:lnTo>
                        <a:lnTo>
                          <a:pt x="20" y="910"/>
                        </a:lnTo>
                        <a:lnTo>
                          <a:pt x="13" y="894"/>
                        </a:lnTo>
                        <a:lnTo>
                          <a:pt x="7" y="877"/>
                        </a:lnTo>
                        <a:lnTo>
                          <a:pt x="0" y="859"/>
                        </a:lnTo>
                        <a:lnTo>
                          <a:pt x="0" y="849"/>
                        </a:lnTo>
                        <a:lnTo>
                          <a:pt x="0" y="837"/>
                        </a:lnTo>
                        <a:lnTo>
                          <a:pt x="1" y="827"/>
                        </a:lnTo>
                        <a:lnTo>
                          <a:pt x="1" y="819"/>
                        </a:lnTo>
                        <a:lnTo>
                          <a:pt x="1" y="810"/>
                        </a:lnTo>
                        <a:lnTo>
                          <a:pt x="3" y="800"/>
                        </a:lnTo>
                        <a:lnTo>
                          <a:pt x="4" y="791"/>
                        </a:lnTo>
                        <a:lnTo>
                          <a:pt x="7" y="782"/>
                        </a:lnTo>
                        <a:lnTo>
                          <a:pt x="9" y="775"/>
                        </a:lnTo>
                        <a:lnTo>
                          <a:pt x="13" y="766"/>
                        </a:lnTo>
                        <a:lnTo>
                          <a:pt x="16" y="759"/>
                        </a:lnTo>
                        <a:lnTo>
                          <a:pt x="22" y="750"/>
                        </a:lnTo>
                        <a:lnTo>
                          <a:pt x="26" y="741"/>
                        </a:lnTo>
                        <a:lnTo>
                          <a:pt x="34" y="734"/>
                        </a:lnTo>
                        <a:lnTo>
                          <a:pt x="41" y="727"/>
                        </a:lnTo>
                        <a:lnTo>
                          <a:pt x="50" y="718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2840" bIns="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65" name=""/>
                  <p:cNvSpPr/>
                  <p:nvPr/>
                </p:nvSpPr>
                <p:spPr>
                  <a:xfrm flipH="1">
                    <a:off x="3344760" y="5304960"/>
                    <a:ext cx="2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46" h="121">
                        <a:moveTo>
                          <a:pt x="8" y="121"/>
                        </a:moveTo>
                        <a:lnTo>
                          <a:pt x="6" y="115"/>
                        </a:lnTo>
                        <a:lnTo>
                          <a:pt x="3" y="108"/>
                        </a:lnTo>
                        <a:lnTo>
                          <a:pt x="1" y="101"/>
                        </a:lnTo>
                        <a:lnTo>
                          <a:pt x="0" y="93"/>
                        </a:lnTo>
                        <a:lnTo>
                          <a:pt x="0" y="86"/>
                        </a:lnTo>
                        <a:lnTo>
                          <a:pt x="0" y="77"/>
                        </a:lnTo>
                        <a:lnTo>
                          <a:pt x="1" y="70"/>
                        </a:lnTo>
                        <a:lnTo>
                          <a:pt x="3" y="61"/>
                        </a:lnTo>
                        <a:lnTo>
                          <a:pt x="4" y="53"/>
                        </a:lnTo>
                        <a:lnTo>
                          <a:pt x="7" y="45"/>
                        </a:lnTo>
                        <a:lnTo>
                          <a:pt x="10" y="37"/>
                        </a:lnTo>
                        <a:lnTo>
                          <a:pt x="13" y="29"/>
                        </a:lnTo>
                        <a:lnTo>
                          <a:pt x="16" y="20"/>
                        </a:lnTo>
                        <a:lnTo>
                          <a:pt x="20" y="13"/>
                        </a:lnTo>
                        <a:lnTo>
                          <a:pt x="23" y="6"/>
                        </a:lnTo>
                        <a:lnTo>
                          <a:pt x="27" y="0"/>
                        </a:lnTo>
                        <a:lnTo>
                          <a:pt x="36" y="6"/>
                        </a:lnTo>
                        <a:lnTo>
                          <a:pt x="42" y="12"/>
                        </a:lnTo>
                        <a:lnTo>
                          <a:pt x="45" y="19"/>
                        </a:lnTo>
                        <a:lnTo>
                          <a:pt x="46" y="26"/>
                        </a:lnTo>
                        <a:lnTo>
                          <a:pt x="46" y="34"/>
                        </a:lnTo>
                        <a:lnTo>
                          <a:pt x="45" y="41"/>
                        </a:lnTo>
                        <a:lnTo>
                          <a:pt x="42" y="48"/>
                        </a:lnTo>
                        <a:lnTo>
                          <a:pt x="38" y="55"/>
                        </a:lnTo>
                        <a:lnTo>
                          <a:pt x="32" y="64"/>
                        </a:lnTo>
                        <a:lnTo>
                          <a:pt x="27" y="73"/>
                        </a:lnTo>
                        <a:lnTo>
                          <a:pt x="23" y="80"/>
                        </a:lnTo>
                        <a:lnTo>
                          <a:pt x="17" y="87"/>
                        </a:lnTo>
                        <a:lnTo>
                          <a:pt x="14" y="96"/>
                        </a:lnTo>
                        <a:lnTo>
                          <a:pt x="10" y="105"/>
                        </a:lnTo>
                        <a:lnTo>
                          <a:pt x="8" y="112"/>
                        </a:lnTo>
                        <a:lnTo>
                          <a:pt x="8" y="12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66" name=""/>
                  <p:cNvSpPr/>
                  <p:nvPr/>
                </p:nvSpPr>
                <p:spPr>
                  <a:xfrm flipH="1">
                    <a:off x="3321000" y="5377320"/>
                    <a:ext cx="116640" cy="68400"/>
                  </a:xfrm>
                  <a:custGeom>
                    <a:avLst/>
                    <a:gdLst/>
                    <a:ahLst/>
                    <a:rect l="l" t="t" r="r" b="b"/>
                    <a:pathLst>
                      <a:path w="2033" h="1289">
                        <a:moveTo>
                          <a:pt x="216" y="0"/>
                        </a:moveTo>
                        <a:lnTo>
                          <a:pt x="222" y="0"/>
                        </a:lnTo>
                        <a:lnTo>
                          <a:pt x="229" y="0"/>
                        </a:lnTo>
                        <a:lnTo>
                          <a:pt x="235" y="0"/>
                        </a:lnTo>
                        <a:lnTo>
                          <a:pt x="241" y="1"/>
                        </a:lnTo>
                        <a:lnTo>
                          <a:pt x="247" y="1"/>
                        </a:lnTo>
                        <a:lnTo>
                          <a:pt x="252" y="1"/>
                        </a:lnTo>
                        <a:lnTo>
                          <a:pt x="260" y="1"/>
                        </a:lnTo>
                        <a:lnTo>
                          <a:pt x="266" y="1"/>
                        </a:lnTo>
                        <a:lnTo>
                          <a:pt x="261" y="26"/>
                        </a:lnTo>
                        <a:lnTo>
                          <a:pt x="255" y="47"/>
                        </a:lnTo>
                        <a:lnTo>
                          <a:pt x="245" y="63"/>
                        </a:lnTo>
                        <a:lnTo>
                          <a:pt x="232" y="74"/>
                        </a:lnTo>
                        <a:lnTo>
                          <a:pt x="218" y="83"/>
                        </a:lnTo>
                        <a:lnTo>
                          <a:pt x="200" y="90"/>
                        </a:lnTo>
                        <a:lnTo>
                          <a:pt x="183" y="95"/>
                        </a:lnTo>
                        <a:lnTo>
                          <a:pt x="162" y="98"/>
                        </a:lnTo>
                        <a:lnTo>
                          <a:pt x="142" y="99"/>
                        </a:lnTo>
                        <a:lnTo>
                          <a:pt x="120" y="100"/>
                        </a:lnTo>
                        <a:lnTo>
                          <a:pt x="98" y="102"/>
                        </a:lnTo>
                        <a:lnTo>
                          <a:pt x="78" y="105"/>
                        </a:lnTo>
                        <a:lnTo>
                          <a:pt x="56" y="108"/>
                        </a:lnTo>
                        <a:lnTo>
                          <a:pt x="37" y="114"/>
                        </a:lnTo>
                        <a:lnTo>
                          <a:pt x="18" y="122"/>
                        </a:lnTo>
                        <a:lnTo>
                          <a:pt x="0" y="134"/>
                        </a:lnTo>
                        <a:lnTo>
                          <a:pt x="113" y="143"/>
                        </a:lnTo>
                        <a:lnTo>
                          <a:pt x="116" y="156"/>
                        </a:lnTo>
                        <a:lnTo>
                          <a:pt x="117" y="167"/>
                        </a:lnTo>
                        <a:lnTo>
                          <a:pt x="114" y="178"/>
                        </a:lnTo>
                        <a:lnTo>
                          <a:pt x="111" y="188"/>
                        </a:lnTo>
                        <a:lnTo>
                          <a:pt x="105" y="195"/>
                        </a:lnTo>
                        <a:lnTo>
                          <a:pt x="98" y="202"/>
                        </a:lnTo>
                        <a:lnTo>
                          <a:pt x="88" y="207"/>
                        </a:lnTo>
                        <a:lnTo>
                          <a:pt x="75" y="208"/>
                        </a:lnTo>
                        <a:lnTo>
                          <a:pt x="92" y="211"/>
                        </a:lnTo>
                        <a:lnTo>
                          <a:pt x="108" y="213"/>
                        </a:lnTo>
                        <a:lnTo>
                          <a:pt x="124" y="210"/>
                        </a:lnTo>
                        <a:lnTo>
                          <a:pt x="139" y="207"/>
                        </a:lnTo>
                        <a:lnTo>
                          <a:pt x="155" y="201"/>
                        </a:lnTo>
                        <a:lnTo>
                          <a:pt x="169" y="195"/>
                        </a:lnTo>
                        <a:lnTo>
                          <a:pt x="184" y="188"/>
                        </a:lnTo>
                        <a:lnTo>
                          <a:pt x="199" y="182"/>
                        </a:lnTo>
                        <a:lnTo>
                          <a:pt x="213" y="176"/>
                        </a:lnTo>
                        <a:lnTo>
                          <a:pt x="226" y="172"/>
                        </a:lnTo>
                        <a:lnTo>
                          <a:pt x="241" y="170"/>
                        </a:lnTo>
                        <a:lnTo>
                          <a:pt x="254" y="170"/>
                        </a:lnTo>
                        <a:lnTo>
                          <a:pt x="267" y="175"/>
                        </a:lnTo>
                        <a:lnTo>
                          <a:pt x="282" y="181"/>
                        </a:lnTo>
                        <a:lnTo>
                          <a:pt x="295" y="192"/>
                        </a:lnTo>
                        <a:lnTo>
                          <a:pt x="308" y="208"/>
                        </a:lnTo>
                        <a:lnTo>
                          <a:pt x="299" y="220"/>
                        </a:lnTo>
                        <a:lnTo>
                          <a:pt x="289" y="230"/>
                        </a:lnTo>
                        <a:lnTo>
                          <a:pt x="279" y="240"/>
                        </a:lnTo>
                        <a:lnTo>
                          <a:pt x="269" y="250"/>
                        </a:lnTo>
                        <a:lnTo>
                          <a:pt x="258" y="261"/>
                        </a:lnTo>
                        <a:lnTo>
                          <a:pt x="248" y="271"/>
                        </a:lnTo>
                        <a:lnTo>
                          <a:pt x="238" y="280"/>
                        </a:lnTo>
                        <a:lnTo>
                          <a:pt x="228" y="290"/>
                        </a:lnTo>
                        <a:lnTo>
                          <a:pt x="218" y="299"/>
                        </a:lnTo>
                        <a:lnTo>
                          <a:pt x="207" y="309"/>
                        </a:lnTo>
                        <a:lnTo>
                          <a:pt x="197" y="319"/>
                        </a:lnTo>
                        <a:lnTo>
                          <a:pt x="187" y="329"/>
                        </a:lnTo>
                        <a:lnTo>
                          <a:pt x="177" y="339"/>
                        </a:lnTo>
                        <a:lnTo>
                          <a:pt x="168" y="351"/>
                        </a:lnTo>
                        <a:lnTo>
                          <a:pt x="158" y="363"/>
                        </a:lnTo>
                        <a:lnTo>
                          <a:pt x="149" y="376"/>
                        </a:lnTo>
                        <a:lnTo>
                          <a:pt x="146" y="393"/>
                        </a:lnTo>
                        <a:lnTo>
                          <a:pt x="142" y="411"/>
                        </a:lnTo>
                        <a:lnTo>
                          <a:pt x="137" y="428"/>
                        </a:lnTo>
                        <a:lnTo>
                          <a:pt x="132" y="446"/>
                        </a:lnTo>
                        <a:lnTo>
                          <a:pt x="124" y="465"/>
                        </a:lnTo>
                        <a:lnTo>
                          <a:pt x="117" y="482"/>
                        </a:lnTo>
                        <a:lnTo>
                          <a:pt x="111" y="501"/>
                        </a:lnTo>
                        <a:lnTo>
                          <a:pt x="104" y="518"/>
                        </a:lnTo>
                        <a:lnTo>
                          <a:pt x="100" y="536"/>
                        </a:lnTo>
                        <a:lnTo>
                          <a:pt x="95" y="553"/>
                        </a:lnTo>
                        <a:lnTo>
                          <a:pt x="94" y="571"/>
                        </a:lnTo>
                        <a:lnTo>
                          <a:pt x="94" y="587"/>
                        </a:lnTo>
                        <a:lnTo>
                          <a:pt x="97" y="603"/>
                        </a:lnTo>
                        <a:lnTo>
                          <a:pt x="101" y="619"/>
                        </a:lnTo>
                        <a:lnTo>
                          <a:pt x="110" y="634"/>
                        </a:lnTo>
                        <a:lnTo>
                          <a:pt x="121" y="647"/>
                        </a:lnTo>
                        <a:lnTo>
                          <a:pt x="124" y="642"/>
                        </a:lnTo>
                        <a:lnTo>
                          <a:pt x="124" y="636"/>
                        </a:lnTo>
                        <a:lnTo>
                          <a:pt x="124" y="632"/>
                        </a:lnTo>
                        <a:lnTo>
                          <a:pt x="124" y="626"/>
                        </a:lnTo>
                        <a:lnTo>
                          <a:pt x="123" y="620"/>
                        </a:lnTo>
                        <a:lnTo>
                          <a:pt x="121" y="615"/>
                        </a:lnTo>
                        <a:lnTo>
                          <a:pt x="118" y="610"/>
                        </a:lnTo>
                        <a:lnTo>
                          <a:pt x="117" y="604"/>
                        </a:lnTo>
                        <a:lnTo>
                          <a:pt x="116" y="599"/>
                        </a:lnTo>
                        <a:lnTo>
                          <a:pt x="113" y="591"/>
                        </a:lnTo>
                        <a:lnTo>
                          <a:pt x="111" y="585"/>
                        </a:lnTo>
                        <a:lnTo>
                          <a:pt x="111" y="580"/>
                        </a:lnTo>
                        <a:lnTo>
                          <a:pt x="110" y="574"/>
                        </a:lnTo>
                        <a:lnTo>
                          <a:pt x="110" y="567"/>
                        </a:lnTo>
                        <a:lnTo>
                          <a:pt x="111" y="559"/>
                        </a:lnTo>
                        <a:lnTo>
                          <a:pt x="113" y="553"/>
                        </a:lnTo>
                        <a:lnTo>
                          <a:pt x="118" y="532"/>
                        </a:lnTo>
                        <a:lnTo>
                          <a:pt x="126" y="511"/>
                        </a:lnTo>
                        <a:lnTo>
                          <a:pt x="134" y="491"/>
                        </a:lnTo>
                        <a:lnTo>
                          <a:pt x="143" y="470"/>
                        </a:lnTo>
                        <a:lnTo>
                          <a:pt x="155" y="450"/>
                        </a:lnTo>
                        <a:lnTo>
                          <a:pt x="167" y="430"/>
                        </a:lnTo>
                        <a:lnTo>
                          <a:pt x="180" y="411"/>
                        </a:lnTo>
                        <a:lnTo>
                          <a:pt x="194" y="392"/>
                        </a:lnTo>
                        <a:lnTo>
                          <a:pt x="209" y="374"/>
                        </a:lnTo>
                        <a:lnTo>
                          <a:pt x="225" y="357"/>
                        </a:lnTo>
                        <a:lnTo>
                          <a:pt x="242" y="339"/>
                        </a:lnTo>
                        <a:lnTo>
                          <a:pt x="260" y="325"/>
                        </a:lnTo>
                        <a:lnTo>
                          <a:pt x="277" y="310"/>
                        </a:lnTo>
                        <a:lnTo>
                          <a:pt x="296" y="297"/>
                        </a:lnTo>
                        <a:lnTo>
                          <a:pt x="317" y="284"/>
                        </a:lnTo>
                        <a:lnTo>
                          <a:pt x="337" y="274"/>
                        </a:lnTo>
                        <a:lnTo>
                          <a:pt x="347" y="268"/>
                        </a:lnTo>
                        <a:lnTo>
                          <a:pt x="359" y="265"/>
                        </a:lnTo>
                        <a:lnTo>
                          <a:pt x="369" y="265"/>
                        </a:lnTo>
                        <a:lnTo>
                          <a:pt x="381" y="268"/>
                        </a:lnTo>
                        <a:lnTo>
                          <a:pt x="391" y="272"/>
                        </a:lnTo>
                        <a:lnTo>
                          <a:pt x="400" y="281"/>
                        </a:lnTo>
                        <a:lnTo>
                          <a:pt x="407" y="290"/>
                        </a:lnTo>
                        <a:lnTo>
                          <a:pt x="410" y="301"/>
                        </a:lnTo>
                        <a:lnTo>
                          <a:pt x="403" y="313"/>
                        </a:lnTo>
                        <a:lnTo>
                          <a:pt x="395" y="325"/>
                        </a:lnTo>
                        <a:lnTo>
                          <a:pt x="387" y="335"/>
                        </a:lnTo>
                        <a:lnTo>
                          <a:pt x="376" y="345"/>
                        </a:lnTo>
                        <a:lnTo>
                          <a:pt x="366" y="355"/>
                        </a:lnTo>
                        <a:lnTo>
                          <a:pt x="356" y="364"/>
                        </a:lnTo>
                        <a:lnTo>
                          <a:pt x="344" y="373"/>
                        </a:lnTo>
                        <a:lnTo>
                          <a:pt x="333" y="382"/>
                        </a:lnTo>
                        <a:lnTo>
                          <a:pt x="320" y="390"/>
                        </a:lnTo>
                        <a:lnTo>
                          <a:pt x="308" y="398"/>
                        </a:lnTo>
                        <a:lnTo>
                          <a:pt x="295" y="405"/>
                        </a:lnTo>
                        <a:lnTo>
                          <a:pt x="282" y="414"/>
                        </a:lnTo>
                        <a:lnTo>
                          <a:pt x="270" y="421"/>
                        </a:lnTo>
                        <a:lnTo>
                          <a:pt x="257" y="427"/>
                        </a:lnTo>
                        <a:lnTo>
                          <a:pt x="245" y="434"/>
                        </a:lnTo>
                        <a:lnTo>
                          <a:pt x="232" y="441"/>
                        </a:lnTo>
                        <a:lnTo>
                          <a:pt x="238" y="443"/>
                        </a:lnTo>
                        <a:lnTo>
                          <a:pt x="245" y="443"/>
                        </a:lnTo>
                        <a:lnTo>
                          <a:pt x="254" y="441"/>
                        </a:lnTo>
                        <a:lnTo>
                          <a:pt x="264" y="438"/>
                        </a:lnTo>
                        <a:lnTo>
                          <a:pt x="273" y="434"/>
                        </a:lnTo>
                        <a:lnTo>
                          <a:pt x="283" y="428"/>
                        </a:lnTo>
                        <a:lnTo>
                          <a:pt x="290" y="421"/>
                        </a:lnTo>
                        <a:lnTo>
                          <a:pt x="298" y="412"/>
                        </a:lnTo>
                        <a:lnTo>
                          <a:pt x="312" y="415"/>
                        </a:lnTo>
                        <a:lnTo>
                          <a:pt x="327" y="415"/>
                        </a:lnTo>
                        <a:lnTo>
                          <a:pt x="343" y="414"/>
                        </a:lnTo>
                        <a:lnTo>
                          <a:pt x="359" y="409"/>
                        </a:lnTo>
                        <a:lnTo>
                          <a:pt x="373" y="405"/>
                        </a:lnTo>
                        <a:lnTo>
                          <a:pt x="389" y="400"/>
                        </a:lnTo>
                        <a:lnTo>
                          <a:pt x="404" y="395"/>
                        </a:lnTo>
                        <a:lnTo>
                          <a:pt x="420" y="390"/>
                        </a:lnTo>
                        <a:lnTo>
                          <a:pt x="433" y="387"/>
                        </a:lnTo>
                        <a:lnTo>
                          <a:pt x="448" y="386"/>
                        </a:lnTo>
                        <a:lnTo>
                          <a:pt x="459" y="386"/>
                        </a:lnTo>
                        <a:lnTo>
                          <a:pt x="471" y="387"/>
                        </a:lnTo>
                        <a:lnTo>
                          <a:pt x="481" y="393"/>
                        </a:lnTo>
                        <a:lnTo>
                          <a:pt x="491" y="402"/>
                        </a:lnTo>
                        <a:lnTo>
                          <a:pt x="499" y="414"/>
                        </a:lnTo>
                        <a:lnTo>
                          <a:pt x="505" y="431"/>
                        </a:lnTo>
                        <a:lnTo>
                          <a:pt x="490" y="451"/>
                        </a:lnTo>
                        <a:lnTo>
                          <a:pt x="477" y="469"/>
                        </a:lnTo>
                        <a:lnTo>
                          <a:pt x="462" y="486"/>
                        </a:lnTo>
                        <a:lnTo>
                          <a:pt x="448" y="504"/>
                        </a:lnTo>
                        <a:lnTo>
                          <a:pt x="433" y="520"/>
                        </a:lnTo>
                        <a:lnTo>
                          <a:pt x="420" y="536"/>
                        </a:lnTo>
                        <a:lnTo>
                          <a:pt x="405" y="551"/>
                        </a:lnTo>
                        <a:lnTo>
                          <a:pt x="392" y="567"/>
                        </a:lnTo>
                        <a:lnTo>
                          <a:pt x="381" y="583"/>
                        </a:lnTo>
                        <a:lnTo>
                          <a:pt x="369" y="599"/>
                        </a:lnTo>
                        <a:lnTo>
                          <a:pt x="359" y="618"/>
                        </a:lnTo>
                        <a:lnTo>
                          <a:pt x="349" y="635"/>
                        </a:lnTo>
                        <a:lnTo>
                          <a:pt x="341" y="654"/>
                        </a:lnTo>
                        <a:lnTo>
                          <a:pt x="334" y="674"/>
                        </a:lnTo>
                        <a:lnTo>
                          <a:pt x="330" y="696"/>
                        </a:lnTo>
                        <a:lnTo>
                          <a:pt x="327" y="721"/>
                        </a:lnTo>
                        <a:lnTo>
                          <a:pt x="337" y="718"/>
                        </a:lnTo>
                        <a:lnTo>
                          <a:pt x="346" y="714"/>
                        </a:lnTo>
                        <a:lnTo>
                          <a:pt x="354" y="708"/>
                        </a:lnTo>
                        <a:lnTo>
                          <a:pt x="363" y="702"/>
                        </a:lnTo>
                        <a:lnTo>
                          <a:pt x="371" y="695"/>
                        </a:lnTo>
                        <a:lnTo>
                          <a:pt x="378" y="686"/>
                        </a:lnTo>
                        <a:lnTo>
                          <a:pt x="384" y="677"/>
                        </a:lnTo>
                        <a:lnTo>
                          <a:pt x="391" y="668"/>
                        </a:lnTo>
                        <a:lnTo>
                          <a:pt x="397" y="658"/>
                        </a:lnTo>
                        <a:lnTo>
                          <a:pt x="403" y="648"/>
                        </a:lnTo>
                        <a:lnTo>
                          <a:pt x="407" y="638"/>
                        </a:lnTo>
                        <a:lnTo>
                          <a:pt x="413" y="628"/>
                        </a:lnTo>
                        <a:lnTo>
                          <a:pt x="420" y="618"/>
                        </a:lnTo>
                        <a:lnTo>
                          <a:pt x="426" y="607"/>
                        </a:lnTo>
                        <a:lnTo>
                          <a:pt x="432" y="599"/>
                        </a:lnTo>
                        <a:lnTo>
                          <a:pt x="439" y="590"/>
                        </a:lnTo>
                        <a:lnTo>
                          <a:pt x="454" y="580"/>
                        </a:lnTo>
                        <a:lnTo>
                          <a:pt x="470" y="568"/>
                        </a:lnTo>
                        <a:lnTo>
                          <a:pt x="484" y="558"/>
                        </a:lnTo>
                        <a:lnTo>
                          <a:pt x="500" y="548"/>
                        </a:lnTo>
                        <a:lnTo>
                          <a:pt x="516" y="537"/>
                        </a:lnTo>
                        <a:lnTo>
                          <a:pt x="534" y="529"/>
                        </a:lnTo>
                        <a:lnTo>
                          <a:pt x="550" y="518"/>
                        </a:lnTo>
                        <a:lnTo>
                          <a:pt x="567" y="511"/>
                        </a:lnTo>
                        <a:lnTo>
                          <a:pt x="585" y="505"/>
                        </a:lnTo>
                        <a:lnTo>
                          <a:pt x="602" y="500"/>
                        </a:lnTo>
                        <a:lnTo>
                          <a:pt x="620" y="495"/>
                        </a:lnTo>
                        <a:lnTo>
                          <a:pt x="637" y="494"/>
                        </a:lnTo>
                        <a:lnTo>
                          <a:pt x="655" y="494"/>
                        </a:lnTo>
                        <a:lnTo>
                          <a:pt x="674" y="495"/>
                        </a:lnTo>
                        <a:lnTo>
                          <a:pt x="691" y="500"/>
                        </a:lnTo>
                        <a:lnTo>
                          <a:pt x="710" y="507"/>
                        </a:lnTo>
                        <a:lnTo>
                          <a:pt x="713" y="517"/>
                        </a:lnTo>
                        <a:lnTo>
                          <a:pt x="711" y="526"/>
                        </a:lnTo>
                        <a:lnTo>
                          <a:pt x="707" y="532"/>
                        </a:lnTo>
                        <a:lnTo>
                          <a:pt x="701" y="537"/>
                        </a:lnTo>
                        <a:lnTo>
                          <a:pt x="695" y="542"/>
                        </a:lnTo>
                        <a:lnTo>
                          <a:pt x="688" y="546"/>
                        </a:lnTo>
                        <a:lnTo>
                          <a:pt x="684" y="553"/>
                        </a:lnTo>
                        <a:lnTo>
                          <a:pt x="681" y="562"/>
                        </a:lnTo>
                        <a:lnTo>
                          <a:pt x="710" y="562"/>
                        </a:lnTo>
                        <a:lnTo>
                          <a:pt x="720" y="558"/>
                        </a:lnTo>
                        <a:lnTo>
                          <a:pt x="732" y="555"/>
                        </a:lnTo>
                        <a:lnTo>
                          <a:pt x="744" y="555"/>
                        </a:lnTo>
                        <a:lnTo>
                          <a:pt x="755" y="555"/>
                        </a:lnTo>
                        <a:lnTo>
                          <a:pt x="765" y="558"/>
                        </a:lnTo>
                        <a:lnTo>
                          <a:pt x="777" y="559"/>
                        </a:lnTo>
                        <a:lnTo>
                          <a:pt x="789" y="562"/>
                        </a:lnTo>
                        <a:lnTo>
                          <a:pt x="799" y="567"/>
                        </a:lnTo>
                        <a:lnTo>
                          <a:pt x="809" y="572"/>
                        </a:lnTo>
                        <a:lnTo>
                          <a:pt x="821" y="577"/>
                        </a:lnTo>
                        <a:lnTo>
                          <a:pt x="831" y="583"/>
                        </a:lnTo>
                        <a:lnTo>
                          <a:pt x="841" y="588"/>
                        </a:lnTo>
                        <a:lnTo>
                          <a:pt x="850" y="593"/>
                        </a:lnTo>
                        <a:lnTo>
                          <a:pt x="859" y="599"/>
                        </a:lnTo>
                        <a:lnTo>
                          <a:pt x="867" y="604"/>
                        </a:lnTo>
                        <a:lnTo>
                          <a:pt x="878" y="609"/>
                        </a:lnTo>
                        <a:lnTo>
                          <a:pt x="869" y="606"/>
                        </a:lnTo>
                        <a:lnTo>
                          <a:pt x="860" y="606"/>
                        </a:lnTo>
                        <a:lnTo>
                          <a:pt x="851" y="606"/>
                        </a:lnTo>
                        <a:lnTo>
                          <a:pt x="841" y="606"/>
                        </a:lnTo>
                        <a:lnTo>
                          <a:pt x="832" y="607"/>
                        </a:lnTo>
                        <a:lnTo>
                          <a:pt x="824" y="610"/>
                        </a:lnTo>
                        <a:lnTo>
                          <a:pt x="813" y="612"/>
                        </a:lnTo>
                        <a:lnTo>
                          <a:pt x="805" y="613"/>
                        </a:lnTo>
                        <a:lnTo>
                          <a:pt x="794" y="616"/>
                        </a:lnTo>
                        <a:lnTo>
                          <a:pt x="784" y="618"/>
                        </a:lnTo>
                        <a:lnTo>
                          <a:pt x="776" y="618"/>
                        </a:lnTo>
                        <a:lnTo>
                          <a:pt x="765" y="619"/>
                        </a:lnTo>
                        <a:lnTo>
                          <a:pt x="757" y="618"/>
                        </a:lnTo>
                        <a:lnTo>
                          <a:pt x="746" y="616"/>
                        </a:lnTo>
                        <a:lnTo>
                          <a:pt x="738" y="613"/>
                        </a:lnTo>
                        <a:lnTo>
                          <a:pt x="727" y="609"/>
                        </a:lnTo>
                        <a:lnTo>
                          <a:pt x="709" y="625"/>
                        </a:lnTo>
                        <a:lnTo>
                          <a:pt x="690" y="639"/>
                        </a:lnTo>
                        <a:lnTo>
                          <a:pt x="669" y="654"/>
                        </a:lnTo>
                        <a:lnTo>
                          <a:pt x="649" y="668"/>
                        </a:lnTo>
                        <a:lnTo>
                          <a:pt x="628" y="682"/>
                        </a:lnTo>
                        <a:lnTo>
                          <a:pt x="608" y="696"/>
                        </a:lnTo>
                        <a:lnTo>
                          <a:pt x="589" y="711"/>
                        </a:lnTo>
                        <a:lnTo>
                          <a:pt x="570" y="725"/>
                        </a:lnTo>
                        <a:lnTo>
                          <a:pt x="551" y="740"/>
                        </a:lnTo>
                        <a:lnTo>
                          <a:pt x="534" y="756"/>
                        </a:lnTo>
                        <a:lnTo>
                          <a:pt x="516" y="773"/>
                        </a:lnTo>
                        <a:lnTo>
                          <a:pt x="502" y="791"/>
                        </a:lnTo>
                        <a:lnTo>
                          <a:pt x="487" y="811"/>
                        </a:lnTo>
                        <a:lnTo>
                          <a:pt x="475" y="832"/>
                        </a:lnTo>
                        <a:lnTo>
                          <a:pt x="465" y="855"/>
                        </a:lnTo>
                        <a:lnTo>
                          <a:pt x="456" y="878"/>
                        </a:lnTo>
                        <a:lnTo>
                          <a:pt x="465" y="890"/>
                        </a:lnTo>
                        <a:lnTo>
                          <a:pt x="464" y="899"/>
                        </a:lnTo>
                        <a:lnTo>
                          <a:pt x="458" y="904"/>
                        </a:lnTo>
                        <a:lnTo>
                          <a:pt x="451" y="910"/>
                        </a:lnTo>
                        <a:lnTo>
                          <a:pt x="440" y="915"/>
                        </a:lnTo>
                        <a:lnTo>
                          <a:pt x="432" y="922"/>
                        </a:lnTo>
                        <a:lnTo>
                          <a:pt x="427" y="931"/>
                        </a:lnTo>
                        <a:lnTo>
                          <a:pt x="429" y="944"/>
                        </a:lnTo>
                        <a:lnTo>
                          <a:pt x="560" y="814"/>
                        </a:lnTo>
                        <a:lnTo>
                          <a:pt x="569" y="823"/>
                        </a:lnTo>
                        <a:lnTo>
                          <a:pt x="564" y="829"/>
                        </a:lnTo>
                        <a:lnTo>
                          <a:pt x="560" y="835"/>
                        </a:lnTo>
                        <a:lnTo>
                          <a:pt x="557" y="842"/>
                        </a:lnTo>
                        <a:lnTo>
                          <a:pt x="554" y="848"/>
                        </a:lnTo>
                        <a:lnTo>
                          <a:pt x="551" y="855"/>
                        </a:lnTo>
                        <a:lnTo>
                          <a:pt x="550" y="862"/>
                        </a:lnTo>
                        <a:lnTo>
                          <a:pt x="547" y="870"/>
                        </a:lnTo>
                        <a:lnTo>
                          <a:pt x="545" y="877"/>
                        </a:lnTo>
                        <a:lnTo>
                          <a:pt x="544" y="884"/>
                        </a:lnTo>
                        <a:lnTo>
                          <a:pt x="542" y="891"/>
                        </a:lnTo>
                        <a:lnTo>
                          <a:pt x="541" y="899"/>
                        </a:lnTo>
                        <a:lnTo>
                          <a:pt x="540" y="906"/>
                        </a:lnTo>
                        <a:lnTo>
                          <a:pt x="538" y="913"/>
                        </a:lnTo>
                        <a:lnTo>
                          <a:pt x="537" y="920"/>
                        </a:lnTo>
                        <a:lnTo>
                          <a:pt x="534" y="928"/>
                        </a:lnTo>
                        <a:lnTo>
                          <a:pt x="532" y="935"/>
                        </a:lnTo>
                        <a:lnTo>
                          <a:pt x="534" y="942"/>
                        </a:lnTo>
                        <a:lnTo>
                          <a:pt x="537" y="951"/>
                        </a:lnTo>
                        <a:lnTo>
                          <a:pt x="538" y="960"/>
                        </a:lnTo>
                        <a:lnTo>
                          <a:pt x="540" y="969"/>
                        </a:lnTo>
                        <a:lnTo>
                          <a:pt x="541" y="979"/>
                        </a:lnTo>
                        <a:lnTo>
                          <a:pt x="542" y="987"/>
                        </a:lnTo>
                        <a:lnTo>
                          <a:pt x="544" y="996"/>
                        </a:lnTo>
                        <a:lnTo>
                          <a:pt x="545" y="1005"/>
                        </a:lnTo>
                        <a:lnTo>
                          <a:pt x="547" y="1014"/>
                        </a:lnTo>
                        <a:lnTo>
                          <a:pt x="550" y="1022"/>
                        </a:lnTo>
                        <a:lnTo>
                          <a:pt x="551" y="1030"/>
                        </a:lnTo>
                        <a:lnTo>
                          <a:pt x="554" y="1038"/>
                        </a:lnTo>
                        <a:lnTo>
                          <a:pt x="557" y="1046"/>
                        </a:lnTo>
                        <a:lnTo>
                          <a:pt x="560" y="1053"/>
                        </a:lnTo>
                        <a:lnTo>
                          <a:pt x="564" y="1059"/>
                        </a:lnTo>
                        <a:lnTo>
                          <a:pt x="569" y="1065"/>
                        </a:lnTo>
                        <a:lnTo>
                          <a:pt x="566" y="1041"/>
                        </a:lnTo>
                        <a:lnTo>
                          <a:pt x="563" y="1018"/>
                        </a:lnTo>
                        <a:lnTo>
                          <a:pt x="560" y="996"/>
                        </a:lnTo>
                        <a:lnTo>
                          <a:pt x="560" y="974"/>
                        </a:lnTo>
                        <a:lnTo>
                          <a:pt x="560" y="954"/>
                        </a:lnTo>
                        <a:lnTo>
                          <a:pt x="560" y="934"/>
                        </a:lnTo>
                        <a:lnTo>
                          <a:pt x="563" y="913"/>
                        </a:lnTo>
                        <a:lnTo>
                          <a:pt x="566" y="893"/>
                        </a:lnTo>
                        <a:lnTo>
                          <a:pt x="570" y="874"/>
                        </a:lnTo>
                        <a:lnTo>
                          <a:pt x="574" y="853"/>
                        </a:lnTo>
                        <a:lnTo>
                          <a:pt x="580" y="835"/>
                        </a:lnTo>
                        <a:lnTo>
                          <a:pt x="588" y="816"/>
                        </a:lnTo>
                        <a:lnTo>
                          <a:pt x="595" y="797"/>
                        </a:lnTo>
                        <a:lnTo>
                          <a:pt x="604" y="778"/>
                        </a:lnTo>
                        <a:lnTo>
                          <a:pt x="614" y="759"/>
                        </a:lnTo>
                        <a:lnTo>
                          <a:pt x="624" y="738"/>
                        </a:lnTo>
                        <a:lnTo>
                          <a:pt x="639" y="731"/>
                        </a:lnTo>
                        <a:lnTo>
                          <a:pt x="655" y="724"/>
                        </a:lnTo>
                        <a:lnTo>
                          <a:pt x="671" y="715"/>
                        </a:lnTo>
                        <a:lnTo>
                          <a:pt x="688" y="708"/>
                        </a:lnTo>
                        <a:lnTo>
                          <a:pt x="704" y="702"/>
                        </a:lnTo>
                        <a:lnTo>
                          <a:pt x="722" y="696"/>
                        </a:lnTo>
                        <a:lnTo>
                          <a:pt x="739" y="692"/>
                        </a:lnTo>
                        <a:lnTo>
                          <a:pt x="758" y="687"/>
                        </a:lnTo>
                        <a:lnTo>
                          <a:pt x="776" y="685"/>
                        </a:lnTo>
                        <a:lnTo>
                          <a:pt x="793" y="683"/>
                        </a:lnTo>
                        <a:lnTo>
                          <a:pt x="811" y="683"/>
                        </a:lnTo>
                        <a:lnTo>
                          <a:pt x="828" y="685"/>
                        </a:lnTo>
                        <a:lnTo>
                          <a:pt x="845" y="689"/>
                        </a:lnTo>
                        <a:lnTo>
                          <a:pt x="863" y="693"/>
                        </a:lnTo>
                        <a:lnTo>
                          <a:pt x="879" y="702"/>
                        </a:lnTo>
                        <a:lnTo>
                          <a:pt x="895" y="712"/>
                        </a:lnTo>
                        <a:lnTo>
                          <a:pt x="802" y="832"/>
                        </a:lnTo>
                        <a:lnTo>
                          <a:pt x="905" y="749"/>
                        </a:lnTo>
                        <a:lnTo>
                          <a:pt x="917" y="753"/>
                        </a:lnTo>
                        <a:lnTo>
                          <a:pt x="929" y="757"/>
                        </a:lnTo>
                        <a:lnTo>
                          <a:pt x="940" y="760"/>
                        </a:lnTo>
                        <a:lnTo>
                          <a:pt x="953" y="763"/>
                        </a:lnTo>
                        <a:lnTo>
                          <a:pt x="965" y="766"/>
                        </a:lnTo>
                        <a:lnTo>
                          <a:pt x="978" y="769"/>
                        </a:lnTo>
                        <a:lnTo>
                          <a:pt x="990" y="772"/>
                        </a:lnTo>
                        <a:lnTo>
                          <a:pt x="1003" y="775"/>
                        </a:lnTo>
                        <a:lnTo>
                          <a:pt x="1015" y="779"/>
                        </a:lnTo>
                        <a:lnTo>
                          <a:pt x="1026" y="782"/>
                        </a:lnTo>
                        <a:lnTo>
                          <a:pt x="1038" y="786"/>
                        </a:lnTo>
                        <a:lnTo>
                          <a:pt x="1049" y="792"/>
                        </a:lnTo>
                        <a:lnTo>
                          <a:pt x="1061" y="798"/>
                        </a:lnTo>
                        <a:lnTo>
                          <a:pt x="1071" y="805"/>
                        </a:lnTo>
                        <a:lnTo>
                          <a:pt x="1082" y="813"/>
                        </a:lnTo>
                        <a:lnTo>
                          <a:pt x="1090" y="823"/>
                        </a:lnTo>
                        <a:lnTo>
                          <a:pt x="1100" y="817"/>
                        </a:lnTo>
                        <a:lnTo>
                          <a:pt x="1109" y="814"/>
                        </a:lnTo>
                        <a:lnTo>
                          <a:pt x="1121" y="813"/>
                        </a:lnTo>
                        <a:lnTo>
                          <a:pt x="1131" y="816"/>
                        </a:lnTo>
                        <a:lnTo>
                          <a:pt x="1141" y="819"/>
                        </a:lnTo>
                        <a:lnTo>
                          <a:pt x="1150" y="824"/>
                        </a:lnTo>
                        <a:lnTo>
                          <a:pt x="1159" y="833"/>
                        </a:lnTo>
                        <a:lnTo>
                          <a:pt x="1166" y="842"/>
                        </a:lnTo>
                        <a:lnTo>
                          <a:pt x="1159" y="852"/>
                        </a:lnTo>
                        <a:lnTo>
                          <a:pt x="1151" y="862"/>
                        </a:lnTo>
                        <a:lnTo>
                          <a:pt x="1144" y="874"/>
                        </a:lnTo>
                        <a:lnTo>
                          <a:pt x="1137" y="884"/>
                        </a:lnTo>
                        <a:lnTo>
                          <a:pt x="1130" y="894"/>
                        </a:lnTo>
                        <a:lnTo>
                          <a:pt x="1124" y="906"/>
                        </a:lnTo>
                        <a:lnTo>
                          <a:pt x="1116" y="916"/>
                        </a:lnTo>
                        <a:lnTo>
                          <a:pt x="1111" y="928"/>
                        </a:lnTo>
                        <a:lnTo>
                          <a:pt x="1105" y="939"/>
                        </a:lnTo>
                        <a:lnTo>
                          <a:pt x="1099" y="951"/>
                        </a:lnTo>
                        <a:lnTo>
                          <a:pt x="1093" y="963"/>
                        </a:lnTo>
                        <a:lnTo>
                          <a:pt x="1087" y="974"/>
                        </a:lnTo>
                        <a:lnTo>
                          <a:pt x="1083" y="986"/>
                        </a:lnTo>
                        <a:lnTo>
                          <a:pt x="1077" y="999"/>
                        </a:lnTo>
                        <a:lnTo>
                          <a:pt x="1073" y="1011"/>
                        </a:lnTo>
                        <a:lnTo>
                          <a:pt x="1068" y="1022"/>
                        </a:lnTo>
                        <a:lnTo>
                          <a:pt x="1064" y="1036"/>
                        </a:lnTo>
                        <a:lnTo>
                          <a:pt x="1060" y="1047"/>
                        </a:lnTo>
                        <a:lnTo>
                          <a:pt x="1055" y="1060"/>
                        </a:lnTo>
                        <a:lnTo>
                          <a:pt x="1052" y="1073"/>
                        </a:lnTo>
                        <a:lnTo>
                          <a:pt x="1048" y="1087"/>
                        </a:lnTo>
                        <a:lnTo>
                          <a:pt x="1045" y="1100"/>
                        </a:lnTo>
                        <a:lnTo>
                          <a:pt x="1042" y="1113"/>
                        </a:lnTo>
                        <a:lnTo>
                          <a:pt x="1039" y="1126"/>
                        </a:lnTo>
                        <a:lnTo>
                          <a:pt x="1036" y="1139"/>
                        </a:lnTo>
                        <a:lnTo>
                          <a:pt x="1033" y="1152"/>
                        </a:lnTo>
                        <a:lnTo>
                          <a:pt x="1032" y="1165"/>
                        </a:lnTo>
                        <a:lnTo>
                          <a:pt x="1031" y="1178"/>
                        </a:lnTo>
                        <a:lnTo>
                          <a:pt x="1029" y="1193"/>
                        </a:lnTo>
                        <a:lnTo>
                          <a:pt x="1028" y="1206"/>
                        </a:lnTo>
                        <a:lnTo>
                          <a:pt x="1026" y="1221"/>
                        </a:lnTo>
                        <a:lnTo>
                          <a:pt x="1026" y="1234"/>
                        </a:lnTo>
                        <a:lnTo>
                          <a:pt x="1045" y="1234"/>
                        </a:lnTo>
                        <a:lnTo>
                          <a:pt x="1045" y="1223"/>
                        </a:lnTo>
                        <a:lnTo>
                          <a:pt x="1045" y="1212"/>
                        </a:lnTo>
                        <a:lnTo>
                          <a:pt x="1047" y="1202"/>
                        </a:lnTo>
                        <a:lnTo>
                          <a:pt x="1048" y="1191"/>
                        </a:lnTo>
                        <a:lnTo>
                          <a:pt x="1049" y="1180"/>
                        </a:lnTo>
                        <a:lnTo>
                          <a:pt x="1051" y="1170"/>
                        </a:lnTo>
                        <a:lnTo>
                          <a:pt x="1052" y="1158"/>
                        </a:lnTo>
                        <a:lnTo>
                          <a:pt x="1055" y="1146"/>
                        </a:lnTo>
                        <a:lnTo>
                          <a:pt x="1058" y="1136"/>
                        </a:lnTo>
                        <a:lnTo>
                          <a:pt x="1061" y="1124"/>
                        </a:lnTo>
                        <a:lnTo>
                          <a:pt x="1064" y="1113"/>
                        </a:lnTo>
                        <a:lnTo>
                          <a:pt x="1068" y="1103"/>
                        </a:lnTo>
                        <a:lnTo>
                          <a:pt x="1071" y="1091"/>
                        </a:lnTo>
                        <a:lnTo>
                          <a:pt x="1076" y="1079"/>
                        </a:lnTo>
                        <a:lnTo>
                          <a:pt x="1080" y="1068"/>
                        </a:lnTo>
                        <a:lnTo>
                          <a:pt x="1084" y="1057"/>
                        </a:lnTo>
                        <a:lnTo>
                          <a:pt x="1089" y="1046"/>
                        </a:lnTo>
                        <a:lnTo>
                          <a:pt x="1093" y="1034"/>
                        </a:lnTo>
                        <a:lnTo>
                          <a:pt x="1099" y="1024"/>
                        </a:lnTo>
                        <a:lnTo>
                          <a:pt x="1105" y="1012"/>
                        </a:lnTo>
                        <a:lnTo>
                          <a:pt x="1109" y="1001"/>
                        </a:lnTo>
                        <a:lnTo>
                          <a:pt x="1115" y="990"/>
                        </a:lnTo>
                        <a:lnTo>
                          <a:pt x="1122" y="979"/>
                        </a:lnTo>
                        <a:lnTo>
                          <a:pt x="1128" y="969"/>
                        </a:lnTo>
                        <a:lnTo>
                          <a:pt x="1134" y="958"/>
                        </a:lnTo>
                        <a:lnTo>
                          <a:pt x="1141" y="948"/>
                        </a:lnTo>
                        <a:lnTo>
                          <a:pt x="1147" y="937"/>
                        </a:lnTo>
                        <a:lnTo>
                          <a:pt x="1154" y="926"/>
                        </a:lnTo>
                        <a:lnTo>
                          <a:pt x="1162" y="916"/>
                        </a:lnTo>
                        <a:lnTo>
                          <a:pt x="1169" y="907"/>
                        </a:lnTo>
                        <a:lnTo>
                          <a:pt x="1176" y="897"/>
                        </a:lnTo>
                        <a:lnTo>
                          <a:pt x="1184" y="888"/>
                        </a:lnTo>
                        <a:lnTo>
                          <a:pt x="1195" y="890"/>
                        </a:lnTo>
                        <a:lnTo>
                          <a:pt x="1208" y="888"/>
                        </a:lnTo>
                        <a:lnTo>
                          <a:pt x="1220" y="887"/>
                        </a:lnTo>
                        <a:lnTo>
                          <a:pt x="1232" y="884"/>
                        </a:lnTo>
                        <a:lnTo>
                          <a:pt x="1243" y="880"/>
                        </a:lnTo>
                        <a:lnTo>
                          <a:pt x="1253" y="875"/>
                        </a:lnTo>
                        <a:lnTo>
                          <a:pt x="1265" y="871"/>
                        </a:lnTo>
                        <a:lnTo>
                          <a:pt x="1277" y="867"/>
                        </a:lnTo>
                        <a:lnTo>
                          <a:pt x="1288" y="864"/>
                        </a:lnTo>
                        <a:lnTo>
                          <a:pt x="1299" y="861"/>
                        </a:lnTo>
                        <a:lnTo>
                          <a:pt x="1310" y="859"/>
                        </a:lnTo>
                        <a:lnTo>
                          <a:pt x="1320" y="861"/>
                        </a:lnTo>
                        <a:lnTo>
                          <a:pt x="1331" y="864"/>
                        </a:lnTo>
                        <a:lnTo>
                          <a:pt x="1341" y="868"/>
                        </a:lnTo>
                        <a:lnTo>
                          <a:pt x="1351" y="877"/>
                        </a:lnTo>
                        <a:lnTo>
                          <a:pt x="1361" y="888"/>
                        </a:lnTo>
                        <a:lnTo>
                          <a:pt x="1354" y="909"/>
                        </a:lnTo>
                        <a:lnTo>
                          <a:pt x="1348" y="929"/>
                        </a:lnTo>
                        <a:lnTo>
                          <a:pt x="1344" y="950"/>
                        </a:lnTo>
                        <a:lnTo>
                          <a:pt x="1342" y="970"/>
                        </a:lnTo>
                        <a:lnTo>
                          <a:pt x="1342" y="990"/>
                        </a:lnTo>
                        <a:lnTo>
                          <a:pt x="1342" y="1009"/>
                        </a:lnTo>
                        <a:lnTo>
                          <a:pt x="1344" y="1030"/>
                        </a:lnTo>
                        <a:lnTo>
                          <a:pt x="1347" y="1049"/>
                        </a:lnTo>
                        <a:lnTo>
                          <a:pt x="1348" y="1069"/>
                        </a:lnTo>
                        <a:lnTo>
                          <a:pt x="1350" y="1088"/>
                        </a:lnTo>
                        <a:lnTo>
                          <a:pt x="1353" y="1108"/>
                        </a:lnTo>
                        <a:lnTo>
                          <a:pt x="1353" y="1129"/>
                        </a:lnTo>
                        <a:lnTo>
                          <a:pt x="1353" y="1149"/>
                        </a:lnTo>
                        <a:lnTo>
                          <a:pt x="1351" y="1170"/>
                        </a:lnTo>
                        <a:lnTo>
                          <a:pt x="1347" y="1191"/>
                        </a:lnTo>
                        <a:lnTo>
                          <a:pt x="1342" y="1213"/>
                        </a:lnTo>
                        <a:lnTo>
                          <a:pt x="1344" y="1207"/>
                        </a:lnTo>
                        <a:lnTo>
                          <a:pt x="1345" y="1202"/>
                        </a:lnTo>
                        <a:lnTo>
                          <a:pt x="1347" y="1194"/>
                        </a:lnTo>
                        <a:lnTo>
                          <a:pt x="1348" y="1190"/>
                        </a:lnTo>
                        <a:lnTo>
                          <a:pt x="1351" y="1183"/>
                        </a:lnTo>
                        <a:lnTo>
                          <a:pt x="1353" y="1177"/>
                        </a:lnTo>
                        <a:lnTo>
                          <a:pt x="1355" y="1171"/>
                        </a:lnTo>
                        <a:lnTo>
                          <a:pt x="1357" y="1165"/>
                        </a:lnTo>
                        <a:lnTo>
                          <a:pt x="1358" y="1159"/>
                        </a:lnTo>
                        <a:lnTo>
                          <a:pt x="1360" y="1154"/>
                        </a:lnTo>
                        <a:lnTo>
                          <a:pt x="1361" y="1146"/>
                        </a:lnTo>
                        <a:lnTo>
                          <a:pt x="1363" y="1140"/>
                        </a:lnTo>
                        <a:lnTo>
                          <a:pt x="1363" y="1133"/>
                        </a:lnTo>
                        <a:lnTo>
                          <a:pt x="1363" y="1126"/>
                        </a:lnTo>
                        <a:lnTo>
                          <a:pt x="1363" y="1119"/>
                        </a:lnTo>
                        <a:lnTo>
                          <a:pt x="1361" y="1111"/>
                        </a:lnTo>
                        <a:lnTo>
                          <a:pt x="1366" y="1098"/>
                        </a:lnTo>
                        <a:lnTo>
                          <a:pt x="1371" y="1084"/>
                        </a:lnTo>
                        <a:lnTo>
                          <a:pt x="1379" y="1069"/>
                        </a:lnTo>
                        <a:lnTo>
                          <a:pt x="1386" y="1054"/>
                        </a:lnTo>
                        <a:lnTo>
                          <a:pt x="1395" y="1040"/>
                        </a:lnTo>
                        <a:lnTo>
                          <a:pt x="1405" y="1025"/>
                        </a:lnTo>
                        <a:lnTo>
                          <a:pt x="1415" y="1012"/>
                        </a:lnTo>
                        <a:lnTo>
                          <a:pt x="1427" y="999"/>
                        </a:lnTo>
                        <a:lnTo>
                          <a:pt x="1437" y="986"/>
                        </a:lnTo>
                        <a:lnTo>
                          <a:pt x="1450" y="974"/>
                        </a:lnTo>
                        <a:lnTo>
                          <a:pt x="1463" y="964"/>
                        </a:lnTo>
                        <a:lnTo>
                          <a:pt x="1475" y="955"/>
                        </a:lnTo>
                        <a:lnTo>
                          <a:pt x="1488" y="948"/>
                        </a:lnTo>
                        <a:lnTo>
                          <a:pt x="1501" y="942"/>
                        </a:lnTo>
                        <a:lnTo>
                          <a:pt x="1516" y="937"/>
                        </a:lnTo>
                        <a:lnTo>
                          <a:pt x="1529" y="935"/>
                        </a:lnTo>
                        <a:lnTo>
                          <a:pt x="1529" y="938"/>
                        </a:lnTo>
                        <a:lnTo>
                          <a:pt x="1529" y="942"/>
                        </a:lnTo>
                        <a:lnTo>
                          <a:pt x="1529" y="947"/>
                        </a:lnTo>
                        <a:lnTo>
                          <a:pt x="1529" y="951"/>
                        </a:lnTo>
                        <a:lnTo>
                          <a:pt x="1527" y="954"/>
                        </a:lnTo>
                        <a:lnTo>
                          <a:pt x="1526" y="957"/>
                        </a:lnTo>
                        <a:lnTo>
                          <a:pt x="1523" y="960"/>
                        </a:lnTo>
                        <a:lnTo>
                          <a:pt x="1519" y="963"/>
                        </a:lnTo>
                        <a:lnTo>
                          <a:pt x="1519" y="973"/>
                        </a:lnTo>
                        <a:lnTo>
                          <a:pt x="1517" y="985"/>
                        </a:lnTo>
                        <a:lnTo>
                          <a:pt x="1514" y="996"/>
                        </a:lnTo>
                        <a:lnTo>
                          <a:pt x="1513" y="1008"/>
                        </a:lnTo>
                        <a:lnTo>
                          <a:pt x="1510" y="1021"/>
                        </a:lnTo>
                        <a:lnTo>
                          <a:pt x="1508" y="1036"/>
                        </a:lnTo>
                        <a:lnTo>
                          <a:pt x="1507" y="1047"/>
                        </a:lnTo>
                        <a:lnTo>
                          <a:pt x="1507" y="1060"/>
                        </a:lnTo>
                        <a:lnTo>
                          <a:pt x="1507" y="1073"/>
                        </a:lnTo>
                        <a:lnTo>
                          <a:pt x="1508" y="1085"/>
                        </a:lnTo>
                        <a:lnTo>
                          <a:pt x="1511" y="1097"/>
                        </a:lnTo>
                        <a:lnTo>
                          <a:pt x="1516" y="1105"/>
                        </a:lnTo>
                        <a:lnTo>
                          <a:pt x="1523" y="1114"/>
                        </a:lnTo>
                        <a:lnTo>
                          <a:pt x="1532" y="1121"/>
                        </a:lnTo>
                        <a:lnTo>
                          <a:pt x="1543" y="1127"/>
                        </a:lnTo>
                        <a:lnTo>
                          <a:pt x="1557" y="1130"/>
                        </a:lnTo>
                        <a:lnTo>
                          <a:pt x="1557" y="999"/>
                        </a:lnTo>
                        <a:lnTo>
                          <a:pt x="1562" y="990"/>
                        </a:lnTo>
                        <a:lnTo>
                          <a:pt x="1568" y="980"/>
                        </a:lnTo>
                        <a:lnTo>
                          <a:pt x="1577" y="970"/>
                        </a:lnTo>
                        <a:lnTo>
                          <a:pt x="1586" y="960"/>
                        </a:lnTo>
                        <a:lnTo>
                          <a:pt x="1594" y="951"/>
                        </a:lnTo>
                        <a:lnTo>
                          <a:pt x="1605" y="945"/>
                        </a:lnTo>
                        <a:lnTo>
                          <a:pt x="1613" y="942"/>
                        </a:lnTo>
                        <a:lnTo>
                          <a:pt x="1622" y="944"/>
                        </a:lnTo>
                        <a:lnTo>
                          <a:pt x="1619" y="955"/>
                        </a:lnTo>
                        <a:lnTo>
                          <a:pt x="1615" y="966"/>
                        </a:lnTo>
                        <a:lnTo>
                          <a:pt x="1612" y="976"/>
                        </a:lnTo>
                        <a:lnTo>
                          <a:pt x="1610" y="986"/>
                        </a:lnTo>
                        <a:lnTo>
                          <a:pt x="1609" y="996"/>
                        </a:lnTo>
                        <a:lnTo>
                          <a:pt x="1606" y="1008"/>
                        </a:lnTo>
                        <a:lnTo>
                          <a:pt x="1605" y="1018"/>
                        </a:lnTo>
                        <a:lnTo>
                          <a:pt x="1605" y="1030"/>
                        </a:lnTo>
                        <a:lnTo>
                          <a:pt x="1603" y="1040"/>
                        </a:lnTo>
                        <a:lnTo>
                          <a:pt x="1603" y="1052"/>
                        </a:lnTo>
                        <a:lnTo>
                          <a:pt x="1603" y="1063"/>
                        </a:lnTo>
                        <a:lnTo>
                          <a:pt x="1603" y="1073"/>
                        </a:lnTo>
                        <a:lnTo>
                          <a:pt x="1605" y="1085"/>
                        </a:lnTo>
                        <a:lnTo>
                          <a:pt x="1605" y="1097"/>
                        </a:lnTo>
                        <a:lnTo>
                          <a:pt x="1605" y="1107"/>
                        </a:lnTo>
                        <a:lnTo>
                          <a:pt x="1606" y="1119"/>
                        </a:lnTo>
                        <a:lnTo>
                          <a:pt x="1608" y="1130"/>
                        </a:lnTo>
                        <a:lnTo>
                          <a:pt x="1609" y="1140"/>
                        </a:lnTo>
                        <a:lnTo>
                          <a:pt x="1610" y="1152"/>
                        </a:lnTo>
                        <a:lnTo>
                          <a:pt x="1610" y="1164"/>
                        </a:lnTo>
                        <a:lnTo>
                          <a:pt x="1612" y="1174"/>
                        </a:lnTo>
                        <a:lnTo>
                          <a:pt x="1613" y="1186"/>
                        </a:lnTo>
                        <a:lnTo>
                          <a:pt x="1615" y="1196"/>
                        </a:lnTo>
                        <a:lnTo>
                          <a:pt x="1616" y="1206"/>
                        </a:lnTo>
                        <a:lnTo>
                          <a:pt x="1618" y="1218"/>
                        </a:lnTo>
                        <a:lnTo>
                          <a:pt x="1619" y="1228"/>
                        </a:lnTo>
                        <a:lnTo>
                          <a:pt x="1619" y="1238"/>
                        </a:lnTo>
                        <a:lnTo>
                          <a:pt x="1621" y="1248"/>
                        </a:lnTo>
                        <a:lnTo>
                          <a:pt x="1621" y="1258"/>
                        </a:lnTo>
                        <a:lnTo>
                          <a:pt x="1622" y="1269"/>
                        </a:lnTo>
                        <a:lnTo>
                          <a:pt x="1622" y="1279"/>
                        </a:lnTo>
                        <a:lnTo>
                          <a:pt x="1622" y="1289"/>
                        </a:lnTo>
                        <a:lnTo>
                          <a:pt x="1641" y="1289"/>
                        </a:lnTo>
                        <a:lnTo>
                          <a:pt x="1640" y="1280"/>
                        </a:lnTo>
                        <a:lnTo>
                          <a:pt x="1640" y="1270"/>
                        </a:lnTo>
                        <a:lnTo>
                          <a:pt x="1641" y="1261"/>
                        </a:lnTo>
                        <a:lnTo>
                          <a:pt x="1641" y="1253"/>
                        </a:lnTo>
                        <a:lnTo>
                          <a:pt x="1640" y="1244"/>
                        </a:lnTo>
                        <a:lnTo>
                          <a:pt x="1637" y="1235"/>
                        </a:lnTo>
                        <a:lnTo>
                          <a:pt x="1631" y="1229"/>
                        </a:lnTo>
                        <a:lnTo>
                          <a:pt x="1622" y="1223"/>
                        </a:lnTo>
                        <a:lnTo>
                          <a:pt x="1626" y="1215"/>
                        </a:lnTo>
                        <a:lnTo>
                          <a:pt x="1629" y="1206"/>
                        </a:lnTo>
                        <a:lnTo>
                          <a:pt x="1631" y="1197"/>
                        </a:lnTo>
                        <a:lnTo>
                          <a:pt x="1631" y="1187"/>
                        </a:lnTo>
                        <a:lnTo>
                          <a:pt x="1631" y="1177"/>
                        </a:lnTo>
                        <a:lnTo>
                          <a:pt x="1631" y="1167"/>
                        </a:lnTo>
                        <a:lnTo>
                          <a:pt x="1631" y="1156"/>
                        </a:lnTo>
                        <a:lnTo>
                          <a:pt x="1631" y="1146"/>
                        </a:lnTo>
                        <a:lnTo>
                          <a:pt x="1631" y="1136"/>
                        </a:lnTo>
                        <a:lnTo>
                          <a:pt x="1631" y="1126"/>
                        </a:lnTo>
                        <a:lnTo>
                          <a:pt x="1632" y="1117"/>
                        </a:lnTo>
                        <a:lnTo>
                          <a:pt x="1634" y="1108"/>
                        </a:lnTo>
                        <a:lnTo>
                          <a:pt x="1638" y="1101"/>
                        </a:lnTo>
                        <a:lnTo>
                          <a:pt x="1642" y="1094"/>
                        </a:lnTo>
                        <a:lnTo>
                          <a:pt x="1650" y="1088"/>
                        </a:lnTo>
                        <a:lnTo>
                          <a:pt x="1660" y="1084"/>
                        </a:lnTo>
                        <a:lnTo>
                          <a:pt x="1650" y="990"/>
                        </a:lnTo>
                        <a:lnTo>
                          <a:pt x="1654" y="983"/>
                        </a:lnTo>
                        <a:lnTo>
                          <a:pt x="1658" y="974"/>
                        </a:lnTo>
                        <a:lnTo>
                          <a:pt x="1663" y="967"/>
                        </a:lnTo>
                        <a:lnTo>
                          <a:pt x="1667" y="958"/>
                        </a:lnTo>
                        <a:lnTo>
                          <a:pt x="1673" y="950"/>
                        </a:lnTo>
                        <a:lnTo>
                          <a:pt x="1677" y="942"/>
                        </a:lnTo>
                        <a:lnTo>
                          <a:pt x="1683" y="934"/>
                        </a:lnTo>
                        <a:lnTo>
                          <a:pt x="1689" y="926"/>
                        </a:lnTo>
                        <a:lnTo>
                          <a:pt x="1695" y="919"/>
                        </a:lnTo>
                        <a:lnTo>
                          <a:pt x="1701" y="912"/>
                        </a:lnTo>
                        <a:lnTo>
                          <a:pt x="1708" y="904"/>
                        </a:lnTo>
                        <a:lnTo>
                          <a:pt x="1714" y="899"/>
                        </a:lnTo>
                        <a:lnTo>
                          <a:pt x="1721" y="893"/>
                        </a:lnTo>
                        <a:lnTo>
                          <a:pt x="1728" y="887"/>
                        </a:lnTo>
                        <a:lnTo>
                          <a:pt x="1736" y="883"/>
                        </a:lnTo>
                        <a:lnTo>
                          <a:pt x="1743" y="878"/>
                        </a:lnTo>
                        <a:lnTo>
                          <a:pt x="1750" y="884"/>
                        </a:lnTo>
                        <a:lnTo>
                          <a:pt x="1752" y="890"/>
                        </a:lnTo>
                        <a:lnTo>
                          <a:pt x="1752" y="896"/>
                        </a:lnTo>
                        <a:lnTo>
                          <a:pt x="1749" y="902"/>
                        </a:lnTo>
                        <a:lnTo>
                          <a:pt x="1744" y="907"/>
                        </a:lnTo>
                        <a:lnTo>
                          <a:pt x="1740" y="913"/>
                        </a:lnTo>
                        <a:lnTo>
                          <a:pt x="1736" y="919"/>
                        </a:lnTo>
                        <a:lnTo>
                          <a:pt x="1733" y="926"/>
                        </a:lnTo>
                        <a:lnTo>
                          <a:pt x="1779" y="944"/>
                        </a:lnTo>
                        <a:lnTo>
                          <a:pt x="1778" y="963"/>
                        </a:lnTo>
                        <a:lnTo>
                          <a:pt x="1778" y="979"/>
                        </a:lnTo>
                        <a:lnTo>
                          <a:pt x="1781" y="996"/>
                        </a:lnTo>
                        <a:lnTo>
                          <a:pt x="1784" y="1012"/>
                        </a:lnTo>
                        <a:lnTo>
                          <a:pt x="1788" y="1028"/>
                        </a:lnTo>
                        <a:lnTo>
                          <a:pt x="1793" y="1044"/>
                        </a:lnTo>
                        <a:lnTo>
                          <a:pt x="1798" y="1060"/>
                        </a:lnTo>
                        <a:lnTo>
                          <a:pt x="1804" y="1075"/>
                        </a:lnTo>
                        <a:lnTo>
                          <a:pt x="1810" y="1091"/>
                        </a:lnTo>
                        <a:lnTo>
                          <a:pt x="1814" y="1105"/>
                        </a:lnTo>
                        <a:lnTo>
                          <a:pt x="1819" y="1120"/>
                        </a:lnTo>
                        <a:lnTo>
                          <a:pt x="1823" y="1135"/>
                        </a:lnTo>
                        <a:lnTo>
                          <a:pt x="1825" y="1149"/>
                        </a:lnTo>
                        <a:lnTo>
                          <a:pt x="1825" y="1165"/>
                        </a:lnTo>
                        <a:lnTo>
                          <a:pt x="1822" y="1180"/>
                        </a:lnTo>
                        <a:lnTo>
                          <a:pt x="1817" y="1194"/>
                        </a:lnTo>
                        <a:lnTo>
                          <a:pt x="1836" y="1177"/>
                        </a:lnTo>
                        <a:lnTo>
                          <a:pt x="1845" y="1183"/>
                        </a:lnTo>
                        <a:lnTo>
                          <a:pt x="1852" y="1188"/>
                        </a:lnTo>
                        <a:lnTo>
                          <a:pt x="1860" y="1196"/>
                        </a:lnTo>
                        <a:lnTo>
                          <a:pt x="1865" y="1203"/>
                        </a:lnTo>
                        <a:lnTo>
                          <a:pt x="1871" y="1210"/>
                        </a:lnTo>
                        <a:lnTo>
                          <a:pt x="1876" y="1218"/>
                        </a:lnTo>
                        <a:lnTo>
                          <a:pt x="1880" y="1226"/>
                        </a:lnTo>
                        <a:lnTo>
                          <a:pt x="1884" y="1234"/>
                        </a:lnTo>
                        <a:lnTo>
                          <a:pt x="1889" y="1241"/>
                        </a:lnTo>
                        <a:lnTo>
                          <a:pt x="1893" y="1250"/>
                        </a:lnTo>
                        <a:lnTo>
                          <a:pt x="1896" y="1257"/>
                        </a:lnTo>
                        <a:lnTo>
                          <a:pt x="1900" y="1264"/>
                        </a:lnTo>
                        <a:lnTo>
                          <a:pt x="1905" y="1272"/>
                        </a:lnTo>
                        <a:lnTo>
                          <a:pt x="1909" y="1277"/>
                        </a:lnTo>
                        <a:lnTo>
                          <a:pt x="1915" y="1283"/>
                        </a:lnTo>
                        <a:lnTo>
                          <a:pt x="1921" y="1289"/>
                        </a:lnTo>
                        <a:lnTo>
                          <a:pt x="1924" y="1279"/>
                        </a:lnTo>
                        <a:lnTo>
                          <a:pt x="1927" y="1269"/>
                        </a:lnTo>
                        <a:lnTo>
                          <a:pt x="1927" y="1260"/>
                        </a:lnTo>
                        <a:lnTo>
                          <a:pt x="1927" y="1250"/>
                        </a:lnTo>
                        <a:lnTo>
                          <a:pt x="1925" y="1241"/>
                        </a:lnTo>
                        <a:lnTo>
                          <a:pt x="1924" y="1231"/>
                        </a:lnTo>
                        <a:lnTo>
                          <a:pt x="1919" y="1222"/>
                        </a:lnTo>
                        <a:lnTo>
                          <a:pt x="1916" y="1213"/>
                        </a:lnTo>
                        <a:lnTo>
                          <a:pt x="1912" y="1205"/>
                        </a:lnTo>
                        <a:lnTo>
                          <a:pt x="1908" y="1194"/>
                        </a:lnTo>
                        <a:lnTo>
                          <a:pt x="1902" y="1186"/>
                        </a:lnTo>
                        <a:lnTo>
                          <a:pt x="1897" y="1177"/>
                        </a:lnTo>
                        <a:lnTo>
                          <a:pt x="1893" y="1168"/>
                        </a:lnTo>
                        <a:lnTo>
                          <a:pt x="1890" y="1158"/>
                        </a:lnTo>
                        <a:lnTo>
                          <a:pt x="1886" y="1149"/>
                        </a:lnTo>
                        <a:lnTo>
                          <a:pt x="1883" y="1140"/>
                        </a:lnTo>
                        <a:lnTo>
                          <a:pt x="1876" y="1117"/>
                        </a:lnTo>
                        <a:lnTo>
                          <a:pt x="1871" y="1097"/>
                        </a:lnTo>
                        <a:lnTo>
                          <a:pt x="1871" y="1076"/>
                        </a:lnTo>
                        <a:lnTo>
                          <a:pt x="1874" y="1059"/>
                        </a:lnTo>
                        <a:lnTo>
                          <a:pt x="1880" y="1041"/>
                        </a:lnTo>
                        <a:lnTo>
                          <a:pt x="1889" y="1025"/>
                        </a:lnTo>
                        <a:lnTo>
                          <a:pt x="1900" y="1011"/>
                        </a:lnTo>
                        <a:lnTo>
                          <a:pt x="1913" y="996"/>
                        </a:lnTo>
                        <a:lnTo>
                          <a:pt x="1927" y="983"/>
                        </a:lnTo>
                        <a:lnTo>
                          <a:pt x="1943" y="971"/>
                        </a:lnTo>
                        <a:lnTo>
                          <a:pt x="1959" y="958"/>
                        </a:lnTo>
                        <a:lnTo>
                          <a:pt x="1975" y="947"/>
                        </a:lnTo>
                        <a:lnTo>
                          <a:pt x="1991" y="935"/>
                        </a:lnTo>
                        <a:lnTo>
                          <a:pt x="2005" y="922"/>
                        </a:lnTo>
                        <a:lnTo>
                          <a:pt x="2020" y="910"/>
                        </a:lnTo>
                        <a:lnTo>
                          <a:pt x="2033" y="897"/>
                        </a:lnTo>
                        <a:lnTo>
                          <a:pt x="2030" y="893"/>
                        </a:lnTo>
                        <a:lnTo>
                          <a:pt x="2027" y="888"/>
                        </a:lnTo>
                        <a:lnTo>
                          <a:pt x="2023" y="884"/>
                        </a:lnTo>
                        <a:lnTo>
                          <a:pt x="2018" y="881"/>
                        </a:lnTo>
                        <a:lnTo>
                          <a:pt x="2013" y="880"/>
                        </a:lnTo>
                        <a:lnTo>
                          <a:pt x="2008" y="878"/>
                        </a:lnTo>
                        <a:lnTo>
                          <a:pt x="2002" y="877"/>
                        </a:lnTo>
                        <a:lnTo>
                          <a:pt x="1997" y="875"/>
                        </a:lnTo>
                        <a:lnTo>
                          <a:pt x="1991" y="874"/>
                        </a:lnTo>
                        <a:lnTo>
                          <a:pt x="1985" y="874"/>
                        </a:lnTo>
                        <a:lnTo>
                          <a:pt x="1978" y="874"/>
                        </a:lnTo>
                        <a:lnTo>
                          <a:pt x="1972" y="872"/>
                        </a:lnTo>
                        <a:lnTo>
                          <a:pt x="1966" y="872"/>
                        </a:lnTo>
                        <a:lnTo>
                          <a:pt x="1960" y="871"/>
                        </a:lnTo>
                        <a:lnTo>
                          <a:pt x="1954" y="870"/>
                        </a:lnTo>
                        <a:lnTo>
                          <a:pt x="1948" y="870"/>
                        </a:lnTo>
                        <a:lnTo>
                          <a:pt x="1932" y="870"/>
                        </a:lnTo>
                        <a:lnTo>
                          <a:pt x="1919" y="872"/>
                        </a:lnTo>
                        <a:lnTo>
                          <a:pt x="1909" y="877"/>
                        </a:lnTo>
                        <a:lnTo>
                          <a:pt x="1902" y="884"/>
                        </a:lnTo>
                        <a:lnTo>
                          <a:pt x="1896" y="893"/>
                        </a:lnTo>
                        <a:lnTo>
                          <a:pt x="1892" y="903"/>
                        </a:lnTo>
                        <a:lnTo>
                          <a:pt x="1889" y="913"/>
                        </a:lnTo>
                        <a:lnTo>
                          <a:pt x="1886" y="923"/>
                        </a:lnTo>
                        <a:lnTo>
                          <a:pt x="1884" y="937"/>
                        </a:lnTo>
                        <a:lnTo>
                          <a:pt x="1883" y="948"/>
                        </a:lnTo>
                        <a:lnTo>
                          <a:pt x="1880" y="958"/>
                        </a:lnTo>
                        <a:lnTo>
                          <a:pt x="1877" y="970"/>
                        </a:lnTo>
                        <a:lnTo>
                          <a:pt x="1871" y="979"/>
                        </a:lnTo>
                        <a:lnTo>
                          <a:pt x="1865" y="987"/>
                        </a:lnTo>
                        <a:lnTo>
                          <a:pt x="1857" y="995"/>
                        </a:lnTo>
                        <a:lnTo>
                          <a:pt x="1845" y="999"/>
                        </a:lnTo>
                        <a:lnTo>
                          <a:pt x="1842" y="993"/>
                        </a:lnTo>
                        <a:lnTo>
                          <a:pt x="1838" y="986"/>
                        </a:lnTo>
                        <a:lnTo>
                          <a:pt x="1835" y="980"/>
                        </a:lnTo>
                        <a:lnTo>
                          <a:pt x="1832" y="973"/>
                        </a:lnTo>
                        <a:lnTo>
                          <a:pt x="1828" y="967"/>
                        </a:lnTo>
                        <a:lnTo>
                          <a:pt x="1825" y="960"/>
                        </a:lnTo>
                        <a:lnTo>
                          <a:pt x="1822" y="954"/>
                        </a:lnTo>
                        <a:lnTo>
                          <a:pt x="1819" y="948"/>
                        </a:lnTo>
                        <a:lnTo>
                          <a:pt x="1816" y="941"/>
                        </a:lnTo>
                        <a:lnTo>
                          <a:pt x="1813" y="934"/>
                        </a:lnTo>
                        <a:lnTo>
                          <a:pt x="1811" y="926"/>
                        </a:lnTo>
                        <a:lnTo>
                          <a:pt x="1810" y="919"/>
                        </a:lnTo>
                        <a:lnTo>
                          <a:pt x="1809" y="912"/>
                        </a:lnTo>
                        <a:lnTo>
                          <a:pt x="1807" y="904"/>
                        </a:lnTo>
                        <a:lnTo>
                          <a:pt x="1807" y="896"/>
                        </a:lnTo>
                        <a:lnTo>
                          <a:pt x="1809" y="888"/>
                        </a:lnTo>
                        <a:lnTo>
                          <a:pt x="1822" y="871"/>
                        </a:lnTo>
                        <a:lnTo>
                          <a:pt x="1830" y="856"/>
                        </a:lnTo>
                        <a:lnTo>
                          <a:pt x="1832" y="846"/>
                        </a:lnTo>
                        <a:lnTo>
                          <a:pt x="1830" y="839"/>
                        </a:lnTo>
                        <a:lnTo>
                          <a:pt x="1823" y="833"/>
                        </a:lnTo>
                        <a:lnTo>
                          <a:pt x="1814" y="830"/>
                        </a:lnTo>
                        <a:lnTo>
                          <a:pt x="1801" y="827"/>
                        </a:lnTo>
                        <a:lnTo>
                          <a:pt x="1788" y="826"/>
                        </a:lnTo>
                        <a:lnTo>
                          <a:pt x="1772" y="826"/>
                        </a:lnTo>
                        <a:lnTo>
                          <a:pt x="1758" y="824"/>
                        </a:lnTo>
                        <a:lnTo>
                          <a:pt x="1742" y="823"/>
                        </a:lnTo>
                        <a:lnTo>
                          <a:pt x="1728" y="819"/>
                        </a:lnTo>
                        <a:lnTo>
                          <a:pt x="1715" y="814"/>
                        </a:lnTo>
                        <a:lnTo>
                          <a:pt x="1705" y="808"/>
                        </a:lnTo>
                        <a:lnTo>
                          <a:pt x="1699" y="798"/>
                        </a:lnTo>
                        <a:lnTo>
                          <a:pt x="1696" y="785"/>
                        </a:lnTo>
                        <a:lnTo>
                          <a:pt x="1686" y="786"/>
                        </a:lnTo>
                        <a:lnTo>
                          <a:pt x="1677" y="789"/>
                        </a:lnTo>
                        <a:lnTo>
                          <a:pt x="1669" y="792"/>
                        </a:lnTo>
                        <a:lnTo>
                          <a:pt x="1661" y="797"/>
                        </a:lnTo>
                        <a:lnTo>
                          <a:pt x="1653" y="803"/>
                        </a:lnTo>
                        <a:lnTo>
                          <a:pt x="1645" y="808"/>
                        </a:lnTo>
                        <a:lnTo>
                          <a:pt x="1638" y="816"/>
                        </a:lnTo>
                        <a:lnTo>
                          <a:pt x="1631" y="823"/>
                        </a:lnTo>
                        <a:lnTo>
                          <a:pt x="1621" y="827"/>
                        </a:lnTo>
                        <a:lnTo>
                          <a:pt x="1612" y="832"/>
                        </a:lnTo>
                        <a:lnTo>
                          <a:pt x="1602" y="836"/>
                        </a:lnTo>
                        <a:lnTo>
                          <a:pt x="1591" y="839"/>
                        </a:lnTo>
                        <a:lnTo>
                          <a:pt x="1583" y="840"/>
                        </a:lnTo>
                        <a:lnTo>
                          <a:pt x="1574" y="842"/>
                        </a:lnTo>
                        <a:lnTo>
                          <a:pt x="1565" y="842"/>
                        </a:lnTo>
                        <a:lnTo>
                          <a:pt x="1558" y="840"/>
                        </a:lnTo>
                        <a:lnTo>
                          <a:pt x="1551" y="839"/>
                        </a:lnTo>
                        <a:lnTo>
                          <a:pt x="1543" y="835"/>
                        </a:lnTo>
                        <a:lnTo>
                          <a:pt x="1536" y="830"/>
                        </a:lnTo>
                        <a:lnTo>
                          <a:pt x="1530" y="824"/>
                        </a:lnTo>
                        <a:lnTo>
                          <a:pt x="1524" y="817"/>
                        </a:lnTo>
                        <a:lnTo>
                          <a:pt x="1519" y="808"/>
                        </a:lnTo>
                        <a:lnTo>
                          <a:pt x="1514" y="798"/>
                        </a:lnTo>
                        <a:lnTo>
                          <a:pt x="1510" y="785"/>
                        </a:lnTo>
                        <a:lnTo>
                          <a:pt x="1506" y="784"/>
                        </a:lnTo>
                        <a:lnTo>
                          <a:pt x="1500" y="782"/>
                        </a:lnTo>
                        <a:lnTo>
                          <a:pt x="1494" y="782"/>
                        </a:lnTo>
                        <a:lnTo>
                          <a:pt x="1488" y="784"/>
                        </a:lnTo>
                        <a:lnTo>
                          <a:pt x="1484" y="785"/>
                        </a:lnTo>
                        <a:lnTo>
                          <a:pt x="1478" y="786"/>
                        </a:lnTo>
                        <a:lnTo>
                          <a:pt x="1472" y="789"/>
                        </a:lnTo>
                        <a:lnTo>
                          <a:pt x="1466" y="791"/>
                        </a:lnTo>
                        <a:lnTo>
                          <a:pt x="1460" y="794"/>
                        </a:lnTo>
                        <a:lnTo>
                          <a:pt x="1455" y="797"/>
                        </a:lnTo>
                        <a:lnTo>
                          <a:pt x="1449" y="798"/>
                        </a:lnTo>
                        <a:lnTo>
                          <a:pt x="1443" y="801"/>
                        </a:lnTo>
                        <a:lnTo>
                          <a:pt x="1437" y="803"/>
                        </a:lnTo>
                        <a:lnTo>
                          <a:pt x="1430" y="804"/>
                        </a:lnTo>
                        <a:lnTo>
                          <a:pt x="1424" y="804"/>
                        </a:lnTo>
                        <a:lnTo>
                          <a:pt x="1417" y="804"/>
                        </a:lnTo>
                        <a:lnTo>
                          <a:pt x="1405" y="788"/>
                        </a:lnTo>
                        <a:lnTo>
                          <a:pt x="1390" y="775"/>
                        </a:lnTo>
                        <a:lnTo>
                          <a:pt x="1377" y="766"/>
                        </a:lnTo>
                        <a:lnTo>
                          <a:pt x="1363" y="760"/>
                        </a:lnTo>
                        <a:lnTo>
                          <a:pt x="1348" y="759"/>
                        </a:lnTo>
                        <a:lnTo>
                          <a:pt x="1332" y="759"/>
                        </a:lnTo>
                        <a:lnTo>
                          <a:pt x="1318" y="762"/>
                        </a:lnTo>
                        <a:lnTo>
                          <a:pt x="1302" y="766"/>
                        </a:lnTo>
                        <a:lnTo>
                          <a:pt x="1287" y="772"/>
                        </a:lnTo>
                        <a:lnTo>
                          <a:pt x="1271" y="778"/>
                        </a:lnTo>
                        <a:lnTo>
                          <a:pt x="1255" y="786"/>
                        </a:lnTo>
                        <a:lnTo>
                          <a:pt x="1240" y="794"/>
                        </a:lnTo>
                        <a:lnTo>
                          <a:pt x="1226" y="803"/>
                        </a:lnTo>
                        <a:lnTo>
                          <a:pt x="1211" y="810"/>
                        </a:lnTo>
                        <a:lnTo>
                          <a:pt x="1197" y="817"/>
                        </a:lnTo>
                        <a:lnTo>
                          <a:pt x="1184" y="823"/>
                        </a:lnTo>
                        <a:lnTo>
                          <a:pt x="1100" y="721"/>
                        </a:lnTo>
                        <a:lnTo>
                          <a:pt x="1083" y="721"/>
                        </a:lnTo>
                        <a:lnTo>
                          <a:pt x="1067" y="719"/>
                        </a:lnTo>
                        <a:lnTo>
                          <a:pt x="1051" y="717"/>
                        </a:lnTo>
                        <a:lnTo>
                          <a:pt x="1038" y="712"/>
                        </a:lnTo>
                        <a:lnTo>
                          <a:pt x="1025" y="706"/>
                        </a:lnTo>
                        <a:lnTo>
                          <a:pt x="1013" y="701"/>
                        </a:lnTo>
                        <a:lnTo>
                          <a:pt x="1003" y="692"/>
                        </a:lnTo>
                        <a:lnTo>
                          <a:pt x="993" y="683"/>
                        </a:lnTo>
                        <a:lnTo>
                          <a:pt x="984" y="673"/>
                        </a:lnTo>
                        <a:lnTo>
                          <a:pt x="975" y="661"/>
                        </a:lnTo>
                        <a:lnTo>
                          <a:pt x="968" y="651"/>
                        </a:lnTo>
                        <a:lnTo>
                          <a:pt x="959" y="639"/>
                        </a:lnTo>
                        <a:lnTo>
                          <a:pt x="952" y="626"/>
                        </a:lnTo>
                        <a:lnTo>
                          <a:pt x="946" y="613"/>
                        </a:lnTo>
                        <a:lnTo>
                          <a:pt x="939" y="601"/>
                        </a:lnTo>
                        <a:lnTo>
                          <a:pt x="931" y="588"/>
                        </a:lnTo>
                        <a:lnTo>
                          <a:pt x="924" y="577"/>
                        </a:lnTo>
                        <a:lnTo>
                          <a:pt x="917" y="565"/>
                        </a:lnTo>
                        <a:lnTo>
                          <a:pt x="910" y="553"/>
                        </a:lnTo>
                        <a:lnTo>
                          <a:pt x="902" y="543"/>
                        </a:lnTo>
                        <a:lnTo>
                          <a:pt x="894" y="533"/>
                        </a:lnTo>
                        <a:lnTo>
                          <a:pt x="885" y="523"/>
                        </a:lnTo>
                        <a:lnTo>
                          <a:pt x="875" y="516"/>
                        </a:lnTo>
                        <a:lnTo>
                          <a:pt x="864" y="508"/>
                        </a:lnTo>
                        <a:lnTo>
                          <a:pt x="853" y="501"/>
                        </a:lnTo>
                        <a:lnTo>
                          <a:pt x="840" y="497"/>
                        </a:lnTo>
                        <a:lnTo>
                          <a:pt x="827" y="494"/>
                        </a:lnTo>
                        <a:lnTo>
                          <a:pt x="812" y="492"/>
                        </a:lnTo>
                        <a:lnTo>
                          <a:pt x="794" y="494"/>
                        </a:lnTo>
                        <a:lnTo>
                          <a:pt x="777" y="495"/>
                        </a:lnTo>
                        <a:lnTo>
                          <a:pt x="758" y="500"/>
                        </a:lnTo>
                        <a:lnTo>
                          <a:pt x="736" y="507"/>
                        </a:lnTo>
                        <a:lnTo>
                          <a:pt x="736" y="488"/>
                        </a:lnTo>
                        <a:lnTo>
                          <a:pt x="729" y="465"/>
                        </a:lnTo>
                        <a:lnTo>
                          <a:pt x="720" y="444"/>
                        </a:lnTo>
                        <a:lnTo>
                          <a:pt x="707" y="427"/>
                        </a:lnTo>
                        <a:lnTo>
                          <a:pt x="694" y="411"/>
                        </a:lnTo>
                        <a:lnTo>
                          <a:pt x="676" y="399"/>
                        </a:lnTo>
                        <a:lnTo>
                          <a:pt x="659" y="387"/>
                        </a:lnTo>
                        <a:lnTo>
                          <a:pt x="640" y="379"/>
                        </a:lnTo>
                        <a:lnTo>
                          <a:pt x="620" y="371"/>
                        </a:lnTo>
                        <a:lnTo>
                          <a:pt x="599" y="366"/>
                        </a:lnTo>
                        <a:lnTo>
                          <a:pt x="577" y="361"/>
                        </a:lnTo>
                        <a:lnTo>
                          <a:pt x="556" y="355"/>
                        </a:lnTo>
                        <a:lnTo>
                          <a:pt x="532" y="351"/>
                        </a:lnTo>
                        <a:lnTo>
                          <a:pt x="510" y="347"/>
                        </a:lnTo>
                        <a:lnTo>
                          <a:pt x="489" y="341"/>
                        </a:lnTo>
                        <a:lnTo>
                          <a:pt x="468" y="335"/>
                        </a:lnTo>
                        <a:lnTo>
                          <a:pt x="448" y="329"/>
                        </a:lnTo>
                        <a:lnTo>
                          <a:pt x="505" y="264"/>
                        </a:lnTo>
                        <a:lnTo>
                          <a:pt x="337" y="115"/>
                        </a:lnTo>
                        <a:lnTo>
                          <a:pt x="344" y="108"/>
                        </a:lnTo>
                        <a:lnTo>
                          <a:pt x="352" y="102"/>
                        </a:lnTo>
                        <a:lnTo>
                          <a:pt x="359" y="95"/>
                        </a:lnTo>
                        <a:lnTo>
                          <a:pt x="366" y="87"/>
                        </a:lnTo>
                        <a:lnTo>
                          <a:pt x="373" y="80"/>
                        </a:lnTo>
                        <a:lnTo>
                          <a:pt x="381" y="73"/>
                        </a:lnTo>
                        <a:lnTo>
                          <a:pt x="388" y="65"/>
                        </a:lnTo>
                        <a:lnTo>
                          <a:pt x="395" y="57"/>
                        </a:lnTo>
                        <a:lnTo>
                          <a:pt x="403" y="49"/>
                        </a:lnTo>
                        <a:lnTo>
                          <a:pt x="410" y="42"/>
                        </a:lnTo>
                        <a:lnTo>
                          <a:pt x="416" y="35"/>
                        </a:lnTo>
                        <a:lnTo>
                          <a:pt x="423" y="28"/>
                        </a:lnTo>
                        <a:lnTo>
                          <a:pt x="430" y="20"/>
                        </a:lnTo>
                        <a:lnTo>
                          <a:pt x="438" y="14"/>
                        </a:lnTo>
                        <a:lnTo>
                          <a:pt x="445" y="7"/>
                        </a:lnTo>
                        <a:lnTo>
                          <a:pt x="452" y="0"/>
                        </a:lnTo>
                        <a:lnTo>
                          <a:pt x="21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0" bIns="21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67" name=""/>
                  <p:cNvSpPr/>
                  <p:nvPr/>
                </p:nvSpPr>
                <p:spPr>
                  <a:xfrm flipH="1">
                    <a:off x="3288240" y="5377320"/>
                    <a:ext cx="114480" cy="48240"/>
                  </a:xfrm>
                  <a:custGeom>
                    <a:avLst/>
                    <a:gdLst/>
                    <a:ahLst/>
                    <a:rect l="l" t="t" r="r" b="b"/>
                    <a:pathLst>
                      <a:path w="1994" h="907">
                        <a:moveTo>
                          <a:pt x="0" y="0"/>
                        </a:moveTo>
                        <a:lnTo>
                          <a:pt x="8" y="86"/>
                        </a:lnTo>
                        <a:lnTo>
                          <a:pt x="26" y="108"/>
                        </a:lnTo>
                        <a:lnTo>
                          <a:pt x="43" y="128"/>
                        </a:lnTo>
                        <a:lnTo>
                          <a:pt x="61" y="148"/>
                        </a:lnTo>
                        <a:lnTo>
                          <a:pt x="78" y="170"/>
                        </a:lnTo>
                        <a:lnTo>
                          <a:pt x="96" y="191"/>
                        </a:lnTo>
                        <a:lnTo>
                          <a:pt x="113" y="211"/>
                        </a:lnTo>
                        <a:lnTo>
                          <a:pt x="132" y="232"/>
                        </a:lnTo>
                        <a:lnTo>
                          <a:pt x="150" y="252"/>
                        </a:lnTo>
                        <a:lnTo>
                          <a:pt x="167" y="272"/>
                        </a:lnTo>
                        <a:lnTo>
                          <a:pt x="186" y="291"/>
                        </a:lnTo>
                        <a:lnTo>
                          <a:pt x="205" y="310"/>
                        </a:lnTo>
                        <a:lnTo>
                          <a:pt x="222" y="331"/>
                        </a:lnTo>
                        <a:lnTo>
                          <a:pt x="243" y="350"/>
                        </a:lnTo>
                        <a:lnTo>
                          <a:pt x="262" y="367"/>
                        </a:lnTo>
                        <a:lnTo>
                          <a:pt x="281" y="386"/>
                        </a:lnTo>
                        <a:lnTo>
                          <a:pt x="301" y="403"/>
                        </a:lnTo>
                        <a:lnTo>
                          <a:pt x="322" y="421"/>
                        </a:lnTo>
                        <a:lnTo>
                          <a:pt x="340" y="437"/>
                        </a:lnTo>
                        <a:lnTo>
                          <a:pt x="362" y="454"/>
                        </a:lnTo>
                        <a:lnTo>
                          <a:pt x="383" y="470"/>
                        </a:lnTo>
                        <a:lnTo>
                          <a:pt x="405" y="485"/>
                        </a:lnTo>
                        <a:lnTo>
                          <a:pt x="426" y="500"/>
                        </a:lnTo>
                        <a:lnTo>
                          <a:pt x="448" y="514"/>
                        </a:lnTo>
                        <a:lnTo>
                          <a:pt x="472" y="527"/>
                        </a:lnTo>
                        <a:lnTo>
                          <a:pt x="493" y="540"/>
                        </a:lnTo>
                        <a:lnTo>
                          <a:pt x="518" y="552"/>
                        </a:lnTo>
                        <a:lnTo>
                          <a:pt x="542" y="564"/>
                        </a:lnTo>
                        <a:lnTo>
                          <a:pt x="566" y="574"/>
                        </a:lnTo>
                        <a:lnTo>
                          <a:pt x="591" y="584"/>
                        </a:lnTo>
                        <a:lnTo>
                          <a:pt x="617" y="593"/>
                        </a:lnTo>
                        <a:lnTo>
                          <a:pt x="644" y="601"/>
                        </a:lnTo>
                        <a:lnTo>
                          <a:pt x="670" y="609"/>
                        </a:lnTo>
                        <a:lnTo>
                          <a:pt x="684" y="616"/>
                        </a:lnTo>
                        <a:lnTo>
                          <a:pt x="699" y="622"/>
                        </a:lnTo>
                        <a:lnTo>
                          <a:pt x="715" y="629"/>
                        </a:lnTo>
                        <a:lnTo>
                          <a:pt x="731" y="635"/>
                        </a:lnTo>
                        <a:lnTo>
                          <a:pt x="747" y="642"/>
                        </a:lnTo>
                        <a:lnTo>
                          <a:pt x="762" y="648"/>
                        </a:lnTo>
                        <a:lnTo>
                          <a:pt x="778" y="654"/>
                        </a:lnTo>
                        <a:lnTo>
                          <a:pt x="794" y="660"/>
                        </a:lnTo>
                        <a:lnTo>
                          <a:pt x="808" y="666"/>
                        </a:lnTo>
                        <a:lnTo>
                          <a:pt x="826" y="670"/>
                        </a:lnTo>
                        <a:lnTo>
                          <a:pt x="840" y="676"/>
                        </a:lnTo>
                        <a:lnTo>
                          <a:pt x="856" y="680"/>
                        </a:lnTo>
                        <a:lnTo>
                          <a:pt x="872" y="686"/>
                        </a:lnTo>
                        <a:lnTo>
                          <a:pt x="888" y="690"/>
                        </a:lnTo>
                        <a:lnTo>
                          <a:pt x="904" y="695"/>
                        </a:lnTo>
                        <a:lnTo>
                          <a:pt x="922" y="701"/>
                        </a:lnTo>
                        <a:lnTo>
                          <a:pt x="938" y="705"/>
                        </a:lnTo>
                        <a:lnTo>
                          <a:pt x="954" y="709"/>
                        </a:lnTo>
                        <a:lnTo>
                          <a:pt x="970" y="714"/>
                        </a:lnTo>
                        <a:lnTo>
                          <a:pt x="986" y="718"/>
                        </a:lnTo>
                        <a:lnTo>
                          <a:pt x="1003" y="722"/>
                        </a:lnTo>
                        <a:lnTo>
                          <a:pt x="1019" y="727"/>
                        </a:lnTo>
                        <a:lnTo>
                          <a:pt x="1035" y="730"/>
                        </a:lnTo>
                        <a:lnTo>
                          <a:pt x="1051" y="734"/>
                        </a:lnTo>
                        <a:lnTo>
                          <a:pt x="1069" y="738"/>
                        </a:lnTo>
                        <a:lnTo>
                          <a:pt x="1085" y="743"/>
                        </a:lnTo>
                        <a:lnTo>
                          <a:pt x="1101" y="746"/>
                        </a:lnTo>
                        <a:lnTo>
                          <a:pt x="1117" y="750"/>
                        </a:lnTo>
                        <a:lnTo>
                          <a:pt x="1135" y="754"/>
                        </a:lnTo>
                        <a:lnTo>
                          <a:pt x="1151" y="759"/>
                        </a:lnTo>
                        <a:lnTo>
                          <a:pt x="1167" y="763"/>
                        </a:lnTo>
                        <a:lnTo>
                          <a:pt x="1183" y="768"/>
                        </a:lnTo>
                        <a:lnTo>
                          <a:pt x="1200" y="772"/>
                        </a:lnTo>
                        <a:lnTo>
                          <a:pt x="1216" y="775"/>
                        </a:lnTo>
                        <a:lnTo>
                          <a:pt x="1232" y="778"/>
                        </a:lnTo>
                        <a:lnTo>
                          <a:pt x="1248" y="781"/>
                        </a:lnTo>
                        <a:lnTo>
                          <a:pt x="1264" y="781"/>
                        </a:lnTo>
                        <a:lnTo>
                          <a:pt x="1280" y="782"/>
                        </a:lnTo>
                        <a:lnTo>
                          <a:pt x="1295" y="781"/>
                        </a:lnTo>
                        <a:lnTo>
                          <a:pt x="1311" y="781"/>
                        </a:lnTo>
                        <a:lnTo>
                          <a:pt x="1325" y="779"/>
                        </a:lnTo>
                        <a:lnTo>
                          <a:pt x="1341" y="776"/>
                        </a:lnTo>
                        <a:lnTo>
                          <a:pt x="1356" y="775"/>
                        </a:lnTo>
                        <a:lnTo>
                          <a:pt x="1371" y="772"/>
                        </a:lnTo>
                        <a:lnTo>
                          <a:pt x="1385" y="769"/>
                        </a:lnTo>
                        <a:lnTo>
                          <a:pt x="1400" y="766"/>
                        </a:lnTo>
                        <a:lnTo>
                          <a:pt x="1416" y="762"/>
                        </a:lnTo>
                        <a:lnTo>
                          <a:pt x="1430" y="759"/>
                        </a:lnTo>
                        <a:lnTo>
                          <a:pt x="1445" y="754"/>
                        </a:lnTo>
                        <a:lnTo>
                          <a:pt x="1459" y="750"/>
                        </a:lnTo>
                        <a:lnTo>
                          <a:pt x="1475" y="747"/>
                        </a:lnTo>
                        <a:lnTo>
                          <a:pt x="1490" y="743"/>
                        </a:lnTo>
                        <a:lnTo>
                          <a:pt x="1506" y="740"/>
                        </a:lnTo>
                        <a:lnTo>
                          <a:pt x="1521" y="737"/>
                        </a:lnTo>
                        <a:lnTo>
                          <a:pt x="1537" y="734"/>
                        </a:lnTo>
                        <a:lnTo>
                          <a:pt x="1551" y="731"/>
                        </a:lnTo>
                        <a:lnTo>
                          <a:pt x="1567" y="730"/>
                        </a:lnTo>
                        <a:lnTo>
                          <a:pt x="1583" y="727"/>
                        </a:lnTo>
                        <a:lnTo>
                          <a:pt x="1601" y="727"/>
                        </a:lnTo>
                        <a:lnTo>
                          <a:pt x="1617" y="725"/>
                        </a:lnTo>
                        <a:lnTo>
                          <a:pt x="1634" y="725"/>
                        </a:lnTo>
                        <a:lnTo>
                          <a:pt x="1652" y="727"/>
                        </a:lnTo>
                        <a:lnTo>
                          <a:pt x="1669" y="728"/>
                        </a:lnTo>
                        <a:lnTo>
                          <a:pt x="1687" y="730"/>
                        </a:lnTo>
                        <a:lnTo>
                          <a:pt x="1690" y="734"/>
                        </a:lnTo>
                        <a:lnTo>
                          <a:pt x="1693" y="737"/>
                        </a:lnTo>
                        <a:lnTo>
                          <a:pt x="1695" y="738"/>
                        </a:lnTo>
                        <a:lnTo>
                          <a:pt x="1698" y="743"/>
                        </a:lnTo>
                        <a:lnTo>
                          <a:pt x="1701" y="746"/>
                        </a:lnTo>
                        <a:lnTo>
                          <a:pt x="1704" y="749"/>
                        </a:lnTo>
                        <a:lnTo>
                          <a:pt x="1706" y="753"/>
                        </a:lnTo>
                        <a:lnTo>
                          <a:pt x="1704" y="757"/>
                        </a:lnTo>
                        <a:lnTo>
                          <a:pt x="1701" y="760"/>
                        </a:lnTo>
                        <a:lnTo>
                          <a:pt x="1698" y="763"/>
                        </a:lnTo>
                        <a:lnTo>
                          <a:pt x="1695" y="768"/>
                        </a:lnTo>
                        <a:lnTo>
                          <a:pt x="1691" y="770"/>
                        </a:lnTo>
                        <a:lnTo>
                          <a:pt x="1688" y="773"/>
                        </a:lnTo>
                        <a:lnTo>
                          <a:pt x="1685" y="776"/>
                        </a:lnTo>
                        <a:lnTo>
                          <a:pt x="1681" y="778"/>
                        </a:lnTo>
                        <a:lnTo>
                          <a:pt x="1677" y="776"/>
                        </a:lnTo>
                        <a:lnTo>
                          <a:pt x="1697" y="781"/>
                        </a:lnTo>
                        <a:lnTo>
                          <a:pt x="1717" y="784"/>
                        </a:lnTo>
                        <a:lnTo>
                          <a:pt x="1738" y="788"/>
                        </a:lnTo>
                        <a:lnTo>
                          <a:pt x="1760" y="791"/>
                        </a:lnTo>
                        <a:lnTo>
                          <a:pt x="1781" y="794"/>
                        </a:lnTo>
                        <a:lnTo>
                          <a:pt x="1803" y="798"/>
                        </a:lnTo>
                        <a:lnTo>
                          <a:pt x="1827" y="803"/>
                        </a:lnTo>
                        <a:lnTo>
                          <a:pt x="1848" y="807"/>
                        </a:lnTo>
                        <a:lnTo>
                          <a:pt x="1870" y="813"/>
                        </a:lnTo>
                        <a:lnTo>
                          <a:pt x="1891" y="821"/>
                        </a:lnTo>
                        <a:lnTo>
                          <a:pt x="1911" y="830"/>
                        </a:lnTo>
                        <a:lnTo>
                          <a:pt x="1930" y="840"/>
                        </a:lnTo>
                        <a:lnTo>
                          <a:pt x="1949" y="853"/>
                        </a:lnTo>
                        <a:lnTo>
                          <a:pt x="1965" y="870"/>
                        </a:lnTo>
                        <a:lnTo>
                          <a:pt x="1981" y="887"/>
                        </a:lnTo>
                        <a:lnTo>
                          <a:pt x="1994" y="907"/>
                        </a:lnTo>
                        <a:lnTo>
                          <a:pt x="1984" y="888"/>
                        </a:lnTo>
                        <a:lnTo>
                          <a:pt x="1971" y="870"/>
                        </a:lnTo>
                        <a:lnTo>
                          <a:pt x="1958" y="855"/>
                        </a:lnTo>
                        <a:lnTo>
                          <a:pt x="1942" y="840"/>
                        </a:lnTo>
                        <a:lnTo>
                          <a:pt x="1926" y="827"/>
                        </a:lnTo>
                        <a:lnTo>
                          <a:pt x="1910" y="816"/>
                        </a:lnTo>
                        <a:lnTo>
                          <a:pt x="1891" y="804"/>
                        </a:lnTo>
                        <a:lnTo>
                          <a:pt x="1873" y="794"/>
                        </a:lnTo>
                        <a:lnTo>
                          <a:pt x="1854" y="784"/>
                        </a:lnTo>
                        <a:lnTo>
                          <a:pt x="1837" y="773"/>
                        </a:lnTo>
                        <a:lnTo>
                          <a:pt x="1819" y="762"/>
                        </a:lnTo>
                        <a:lnTo>
                          <a:pt x="1802" y="752"/>
                        </a:lnTo>
                        <a:lnTo>
                          <a:pt x="1784" y="738"/>
                        </a:lnTo>
                        <a:lnTo>
                          <a:pt x="1770" y="724"/>
                        </a:lnTo>
                        <a:lnTo>
                          <a:pt x="1755" y="709"/>
                        </a:lnTo>
                        <a:lnTo>
                          <a:pt x="1742" y="692"/>
                        </a:lnTo>
                        <a:lnTo>
                          <a:pt x="1728" y="692"/>
                        </a:lnTo>
                        <a:lnTo>
                          <a:pt x="1714" y="693"/>
                        </a:lnTo>
                        <a:lnTo>
                          <a:pt x="1703" y="693"/>
                        </a:lnTo>
                        <a:lnTo>
                          <a:pt x="1690" y="693"/>
                        </a:lnTo>
                        <a:lnTo>
                          <a:pt x="1678" y="695"/>
                        </a:lnTo>
                        <a:lnTo>
                          <a:pt x="1666" y="696"/>
                        </a:lnTo>
                        <a:lnTo>
                          <a:pt x="1655" y="698"/>
                        </a:lnTo>
                        <a:lnTo>
                          <a:pt x="1643" y="698"/>
                        </a:lnTo>
                        <a:lnTo>
                          <a:pt x="1633" y="699"/>
                        </a:lnTo>
                        <a:lnTo>
                          <a:pt x="1621" y="701"/>
                        </a:lnTo>
                        <a:lnTo>
                          <a:pt x="1611" y="702"/>
                        </a:lnTo>
                        <a:lnTo>
                          <a:pt x="1599" y="703"/>
                        </a:lnTo>
                        <a:lnTo>
                          <a:pt x="1589" y="705"/>
                        </a:lnTo>
                        <a:lnTo>
                          <a:pt x="1579" y="706"/>
                        </a:lnTo>
                        <a:lnTo>
                          <a:pt x="1567" y="706"/>
                        </a:lnTo>
                        <a:lnTo>
                          <a:pt x="1559" y="708"/>
                        </a:lnTo>
                        <a:lnTo>
                          <a:pt x="1547" y="709"/>
                        </a:lnTo>
                        <a:lnTo>
                          <a:pt x="1537" y="709"/>
                        </a:lnTo>
                        <a:lnTo>
                          <a:pt x="1526" y="711"/>
                        </a:lnTo>
                        <a:lnTo>
                          <a:pt x="1516" y="711"/>
                        </a:lnTo>
                        <a:lnTo>
                          <a:pt x="1506" y="711"/>
                        </a:lnTo>
                        <a:lnTo>
                          <a:pt x="1494" y="711"/>
                        </a:lnTo>
                        <a:lnTo>
                          <a:pt x="1484" y="711"/>
                        </a:lnTo>
                        <a:lnTo>
                          <a:pt x="1473" y="709"/>
                        </a:lnTo>
                        <a:lnTo>
                          <a:pt x="1462" y="709"/>
                        </a:lnTo>
                        <a:lnTo>
                          <a:pt x="1451" y="708"/>
                        </a:lnTo>
                        <a:lnTo>
                          <a:pt x="1439" y="706"/>
                        </a:lnTo>
                        <a:lnTo>
                          <a:pt x="1427" y="705"/>
                        </a:lnTo>
                        <a:lnTo>
                          <a:pt x="1416" y="702"/>
                        </a:lnTo>
                        <a:lnTo>
                          <a:pt x="1404" y="699"/>
                        </a:lnTo>
                        <a:lnTo>
                          <a:pt x="1391" y="696"/>
                        </a:lnTo>
                        <a:lnTo>
                          <a:pt x="1378" y="692"/>
                        </a:lnTo>
                        <a:lnTo>
                          <a:pt x="1362" y="705"/>
                        </a:lnTo>
                        <a:lnTo>
                          <a:pt x="1347" y="715"/>
                        </a:lnTo>
                        <a:lnTo>
                          <a:pt x="1331" y="722"/>
                        </a:lnTo>
                        <a:lnTo>
                          <a:pt x="1315" y="730"/>
                        </a:lnTo>
                        <a:lnTo>
                          <a:pt x="1301" y="735"/>
                        </a:lnTo>
                        <a:lnTo>
                          <a:pt x="1285" y="738"/>
                        </a:lnTo>
                        <a:lnTo>
                          <a:pt x="1269" y="740"/>
                        </a:lnTo>
                        <a:lnTo>
                          <a:pt x="1254" y="741"/>
                        </a:lnTo>
                        <a:lnTo>
                          <a:pt x="1239" y="741"/>
                        </a:lnTo>
                        <a:lnTo>
                          <a:pt x="1223" y="740"/>
                        </a:lnTo>
                        <a:lnTo>
                          <a:pt x="1209" y="738"/>
                        </a:lnTo>
                        <a:lnTo>
                          <a:pt x="1194" y="735"/>
                        </a:lnTo>
                        <a:lnTo>
                          <a:pt x="1178" y="731"/>
                        </a:lnTo>
                        <a:lnTo>
                          <a:pt x="1164" y="727"/>
                        </a:lnTo>
                        <a:lnTo>
                          <a:pt x="1149" y="722"/>
                        </a:lnTo>
                        <a:lnTo>
                          <a:pt x="1135" y="717"/>
                        </a:lnTo>
                        <a:lnTo>
                          <a:pt x="1119" y="711"/>
                        </a:lnTo>
                        <a:lnTo>
                          <a:pt x="1104" y="705"/>
                        </a:lnTo>
                        <a:lnTo>
                          <a:pt x="1089" y="699"/>
                        </a:lnTo>
                        <a:lnTo>
                          <a:pt x="1073" y="692"/>
                        </a:lnTo>
                        <a:lnTo>
                          <a:pt x="1059" y="686"/>
                        </a:lnTo>
                        <a:lnTo>
                          <a:pt x="1043" y="679"/>
                        </a:lnTo>
                        <a:lnTo>
                          <a:pt x="1028" y="673"/>
                        </a:lnTo>
                        <a:lnTo>
                          <a:pt x="1012" y="668"/>
                        </a:lnTo>
                        <a:lnTo>
                          <a:pt x="996" y="663"/>
                        </a:lnTo>
                        <a:lnTo>
                          <a:pt x="982" y="658"/>
                        </a:lnTo>
                        <a:lnTo>
                          <a:pt x="966" y="654"/>
                        </a:lnTo>
                        <a:lnTo>
                          <a:pt x="950" y="651"/>
                        </a:lnTo>
                        <a:lnTo>
                          <a:pt x="933" y="648"/>
                        </a:lnTo>
                        <a:lnTo>
                          <a:pt x="917" y="647"/>
                        </a:lnTo>
                        <a:lnTo>
                          <a:pt x="901" y="647"/>
                        </a:lnTo>
                        <a:lnTo>
                          <a:pt x="885" y="647"/>
                        </a:lnTo>
                        <a:lnTo>
                          <a:pt x="877" y="652"/>
                        </a:lnTo>
                        <a:lnTo>
                          <a:pt x="869" y="655"/>
                        </a:lnTo>
                        <a:lnTo>
                          <a:pt x="862" y="658"/>
                        </a:lnTo>
                        <a:lnTo>
                          <a:pt x="855" y="658"/>
                        </a:lnTo>
                        <a:lnTo>
                          <a:pt x="849" y="655"/>
                        </a:lnTo>
                        <a:lnTo>
                          <a:pt x="842" y="651"/>
                        </a:lnTo>
                        <a:lnTo>
                          <a:pt x="834" y="645"/>
                        </a:lnTo>
                        <a:lnTo>
                          <a:pt x="829" y="636"/>
                        </a:lnTo>
                        <a:lnTo>
                          <a:pt x="799" y="632"/>
                        </a:lnTo>
                        <a:lnTo>
                          <a:pt x="772" y="625"/>
                        </a:lnTo>
                        <a:lnTo>
                          <a:pt x="744" y="618"/>
                        </a:lnTo>
                        <a:lnTo>
                          <a:pt x="716" y="610"/>
                        </a:lnTo>
                        <a:lnTo>
                          <a:pt x="690" y="600"/>
                        </a:lnTo>
                        <a:lnTo>
                          <a:pt x="664" y="591"/>
                        </a:lnTo>
                        <a:lnTo>
                          <a:pt x="638" y="580"/>
                        </a:lnTo>
                        <a:lnTo>
                          <a:pt x="611" y="568"/>
                        </a:lnTo>
                        <a:lnTo>
                          <a:pt x="587" y="556"/>
                        </a:lnTo>
                        <a:lnTo>
                          <a:pt x="562" y="543"/>
                        </a:lnTo>
                        <a:lnTo>
                          <a:pt x="537" y="530"/>
                        </a:lnTo>
                        <a:lnTo>
                          <a:pt x="514" y="516"/>
                        </a:lnTo>
                        <a:lnTo>
                          <a:pt x="491" y="500"/>
                        </a:lnTo>
                        <a:lnTo>
                          <a:pt x="467" y="485"/>
                        </a:lnTo>
                        <a:lnTo>
                          <a:pt x="444" y="467"/>
                        </a:lnTo>
                        <a:lnTo>
                          <a:pt x="422" y="450"/>
                        </a:lnTo>
                        <a:lnTo>
                          <a:pt x="399" y="433"/>
                        </a:lnTo>
                        <a:lnTo>
                          <a:pt x="378" y="415"/>
                        </a:lnTo>
                        <a:lnTo>
                          <a:pt x="357" y="395"/>
                        </a:lnTo>
                        <a:lnTo>
                          <a:pt x="336" y="376"/>
                        </a:lnTo>
                        <a:lnTo>
                          <a:pt x="316" y="355"/>
                        </a:lnTo>
                        <a:lnTo>
                          <a:pt x="295" y="335"/>
                        </a:lnTo>
                        <a:lnTo>
                          <a:pt x="275" y="315"/>
                        </a:lnTo>
                        <a:lnTo>
                          <a:pt x="256" y="293"/>
                        </a:lnTo>
                        <a:lnTo>
                          <a:pt x="236" y="271"/>
                        </a:lnTo>
                        <a:lnTo>
                          <a:pt x="217" y="248"/>
                        </a:lnTo>
                        <a:lnTo>
                          <a:pt x="199" y="226"/>
                        </a:lnTo>
                        <a:lnTo>
                          <a:pt x="180" y="202"/>
                        </a:lnTo>
                        <a:lnTo>
                          <a:pt x="163" y="179"/>
                        </a:lnTo>
                        <a:lnTo>
                          <a:pt x="145" y="154"/>
                        </a:lnTo>
                        <a:lnTo>
                          <a:pt x="128" y="130"/>
                        </a:lnTo>
                        <a:lnTo>
                          <a:pt x="112" y="105"/>
                        </a:lnTo>
                        <a:lnTo>
                          <a:pt x="110" y="99"/>
                        </a:lnTo>
                        <a:lnTo>
                          <a:pt x="107" y="92"/>
                        </a:lnTo>
                        <a:lnTo>
                          <a:pt x="107" y="86"/>
                        </a:lnTo>
                        <a:lnTo>
                          <a:pt x="106" y="79"/>
                        </a:lnTo>
                        <a:lnTo>
                          <a:pt x="104" y="71"/>
                        </a:lnTo>
                        <a:lnTo>
                          <a:pt x="104" y="65"/>
                        </a:lnTo>
                        <a:lnTo>
                          <a:pt x="104" y="60"/>
                        </a:lnTo>
                        <a:lnTo>
                          <a:pt x="103" y="52"/>
                        </a:lnTo>
                        <a:lnTo>
                          <a:pt x="103" y="45"/>
                        </a:lnTo>
                        <a:lnTo>
                          <a:pt x="103" y="39"/>
                        </a:lnTo>
                        <a:lnTo>
                          <a:pt x="103" y="32"/>
                        </a:lnTo>
                        <a:lnTo>
                          <a:pt x="103" y="26"/>
                        </a:lnTo>
                        <a:lnTo>
                          <a:pt x="104" y="19"/>
                        </a:lnTo>
                        <a:lnTo>
                          <a:pt x="104" y="13"/>
                        </a:lnTo>
                        <a:lnTo>
                          <a:pt x="104" y="7"/>
                        </a:lnTo>
                        <a:lnTo>
                          <a:pt x="106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440" bIns="1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68" name=""/>
                  <p:cNvSpPr/>
                  <p:nvPr/>
                </p:nvSpPr>
                <p:spPr>
                  <a:xfrm flipH="1">
                    <a:off x="3283920" y="5377320"/>
                    <a:ext cx="83160" cy="3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449" h="581">
                        <a:moveTo>
                          <a:pt x="0" y="0"/>
                        </a:moveTo>
                        <a:lnTo>
                          <a:pt x="6" y="17"/>
                        </a:lnTo>
                        <a:lnTo>
                          <a:pt x="11" y="36"/>
                        </a:lnTo>
                        <a:lnTo>
                          <a:pt x="16" y="55"/>
                        </a:lnTo>
                        <a:lnTo>
                          <a:pt x="22" y="73"/>
                        </a:lnTo>
                        <a:lnTo>
                          <a:pt x="28" y="90"/>
                        </a:lnTo>
                        <a:lnTo>
                          <a:pt x="35" y="108"/>
                        </a:lnTo>
                        <a:lnTo>
                          <a:pt x="41" y="127"/>
                        </a:lnTo>
                        <a:lnTo>
                          <a:pt x="48" y="144"/>
                        </a:lnTo>
                        <a:lnTo>
                          <a:pt x="57" y="162"/>
                        </a:lnTo>
                        <a:lnTo>
                          <a:pt x="64" y="178"/>
                        </a:lnTo>
                        <a:lnTo>
                          <a:pt x="73" y="195"/>
                        </a:lnTo>
                        <a:lnTo>
                          <a:pt x="82" y="213"/>
                        </a:lnTo>
                        <a:lnTo>
                          <a:pt x="91" y="229"/>
                        </a:lnTo>
                        <a:lnTo>
                          <a:pt x="101" y="245"/>
                        </a:lnTo>
                        <a:lnTo>
                          <a:pt x="110" y="262"/>
                        </a:lnTo>
                        <a:lnTo>
                          <a:pt x="121" y="277"/>
                        </a:lnTo>
                        <a:lnTo>
                          <a:pt x="131" y="294"/>
                        </a:lnTo>
                        <a:lnTo>
                          <a:pt x="142" y="309"/>
                        </a:lnTo>
                        <a:lnTo>
                          <a:pt x="153" y="325"/>
                        </a:lnTo>
                        <a:lnTo>
                          <a:pt x="165" y="339"/>
                        </a:lnTo>
                        <a:lnTo>
                          <a:pt x="178" y="354"/>
                        </a:lnTo>
                        <a:lnTo>
                          <a:pt x="190" y="368"/>
                        </a:lnTo>
                        <a:lnTo>
                          <a:pt x="204" y="383"/>
                        </a:lnTo>
                        <a:lnTo>
                          <a:pt x="217" y="398"/>
                        </a:lnTo>
                        <a:lnTo>
                          <a:pt x="232" y="411"/>
                        </a:lnTo>
                        <a:lnTo>
                          <a:pt x="245" y="424"/>
                        </a:lnTo>
                        <a:lnTo>
                          <a:pt x="261" y="437"/>
                        </a:lnTo>
                        <a:lnTo>
                          <a:pt x="276" y="450"/>
                        </a:lnTo>
                        <a:lnTo>
                          <a:pt x="292" y="462"/>
                        </a:lnTo>
                        <a:lnTo>
                          <a:pt x="308" y="473"/>
                        </a:lnTo>
                        <a:lnTo>
                          <a:pt x="324" y="485"/>
                        </a:lnTo>
                        <a:lnTo>
                          <a:pt x="341" y="497"/>
                        </a:lnTo>
                        <a:lnTo>
                          <a:pt x="367" y="510"/>
                        </a:lnTo>
                        <a:lnTo>
                          <a:pt x="395" y="521"/>
                        </a:lnTo>
                        <a:lnTo>
                          <a:pt x="423" y="533"/>
                        </a:lnTo>
                        <a:lnTo>
                          <a:pt x="451" y="543"/>
                        </a:lnTo>
                        <a:lnTo>
                          <a:pt x="477" y="552"/>
                        </a:lnTo>
                        <a:lnTo>
                          <a:pt x="506" y="559"/>
                        </a:lnTo>
                        <a:lnTo>
                          <a:pt x="534" y="565"/>
                        </a:lnTo>
                        <a:lnTo>
                          <a:pt x="561" y="571"/>
                        </a:lnTo>
                        <a:lnTo>
                          <a:pt x="590" y="575"/>
                        </a:lnTo>
                        <a:lnTo>
                          <a:pt x="618" y="578"/>
                        </a:lnTo>
                        <a:lnTo>
                          <a:pt x="646" y="580"/>
                        </a:lnTo>
                        <a:lnTo>
                          <a:pt x="673" y="581"/>
                        </a:lnTo>
                        <a:lnTo>
                          <a:pt x="703" y="581"/>
                        </a:lnTo>
                        <a:lnTo>
                          <a:pt x="730" y="581"/>
                        </a:lnTo>
                        <a:lnTo>
                          <a:pt x="759" y="578"/>
                        </a:lnTo>
                        <a:lnTo>
                          <a:pt x="787" y="575"/>
                        </a:lnTo>
                        <a:lnTo>
                          <a:pt x="815" y="571"/>
                        </a:lnTo>
                        <a:lnTo>
                          <a:pt x="842" y="567"/>
                        </a:lnTo>
                        <a:lnTo>
                          <a:pt x="870" y="562"/>
                        </a:lnTo>
                        <a:lnTo>
                          <a:pt x="898" y="555"/>
                        </a:lnTo>
                        <a:lnTo>
                          <a:pt x="924" y="548"/>
                        </a:lnTo>
                        <a:lnTo>
                          <a:pt x="950" y="540"/>
                        </a:lnTo>
                        <a:lnTo>
                          <a:pt x="978" y="532"/>
                        </a:lnTo>
                        <a:lnTo>
                          <a:pt x="1003" y="521"/>
                        </a:lnTo>
                        <a:lnTo>
                          <a:pt x="1029" y="511"/>
                        </a:lnTo>
                        <a:lnTo>
                          <a:pt x="1054" y="500"/>
                        </a:lnTo>
                        <a:lnTo>
                          <a:pt x="1080" y="488"/>
                        </a:lnTo>
                        <a:lnTo>
                          <a:pt x="1103" y="475"/>
                        </a:lnTo>
                        <a:lnTo>
                          <a:pt x="1128" y="462"/>
                        </a:lnTo>
                        <a:lnTo>
                          <a:pt x="1151" y="449"/>
                        </a:lnTo>
                        <a:lnTo>
                          <a:pt x="1175" y="434"/>
                        </a:lnTo>
                        <a:lnTo>
                          <a:pt x="1197" y="418"/>
                        </a:lnTo>
                        <a:lnTo>
                          <a:pt x="1211" y="405"/>
                        </a:lnTo>
                        <a:lnTo>
                          <a:pt x="1226" y="392"/>
                        </a:lnTo>
                        <a:lnTo>
                          <a:pt x="1240" y="379"/>
                        </a:lnTo>
                        <a:lnTo>
                          <a:pt x="1252" y="366"/>
                        </a:lnTo>
                        <a:lnTo>
                          <a:pt x="1265" y="352"/>
                        </a:lnTo>
                        <a:lnTo>
                          <a:pt x="1278" y="339"/>
                        </a:lnTo>
                        <a:lnTo>
                          <a:pt x="1290" y="326"/>
                        </a:lnTo>
                        <a:lnTo>
                          <a:pt x="1301" y="313"/>
                        </a:lnTo>
                        <a:lnTo>
                          <a:pt x="1312" y="301"/>
                        </a:lnTo>
                        <a:lnTo>
                          <a:pt x="1322" y="287"/>
                        </a:lnTo>
                        <a:lnTo>
                          <a:pt x="1332" y="274"/>
                        </a:lnTo>
                        <a:lnTo>
                          <a:pt x="1342" y="261"/>
                        </a:lnTo>
                        <a:lnTo>
                          <a:pt x="1351" y="248"/>
                        </a:lnTo>
                        <a:lnTo>
                          <a:pt x="1358" y="236"/>
                        </a:lnTo>
                        <a:lnTo>
                          <a:pt x="1367" y="223"/>
                        </a:lnTo>
                        <a:lnTo>
                          <a:pt x="1374" y="210"/>
                        </a:lnTo>
                        <a:lnTo>
                          <a:pt x="1382" y="197"/>
                        </a:lnTo>
                        <a:lnTo>
                          <a:pt x="1389" y="183"/>
                        </a:lnTo>
                        <a:lnTo>
                          <a:pt x="1396" y="170"/>
                        </a:lnTo>
                        <a:lnTo>
                          <a:pt x="1402" y="157"/>
                        </a:lnTo>
                        <a:lnTo>
                          <a:pt x="1408" y="144"/>
                        </a:lnTo>
                        <a:lnTo>
                          <a:pt x="1412" y="131"/>
                        </a:lnTo>
                        <a:lnTo>
                          <a:pt x="1418" y="118"/>
                        </a:lnTo>
                        <a:lnTo>
                          <a:pt x="1422" y="105"/>
                        </a:lnTo>
                        <a:lnTo>
                          <a:pt x="1427" y="92"/>
                        </a:lnTo>
                        <a:lnTo>
                          <a:pt x="1431" y="79"/>
                        </a:lnTo>
                        <a:lnTo>
                          <a:pt x="1434" y="65"/>
                        </a:lnTo>
                        <a:lnTo>
                          <a:pt x="1438" y="52"/>
                        </a:lnTo>
                        <a:lnTo>
                          <a:pt x="1441" y="39"/>
                        </a:lnTo>
                        <a:lnTo>
                          <a:pt x="1444" y="26"/>
                        </a:lnTo>
                        <a:lnTo>
                          <a:pt x="1446" y="13"/>
                        </a:lnTo>
                        <a:lnTo>
                          <a:pt x="1449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6200" bIns="-16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69" name=""/>
                  <p:cNvSpPr/>
                  <p:nvPr/>
                </p:nvSpPr>
                <p:spPr>
                  <a:xfrm flipH="1">
                    <a:off x="3232080" y="5377320"/>
                    <a:ext cx="399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698" h="636">
                        <a:moveTo>
                          <a:pt x="153" y="0"/>
                        </a:moveTo>
                        <a:lnTo>
                          <a:pt x="150" y="1"/>
                        </a:lnTo>
                        <a:lnTo>
                          <a:pt x="149" y="1"/>
                        </a:lnTo>
                        <a:lnTo>
                          <a:pt x="147" y="3"/>
                        </a:lnTo>
                        <a:lnTo>
                          <a:pt x="144" y="3"/>
                        </a:lnTo>
                        <a:lnTo>
                          <a:pt x="139" y="32"/>
                        </a:lnTo>
                        <a:lnTo>
                          <a:pt x="140" y="57"/>
                        </a:lnTo>
                        <a:lnTo>
                          <a:pt x="147" y="80"/>
                        </a:lnTo>
                        <a:lnTo>
                          <a:pt x="160" y="100"/>
                        </a:lnTo>
                        <a:lnTo>
                          <a:pt x="176" y="119"/>
                        </a:lnTo>
                        <a:lnTo>
                          <a:pt x="197" y="137"/>
                        </a:lnTo>
                        <a:lnTo>
                          <a:pt x="217" y="154"/>
                        </a:lnTo>
                        <a:lnTo>
                          <a:pt x="239" y="170"/>
                        </a:lnTo>
                        <a:lnTo>
                          <a:pt x="261" y="186"/>
                        </a:lnTo>
                        <a:lnTo>
                          <a:pt x="280" y="204"/>
                        </a:lnTo>
                        <a:lnTo>
                          <a:pt x="297" y="221"/>
                        </a:lnTo>
                        <a:lnTo>
                          <a:pt x="309" y="240"/>
                        </a:lnTo>
                        <a:lnTo>
                          <a:pt x="316" y="261"/>
                        </a:lnTo>
                        <a:lnTo>
                          <a:pt x="316" y="284"/>
                        </a:lnTo>
                        <a:lnTo>
                          <a:pt x="309" y="310"/>
                        </a:lnTo>
                        <a:lnTo>
                          <a:pt x="293" y="339"/>
                        </a:lnTo>
                        <a:lnTo>
                          <a:pt x="283" y="355"/>
                        </a:lnTo>
                        <a:lnTo>
                          <a:pt x="270" y="373"/>
                        </a:lnTo>
                        <a:lnTo>
                          <a:pt x="258" y="390"/>
                        </a:lnTo>
                        <a:lnTo>
                          <a:pt x="246" y="408"/>
                        </a:lnTo>
                        <a:lnTo>
                          <a:pt x="235" y="424"/>
                        </a:lnTo>
                        <a:lnTo>
                          <a:pt x="222" y="441"/>
                        </a:lnTo>
                        <a:lnTo>
                          <a:pt x="208" y="457"/>
                        </a:lnTo>
                        <a:lnTo>
                          <a:pt x="195" y="473"/>
                        </a:lnTo>
                        <a:lnTo>
                          <a:pt x="181" y="486"/>
                        </a:lnTo>
                        <a:lnTo>
                          <a:pt x="165" y="500"/>
                        </a:lnTo>
                        <a:lnTo>
                          <a:pt x="149" y="510"/>
                        </a:lnTo>
                        <a:lnTo>
                          <a:pt x="133" y="518"/>
                        </a:lnTo>
                        <a:lnTo>
                          <a:pt x="114" y="524"/>
                        </a:lnTo>
                        <a:lnTo>
                          <a:pt x="95" y="527"/>
                        </a:lnTo>
                        <a:lnTo>
                          <a:pt x="74" y="527"/>
                        </a:lnTo>
                        <a:lnTo>
                          <a:pt x="53" y="524"/>
                        </a:lnTo>
                        <a:lnTo>
                          <a:pt x="44" y="529"/>
                        </a:lnTo>
                        <a:lnTo>
                          <a:pt x="35" y="533"/>
                        </a:lnTo>
                        <a:lnTo>
                          <a:pt x="28" y="537"/>
                        </a:lnTo>
                        <a:lnTo>
                          <a:pt x="22" y="543"/>
                        </a:lnTo>
                        <a:lnTo>
                          <a:pt x="16" y="551"/>
                        </a:lnTo>
                        <a:lnTo>
                          <a:pt x="12" y="558"/>
                        </a:lnTo>
                        <a:lnTo>
                          <a:pt x="7" y="565"/>
                        </a:lnTo>
                        <a:lnTo>
                          <a:pt x="6" y="572"/>
                        </a:lnTo>
                        <a:lnTo>
                          <a:pt x="3" y="581"/>
                        </a:lnTo>
                        <a:lnTo>
                          <a:pt x="2" y="588"/>
                        </a:lnTo>
                        <a:lnTo>
                          <a:pt x="0" y="597"/>
                        </a:lnTo>
                        <a:lnTo>
                          <a:pt x="0" y="606"/>
                        </a:lnTo>
                        <a:lnTo>
                          <a:pt x="0" y="613"/>
                        </a:lnTo>
                        <a:lnTo>
                          <a:pt x="2" y="622"/>
                        </a:lnTo>
                        <a:lnTo>
                          <a:pt x="3" y="629"/>
                        </a:lnTo>
                        <a:lnTo>
                          <a:pt x="6" y="636"/>
                        </a:lnTo>
                        <a:lnTo>
                          <a:pt x="19" y="628"/>
                        </a:lnTo>
                        <a:lnTo>
                          <a:pt x="32" y="618"/>
                        </a:lnTo>
                        <a:lnTo>
                          <a:pt x="44" y="606"/>
                        </a:lnTo>
                        <a:lnTo>
                          <a:pt x="55" y="596"/>
                        </a:lnTo>
                        <a:lnTo>
                          <a:pt x="67" y="584"/>
                        </a:lnTo>
                        <a:lnTo>
                          <a:pt x="79" y="572"/>
                        </a:lnTo>
                        <a:lnTo>
                          <a:pt x="89" y="561"/>
                        </a:lnTo>
                        <a:lnTo>
                          <a:pt x="101" y="551"/>
                        </a:lnTo>
                        <a:lnTo>
                          <a:pt x="112" y="540"/>
                        </a:lnTo>
                        <a:lnTo>
                          <a:pt x="124" y="530"/>
                        </a:lnTo>
                        <a:lnTo>
                          <a:pt x="137" y="521"/>
                        </a:lnTo>
                        <a:lnTo>
                          <a:pt x="149" y="514"/>
                        </a:lnTo>
                        <a:lnTo>
                          <a:pt x="163" y="508"/>
                        </a:lnTo>
                        <a:lnTo>
                          <a:pt x="178" y="502"/>
                        </a:lnTo>
                        <a:lnTo>
                          <a:pt x="192" y="498"/>
                        </a:lnTo>
                        <a:lnTo>
                          <a:pt x="210" y="497"/>
                        </a:lnTo>
                        <a:lnTo>
                          <a:pt x="223" y="495"/>
                        </a:lnTo>
                        <a:lnTo>
                          <a:pt x="236" y="495"/>
                        </a:lnTo>
                        <a:lnTo>
                          <a:pt x="249" y="494"/>
                        </a:lnTo>
                        <a:lnTo>
                          <a:pt x="262" y="492"/>
                        </a:lnTo>
                        <a:lnTo>
                          <a:pt x="274" y="489"/>
                        </a:lnTo>
                        <a:lnTo>
                          <a:pt x="287" y="486"/>
                        </a:lnTo>
                        <a:lnTo>
                          <a:pt x="299" y="482"/>
                        </a:lnTo>
                        <a:lnTo>
                          <a:pt x="312" y="479"/>
                        </a:lnTo>
                        <a:lnTo>
                          <a:pt x="324" y="475"/>
                        </a:lnTo>
                        <a:lnTo>
                          <a:pt x="335" y="472"/>
                        </a:lnTo>
                        <a:lnTo>
                          <a:pt x="347" y="467"/>
                        </a:lnTo>
                        <a:lnTo>
                          <a:pt x="359" y="463"/>
                        </a:lnTo>
                        <a:lnTo>
                          <a:pt x="372" y="459"/>
                        </a:lnTo>
                        <a:lnTo>
                          <a:pt x="382" y="453"/>
                        </a:lnTo>
                        <a:lnTo>
                          <a:pt x="395" y="449"/>
                        </a:lnTo>
                        <a:lnTo>
                          <a:pt x="405" y="444"/>
                        </a:lnTo>
                        <a:lnTo>
                          <a:pt x="418" y="440"/>
                        </a:lnTo>
                        <a:lnTo>
                          <a:pt x="430" y="435"/>
                        </a:lnTo>
                        <a:lnTo>
                          <a:pt x="442" y="431"/>
                        </a:lnTo>
                        <a:lnTo>
                          <a:pt x="453" y="427"/>
                        </a:lnTo>
                        <a:lnTo>
                          <a:pt x="465" y="424"/>
                        </a:lnTo>
                        <a:lnTo>
                          <a:pt x="477" y="419"/>
                        </a:lnTo>
                        <a:lnTo>
                          <a:pt x="488" y="417"/>
                        </a:lnTo>
                        <a:lnTo>
                          <a:pt x="500" y="414"/>
                        </a:lnTo>
                        <a:lnTo>
                          <a:pt x="513" y="412"/>
                        </a:lnTo>
                        <a:lnTo>
                          <a:pt x="525" y="411"/>
                        </a:lnTo>
                        <a:lnTo>
                          <a:pt x="538" y="409"/>
                        </a:lnTo>
                        <a:lnTo>
                          <a:pt x="549" y="408"/>
                        </a:lnTo>
                        <a:lnTo>
                          <a:pt x="562" y="408"/>
                        </a:lnTo>
                        <a:lnTo>
                          <a:pt x="576" y="409"/>
                        </a:lnTo>
                        <a:lnTo>
                          <a:pt x="589" y="411"/>
                        </a:lnTo>
                        <a:lnTo>
                          <a:pt x="602" y="412"/>
                        </a:lnTo>
                        <a:lnTo>
                          <a:pt x="608" y="406"/>
                        </a:lnTo>
                        <a:lnTo>
                          <a:pt x="615" y="400"/>
                        </a:lnTo>
                        <a:lnTo>
                          <a:pt x="624" y="398"/>
                        </a:lnTo>
                        <a:lnTo>
                          <a:pt x="634" y="396"/>
                        </a:lnTo>
                        <a:lnTo>
                          <a:pt x="644" y="395"/>
                        </a:lnTo>
                        <a:lnTo>
                          <a:pt x="653" y="395"/>
                        </a:lnTo>
                        <a:lnTo>
                          <a:pt x="663" y="395"/>
                        </a:lnTo>
                        <a:lnTo>
                          <a:pt x="672" y="395"/>
                        </a:lnTo>
                        <a:lnTo>
                          <a:pt x="681" y="393"/>
                        </a:lnTo>
                        <a:lnTo>
                          <a:pt x="688" y="393"/>
                        </a:lnTo>
                        <a:lnTo>
                          <a:pt x="694" y="390"/>
                        </a:lnTo>
                        <a:lnTo>
                          <a:pt x="697" y="386"/>
                        </a:lnTo>
                        <a:lnTo>
                          <a:pt x="698" y="380"/>
                        </a:lnTo>
                        <a:lnTo>
                          <a:pt x="697" y="371"/>
                        </a:lnTo>
                        <a:lnTo>
                          <a:pt x="692" y="361"/>
                        </a:lnTo>
                        <a:lnTo>
                          <a:pt x="685" y="348"/>
                        </a:lnTo>
                        <a:lnTo>
                          <a:pt x="685" y="332"/>
                        </a:lnTo>
                        <a:lnTo>
                          <a:pt x="685" y="317"/>
                        </a:lnTo>
                        <a:lnTo>
                          <a:pt x="682" y="303"/>
                        </a:lnTo>
                        <a:lnTo>
                          <a:pt x="681" y="288"/>
                        </a:lnTo>
                        <a:lnTo>
                          <a:pt x="678" y="275"/>
                        </a:lnTo>
                        <a:lnTo>
                          <a:pt x="675" y="261"/>
                        </a:lnTo>
                        <a:lnTo>
                          <a:pt x="672" y="248"/>
                        </a:lnTo>
                        <a:lnTo>
                          <a:pt x="666" y="236"/>
                        </a:lnTo>
                        <a:lnTo>
                          <a:pt x="662" y="223"/>
                        </a:lnTo>
                        <a:lnTo>
                          <a:pt x="657" y="210"/>
                        </a:lnTo>
                        <a:lnTo>
                          <a:pt x="650" y="198"/>
                        </a:lnTo>
                        <a:lnTo>
                          <a:pt x="644" y="186"/>
                        </a:lnTo>
                        <a:lnTo>
                          <a:pt x="637" y="175"/>
                        </a:lnTo>
                        <a:lnTo>
                          <a:pt x="630" y="163"/>
                        </a:lnTo>
                        <a:lnTo>
                          <a:pt x="622" y="151"/>
                        </a:lnTo>
                        <a:lnTo>
                          <a:pt x="615" y="141"/>
                        </a:lnTo>
                        <a:lnTo>
                          <a:pt x="606" y="131"/>
                        </a:lnTo>
                        <a:lnTo>
                          <a:pt x="597" y="121"/>
                        </a:lnTo>
                        <a:lnTo>
                          <a:pt x="587" y="111"/>
                        </a:lnTo>
                        <a:lnTo>
                          <a:pt x="579" y="100"/>
                        </a:lnTo>
                        <a:lnTo>
                          <a:pt x="568" y="90"/>
                        </a:lnTo>
                        <a:lnTo>
                          <a:pt x="558" y="81"/>
                        </a:lnTo>
                        <a:lnTo>
                          <a:pt x="548" y="73"/>
                        </a:lnTo>
                        <a:lnTo>
                          <a:pt x="536" y="64"/>
                        </a:lnTo>
                        <a:lnTo>
                          <a:pt x="526" y="55"/>
                        </a:lnTo>
                        <a:lnTo>
                          <a:pt x="514" y="47"/>
                        </a:lnTo>
                        <a:lnTo>
                          <a:pt x="503" y="38"/>
                        </a:lnTo>
                        <a:lnTo>
                          <a:pt x="491" y="31"/>
                        </a:lnTo>
                        <a:lnTo>
                          <a:pt x="478" y="22"/>
                        </a:lnTo>
                        <a:lnTo>
                          <a:pt x="466" y="14"/>
                        </a:lnTo>
                        <a:lnTo>
                          <a:pt x="453" y="7"/>
                        </a:lnTo>
                        <a:lnTo>
                          <a:pt x="442" y="0"/>
                        </a:lnTo>
                        <a:lnTo>
                          <a:pt x="309" y="0"/>
                        </a:lnTo>
                        <a:lnTo>
                          <a:pt x="309" y="3"/>
                        </a:lnTo>
                        <a:lnTo>
                          <a:pt x="310" y="6"/>
                        </a:lnTo>
                        <a:lnTo>
                          <a:pt x="312" y="9"/>
                        </a:lnTo>
                        <a:lnTo>
                          <a:pt x="312" y="12"/>
                        </a:lnTo>
                        <a:lnTo>
                          <a:pt x="313" y="14"/>
                        </a:lnTo>
                        <a:lnTo>
                          <a:pt x="315" y="17"/>
                        </a:lnTo>
                        <a:lnTo>
                          <a:pt x="315" y="20"/>
                        </a:lnTo>
                        <a:lnTo>
                          <a:pt x="316" y="23"/>
                        </a:lnTo>
                        <a:lnTo>
                          <a:pt x="312" y="20"/>
                        </a:lnTo>
                        <a:lnTo>
                          <a:pt x="308" y="17"/>
                        </a:lnTo>
                        <a:lnTo>
                          <a:pt x="303" y="14"/>
                        </a:lnTo>
                        <a:lnTo>
                          <a:pt x="299" y="12"/>
                        </a:lnTo>
                        <a:lnTo>
                          <a:pt x="294" y="9"/>
                        </a:lnTo>
                        <a:lnTo>
                          <a:pt x="291" y="6"/>
                        </a:lnTo>
                        <a:lnTo>
                          <a:pt x="287" y="3"/>
                        </a:lnTo>
                        <a:lnTo>
                          <a:pt x="284" y="0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70" name=""/>
                  <p:cNvSpPr/>
                  <p:nvPr/>
                </p:nvSpPr>
                <p:spPr>
                  <a:xfrm flipH="1">
                    <a:off x="3425760" y="5333400"/>
                    <a:ext cx="5040" cy="97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188">
                        <a:moveTo>
                          <a:pt x="88" y="188"/>
                        </a:moveTo>
                        <a:lnTo>
                          <a:pt x="82" y="179"/>
                        </a:lnTo>
                        <a:lnTo>
                          <a:pt x="76" y="169"/>
                        </a:lnTo>
                        <a:lnTo>
                          <a:pt x="72" y="159"/>
                        </a:lnTo>
                        <a:lnTo>
                          <a:pt x="66" y="148"/>
                        </a:lnTo>
                        <a:lnTo>
                          <a:pt x="60" y="137"/>
                        </a:lnTo>
                        <a:lnTo>
                          <a:pt x="54" y="126"/>
                        </a:lnTo>
                        <a:lnTo>
                          <a:pt x="49" y="115"/>
                        </a:lnTo>
                        <a:lnTo>
                          <a:pt x="43" y="103"/>
                        </a:lnTo>
                        <a:lnTo>
                          <a:pt x="38" y="92"/>
                        </a:lnTo>
                        <a:lnTo>
                          <a:pt x="33" y="80"/>
                        </a:lnTo>
                        <a:lnTo>
                          <a:pt x="27" y="67"/>
                        </a:lnTo>
                        <a:lnTo>
                          <a:pt x="21" y="55"/>
                        </a:lnTo>
                        <a:lnTo>
                          <a:pt x="16" y="42"/>
                        </a:lnTo>
                        <a:lnTo>
                          <a:pt x="11" y="27"/>
                        </a:lnTo>
                        <a:lnTo>
                          <a:pt x="5" y="14"/>
                        </a:lnTo>
                        <a:lnTo>
                          <a:pt x="0" y="0"/>
                        </a:lnTo>
                        <a:lnTo>
                          <a:pt x="2" y="8"/>
                        </a:lnTo>
                        <a:lnTo>
                          <a:pt x="5" y="19"/>
                        </a:lnTo>
                        <a:lnTo>
                          <a:pt x="8" y="29"/>
                        </a:lnTo>
                        <a:lnTo>
                          <a:pt x="9" y="39"/>
                        </a:lnTo>
                        <a:lnTo>
                          <a:pt x="12" y="49"/>
                        </a:lnTo>
                        <a:lnTo>
                          <a:pt x="15" y="59"/>
                        </a:lnTo>
                        <a:lnTo>
                          <a:pt x="18" y="71"/>
                        </a:lnTo>
                        <a:lnTo>
                          <a:pt x="22" y="83"/>
                        </a:lnTo>
                        <a:lnTo>
                          <a:pt x="25" y="96"/>
                        </a:lnTo>
                        <a:lnTo>
                          <a:pt x="30" y="108"/>
                        </a:lnTo>
                        <a:lnTo>
                          <a:pt x="33" y="121"/>
                        </a:lnTo>
                        <a:lnTo>
                          <a:pt x="37" y="134"/>
                        </a:lnTo>
                        <a:lnTo>
                          <a:pt x="43" y="147"/>
                        </a:lnTo>
                        <a:lnTo>
                          <a:pt x="47" y="160"/>
                        </a:lnTo>
                        <a:lnTo>
                          <a:pt x="53" y="175"/>
                        </a:lnTo>
                        <a:lnTo>
                          <a:pt x="59" y="188"/>
                        </a:lnTo>
                        <a:lnTo>
                          <a:pt x="88" y="1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080" bIns="-37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71" name=""/>
                  <p:cNvSpPr/>
                  <p:nvPr/>
                </p:nvSpPr>
                <p:spPr>
                  <a:xfrm flipH="1">
                    <a:off x="3416040" y="5340600"/>
                    <a:ext cx="72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48">
                        <a:moveTo>
                          <a:pt x="19" y="48"/>
                        </a:moveTo>
                        <a:lnTo>
                          <a:pt x="16" y="42"/>
                        </a:lnTo>
                        <a:lnTo>
                          <a:pt x="13" y="36"/>
                        </a:lnTo>
                        <a:lnTo>
                          <a:pt x="10" y="30"/>
                        </a:lnTo>
                        <a:lnTo>
                          <a:pt x="8" y="23"/>
                        </a:lnTo>
                        <a:lnTo>
                          <a:pt x="6" y="19"/>
                        </a:lnTo>
                        <a:lnTo>
                          <a:pt x="3" y="11"/>
                        </a:lnTo>
                        <a:lnTo>
                          <a:pt x="1" y="5"/>
                        </a:lnTo>
                        <a:lnTo>
                          <a:pt x="0" y="0"/>
                        </a:lnTo>
                        <a:lnTo>
                          <a:pt x="1" y="4"/>
                        </a:lnTo>
                        <a:lnTo>
                          <a:pt x="1" y="8"/>
                        </a:lnTo>
                        <a:lnTo>
                          <a:pt x="1" y="14"/>
                        </a:lnTo>
                        <a:lnTo>
                          <a:pt x="1" y="20"/>
                        </a:lnTo>
                        <a:lnTo>
                          <a:pt x="1" y="26"/>
                        </a:lnTo>
                        <a:lnTo>
                          <a:pt x="3" y="33"/>
                        </a:lnTo>
                        <a:lnTo>
                          <a:pt x="3" y="40"/>
                        </a:lnTo>
                        <a:lnTo>
                          <a:pt x="4" y="48"/>
                        </a:lnTo>
                        <a:lnTo>
                          <a:pt x="19" y="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72" name=""/>
                  <p:cNvSpPr/>
                  <p:nvPr/>
                </p:nvSpPr>
                <p:spPr>
                  <a:xfrm flipH="1">
                    <a:off x="3281400" y="5308920"/>
                    <a:ext cx="116280" cy="33840"/>
                  </a:xfrm>
                  <a:custGeom>
                    <a:avLst/>
                    <a:gdLst/>
                    <a:ahLst/>
                    <a:rect l="l" t="t" r="r" b="b"/>
                    <a:pathLst>
                      <a:path w="2024" h="644">
                        <a:moveTo>
                          <a:pt x="2024" y="644"/>
                        </a:moveTo>
                        <a:lnTo>
                          <a:pt x="2020" y="639"/>
                        </a:lnTo>
                        <a:lnTo>
                          <a:pt x="2017" y="633"/>
                        </a:lnTo>
                        <a:lnTo>
                          <a:pt x="2014" y="629"/>
                        </a:lnTo>
                        <a:lnTo>
                          <a:pt x="2012" y="622"/>
                        </a:lnTo>
                        <a:lnTo>
                          <a:pt x="2011" y="616"/>
                        </a:lnTo>
                        <a:lnTo>
                          <a:pt x="2009" y="609"/>
                        </a:lnTo>
                        <a:lnTo>
                          <a:pt x="2008" y="603"/>
                        </a:lnTo>
                        <a:lnTo>
                          <a:pt x="2006" y="596"/>
                        </a:lnTo>
                        <a:lnTo>
                          <a:pt x="2006" y="590"/>
                        </a:lnTo>
                        <a:lnTo>
                          <a:pt x="2005" y="582"/>
                        </a:lnTo>
                        <a:lnTo>
                          <a:pt x="2004" y="577"/>
                        </a:lnTo>
                        <a:lnTo>
                          <a:pt x="2001" y="569"/>
                        </a:lnTo>
                        <a:lnTo>
                          <a:pt x="1998" y="564"/>
                        </a:lnTo>
                        <a:lnTo>
                          <a:pt x="1995" y="558"/>
                        </a:lnTo>
                        <a:lnTo>
                          <a:pt x="1992" y="552"/>
                        </a:lnTo>
                        <a:lnTo>
                          <a:pt x="1987" y="548"/>
                        </a:lnTo>
                        <a:lnTo>
                          <a:pt x="1885" y="622"/>
                        </a:lnTo>
                        <a:lnTo>
                          <a:pt x="1872" y="617"/>
                        </a:lnTo>
                        <a:lnTo>
                          <a:pt x="1864" y="613"/>
                        </a:lnTo>
                        <a:lnTo>
                          <a:pt x="1858" y="607"/>
                        </a:lnTo>
                        <a:lnTo>
                          <a:pt x="1853" y="600"/>
                        </a:lnTo>
                        <a:lnTo>
                          <a:pt x="1852" y="591"/>
                        </a:lnTo>
                        <a:lnTo>
                          <a:pt x="1852" y="584"/>
                        </a:lnTo>
                        <a:lnTo>
                          <a:pt x="1853" y="575"/>
                        </a:lnTo>
                        <a:lnTo>
                          <a:pt x="1855" y="566"/>
                        </a:lnTo>
                        <a:lnTo>
                          <a:pt x="1856" y="558"/>
                        </a:lnTo>
                        <a:lnTo>
                          <a:pt x="1856" y="549"/>
                        </a:lnTo>
                        <a:lnTo>
                          <a:pt x="1856" y="542"/>
                        </a:lnTo>
                        <a:lnTo>
                          <a:pt x="1853" y="534"/>
                        </a:lnTo>
                        <a:lnTo>
                          <a:pt x="1851" y="529"/>
                        </a:lnTo>
                        <a:lnTo>
                          <a:pt x="1843" y="524"/>
                        </a:lnTo>
                        <a:lnTo>
                          <a:pt x="1833" y="521"/>
                        </a:lnTo>
                        <a:lnTo>
                          <a:pt x="1820" y="520"/>
                        </a:lnTo>
                        <a:lnTo>
                          <a:pt x="1821" y="507"/>
                        </a:lnTo>
                        <a:lnTo>
                          <a:pt x="1823" y="494"/>
                        </a:lnTo>
                        <a:lnTo>
                          <a:pt x="1827" y="481"/>
                        </a:lnTo>
                        <a:lnTo>
                          <a:pt x="1832" y="466"/>
                        </a:lnTo>
                        <a:lnTo>
                          <a:pt x="1836" y="451"/>
                        </a:lnTo>
                        <a:lnTo>
                          <a:pt x="1842" y="438"/>
                        </a:lnTo>
                        <a:lnTo>
                          <a:pt x="1849" y="424"/>
                        </a:lnTo>
                        <a:lnTo>
                          <a:pt x="1855" y="409"/>
                        </a:lnTo>
                        <a:lnTo>
                          <a:pt x="1862" y="395"/>
                        </a:lnTo>
                        <a:lnTo>
                          <a:pt x="1869" y="380"/>
                        </a:lnTo>
                        <a:lnTo>
                          <a:pt x="1878" y="365"/>
                        </a:lnTo>
                        <a:lnTo>
                          <a:pt x="1885" y="351"/>
                        </a:lnTo>
                        <a:lnTo>
                          <a:pt x="1893" y="338"/>
                        </a:lnTo>
                        <a:lnTo>
                          <a:pt x="1900" y="325"/>
                        </a:lnTo>
                        <a:lnTo>
                          <a:pt x="1907" y="312"/>
                        </a:lnTo>
                        <a:lnTo>
                          <a:pt x="1915" y="300"/>
                        </a:lnTo>
                        <a:lnTo>
                          <a:pt x="1912" y="301"/>
                        </a:lnTo>
                        <a:lnTo>
                          <a:pt x="1906" y="307"/>
                        </a:lnTo>
                        <a:lnTo>
                          <a:pt x="1897" y="314"/>
                        </a:lnTo>
                        <a:lnTo>
                          <a:pt x="1885" y="323"/>
                        </a:lnTo>
                        <a:lnTo>
                          <a:pt x="1872" y="330"/>
                        </a:lnTo>
                        <a:lnTo>
                          <a:pt x="1861" y="339"/>
                        </a:lnTo>
                        <a:lnTo>
                          <a:pt x="1849" y="345"/>
                        </a:lnTo>
                        <a:lnTo>
                          <a:pt x="1840" y="348"/>
                        </a:lnTo>
                        <a:lnTo>
                          <a:pt x="1830" y="364"/>
                        </a:lnTo>
                        <a:lnTo>
                          <a:pt x="1820" y="380"/>
                        </a:lnTo>
                        <a:lnTo>
                          <a:pt x="1810" y="395"/>
                        </a:lnTo>
                        <a:lnTo>
                          <a:pt x="1801" y="409"/>
                        </a:lnTo>
                        <a:lnTo>
                          <a:pt x="1792" y="424"/>
                        </a:lnTo>
                        <a:lnTo>
                          <a:pt x="1784" y="438"/>
                        </a:lnTo>
                        <a:lnTo>
                          <a:pt x="1773" y="451"/>
                        </a:lnTo>
                        <a:lnTo>
                          <a:pt x="1766" y="464"/>
                        </a:lnTo>
                        <a:lnTo>
                          <a:pt x="1757" y="479"/>
                        </a:lnTo>
                        <a:lnTo>
                          <a:pt x="1749" y="492"/>
                        </a:lnTo>
                        <a:lnTo>
                          <a:pt x="1741" y="507"/>
                        </a:lnTo>
                        <a:lnTo>
                          <a:pt x="1733" y="521"/>
                        </a:lnTo>
                        <a:lnTo>
                          <a:pt x="1725" y="534"/>
                        </a:lnTo>
                        <a:lnTo>
                          <a:pt x="1716" y="550"/>
                        </a:lnTo>
                        <a:lnTo>
                          <a:pt x="1708" y="565"/>
                        </a:lnTo>
                        <a:lnTo>
                          <a:pt x="1699" y="581"/>
                        </a:lnTo>
                        <a:lnTo>
                          <a:pt x="1699" y="580"/>
                        </a:lnTo>
                        <a:lnTo>
                          <a:pt x="1698" y="574"/>
                        </a:lnTo>
                        <a:lnTo>
                          <a:pt x="1695" y="568"/>
                        </a:lnTo>
                        <a:lnTo>
                          <a:pt x="1692" y="559"/>
                        </a:lnTo>
                        <a:lnTo>
                          <a:pt x="1689" y="550"/>
                        </a:lnTo>
                        <a:lnTo>
                          <a:pt x="1684" y="542"/>
                        </a:lnTo>
                        <a:lnTo>
                          <a:pt x="1680" y="534"/>
                        </a:lnTo>
                        <a:lnTo>
                          <a:pt x="1674" y="530"/>
                        </a:lnTo>
                        <a:lnTo>
                          <a:pt x="1679" y="524"/>
                        </a:lnTo>
                        <a:lnTo>
                          <a:pt x="1683" y="518"/>
                        </a:lnTo>
                        <a:lnTo>
                          <a:pt x="1687" y="513"/>
                        </a:lnTo>
                        <a:lnTo>
                          <a:pt x="1692" y="505"/>
                        </a:lnTo>
                        <a:lnTo>
                          <a:pt x="1698" y="498"/>
                        </a:lnTo>
                        <a:lnTo>
                          <a:pt x="1703" y="489"/>
                        </a:lnTo>
                        <a:lnTo>
                          <a:pt x="1711" y="481"/>
                        </a:lnTo>
                        <a:lnTo>
                          <a:pt x="1716" y="470"/>
                        </a:lnTo>
                        <a:lnTo>
                          <a:pt x="1724" y="462"/>
                        </a:lnTo>
                        <a:lnTo>
                          <a:pt x="1733" y="450"/>
                        </a:lnTo>
                        <a:lnTo>
                          <a:pt x="1740" y="440"/>
                        </a:lnTo>
                        <a:lnTo>
                          <a:pt x="1749" y="428"/>
                        </a:lnTo>
                        <a:lnTo>
                          <a:pt x="1756" y="418"/>
                        </a:lnTo>
                        <a:lnTo>
                          <a:pt x="1765" y="406"/>
                        </a:lnTo>
                        <a:lnTo>
                          <a:pt x="1775" y="393"/>
                        </a:lnTo>
                        <a:lnTo>
                          <a:pt x="1784" y="381"/>
                        </a:lnTo>
                        <a:lnTo>
                          <a:pt x="1794" y="368"/>
                        </a:lnTo>
                        <a:lnTo>
                          <a:pt x="1802" y="355"/>
                        </a:lnTo>
                        <a:lnTo>
                          <a:pt x="1813" y="342"/>
                        </a:lnTo>
                        <a:lnTo>
                          <a:pt x="1823" y="329"/>
                        </a:lnTo>
                        <a:lnTo>
                          <a:pt x="1835" y="316"/>
                        </a:lnTo>
                        <a:lnTo>
                          <a:pt x="1845" y="301"/>
                        </a:lnTo>
                        <a:lnTo>
                          <a:pt x="1855" y="288"/>
                        </a:lnTo>
                        <a:lnTo>
                          <a:pt x="1865" y="275"/>
                        </a:lnTo>
                        <a:lnTo>
                          <a:pt x="1877" y="261"/>
                        </a:lnTo>
                        <a:lnTo>
                          <a:pt x="1887" y="247"/>
                        </a:lnTo>
                        <a:lnTo>
                          <a:pt x="1897" y="233"/>
                        </a:lnTo>
                        <a:lnTo>
                          <a:pt x="1909" y="220"/>
                        </a:lnTo>
                        <a:lnTo>
                          <a:pt x="1919" y="207"/>
                        </a:lnTo>
                        <a:lnTo>
                          <a:pt x="1931" y="192"/>
                        </a:lnTo>
                        <a:lnTo>
                          <a:pt x="1941" y="179"/>
                        </a:lnTo>
                        <a:lnTo>
                          <a:pt x="1953" y="166"/>
                        </a:lnTo>
                        <a:lnTo>
                          <a:pt x="1951" y="167"/>
                        </a:lnTo>
                        <a:lnTo>
                          <a:pt x="1947" y="170"/>
                        </a:lnTo>
                        <a:lnTo>
                          <a:pt x="1941" y="176"/>
                        </a:lnTo>
                        <a:lnTo>
                          <a:pt x="1934" y="185"/>
                        </a:lnTo>
                        <a:lnTo>
                          <a:pt x="1923" y="194"/>
                        </a:lnTo>
                        <a:lnTo>
                          <a:pt x="1913" y="205"/>
                        </a:lnTo>
                        <a:lnTo>
                          <a:pt x="1900" y="217"/>
                        </a:lnTo>
                        <a:lnTo>
                          <a:pt x="1887" y="230"/>
                        </a:lnTo>
                        <a:lnTo>
                          <a:pt x="1872" y="243"/>
                        </a:lnTo>
                        <a:lnTo>
                          <a:pt x="1858" y="258"/>
                        </a:lnTo>
                        <a:lnTo>
                          <a:pt x="1843" y="271"/>
                        </a:lnTo>
                        <a:lnTo>
                          <a:pt x="1827" y="285"/>
                        </a:lnTo>
                        <a:lnTo>
                          <a:pt x="1813" y="300"/>
                        </a:lnTo>
                        <a:lnTo>
                          <a:pt x="1798" y="313"/>
                        </a:lnTo>
                        <a:lnTo>
                          <a:pt x="1784" y="325"/>
                        </a:lnTo>
                        <a:lnTo>
                          <a:pt x="1769" y="336"/>
                        </a:lnTo>
                        <a:lnTo>
                          <a:pt x="1614" y="482"/>
                        </a:lnTo>
                        <a:lnTo>
                          <a:pt x="1606" y="473"/>
                        </a:lnTo>
                        <a:lnTo>
                          <a:pt x="1604" y="463"/>
                        </a:lnTo>
                        <a:lnTo>
                          <a:pt x="1604" y="456"/>
                        </a:lnTo>
                        <a:lnTo>
                          <a:pt x="1604" y="447"/>
                        </a:lnTo>
                        <a:lnTo>
                          <a:pt x="1607" y="440"/>
                        </a:lnTo>
                        <a:lnTo>
                          <a:pt x="1610" y="432"/>
                        </a:lnTo>
                        <a:lnTo>
                          <a:pt x="1613" y="425"/>
                        </a:lnTo>
                        <a:lnTo>
                          <a:pt x="1617" y="419"/>
                        </a:lnTo>
                        <a:lnTo>
                          <a:pt x="1622" y="414"/>
                        </a:lnTo>
                        <a:lnTo>
                          <a:pt x="1628" y="408"/>
                        </a:lnTo>
                        <a:lnTo>
                          <a:pt x="1633" y="402"/>
                        </a:lnTo>
                        <a:lnTo>
                          <a:pt x="1639" y="397"/>
                        </a:lnTo>
                        <a:lnTo>
                          <a:pt x="1645" y="392"/>
                        </a:lnTo>
                        <a:lnTo>
                          <a:pt x="1651" y="387"/>
                        </a:lnTo>
                        <a:lnTo>
                          <a:pt x="1658" y="381"/>
                        </a:lnTo>
                        <a:lnTo>
                          <a:pt x="1664" y="376"/>
                        </a:lnTo>
                        <a:lnTo>
                          <a:pt x="1670" y="371"/>
                        </a:lnTo>
                        <a:lnTo>
                          <a:pt x="1680" y="357"/>
                        </a:lnTo>
                        <a:lnTo>
                          <a:pt x="1690" y="341"/>
                        </a:lnTo>
                        <a:lnTo>
                          <a:pt x="1700" y="326"/>
                        </a:lnTo>
                        <a:lnTo>
                          <a:pt x="1711" y="310"/>
                        </a:lnTo>
                        <a:lnTo>
                          <a:pt x="1721" y="294"/>
                        </a:lnTo>
                        <a:lnTo>
                          <a:pt x="1731" y="278"/>
                        </a:lnTo>
                        <a:lnTo>
                          <a:pt x="1740" y="261"/>
                        </a:lnTo>
                        <a:lnTo>
                          <a:pt x="1749" y="245"/>
                        </a:lnTo>
                        <a:lnTo>
                          <a:pt x="1756" y="227"/>
                        </a:lnTo>
                        <a:lnTo>
                          <a:pt x="1762" y="211"/>
                        </a:lnTo>
                        <a:lnTo>
                          <a:pt x="1765" y="194"/>
                        </a:lnTo>
                        <a:lnTo>
                          <a:pt x="1766" y="176"/>
                        </a:lnTo>
                        <a:lnTo>
                          <a:pt x="1765" y="160"/>
                        </a:lnTo>
                        <a:lnTo>
                          <a:pt x="1762" y="143"/>
                        </a:lnTo>
                        <a:lnTo>
                          <a:pt x="1754" y="127"/>
                        </a:lnTo>
                        <a:lnTo>
                          <a:pt x="1744" y="111"/>
                        </a:lnTo>
                        <a:lnTo>
                          <a:pt x="1708" y="240"/>
                        </a:lnTo>
                        <a:lnTo>
                          <a:pt x="1696" y="261"/>
                        </a:lnTo>
                        <a:lnTo>
                          <a:pt x="1683" y="280"/>
                        </a:lnTo>
                        <a:lnTo>
                          <a:pt x="1668" y="300"/>
                        </a:lnTo>
                        <a:lnTo>
                          <a:pt x="1654" y="319"/>
                        </a:lnTo>
                        <a:lnTo>
                          <a:pt x="1638" y="338"/>
                        </a:lnTo>
                        <a:lnTo>
                          <a:pt x="1622" y="355"/>
                        </a:lnTo>
                        <a:lnTo>
                          <a:pt x="1603" y="373"/>
                        </a:lnTo>
                        <a:lnTo>
                          <a:pt x="1585" y="389"/>
                        </a:lnTo>
                        <a:lnTo>
                          <a:pt x="1566" y="403"/>
                        </a:lnTo>
                        <a:lnTo>
                          <a:pt x="1546" y="416"/>
                        </a:lnTo>
                        <a:lnTo>
                          <a:pt x="1526" y="428"/>
                        </a:lnTo>
                        <a:lnTo>
                          <a:pt x="1505" y="438"/>
                        </a:lnTo>
                        <a:lnTo>
                          <a:pt x="1483" y="446"/>
                        </a:lnTo>
                        <a:lnTo>
                          <a:pt x="1462" y="451"/>
                        </a:lnTo>
                        <a:lnTo>
                          <a:pt x="1440" y="454"/>
                        </a:lnTo>
                        <a:lnTo>
                          <a:pt x="1418" y="454"/>
                        </a:lnTo>
                        <a:lnTo>
                          <a:pt x="1418" y="447"/>
                        </a:lnTo>
                        <a:lnTo>
                          <a:pt x="1418" y="440"/>
                        </a:lnTo>
                        <a:lnTo>
                          <a:pt x="1421" y="432"/>
                        </a:lnTo>
                        <a:lnTo>
                          <a:pt x="1422" y="427"/>
                        </a:lnTo>
                        <a:lnTo>
                          <a:pt x="1427" y="422"/>
                        </a:lnTo>
                        <a:lnTo>
                          <a:pt x="1431" y="418"/>
                        </a:lnTo>
                        <a:lnTo>
                          <a:pt x="1435" y="414"/>
                        </a:lnTo>
                        <a:lnTo>
                          <a:pt x="1440" y="409"/>
                        </a:lnTo>
                        <a:lnTo>
                          <a:pt x="1445" y="405"/>
                        </a:lnTo>
                        <a:lnTo>
                          <a:pt x="1450" y="402"/>
                        </a:lnTo>
                        <a:lnTo>
                          <a:pt x="1456" y="397"/>
                        </a:lnTo>
                        <a:lnTo>
                          <a:pt x="1460" y="393"/>
                        </a:lnTo>
                        <a:lnTo>
                          <a:pt x="1464" y="389"/>
                        </a:lnTo>
                        <a:lnTo>
                          <a:pt x="1469" y="383"/>
                        </a:lnTo>
                        <a:lnTo>
                          <a:pt x="1472" y="377"/>
                        </a:lnTo>
                        <a:lnTo>
                          <a:pt x="1475" y="371"/>
                        </a:lnTo>
                        <a:lnTo>
                          <a:pt x="1473" y="368"/>
                        </a:lnTo>
                        <a:lnTo>
                          <a:pt x="1470" y="367"/>
                        </a:lnTo>
                        <a:lnTo>
                          <a:pt x="1469" y="365"/>
                        </a:lnTo>
                        <a:lnTo>
                          <a:pt x="1466" y="363"/>
                        </a:lnTo>
                        <a:lnTo>
                          <a:pt x="1464" y="361"/>
                        </a:lnTo>
                        <a:lnTo>
                          <a:pt x="1462" y="361"/>
                        </a:lnTo>
                        <a:lnTo>
                          <a:pt x="1459" y="361"/>
                        </a:lnTo>
                        <a:lnTo>
                          <a:pt x="1456" y="361"/>
                        </a:lnTo>
                        <a:lnTo>
                          <a:pt x="1456" y="259"/>
                        </a:lnTo>
                        <a:lnTo>
                          <a:pt x="1447" y="259"/>
                        </a:lnTo>
                        <a:lnTo>
                          <a:pt x="1443" y="266"/>
                        </a:lnTo>
                        <a:lnTo>
                          <a:pt x="1440" y="274"/>
                        </a:lnTo>
                        <a:lnTo>
                          <a:pt x="1435" y="281"/>
                        </a:lnTo>
                        <a:lnTo>
                          <a:pt x="1432" y="288"/>
                        </a:lnTo>
                        <a:lnTo>
                          <a:pt x="1429" y="297"/>
                        </a:lnTo>
                        <a:lnTo>
                          <a:pt x="1427" y="304"/>
                        </a:lnTo>
                        <a:lnTo>
                          <a:pt x="1422" y="313"/>
                        </a:lnTo>
                        <a:lnTo>
                          <a:pt x="1421" y="320"/>
                        </a:lnTo>
                        <a:lnTo>
                          <a:pt x="1418" y="328"/>
                        </a:lnTo>
                        <a:lnTo>
                          <a:pt x="1413" y="336"/>
                        </a:lnTo>
                        <a:lnTo>
                          <a:pt x="1411" y="344"/>
                        </a:lnTo>
                        <a:lnTo>
                          <a:pt x="1408" y="351"/>
                        </a:lnTo>
                        <a:lnTo>
                          <a:pt x="1403" y="358"/>
                        </a:lnTo>
                        <a:lnTo>
                          <a:pt x="1400" y="365"/>
                        </a:lnTo>
                        <a:lnTo>
                          <a:pt x="1396" y="373"/>
                        </a:lnTo>
                        <a:lnTo>
                          <a:pt x="1392" y="380"/>
                        </a:lnTo>
                        <a:lnTo>
                          <a:pt x="1374" y="386"/>
                        </a:lnTo>
                        <a:lnTo>
                          <a:pt x="1357" y="389"/>
                        </a:lnTo>
                        <a:lnTo>
                          <a:pt x="1339" y="390"/>
                        </a:lnTo>
                        <a:lnTo>
                          <a:pt x="1322" y="389"/>
                        </a:lnTo>
                        <a:lnTo>
                          <a:pt x="1304" y="386"/>
                        </a:lnTo>
                        <a:lnTo>
                          <a:pt x="1287" y="380"/>
                        </a:lnTo>
                        <a:lnTo>
                          <a:pt x="1269" y="376"/>
                        </a:lnTo>
                        <a:lnTo>
                          <a:pt x="1252" y="370"/>
                        </a:lnTo>
                        <a:lnTo>
                          <a:pt x="1236" y="365"/>
                        </a:lnTo>
                        <a:lnTo>
                          <a:pt x="1218" y="360"/>
                        </a:lnTo>
                        <a:lnTo>
                          <a:pt x="1202" y="357"/>
                        </a:lnTo>
                        <a:lnTo>
                          <a:pt x="1186" y="355"/>
                        </a:lnTo>
                        <a:lnTo>
                          <a:pt x="1172" y="357"/>
                        </a:lnTo>
                        <a:lnTo>
                          <a:pt x="1157" y="360"/>
                        </a:lnTo>
                        <a:lnTo>
                          <a:pt x="1142" y="365"/>
                        </a:lnTo>
                        <a:lnTo>
                          <a:pt x="1129" y="376"/>
                        </a:lnTo>
                        <a:lnTo>
                          <a:pt x="1147" y="384"/>
                        </a:lnTo>
                        <a:lnTo>
                          <a:pt x="1164" y="390"/>
                        </a:lnTo>
                        <a:lnTo>
                          <a:pt x="1182" y="395"/>
                        </a:lnTo>
                        <a:lnTo>
                          <a:pt x="1201" y="397"/>
                        </a:lnTo>
                        <a:lnTo>
                          <a:pt x="1220" y="400"/>
                        </a:lnTo>
                        <a:lnTo>
                          <a:pt x="1239" y="402"/>
                        </a:lnTo>
                        <a:lnTo>
                          <a:pt x="1258" y="403"/>
                        </a:lnTo>
                        <a:lnTo>
                          <a:pt x="1275" y="405"/>
                        </a:lnTo>
                        <a:lnTo>
                          <a:pt x="1294" y="406"/>
                        </a:lnTo>
                        <a:lnTo>
                          <a:pt x="1310" y="409"/>
                        </a:lnTo>
                        <a:lnTo>
                          <a:pt x="1326" y="412"/>
                        </a:lnTo>
                        <a:lnTo>
                          <a:pt x="1341" y="418"/>
                        </a:lnTo>
                        <a:lnTo>
                          <a:pt x="1354" y="425"/>
                        </a:lnTo>
                        <a:lnTo>
                          <a:pt x="1365" y="435"/>
                        </a:lnTo>
                        <a:lnTo>
                          <a:pt x="1374" y="447"/>
                        </a:lnTo>
                        <a:lnTo>
                          <a:pt x="1381" y="463"/>
                        </a:lnTo>
                        <a:lnTo>
                          <a:pt x="1365" y="466"/>
                        </a:lnTo>
                        <a:lnTo>
                          <a:pt x="1348" y="469"/>
                        </a:lnTo>
                        <a:lnTo>
                          <a:pt x="1330" y="470"/>
                        </a:lnTo>
                        <a:lnTo>
                          <a:pt x="1311" y="472"/>
                        </a:lnTo>
                        <a:lnTo>
                          <a:pt x="1292" y="473"/>
                        </a:lnTo>
                        <a:lnTo>
                          <a:pt x="1274" y="473"/>
                        </a:lnTo>
                        <a:lnTo>
                          <a:pt x="1255" y="472"/>
                        </a:lnTo>
                        <a:lnTo>
                          <a:pt x="1234" y="472"/>
                        </a:lnTo>
                        <a:lnTo>
                          <a:pt x="1215" y="469"/>
                        </a:lnTo>
                        <a:lnTo>
                          <a:pt x="1196" y="466"/>
                        </a:lnTo>
                        <a:lnTo>
                          <a:pt x="1177" y="462"/>
                        </a:lnTo>
                        <a:lnTo>
                          <a:pt x="1158" y="457"/>
                        </a:lnTo>
                        <a:lnTo>
                          <a:pt x="1141" y="451"/>
                        </a:lnTo>
                        <a:lnTo>
                          <a:pt x="1123" y="444"/>
                        </a:lnTo>
                        <a:lnTo>
                          <a:pt x="1107" y="435"/>
                        </a:lnTo>
                        <a:lnTo>
                          <a:pt x="1091" y="427"/>
                        </a:lnTo>
                        <a:lnTo>
                          <a:pt x="1089" y="412"/>
                        </a:lnTo>
                        <a:lnTo>
                          <a:pt x="1086" y="400"/>
                        </a:lnTo>
                        <a:lnTo>
                          <a:pt x="1084" y="386"/>
                        </a:lnTo>
                        <a:lnTo>
                          <a:pt x="1083" y="373"/>
                        </a:lnTo>
                        <a:lnTo>
                          <a:pt x="1083" y="358"/>
                        </a:lnTo>
                        <a:lnTo>
                          <a:pt x="1083" y="345"/>
                        </a:lnTo>
                        <a:lnTo>
                          <a:pt x="1084" y="332"/>
                        </a:lnTo>
                        <a:lnTo>
                          <a:pt x="1086" y="317"/>
                        </a:lnTo>
                        <a:lnTo>
                          <a:pt x="1090" y="304"/>
                        </a:lnTo>
                        <a:lnTo>
                          <a:pt x="1093" y="291"/>
                        </a:lnTo>
                        <a:lnTo>
                          <a:pt x="1097" y="280"/>
                        </a:lnTo>
                        <a:lnTo>
                          <a:pt x="1103" y="266"/>
                        </a:lnTo>
                        <a:lnTo>
                          <a:pt x="1107" y="255"/>
                        </a:lnTo>
                        <a:lnTo>
                          <a:pt x="1115" y="243"/>
                        </a:lnTo>
                        <a:lnTo>
                          <a:pt x="1122" y="231"/>
                        </a:lnTo>
                        <a:lnTo>
                          <a:pt x="1129" y="221"/>
                        </a:lnTo>
                        <a:lnTo>
                          <a:pt x="1147" y="220"/>
                        </a:lnTo>
                        <a:lnTo>
                          <a:pt x="1163" y="218"/>
                        </a:lnTo>
                        <a:lnTo>
                          <a:pt x="1179" y="218"/>
                        </a:lnTo>
                        <a:lnTo>
                          <a:pt x="1195" y="217"/>
                        </a:lnTo>
                        <a:lnTo>
                          <a:pt x="1212" y="215"/>
                        </a:lnTo>
                        <a:lnTo>
                          <a:pt x="1230" y="215"/>
                        </a:lnTo>
                        <a:lnTo>
                          <a:pt x="1247" y="214"/>
                        </a:lnTo>
                        <a:lnTo>
                          <a:pt x="1265" y="214"/>
                        </a:lnTo>
                        <a:lnTo>
                          <a:pt x="1282" y="213"/>
                        </a:lnTo>
                        <a:lnTo>
                          <a:pt x="1300" y="213"/>
                        </a:lnTo>
                        <a:lnTo>
                          <a:pt x="1319" y="213"/>
                        </a:lnTo>
                        <a:lnTo>
                          <a:pt x="1336" y="211"/>
                        </a:lnTo>
                        <a:lnTo>
                          <a:pt x="1354" y="211"/>
                        </a:lnTo>
                        <a:lnTo>
                          <a:pt x="1373" y="211"/>
                        </a:lnTo>
                        <a:lnTo>
                          <a:pt x="1390" y="211"/>
                        </a:lnTo>
                        <a:lnTo>
                          <a:pt x="1409" y="211"/>
                        </a:lnTo>
                        <a:lnTo>
                          <a:pt x="1428" y="211"/>
                        </a:lnTo>
                        <a:lnTo>
                          <a:pt x="1445" y="211"/>
                        </a:lnTo>
                        <a:lnTo>
                          <a:pt x="1464" y="211"/>
                        </a:lnTo>
                        <a:lnTo>
                          <a:pt x="1482" y="211"/>
                        </a:lnTo>
                        <a:lnTo>
                          <a:pt x="1499" y="213"/>
                        </a:lnTo>
                        <a:lnTo>
                          <a:pt x="1518" y="213"/>
                        </a:lnTo>
                        <a:lnTo>
                          <a:pt x="1536" y="213"/>
                        </a:lnTo>
                        <a:lnTo>
                          <a:pt x="1553" y="214"/>
                        </a:lnTo>
                        <a:lnTo>
                          <a:pt x="1572" y="214"/>
                        </a:lnTo>
                        <a:lnTo>
                          <a:pt x="1588" y="215"/>
                        </a:lnTo>
                        <a:lnTo>
                          <a:pt x="1606" y="215"/>
                        </a:lnTo>
                        <a:lnTo>
                          <a:pt x="1623" y="217"/>
                        </a:lnTo>
                        <a:lnTo>
                          <a:pt x="1641" y="218"/>
                        </a:lnTo>
                        <a:lnTo>
                          <a:pt x="1657" y="218"/>
                        </a:lnTo>
                        <a:lnTo>
                          <a:pt x="1673" y="220"/>
                        </a:lnTo>
                        <a:lnTo>
                          <a:pt x="1689" y="221"/>
                        </a:lnTo>
                        <a:lnTo>
                          <a:pt x="1689" y="194"/>
                        </a:lnTo>
                        <a:lnTo>
                          <a:pt x="1676" y="185"/>
                        </a:lnTo>
                        <a:lnTo>
                          <a:pt x="1661" y="176"/>
                        </a:lnTo>
                        <a:lnTo>
                          <a:pt x="1647" y="169"/>
                        </a:lnTo>
                        <a:lnTo>
                          <a:pt x="1632" y="163"/>
                        </a:lnTo>
                        <a:lnTo>
                          <a:pt x="1617" y="157"/>
                        </a:lnTo>
                        <a:lnTo>
                          <a:pt x="1601" y="151"/>
                        </a:lnTo>
                        <a:lnTo>
                          <a:pt x="1587" y="147"/>
                        </a:lnTo>
                        <a:lnTo>
                          <a:pt x="1571" y="144"/>
                        </a:lnTo>
                        <a:lnTo>
                          <a:pt x="1553" y="141"/>
                        </a:lnTo>
                        <a:lnTo>
                          <a:pt x="1537" y="138"/>
                        </a:lnTo>
                        <a:lnTo>
                          <a:pt x="1521" y="137"/>
                        </a:lnTo>
                        <a:lnTo>
                          <a:pt x="1504" y="135"/>
                        </a:lnTo>
                        <a:lnTo>
                          <a:pt x="1488" y="134"/>
                        </a:lnTo>
                        <a:lnTo>
                          <a:pt x="1470" y="134"/>
                        </a:lnTo>
                        <a:lnTo>
                          <a:pt x="1453" y="134"/>
                        </a:lnTo>
                        <a:lnTo>
                          <a:pt x="1435" y="134"/>
                        </a:lnTo>
                        <a:lnTo>
                          <a:pt x="1418" y="134"/>
                        </a:lnTo>
                        <a:lnTo>
                          <a:pt x="1400" y="134"/>
                        </a:lnTo>
                        <a:lnTo>
                          <a:pt x="1383" y="135"/>
                        </a:lnTo>
                        <a:lnTo>
                          <a:pt x="1367" y="137"/>
                        </a:lnTo>
                        <a:lnTo>
                          <a:pt x="1348" y="137"/>
                        </a:lnTo>
                        <a:lnTo>
                          <a:pt x="1332" y="138"/>
                        </a:lnTo>
                        <a:lnTo>
                          <a:pt x="1314" y="138"/>
                        </a:lnTo>
                        <a:lnTo>
                          <a:pt x="1297" y="140"/>
                        </a:lnTo>
                        <a:lnTo>
                          <a:pt x="1279" y="140"/>
                        </a:lnTo>
                        <a:lnTo>
                          <a:pt x="1263" y="140"/>
                        </a:lnTo>
                        <a:lnTo>
                          <a:pt x="1246" y="141"/>
                        </a:lnTo>
                        <a:lnTo>
                          <a:pt x="1230" y="141"/>
                        </a:lnTo>
                        <a:lnTo>
                          <a:pt x="1214" y="140"/>
                        </a:lnTo>
                        <a:lnTo>
                          <a:pt x="1198" y="140"/>
                        </a:lnTo>
                        <a:lnTo>
                          <a:pt x="1183" y="138"/>
                        </a:lnTo>
                        <a:lnTo>
                          <a:pt x="1167" y="137"/>
                        </a:lnTo>
                        <a:lnTo>
                          <a:pt x="1164" y="129"/>
                        </a:lnTo>
                        <a:lnTo>
                          <a:pt x="1166" y="121"/>
                        </a:lnTo>
                        <a:lnTo>
                          <a:pt x="1167" y="112"/>
                        </a:lnTo>
                        <a:lnTo>
                          <a:pt x="1170" y="105"/>
                        </a:lnTo>
                        <a:lnTo>
                          <a:pt x="1174" y="97"/>
                        </a:lnTo>
                        <a:lnTo>
                          <a:pt x="1179" y="90"/>
                        </a:lnTo>
                        <a:lnTo>
                          <a:pt x="1185" y="83"/>
                        </a:lnTo>
                        <a:lnTo>
                          <a:pt x="1189" y="76"/>
                        </a:lnTo>
                        <a:lnTo>
                          <a:pt x="1193" y="70"/>
                        </a:lnTo>
                        <a:lnTo>
                          <a:pt x="1198" y="62"/>
                        </a:lnTo>
                        <a:lnTo>
                          <a:pt x="1201" y="55"/>
                        </a:lnTo>
                        <a:lnTo>
                          <a:pt x="1202" y="49"/>
                        </a:lnTo>
                        <a:lnTo>
                          <a:pt x="1201" y="44"/>
                        </a:lnTo>
                        <a:lnTo>
                          <a:pt x="1199" y="38"/>
                        </a:lnTo>
                        <a:lnTo>
                          <a:pt x="1193" y="30"/>
                        </a:lnTo>
                        <a:lnTo>
                          <a:pt x="1186" y="26"/>
                        </a:lnTo>
                        <a:lnTo>
                          <a:pt x="1182" y="30"/>
                        </a:lnTo>
                        <a:lnTo>
                          <a:pt x="1177" y="36"/>
                        </a:lnTo>
                        <a:lnTo>
                          <a:pt x="1172" y="42"/>
                        </a:lnTo>
                        <a:lnTo>
                          <a:pt x="1167" y="48"/>
                        </a:lnTo>
                        <a:lnTo>
                          <a:pt x="1161" y="55"/>
                        </a:lnTo>
                        <a:lnTo>
                          <a:pt x="1156" y="62"/>
                        </a:lnTo>
                        <a:lnTo>
                          <a:pt x="1150" y="71"/>
                        </a:lnTo>
                        <a:lnTo>
                          <a:pt x="1142" y="80"/>
                        </a:lnTo>
                        <a:lnTo>
                          <a:pt x="1137" y="89"/>
                        </a:lnTo>
                        <a:lnTo>
                          <a:pt x="1129" y="97"/>
                        </a:lnTo>
                        <a:lnTo>
                          <a:pt x="1123" y="108"/>
                        </a:lnTo>
                        <a:lnTo>
                          <a:pt x="1116" y="118"/>
                        </a:lnTo>
                        <a:lnTo>
                          <a:pt x="1110" y="129"/>
                        </a:lnTo>
                        <a:lnTo>
                          <a:pt x="1103" y="141"/>
                        </a:lnTo>
                        <a:lnTo>
                          <a:pt x="1097" y="153"/>
                        </a:lnTo>
                        <a:lnTo>
                          <a:pt x="1090" y="164"/>
                        </a:lnTo>
                        <a:lnTo>
                          <a:pt x="1084" y="176"/>
                        </a:lnTo>
                        <a:lnTo>
                          <a:pt x="1078" y="189"/>
                        </a:lnTo>
                        <a:lnTo>
                          <a:pt x="1072" y="202"/>
                        </a:lnTo>
                        <a:lnTo>
                          <a:pt x="1067" y="217"/>
                        </a:lnTo>
                        <a:lnTo>
                          <a:pt x="1061" y="230"/>
                        </a:lnTo>
                        <a:lnTo>
                          <a:pt x="1056" y="245"/>
                        </a:lnTo>
                        <a:lnTo>
                          <a:pt x="1052" y="258"/>
                        </a:lnTo>
                        <a:lnTo>
                          <a:pt x="1048" y="272"/>
                        </a:lnTo>
                        <a:lnTo>
                          <a:pt x="1045" y="288"/>
                        </a:lnTo>
                        <a:lnTo>
                          <a:pt x="1040" y="303"/>
                        </a:lnTo>
                        <a:lnTo>
                          <a:pt x="1039" y="319"/>
                        </a:lnTo>
                        <a:lnTo>
                          <a:pt x="1038" y="335"/>
                        </a:lnTo>
                        <a:lnTo>
                          <a:pt x="1035" y="351"/>
                        </a:lnTo>
                        <a:lnTo>
                          <a:pt x="1035" y="367"/>
                        </a:lnTo>
                        <a:lnTo>
                          <a:pt x="1035" y="383"/>
                        </a:lnTo>
                        <a:lnTo>
                          <a:pt x="1036" y="399"/>
                        </a:lnTo>
                        <a:lnTo>
                          <a:pt x="1032" y="396"/>
                        </a:lnTo>
                        <a:lnTo>
                          <a:pt x="1027" y="395"/>
                        </a:lnTo>
                        <a:lnTo>
                          <a:pt x="1021" y="390"/>
                        </a:lnTo>
                        <a:lnTo>
                          <a:pt x="1016" y="387"/>
                        </a:lnTo>
                        <a:lnTo>
                          <a:pt x="1008" y="383"/>
                        </a:lnTo>
                        <a:lnTo>
                          <a:pt x="1001" y="379"/>
                        </a:lnTo>
                        <a:lnTo>
                          <a:pt x="994" y="374"/>
                        </a:lnTo>
                        <a:lnTo>
                          <a:pt x="987" y="368"/>
                        </a:lnTo>
                        <a:lnTo>
                          <a:pt x="978" y="363"/>
                        </a:lnTo>
                        <a:lnTo>
                          <a:pt x="969" y="357"/>
                        </a:lnTo>
                        <a:lnTo>
                          <a:pt x="960" y="349"/>
                        </a:lnTo>
                        <a:lnTo>
                          <a:pt x="950" y="341"/>
                        </a:lnTo>
                        <a:lnTo>
                          <a:pt x="941" y="332"/>
                        </a:lnTo>
                        <a:lnTo>
                          <a:pt x="931" y="323"/>
                        </a:lnTo>
                        <a:lnTo>
                          <a:pt x="921" y="313"/>
                        </a:lnTo>
                        <a:lnTo>
                          <a:pt x="911" y="303"/>
                        </a:lnTo>
                        <a:lnTo>
                          <a:pt x="901" y="291"/>
                        </a:lnTo>
                        <a:lnTo>
                          <a:pt x="890" y="278"/>
                        </a:lnTo>
                        <a:lnTo>
                          <a:pt x="880" y="265"/>
                        </a:lnTo>
                        <a:lnTo>
                          <a:pt x="870" y="250"/>
                        </a:lnTo>
                        <a:lnTo>
                          <a:pt x="860" y="236"/>
                        </a:lnTo>
                        <a:lnTo>
                          <a:pt x="850" y="220"/>
                        </a:lnTo>
                        <a:lnTo>
                          <a:pt x="839" y="204"/>
                        </a:lnTo>
                        <a:lnTo>
                          <a:pt x="829" y="185"/>
                        </a:lnTo>
                        <a:lnTo>
                          <a:pt x="820" y="166"/>
                        </a:lnTo>
                        <a:lnTo>
                          <a:pt x="810" y="146"/>
                        </a:lnTo>
                        <a:lnTo>
                          <a:pt x="801" y="124"/>
                        </a:lnTo>
                        <a:lnTo>
                          <a:pt x="793" y="102"/>
                        </a:lnTo>
                        <a:lnTo>
                          <a:pt x="784" y="79"/>
                        </a:lnTo>
                        <a:lnTo>
                          <a:pt x="777" y="54"/>
                        </a:lnTo>
                        <a:lnTo>
                          <a:pt x="769" y="28"/>
                        </a:lnTo>
                        <a:lnTo>
                          <a:pt x="762" y="0"/>
                        </a:lnTo>
                        <a:lnTo>
                          <a:pt x="762" y="13"/>
                        </a:lnTo>
                        <a:lnTo>
                          <a:pt x="764" y="25"/>
                        </a:lnTo>
                        <a:lnTo>
                          <a:pt x="765" y="38"/>
                        </a:lnTo>
                        <a:lnTo>
                          <a:pt x="767" y="51"/>
                        </a:lnTo>
                        <a:lnTo>
                          <a:pt x="768" y="64"/>
                        </a:lnTo>
                        <a:lnTo>
                          <a:pt x="771" y="76"/>
                        </a:lnTo>
                        <a:lnTo>
                          <a:pt x="772" y="89"/>
                        </a:lnTo>
                        <a:lnTo>
                          <a:pt x="775" y="102"/>
                        </a:lnTo>
                        <a:lnTo>
                          <a:pt x="778" y="115"/>
                        </a:lnTo>
                        <a:lnTo>
                          <a:pt x="781" y="128"/>
                        </a:lnTo>
                        <a:lnTo>
                          <a:pt x="783" y="141"/>
                        </a:lnTo>
                        <a:lnTo>
                          <a:pt x="785" y="154"/>
                        </a:lnTo>
                        <a:lnTo>
                          <a:pt x="790" y="166"/>
                        </a:lnTo>
                        <a:lnTo>
                          <a:pt x="793" y="179"/>
                        </a:lnTo>
                        <a:lnTo>
                          <a:pt x="796" y="191"/>
                        </a:lnTo>
                        <a:lnTo>
                          <a:pt x="799" y="204"/>
                        </a:lnTo>
                        <a:lnTo>
                          <a:pt x="801" y="215"/>
                        </a:lnTo>
                        <a:lnTo>
                          <a:pt x="806" y="227"/>
                        </a:lnTo>
                        <a:lnTo>
                          <a:pt x="809" y="239"/>
                        </a:lnTo>
                        <a:lnTo>
                          <a:pt x="812" y="249"/>
                        </a:lnTo>
                        <a:lnTo>
                          <a:pt x="815" y="259"/>
                        </a:lnTo>
                        <a:lnTo>
                          <a:pt x="819" y="269"/>
                        </a:lnTo>
                        <a:lnTo>
                          <a:pt x="822" y="280"/>
                        </a:lnTo>
                        <a:lnTo>
                          <a:pt x="825" y="288"/>
                        </a:lnTo>
                        <a:lnTo>
                          <a:pt x="828" y="298"/>
                        </a:lnTo>
                        <a:lnTo>
                          <a:pt x="831" y="306"/>
                        </a:lnTo>
                        <a:lnTo>
                          <a:pt x="834" y="314"/>
                        </a:lnTo>
                        <a:lnTo>
                          <a:pt x="836" y="322"/>
                        </a:lnTo>
                        <a:lnTo>
                          <a:pt x="839" y="329"/>
                        </a:lnTo>
                        <a:lnTo>
                          <a:pt x="841" y="335"/>
                        </a:lnTo>
                        <a:lnTo>
                          <a:pt x="844" y="341"/>
                        </a:lnTo>
                        <a:lnTo>
                          <a:pt x="845" y="345"/>
                        </a:lnTo>
                        <a:lnTo>
                          <a:pt x="835" y="332"/>
                        </a:lnTo>
                        <a:lnTo>
                          <a:pt x="823" y="316"/>
                        </a:lnTo>
                        <a:lnTo>
                          <a:pt x="812" y="300"/>
                        </a:lnTo>
                        <a:lnTo>
                          <a:pt x="800" y="281"/>
                        </a:lnTo>
                        <a:lnTo>
                          <a:pt x="788" y="261"/>
                        </a:lnTo>
                        <a:lnTo>
                          <a:pt x="777" y="240"/>
                        </a:lnTo>
                        <a:lnTo>
                          <a:pt x="765" y="218"/>
                        </a:lnTo>
                        <a:lnTo>
                          <a:pt x="753" y="196"/>
                        </a:lnTo>
                        <a:lnTo>
                          <a:pt x="745" y="175"/>
                        </a:lnTo>
                        <a:lnTo>
                          <a:pt x="734" y="153"/>
                        </a:lnTo>
                        <a:lnTo>
                          <a:pt x="727" y="131"/>
                        </a:lnTo>
                        <a:lnTo>
                          <a:pt x="720" y="111"/>
                        </a:lnTo>
                        <a:lnTo>
                          <a:pt x="714" y="90"/>
                        </a:lnTo>
                        <a:lnTo>
                          <a:pt x="710" y="71"/>
                        </a:lnTo>
                        <a:lnTo>
                          <a:pt x="708" y="54"/>
                        </a:lnTo>
                        <a:lnTo>
                          <a:pt x="707" y="38"/>
                        </a:lnTo>
                        <a:lnTo>
                          <a:pt x="704" y="46"/>
                        </a:lnTo>
                        <a:lnTo>
                          <a:pt x="701" y="57"/>
                        </a:lnTo>
                        <a:lnTo>
                          <a:pt x="701" y="67"/>
                        </a:lnTo>
                        <a:lnTo>
                          <a:pt x="699" y="79"/>
                        </a:lnTo>
                        <a:lnTo>
                          <a:pt x="699" y="90"/>
                        </a:lnTo>
                        <a:lnTo>
                          <a:pt x="699" y="103"/>
                        </a:lnTo>
                        <a:lnTo>
                          <a:pt x="701" y="116"/>
                        </a:lnTo>
                        <a:lnTo>
                          <a:pt x="702" y="129"/>
                        </a:lnTo>
                        <a:lnTo>
                          <a:pt x="705" y="144"/>
                        </a:lnTo>
                        <a:lnTo>
                          <a:pt x="708" y="159"/>
                        </a:lnTo>
                        <a:lnTo>
                          <a:pt x="713" y="173"/>
                        </a:lnTo>
                        <a:lnTo>
                          <a:pt x="717" y="188"/>
                        </a:lnTo>
                        <a:lnTo>
                          <a:pt x="721" y="202"/>
                        </a:lnTo>
                        <a:lnTo>
                          <a:pt x="726" y="218"/>
                        </a:lnTo>
                        <a:lnTo>
                          <a:pt x="732" y="233"/>
                        </a:lnTo>
                        <a:lnTo>
                          <a:pt x="737" y="249"/>
                        </a:lnTo>
                        <a:lnTo>
                          <a:pt x="745" y="265"/>
                        </a:lnTo>
                        <a:lnTo>
                          <a:pt x="750" y="280"/>
                        </a:lnTo>
                        <a:lnTo>
                          <a:pt x="758" y="296"/>
                        </a:lnTo>
                        <a:lnTo>
                          <a:pt x="765" y="310"/>
                        </a:lnTo>
                        <a:lnTo>
                          <a:pt x="772" y="325"/>
                        </a:lnTo>
                        <a:lnTo>
                          <a:pt x="780" y="339"/>
                        </a:lnTo>
                        <a:lnTo>
                          <a:pt x="788" y="354"/>
                        </a:lnTo>
                        <a:lnTo>
                          <a:pt x="796" y="367"/>
                        </a:lnTo>
                        <a:lnTo>
                          <a:pt x="804" y="380"/>
                        </a:lnTo>
                        <a:lnTo>
                          <a:pt x="812" y="393"/>
                        </a:lnTo>
                        <a:lnTo>
                          <a:pt x="820" y="405"/>
                        </a:lnTo>
                        <a:lnTo>
                          <a:pt x="829" y="416"/>
                        </a:lnTo>
                        <a:lnTo>
                          <a:pt x="836" y="427"/>
                        </a:lnTo>
                        <a:lnTo>
                          <a:pt x="845" y="437"/>
                        </a:lnTo>
                        <a:lnTo>
                          <a:pt x="854" y="446"/>
                        </a:lnTo>
                        <a:lnTo>
                          <a:pt x="863" y="454"/>
                        </a:lnTo>
                        <a:lnTo>
                          <a:pt x="855" y="454"/>
                        </a:lnTo>
                        <a:lnTo>
                          <a:pt x="848" y="454"/>
                        </a:lnTo>
                        <a:lnTo>
                          <a:pt x="841" y="453"/>
                        </a:lnTo>
                        <a:lnTo>
                          <a:pt x="834" y="453"/>
                        </a:lnTo>
                        <a:lnTo>
                          <a:pt x="823" y="451"/>
                        </a:lnTo>
                        <a:lnTo>
                          <a:pt x="815" y="451"/>
                        </a:lnTo>
                        <a:lnTo>
                          <a:pt x="806" y="450"/>
                        </a:lnTo>
                        <a:lnTo>
                          <a:pt x="796" y="450"/>
                        </a:lnTo>
                        <a:lnTo>
                          <a:pt x="785" y="450"/>
                        </a:lnTo>
                        <a:lnTo>
                          <a:pt x="774" y="451"/>
                        </a:lnTo>
                        <a:lnTo>
                          <a:pt x="762" y="453"/>
                        </a:lnTo>
                        <a:lnTo>
                          <a:pt x="750" y="454"/>
                        </a:lnTo>
                        <a:lnTo>
                          <a:pt x="739" y="457"/>
                        </a:lnTo>
                        <a:lnTo>
                          <a:pt x="726" y="462"/>
                        </a:lnTo>
                        <a:lnTo>
                          <a:pt x="713" y="467"/>
                        </a:lnTo>
                        <a:lnTo>
                          <a:pt x="701" y="473"/>
                        </a:lnTo>
                        <a:lnTo>
                          <a:pt x="683" y="491"/>
                        </a:lnTo>
                        <a:lnTo>
                          <a:pt x="666" y="507"/>
                        </a:lnTo>
                        <a:lnTo>
                          <a:pt x="650" y="523"/>
                        </a:lnTo>
                        <a:lnTo>
                          <a:pt x="634" y="537"/>
                        </a:lnTo>
                        <a:lnTo>
                          <a:pt x="618" y="552"/>
                        </a:lnTo>
                        <a:lnTo>
                          <a:pt x="602" y="565"/>
                        </a:lnTo>
                        <a:lnTo>
                          <a:pt x="586" y="578"/>
                        </a:lnTo>
                        <a:lnTo>
                          <a:pt x="571" y="588"/>
                        </a:lnTo>
                        <a:lnTo>
                          <a:pt x="555" y="597"/>
                        </a:lnTo>
                        <a:lnTo>
                          <a:pt x="538" y="606"/>
                        </a:lnTo>
                        <a:lnTo>
                          <a:pt x="522" y="612"/>
                        </a:lnTo>
                        <a:lnTo>
                          <a:pt x="506" y="616"/>
                        </a:lnTo>
                        <a:lnTo>
                          <a:pt x="487" y="619"/>
                        </a:lnTo>
                        <a:lnTo>
                          <a:pt x="469" y="619"/>
                        </a:lnTo>
                        <a:lnTo>
                          <a:pt x="452" y="617"/>
                        </a:lnTo>
                        <a:lnTo>
                          <a:pt x="433" y="613"/>
                        </a:lnTo>
                        <a:lnTo>
                          <a:pt x="412" y="600"/>
                        </a:lnTo>
                        <a:lnTo>
                          <a:pt x="395" y="587"/>
                        </a:lnTo>
                        <a:lnTo>
                          <a:pt x="376" y="574"/>
                        </a:lnTo>
                        <a:lnTo>
                          <a:pt x="359" y="562"/>
                        </a:lnTo>
                        <a:lnTo>
                          <a:pt x="343" y="550"/>
                        </a:lnTo>
                        <a:lnTo>
                          <a:pt x="328" y="537"/>
                        </a:lnTo>
                        <a:lnTo>
                          <a:pt x="315" y="526"/>
                        </a:lnTo>
                        <a:lnTo>
                          <a:pt x="302" y="513"/>
                        </a:lnTo>
                        <a:lnTo>
                          <a:pt x="290" y="498"/>
                        </a:lnTo>
                        <a:lnTo>
                          <a:pt x="280" y="483"/>
                        </a:lnTo>
                        <a:lnTo>
                          <a:pt x="271" y="467"/>
                        </a:lnTo>
                        <a:lnTo>
                          <a:pt x="265" y="450"/>
                        </a:lnTo>
                        <a:lnTo>
                          <a:pt x="259" y="431"/>
                        </a:lnTo>
                        <a:lnTo>
                          <a:pt x="257" y="409"/>
                        </a:lnTo>
                        <a:lnTo>
                          <a:pt x="254" y="387"/>
                        </a:lnTo>
                        <a:lnTo>
                          <a:pt x="254" y="361"/>
                        </a:lnTo>
                        <a:lnTo>
                          <a:pt x="236" y="249"/>
                        </a:lnTo>
                        <a:lnTo>
                          <a:pt x="207" y="259"/>
                        </a:lnTo>
                        <a:lnTo>
                          <a:pt x="206" y="249"/>
                        </a:lnTo>
                        <a:lnTo>
                          <a:pt x="204" y="239"/>
                        </a:lnTo>
                        <a:lnTo>
                          <a:pt x="201" y="229"/>
                        </a:lnTo>
                        <a:lnTo>
                          <a:pt x="197" y="218"/>
                        </a:lnTo>
                        <a:lnTo>
                          <a:pt x="192" y="208"/>
                        </a:lnTo>
                        <a:lnTo>
                          <a:pt x="187" y="199"/>
                        </a:lnTo>
                        <a:lnTo>
                          <a:pt x="182" y="189"/>
                        </a:lnTo>
                        <a:lnTo>
                          <a:pt x="178" y="179"/>
                        </a:lnTo>
                        <a:lnTo>
                          <a:pt x="174" y="169"/>
                        </a:lnTo>
                        <a:lnTo>
                          <a:pt x="171" y="160"/>
                        </a:lnTo>
                        <a:lnTo>
                          <a:pt x="169" y="150"/>
                        </a:lnTo>
                        <a:lnTo>
                          <a:pt x="169" y="140"/>
                        </a:lnTo>
                        <a:lnTo>
                          <a:pt x="171" y="131"/>
                        </a:lnTo>
                        <a:lnTo>
                          <a:pt x="175" y="121"/>
                        </a:lnTo>
                        <a:lnTo>
                          <a:pt x="179" y="111"/>
                        </a:lnTo>
                        <a:lnTo>
                          <a:pt x="190" y="100"/>
                        </a:lnTo>
                        <a:lnTo>
                          <a:pt x="171" y="100"/>
                        </a:lnTo>
                        <a:lnTo>
                          <a:pt x="165" y="118"/>
                        </a:lnTo>
                        <a:lnTo>
                          <a:pt x="163" y="135"/>
                        </a:lnTo>
                        <a:lnTo>
                          <a:pt x="162" y="154"/>
                        </a:lnTo>
                        <a:lnTo>
                          <a:pt x="162" y="172"/>
                        </a:lnTo>
                        <a:lnTo>
                          <a:pt x="163" y="191"/>
                        </a:lnTo>
                        <a:lnTo>
                          <a:pt x="166" y="210"/>
                        </a:lnTo>
                        <a:lnTo>
                          <a:pt x="169" y="229"/>
                        </a:lnTo>
                        <a:lnTo>
                          <a:pt x="172" y="247"/>
                        </a:lnTo>
                        <a:lnTo>
                          <a:pt x="176" y="266"/>
                        </a:lnTo>
                        <a:lnTo>
                          <a:pt x="179" y="287"/>
                        </a:lnTo>
                        <a:lnTo>
                          <a:pt x="184" y="306"/>
                        </a:lnTo>
                        <a:lnTo>
                          <a:pt x="187" y="325"/>
                        </a:lnTo>
                        <a:lnTo>
                          <a:pt x="190" y="344"/>
                        </a:lnTo>
                        <a:lnTo>
                          <a:pt x="191" y="361"/>
                        </a:lnTo>
                        <a:lnTo>
                          <a:pt x="191" y="380"/>
                        </a:lnTo>
                        <a:lnTo>
                          <a:pt x="190" y="397"/>
                        </a:lnTo>
                        <a:lnTo>
                          <a:pt x="175" y="403"/>
                        </a:lnTo>
                        <a:lnTo>
                          <a:pt x="162" y="405"/>
                        </a:lnTo>
                        <a:lnTo>
                          <a:pt x="149" y="405"/>
                        </a:lnTo>
                        <a:lnTo>
                          <a:pt x="137" y="403"/>
                        </a:lnTo>
                        <a:lnTo>
                          <a:pt x="124" y="400"/>
                        </a:lnTo>
                        <a:lnTo>
                          <a:pt x="112" y="395"/>
                        </a:lnTo>
                        <a:lnTo>
                          <a:pt x="99" y="387"/>
                        </a:lnTo>
                        <a:lnTo>
                          <a:pt x="88" y="380"/>
                        </a:lnTo>
                        <a:lnTo>
                          <a:pt x="76" y="371"/>
                        </a:lnTo>
                        <a:lnTo>
                          <a:pt x="66" y="361"/>
                        </a:lnTo>
                        <a:lnTo>
                          <a:pt x="54" y="352"/>
                        </a:lnTo>
                        <a:lnTo>
                          <a:pt x="42" y="342"/>
                        </a:lnTo>
                        <a:lnTo>
                          <a:pt x="32" y="330"/>
                        </a:lnTo>
                        <a:lnTo>
                          <a:pt x="22" y="322"/>
                        </a:lnTo>
                        <a:lnTo>
                          <a:pt x="10" y="312"/>
                        </a:lnTo>
                        <a:lnTo>
                          <a:pt x="0" y="303"/>
                        </a:lnTo>
                        <a:lnTo>
                          <a:pt x="58" y="434"/>
                        </a:lnTo>
                        <a:lnTo>
                          <a:pt x="66" y="446"/>
                        </a:lnTo>
                        <a:lnTo>
                          <a:pt x="76" y="456"/>
                        </a:lnTo>
                        <a:lnTo>
                          <a:pt x="88" y="469"/>
                        </a:lnTo>
                        <a:lnTo>
                          <a:pt x="99" y="482"/>
                        </a:lnTo>
                        <a:lnTo>
                          <a:pt x="112" y="495"/>
                        </a:lnTo>
                        <a:lnTo>
                          <a:pt x="127" y="508"/>
                        </a:lnTo>
                        <a:lnTo>
                          <a:pt x="141" y="523"/>
                        </a:lnTo>
                        <a:lnTo>
                          <a:pt x="157" y="537"/>
                        </a:lnTo>
                        <a:lnTo>
                          <a:pt x="175" y="552"/>
                        </a:lnTo>
                        <a:lnTo>
                          <a:pt x="191" y="565"/>
                        </a:lnTo>
                        <a:lnTo>
                          <a:pt x="208" y="580"/>
                        </a:lnTo>
                        <a:lnTo>
                          <a:pt x="226" y="594"/>
                        </a:lnTo>
                        <a:lnTo>
                          <a:pt x="242" y="607"/>
                        </a:lnTo>
                        <a:lnTo>
                          <a:pt x="259" y="620"/>
                        </a:lnTo>
                        <a:lnTo>
                          <a:pt x="276" y="632"/>
                        </a:lnTo>
                        <a:lnTo>
                          <a:pt x="292" y="644"/>
                        </a:lnTo>
                        <a:lnTo>
                          <a:pt x="2024" y="6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960" bIns="-129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73" name=""/>
                  <p:cNvSpPr/>
                  <p:nvPr/>
                </p:nvSpPr>
                <p:spPr>
                  <a:xfrm flipH="1">
                    <a:off x="3268440" y="5343120"/>
                    <a:ext cx="360" cy="360"/>
                  </a:xfrm>
                  <a:custGeom>
                    <a:avLst/>
                    <a:gdLst/>
                    <a:ahLst/>
                    <a:rect l="l" t="t" r="r" b="b"/>
                    <a:pathLst>
                      <a:path w="9" h="5">
                        <a:moveTo>
                          <a:pt x="9" y="5"/>
                        </a:moveTo>
                        <a:lnTo>
                          <a:pt x="8" y="5"/>
                        </a:lnTo>
                        <a:lnTo>
                          <a:pt x="8" y="3"/>
                        </a:lnTo>
                        <a:lnTo>
                          <a:pt x="6" y="2"/>
                        </a:lnTo>
                        <a:lnTo>
                          <a:pt x="6" y="0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2" y="3"/>
                        </a:lnTo>
                        <a:lnTo>
                          <a:pt x="0" y="5"/>
                        </a:lnTo>
                        <a:lnTo>
                          <a:pt x="9" y="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6440" bIns="-46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74" name=""/>
                  <p:cNvSpPr/>
                  <p:nvPr/>
                </p:nvSpPr>
                <p:spPr>
                  <a:xfrm flipH="1">
                    <a:off x="3255480" y="5322240"/>
                    <a:ext cx="302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531" h="398">
                        <a:moveTo>
                          <a:pt x="531" y="398"/>
                        </a:moveTo>
                        <a:lnTo>
                          <a:pt x="520" y="386"/>
                        </a:lnTo>
                        <a:lnTo>
                          <a:pt x="510" y="376"/>
                        </a:lnTo>
                        <a:lnTo>
                          <a:pt x="499" y="364"/>
                        </a:lnTo>
                        <a:lnTo>
                          <a:pt x="488" y="353"/>
                        </a:lnTo>
                        <a:lnTo>
                          <a:pt x="478" y="341"/>
                        </a:lnTo>
                        <a:lnTo>
                          <a:pt x="467" y="329"/>
                        </a:lnTo>
                        <a:lnTo>
                          <a:pt x="456" y="319"/>
                        </a:lnTo>
                        <a:lnTo>
                          <a:pt x="445" y="307"/>
                        </a:lnTo>
                        <a:lnTo>
                          <a:pt x="435" y="296"/>
                        </a:lnTo>
                        <a:lnTo>
                          <a:pt x="423" y="284"/>
                        </a:lnTo>
                        <a:lnTo>
                          <a:pt x="413" y="274"/>
                        </a:lnTo>
                        <a:lnTo>
                          <a:pt x="401" y="262"/>
                        </a:lnTo>
                        <a:lnTo>
                          <a:pt x="389" y="252"/>
                        </a:lnTo>
                        <a:lnTo>
                          <a:pt x="378" y="240"/>
                        </a:lnTo>
                        <a:lnTo>
                          <a:pt x="368" y="230"/>
                        </a:lnTo>
                        <a:lnTo>
                          <a:pt x="356" y="218"/>
                        </a:lnTo>
                        <a:lnTo>
                          <a:pt x="346" y="208"/>
                        </a:lnTo>
                        <a:lnTo>
                          <a:pt x="334" y="197"/>
                        </a:lnTo>
                        <a:lnTo>
                          <a:pt x="322" y="186"/>
                        </a:lnTo>
                        <a:lnTo>
                          <a:pt x="311" y="176"/>
                        </a:lnTo>
                        <a:lnTo>
                          <a:pt x="300" y="165"/>
                        </a:lnTo>
                        <a:lnTo>
                          <a:pt x="289" y="154"/>
                        </a:lnTo>
                        <a:lnTo>
                          <a:pt x="277" y="144"/>
                        </a:lnTo>
                        <a:lnTo>
                          <a:pt x="267" y="134"/>
                        </a:lnTo>
                        <a:lnTo>
                          <a:pt x="255" y="122"/>
                        </a:lnTo>
                        <a:lnTo>
                          <a:pt x="244" y="112"/>
                        </a:lnTo>
                        <a:lnTo>
                          <a:pt x="233" y="102"/>
                        </a:lnTo>
                        <a:lnTo>
                          <a:pt x="222" y="92"/>
                        </a:lnTo>
                        <a:lnTo>
                          <a:pt x="210" y="82"/>
                        </a:lnTo>
                        <a:lnTo>
                          <a:pt x="200" y="71"/>
                        </a:lnTo>
                        <a:lnTo>
                          <a:pt x="188" y="61"/>
                        </a:lnTo>
                        <a:lnTo>
                          <a:pt x="178" y="50"/>
                        </a:lnTo>
                        <a:lnTo>
                          <a:pt x="166" y="50"/>
                        </a:lnTo>
                        <a:lnTo>
                          <a:pt x="155" y="47"/>
                        </a:lnTo>
                        <a:lnTo>
                          <a:pt x="143" y="44"/>
                        </a:lnTo>
                        <a:lnTo>
                          <a:pt x="131" y="39"/>
                        </a:lnTo>
                        <a:lnTo>
                          <a:pt x="120" y="34"/>
                        </a:lnTo>
                        <a:lnTo>
                          <a:pt x="110" y="28"/>
                        </a:lnTo>
                        <a:lnTo>
                          <a:pt x="98" y="22"/>
                        </a:lnTo>
                        <a:lnTo>
                          <a:pt x="88" y="16"/>
                        </a:lnTo>
                        <a:lnTo>
                          <a:pt x="76" y="10"/>
                        </a:lnTo>
                        <a:lnTo>
                          <a:pt x="66" y="6"/>
                        </a:lnTo>
                        <a:lnTo>
                          <a:pt x="56" y="3"/>
                        </a:lnTo>
                        <a:lnTo>
                          <a:pt x="44" y="1"/>
                        </a:lnTo>
                        <a:lnTo>
                          <a:pt x="34" y="0"/>
                        </a:lnTo>
                        <a:lnTo>
                          <a:pt x="24" y="1"/>
                        </a:lnTo>
                        <a:lnTo>
                          <a:pt x="12" y="6"/>
                        </a:lnTo>
                        <a:lnTo>
                          <a:pt x="0" y="13"/>
                        </a:lnTo>
                        <a:lnTo>
                          <a:pt x="5" y="25"/>
                        </a:lnTo>
                        <a:lnTo>
                          <a:pt x="9" y="34"/>
                        </a:lnTo>
                        <a:lnTo>
                          <a:pt x="15" y="44"/>
                        </a:lnTo>
                        <a:lnTo>
                          <a:pt x="22" y="52"/>
                        </a:lnTo>
                        <a:lnTo>
                          <a:pt x="29" y="61"/>
                        </a:lnTo>
                        <a:lnTo>
                          <a:pt x="38" y="68"/>
                        </a:lnTo>
                        <a:lnTo>
                          <a:pt x="48" y="74"/>
                        </a:lnTo>
                        <a:lnTo>
                          <a:pt x="59" y="82"/>
                        </a:lnTo>
                        <a:lnTo>
                          <a:pt x="69" y="87"/>
                        </a:lnTo>
                        <a:lnTo>
                          <a:pt x="80" y="93"/>
                        </a:lnTo>
                        <a:lnTo>
                          <a:pt x="91" y="99"/>
                        </a:lnTo>
                        <a:lnTo>
                          <a:pt x="104" y="103"/>
                        </a:lnTo>
                        <a:lnTo>
                          <a:pt x="115" y="109"/>
                        </a:lnTo>
                        <a:lnTo>
                          <a:pt x="127" y="114"/>
                        </a:lnTo>
                        <a:lnTo>
                          <a:pt x="139" y="119"/>
                        </a:lnTo>
                        <a:lnTo>
                          <a:pt x="150" y="125"/>
                        </a:lnTo>
                        <a:lnTo>
                          <a:pt x="166" y="141"/>
                        </a:lnTo>
                        <a:lnTo>
                          <a:pt x="184" y="157"/>
                        </a:lnTo>
                        <a:lnTo>
                          <a:pt x="200" y="173"/>
                        </a:lnTo>
                        <a:lnTo>
                          <a:pt x="216" y="191"/>
                        </a:lnTo>
                        <a:lnTo>
                          <a:pt x="233" y="207"/>
                        </a:lnTo>
                        <a:lnTo>
                          <a:pt x="251" y="224"/>
                        </a:lnTo>
                        <a:lnTo>
                          <a:pt x="267" y="242"/>
                        </a:lnTo>
                        <a:lnTo>
                          <a:pt x="284" y="258"/>
                        </a:lnTo>
                        <a:lnTo>
                          <a:pt x="302" y="275"/>
                        </a:lnTo>
                        <a:lnTo>
                          <a:pt x="318" y="293"/>
                        </a:lnTo>
                        <a:lnTo>
                          <a:pt x="334" y="310"/>
                        </a:lnTo>
                        <a:lnTo>
                          <a:pt x="351" y="328"/>
                        </a:lnTo>
                        <a:lnTo>
                          <a:pt x="368" y="345"/>
                        </a:lnTo>
                        <a:lnTo>
                          <a:pt x="384" y="363"/>
                        </a:lnTo>
                        <a:lnTo>
                          <a:pt x="398" y="380"/>
                        </a:lnTo>
                        <a:lnTo>
                          <a:pt x="414" y="398"/>
                        </a:lnTo>
                        <a:lnTo>
                          <a:pt x="531" y="3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75" name=""/>
                  <p:cNvSpPr/>
                  <p:nvPr/>
                </p:nvSpPr>
                <p:spPr>
                  <a:xfrm flipH="1">
                    <a:off x="3246120" y="5343120"/>
                    <a:ext cx="209520" cy="34200"/>
                  </a:xfrm>
                  <a:custGeom>
                    <a:avLst/>
                    <a:gdLst/>
                    <a:ahLst/>
                    <a:rect l="l" t="t" r="r" b="b"/>
                    <a:pathLst>
                      <a:path w="3653" h="645">
                        <a:moveTo>
                          <a:pt x="493" y="0"/>
                        </a:moveTo>
                        <a:lnTo>
                          <a:pt x="497" y="11"/>
                        </a:lnTo>
                        <a:lnTo>
                          <a:pt x="501" y="23"/>
                        </a:lnTo>
                        <a:lnTo>
                          <a:pt x="507" y="35"/>
                        </a:lnTo>
                        <a:lnTo>
                          <a:pt x="513" y="46"/>
                        </a:lnTo>
                        <a:lnTo>
                          <a:pt x="519" y="58"/>
                        </a:lnTo>
                        <a:lnTo>
                          <a:pt x="525" y="70"/>
                        </a:lnTo>
                        <a:lnTo>
                          <a:pt x="532" y="81"/>
                        </a:lnTo>
                        <a:lnTo>
                          <a:pt x="539" y="94"/>
                        </a:lnTo>
                        <a:lnTo>
                          <a:pt x="547" y="106"/>
                        </a:lnTo>
                        <a:lnTo>
                          <a:pt x="554" y="118"/>
                        </a:lnTo>
                        <a:lnTo>
                          <a:pt x="563" y="131"/>
                        </a:lnTo>
                        <a:lnTo>
                          <a:pt x="570" y="142"/>
                        </a:lnTo>
                        <a:lnTo>
                          <a:pt x="580" y="156"/>
                        </a:lnTo>
                        <a:lnTo>
                          <a:pt x="589" y="167"/>
                        </a:lnTo>
                        <a:lnTo>
                          <a:pt x="599" y="179"/>
                        </a:lnTo>
                        <a:lnTo>
                          <a:pt x="609" y="192"/>
                        </a:lnTo>
                        <a:lnTo>
                          <a:pt x="619" y="205"/>
                        </a:lnTo>
                        <a:lnTo>
                          <a:pt x="630" y="217"/>
                        </a:lnTo>
                        <a:lnTo>
                          <a:pt x="641" y="228"/>
                        </a:lnTo>
                        <a:lnTo>
                          <a:pt x="654" y="241"/>
                        </a:lnTo>
                        <a:lnTo>
                          <a:pt x="666" y="253"/>
                        </a:lnTo>
                        <a:lnTo>
                          <a:pt x="679" y="266"/>
                        </a:lnTo>
                        <a:lnTo>
                          <a:pt x="692" y="278"/>
                        </a:lnTo>
                        <a:lnTo>
                          <a:pt x="707" y="291"/>
                        </a:lnTo>
                        <a:lnTo>
                          <a:pt x="721" y="303"/>
                        </a:lnTo>
                        <a:lnTo>
                          <a:pt x="736" y="314"/>
                        </a:lnTo>
                        <a:lnTo>
                          <a:pt x="752" y="326"/>
                        </a:lnTo>
                        <a:lnTo>
                          <a:pt x="768" y="339"/>
                        </a:lnTo>
                        <a:lnTo>
                          <a:pt x="786" y="351"/>
                        </a:lnTo>
                        <a:lnTo>
                          <a:pt x="802" y="362"/>
                        </a:lnTo>
                        <a:lnTo>
                          <a:pt x="821" y="374"/>
                        </a:lnTo>
                        <a:lnTo>
                          <a:pt x="839" y="386"/>
                        </a:lnTo>
                        <a:lnTo>
                          <a:pt x="828" y="390"/>
                        </a:lnTo>
                        <a:lnTo>
                          <a:pt x="816" y="393"/>
                        </a:lnTo>
                        <a:lnTo>
                          <a:pt x="803" y="397"/>
                        </a:lnTo>
                        <a:lnTo>
                          <a:pt x="790" y="402"/>
                        </a:lnTo>
                        <a:lnTo>
                          <a:pt x="775" y="405"/>
                        </a:lnTo>
                        <a:lnTo>
                          <a:pt x="761" y="409"/>
                        </a:lnTo>
                        <a:lnTo>
                          <a:pt x="745" y="412"/>
                        </a:lnTo>
                        <a:lnTo>
                          <a:pt x="729" y="415"/>
                        </a:lnTo>
                        <a:lnTo>
                          <a:pt x="713" y="418"/>
                        </a:lnTo>
                        <a:lnTo>
                          <a:pt x="695" y="419"/>
                        </a:lnTo>
                        <a:lnTo>
                          <a:pt x="678" y="421"/>
                        </a:lnTo>
                        <a:lnTo>
                          <a:pt x="660" y="422"/>
                        </a:lnTo>
                        <a:lnTo>
                          <a:pt x="641" y="424"/>
                        </a:lnTo>
                        <a:lnTo>
                          <a:pt x="624" y="424"/>
                        </a:lnTo>
                        <a:lnTo>
                          <a:pt x="605" y="424"/>
                        </a:lnTo>
                        <a:lnTo>
                          <a:pt x="586" y="422"/>
                        </a:lnTo>
                        <a:lnTo>
                          <a:pt x="567" y="421"/>
                        </a:lnTo>
                        <a:lnTo>
                          <a:pt x="548" y="419"/>
                        </a:lnTo>
                        <a:lnTo>
                          <a:pt x="529" y="418"/>
                        </a:lnTo>
                        <a:lnTo>
                          <a:pt x="510" y="413"/>
                        </a:lnTo>
                        <a:lnTo>
                          <a:pt x="493" y="410"/>
                        </a:lnTo>
                        <a:lnTo>
                          <a:pt x="474" y="405"/>
                        </a:lnTo>
                        <a:lnTo>
                          <a:pt x="456" y="400"/>
                        </a:lnTo>
                        <a:lnTo>
                          <a:pt x="437" y="393"/>
                        </a:lnTo>
                        <a:lnTo>
                          <a:pt x="420" y="387"/>
                        </a:lnTo>
                        <a:lnTo>
                          <a:pt x="404" y="378"/>
                        </a:lnTo>
                        <a:lnTo>
                          <a:pt x="386" y="370"/>
                        </a:lnTo>
                        <a:lnTo>
                          <a:pt x="370" y="361"/>
                        </a:lnTo>
                        <a:lnTo>
                          <a:pt x="356" y="349"/>
                        </a:lnTo>
                        <a:lnTo>
                          <a:pt x="341" y="338"/>
                        </a:lnTo>
                        <a:lnTo>
                          <a:pt x="327" y="324"/>
                        </a:lnTo>
                        <a:lnTo>
                          <a:pt x="314" y="311"/>
                        </a:lnTo>
                        <a:lnTo>
                          <a:pt x="319" y="320"/>
                        </a:lnTo>
                        <a:lnTo>
                          <a:pt x="327" y="330"/>
                        </a:lnTo>
                        <a:lnTo>
                          <a:pt x="335" y="342"/>
                        </a:lnTo>
                        <a:lnTo>
                          <a:pt x="346" y="355"/>
                        </a:lnTo>
                        <a:lnTo>
                          <a:pt x="357" y="368"/>
                        </a:lnTo>
                        <a:lnTo>
                          <a:pt x="370" y="381"/>
                        </a:lnTo>
                        <a:lnTo>
                          <a:pt x="385" y="396"/>
                        </a:lnTo>
                        <a:lnTo>
                          <a:pt x="404" y="409"/>
                        </a:lnTo>
                        <a:lnTo>
                          <a:pt x="423" y="422"/>
                        </a:lnTo>
                        <a:lnTo>
                          <a:pt x="443" y="435"/>
                        </a:lnTo>
                        <a:lnTo>
                          <a:pt x="468" y="447"/>
                        </a:lnTo>
                        <a:lnTo>
                          <a:pt x="494" y="457"/>
                        </a:lnTo>
                        <a:lnTo>
                          <a:pt x="522" y="466"/>
                        </a:lnTo>
                        <a:lnTo>
                          <a:pt x="554" y="473"/>
                        </a:lnTo>
                        <a:lnTo>
                          <a:pt x="587" y="479"/>
                        </a:lnTo>
                        <a:lnTo>
                          <a:pt x="624" y="480"/>
                        </a:lnTo>
                        <a:lnTo>
                          <a:pt x="605" y="491"/>
                        </a:lnTo>
                        <a:lnTo>
                          <a:pt x="586" y="496"/>
                        </a:lnTo>
                        <a:lnTo>
                          <a:pt x="567" y="504"/>
                        </a:lnTo>
                        <a:lnTo>
                          <a:pt x="547" y="509"/>
                        </a:lnTo>
                        <a:lnTo>
                          <a:pt x="528" y="514"/>
                        </a:lnTo>
                        <a:lnTo>
                          <a:pt x="507" y="517"/>
                        </a:lnTo>
                        <a:lnTo>
                          <a:pt x="488" y="518"/>
                        </a:lnTo>
                        <a:lnTo>
                          <a:pt x="468" y="520"/>
                        </a:lnTo>
                        <a:lnTo>
                          <a:pt x="448" y="520"/>
                        </a:lnTo>
                        <a:lnTo>
                          <a:pt x="429" y="518"/>
                        </a:lnTo>
                        <a:lnTo>
                          <a:pt x="408" y="517"/>
                        </a:lnTo>
                        <a:lnTo>
                          <a:pt x="388" y="515"/>
                        </a:lnTo>
                        <a:lnTo>
                          <a:pt x="367" y="512"/>
                        </a:lnTo>
                        <a:lnTo>
                          <a:pt x="348" y="509"/>
                        </a:lnTo>
                        <a:lnTo>
                          <a:pt x="328" y="505"/>
                        </a:lnTo>
                        <a:lnTo>
                          <a:pt x="308" y="501"/>
                        </a:lnTo>
                        <a:lnTo>
                          <a:pt x="287" y="495"/>
                        </a:lnTo>
                        <a:lnTo>
                          <a:pt x="267" y="491"/>
                        </a:lnTo>
                        <a:lnTo>
                          <a:pt x="248" y="485"/>
                        </a:lnTo>
                        <a:lnTo>
                          <a:pt x="228" y="479"/>
                        </a:lnTo>
                        <a:lnTo>
                          <a:pt x="209" y="473"/>
                        </a:lnTo>
                        <a:lnTo>
                          <a:pt x="188" y="467"/>
                        </a:lnTo>
                        <a:lnTo>
                          <a:pt x="169" y="461"/>
                        </a:lnTo>
                        <a:lnTo>
                          <a:pt x="149" y="456"/>
                        </a:lnTo>
                        <a:lnTo>
                          <a:pt x="130" y="450"/>
                        </a:lnTo>
                        <a:lnTo>
                          <a:pt x="111" y="444"/>
                        </a:lnTo>
                        <a:lnTo>
                          <a:pt x="92" y="438"/>
                        </a:lnTo>
                        <a:lnTo>
                          <a:pt x="73" y="432"/>
                        </a:lnTo>
                        <a:lnTo>
                          <a:pt x="54" y="428"/>
                        </a:lnTo>
                        <a:lnTo>
                          <a:pt x="37" y="424"/>
                        </a:lnTo>
                        <a:lnTo>
                          <a:pt x="18" y="419"/>
                        </a:lnTo>
                        <a:lnTo>
                          <a:pt x="0" y="415"/>
                        </a:lnTo>
                        <a:lnTo>
                          <a:pt x="12" y="421"/>
                        </a:lnTo>
                        <a:lnTo>
                          <a:pt x="24" y="425"/>
                        </a:lnTo>
                        <a:lnTo>
                          <a:pt x="35" y="429"/>
                        </a:lnTo>
                        <a:lnTo>
                          <a:pt x="48" y="435"/>
                        </a:lnTo>
                        <a:lnTo>
                          <a:pt x="60" y="440"/>
                        </a:lnTo>
                        <a:lnTo>
                          <a:pt x="72" y="445"/>
                        </a:lnTo>
                        <a:lnTo>
                          <a:pt x="83" y="450"/>
                        </a:lnTo>
                        <a:lnTo>
                          <a:pt x="96" y="456"/>
                        </a:lnTo>
                        <a:lnTo>
                          <a:pt x="108" y="460"/>
                        </a:lnTo>
                        <a:lnTo>
                          <a:pt x="120" y="466"/>
                        </a:lnTo>
                        <a:lnTo>
                          <a:pt x="131" y="470"/>
                        </a:lnTo>
                        <a:lnTo>
                          <a:pt x="143" y="476"/>
                        </a:lnTo>
                        <a:lnTo>
                          <a:pt x="156" y="480"/>
                        </a:lnTo>
                        <a:lnTo>
                          <a:pt x="166" y="486"/>
                        </a:lnTo>
                        <a:lnTo>
                          <a:pt x="179" y="492"/>
                        </a:lnTo>
                        <a:lnTo>
                          <a:pt x="191" y="496"/>
                        </a:lnTo>
                        <a:lnTo>
                          <a:pt x="203" y="502"/>
                        </a:lnTo>
                        <a:lnTo>
                          <a:pt x="214" y="508"/>
                        </a:lnTo>
                        <a:lnTo>
                          <a:pt x="226" y="514"/>
                        </a:lnTo>
                        <a:lnTo>
                          <a:pt x="238" y="521"/>
                        </a:lnTo>
                        <a:lnTo>
                          <a:pt x="249" y="525"/>
                        </a:lnTo>
                        <a:lnTo>
                          <a:pt x="261" y="533"/>
                        </a:lnTo>
                        <a:lnTo>
                          <a:pt x="273" y="539"/>
                        </a:lnTo>
                        <a:lnTo>
                          <a:pt x="283" y="544"/>
                        </a:lnTo>
                        <a:lnTo>
                          <a:pt x="295" y="552"/>
                        </a:lnTo>
                        <a:lnTo>
                          <a:pt x="306" y="559"/>
                        </a:lnTo>
                        <a:lnTo>
                          <a:pt x="318" y="565"/>
                        </a:lnTo>
                        <a:lnTo>
                          <a:pt x="328" y="572"/>
                        </a:lnTo>
                        <a:lnTo>
                          <a:pt x="340" y="579"/>
                        </a:lnTo>
                        <a:lnTo>
                          <a:pt x="351" y="587"/>
                        </a:lnTo>
                        <a:lnTo>
                          <a:pt x="362" y="594"/>
                        </a:lnTo>
                        <a:lnTo>
                          <a:pt x="373" y="601"/>
                        </a:lnTo>
                        <a:lnTo>
                          <a:pt x="383" y="609"/>
                        </a:lnTo>
                        <a:lnTo>
                          <a:pt x="394" y="613"/>
                        </a:lnTo>
                        <a:lnTo>
                          <a:pt x="404" y="619"/>
                        </a:lnTo>
                        <a:lnTo>
                          <a:pt x="414" y="623"/>
                        </a:lnTo>
                        <a:lnTo>
                          <a:pt x="423" y="627"/>
                        </a:lnTo>
                        <a:lnTo>
                          <a:pt x="433" y="630"/>
                        </a:lnTo>
                        <a:lnTo>
                          <a:pt x="443" y="633"/>
                        </a:lnTo>
                        <a:lnTo>
                          <a:pt x="453" y="636"/>
                        </a:lnTo>
                        <a:lnTo>
                          <a:pt x="462" y="638"/>
                        </a:lnTo>
                        <a:lnTo>
                          <a:pt x="472" y="639"/>
                        </a:lnTo>
                        <a:lnTo>
                          <a:pt x="483" y="641"/>
                        </a:lnTo>
                        <a:lnTo>
                          <a:pt x="493" y="642"/>
                        </a:lnTo>
                        <a:lnTo>
                          <a:pt x="501" y="642"/>
                        </a:lnTo>
                        <a:lnTo>
                          <a:pt x="512" y="643"/>
                        </a:lnTo>
                        <a:lnTo>
                          <a:pt x="522" y="645"/>
                        </a:lnTo>
                        <a:lnTo>
                          <a:pt x="532" y="645"/>
                        </a:lnTo>
                        <a:lnTo>
                          <a:pt x="768" y="645"/>
                        </a:lnTo>
                        <a:lnTo>
                          <a:pt x="777" y="638"/>
                        </a:lnTo>
                        <a:lnTo>
                          <a:pt x="784" y="632"/>
                        </a:lnTo>
                        <a:lnTo>
                          <a:pt x="791" y="625"/>
                        </a:lnTo>
                        <a:lnTo>
                          <a:pt x="800" y="619"/>
                        </a:lnTo>
                        <a:lnTo>
                          <a:pt x="807" y="613"/>
                        </a:lnTo>
                        <a:lnTo>
                          <a:pt x="816" y="607"/>
                        </a:lnTo>
                        <a:lnTo>
                          <a:pt x="825" y="601"/>
                        </a:lnTo>
                        <a:lnTo>
                          <a:pt x="834" y="597"/>
                        </a:lnTo>
                        <a:lnTo>
                          <a:pt x="842" y="592"/>
                        </a:lnTo>
                        <a:lnTo>
                          <a:pt x="853" y="588"/>
                        </a:lnTo>
                        <a:lnTo>
                          <a:pt x="861" y="585"/>
                        </a:lnTo>
                        <a:lnTo>
                          <a:pt x="872" y="581"/>
                        </a:lnTo>
                        <a:lnTo>
                          <a:pt x="882" y="579"/>
                        </a:lnTo>
                        <a:lnTo>
                          <a:pt x="892" y="576"/>
                        </a:lnTo>
                        <a:lnTo>
                          <a:pt x="902" y="575"/>
                        </a:lnTo>
                        <a:lnTo>
                          <a:pt x="914" y="574"/>
                        </a:lnTo>
                        <a:lnTo>
                          <a:pt x="923" y="645"/>
                        </a:lnTo>
                        <a:lnTo>
                          <a:pt x="1029" y="645"/>
                        </a:lnTo>
                        <a:lnTo>
                          <a:pt x="1029" y="635"/>
                        </a:lnTo>
                        <a:lnTo>
                          <a:pt x="1030" y="626"/>
                        </a:lnTo>
                        <a:lnTo>
                          <a:pt x="1033" y="616"/>
                        </a:lnTo>
                        <a:lnTo>
                          <a:pt x="1035" y="607"/>
                        </a:lnTo>
                        <a:lnTo>
                          <a:pt x="1038" y="597"/>
                        </a:lnTo>
                        <a:lnTo>
                          <a:pt x="1041" y="588"/>
                        </a:lnTo>
                        <a:lnTo>
                          <a:pt x="1042" y="579"/>
                        </a:lnTo>
                        <a:lnTo>
                          <a:pt x="1045" y="569"/>
                        </a:lnTo>
                        <a:lnTo>
                          <a:pt x="1048" y="560"/>
                        </a:lnTo>
                        <a:lnTo>
                          <a:pt x="1051" y="552"/>
                        </a:lnTo>
                        <a:lnTo>
                          <a:pt x="1055" y="543"/>
                        </a:lnTo>
                        <a:lnTo>
                          <a:pt x="1058" y="534"/>
                        </a:lnTo>
                        <a:lnTo>
                          <a:pt x="1061" y="525"/>
                        </a:lnTo>
                        <a:lnTo>
                          <a:pt x="1065" y="517"/>
                        </a:lnTo>
                        <a:lnTo>
                          <a:pt x="1070" y="508"/>
                        </a:lnTo>
                        <a:lnTo>
                          <a:pt x="1073" y="499"/>
                        </a:lnTo>
                        <a:lnTo>
                          <a:pt x="1097" y="488"/>
                        </a:lnTo>
                        <a:lnTo>
                          <a:pt x="1121" y="476"/>
                        </a:lnTo>
                        <a:lnTo>
                          <a:pt x="1140" y="464"/>
                        </a:lnTo>
                        <a:lnTo>
                          <a:pt x="1159" y="453"/>
                        </a:lnTo>
                        <a:lnTo>
                          <a:pt x="1176" y="441"/>
                        </a:lnTo>
                        <a:lnTo>
                          <a:pt x="1191" y="428"/>
                        </a:lnTo>
                        <a:lnTo>
                          <a:pt x="1205" y="415"/>
                        </a:lnTo>
                        <a:lnTo>
                          <a:pt x="1218" y="403"/>
                        </a:lnTo>
                        <a:lnTo>
                          <a:pt x="1233" y="389"/>
                        </a:lnTo>
                        <a:lnTo>
                          <a:pt x="1246" y="375"/>
                        </a:lnTo>
                        <a:lnTo>
                          <a:pt x="1259" y="361"/>
                        </a:lnTo>
                        <a:lnTo>
                          <a:pt x="1274" y="346"/>
                        </a:lnTo>
                        <a:lnTo>
                          <a:pt x="1288" y="330"/>
                        </a:lnTo>
                        <a:lnTo>
                          <a:pt x="1303" y="314"/>
                        </a:lnTo>
                        <a:lnTo>
                          <a:pt x="1320" y="298"/>
                        </a:lnTo>
                        <a:lnTo>
                          <a:pt x="1339" y="281"/>
                        </a:lnTo>
                        <a:lnTo>
                          <a:pt x="1351" y="272"/>
                        </a:lnTo>
                        <a:lnTo>
                          <a:pt x="1364" y="263"/>
                        </a:lnTo>
                        <a:lnTo>
                          <a:pt x="1379" y="256"/>
                        </a:lnTo>
                        <a:lnTo>
                          <a:pt x="1393" y="247"/>
                        </a:lnTo>
                        <a:lnTo>
                          <a:pt x="1409" y="239"/>
                        </a:lnTo>
                        <a:lnTo>
                          <a:pt x="1425" y="231"/>
                        </a:lnTo>
                        <a:lnTo>
                          <a:pt x="1441" y="223"/>
                        </a:lnTo>
                        <a:lnTo>
                          <a:pt x="1459" y="215"/>
                        </a:lnTo>
                        <a:lnTo>
                          <a:pt x="1475" y="208"/>
                        </a:lnTo>
                        <a:lnTo>
                          <a:pt x="1491" y="201"/>
                        </a:lnTo>
                        <a:lnTo>
                          <a:pt x="1508" y="195"/>
                        </a:lnTo>
                        <a:lnTo>
                          <a:pt x="1523" y="188"/>
                        </a:lnTo>
                        <a:lnTo>
                          <a:pt x="1537" y="180"/>
                        </a:lnTo>
                        <a:lnTo>
                          <a:pt x="1552" y="174"/>
                        </a:lnTo>
                        <a:lnTo>
                          <a:pt x="1564" y="169"/>
                        </a:lnTo>
                        <a:lnTo>
                          <a:pt x="1574" y="163"/>
                        </a:lnTo>
                        <a:lnTo>
                          <a:pt x="1569" y="179"/>
                        </a:lnTo>
                        <a:lnTo>
                          <a:pt x="1565" y="193"/>
                        </a:lnTo>
                        <a:lnTo>
                          <a:pt x="1561" y="208"/>
                        </a:lnTo>
                        <a:lnTo>
                          <a:pt x="1556" y="223"/>
                        </a:lnTo>
                        <a:lnTo>
                          <a:pt x="1552" y="236"/>
                        </a:lnTo>
                        <a:lnTo>
                          <a:pt x="1546" y="250"/>
                        </a:lnTo>
                        <a:lnTo>
                          <a:pt x="1542" y="263"/>
                        </a:lnTo>
                        <a:lnTo>
                          <a:pt x="1537" y="278"/>
                        </a:lnTo>
                        <a:lnTo>
                          <a:pt x="1532" y="292"/>
                        </a:lnTo>
                        <a:lnTo>
                          <a:pt x="1527" y="308"/>
                        </a:lnTo>
                        <a:lnTo>
                          <a:pt x="1523" y="324"/>
                        </a:lnTo>
                        <a:lnTo>
                          <a:pt x="1520" y="340"/>
                        </a:lnTo>
                        <a:lnTo>
                          <a:pt x="1516" y="359"/>
                        </a:lnTo>
                        <a:lnTo>
                          <a:pt x="1513" y="380"/>
                        </a:lnTo>
                        <a:lnTo>
                          <a:pt x="1511" y="400"/>
                        </a:lnTo>
                        <a:lnTo>
                          <a:pt x="1508" y="425"/>
                        </a:lnTo>
                        <a:lnTo>
                          <a:pt x="1510" y="438"/>
                        </a:lnTo>
                        <a:lnTo>
                          <a:pt x="1511" y="451"/>
                        </a:lnTo>
                        <a:lnTo>
                          <a:pt x="1511" y="466"/>
                        </a:lnTo>
                        <a:lnTo>
                          <a:pt x="1513" y="479"/>
                        </a:lnTo>
                        <a:lnTo>
                          <a:pt x="1514" y="493"/>
                        </a:lnTo>
                        <a:lnTo>
                          <a:pt x="1516" y="508"/>
                        </a:lnTo>
                        <a:lnTo>
                          <a:pt x="1518" y="521"/>
                        </a:lnTo>
                        <a:lnTo>
                          <a:pt x="1520" y="536"/>
                        </a:lnTo>
                        <a:lnTo>
                          <a:pt x="1521" y="549"/>
                        </a:lnTo>
                        <a:lnTo>
                          <a:pt x="1524" y="562"/>
                        </a:lnTo>
                        <a:lnTo>
                          <a:pt x="1526" y="576"/>
                        </a:lnTo>
                        <a:lnTo>
                          <a:pt x="1529" y="590"/>
                        </a:lnTo>
                        <a:lnTo>
                          <a:pt x="1532" y="604"/>
                        </a:lnTo>
                        <a:lnTo>
                          <a:pt x="1534" y="617"/>
                        </a:lnTo>
                        <a:lnTo>
                          <a:pt x="1537" y="632"/>
                        </a:lnTo>
                        <a:lnTo>
                          <a:pt x="1540" y="645"/>
                        </a:lnTo>
                        <a:lnTo>
                          <a:pt x="2989" y="645"/>
                        </a:lnTo>
                        <a:lnTo>
                          <a:pt x="2990" y="633"/>
                        </a:lnTo>
                        <a:lnTo>
                          <a:pt x="2991" y="622"/>
                        </a:lnTo>
                        <a:lnTo>
                          <a:pt x="2993" y="611"/>
                        </a:lnTo>
                        <a:lnTo>
                          <a:pt x="2994" y="600"/>
                        </a:lnTo>
                        <a:lnTo>
                          <a:pt x="2994" y="588"/>
                        </a:lnTo>
                        <a:lnTo>
                          <a:pt x="2996" y="576"/>
                        </a:lnTo>
                        <a:lnTo>
                          <a:pt x="2996" y="565"/>
                        </a:lnTo>
                        <a:lnTo>
                          <a:pt x="2996" y="553"/>
                        </a:lnTo>
                        <a:lnTo>
                          <a:pt x="2997" y="543"/>
                        </a:lnTo>
                        <a:lnTo>
                          <a:pt x="2997" y="531"/>
                        </a:lnTo>
                        <a:lnTo>
                          <a:pt x="2997" y="520"/>
                        </a:lnTo>
                        <a:lnTo>
                          <a:pt x="2997" y="508"/>
                        </a:lnTo>
                        <a:lnTo>
                          <a:pt x="2996" y="496"/>
                        </a:lnTo>
                        <a:lnTo>
                          <a:pt x="2996" y="485"/>
                        </a:lnTo>
                        <a:lnTo>
                          <a:pt x="2996" y="473"/>
                        </a:lnTo>
                        <a:lnTo>
                          <a:pt x="2994" y="463"/>
                        </a:lnTo>
                        <a:lnTo>
                          <a:pt x="2994" y="451"/>
                        </a:lnTo>
                        <a:lnTo>
                          <a:pt x="2993" y="440"/>
                        </a:lnTo>
                        <a:lnTo>
                          <a:pt x="2993" y="428"/>
                        </a:lnTo>
                        <a:lnTo>
                          <a:pt x="2991" y="416"/>
                        </a:lnTo>
                        <a:lnTo>
                          <a:pt x="2990" y="405"/>
                        </a:lnTo>
                        <a:lnTo>
                          <a:pt x="2989" y="393"/>
                        </a:lnTo>
                        <a:lnTo>
                          <a:pt x="2987" y="381"/>
                        </a:lnTo>
                        <a:lnTo>
                          <a:pt x="2986" y="370"/>
                        </a:lnTo>
                        <a:lnTo>
                          <a:pt x="2984" y="358"/>
                        </a:lnTo>
                        <a:lnTo>
                          <a:pt x="2983" y="346"/>
                        </a:lnTo>
                        <a:lnTo>
                          <a:pt x="2981" y="335"/>
                        </a:lnTo>
                        <a:lnTo>
                          <a:pt x="2980" y="323"/>
                        </a:lnTo>
                        <a:lnTo>
                          <a:pt x="2978" y="310"/>
                        </a:lnTo>
                        <a:lnTo>
                          <a:pt x="2977" y="300"/>
                        </a:lnTo>
                        <a:lnTo>
                          <a:pt x="2974" y="287"/>
                        </a:lnTo>
                        <a:lnTo>
                          <a:pt x="2973" y="275"/>
                        </a:lnTo>
                        <a:lnTo>
                          <a:pt x="2981" y="273"/>
                        </a:lnTo>
                        <a:lnTo>
                          <a:pt x="2991" y="272"/>
                        </a:lnTo>
                        <a:lnTo>
                          <a:pt x="3000" y="272"/>
                        </a:lnTo>
                        <a:lnTo>
                          <a:pt x="3009" y="273"/>
                        </a:lnTo>
                        <a:lnTo>
                          <a:pt x="3019" y="275"/>
                        </a:lnTo>
                        <a:lnTo>
                          <a:pt x="3029" y="276"/>
                        </a:lnTo>
                        <a:lnTo>
                          <a:pt x="3040" y="279"/>
                        </a:lnTo>
                        <a:lnTo>
                          <a:pt x="3050" y="281"/>
                        </a:lnTo>
                        <a:lnTo>
                          <a:pt x="3060" y="282"/>
                        </a:lnTo>
                        <a:lnTo>
                          <a:pt x="3070" y="284"/>
                        </a:lnTo>
                        <a:lnTo>
                          <a:pt x="3080" y="285"/>
                        </a:lnTo>
                        <a:lnTo>
                          <a:pt x="3091" y="285"/>
                        </a:lnTo>
                        <a:lnTo>
                          <a:pt x="3101" y="285"/>
                        </a:lnTo>
                        <a:lnTo>
                          <a:pt x="3111" y="282"/>
                        </a:lnTo>
                        <a:lnTo>
                          <a:pt x="3121" y="279"/>
                        </a:lnTo>
                        <a:lnTo>
                          <a:pt x="3131" y="275"/>
                        </a:lnTo>
                        <a:lnTo>
                          <a:pt x="3121" y="292"/>
                        </a:lnTo>
                        <a:lnTo>
                          <a:pt x="3114" y="308"/>
                        </a:lnTo>
                        <a:lnTo>
                          <a:pt x="3111" y="324"/>
                        </a:lnTo>
                        <a:lnTo>
                          <a:pt x="3110" y="342"/>
                        </a:lnTo>
                        <a:lnTo>
                          <a:pt x="3111" y="358"/>
                        </a:lnTo>
                        <a:lnTo>
                          <a:pt x="3115" y="374"/>
                        </a:lnTo>
                        <a:lnTo>
                          <a:pt x="3121" y="390"/>
                        </a:lnTo>
                        <a:lnTo>
                          <a:pt x="3128" y="406"/>
                        </a:lnTo>
                        <a:lnTo>
                          <a:pt x="3139" y="422"/>
                        </a:lnTo>
                        <a:lnTo>
                          <a:pt x="3149" y="438"/>
                        </a:lnTo>
                        <a:lnTo>
                          <a:pt x="3159" y="454"/>
                        </a:lnTo>
                        <a:lnTo>
                          <a:pt x="3171" y="469"/>
                        </a:lnTo>
                        <a:lnTo>
                          <a:pt x="3182" y="485"/>
                        </a:lnTo>
                        <a:lnTo>
                          <a:pt x="3194" y="499"/>
                        </a:lnTo>
                        <a:lnTo>
                          <a:pt x="3204" y="514"/>
                        </a:lnTo>
                        <a:lnTo>
                          <a:pt x="3214" y="527"/>
                        </a:lnTo>
                        <a:lnTo>
                          <a:pt x="3226" y="531"/>
                        </a:lnTo>
                        <a:lnTo>
                          <a:pt x="3238" y="536"/>
                        </a:lnTo>
                        <a:lnTo>
                          <a:pt x="3251" y="539"/>
                        </a:lnTo>
                        <a:lnTo>
                          <a:pt x="3262" y="542"/>
                        </a:lnTo>
                        <a:lnTo>
                          <a:pt x="3276" y="544"/>
                        </a:lnTo>
                        <a:lnTo>
                          <a:pt x="3289" y="547"/>
                        </a:lnTo>
                        <a:lnTo>
                          <a:pt x="3302" y="550"/>
                        </a:lnTo>
                        <a:lnTo>
                          <a:pt x="3313" y="553"/>
                        </a:lnTo>
                        <a:lnTo>
                          <a:pt x="3325" y="558"/>
                        </a:lnTo>
                        <a:lnTo>
                          <a:pt x="3338" y="562"/>
                        </a:lnTo>
                        <a:lnTo>
                          <a:pt x="3350" y="566"/>
                        </a:lnTo>
                        <a:lnTo>
                          <a:pt x="3360" y="571"/>
                        </a:lnTo>
                        <a:lnTo>
                          <a:pt x="3369" y="576"/>
                        </a:lnTo>
                        <a:lnTo>
                          <a:pt x="3378" y="584"/>
                        </a:lnTo>
                        <a:lnTo>
                          <a:pt x="3386" y="591"/>
                        </a:lnTo>
                        <a:lnTo>
                          <a:pt x="3392" y="601"/>
                        </a:lnTo>
                        <a:lnTo>
                          <a:pt x="3386" y="607"/>
                        </a:lnTo>
                        <a:lnTo>
                          <a:pt x="3381" y="613"/>
                        </a:lnTo>
                        <a:lnTo>
                          <a:pt x="3375" y="619"/>
                        </a:lnTo>
                        <a:lnTo>
                          <a:pt x="3369" y="626"/>
                        </a:lnTo>
                        <a:lnTo>
                          <a:pt x="3363" y="632"/>
                        </a:lnTo>
                        <a:lnTo>
                          <a:pt x="3357" y="636"/>
                        </a:lnTo>
                        <a:lnTo>
                          <a:pt x="3350" y="641"/>
                        </a:lnTo>
                        <a:lnTo>
                          <a:pt x="3344" y="645"/>
                        </a:lnTo>
                        <a:lnTo>
                          <a:pt x="3475" y="645"/>
                        </a:lnTo>
                        <a:lnTo>
                          <a:pt x="3468" y="638"/>
                        </a:lnTo>
                        <a:lnTo>
                          <a:pt x="3464" y="630"/>
                        </a:lnTo>
                        <a:lnTo>
                          <a:pt x="3459" y="622"/>
                        </a:lnTo>
                        <a:lnTo>
                          <a:pt x="3455" y="614"/>
                        </a:lnTo>
                        <a:lnTo>
                          <a:pt x="3453" y="606"/>
                        </a:lnTo>
                        <a:lnTo>
                          <a:pt x="3452" y="598"/>
                        </a:lnTo>
                        <a:lnTo>
                          <a:pt x="3450" y="591"/>
                        </a:lnTo>
                        <a:lnTo>
                          <a:pt x="3452" y="584"/>
                        </a:lnTo>
                        <a:lnTo>
                          <a:pt x="3465" y="581"/>
                        </a:lnTo>
                        <a:lnTo>
                          <a:pt x="3478" y="576"/>
                        </a:lnTo>
                        <a:lnTo>
                          <a:pt x="3493" y="572"/>
                        </a:lnTo>
                        <a:lnTo>
                          <a:pt x="3504" y="566"/>
                        </a:lnTo>
                        <a:lnTo>
                          <a:pt x="3517" y="560"/>
                        </a:lnTo>
                        <a:lnTo>
                          <a:pt x="3529" y="553"/>
                        </a:lnTo>
                        <a:lnTo>
                          <a:pt x="3541" y="546"/>
                        </a:lnTo>
                        <a:lnTo>
                          <a:pt x="3551" y="539"/>
                        </a:lnTo>
                        <a:lnTo>
                          <a:pt x="3563" y="530"/>
                        </a:lnTo>
                        <a:lnTo>
                          <a:pt x="3571" y="521"/>
                        </a:lnTo>
                        <a:lnTo>
                          <a:pt x="3582" y="512"/>
                        </a:lnTo>
                        <a:lnTo>
                          <a:pt x="3590" y="504"/>
                        </a:lnTo>
                        <a:lnTo>
                          <a:pt x="3599" y="493"/>
                        </a:lnTo>
                        <a:lnTo>
                          <a:pt x="3606" y="485"/>
                        </a:lnTo>
                        <a:lnTo>
                          <a:pt x="3614" y="476"/>
                        </a:lnTo>
                        <a:lnTo>
                          <a:pt x="3619" y="466"/>
                        </a:lnTo>
                        <a:lnTo>
                          <a:pt x="3619" y="466"/>
                        </a:lnTo>
                        <a:lnTo>
                          <a:pt x="3618" y="464"/>
                        </a:lnTo>
                        <a:lnTo>
                          <a:pt x="3618" y="461"/>
                        </a:lnTo>
                        <a:lnTo>
                          <a:pt x="3617" y="457"/>
                        </a:lnTo>
                        <a:lnTo>
                          <a:pt x="3617" y="453"/>
                        </a:lnTo>
                        <a:lnTo>
                          <a:pt x="3617" y="448"/>
                        </a:lnTo>
                        <a:lnTo>
                          <a:pt x="3617" y="444"/>
                        </a:lnTo>
                        <a:lnTo>
                          <a:pt x="3617" y="440"/>
                        </a:lnTo>
                        <a:lnTo>
                          <a:pt x="3609" y="453"/>
                        </a:lnTo>
                        <a:lnTo>
                          <a:pt x="3602" y="464"/>
                        </a:lnTo>
                        <a:lnTo>
                          <a:pt x="3593" y="475"/>
                        </a:lnTo>
                        <a:lnTo>
                          <a:pt x="3584" y="483"/>
                        </a:lnTo>
                        <a:lnTo>
                          <a:pt x="3574" y="492"/>
                        </a:lnTo>
                        <a:lnTo>
                          <a:pt x="3566" y="498"/>
                        </a:lnTo>
                        <a:lnTo>
                          <a:pt x="3557" y="504"/>
                        </a:lnTo>
                        <a:lnTo>
                          <a:pt x="3548" y="508"/>
                        </a:lnTo>
                        <a:lnTo>
                          <a:pt x="3538" y="511"/>
                        </a:lnTo>
                        <a:lnTo>
                          <a:pt x="3529" y="515"/>
                        </a:lnTo>
                        <a:lnTo>
                          <a:pt x="3520" y="517"/>
                        </a:lnTo>
                        <a:lnTo>
                          <a:pt x="3513" y="518"/>
                        </a:lnTo>
                        <a:lnTo>
                          <a:pt x="3504" y="518"/>
                        </a:lnTo>
                        <a:lnTo>
                          <a:pt x="3497" y="518"/>
                        </a:lnTo>
                        <a:lnTo>
                          <a:pt x="3491" y="518"/>
                        </a:lnTo>
                        <a:lnTo>
                          <a:pt x="3484" y="518"/>
                        </a:lnTo>
                        <a:lnTo>
                          <a:pt x="3484" y="508"/>
                        </a:lnTo>
                        <a:lnTo>
                          <a:pt x="3481" y="498"/>
                        </a:lnTo>
                        <a:lnTo>
                          <a:pt x="3478" y="488"/>
                        </a:lnTo>
                        <a:lnTo>
                          <a:pt x="3475" y="477"/>
                        </a:lnTo>
                        <a:lnTo>
                          <a:pt x="3471" y="469"/>
                        </a:lnTo>
                        <a:lnTo>
                          <a:pt x="3466" y="457"/>
                        </a:lnTo>
                        <a:lnTo>
                          <a:pt x="3461" y="447"/>
                        </a:lnTo>
                        <a:lnTo>
                          <a:pt x="3455" y="437"/>
                        </a:lnTo>
                        <a:lnTo>
                          <a:pt x="3449" y="426"/>
                        </a:lnTo>
                        <a:lnTo>
                          <a:pt x="3445" y="416"/>
                        </a:lnTo>
                        <a:lnTo>
                          <a:pt x="3439" y="405"/>
                        </a:lnTo>
                        <a:lnTo>
                          <a:pt x="3434" y="394"/>
                        </a:lnTo>
                        <a:lnTo>
                          <a:pt x="3430" y="384"/>
                        </a:lnTo>
                        <a:lnTo>
                          <a:pt x="3426" y="373"/>
                        </a:lnTo>
                        <a:lnTo>
                          <a:pt x="3423" y="361"/>
                        </a:lnTo>
                        <a:lnTo>
                          <a:pt x="3420" y="351"/>
                        </a:lnTo>
                        <a:lnTo>
                          <a:pt x="3426" y="340"/>
                        </a:lnTo>
                        <a:lnTo>
                          <a:pt x="3432" y="332"/>
                        </a:lnTo>
                        <a:lnTo>
                          <a:pt x="3439" y="324"/>
                        </a:lnTo>
                        <a:lnTo>
                          <a:pt x="3448" y="317"/>
                        </a:lnTo>
                        <a:lnTo>
                          <a:pt x="3456" y="311"/>
                        </a:lnTo>
                        <a:lnTo>
                          <a:pt x="3466" y="307"/>
                        </a:lnTo>
                        <a:lnTo>
                          <a:pt x="3475" y="301"/>
                        </a:lnTo>
                        <a:lnTo>
                          <a:pt x="3484" y="297"/>
                        </a:lnTo>
                        <a:lnTo>
                          <a:pt x="3493" y="292"/>
                        </a:lnTo>
                        <a:lnTo>
                          <a:pt x="3500" y="288"/>
                        </a:lnTo>
                        <a:lnTo>
                          <a:pt x="3507" y="282"/>
                        </a:lnTo>
                        <a:lnTo>
                          <a:pt x="3515" y="278"/>
                        </a:lnTo>
                        <a:lnTo>
                          <a:pt x="3519" y="272"/>
                        </a:lnTo>
                        <a:lnTo>
                          <a:pt x="3522" y="265"/>
                        </a:lnTo>
                        <a:lnTo>
                          <a:pt x="3523" y="257"/>
                        </a:lnTo>
                        <a:lnTo>
                          <a:pt x="3523" y="249"/>
                        </a:lnTo>
                        <a:lnTo>
                          <a:pt x="3513" y="253"/>
                        </a:lnTo>
                        <a:lnTo>
                          <a:pt x="3504" y="257"/>
                        </a:lnTo>
                        <a:lnTo>
                          <a:pt x="3497" y="260"/>
                        </a:lnTo>
                        <a:lnTo>
                          <a:pt x="3488" y="263"/>
                        </a:lnTo>
                        <a:lnTo>
                          <a:pt x="3481" y="266"/>
                        </a:lnTo>
                        <a:lnTo>
                          <a:pt x="3474" y="268"/>
                        </a:lnTo>
                        <a:lnTo>
                          <a:pt x="3465" y="271"/>
                        </a:lnTo>
                        <a:lnTo>
                          <a:pt x="3458" y="272"/>
                        </a:lnTo>
                        <a:lnTo>
                          <a:pt x="3450" y="273"/>
                        </a:lnTo>
                        <a:lnTo>
                          <a:pt x="3443" y="275"/>
                        </a:lnTo>
                        <a:lnTo>
                          <a:pt x="3434" y="278"/>
                        </a:lnTo>
                        <a:lnTo>
                          <a:pt x="3427" y="279"/>
                        </a:lnTo>
                        <a:lnTo>
                          <a:pt x="3418" y="282"/>
                        </a:lnTo>
                        <a:lnTo>
                          <a:pt x="3411" y="287"/>
                        </a:lnTo>
                        <a:lnTo>
                          <a:pt x="3402" y="290"/>
                        </a:lnTo>
                        <a:lnTo>
                          <a:pt x="3392" y="294"/>
                        </a:lnTo>
                        <a:lnTo>
                          <a:pt x="3382" y="288"/>
                        </a:lnTo>
                        <a:lnTo>
                          <a:pt x="3375" y="282"/>
                        </a:lnTo>
                        <a:lnTo>
                          <a:pt x="3369" y="275"/>
                        </a:lnTo>
                        <a:lnTo>
                          <a:pt x="3366" y="268"/>
                        </a:lnTo>
                        <a:lnTo>
                          <a:pt x="3366" y="260"/>
                        </a:lnTo>
                        <a:lnTo>
                          <a:pt x="3366" y="253"/>
                        </a:lnTo>
                        <a:lnTo>
                          <a:pt x="3366" y="246"/>
                        </a:lnTo>
                        <a:lnTo>
                          <a:pt x="3367" y="239"/>
                        </a:lnTo>
                        <a:lnTo>
                          <a:pt x="3369" y="231"/>
                        </a:lnTo>
                        <a:lnTo>
                          <a:pt x="3369" y="224"/>
                        </a:lnTo>
                        <a:lnTo>
                          <a:pt x="3369" y="218"/>
                        </a:lnTo>
                        <a:lnTo>
                          <a:pt x="3367" y="212"/>
                        </a:lnTo>
                        <a:lnTo>
                          <a:pt x="3363" y="208"/>
                        </a:lnTo>
                        <a:lnTo>
                          <a:pt x="3357" y="205"/>
                        </a:lnTo>
                        <a:lnTo>
                          <a:pt x="3348" y="202"/>
                        </a:lnTo>
                        <a:lnTo>
                          <a:pt x="3335" y="201"/>
                        </a:lnTo>
                        <a:lnTo>
                          <a:pt x="3344" y="193"/>
                        </a:lnTo>
                        <a:lnTo>
                          <a:pt x="3353" y="188"/>
                        </a:lnTo>
                        <a:lnTo>
                          <a:pt x="3363" y="183"/>
                        </a:lnTo>
                        <a:lnTo>
                          <a:pt x="3373" y="179"/>
                        </a:lnTo>
                        <a:lnTo>
                          <a:pt x="3383" y="174"/>
                        </a:lnTo>
                        <a:lnTo>
                          <a:pt x="3395" y="172"/>
                        </a:lnTo>
                        <a:lnTo>
                          <a:pt x="3405" y="167"/>
                        </a:lnTo>
                        <a:lnTo>
                          <a:pt x="3417" y="164"/>
                        </a:lnTo>
                        <a:lnTo>
                          <a:pt x="3427" y="160"/>
                        </a:lnTo>
                        <a:lnTo>
                          <a:pt x="3436" y="156"/>
                        </a:lnTo>
                        <a:lnTo>
                          <a:pt x="3445" y="150"/>
                        </a:lnTo>
                        <a:lnTo>
                          <a:pt x="3452" y="142"/>
                        </a:lnTo>
                        <a:lnTo>
                          <a:pt x="3458" y="134"/>
                        </a:lnTo>
                        <a:lnTo>
                          <a:pt x="3462" y="125"/>
                        </a:lnTo>
                        <a:lnTo>
                          <a:pt x="3465" y="112"/>
                        </a:lnTo>
                        <a:lnTo>
                          <a:pt x="3466" y="99"/>
                        </a:lnTo>
                        <a:lnTo>
                          <a:pt x="3478" y="106"/>
                        </a:lnTo>
                        <a:lnTo>
                          <a:pt x="3490" y="113"/>
                        </a:lnTo>
                        <a:lnTo>
                          <a:pt x="3500" y="123"/>
                        </a:lnTo>
                        <a:lnTo>
                          <a:pt x="3512" y="132"/>
                        </a:lnTo>
                        <a:lnTo>
                          <a:pt x="3522" y="142"/>
                        </a:lnTo>
                        <a:lnTo>
                          <a:pt x="3533" y="151"/>
                        </a:lnTo>
                        <a:lnTo>
                          <a:pt x="3544" y="161"/>
                        </a:lnTo>
                        <a:lnTo>
                          <a:pt x="3555" y="172"/>
                        </a:lnTo>
                        <a:lnTo>
                          <a:pt x="3566" y="180"/>
                        </a:lnTo>
                        <a:lnTo>
                          <a:pt x="3577" y="188"/>
                        </a:lnTo>
                        <a:lnTo>
                          <a:pt x="3589" y="193"/>
                        </a:lnTo>
                        <a:lnTo>
                          <a:pt x="3602" y="199"/>
                        </a:lnTo>
                        <a:lnTo>
                          <a:pt x="3614" y="202"/>
                        </a:lnTo>
                        <a:lnTo>
                          <a:pt x="3627" y="205"/>
                        </a:lnTo>
                        <a:lnTo>
                          <a:pt x="3640" y="204"/>
                        </a:lnTo>
                        <a:lnTo>
                          <a:pt x="3653" y="201"/>
                        </a:lnTo>
                        <a:lnTo>
                          <a:pt x="3644" y="188"/>
                        </a:lnTo>
                        <a:lnTo>
                          <a:pt x="3635" y="176"/>
                        </a:lnTo>
                        <a:lnTo>
                          <a:pt x="3625" y="163"/>
                        </a:lnTo>
                        <a:lnTo>
                          <a:pt x="3617" y="150"/>
                        </a:lnTo>
                        <a:lnTo>
                          <a:pt x="3606" y="137"/>
                        </a:lnTo>
                        <a:lnTo>
                          <a:pt x="3596" y="123"/>
                        </a:lnTo>
                        <a:lnTo>
                          <a:pt x="3587" y="112"/>
                        </a:lnTo>
                        <a:lnTo>
                          <a:pt x="3577" y="99"/>
                        </a:lnTo>
                        <a:lnTo>
                          <a:pt x="3567" y="87"/>
                        </a:lnTo>
                        <a:lnTo>
                          <a:pt x="3557" y="74"/>
                        </a:lnTo>
                        <a:lnTo>
                          <a:pt x="3547" y="61"/>
                        </a:lnTo>
                        <a:lnTo>
                          <a:pt x="3536" y="49"/>
                        </a:lnTo>
                        <a:lnTo>
                          <a:pt x="3525" y="36"/>
                        </a:lnTo>
                        <a:lnTo>
                          <a:pt x="3515" y="24"/>
                        </a:lnTo>
                        <a:lnTo>
                          <a:pt x="3504" y="11"/>
                        </a:lnTo>
                        <a:lnTo>
                          <a:pt x="3493" y="0"/>
                        </a:lnTo>
                        <a:lnTo>
                          <a:pt x="3376" y="0"/>
                        </a:lnTo>
                        <a:lnTo>
                          <a:pt x="3382" y="7"/>
                        </a:lnTo>
                        <a:lnTo>
                          <a:pt x="3388" y="14"/>
                        </a:lnTo>
                        <a:lnTo>
                          <a:pt x="3392" y="20"/>
                        </a:lnTo>
                        <a:lnTo>
                          <a:pt x="3398" y="27"/>
                        </a:lnTo>
                        <a:lnTo>
                          <a:pt x="3404" y="33"/>
                        </a:lnTo>
                        <a:lnTo>
                          <a:pt x="3408" y="40"/>
                        </a:lnTo>
                        <a:lnTo>
                          <a:pt x="3414" y="48"/>
                        </a:lnTo>
                        <a:lnTo>
                          <a:pt x="3418" y="54"/>
                        </a:lnTo>
                        <a:lnTo>
                          <a:pt x="3424" y="61"/>
                        </a:lnTo>
                        <a:lnTo>
                          <a:pt x="3430" y="67"/>
                        </a:lnTo>
                        <a:lnTo>
                          <a:pt x="3434" y="74"/>
                        </a:lnTo>
                        <a:lnTo>
                          <a:pt x="3439" y="81"/>
                        </a:lnTo>
                        <a:lnTo>
                          <a:pt x="3445" y="87"/>
                        </a:lnTo>
                        <a:lnTo>
                          <a:pt x="3449" y="94"/>
                        </a:lnTo>
                        <a:lnTo>
                          <a:pt x="3453" y="102"/>
                        </a:lnTo>
                        <a:lnTo>
                          <a:pt x="3458" y="107"/>
                        </a:lnTo>
                        <a:lnTo>
                          <a:pt x="3448" y="109"/>
                        </a:lnTo>
                        <a:lnTo>
                          <a:pt x="3437" y="110"/>
                        </a:lnTo>
                        <a:lnTo>
                          <a:pt x="3427" y="112"/>
                        </a:lnTo>
                        <a:lnTo>
                          <a:pt x="3417" y="113"/>
                        </a:lnTo>
                        <a:lnTo>
                          <a:pt x="3407" y="116"/>
                        </a:lnTo>
                        <a:lnTo>
                          <a:pt x="3397" y="119"/>
                        </a:lnTo>
                        <a:lnTo>
                          <a:pt x="3388" y="122"/>
                        </a:lnTo>
                        <a:lnTo>
                          <a:pt x="3379" y="125"/>
                        </a:lnTo>
                        <a:lnTo>
                          <a:pt x="3369" y="128"/>
                        </a:lnTo>
                        <a:lnTo>
                          <a:pt x="3360" y="132"/>
                        </a:lnTo>
                        <a:lnTo>
                          <a:pt x="3351" y="137"/>
                        </a:lnTo>
                        <a:lnTo>
                          <a:pt x="3343" y="141"/>
                        </a:lnTo>
                        <a:lnTo>
                          <a:pt x="3334" y="147"/>
                        </a:lnTo>
                        <a:lnTo>
                          <a:pt x="3325" y="151"/>
                        </a:lnTo>
                        <a:lnTo>
                          <a:pt x="3316" y="157"/>
                        </a:lnTo>
                        <a:lnTo>
                          <a:pt x="3309" y="163"/>
                        </a:lnTo>
                        <a:lnTo>
                          <a:pt x="3281" y="166"/>
                        </a:lnTo>
                        <a:lnTo>
                          <a:pt x="3262" y="164"/>
                        </a:lnTo>
                        <a:lnTo>
                          <a:pt x="3248" y="161"/>
                        </a:lnTo>
                        <a:lnTo>
                          <a:pt x="3238" y="156"/>
                        </a:lnTo>
                        <a:lnTo>
                          <a:pt x="3233" y="147"/>
                        </a:lnTo>
                        <a:lnTo>
                          <a:pt x="3232" y="138"/>
                        </a:lnTo>
                        <a:lnTo>
                          <a:pt x="3233" y="126"/>
                        </a:lnTo>
                        <a:lnTo>
                          <a:pt x="3236" y="113"/>
                        </a:lnTo>
                        <a:lnTo>
                          <a:pt x="3242" y="100"/>
                        </a:lnTo>
                        <a:lnTo>
                          <a:pt x="3248" y="86"/>
                        </a:lnTo>
                        <a:lnTo>
                          <a:pt x="3252" y="71"/>
                        </a:lnTo>
                        <a:lnTo>
                          <a:pt x="3258" y="56"/>
                        </a:lnTo>
                        <a:lnTo>
                          <a:pt x="3261" y="42"/>
                        </a:lnTo>
                        <a:lnTo>
                          <a:pt x="3262" y="27"/>
                        </a:lnTo>
                        <a:lnTo>
                          <a:pt x="3260" y="13"/>
                        </a:lnTo>
                        <a:lnTo>
                          <a:pt x="3255" y="0"/>
                        </a:lnTo>
                        <a:lnTo>
                          <a:pt x="3246" y="0"/>
                        </a:lnTo>
                        <a:lnTo>
                          <a:pt x="3238" y="7"/>
                        </a:lnTo>
                        <a:lnTo>
                          <a:pt x="3232" y="16"/>
                        </a:lnTo>
                        <a:lnTo>
                          <a:pt x="3228" y="26"/>
                        </a:lnTo>
                        <a:lnTo>
                          <a:pt x="3222" y="36"/>
                        </a:lnTo>
                        <a:lnTo>
                          <a:pt x="3219" y="48"/>
                        </a:lnTo>
                        <a:lnTo>
                          <a:pt x="3214" y="59"/>
                        </a:lnTo>
                        <a:lnTo>
                          <a:pt x="3210" y="70"/>
                        </a:lnTo>
                        <a:lnTo>
                          <a:pt x="3206" y="80"/>
                        </a:lnTo>
                        <a:lnTo>
                          <a:pt x="3191" y="83"/>
                        </a:lnTo>
                        <a:lnTo>
                          <a:pt x="3178" y="87"/>
                        </a:lnTo>
                        <a:lnTo>
                          <a:pt x="3163" y="93"/>
                        </a:lnTo>
                        <a:lnTo>
                          <a:pt x="3149" y="99"/>
                        </a:lnTo>
                        <a:lnTo>
                          <a:pt x="3136" y="105"/>
                        </a:lnTo>
                        <a:lnTo>
                          <a:pt x="3121" y="110"/>
                        </a:lnTo>
                        <a:lnTo>
                          <a:pt x="3107" y="115"/>
                        </a:lnTo>
                        <a:lnTo>
                          <a:pt x="3092" y="121"/>
                        </a:lnTo>
                        <a:lnTo>
                          <a:pt x="3079" y="125"/>
                        </a:lnTo>
                        <a:lnTo>
                          <a:pt x="3064" y="128"/>
                        </a:lnTo>
                        <a:lnTo>
                          <a:pt x="3050" y="131"/>
                        </a:lnTo>
                        <a:lnTo>
                          <a:pt x="3034" y="132"/>
                        </a:lnTo>
                        <a:lnTo>
                          <a:pt x="3019" y="131"/>
                        </a:lnTo>
                        <a:lnTo>
                          <a:pt x="3003" y="128"/>
                        </a:lnTo>
                        <a:lnTo>
                          <a:pt x="2987" y="125"/>
                        </a:lnTo>
                        <a:lnTo>
                          <a:pt x="2971" y="118"/>
                        </a:lnTo>
                        <a:lnTo>
                          <a:pt x="2981" y="113"/>
                        </a:lnTo>
                        <a:lnTo>
                          <a:pt x="2993" y="109"/>
                        </a:lnTo>
                        <a:lnTo>
                          <a:pt x="3005" y="103"/>
                        </a:lnTo>
                        <a:lnTo>
                          <a:pt x="3016" y="97"/>
                        </a:lnTo>
                        <a:lnTo>
                          <a:pt x="3028" y="91"/>
                        </a:lnTo>
                        <a:lnTo>
                          <a:pt x="3040" y="86"/>
                        </a:lnTo>
                        <a:lnTo>
                          <a:pt x="3053" y="80"/>
                        </a:lnTo>
                        <a:lnTo>
                          <a:pt x="3064" y="72"/>
                        </a:lnTo>
                        <a:lnTo>
                          <a:pt x="3076" y="67"/>
                        </a:lnTo>
                        <a:lnTo>
                          <a:pt x="3089" y="59"/>
                        </a:lnTo>
                        <a:lnTo>
                          <a:pt x="3101" y="51"/>
                        </a:lnTo>
                        <a:lnTo>
                          <a:pt x="3111" y="43"/>
                        </a:lnTo>
                        <a:lnTo>
                          <a:pt x="3123" y="35"/>
                        </a:lnTo>
                        <a:lnTo>
                          <a:pt x="3133" y="24"/>
                        </a:lnTo>
                        <a:lnTo>
                          <a:pt x="3142" y="16"/>
                        </a:lnTo>
                        <a:lnTo>
                          <a:pt x="3150" y="5"/>
                        </a:lnTo>
                        <a:lnTo>
                          <a:pt x="3057" y="14"/>
                        </a:lnTo>
                        <a:lnTo>
                          <a:pt x="3051" y="14"/>
                        </a:lnTo>
                        <a:lnTo>
                          <a:pt x="3047" y="11"/>
                        </a:lnTo>
                        <a:lnTo>
                          <a:pt x="3044" y="10"/>
                        </a:lnTo>
                        <a:lnTo>
                          <a:pt x="3040" y="8"/>
                        </a:lnTo>
                        <a:lnTo>
                          <a:pt x="3037" y="7"/>
                        </a:lnTo>
                        <a:lnTo>
                          <a:pt x="3032" y="4"/>
                        </a:lnTo>
                        <a:lnTo>
                          <a:pt x="3031" y="3"/>
                        </a:lnTo>
                        <a:lnTo>
                          <a:pt x="3028" y="0"/>
                        </a:lnTo>
                        <a:lnTo>
                          <a:pt x="1296" y="0"/>
                        </a:lnTo>
                        <a:lnTo>
                          <a:pt x="1304" y="7"/>
                        </a:lnTo>
                        <a:lnTo>
                          <a:pt x="1313" y="13"/>
                        </a:lnTo>
                        <a:lnTo>
                          <a:pt x="1322" y="19"/>
                        </a:lnTo>
                        <a:lnTo>
                          <a:pt x="1329" y="24"/>
                        </a:lnTo>
                        <a:lnTo>
                          <a:pt x="1338" y="30"/>
                        </a:lnTo>
                        <a:lnTo>
                          <a:pt x="1345" y="35"/>
                        </a:lnTo>
                        <a:lnTo>
                          <a:pt x="1352" y="39"/>
                        </a:lnTo>
                        <a:lnTo>
                          <a:pt x="1358" y="43"/>
                        </a:lnTo>
                        <a:lnTo>
                          <a:pt x="1352" y="48"/>
                        </a:lnTo>
                        <a:lnTo>
                          <a:pt x="1347" y="52"/>
                        </a:lnTo>
                        <a:lnTo>
                          <a:pt x="1341" y="58"/>
                        </a:lnTo>
                        <a:lnTo>
                          <a:pt x="1333" y="62"/>
                        </a:lnTo>
                        <a:lnTo>
                          <a:pt x="1325" y="67"/>
                        </a:lnTo>
                        <a:lnTo>
                          <a:pt x="1317" y="71"/>
                        </a:lnTo>
                        <a:lnTo>
                          <a:pt x="1309" y="75"/>
                        </a:lnTo>
                        <a:lnTo>
                          <a:pt x="1300" y="80"/>
                        </a:lnTo>
                        <a:lnTo>
                          <a:pt x="1291" y="83"/>
                        </a:lnTo>
                        <a:lnTo>
                          <a:pt x="1282" y="87"/>
                        </a:lnTo>
                        <a:lnTo>
                          <a:pt x="1274" y="91"/>
                        </a:lnTo>
                        <a:lnTo>
                          <a:pt x="1265" y="94"/>
                        </a:lnTo>
                        <a:lnTo>
                          <a:pt x="1255" y="97"/>
                        </a:lnTo>
                        <a:lnTo>
                          <a:pt x="1247" y="102"/>
                        </a:lnTo>
                        <a:lnTo>
                          <a:pt x="1239" y="105"/>
                        </a:lnTo>
                        <a:lnTo>
                          <a:pt x="1230" y="107"/>
                        </a:lnTo>
                        <a:lnTo>
                          <a:pt x="1223" y="113"/>
                        </a:lnTo>
                        <a:lnTo>
                          <a:pt x="1214" y="118"/>
                        </a:lnTo>
                        <a:lnTo>
                          <a:pt x="1205" y="122"/>
                        </a:lnTo>
                        <a:lnTo>
                          <a:pt x="1195" y="126"/>
                        </a:lnTo>
                        <a:lnTo>
                          <a:pt x="1183" y="131"/>
                        </a:lnTo>
                        <a:lnTo>
                          <a:pt x="1172" y="135"/>
                        </a:lnTo>
                        <a:lnTo>
                          <a:pt x="1160" y="139"/>
                        </a:lnTo>
                        <a:lnTo>
                          <a:pt x="1147" y="142"/>
                        </a:lnTo>
                        <a:lnTo>
                          <a:pt x="1135" y="147"/>
                        </a:lnTo>
                        <a:lnTo>
                          <a:pt x="1122" y="150"/>
                        </a:lnTo>
                        <a:lnTo>
                          <a:pt x="1109" y="153"/>
                        </a:lnTo>
                        <a:lnTo>
                          <a:pt x="1097" y="156"/>
                        </a:lnTo>
                        <a:lnTo>
                          <a:pt x="1086" y="157"/>
                        </a:lnTo>
                        <a:lnTo>
                          <a:pt x="1074" y="160"/>
                        </a:lnTo>
                        <a:lnTo>
                          <a:pt x="1062" y="161"/>
                        </a:lnTo>
                        <a:lnTo>
                          <a:pt x="1052" y="163"/>
                        </a:lnTo>
                        <a:lnTo>
                          <a:pt x="1038" y="167"/>
                        </a:lnTo>
                        <a:lnTo>
                          <a:pt x="1023" y="170"/>
                        </a:lnTo>
                        <a:lnTo>
                          <a:pt x="1007" y="172"/>
                        </a:lnTo>
                        <a:lnTo>
                          <a:pt x="991" y="173"/>
                        </a:lnTo>
                        <a:lnTo>
                          <a:pt x="975" y="173"/>
                        </a:lnTo>
                        <a:lnTo>
                          <a:pt x="956" y="172"/>
                        </a:lnTo>
                        <a:lnTo>
                          <a:pt x="940" y="170"/>
                        </a:lnTo>
                        <a:lnTo>
                          <a:pt x="923" y="166"/>
                        </a:lnTo>
                        <a:lnTo>
                          <a:pt x="904" y="163"/>
                        </a:lnTo>
                        <a:lnTo>
                          <a:pt x="886" y="157"/>
                        </a:lnTo>
                        <a:lnTo>
                          <a:pt x="869" y="151"/>
                        </a:lnTo>
                        <a:lnTo>
                          <a:pt x="853" y="144"/>
                        </a:lnTo>
                        <a:lnTo>
                          <a:pt x="837" y="137"/>
                        </a:lnTo>
                        <a:lnTo>
                          <a:pt x="821" y="128"/>
                        </a:lnTo>
                        <a:lnTo>
                          <a:pt x="806" y="118"/>
                        </a:lnTo>
                        <a:lnTo>
                          <a:pt x="791" y="107"/>
                        </a:lnTo>
                        <a:lnTo>
                          <a:pt x="786" y="103"/>
                        </a:lnTo>
                        <a:lnTo>
                          <a:pt x="780" y="99"/>
                        </a:lnTo>
                        <a:lnTo>
                          <a:pt x="774" y="94"/>
                        </a:lnTo>
                        <a:lnTo>
                          <a:pt x="768" y="89"/>
                        </a:lnTo>
                        <a:lnTo>
                          <a:pt x="762" y="83"/>
                        </a:lnTo>
                        <a:lnTo>
                          <a:pt x="755" y="75"/>
                        </a:lnTo>
                        <a:lnTo>
                          <a:pt x="749" y="70"/>
                        </a:lnTo>
                        <a:lnTo>
                          <a:pt x="743" y="62"/>
                        </a:lnTo>
                        <a:lnTo>
                          <a:pt x="738" y="55"/>
                        </a:lnTo>
                        <a:lnTo>
                          <a:pt x="730" y="48"/>
                        </a:lnTo>
                        <a:lnTo>
                          <a:pt x="726" y="40"/>
                        </a:lnTo>
                        <a:lnTo>
                          <a:pt x="720" y="33"/>
                        </a:lnTo>
                        <a:lnTo>
                          <a:pt x="714" y="24"/>
                        </a:lnTo>
                        <a:lnTo>
                          <a:pt x="708" y="17"/>
                        </a:lnTo>
                        <a:lnTo>
                          <a:pt x="704" y="8"/>
                        </a:lnTo>
                        <a:lnTo>
                          <a:pt x="700" y="0"/>
                        </a:lnTo>
                        <a:lnTo>
                          <a:pt x="685" y="0"/>
                        </a:lnTo>
                        <a:lnTo>
                          <a:pt x="687" y="11"/>
                        </a:lnTo>
                        <a:lnTo>
                          <a:pt x="689" y="24"/>
                        </a:lnTo>
                        <a:lnTo>
                          <a:pt x="692" y="38"/>
                        </a:lnTo>
                        <a:lnTo>
                          <a:pt x="697" y="52"/>
                        </a:lnTo>
                        <a:lnTo>
                          <a:pt x="701" y="65"/>
                        </a:lnTo>
                        <a:lnTo>
                          <a:pt x="707" y="80"/>
                        </a:lnTo>
                        <a:lnTo>
                          <a:pt x="714" y="94"/>
                        </a:lnTo>
                        <a:lnTo>
                          <a:pt x="723" y="109"/>
                        </a:lnTo>
                        <a:lnTo>
                          <a:pt x="733" y="123"/>
                        </a:lnTo>
                        <a:lnTo>
                          <a:pt x="745" y="138"/>
                        </a:lnTo>
                        <a:lnTo>
                          <a:pt x="758" y="151"/>
                        </a:lnTo>
                        <a:lnTo>
                          <a:pt x="772" y="164"/>
                        </a:lnTo>
                        <a:lnTo>
                          <a:pt x="790" y="177"/>
                        </a:lnTo>
                        <a:lnTo>
                          <a:pt x="809" y="189"/>
                        </a:lnTo>
                        <a:lnTo>
                          <a:pt x="829" y="201"/>
                        </a:lnTo>
                        <a:lnTo>
                          <a:pt x="853" y="211"/>
                        </a:lnTo>
                        <a:lnTo>
                          <a:pt x="839" y="215"/>
                        </a:lnTo>
                        <a:lnTo>
                          <a:pt x="825" y="217"/>
                        </a:lnTo>
                        <a:lnTo>
                          <a:pt x="809" y="218"/>
                        </a:lnTo>
                        <a:lnTo>
                          <a:pt x="791" y="217"/>
                        </a:lnTo>
                        <a:lnTo>
                          <a:pt x="772" y="215"/>
                        </a:lnTo>
                        <a:lnTo>
                          <a:pt x="754" y="209"/>
                        </a:lnTo>
                        <a:lnTo>
                          <a:pt x="733" y="202"/>
                        </a:lnTo>
                        <a:lnTo>
                          <a:pt x="711" y="193"/>
                        </a:lnTo>
                        <a:lnTo>
                          <a:pt x="689" y="182"/>
                        </a:lnTo>
                        <a:lnTo>
                          <a:pt x="666" y="166"/>
                        </a:lnTo>
                        <a:lnTo>
                          <a:pt x="643" y="148"/>
                        </a:lnTo>
                        <a:lnTo>
                          <a:pt x="618" y="126"/>
                        </a:lnTo>
                        <a:lnTo>
                          <a:pt x="595" y="100"/>
                        </a:lnTo>
                        <a:lnTo>
                          <a:pt x="570" y="71"/>
                        </a:lnTo>
                        <a:lnTo>
                          <a:pt x="547" y="38"/>
                        </a:lnTo>
                        <a:lnTo>
                          <a:pt x="522" y="0"/>
                        </a:lnTo>
                        <a:lnTo>
                          <a:pt x="49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600" bIns="-12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76" name=""/>
                  <p:cNvSpPr/>
                  <p:nvPr/>
                </p:nvSpPr>
                <p:spPr>
                  <a:xfrm flipH="1">
                    <a:off x="3246840" y="5375160"/>
                    <a:ext cx="7560" cy="2160"/>
                  </a:xfrm>
                  <a:custGeom>
                    <a:avLst/>
                    <a:gdLst/>
                    <a:ahLst/>
                    <a:rect l="l" t="t" r="r" b="b"/>
                    <a:pathLst>
                      <a:path w="134" h="44">
                        <a:moveTo>
                          <a:pt x="134" y="44"/>
                        </a:moveTo>
                        <a:lnTo>
                          <a:pt x="123" y="38"/>
                        </a:lnTo>
                        <a:lnTo>
                          <a:pt x="113" y="32"/>
                        </a:lnTo>
                        <a:lnTo>
                          <a:pt x="103" y="26"/>
                        </a:lnTo>
                        <a:lnTo>
                          <a:pt x="93" y="21"/>
                        </a:lnTo>
                        <a:lnTo>
                          <a:pt x="83" y="16"/>
                        </a:lnTo>
                        <a:lnTo>
                          <a:pt x="72" y="10"/>
                        </a:lnTo>
                        <a:lnTo>
                          <a:pt x="61" y="5"/>
                        </a:lnTo>
                        <a:lnTo>
                          <a:pt x="51" y="0"/>
                        </a:lnTo>
                        <a:lnTo>
                          <a:pt x="36" y="0"/>
                        </a:lnTo>
                        <a:lnTo>
                          <a:pt x="24" y="2"/>
                        </a:lnTo>
                        <a:lnTo>
                          <a:pt x="16" y="6"/>
                        </a:lnTo>
                        <a:lnTo>
                          <a:pt x="8" y="12"/>
                        </a:lnTo>
                        <a:lnTo>
                          <a:pt x="4" y="18"/>
                        </a:lnTo>
                        <a:lnTo>
                          <a:pt x="1" y="26"/>
                        </a:lnTo>
                        <a:lnTo>
                          <a:pt x="0" y="35"/>
                        </a:lnTo>
                        <a:lnTo>
                          <a:pt x="1" y="44"/>
                        </a:lnTo>
                        <a:lnTo>
                          <a:pt x="134" y="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640" bIns="-446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77" name=""/>
                  <p:cNvSpPr/>
                  <p:nvPr/>
                </p:nvSpPr>
                <p:spPr>
                  <a:xfrm flipH="1">
                    <a:off x="3367080" y="5317920"/>
                    <a:ext cx="360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64" h="65">
                        <a:moveTo>
                          <a:pt x="9" y="65"/>
                        </a:moveTo>
                        <a:lnTo>
                          <a:pt x="1" y="63"/>
                        </a:lnTo>
                        <a:lnTo>
                          <a:pt x="0" y="58"/>
                        </a:lnTo>
                        <a:lnTo>
                          <a:pt x="3" y="49"/>
                        </a:lnTo>
                        <a:lnTo>
                          <a:pt x="9" y="39"/>
                        </a:lnTo>
                        <a:lnTo>
                          <a:pt x="18" y="29"/>
                        </a:lnTo>
                        <a:lnTo>
                          <a:pt x="26" y="17"/>
                        </a:lnTo>
                        <a:lnTo>
                          <a:pt x="36" y="7"/>
                        </a:lnTo>
                        <a:lnTo>
                          <a:pt x="45" y="0"/>
                        </a:lnTo>
                        <a:lnTo>
                          <a:pt x="64" y="0"/>
                        </a:lnTo>
                        <a:lnTo>
                          <a:pt x="9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78" name=""/>
                  <p:cNvSpPr/>
                  <p:nvPr/>
                </p:nvSpPr>
                <p:spPr>
                  <a:xfrm flipH="1">
                    <a:off x="3298320" y="5350320"/>
                    <a:ext cx="4140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719" h="329">
                        <a:moveTo>
                          <a:pt x="692" y="186"/>
                        </a:moveTo>
                        <a:lnTo>
                          <a:pt x="719" y="198"/>
                        </a:lnTo>
                        <a:lnTo>
                          <a:pt x="713" y="205"/>
                        </a:lnTo>
                        <a:lnTo>
                          <a:pt x="708" y="214"/>
                        </a:lnTo>
                        <a:lnTo>
                          <a:pt x="703" y="221"/>
                        </a:lnTo>
                        <a:lnTo>
                          <a:pt x="695" y="228"/>
                        </a:lnTo>
                        <a:lnTo>
                          <a:pt x="688" y="237"/>
                        </a:lnTo>
                        <a:lnTo>
                          <a:pt x="681" y="244"/>
                        </a:lnTo>
                        <a:lnTo>
                          <a:pt x="672" y="253"/>
                        </a:lnTo>
                        <a:lnTo>
                          <a:pt x="663" y="260"/>
                        </a:lnTo>
                        <a:lnTo>
                          <a:pt x="656" y="269"/>
                        </a:lnTo>
                        <a:lnTo>
                          <a:pt x="647" y="276"/>
                        </a:lnTo>
                        <a:lnTo>
                          <a:pt x="640" y="285"/>
                        </a:lnTo>
                        <a:lnTo>
                          <a:pt x="631" y="294"/>
                        </a:lnTo>
                        <a:lnTo>
                          <a:pt x="624" y="303"/>
                        </a:lnTo>
                        <a:lnTo>
                          <a:pt x="618" y="310"/>
                        </a:lnTo>
                        <a:lnTo>
                          <a:pt x="611" y="320"/>
                        </a:lnTo>
                        <a:lnTo>
                          <a:pt x="606" y="329"/>
                        </a:lnTo>
                        <a:lnTo>
                          <a:pt x="599" y="320"/>
                        </a:lnTo>
                        <a:lnTo>
                          <a:pt x="592" y="313"/>
                        </a:lnTo>
                        <a:lnTo>
                          <a:pt x="585" y="303"/>
                        </a:lnTo>
                        <a:lnTo>
                          <a:pt x="577" y="294"/>
                        </a:lnTo>
                        <a:lnTo>
                          <a:pt x="572" y="284"/>
                        </a:lnTo>
                        <a:lnTo>
                          <a:pt x="564" y="275"/>
                        </a:lnTo>
                        <a:lnTo>
                          <a:pt x="558" y="265"/>
                        </a:lnTo>
                        <a:lnTo>
                          <a:pt x="551" y="256"/>
                        </a:lnTo>
                        <a:lnTo>
                          <a:pt x="544" y="247"/>
                        </a:lnTo>
                        <a:lnTo>
                          <a:pt x="537" y="240"/>
                        </a:lnTo>
                        <a:lnTo>
                          <a:pt x="528" y="233"/>
                        </a:lnTo>
                        <a:lnTo>
                          <a:pt x="519" y="227"/>
                        </a:lnTo>
                        <a:lnTo>
                          <a:pt x="509" y="221"/>
                        </a:lnTo>
                        <a:lnTo>
                          <a:pt x="499" y="218"/>
                        </a:lnTo>
                        <a:lnTo>
                          <a:pt x="488" y="217"/>
                        </a:lnTo>
                        <a:lnTo>
                          <a:pt x="475" y="217"/>
                        </a:lnTo>
                        <a:lnTo>
                          <a:pt x="461" y="214"/>
                        </a:lnTo>
                        <a:lnTo>
                          <a:pt x="445" y="211"/>
                        </a:lnTo>
                        <a:lnTo>
                          <a:pt x="429" y="209"/>
                        </a:lnTo>
                        <a:lnTo>
                          <a:pt x="414" y="209"/>
                        </a:lnTo>
                        <a:lnTo>
                          <a:pt x="398" y="209"/>
                        </a:lnTo>
                        <a:lnTo>
                          <a:pt x="384" y="211"/>
                        </a:lnTo>
                        <a:lnTo>
                          <a:pt x="369" y="212"/>
                        </a:lnTo>
                        <a:lnTo>
                          <a:pt x="353" y="215"/>
                        </a:lnTo>
                        <a:lnTo>
                          <a:pt x="338" y="218"/>
                        </a:lnTo>
                        <a:lnTo>
                          <a:pt x="324" y="221"/>
                        </a:lnTo>
                        <a:lnTo>
                          <a:pt x="309" y="225"/>
                        </a:lnTo>
                        <a:lnTo>
                          <a:pt x="295" y="228"/>
                        </a:lnTo>
                        <a:lnTo>
                          <a:pt x="280" y="233"/>
                        </a:lnTo>
                        <a:lnTo>
                          <a:pt x="266" y="237"/>
                        </a:lnTo>
                        <a:lnTo>
                          <a:pt x="251" y="241"/>
                        </a:lnTo>
                        <a:lnTo>
                          <a:pt x="236" y="246"/>
                        </a:lnTo>
                        <a:lnTo>
                          <a:pt x="222" y="250"/>
                        </a:lnTo>
                        <a:lnTo>
                          <a:pt x="207" y="256"/>
                        </a:lnTo>
                        <a:lnTo>
                          <a:pt x="193" y="259"/>
                        </a:lnTo>
                        <a:lnTo>
                          <a:pt x="180" y="263"/>
                        </a:lnTo>
                        <a:lnTo>
                          <a:pt x="165" y="268"/>
                        </a:lnTo>
                        <a:lnTo>
                          <a:pt x="150" y="271"/>
                        </a:lnTo>
                        <a:lnTo>
                          <a:pt x="136" y="273"/>
                        </a:lnTo>
                        <a:lnTo>
                          <a:pt x="123" y="276"/>
                        </a:lnTo>
                        <a:lnTo>
                          <a:pt x="108" y="279"/>
                        </a:lnTo>
                        <a:lnTo>
                          <a:pt x="95" y="279"/>
                        </a:lnTo>
                        <a:lnTo>
                          <a:pt x="81" y="281"/>
                        </a:lnTo>
                        <a:lnTo>
                          <a:pt x="66" y="281"/>
                        </a:lnTo>
                        <a:lnTo>
                          <a:pt x="53" y="279"/>
                        </a:lnTo>
                        <a:lnTo>
                          <a:pt x="38" y="278"/>
                        </a:lnTo>
                        <a:lnTo>
                          <a:pt x="24" y="275"/>
                        </a:lnTo>
                        <a:lnTo>
                          <a:pt x="11" y="272"/>
                        </a:lnTo>
                        <a:lnTo>
                          <a:pt x="2" y="244"/>
                        </a:lnTo>
                        <a:lnTo>
                          <a:pt x="0" y="220"/>
                        </a:lnTo>
                        <a:lnTo>
                          <a:pt x="2" y="199"/>
                        </a:lnTo>
                        <a:lnTo>
                          <a:pt x="9" y="182"/>
                        </a:lnTo>
                        <a:lnTo>
                          <a:pt x="18" y="167"/>
                        </a:lnTo>
                        <a:lnTo>
                          <a:pt x="31" y="154"/>
                        </a:lnTo>
                        <a:lnTo>
                          <a:pt x="46" y="142"/>
                        </a:lnTo>
                        <a:lnTo>
                          <a:pt x="63" y="132"/>
                        </a:lnTo>
                        <a:lnTo>
                          <a:pt x="81" y="122"/>
                        </a:lnTo>
                        <a:lnTo>
                          <a:pt x="99" y="112"/>
                        </a:lnTo>
                        <a:lnTo>
                          <a:pt x="118" y="102"/>
                        </a:lnTo>
                        <a:lnTo>
                          <a:pt x="137" y="90"/>
                        </a:lnTo>
                        <a:lnTo>
                          <a:pt x="155" y="78"/>
                        </a:lnTo>
                        <a:lnTo>
                          <a:pt x="169" y="64"/>
                        </a:lnTo>
                        <a:lnTo>
                          <a:pt x="184" y="48"/>
                        </a:lnTo>
                        <a:lnTo>
                          <a:pt x="194" y="29"/>
                        </a:lnTo>
                        <a:lnTo>
                          <a:pt x="209" y="22"/>
                        </a:lnTo>
                        <a:lnTo>
                          <a:pt x="223" y="14"/>
                        </a:lnTo>
                        <a:lnTo>
                          <a:pt x="238" y="10"/>
                        </a:lnTo>
                        <a:lnTo>
                          <a:pt x="254" y="5"/>
                        </a:lnTo>
                        <a:lnTo>
                          <a:pt x="270" y="3"/>
                        </a:lnTo>
                        <a:lnTo>
                          <a:pt x="286" y="1"/>
                        </a:lnTo>
                        <a:lnTo>
                          <a:pt x="302" y="0"/>
                        </a:lnTo>
                        <a:lnTo>
                          <a:pt x="318" y="0"/>
                        </a:lnTo>
                        <a:lnTo>
                          <a:pt x="334" y="0"/>
                        </a:lnTo>
                        <a:lnTo>
                          <a:pt x="352" y="1"/>
                        </a:lnTo>
                        <a:lnTo>
                          <a:pt x="368" y="4"/>
                        </a:lnTo>
                        <a:lnTo>
                          <a:pt x="385" y="7"/>
                        </a:lnTo>
                        <a:lnTo>
                          <a:pt x="403" y="10"/>
                        </a:lnTo>
                        <a:lnTo>
                          <a:pt x="419" y="14"/>
                        </a:lnTo>
                        <a:lnTo>
                          <a:pt x="435" y="20"/>
                        </a:lnTo>
                        <a:lnTo>
                          <a:pt x="451" y="24"/>
                        </a:lnTo>
                        <a:lnTo>
                          <a:pt x="468" y="30"/>
                        </a:lnTo>
                        <a:lnTo>
                          <a:pt x="484" y="38"/>
                        </a:lnTo>
                        <a:lnTo>
                          <a:pt x="499" y="43"/>
                        </a:lnTo>
                        <a:lnTo>
                          <a:pt x="515" y="51"/>
                        </a:lnTo>
                        <a:lnTo>
                          <a:pt x="529" y="59"/>
                        </a:lnTo>
                        <a:lnTo>
                          <a:pt x="544" y="67"/>
                        </a:lnTo>
                        <a:lnTo>
                          <a:pt x="558" y="74"/>
                        </a:lnTo>
                        <a:lnTo>
                          <a:pt x="573" y="83"/>
                        </a:lnTo>
                        <a:lnTo>
                          <a:pt x="586" y="91"/>
                        </a:lnTo>
                        <a:lnTo>
                          <a:pt x="599" y="100"/>
                        </a:lnTo>
                        <a:lnTo>
                          <a:pt x="611" y="109"/>
                        </a:lnTo>
                        <a:lnTo>
                          <a:pt x="623" y="118"/>
                        </a:lnTo>
                        <a:lnTo>
                          <a:pt x="634" y="125"/>
                        </a:lnTo>
                        <a:lnTo>
                          <a:pt x="644" y="134"/>
                        </a:lnTo>
                        <a:lnTo>
                          <a:pt x="653" y="142"/>
                        </a:lnTo>
                        <a:lnTo>
                          <a:pt x="662" y="151"/>
                        </a:lnTo>
                        <a:lnTo>
                          <a:pt x="663" y="157"/>
                        </a:lnTo>
                        <a:lnTo>
                          <a:pt x="668" y="161"/>
                        </a:lnTo>
                        <a:lnTo>
                          <a:pt x="671" y="166"/>
                        </a:lnTo>
                        <a:lnTo>
                          <a:pt x="676" y="170"/>
                        </a:lnTo>
                        <a:lnTo>
                          <a:pt x="681" y="173"/>
                        </a:lnTo>
                        <a:lnTo>
                          <a:pt x="685" y="176"/>
                        </a:lnTo>
                        <a:lnTo>
                          <a:pt x="690" y="182"/>
                        </a:lnTo>
                        <a:lnTo>
                          <a:pt x="692" y="1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79" name=""/>
                  <p:cNvSpPr/>
                  <p:nvPr/>
                </p:nvSpPr>
                <p:spPr>
                  <a:xfrm flipH="1">
                    <a:off x="3386520" y="5362200"/>
                    <a:ext cx="86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153" h="94">
                        <a:moveTo>
                          <a:pt x="153" y="0"/>
                        </a:moveTo>
                        <a:lnTo>
                          <a:pt x="147" y="11"/>
                        </a:lnTo>
                        <a:lnTo>
                          <a:pt x="141" y="19"/>
                        </a:lnTo>
                        <a:lnTo>
                          <a:pt x="136" y="28"/>
                        </a:lnTo>
                        <a:lnTo>
                          <a:pt x="127" y="37"/>
                        </a:lnTo>
                        <a:lnTo>
                          <a:pt x="120" y="44"/>
                        </a:lnTo>
                        <a:lnTo>
                          <a:pt x="111" y="51"/>
                        </a:lnTo>
                        <a:lnTo>
                          <a:pt x="102" y="56"/>
                        </a:lnTo>
                        <a:lnTo>
                          <a:pt x="93" y="62"/>
                        </a:lnTo>
                        <a:lnTo>
                          <a:pt x="83" y="67"/>
                        </a:lnTo>
                        <a:lnTo>
                          <a:pt x="73" y="72"/>
                        </a:lnTo>
                        <a:lnTo>
                          <a:pt x="64" y="76"/>
                        </a:lnTo>
                        <a:lnTo>
                          <a:pt x="54" y="81"/>
                        </a:lnTo>
                        <a:lnTo>
                          <a:pt x="44" y="83"/>
                        </a:lnTo>
                        <a:lnTo>
                          <a:pt x="34" y="88"/>
                        </a:lnTo>
                        <a:lnTo>
                          <a:pt x="23" y="91"/>
                        </a:lnTo>
                        <a:lnTo>
                          <a:pt x="13" y="94"/>
                        </a:lnTo>
                        <a:lnTo>
                          <a:pt x="6" y="85"/>
                        </a:lnTo>
                        <a:lnTo>
                          <a:pt x="2" y="76"/>
                        </a:lnTo>
                        <a:lnTo>
                          <a:pt x="0" y="69"/>
                        </a:lnTo>
                        <a:lnTo>
                          <a:pt x="2" y="62"/>
                        </a:lnTo>
                        <a:lnTo>
                          <a:pt x="3" y="54"/>
                        </a:lnTo>
                        <a:lnTo>
                          <a:pt x="6" y="46"/>
                        </a:lnTo>
                        <a:lnTo>
                          <a:pt x="9" y="38"/>
                        </a:lnTo>
                        <a:lnTo>
                          <a:pt x="13" y="28"/>
                        </a:lnTo>
                        <a:lnTo>
                          <a:pt x="22" y="27"/>
                        </a:lnTo>
                        <a:lnTo>
                          <a:pt x="31" y="25"/>
                        </a:lnTo>
                        <a:lnTo>
                          <a:pt x="39" y="24"/>
                        </a:lnTo>
                        <a:lnTo>
                          <a:pt x="48" y="22"/>
                        </a:lnTo>
                        <a:lnTo>
                          <a:pt x="57" y="19"/>
                        </a:lnTo>
                        <a:lnTo>
                          <a:pt x="66" y="18"/>
                        </a:lnTo>
                        <a:lnTo>
                          <a:pt x="74" y="16"/>
                        </a:lnTo>
                        <a:lnTo>
                          <a:pt x="83" y="15"/>
                        </a:lnTo>
                        <a:lnTo>
                          <a:pt x="92" y="12"/>
                        </a:lnTo>
                        <a:lnTo>
                          <a:pt x="101" y="11"/>
                        </a:lnTo>
                        <a:lnTo>
                          <a:pt x="109" y="9"/>
                        </a:lnTo>
                        <a:lnTo>
                          <a:pt x="118" y="8"/>
                        </a:lnTo>
                        <a:lnTo>
                          <a:pt x="127" y="5"/>
                        </a:lnTo>
                        <a:lnTo>
                          <a:pt x="136" y="3"/>
                        </a:lnTo>
                        <a:lnTo>
                          <a:pt x="144" y="2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80" name=""/>
                  <p:cNvSpPr/>
                  <p:nvPr/>
                </p:nvSpPr>
                <p:spPr>
                  <a:xfrm flipH="1">
                    <a:off x="3267000" y="5364360"/>
                    <a:ext cx="4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75" h="76">
                        <a:moveTo>
                          <a:pt x="69" y="66"/>
                        </a:moveTo>
                        <a:lnTo>
                          <a:pt x="69" y="75"/>
                        </a:lnTo>
                        <a:lnTo>
                          <a:pt x="69" y="76"/>
                        </a:lnTo>
                        <a:lnTo>
                          <a:pt x="66" y="76"/>
                        </a:lnTo>
                        <a:lnTo>
                          <a:pt x="62" y="76"/>
                        </a:lnTo>
                        <a:lnTo>
                          <a:pt x="57" y="75"/>
                        </a:lnTo>
                        <a:lnTo>
                          <a:pt x="51" y="73"/>
                        </a:lnTo>
                        <a:lnTo>
                          <a:pt x="44" y="70"/>
                        </a:lnTo>
                        <a:lnTo>
                          <a:pt x="37" y="66"/>
                        </a:lnTo>
                        <a:lnTo>
                          <a:pt x="30" y="61"/>
                        </a:lnTo>
                        <a:lnTo>
                          <a:pt x="22" y="56"/>
                        </a:lnTo>
                        <a:lnTo>
                          <a:pt x="15" y="50"/>
                        </a:lnTo>
                        <a:lnTo>
                          <a:pt x="9" y="43"/>
                        </a:lnTo>
                        <a:lnTo>
                          <a:pt x="5" y="35"/>
                        </a:lnTo>
                        <a:lnTo>
                          <a:pt x="2" y="28"/>
                        </a:lnTo>
                        <a:lnTo>
                          <a:pt x="0" y="18"/>
                        </a:lnTo>
                        <a:lnTo>
                          <a:pt x="2" y="9"/>
                        </a:lnTo>
                        <a:lnTo>
                          <a:pt x="3" y="0"/>
                        </a:lnTo>
                        <a:lnTo>
                          <a:pt x="9" y="3"/>
                        </a:lnTo>
                        <a:lnTo>
                          <a:pt x="15" y="6"/>
                        </a:lnTo>
                        <a:lnTo>
                          <a:pt x="22" y="9"/>
                        </a:lnTo>
                        <a:lnTo>
                          <a:pt x="28" y="12"/>
                        </a:lnTo>
                        <a:lnTo>
                          <a:pt x="35" y="15"/>
                        </a:lnTo>
                        <a:lnTo>
                          <a:pt x="43" y="18"/>
                        </a:lnTo>
                        <a:lnTo>
                          <a:pt x="49" y="21"/>
                        </a:lnTo>
                        <a:lnTo>
                          <a:pt x="56" y="22"/>
                        </a:lnTo>
                        <a:lnTo>
                          <a:pt x="62" y="27"/>
                        </a:lnTo>
                        <a:lnTo>
                          <a:pt x="66" y="29"/>
                        </a:lnTo>
                        <a:lnTo>
                          <a:pt x="70" y="34"/>
                        </a:lnTo>
                        <a:lnTo>
                          <a:pt x="73" y="38"/>
                        </a:lnTo>
                        <a:lnTo>
                          <a:pt x="75" y="44"/>
                        </a:lnTo>
                        <a:lnTo>
                          <a:pt x="75" y="50"/>
                        </a:lnTo>
                        <a:lnTo>
                          <a:pt x="73" y="57"/>
                        </a:lnTo>
                        <a:lnTo>
                          <a:pt x="69" y="6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81" name=""/>
                  <p:cNvSpPr/>
                  <p:nvPr/>
                </p:nvSpPr>
                <p:spPr>
                  <a:xfrm flipH="1">
                    <a:off x="3397680" y="5371200"/>
                    <a:ext cx="2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157">
                        <a:moveTo>
                          <a:pt x="41" y="0"/>
                        </a:moveTo>
                        <a:lnTo>
                          <a:pt x="42" y="10"/>
                        </a:lnTo>
                        <a:lnTo>
                          <a:pt x="44" y="19"/>
                        </a:lnTo>
                        <a:lnTo>
                          <a:pt x="44" y="29"/>
                        </a:lnTo>
                        <a:lnTo>
                          <a:pt x="44" y="39"/>
                        </a:lnTo>
                        <a:lnTo>
                          <a:pt x="44" y="51"/>
                        </a:lnTo>
                        <a:lnTo>
                          <a:pt x="42" y="61"/>
                        </a:lnTo>
                        <a:lnTo>
                          <a:pt x="41" y="71"/>
                        </a:lnTo>
                        <a:lnTo>
                          <a:pt x="39" y="83"/>
                        </a:lnTo>
                        <a:lnTo>
                          <a:pt x="36" y="93"/>
                        </a:lnTo>
                        <a:lnTo>
                          <a:pt x="35" y="103"/>
                        </a:lnTo>
                        <a:lnTo>
                          <a:pt x="32" y="114"/>
                        </a:lnTo>
                        <a:lnTo>
                          <a:pt x="27" y="124"/>
                        </a:lnTo>
                        <a:lnTo>
                          <a:pt x="25" y="132"/>
                        </a:lnTo>
                        <a:lnTo>
                          <a:pt x="22" y="141"/>
                        </a:lnTo>
                        <a:lnTo>
                          <a:pt x="17" y="150"/>
                        </a:lnTo>
                        <a:lnTo>
                          <a:pt x="13" y="157"/>
                        </a:lnTo>
                        <a:lnTo>
                          <a:pt x="13" y="149"/>
                        </a:lnTo>
                        <a:lnTo>
                          <a:pt x="10" y="138"/>
                        </a:lnTo>
                        <a:lnTo>
                          <a:pt x="9" y="127"/>
                        </a:lnTo>
                        <a:lnTo>
                          <a:pt x="6" y="115"/>
                        </a:lnTo>
                        <a:lnTo>
                          <a:pt x="4" y="103"/>
                        </a:lnTo>
                        <a:lnTo>
                          <a:pt x="3" y="92"/>
                        </a:lnTo>
                        <a:lnTo>
                          <a:pt x="1" y="79"/>
                        </a:lnTo>
                        <a:lnTo>
                          <a:pt x="0" y="67"/>
                        </a:lnTo>
                        <a:lnTo>
                          <a:pt x="1" y="55"/>
                        </a:lnTo>
                        <a:lnTo>
                          <a:pt x="3" y="44"/>
                        </a:lnTo>
                        <a:lnTo>
                          <a:pt x="4" y="33"/>
                        </a:lnTo>
                        <a:lnTo>
                          <a:pt x="9" y="23"/>
                        </a:lnTo>
                        <a:lnTo>
                          <a:pt x="13" y="16"/>
                        </a:lnTo>
                        <a:lnTo>
                          <a:pt x="20" y="9"/>
                        </a:lnTo>
                        <a:lnTo>
                          <a:pt x="29" y="4"/>
                        </a:lnTo>
                        <a:lnTo>
                          <a:pt x="41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82" name=""/>
                  <p:cNvSpPr/>
                  <p:nvPr/>
                </p:nvSpPr>
                <p:spPr>
                  <a:xfrm flipH="1">
                    <a:off x="3239280" y="5382360"/>
                    <a:ext cx="1224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3" h="271">
                        <a:moveTo>
                          <a:pt x="210" y="103"/>
                        </a:moveTo>
                        <a:lnTo>
                          <a:pt x="207" y="112"/>
                        </a:lnTo>
                        <a:lnTo>
                          <a:pt x="206" y="122"/>
                        </a:lnTo>
                        <a:lnTo>
                          <a:pt x="203" y="131"/>
                        </a:lnTo>
                        <a:lnTo>
                          <a:pt x="200" y="141"/>
                        </a:lnTo>
                        <a:lnTo>
                          <a:pt x="197" y="152"/>
                        </a:lnTo>
                        <a:lnTo>
                          <a:pt x="194" y="162"/>
                        </a:lnTo>
                        <a:lnTo>
                          <a:pt x="191" y="170"/>
                        </a:lnTo>
                        <a:lnTo>
                          <a:pt x="188" y="181"/>
                        </a:lnTo>
                        <a:lnTo>
                          <a:pt x="185" y="191"/>
                        </a:lnTo>
                        <a:lnTo>
                          <a:pt x="182" y="200"/>
                        </a:lnTo>
                        <a:lnTo>
                          <a:pt x="180" y="208"/>
                        </a:lnTo>
                        <a:lnTo>
                          <a:pt x="178" y="217"/>
                        </a:lnTo>
                        <a:lnTo>
                          <a:pt x="177" y="227"/>
                        </a:lnTo>
                        <a:lnTo>
                          <a:pt x="175" y="236"/>
                        </a:lnTo>
                        <a:lnTo>
                          <a:pt x="172" y="243"/>
                        </a:lnTo>
                        <a:lnTo>
                          <a:pt x="172" y="252"/>
                        </a:lnTo>
                        <a:lnTo>
                          <a:pt x="162" y="252"/>
                        </a:lnTo>
                        <a:lnTo>
                          <a:pt x="150" y="254"/>
                        </a:lnTo>
                        <a:lnTo>
                          <a:pt x="140" y="256"/>
                        </a:lnTo>
                        <a:lnTo>
                          <a:pt x="129" y="258"/>
                        </a:lnTo>
                        <a:lnTo>
                          <a:pt x="118" y="261"/>
                        </a:lnTo>
                        <a:lnTo>
                          <a:pt x="107" y="262"/>
                        </a:lnTo>
                        <a:lnTo>
                          <a:pt x="95" y="265"/>
                        </a:lnTo>
                        <a:lnTo>
                          <a:pt x="85" y="267"/>
                        </a:lnTo>
                        <a:lnTo>
                          <a:pt x="73" y="268"/>
                        </a:lnTo>
                        <a:lnTo>
                          <a:pt x="63" y="271"/>
                        </a:lnTo>
                        <a:lnTo>
                          <a:pt x="53" y="271"/>
                        </a:lnTo>
                        <a:lnTo>
                          <a:pt x="41" y="271"/>
                        </a:lnTo>
                        <a:lnTo>
                          <a:pt x="32" y="271"/>
                        </a:lnTo>
                        <a:lnTo>
                          <a:pt x="22" y="268"/>
                        </a:lnTo>
                        <a:lnTo>
                          <a:pt x="13" y="265"/>
                        </a:lnTo>
                        <a:lnTo>
                          <a:pt x="5" y="261"/>
                        </a:lnTo>
                        <a:lnTo>
                          <a:pt x="2" y="245"/>
                        </a:lnTo>
                        <a:lnTo>
                          <a:pt x="0" y="227"/>
                        </a:lnTo>
                        <a:lnTo>
                          <a:pt x="0" y="210"/>
                        </a:lnTo>
                        <a:lnTo>
                          <a:pt x="2" y="194"/>
                        </a:lnTo>
                        <a:lnTo>
                          <a:pt x="3" y="178"/>
                        </a:lnTo>
                        <a:lnTo>
                          <a:pt x="8" y="160"/>
                        </a:lnTo>
                        <a:lnTo>
                          <a:pt x="11" y="144"/>
                        </a:lnTo>
                        <a:lnTo>
                          <a:pt x="16" y="128"/>
                        </a:lnTo>
                        <a:lnTo>
                          <a:pt x="22" y="112"/>
                        </a:lnTo>
                        <a:lnTo>
                          <a:pt x="27" y="96"/>
                        </a:lnTo>
                        <a:lnTo>
                          <a:pt x="32" y="80"/>
                        </a:lnTo>
                        <a:lnTo>
                          <a:pt x="40" y="64"/>
                        </a:lnTo>
                        <a:lnTo>
                          <a:pt x="46" y="48"/>
                        </a:lnTo>
                        <a:lnTo>
                          <a:pt x="51" y="32"/>
                        </a:lnTo>
                        <a:lnTo>
                          <a:pt x="56" y="16"/>
                        </a:lnTo>
                        <a:lnTo>
                          <a:pt x="60" y="0"/>
                        </a:lnTo>
                        <a:lnTo>
                          <a:pt x="69" y="9"/>
                        </a:lnTo>
                        <a:lnTo>
                          <a:pt x="80" y="16"/>
                        </a:lnTo>
                        <a:lnTo>
                          <a:pt x="92" y="20"/>
                        </a:lnTo>
                        <a:lnTo>
                          <a:pt x="105" y="23"/>
                        </a:lnTo>
                        <a:lnTo>
                          <a:pt x="118" y="25"/>
                        </a:lnTo>
                        <a:lnTo>
                          <a:pt x="133" y="26"/>
                        </a:lnTo>
                        <a:lnTo>
                          <a:pt x="146" y="28"/>
                        </a:lnTo>
                        <a:lnTo>
                          <a:pt x="161" y="29"/>
                        </a:lnTo>
                        <a:lnTo>
                          <a:pt x="172" y="31"/>
                        </a:lnTo>
                        <a:lnTo>
                          <a:pt x="184" y="34"/>
                        </a:lnTo>
                        <a:lnTo>
                          <a:pt x="194" y="39"/>
                        </a:lnTo>
                        <a:lnTo>
                          <a:pt x="203" y="47"/>
                        </a:lnTo>
                        <a:lnTo>
                          <a:pt x="209" y="55"/>
                        </a:lnTo>
                        <a:lnTo>
                          <a:pt x="213" y="69"/>
                        </a:lnTo>
                        <a:lnTo>
                          <a:pt x="213" y="83"/>
                        </a:lnTo>
                        <a:lnTo>
                          <a:pt x="210" y="10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83" name=""/>
                  <p:cNvSpPr/>
                  <p:nvPr/>
                </p:nvSpPr>
                <p:spPr>
                  <a:xfrm flipH="1">
                    <a:off x="3271320" y="5404320"/>
                    <a:ext cx="15840" cy="8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8" h="166">
                        <a:moveTo>
                          <a:pt x="278" y="0"/>
                        </a:moveTo>
                        <a:lnTo>
                          <a:pt x="264" y="7"/>
                        </a:lnTo>
                        <a:lnTo>
                          <a:pt x="251" y="16"/>
                        </a:lnTo>
                        <a:lnTo>
                          <a:pt x="241" y="26"/>
                        </a:lnTo>
                        <a:lnTo>
                          <a:pt x="229" y="38"/>
                        </a:lnTo>
                        <a:lnTo>
                          <a:pt x="219" y="48"/>
                        </a:lnTo>
                        <a:lnTo>
                          <a:pt x="210" y="61"/>
                        </a:lnTo>
                        <a:lnTo>
                          <a:pt x="201" y="73"/>
                        </a:lnTo>
                        <a:lnTo>
                          <a:pt x="192" y="84"/>
                        </a:lnTo>
                        <a:lnTo>
                          <a:pt x="184" y="97"/>
                        </a:lnTo>
                        <a:lnTo>
                          <a:pt x="175" y="111"/>
                        </a:lnTo>
                        <a:lnTo>
                          <a:pt x="166" y="121"/>
                        </a:lnTo>
                        <a:lnTo>
                          <a:pt x="157" y="132"/>
                        </a:lnTo>
                        <a:lnTo>
                          <a:pt x="147" y="143"/>
                        </a:lnTo>
                        <a:lnTo>
                          <a:pt x="137" y="151"/>
                        </a:lnTo>
                        <a:lnTo>
                          <a:pt x="124" y="160"/>
                        </a:lnTo>
                        <a:lnTo>
                          <a:pt x="111" y="166"/>
                        </a:lnTo>
                        <a:lnTo>
                          <a:pt x="149" y="93"/>
                        </a:lnTo>
                        <a:lnTo>
                          <a:pt x="140" y="90"/>
                        </a:lnTo>
                        <a:lnTo>
                          <a:pt x="131" y="90"/>
                        </a:lnTo>
                        <a:lnTo>
                          <a:pt x="123" y="90"/>
                        </a:lnTo>
                        <a:lnTo>
                          <a:pt x="114" y="90"/>
                        </a:lnTo>
                        <a:lnTo>
                          <a:pt x="104" y="92"/>
                        </a:lnTo>
                        <a:lnTo>
                          <a:pt x="95" y="94"/>
                        </a:lnTo>
                        <a:lnTo>
                          <a:pt x="86" y="96"/>
                        </a:lnTo>
                        <a:lnTo>
                          <a:pt x="77" y="99"/>
                        </a:lnTo>
                        <a:lnTo>
                          <a:pt x="67" y="102"/>
                        </a:lnTo>
                        <a:lnTo>
                          <a:pt x="58" y="105"/>
                        </a:lnTo>
                        <a:lnTo>
                          <a:pt x="48" y="106"/>
                        </a:lnTo>
                        <a:lnTo>
                          <a:pt x="38" y="108"/>
                        </a:lnTo>
                        <a:lnTo>
                          <a:pt x="29" y="111"/>
                        </a:lnTo>
                        <a:lnTo>
                          <a:pt x="19" y="112"/>
                        </a:lnTo>
                        <a:lnTo>
                          <a:pt x="9" y="112"/>
                        </a:lnTo>
                        <a:lnTo>
                          <a:pt x="0" y="112"/>
                        </a:lnTo>
                        <a:lnTo>
                          <a:pt x="0" y="93"/>
                        </a:lnTo>
                        <a:lnTo>
                          <a:pt x="16" y="86"/>
                        </a:lnTo>
                        <a:lnTo>
                          <a:pt x="35" y="80"/>
                        </a:lnTo>
                        <a:lnTo>
                          <a:pt x="51" y="73"/>
                        </a:lnTo>
                        <a:lnTo>
                          <a:pt x="69" y="65"/>
                        </a:lnTo>
                        <a:lnTo>
                          <a:pt x="86" y="57"/>
                        </a:lnTo>
                        <a:lnTo>
                          <a:pt x="104" y="51"/>
                        </a:lnTo>
                        <a:lnTo>
                          <a:pt x="121" y="42"/>
                        </a:lnTo>
                        <a:lnTo>
                          <a:pt x="139" y="35"/>
                        </a:lnTo>
                        <a:lnTo>
                          <a:pt x="156" y="29"/>
                        </a:lnTo>
                        <a:lnTo>
                          <a:pt x="174" y="22"/>
                        </a:lnTo>
                        <a:lnTo>
                          <a:pt x="191" y="16"/>
                        </a:lnTo>
                        <a:lnTo>
                          <a:pt x="208" y="10"/>
                        </a:lnTo>
                        <a:lnTo>
                          <a:pt x="226" y="7"/>
                        </a:lnTo>
                        <a:lnTo>
                          <a:pt x="243" y="3"/>
                        </a:lnTo>
                        <a:lnTo>
                          <a:pt x="261" y="0"/>
                        </a:lnTo>
                        <a:lnTo>
                          <a:pt x="27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160" bIns="-381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84" name=""/>
                  <p:cNvSpPr/>
                  <p:nvPr/>
                </p:nvSpPr>
                <p:spPr>
                  <a:xfrm flipH="1">
                    <a:off x="3305160" y="5422680"/>
                    <a:ext cx="1332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34" h="205">
                        <a:moveTo>
                          <a:pt x="150" y="27"/>
                        </a:moveTo>
                        <a:lnTo>
                          <a:pt x="157" y="39"/>
                        </a:lnTo>
                        <a:lnTo>
                          <a:pt x="163" y="49"/>
                        </a:lnTo>
                        <a:lnTo>
                          <a:pt x="169" y="61"/>
                        </a:lnTo>
                        <a:lnTo>
                          <a:pt x="175" y="71"/>
                        </a:lnTo>
                        <a:lnTo>
                          <a:pt x="181" y="84"/>
                        </a:lnTo>
                        <a:lnTo>
                          <a:pt x="185" y="94"/>
                        </a:lnTo>
                        <a:lnTo>
                          <a:pt x="189" y="107"/>
                        </a:lnTo>
                        <a:lnTo>
                          <a:pt x="194" y="119"/>
                        </a:lnTo>
                        <a:lnTo>
                          <a:pt x="200" y="131"/>
                        </a:lnTo>
                        <a:lnTo>
                          <a:pt x="202" y="142"/>
                        </a:lnTo>
                        <a:lnTo>
                          <a:pt x="208" y="153"/>
                        </a:lnTo>
                        <a:lnTo>
                          <a:pt x="213" y="164"/>
                        </a:lnTo>
                        <a:lnTo>
                          <a:pt x="217" y="176"/>
                        </a:lnTo>
                        <a:lnTo>
                          <a:pt x="223" y="186"/>
                        </a:lnTo>
                        <a:lnTo>
                          <a:pt x="229" y="196"/>
                        </a:lnTo>
                        <a:lnTo>
                          <a:pt x="234" y="205"/>
                        </a:lnTo>
                        <a:lnTo>
                          <a:pt x="197" y="205"/>
                        </a:lnTo>
                        <a:lnTo>
                          <a:pt x="195" y="198"/>
                        </a:lnTo>
                        <a:lnTo>
                          <a:pt x="195" y="192"/>
                        </a:lnTo>
                        <a:lnTo>
                          <a:pt x="198" y="185"/>
                        </a:lnTo>
                        <a:lnTo>
                          <a:pt x="201" y="179"/>
                        </a:lnTo>
                        <a:lnTo>
                          <a:pt x="202" y="173"/>
                        </a:lnTo>
                        <a:lnTo>
                          <a:pt x="202" y="167"/>
                        </a:lnTo>
                        <a:lnTo>
                          <a:pt x="201" y="163"/>
                        </a:lnTo>
                        <a:lnTo>
                          <a:pt x="197" y="158"/>
                        </a:lnTo>
                        <a:lnTo>
                          <a:pt x="191" y="157"/>
                        </a:lnTo>
                        <a:lnTo>
                          <a:pt x="186" y="155"/>
                        </a:lnTo>
                        <a:lnTo>
                          <a:pt x="181" y="153"/>
                        </a:lnTo>
                        <a:lnTo>
                          <a:pt x="178" y="148"/>
                        </a:lnTo>
                        <a:lnTo>
                          <a:pt x="172" y="144"/>
                        </a:lnTo>
                        <a:lnTo>
                          <a:pt x="169" y="138"/>
                        </a:lnTo>
                        <a:lnTo>
                          <a:pt x="165" y="134"/>
                        </a:lnTo>
                        <a:lnTo>
                          <a:pt x="160" y="131"/>
                        </a:lnTo>
                        <a:lnTo>
                          <a:pt x="150" y="139"/>
                        </a:lnTo>
                        <a:lnTo>
                          <a:pt x="141" y="131"/>
                        </a:lnTo>
                        <a:lnTo>
                          <a:pt x="130" y="122"/>
                        </a:lnTo>
                        <a:lnTo>
                          <a:pt x="118" y="113"/>
                        </a:lnTo>
                        <a:lnTo>
                          <a:pt x="105" y="106"/>
                        </a:lnTo>
                        <a:lnTo>
                          <a:pt x="92" y="99"/>
                        </a:lnTo>
                        <a:lnTo>
                          <a:pt x="79" y="91"/>
                        </a:lnTo>
                        <a:lnTo>
                          <a:pt x="67" y="84"/>
                        </a:lnTo>
                        <a:lnTo>
                          <a:pt x="54" y="77"/>
                        </a:lnTo>
                        <a:lnTo>
                          <a:pt x="41" y="69"/>
                        </a:lnTo>
                        <a:lnTo>
                          <a:pt x="31" y="62"/>
                        </a:lnTo>
                        <a:lnTo>
                          <a:pt x="20" y="53"/>
                        </a:lnTo>
                        <a:lnTo>
                          <a:pt x="13" y="45"/>
                        </a:lnTo>
                        <a:lnTo>
                          <a:pt x="6" y="35"/>
                        </a:lnTo>
                        <a:lnTo>
                          <a:pt x="1" y="24"/>
                        </a:lnTo>
                        <a:lnTo>
                          <a:pt x="0" y="13"/>
                        </a:lnTo>
                        <a:lnTo>
                          <a:pt x="1" y="0"/>
                        </a:lnTo>
                        <a:lnTo>
                          <a:pt x="10" y="8"/>
                        </a:lnTo>
                        <a:lnTo>
                          <a:pt x="19" y="13"/>
                        </a:lnTo>
                        <a:lnTo>
                          <a:pt x="28" y="17"/>
                        </a:lnTo>
                        <a:lnTo>
                          <a:pt x="36" y="19"/>
                        </a:lnTo>
                        <a:lnTo>
                          <a:pt x="47" y="19"/>
                        </a:lnTo>
                        <a:lnTo>
                          <a:pt x="57" y="17"/>
                        </a:lnTo>
                        <a:lnTo>
                          <a:pt x="65" y="16"/>
                        </a:lnTo>
                        <a:lnTo>
                          <a:pt x="76" y="14"/>
                        </a:lnTo>
                        <a:lnTo>
                          <a:pt x="86" y="11"/>
                        </a:lnTo>
                        <a:lnTo>
                          <a:pt x="96" y="10"/>
                        </a:lnTo>
                        <a:lnTo>
                          <a:pt x="105" y="10"/>
                        </a:lnTo>
                        <a:lnTo>
                          <a:pt x="115" y="10"/>
                        </a:lnTo>
                        <a:lnTo>
                          <a:pt x="124" y="11"/>
                        </a:lnTo>
                        <a:lnTo>
                          <a:pt x="133" y="14"/>
                        </a:lnTo>
                        <a:lnTo>
                          <a:pt x="141" y="20"/>
                        </a:lnTo>
                        <a:lnTo>
                          <a:pt x="150" y="2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6000" bIns="-360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85" name=""/>
                  <p:cNvSpPr/>
                  <p:nvPr/>
                </p:nvSpPr>
                <p:spPr>
                  <a:xfrm flipH="1">
                    <a:off x="3354840" y="5425560"/>
                    <a:ext cx="25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45" h="79">
                        <a:moveTo>
                          <a:pt x="38" y="0"/>
                        </a:moveTo>
                        <a:lnTo>
                          <a:pt x="45" y="3"/>
                        </a:lnTo>
                        <a:lnTo>
                          <a:pt x="9" y="79"/>
                        </a:lnTo>
                        <a:lnTo>
                          <a:pt x="0" y="75"/>
                        </a:lnTo>
                        <a:lnTo>
                          <a:pt x="3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86" name=""/>
                  <p:cNvSpPr/>
                  <p:nvPr/>
                </p:nvSpPr>
                <p:spPr>
                  <a:xfrm flipH="1">
                    <a:off x="3367800" y="5323680"/>
                    <a:ext cx="59040" cy="38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30" h="725">
                        <a:moveTo>
                          <a:pt x="210" y="464"/>
                        </a:moveTo>
                        <a:lnTo>
                          <a:pt x="244" y="437"/>
                        </a:lnTo>
                        <a:lnTo>
                          <a:pt x="276" y="412"/>
                        </a:lnTo>
                        <a:lnTo>
                          <a:pt x="308" y="387"/>
                        </a:lnTo>
                        <a:lnTo>
                          <a:pt x="340" y="364"/>
                        </a:lnTo>
                        <a:lnTo>
                          <a:pt x="370" y="342"/>
                        </a:lnTo>
                        <a:lnTo>
                          <a:pt x="401" y="323"/>
                        </a:lnTo>
                        <a:lnTo>
                          <a:pt x="432" y="304"/>
                        </a:lnTo>
                        <a:lnTo>
                          <a:pt x="461" y="287"/>
                        </a:lnTo>
                        <a:lnTo>
                          <a:pt x="490" y="271"/>
                        </a:lnTo>
                        <a:lnTo>
                          <a:pt x="519" y="254"/>
                        </a:lnTo>
                        <a:lnTo>
                          <a:pt x="547" y="240"/>
                        </a:lnTo>
                        <a:lnTo>
                          <a:pt x="574" y="227"/>
                        </a:lnTo>
                        <a:lnTo>
                          <a:pt x="602" y="215"/>
                        </a:lnTo>
                        <a:lnTo>
                          <a:pt x="628" y="204"/>
                        </a:lnTo>
                        <a:lnTo>
                          <a:pt x="653" y="193"/>
                        </a:lnTo>
                        <a:lnTo>
                          <a:pt x="679" y="185"/>
                        </a:lnTo>
                        <a:lnTo>
                          <a:pt x="704" y="176"/>
                        </a:lnTo>
                        <a:lnTo>
                          <a:pt x="727" y="167"/>
                        </a:lnTo>
                        <a:lnTo>
                          <a:pt x="751" y="158"/>
                        </a:lnTo>
                        <a:lnTo>
                          <a:pt x="773" y="153"/>
                        </a:lnTo>
                        <a:lnTo>
                          <a:pt x="794" y="145"/>
                        </a:lnTo>
                        <a:lnTo>
                          <a:pt x="816" y="139"/>
                        </a:lnTo>
                        <a:lnTo>
                          <a:pt x="837" y="134"/>
                        </a:lnTo>
                        <a:lnTo>
                          <a:pt x="857" y="129"/>
                        </a:lnTo>
                        <a:lnTo>
                          <a:pt x="876" y="123"/>
                        </a:lnTo>
                        <a:lnTo>
                          <a:pt x="895" y="119"/>
                        </a:lnTo>
                        <a:lnTo>
                          <a:pt x="912" y="115"/>
                        </a:lnTo>
                        <a:lnTo>
                          <a:pt x="930" y="110"/>
                        </a:lnTo>
                        <a:lnTo>
                          <a:pt x="947" y="106"/>
                        </a:lnTo>
                        <a:lnTo>
                          <a:pt x="963" y="102"/>
                        </a:lnTo>
                        <a:lnTo>
                          <a:pt x="978" y="97"/>
                        </a:lnTo>
                        <a:lnTo>
                          <a:pt x="993" y="93"/>
                        </a:lnTo>
                        <a:lnTo>
                          <a:pt x="1003" y="88"/>
                        </a:lnTo>
                        <a:lnTo>
                          <a:pt x="1012" y="83"/>
                        </a:lnTo>
                        <a:lnTo>
                          <a:pt x="1019" y="77"/>
                        </a:lnTo>
                        <a:lnTo>
                          <a:pt x="1023" y="71"/>
                        </a:lnTo>
                        <a:lnTo>
                          <a:pt x="1028" y="65"/>
                        </a:lnTo>
                        <a:lnTo>
                          <a:pt x="1029" y="58"/>
                        </a:lnTo>
                        <a:lnTo>
                          <a:pt x="1030" y="52"/>
                        </a:lnTo>
                        <a:lnTo>
                          <a:pt x="1029" y="45"/>
                        </a:lnTo>
                        <a:lnTo>
                          <a:pt x="1028" y="39"/>
                        </a:lnTo>
                        <a:lnTo>
                          <a:pt x="1025" y="32"/>
                        </a:lnTo>
                        <a:lnTo>
                          <a:pt x="1020" y="26"/>
                        </a:lnTo>
                        <a:lnTo>
                          <a:pt x="1016" y="20"/>
                        </a:lnTo>
                        <a:lnTo>
                          <a:pt x="1010" y="14"/>
                        </a:lnTo>
                        <a:lnTo>
                          <a:pt x="1004" y="10"/>
                        </a:lnTo>
                        <a:lnTo>
                          <a:pt x="997" y="4"/>
                        </a:lnTo>
                        <a:lnTo>
                          <a:pt x="990" y="0"/>
                        </a:lnTo>
                        <a:lnTo>
                          <a:pt x="979" y="4"/>
                        </a:lnTo>
                        <a:lnTo>
                          <a:pt x="969" y="8"/>
                        </a:lnTo>
                        <a:lnTo>
                          <a:pt x="956" y="14"/>
                        </a:lnTo>
                        <a:lnTo>
                          <a:pt x="943" y="19"/>
                        </a:lnTo>
                        <a:lnTo>
                          <a:pt x="930" y="24"/>
                        </a:lnTo>
                        <a:lnTo>
                          <a:pt x="914" y="30"/>
                        </a:lnTo>
                        <a:lnTo>
                          <a:pt x="899" y="35"/>
                        </a:lnTo>
                        <a:lnTo>
                          <a:pt x="883" y="40"/>
                        </a:lnTo>
                        <a:lnTo>
                          <a:pt x="866" y="46"/>
                        </a:lnTo>
                        <a:lnTo>
                          <a:pt x="848" y="52"/>
                        </a:lnTo>
                        <a:lnTo>
                          <a:pt x="831" y="59"/>
                        </a:lnTo>
                        <a:lnTo>
                          <a:pt x="812" y="65"/>
                        </a:lnTo>
                        <a:lnTo>
                          <a:pt x="793" y="71"/>
                        </a:lnTo>
                        <a:lnTo>
                          <a:pt x="774" y="77"/>
                        </a:lnTo>
                        <a:lnTo>
                          <a:pt x="757" y="83"/>
                        </a:lnTo>
                        <a:lnTo>
                          <a:pt x="738" y="90"/>
                        </a:lnTo>
                        <a:lnTo>
                          <a:pt x="729" y="94"/>
                        </a:lnTo>
                        <a:lnTo>
                          <a:pt x="719" y="99"/>
                        </a:lnTo>
                        <a:lnTo>
                          <a:pt x="708" y="104"/>
                        </a:lnTo>
                        <a:lnTo>
                          <a:pt x="697" y="109"/>
                        </a:lnTo>
                        <a:lnTo>
                          <a:pt x="685" y="115"/>
                        </a:lnTo>
                        <a:lnTo>
                          <a:pt x="674" y="119"/>
                        </a:lnTo>
                        <a:lnTo>
                          <a:pt x="660" y="125"/>
                        </a:lnTo>
                        <a:lnTo>
                          <a:pt x="647" y="131"/>
                        </a:lnTo>
                        <a:lnTo>
                          <a:pt x="634" y="135"/>
                        </a:lnTo>
                        <a:lnTo>
                          <a:pt x="620" y="142"/>
                        </a:lnTo>
                        <a:lnTo>
                          <a:pt x="605" y="148"/>
                        </a:lnTo>
                        <a:lnTo>
                          <a:pt x="589" y="154"/>
                        </a:lnTo>
                        <a:lnTo>
                          <a:pt x="573" y="161"/>
                        </a:lnTo>
                        <a:lnTo>
                          <a:pt x="557" y="169"/>
                        </a:lnTo>
                        <a:lnTo>
                          <a:pt x="539" y="176"/>
                        </a:lnTo>
                        <a:lnTo>
                          <a:pt x="523" y="183"/>
                        </a:lnTo>
                        <a:lnTo>
                          <a:pt x="505" y="192"/>
                        </a:lnTo>
                        <a:lnTo>
                          <a:pt x="487" y="201"/>
                        </a:lnTo>
                        <a:lnTo>
                          <a:pt x="468" y="209"/>
                        </a:lnTo>
                        <a:lnTo>
                          <a:pt x="451" y="220"/>
                        </a:lnTo>
                        <a:lnTo>
                          <a:pt x="430" y="230"/>
                        </a:lnTo>
                        <a:lnTo>
                          <a:pt x="411" y="240"/>
                        </a:lnTo>
                        <a:lnTo>
                          <a:pt x="391" y="252"/>
                        </a:lnTo>
                        <a:lnTo>
                          <a:pt x="370" y="263"/>
                        </a:lnTo>
                        <a:lnTo>
                          <a:pt x="350" y="275"/>
                        </a:lnTo>
                        <a:lnTo>
                          <a:pt x="330" y="288"/>
                        </a:lnTo>
                        <a:lnTo>
                          <a:pt x="308" y="303"/>
                        </a:lnTo>
                        <a:lnTo>
                          <a:pt x="287" y="317"/>
                        </a:lnTo>
                        <a:lnTo>
                          <a:pt x="266" y="332"/>
                        </a:lnTo>
                        <a:lnTo>
                          <a:pt x="244" y="348"/>
                        </a:lnTo>
                        <a:lnTo>
                          <a:pt x="222" y="365"/>
                        </a:lnTo>
                        <a:lnTo>
                          <a:pt x="199" y="383"/>
                        </a:lnTo>
                        <a:lnTo>
                          <a:pt x="194" y="386"/>
                        </a:lnTo>
                        <a:lnTo>
                          <a:pt x="188" y="390"/>
                        </a:lnTo>
                        <a:lnTo>
                          <a:pt x="183" y="394"/>
                        </a:lnTo>
                        <a:lnTo>
                          <a:pt x="177" y="400"/>
                        </a:lnTo>
                        <a:lnTo>
                          <a:pt x="171" y="406"/>
                        </a:lnTo>
                        <a:lnTo>
                          <a:pt x="164" y="412"/>
                        </a:lnTo>
                        <a:lnTo>
                          <a:pt x="156" y="419"/>
                        </a:lnTo>
                        <a:lnTo>
                          <a:pt x="149" y="428"/>
                        </a:lnTo>
                        <a:lnTo>
                          <a:pt x="142" y="437"/>
                        </a:lnTo>
                        <a:lnTo>
                          <a:pt x="133" y="445"/>
                        </a:lnTo>
                        <a:lnTo>
                          <a:pt x="126" y="454"/>
                        </a:lnTo>
                        <a:lnTo>
                          <a:pt x="117" y="464"/>
                        </a:lnTo>
                        <a:lnTo>
                          <a:pt x="108" y="476"/>
                        </a:lnTo>
                        <a:lnTo>
                          <a:pt x="101" y="486"/>
                        </a:lnTo>
                        <a:lnTo>
                          <a:pt x="92" y="498"/>
                        </a:lnTo>
                        <a:lnTo>
                          <a:pt x="85" y="509"/>
                        </a:lnTo>
                        <a:lnTo>
                          <a:pt x="76" y="521"/>
                        </a:lnTo>
                        <a:lnTo>
                          <a:pt x="69" y="533"/>
                        </a:lnTo>
                        <a:lnTo>
                          <a:pt x="62" y="546"/>
                        </a:lnTo>
                        <a:lnTo>
                          <a:pt x="53" y="559"/>
                        </a:lnTo>
                        <a:lnTo>
                          <a:pt x="47" y="572"/>
                        </a:lnTo>
                        <a:lnTo>
                          <a:pt x="40" y="585"/>
                        </a:lnTo>
                        <a:lnTo>
                          <a:pt x="34" y="598"/>
                        </a:lnTo>
                        <a:lnTo>
                          <a:pt x="27" y="613"/>
                        </a:lnTo>
                        <a:lnTo>
                          <a:pt x="22" y="626"/>
                        </a:lnTo>
                        <a:lnTo>
                          <a:pt x="16" y="640"/>
                        </a:lnTo>
                        <a:lnTo>
                          <a:pt x="12" y="655"/>
                        </a:lnTo>
                        <a:lnTo>
                          <a:pt x="9" y="668"/>
                        </a:lnTo>
                        <a:lnTo>
                          <a:pt x="6" y="683"/>
                        </a:lnTo>
                        <a:lnTo>
                          <a:pt x="3" y="697"/>
                        </a:lnTo>
                        <a:lnTo>
                          <a:pt x="2" y="710"/>
                        </a:lnTo>
                        <a:lnTo>
                          <a:pt x="0" y="725"/>
                        </a:lnTo>
                        <a:lnTo>
                          <a:pt x="11" y="715"/>
                        </a:lnTo>
                        <a:lnTo>
                          <a:pt x="21" y="707"/>
                        </a:lnTo>
                        <a:lnTo>
                          <a:pt x="30" y="700"/>
                        </a:lnTo>
                        <a:lnTo>
                          <a:pt x="35" y="696"/>
                        </a:lnTo>
                        <a:lnTo>
                          <a:pt x="41" y="691"/>
                        </a:lnTo>
                        <a:lnTo>
                          <a:pt x="46" y="689"/>
                        </a:lnTo>
                        <a:lnTo>
                          <a:pt x="48" y="687"/>
                        </a:lnTo>
                        <a:lnTo>
                          <a:pt x="50" y="687"/>
                        </a:lnTo>
                        <a:lnTo>
                          <a:pt x="59" y="662"/>
                        </a:lnTo>
                        <a:lnTo>
                          <a:pt x="69" y="640"/>
                        </a:lnTo>
                        <a:lnTo>
                          <a:pt x="78" y="622"/>
                        </a:lnTo>
                        <a:lnTo>
                          <a:pt x="86" y="604"/>
                        </a:lnTo>
                        <a:lnTo>
                          <a:pt x="95" y="588"/>
                        </a:lnTo>
                        <a:lnTo>
                          <a:pt x="105" y="573"/>
                        </a:lnTo>
                        <a:lnTo>
                          <a:pt x="114" y="560"/>
                        </a:lnTo>
                        <a:lnTo>
                          <a:pt x="123" y="549"/>
                        </a:lnTo>
                        <a:lnTo>
                          <a:pt x="133" y="539"/>
                        </a:lnTo>
                        <a:lnTo>
                          <a:pt x="143" y="528"/>
                        </a:lnTo>
                        <a:lnTo>
                          <a:pt x="152" y="517"/>
                        </a:lnTo>
                        <a:lnTo>
                          <a:pt x="164" y="508"/>
                        </a:lnTo>
                        <a:lnTo>
                          <a:pt x="174" y="498"/>
                        </a:lnTo>
                        <a:lnTo>
                          <a:pt x="185" y="488"/>
                        </a:lnTo>
                        <a:lnTo>
                          <a:pt x="197" y="476"/>
                        </a:lnTo>
                        <a:lnTo>
                          <a:pt x="210" y="46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8280" bIns="-8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87" name=""/>
                  <p:cNvSpPr/>
                  <p:nvPr/>
                </p:nvSpPr>
                <p:spPr>
                  <a:xfrm flipH="1">
                    <a:off x="3356640" y="5321880"/>
                    <a:ext cx="1476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8" h="329">
                        <a:moveTo>
                          <a:pt x="0" y="0"/>
                        </a:moveTo>
                        <a:lnTo>
                          <a:pt x="9" y="19"/>
                        </a:lnTo>
                        <a:lnTo>
                          <a:pt x="17" y="38"/>
                        </a:lnTo>
                        <a:lnTo>
                          <a:pt x="25" y="55"/>
                        </a:lnTo>
                        <a:lnTo>
                          <a:pt x="34" y="72"/>
                        </a:lnTo>
                        <a:lnTo>
                          <a:pt x="44" y="88"/>
                        </a:lnTo>
                        <a:lnTo>
                          <a:pt x="52" y="105"/>
                        </a:lnTo>
                        <a:lnTo>
                          <a:pt x="64" y="121"/>
                        </a:lnTo>
                        <a:lnTo>
                          <a:pt x="76" y="135"/>
                        </a:lnTo>
                        <a:lnTo>
                          <a:pt x="90" y="148"/>
                        </a:lnTo>
                        <a:lnTo>
                          <a:pt x="106" y="163"/>
                        </a:lnTo>
                        <a:lnTo>
                          <a:pt x="125" y="176"/>
                        </a:lnTo>
                        <a:lnTo>
                          <a:pt x="146" y="190"/>
                        </a:lnTo>
                        <a:lnTo>
                          <a:pt x="169" y="204"/>
                        </a:lnTo>
                        <a:lnTo>
                          <a:pt x="195" y="215"/>
                        </a:lnTo>
                        <a:lnTo>
                          <a:pt x="226" y="228"/>
                        </a:lnTo>
                        <a:lnTo>
                          <a:pt x="258" y="241"/>
                        </a:lnTo>
                        <a:lnTo>
                          <a:pt x="252" y="250"/>
                        </a:lnTo>
                        <a:lnTo>
                          <a:pt x="245" y="259"/>
                        </a:lnTo>
                        <a:lnTo>
                          <a:pt x="237" y="266"/>
                        </a:lnTo>
                        <a:lnTo>
                          <a:pt x="229" y="275"/>
                        </a:lnTo>
                        <a:lnTo>
                          <a:pt x="220" y="282"/>
                        </a:lnTo>
                        <a:lnTo>
                          <a:pt x="213" y="289"/>
                        </a:lnTo>
                        <a:lnTo>
                          <a:pt x="204" y="295"/>
                        </a:lnTo>
                        <a:lnTo>
                          <a:pt x="197" y="303"/>
                        </a:lnTo>
                        <a:lnTo>
                          <a:pt x="188" y="308"/>
                        </a:lnTo>
                        <a:lnTo>
                          <a:pt x="181" y="313"/>
                        </a:lnTo>
                        <a:lnTo>
                          <a:pt x="175" y="317"/>
                        </a:lnTo>
                        <a:lnTo>
                          <a:pt x="169" y="322"/>
                        </a:lnTo>
                        <a:lnTo>
                          <a:pt x="165" y="324"/>
                        </a:lnTo>
                        <a:lnTo>
                          <a:pt x="162" y="326"/>
                        </a:lnTo>
                        <a:lnTo>
                          <a:pt x="159" y="327"/>
                        </a:lnTo>
                        <a:lnTo>
                          <a:pt x="159" y="329"/>
                        </a:lnTo>
                        <a:lnTo>
                          <a:pt x="136" y="292"/>
                        </a:lnTo>
                        <a:lnTo>
                          <a:pt x="115" y="260"/>
                        </a:lnTo>
                        <a:lnTo>
                          <a:pt x="98" y="230"/>
                        </a:lnTo>
                        <a:lnTo>
                          <a:pt x="82" y="204"/>
                        </a:lnTo>
                        <a:lnTo>
                          <a:pt x="67" y="179"/>
                        </a:lnTo>
                        <a:lnTo>
                          <a:pt x="55" y="155"/>
                        </a:lnTo>
                        <a:lnTo>
                          <a:pt x="45" y="135"/>
                        </a:lnTo>
                        <a:lnTo>
                          <a:pt x="36" y="116"/>
                        </a:lnTo>
                        <a:lnTo>
                          <a:pt x="29" y="99"/>
                        </a:lnTo>
                        <a:lnTo>
                          <a:pt x="22" y="83"/>
                        </a:lnTo>
                        <a:lnTo>
                          <a:pt x="17" y="67"/>
                        </a:lnTo>
                        <a:lnTo>
                          <a:pt x="13" y="54"/>
                        </a:lnTo>
                        <a:lnTo>
                          <a:pt x="9" y="39"/>
                        </a:lnTo>
                        <a:lnTo>
                          <a:pt x="6" y="26"/>
                        </a:lnTo>
                        <a:lnTo>
                          <a:pt x="3" y="1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88" name=""/>
                  <p:cNvSpPr/>
                  <p:nvPr/>
                </p:nvSpPr>
                <p:spPr>
                  <a:xfrm flipH="1">
                    <a:off x="3379680" y="5332680"/>
                    <a:ext cx="792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9" h="327">
                        <a:moveTo>
                          <a:pt x="139" y="298"/>
                        </a:moveTo>
                        <a:lnTo>
                          <a:pt x="127" y="289"/>
                        </a:lnTo>
                        <a:lnTo>
                          <a:pt x="115" y="279"/>
                        </a:lnTo>
                        <a:lnTo>
                          <a:pt x="104" y="268"/>
                        </a:lnTo>
                        <a:lnTo>
                          <a:pt x="93" y="256"/>
                        </a:lnTo>
                        <a:lnTo>
                          <a:pt x="82" y="243"/>
                        </a:lnTo>
                        <a:lnTo>
                          <a:pt x="73" y="228"/>
                        </a:lnTo>
                        <a:lnTo>
                          <a:pt x="63" y="214"/>
                        </a:lnTo>
                        <a:lnTo>
                          <a:pt x="56" y="196"/>
                        </a:lnTo>
                        <a:lnTo>
                          <a:pt x="48" y="177"/>
                        </a:lnTo>
                        <a:lnTo>
                          <a:pt x="41" y="157"/>
                        </a:lnTo>
                        <a:lnTo>
                          <a:pt x="37" y="136"/>
                        </a:lnTo>
                        <a:lnTo>
                          <a:pt x="34" y="113"/>
                        </a:lnTo>
                        <a:lnTo>
                          <a:pt x="31" y="87"/>
                        </a:lnTo>
                        <a:lnTo>
                          <a:pt x="31" y="61"/>
                        </a:lnTo>
                        <a:lnTo>
                          <a:pt x="32" y="30"/>
                        </a:lnTo>
                        <a:lnTo>
                          <a:pt x="37" y="0"/>
                        </a:lnTo>
                        <a:lnTo>
                          <a:pt x="31" y="8"/>
                        </a:lnTo>
                        <a:lnTo>
                          <a:pt x="26" y="17"/>
                        </a:lnTo>
                        <a:lnTo>
                          <a:pt x="22" y="29"/>
                        </a:lnTo>
                        <a:lnTo>
                          <a:pt x="16" y="42"/>
                        </a:lnTo>
                        <a:lnTo>
                          <a:pt x="12" y="58"/>
                        </a:lnTo>
                        <a:lnTo>
                          <a:pt x="7" y="74"/>
                        </a:lnTo>
                        <a:lnTo>
                          <a:pt x="3" y="91"/>
                        </a:lnTo>
                        <a:lnTo>
                          <a:pt x="0" y="110"/>
                        </a:lnTo>
                        <a:lnTo>
                          <a:pt x="0" y="132"/>
                        </a:lnTo>
                        <a:lnTo>
                          <a:pt x="0" y="155"/>
                        </a:lnTo>
                        <a:lnTo>
                          <a:pt x="5" y="179"/>
                        </a:lnTo>
                        <a:lnTo>
                          <a:pt x="9" y="205"/>
                        </a:lnTo>
                        <a:lnTo>
                          <a:pt x="16" y="234"/>
                        </a:lnTo>
                        <a:lnTo>
                          <a:pt x="26" y="263"/>
                        </a:lnTo>
                        <a:lnTo>
                          <a:pt x="41" y="294"/>
                        </a:lnTo>
                        <a:lnTo>
                          <a:pt x="57" y="327"/>
                        </a:lnTo>
                        <a:lnTo>
                          <a:pt x="67" y="323"/>
                        </a:lnTo>
                        <a:lnTo>
                          <a:pt x="80" y="319"/>
                        </a:lnTo>
                        <a:lnTo>
                          <a:pt x="93" y="314"/>
                        </a:lnTo>
                        <a:lnTo>
                          <a:pt x="108" y="308"/>
                        </a:lnTo>
                        <a:lnTo>
                          <a:pt x="120" y="304"/>
                        </a:lnTo>
                        <a:lnTo>
                          <a:pt x="130" y="301"/>
                        </a:lnTo>
                        <a:lnTo>
                          <a:pt x="137" y="300"/>
                        </a:lnTo>
                        <a:lnTo>
                          <a:pt x="139" y="2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89" name=""/>
                  <p:cNvSpPr/>
                  <p:nvPr/>
                </p:nvSpPr>
                <p:spPr>
                  <a:xfrm flipH="1">
                    <a:off x="3385440" y="5333040"/>
                    <a:ext cx="15480" cy="19440"/>
                  </a:xfrm>
                  <a:custGeom>
                    <a:avLst/>
                    <a:gdLst/>
                    <a:ahLst/>
                    <a:rect l="l" t="t" r="r" b="b"/>
                    <a:pathLst>
                      <a:path w="274" h="373">
                        <a:moveTo>
                          <a:pt x="17" y="0"/>
                        </a:moveTo>
                        <a:lnTo>
                          <a:pt x="14" y="22"/>
                        </a:lnTo>
                        <a:lnTo>
                          <a:pt x="13" y="44"/>
                        </a:lnTo>
                        <a:lnTo>
                          <a:pt x="14" y="68"/>
                        </a:lnTo>
                        <a:lnTo>
                          <a:pt x="16" y="92"/>
                        </a:lnTo>
                        <a:lnTo>
                          <a:pt x="20" y="116"/>
                        </a:lnTo>
                        <a:lnTo>
                          <a:pt x="27" y="141"/>
                        </a:lnTo>
                        <a:lnTo>
                          <a:pt x="38" y="166"/>
                        </a:lnTo>
                        <a:lnTo>
                          <a:pt x="49" y="189"/>
                        </a:lnTo>
                        <a:lnTo>
                          <a:pt x="65" y="213"/>
                        </a:lnTo>
                        <a:lnTo>
                          <a:pt x="84" y="234"/>
                        </a:lnTo>
                        <a:lnTo>
                          <a:pt x="106" y="255"/>
                        </a:lnTo>
                        <a:lnTo>
                          <a:pt x="131" y="275"/>
                        </a:lnTo>
                        <a:lnTo>
                          <a:pt x="160" y="291"/>
                        </a:lnTo>
                        <a:lnTo>
                          <a:pt x="194" y="307"/>
                        </a:lnTo>
                        <a:lnTo>
                          <a:pt x="231" y="319"/>
                        </a:lnTo>
                        <a:lnTo>
                          <a:pt x="274" y="329"/>
                        </a:lnTo>
                        <a:lnTo>
                          <a:pt x="263" y="333"/>
                        </a:lnTo>
                        <a:lnTo>
                          <a:pt x="255" y="336"/>
                        </a:lnTo>
                        <a:lnTo>
                          <a:pt x="243" y="341"/>
                        </a:lnTo>
                        <a:lnTo>
                          <a:pt x="231" y="344"/>
                        </a:lnTo>
                        <a:lnTo>
                          <a:pt x="220" y="348"/>
                        </a:lnTo>
                        <a:lnTo>
                          <a:pt x="207" y="351"/>
                        </a:lnTo>
                        <a:lnTo>
                          <a:pt x="195" y="355"/>
                        </a:lnTo>
                        <a:lnTo>
                          <a:pt x="182" y="358"/>
                        </a:lnTo>
                        <a:lnTo>
                          <a:pt x="170" y="361"/>
                        </a:lnTo>
                        <a:lnTo>
                          <a:pt x="160" y="364"/>
                        </a:lnTo>
                        <a:lnTo>
                          <a:pt x="150" y="366"/>
                        </a:lnTo>
                        <a:lnTo>
                          <a:pt x="141" y="368"/>
                        </a:lnTo>
                        <a:lnTo>
                          <a:pt x="134" y="370"/>
                        </a:lnTo>
                        <a:lnTo>
                          <a:pt x="128" y="371"/>
                        </a:lnTo>
                        <a:lnTo>
                          <a:pt x="125" y="371"/>
                        </a:lnTo>
                        <a:lnTo>
                          <a:pt x="124" y="373"/>
                        </a:lnTo>
                        <a:lnTo>
                          <a:pt x="118" y="366"/>
                        </a:lnTo>
                        <a:lnTo>
                          <a:pt x="111" y="358"/>
                        </a:lnTo>
                        <a:lnTo>
                          <a:pt x="105" y="352"/>
                        </a:lnTo>
                        <a:lnTo>
                          <a:pt x="99" y="345"/>
                        </a:lnTo>
                        <a:lnTo>
                          <a:pt x="92" y="336"/>
                        </a:lnTo>
                        <a:lnTo>
                          <a:pt x="84" y="329"/>
                        </a:lnTo>
                        <a:lnTo>
                          <a:pt x="78" y="320"/>
                        </a:lnTo>
                        <a:lnTo>
                          <a:pt x="71" y="312"/>
                        </a:lnTo>
                        <a:lnTo>
                          <a:pt x="65" y="303"/>
                        </a:lnTo>
                        <a:lnTo>
                          <a:pt x="58" y="293"/>
                        </a:lnTo>
                        <a:lnTo>
                          <a:pt x="52" y="284"/>
                        </a:lnTo>
                        <a:lnTo>
                          <a:pt x="46" y="274"/>
                        </a:lnTo>
                        <a:lnTo>
                          <a:pt x="41" y="264"/>
                        </a:lnTo>
                        <a:lnTo>
                          <a:pt x="35" y="253"/>
                        </a:lnTo>
                        <a:lnTo>
                          <a:pt x="29" y="242"/>
                        </a:lnTo>
                        <a:lnTo>
                          <a:pt x="25" y="230"/>
                        </a:lnTo>
                        <a:lnTo>
                          <a:pt x="20" y="218"/>
                        </a:lnTo>
                        <a:lnTo>
                          <a:pt x="16" y="207"/>
                        </a:lnTo>
                        <a:lnTo>
                          <a:pt x="13" y="194"/>
                        </a:lnTo>
                        <a:lnTo>
                          <a:pt x="9" y="182"/>
                        </a:lnTo>
                        <a:lnTo>
                          <a:pt x="6" y="169"/>
                        </a:lnTo>
                        <a:lnTo>
                          <a:pt x="4" y="156"/>
                        </a:lnTo>
                        <a:lnTo>
                          <a:pt x="3" y="141"/>
                        </a:lnTo>
                        <a:lnTo>
                          <a:pt x="1" y="127"/>
                        </a:lnTo>
                        <a:lnTo>
                          <a:pt x="0" y="112"/>
                        </a:lnTo>
                        <a:lnTo>
                          <a:pt x="0" y="98"/>
                        </a:lnTo>
                        <a:lnTo>
                          <a:pt x="1" y="83"/>
                        </a:lnTo>
                        <a:lnTo>
                          <a:pt x="3" y="67"/>
                        </a:lnTo>
                        <a:lnTo>
                          <a:pt x="6" y="51"/>
                        </a:lnTo>
                        <a:lnTo>
                          <a:pt x="9" y="35"/>
                        </a:lnTo>
                        <a:lnTo>
                          <a:pt x="13" y="17"/>
                        </a:lnTo>
                        <a:lnTo>
                          <a:pt x="1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7360" bIns="-27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90" name=""/>
                  <p:cNvSpPr/>
                  <p:nvPr/>
                </p:nvSpPr>
                <p:spPr>
                  <a:xfrm flipH="1">
                    <a:off x="3410280" y="5351760"/>
                    <a:ext cx="20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361" h="153">
                        <a:moveTo>
                          <a:pt x="0" y="0"/>
                        </a:moveTo>
                        <a:lnTo>
                          <a:pt x="7" y="12"/>
                        </a:lnTo>
                        <a:lnTo>
                          <a:pt x="16" y="22"/>
                        </a:lnTo>
                        <a:lnTo>
                          <a:pt x="26" y="32"/>
                        </a:lnTo>
                        <a:lnTo>
                          <a:pt x="38" y="42"/>
                        </a:lnTo>
                        <a:lnTo>
                          <a:pt x="51" y="51"/>
                        </a:lnTo>
                        <a:lnTo>
                          <a:pt x="65" y="61"/>
                        </a:lnTo>
                        <a:lnTo>
                          <a:pt x="80" y="70"/>
                        </a:lnTo>
                        <a:lnTo>
                          <a:pt x="97" y="77"/>
                        </a:lnTo>
                        <a:lnTo>
                          <a:pt x="116" y="83"/>
                        </a:lnTo>
                        <a:lnTo>
                          <a:pt x="135" y="88"/>
                        </a:lnTo>
                        <a:lnTo>
                          <a:pt x="156" y="92"/>
                        </a:lnTo>
                        <a:lnTo>
                          <a:pt x="179" y="93"/>
                        </a:lnTo>
                        <a:lnTo>
                          <a:pt x="204" y="93"/>
                        </a:lnTo>
                        <a:lnTo>
                          <a:pt x="228" y="92"/>
                        </a:lnTo>
                        <a:lnTo>
                          <a:pt x="256" y="86"/>
                        </a:lnTo>
                        <a:lnTo>
                          <a:pt x="285" y="80"/>
                        </a:lnTo>
                        <a:lnTo>
                          <a:pt x="294" y="89"/>
                        </a:lnTo>
                        <a:lnTo>
                          <a:pt x="306" y="99"/>
                        </a:lnTo>
                        <a:lnTo>
                          <a:pt x="319" y="108"/>
                        </a:lnTo>
                        <a:lnTo>
                          <a:pt x="330" y="118"/>
                        </a:lnTo>
                        <a:lnTo>
                          <a:pt x="342" y="127"/>
                        </a:lnTo>
                        <a:lnTo>
                          <a:pt x="352" y="133"/>
                        </a:lnTo>
                        <a:lnTo>
                          <a:pt x="358" y="139"/>
                        </a:lnTo>
                        <a:lnTo>
                          <a:pt x="361" y="140"/>
                        </a:lnTo>
                        <a:lnTo>
                          <a:pt x="357" y="142"/>
                        </a:lnTo>
                        <a:lnTo>
                          <a:pt x="351" y="143"/>
                        </a:lnTo>
                        <a:lnTo>
                          <a:pt x="343" y="144"/>
                        </a:lnTo>
                        <a:lnTo>
                          <a:pt x="336" y="147"/>
                        </a:lnTo>
                        <a:lnTo>
                          <a:pt x="327" y="149"/>
                        </a:lnTo>
                        <a:lnTo>
                          <a:pt x="319" y="150"/>
                        </a:lnTo>
                        <a:lnTo>
                          <a:pt x="309" y="152"/>
                        </a:lnTo>
                        <a:lnTo>
                          <a:pt x="297" y="152"/>
                        </a:lnTo>
                        <a:lnTo>
                          <a:pt x="285" y="153"/>
                        </a:lnTo>
                        <a:lnTo>
                          <a:pt x="274" y="153"/>
                        </a:lnTo>
                        <a:lnTo>
                          <a:pt x="262" y="153"/>
                        </a:lnTo>
                        <a:lnTo>
                          <a:pt x="249" y="153"/>
                        </a:lnTo>
                        <a:lnTo>
                          <a:pt x="234" y="153"/>
                        </a:lnTo>
                        <a:lnTo>
                          <a:pt x="221" y="152"/>
                        </a:lnTo>
                        <a:lnTo>
                          <a:pt x="207" y="150"/>
                        </a:lnTo>
                        <a:lnTo>
                          <a:pt x="193" y="147"/>
                        </a:lnTo>
                        <a:lnTo>
                          <a:pt x="179" y="144"/>
                        </a:lnTo>
                        <a:lnTo>
                          <a:pt x="166" y="142"/>
                        </a:lnTo>
                        <a:lnTo>
                          <a:pt x="151" y="137"/>
                        </a:lnTo>
                        <a:lnTo>
                          <a:pt x="137" y="133"/>
                        </a:lnTo>
                        <a:lnTo>
                          <a:pt x="123" y="127"/>
                        </a:lnTo>
                        <a:lnTo>
                          <a:pt x="109" y="120"/>
                        </a:lnTo>
                        <a:lnTo>
                          <a:pt x="96" y="112"/>
                        </a:lnTo>
                        <a:lnTo>
                          <a:pt x="83" y="104"/>
                        </a:lnTo>
                        <a:lnTo>
                          <a:pt x="71" y="95"/>
                        </a:lnTo>
                        <a:lnTo>
                          <a:pt x="58" y="85"/>
                        </a:lnTo>
                        <a:lnTo>
                          <a:pt x="46" y="73"/>
                        </a:lnTo>
                        <a:lnTo>
                          <a:pt x="36" y="61"/>
                        </a:lnTo>
                        <a:lnTo>
                          <a:pt x="26" y="48"/>
                        </a:lnTo>
                        <a:lnTo>
                          <a:pt x="16" y="34"/>
                        </a:lnTo>
                        <a:lnTo>
                          <a:pt x="7" y="1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91" name=""/>
                  <p:cNvSpPr/>
                  <p:nvPr/>
                </p:nvSpPr>
                <p:spPr>
                  <a:xfrm flipH="1">
                    <a:off x="3415320" y="5349960"/>
                    <a:ext cx="2232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389" h="273">
                        <a:moveTo>
                          <a:pt x="0" y="0"/>
                        </a:moveTo>
                        <a:lnTo>
                          <a:pt x="3" y="5"/>
                        </a:lnTo>
                        <a:lnTo>
                          <a:pt x="8" y="11"/>
                        </a:lnTo>
                        <a:lnTo>
                          <a:pt x="13" y="16"/>
                        </a:lnTo>
                        <a:lnTo>
                          <a:pt x="19" y="22"/>
                        </a:lnTo>
                        <a:lnTo>
                          <a:pt x="27" y="30"/>
                        </a:lnTo>
                        <a:lnTo>
                          <a:pt x="35" y="37"/>
                        </a:lnTo>
                        <a:lnTo>
                          <a:pt x="44" y="46"/>
                        </a:lnTo>
                        <a:lnTo>
                          <a:pt x="53" y="54"/>
                        </a:lnTo>
                        <a:lnTo>
                          <a:pt x="64" y="64"/>
                        </a:lnTo>
                        <a:lnTo>
                          <a:pt x="75" y="73"/>
                        </a:lnTo>
                        <a:lnTo>
                          <a:pt x="86" y="82"/>
                        </a:lnTo>
                        <a:lnTo>
                          <a:pt x="99" y="92"/>
                        </a:lnTo>
                        <a:lnTo>
                          <a:pt x="113" y="102"/>
                        </a:lnTo>
                        <a:lnTo>
                          <a:pt x="126" y="113"/>
                        </a:lnTo>
                        <a:lnTo>
                          <a:pt x="139" y="123"/>
                        </a:lnTo>
                        <a:lnTo>
                          <a:pt x="153" y="133"/>
                        </a:lnTo>
                        <a:lnTo>
                          <a:pt x="168" y="143"/>
                        </a:lnTo>
                        <a:lnTo>
                          <a:pt x="182" y="153"/>
                        </a:lnTo>
                        <a:lnTo>
                          <a:pt x="197" y="162"/>
                        </a:lnTo>
                        <a:lnTo>
                          <a:pt x="212" y="171"/>
                        </a:lnTo>
                        <a:lnTo>
                          <a:pt x="226" y="180"/>
                        </a:lnTo>
                        <a:lnTo>
                          <a:pt x="242" y="188"/>
                        </a:lnTo>
                        <a:lnTo>
                          <a:pt x="257" y="197"/>
                        </a:lnTo>
                        <a:lnTo>
                          <a:pt x="271" y="204"/>
                        </a:lnTo>
                        <a:lnTo>
                          <a:pt x="286" y="210"/>
                        </a:lnTo>
                        <a:lnTo>
                          <a:pt x="300" y="216"/>
                        </a:lnTo>
                        <a:lnTo>
                          <a:pt x="315" y="222"/>
                        </a:lnTo>
                        <a:lnTo>
                          <a:pt x="330" y="226"/>
                        </a:lnTo>
                        <a:lnTo>
                          <a:pt x="343" y="229"/>
                        </a:lnTo>
                        <a:lnTo>
                          <a:pt x="356" y="232"/>
                        </a:lnTo>
                        <a:lnTo>
                          <a:pt x="369" y="233"/>
                        </a:lnTo>
                        <a:lnTo>
                          <a:pt x="381" y="235"/>
                        </a:lnTo>
                        <a:lnTo>
                          <a:pt x="379" y="242"/>
                        </a:lnTo>
                        <a:lnTo>
                          <a:pt x="379" y="249"/>
                        </a:lnTo>
                        <a:lnTo>
                          <a:pt x="381" y="257"/>
                        </a:lnTo>
                        <a:lnTo>
                          <a:pt x="382" y="263"/>
                        </a:lnTo>
                        <a:lnTo>
                          <a:pt x="385" y="267"/>
                        </a:lnTo>
                        <a:lnTo>
                          <a:pt x="386" y="270"/>
                        </a:lnTo>
                        <a:lnTo>
                          <a:pt x="389" y="273"/>
                        </a:lnTo>
                        <a:lnTo>
                          <a:pt x="389" y="273"/>
                        </a:lnTo>
                        <a:lnTo>
                          <a:pt x="379" y="271"/>
                        </a:lnTo>
                        <a:lnTo>
                          <a:pt x="368" y="268"/>
                        </a:lnTo>
                        <a:lnTo>
                          <a:pt x="356" y="265"/>
                        </a:lnTo>
                        <a:lnTo>
                          <a:pt x="343" y="263"/>
                        </a:lnTo>
                        <a:lnTo>
                          <a:pt x="331" y="258"/>
                        </a:lnTo>
                        <a:lnTo>
                          <a:pt x="319" y="254"/>
                        </a:lnTo>
                        <a:lnTo>
                          <a:pt x="306" y="249"/>
                        </a:lnTo>
                        <a:lnTo>
                          <a:pt x="293" y="244"/>
                        </a:lnTo>
                        <a:lnTo>
                          <a:pt x="282" y="239"/>
                        </a:lnTo>
                        <a:lnTo>
                          <a:pt x="268" y="233"/>
                        </a:lnTo>
                        <a:lnTo>
                          <a:pt x="255" y="226"/>
                        </a:lnTo>
                        <a:lnTo>
                          <a:pt x="242" y="220"/>
                        </a:lnTo>
                        <a:lnTo>
                          <a:pt x="229" y="213"/>
                        </a:lnTo>
                        <a:lnTo>
                          <a:pt x="216" y="206"/>
                        </a:lnTo>
                        <a:lnTo>
                          <a:pt x="203" y="197"/>
                        </a:lnTo>
                        <a:lnTo>
                          <a:pt x="190" y="188"/>
                        </a:lnTo>
                        <a:lnTo>
                          <a:pt x="177" y="180"/>
                        </a:lnTo>
                        <a:lnTo>
                          <a:pt x="164" y="171"/>
                        </a:lnTo>
                        <a:lnTo>
                          <a:pt x="150" y="161"/>
                        </a:lnTo>
                        <a:lnTo>
                          <a:pt x="139" y="152"/>
                        </a:lnTo>
                        <a:lnTo>
                          <a:pt x="126" y="140"/>
                        </a:lnTo>
                        <a:lnTo>
                          <a:pt x="113" y="130"/>
                        </a:lnTo>
                        <a:lnTo>
                          <a:pt x="101" y="118"/>
                        </a:lnTo>
                        <a:lnTo>
                          <a:pt x="88" y="107"/>
                        </a:lnTo>
                        <a:lnTo>
                          <a:pt x="76" y="95"/>
                        </a:lnTo>
                        <a:lnTo>
                          <a:pt x="64" y="83"/>
                        </a:lnTo>
                        <a:lnTo>
                          <a:pt x="53" y="70"/>
                        </a:lnTo>
                        <a:lnTo>
                          <a:pt x="43" y="57"/>
                        </a:lnTo>
                        <a:lnTo>
                          <a:pt x="31" y="44"/>
                        </a:lnTo>
                        <a:lnTo>
                          <a:pt x="21" y="30"/>
                        </a:lnTo>
                        <a:lnTo>
                          <a:pt x="11" y="1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92" name=""/>
                  <p:cNvSpPr/>
                  <p:nvPr/>
                </p:nvSpPr>
                <p:spPr>
                  <a:xfrm flipH="1">
                    <a:off x="3413880" y="5360040"/>
                    <a:ext cx="1440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53" h="127">
                        <a:moveTo>
                          <a:pt x="0" y="0"/>
                        </a:moveTo>
                        <a:lnTo>
                          <a:pt x="8" y="10"/>
                        </a:lnTo>
                        <a:lnTo>
                          <a:pt x="16" y="20"/>
                        </a:lnTo>
                        <a:lnTo>
                          <a:pt x="24" y="32"/>
                        </a:lnTo>
                        <a:lnTo>
                          <a:pt x="35" y="42"/>
                        </a:lnTo>
                        <a:lnTo>
                          <a:pt x="45" y="53"/>
                        </a:lnTo>
                        <a:lnTo>
                          <a:pt x="57" y="63"/>
                        </a:lnTo>
                        <a:lnTo>
                          <a:pt x="70" y="71"/>
                        </a:lnTo>
                        <a:lnTo>
                          <a:pt x="83" y="80"/>
                        </a:lnTo>
                        <a:lnTo>
                          <a:pt x="97" y="87"/>
                        </a:lnTo>
                        <a:lnTo>
                          <a:pt x="115" y="95"/>
                        </a:lnTo>
                        <a:lnTo>
                          <a:pt x="132" y="101"/>
                        </a:lnTo>
                        <a:lnTo>
                          <a:pt x="153" y="105"/>
                        </a:lnTo>
                        <a:lnTo>
                          <a:pt x="175" y="108"/>
                        </a:lnTo>
                        <a:lnTo>
                          <a:pt x="198" y="109"/>
                        </a:lnTo>
                        <a:lnTo>
                          <a:pt x="224" y="108"/>
                        </a:lnTo>
                        <a:lnTo>
                          <a:pt x="253" y="106"/>
                        </a:lnTo>
                        <a:lnTo>
                          <a:pt x="240" y="111"/>
                        </a:lnTo>
                        <a:lnTo>
                          <a:pt x="227" y="115"/>
                        </a:lnTo>
                        <a:lnTo>
                          <a:pt x="212" y="120"/>
                        </a:lnTo>
                        <a:lnTo>
                          <a:pt x="196" y="122"/>
                        </a:lnTo>
                        <a:lnTo>
                          <a:pt x="180" y="125"/>
                        </a:lnTo>
                        <a:lnTo>
                          <a:pt x="164" y="127"/>
                        </a:lnTo>
                        <a:lnTo>
                          <a:pt x="147" y="125"/>
                        </a:lnTo>
                        <a:lnTo>
                          <a:pt x="129" y="122"/>
                        </a:lnTo>
                        <a:lnTo>
                          <a:pt x="112" y="120"/>
                        </a:lnTo>
                        <a:lnTo>
                          <a:pt x="96" y="112"/>
                        </a:lnTo>
                        <a:lnTo>
                          <a:pt x="78" y="102"/>
                        </a:lnTo>
                        <a:lnTo>
                          <a:pt x="61" y="89"/>
                        </a:lnTo>
                        <a:lnTo>
                          <a:pt x="45" y="71"/>
                        </a:lnTo>
                        <a:lnTo>
                          <a:pt x="30" y="53"/>
                        </a:lnTo>
                        <a:lnTo>
                          <a:pt x="14" y="2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93" name=""/>
                  <p:cNvSpPr/>
                  <p:nvPr/>
                </p:nvSpPr>
                <p:spPr>
                  <a:xfrm flipH="1">
                    <a:off x="3445920" y="5265360"/>
                    <a:ext cx="22680" cy="23760"/>
                  </a:xfrm>
                  <a:custGeom>
                    <a:avLst/>
                    <a:gdLst/>
                    <a:ahLst/>
                    <a:rect l="l" t="t" r="r" b="b"/>
                    <a:pathLst>
                      <a:path w="398" h="453">
                        <a:moveTo>
                          <a:pt x="398" y="0"/>
                        </a:moveTo>
                        <a:lnTo>
                          <a:pt x="391" y="22"/>
                        </a:lnTo>
                        <a:lnTo>
                          <a:pt x="382" y="42"/>
                        </a:lnTo>
                        <a:lnTo>
                          <a:pt x="375" y="63"/>
                        </a:lnTo>
                        <a:lnTo>
                          <a:pt x="366" y="83"/>
                        </a:lnTo>
                        <a:lnTo>
                          <a:pt x="357" y="103"/>
                        </a:lnTo>
                        <a:lnTo>
                          <a:pt x="347" y="122"/>
                        </a:lnTo>
                        <a:lnTo>
                          <a:pt x="337" y="140"/>
                        </a:lnTo>
                        <a:lnTo>
                          <a:pt x="326" y="159"/>
                        </a:lnTo>
                        <a:lnTo>
                          <a:pt x="315" y="176"/>
                        </a:lnTo>
                        <a:lnTo>
                          <a:pt x="303" y="194"/>
                        </a:lnTo>
                        <a:lnTo>
                          <a:pt x="291" y="210"/>
                        </a:lnTo>
                        <a:lnTo>
                          <a:pt x="280" y="226"/>
                        </a:lnTo>
                        <a:lnTo>
                          <a:pt x="268" y="242"/>
                        </a:lnTo>
                        <a:lnTo>
                          <a:pt x="255" y="256"/>
                        </a:lnTo>
                        <a:lnTo>
                          <a:pt x="242" y="271"/>
                        </a:lnTo>
                        <a:lnTo>
                          <a:pt x="229" y="285"/>
                        </a:lnTo>
                        <a:lnTo>
                          <a:pt x="214" y="300"/>
                        </a:lnTo>
                        <a:lnTo>
                          <a:pt x="201" y="313"/>
                        </a:lnTo>
                        <a:lnTo>
                          <a:pt x="188" y="325"/>
                        </a:lnTo>
                        <a:lnTo>
                          <a:pt x="173" y="338"/>
                        </a:lnTo>
                        <a:lnTo>
                          <a:pt x="159" y="349"/>
                        </a:lnTo>
                        <a:lnTo>
                          <a:pt x="146" y="360"/>
                        </a:lnTo>
                        <a:lnTo>
                          <a:pt x="131" y="370"/>
                        </a:lnTo>
                        <a:lnTo>
                          <a:pt x="117" y="382"/>
                        </a:lnTo>
                        <a:lnTo>
                          <a:pt x="102" y="390"/>
                        </a:lnTo>
                        <a:lnTo>
                          <a:pt x="87" y="400"/>
                        </a:lnTo>
                        <a:lnTo>
                          <a:pt x="73" y="409"/>
                        </a:lnTo>
                        <a:lnTo>
                          <a:pt x="58" y="416"/>
                        </a:lnTo>
                        <a:lnTo>
                          <a:pt x="44" y="425"/>
                        </a:lnTo>
                        <a:lnTo>
                          <a:pt x="29" y="432"/>
                        </a:lnTo>
                        <a:lnTo>
                          <a:pt x="15" y="440"/>
                        </a:lnTo>
                        <a:lnTo>
                          <a:pt x="0" y="446"/>
                        </a:lnTo>
                        <a:lnTo>
                          <a:pt x="7" y="449"/>
                        </a:lnTo>
                        <a:lnTo>
                          <a:pt x="15" y="450"/>
                        </a:lnTo>
                        <a:lnTo>
                          <a:pt x="22" y="451"/>
                        </a:lnTo>
                        <a:lnTo>
                          <a:pt x="29" y="453"/>
                        </a:lnTo>
                        <a:lnTo>
                          <a:pt x="36" y="453"/>
                        </a:lnTo>
                        <a:lnTo>
                          <a:pt x="42" y="453"/>
                        </a:lnTo>
                        <a:lnTo>
                          <a:pt x="50" y="453"/>
                        </a:lnTo>
                        <a:lnTo>
                          <a:pt x="57" y="451"/>
                        </a:lnTo>
                        <a:lnTo>
                          <a:pt x="61" y="450"/>
                        </a:lnTo>
                        <a:lnTo>
                          <a:pt x="67" y="450"/>
                        </a:lnTo>
                        <a:lnTo>
                          <a:pt x="73" y="449"/>
                        </a:lnTo>
                        <a:lnTo>
                          <a:pt x="76" y="447"/>
                        </a:lnTo>
                        <a:lnTo>
                          <a:pt x="80" y="447"/>
                        </a:lnTo>
                        <a:lnTo>
                          <a:pt x="83" y="446"/>
                        </a:lnTo>
                        <a:lnTo>
                          <a:pt x="85" y="446"/>
                        </a:lnTo>
                        <a:lnTo>
                          <a:pt x="85" y="446"/>
                        </a:lnTo>
                        <a:lnTo>
                          <a:pt x="99" y="435"/>
                        </a:lnTo>
                        <a:lnTo>
                          <a:pt x="112" y="427"/>
                        </a:lnTo>
                        <a:lnTo>
                          <a:pt x="127" y="416"/>
                        </a:lnTo>
                        <a:lnTo>
                          <a:pt x="140" y="405"/>
                        </a:lnTo>
                        <a:lnTo>
                          <a:pt x="153" y="395"/>
                        </a:lnTo>
                        <a:lnTo>
                          <a:pt x="168" y="384"/>
                        </a:lnTo>
                        <a:lnTo>
                          <a:pt x="181" y="373"/>
                        </a:lnTo>
                        <a:lnTo>
                          <a:pt x="192" y="361"/>
                        </a:lnTo>
                        <a:lnTo>
                          <a:pt x="205" y="349"/>
                        </a:lnTo>
                        <a:lnTo>
                          <a:pt x="219" y="338"/>
                        </a:lnTo>
                        <a:lnTo>
                          <a:pt x="232" y="325"/>
                        </a:lnTo>
                        <a:lnTo>
                          <a:pt x="243" y="313"/>
                        </a:lnTo>
                        <a:lnTo>
                          <a:pt x="255" y="300"/>
                        </a:lnTo>
                        <a:lnTo>
                          <a:pt x="265" y="287"/>
                        </a:lnTo>
                        <a:lnTo>
                          <a:pt x="277" y="274"/>
                        </a:lnTo>
                        <a:lnTo>
                          <a:pt x="289" y="259"/>
                        </a:lnTo>
                        <a:lnTo>
                          <a:pt x="299" y="246"/>
                        </a:lnTo>
                        <a:lnTo>
                          <a:pt x="309" y="231"/>
                        </a:lnTo>
                        <a:lnTo>
                          <a:pt x="318" y="217"/>
                        </a:lnTo>
                        <a:lnTo>
                          <a:pt x="328" y="202"/>
                        </a:lnTo>
                        <a:lnTo>
                          <a:pt x="337" y="186"/>
                        </a:lnTo>
                        <a:lnTo>
                          <a:pt x="344" y="172"/>
                        </a:lnTo>
                        <a:lnTo>
                          <a:pt x="353" y="156"/>
                        </a:lnTo>
                        <a:lnTo>
                          <a:pt x="360" y="140"/>
                        </a:lnTo>
                        <a:lnTo>
                          <a:pt x="366" y="124"/>
                        </a:lnTo>
                        <a:lnTo>
                          <a:pt x="373" y="106"/>
                        </a:lnTo>
                        <a:lnTo>
                          <a:pt x="379" y="89"/>
                        </a:lnTo>
                        <a:lnTo>
                          <a:pt x="383" y="73"/>
                        </a:lnTo>
                        <a:lnTo>
                          <a:pt x="388" y="54"/>
                        </a:lnTo>
                        <a:lnTo>
                          <a:pt x="392" y="36"/>
                        </a:lnTo>
                        <a:lnTo>
                          <a:pt x="395" y="17"/>
                        </a:lnTo>
                        <a:lnTo>
                          <a:pt x="3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3040" bIns="-23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94" name=""/>
                  <p:cNvSpPr/>
                  <p:nvPr/>
                </p:nvSpPr>
                <p:spPr>
                  <a:xfrm flipH="1">
                    <a:off x="3422160" y="5253480"/>
                    <a:ext cx="50760" cy="39960"/>
                  </a:xfrm>
                  <a:custGeom>
                    <a:avLst/>
                    <a:gdLst/>
                    <a:ahLst/>
                    <a:rect l="l" t="t" r="r" b="b"/>
                    <a:pathLst>
                      <a:path w="889" h="759">
                        <a:moveTo>
                          <a:pt x="889" y="0"/>
                        </a:moveTo>
                        <a:lnTo>
                          <a:pt x="886" y="18"/>
                        </a:lnTo>
                        <a:lnTo>
                          <a:pt x="883" y="34"/>
                        </a:lnTo>
                        <a:lnTo>
                          <a:pt x="877" y="51"/>
                        </a:lnTo>
                        <a:lnTo>
                          <a:pt x="870" y="70"/>
                        </a:lnTo>
                        <a:lnTo>
                          <a:pt x="861" y="89"/>
                        </a:lnTo>
                        <a:lnTo>
                          <a:pt x="851" y="108"/>
                        </a:lnTo>
                        <a:lnTo>
                          <a:pt x="841" y="129"/>
                        </a:lnTo>
                        <a:lnTo>
                          <a:pt x="828" y="150"/>
                        </a:lnTo>
                        <a:lnTo>
                          <a:pt x="815" y="171"/>
                        </a:lnTo>
                        <a:lnTo>
                          <a:pt x="799" y="193"/>
                        </a:lnTo>
                        <a:lnTo>
                          <a:pt x="783" y="215"/>
                        </a:lnTo>
                        <a:lnTo>
                          <a:pt x="765" y="236"/>
                        </a:lnTo>
                        <a:lnTo>
                          <a:pt x="746" y="260"/>
                        </a:lnTo>
                        <a:lnTo>
                          <a:pt x="727" y="283"/>
                        </a:lnTo>
                        <a:lnTo>
                          <a:pt x="707" y="305"/>
                        </a:lnTo>
                        <a:lnTo>
                          <a:pt x="686" y="328"/>
                        </a:lnTo>
                        <a:lnTo>
                          <a:pt x="663" y="351"/>
                        </a:lnTo>
                        <a:lnTo>
                          <a:pt x="641" y="375"/>
                        </a:lnTo>
                        <a:lnTo>
                          <a:pt x="617" y="399"/>
                        </a:lnTo>
                        <a:lnTo>
                          <a:pt x="592" y="423"/>
                        </a:lnTo>
                        <a:lnTo>
                          <a:pt x="567" y="446"/>
                        </a:lnTo>
                        <a:lnTo>
                          <a:pt x="541" y="469"/>
                        </a:lnTo>
                        <a:lnTo>
                          <a:pt x="515" y="493"/>
                        </a:lnTo>
                        <a:lnTo>
                          <a:pt x="488" y="516"/>
                        </a:lnTo>
                        <a:lnTo>
                          <a:pt x="461" y="539"/>
                        </a:lnTo>
                        <a:lnTo>
                          <a:pt x="431" y="561"/>
                        </a:lnTo>
                        <a:lnTo>
                          <a:pt x="404" y="583"/>
                        </a:lnTo>
                        <a:lnTo>
                          <a:pt x="375" y="605"/>
                        </a:lnTo>
                        <a:lnTo>
                          <a:pt x="346" y="627"/>
                        </a:lnTo>
                        <a:lnTo>
                          <a:pt x="316" y="647"/>
                        </a:lnTo>
                        <a:lnTo>
                          <a:pt x="287" y="669"/>
                        </a:lnTo>
                        <a:lnTo>
                          <a:pt x="258" y="689"/>
                        </a:lnTo>
                        <a:lnTo>
                          <a:pt x="246" y="695"/>
                        </a:lnTo>
                        <a:lnTo>
                          <a:pt x="233" y="702"/>
                        </a:lnTo>
                        <a:lnTo>
                          <a:pt x="220" y="708"/>
                        </a:lnTo>
                        <a:lnTo>
                          <a:pt x="206" y="714"/>
                        </a:lnTo>
                        <a:lnTo>
                          <a:pt x="191" y="718"/>
                        </a:lnTo>
                        <a:lnTo>
                          <a:pt x="175" y="724"/>
                        </a:lnTo>
                        <a:lnTo>
                          <a:pt x="159" y="730"/>
                        </a:lnTo>
                        <a:lnTo>
                          <a:pt x="142" y="735"/>
                        </a:lnTo>
                        <a:lnTo>
                          <a:pt x="126" y="739"/>
                        </a:lnTo>
                        <a:lnTo>
                          <a:pt x="109" y="743"/>
                        </a:lnTo>
                        <a:lnTo>
                          <a:pt x="93" y="746"/>
                        </a:lnTo>
                        <a:lnTo>
                          <a:pt x="76" y="749"/>
                        </a:lnTo>
                        <a:lnTo>
                          <a:pt x="60" y="753"/>
                        </a:lnTo>
                        <a:lnTo>
                          <a:pt x="45" y="755"/>
                        </a:lnTo>
                        <a:lnTo>
                          <a:pt x="31" y="758"/>
                        </a:lnTo>
                        <a:lnTo>
                          <a:pt x="16" y="759"/>
                        </a:lnTo>
                        <a:lnTo>
                          <a:pt x="12" y="755"/>
                        </a:lnTo>
                        <a:lnTo>
                          <a:pt x="7" y="751"/>
                        </a:lnTo>
                        <a:lnTo>
                          <a:pt x="6" y="746"/>
                        </a:lnTo>
                        <a:lnTo>
                          <a:pt x="3" y="742"/>
                        </a:lnTo>
                        <a:lnTo>
                          <a:pt x="2" y="737"/>
                        </a:lnTo>
                        <a:lnTo>
                          <a:pt x="0" y="735"/>
                        </a:lnTo>
                        <a:lnTo>
                          <a:pt x="0" y="733"/>
                        </a:lnTo>
                        <a:lnTo>
                          <a:pt x="0" y="732"/>
                        </a:lnTo>
                        <a:lnTo>
                          <a:pt x="24" y="723"/>
                        </a:lnTo>
                        <a:lnTo>
                          <a:pt x="50" y="713"/>
                        </a:lnTo>
                        <a:lnTo>
                          <a:pt x="75" y="702"/>
                        </a:lnTo>
                        <a:lnTo>
                          <a:pt x="102" y="691"/>
                        </a:lnTo>
                        <a:lnTo>
                          <a:pt x="130" y="679"/>
                        </a:lnTo>
                        <a:lnTo>
                          <a:pt x="158" y="668"/>
                        </a:lnTo>
                        <a:lnTo>
                          <a:pt x="185" y="654"/>
                        </a:lnTo>
                        <a:lnTo>
                          <a:pt x="214" y="641"/>
                        </a:lnTo>
                        <a:lnTo>
                          <a:pt x="244" y="628"/>
                        </a:lnTo>
                        <a:lnTo>
                          <a:pt x="273" y="612"/>
                        </a:lnTo>
                        <a:lnTo>
                          <a:pt x="303" y="598"/>
                        </a:lnTo>
                        <a:lnTo>
                          <a:pt x="334" y="580"/>
                        </a:lnTo>
                        <a:lnTo>
                          <a:pt x="363" y="564"/>
                        </a:lnTo>
                        <a:lnTo>
                          <a:pt x="394" y="547"/>
                        </a:lnTo>
                        <a:lnTo>
                          <a:pt x="424" y="528"/>
                        </a:lnTo>
                        <a:lnTo>
                          <a:pt x="455" y="507"/>
                        </a:lnTo>
                        <a:lnTo>
                          <a:pt x="484" y="487"/>
                        </a:lnTo>
                        <a:lnTo>
                          <a:pt x="513" y="465"/>
                        </a:lnTo>
                        <a:lnTo>
                          <a:pt x="544" y="442"/>
                        </a:lnTo>
                        <a:lnTo>
                          <a:pt x="573" y="418"/>
                        </a:lnTo>
                        <a:lnTo>
                          <a:pt x="600" y="394"/>
                        </a:lnTo>
                        <a:lnTo>
                          <a:pt x="630" y="367"/>
                        </a:lnTo>
                        <a:lnTo>
                          <a:pt x="657" y="340"/>
                        </a:lnTo>
                        <a:lnTo>
                          <a:pt x="684" y="311"/>
                        </a:lnTo>
                        <a:lnTo>
                          <a:pt x="710" y="282"/>
                        </a:lnTo>
                        <a:lnTo>
                          <a:pt x="736" y="249"/>
                        </a:lnTo>
                        <a:lnTo>
                          <a:pt x="759" y="217"/>
                        </a:lnTo>
                        <a:lnTo>
                          <a:pt x="784" y="184"/>
                        </a:lnTo>
                        <a:lnTo>
                          <a:pt x="806" y="149"/>
                        </a:lnTo>
                        <a:lnTo>
                          <a:pt x="828" y="111"/>
                        </a:lnTo>
                        <a:lnTo>
                          <a:pt x="848" y="73"/>
                        </a:lnTo>
                        <a:lnTo>
                          <a:pt x="867" y="34"/>
                        </a:lnTo>
                        <a:lnTo>
                          <a:pt x="871" y="27"/>
                        </a:lnTo>
                        <a:lnTo>
                          <a:pt x="876" y="21"/>
                        </a:lnTo>
                        <a:lnTo>
                          <a:pt x="879" y="15"/>
                        </a:lnTo>
                        <a:lnTo>
                          <a:pt x="883" y="11"/>
                        </a:lnTo>
                        <a:lnTo>
                          <a:pt x="885" y="6"/>
                        </a:lnTo>
                        <a:lnTo>
                          <a:pt x="888" y="3"/>
                        </a:lnTo>
                        <a:lnTo>
                          <a:pt x="889" y="2"/>
                        </a:lnTo>
                        <a:lnTo>
                          <a:pt x="889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6840" bIns="-6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95" name=""/>
                  <p:cNvSpPr/>
                  <p:nvPr/>
                </p:nvSpPr>
                <p:spPr>
                  <a:xfrm flipH="1">
                    <a:off x="3402000" y="5249160"/>
                    <a:ext cx="543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1" h="634">
                        <a:moveTo>
                          <a:pt x="94" y="531"/>
                        </a:moveTo>
                        <a:lnTo>
                          <a:pt x="108" y="523"/>
                        </a:lnTo>
                        <a:lnTo>
                          <a:pt x="122" y="516"/>
                        </a:lnTo>
                        <a:lnTo>
                          <a:pt x="135" y="509"/>
                        </a:lnTo>
                        <a:lnTo>
                          <a:pt x="151" y="502"/>
                        </a:lnTo>
                        <a:lnTo>
                          <a:pt x="166" y="494"/>
                        </a:lnTo>
                        <a:lnTo>
                          <a:pt x="182" y="487"/>
                        </a:lnTo>
                        <a:lnTo>
                          <a:pt x="199" y="478"/>
                        </a:lnTo>
                        <a:lnTo>
                          <a:pt x="217" y="471"/>
                        </a:lnTo>
                        <a:lnTo>
                          <a:pt x="234" y="461"/>
                        </a:lnTo>
                        <a:lnTo>
                          <a:pt x="255" y="452"/>
                        </a:lnTo>
                        <a:lnTo>
                          <a:pt x="274" y="442"/>
                        </a:lnTo>
                        <a:lnTo>
                          <a:pt x="294" y="432"/>
                        </a:lnTo>
                        <a:lnTo>
                          <a:pt x="316" y="420"/>
                        </a:lnTo>
                        <a:lnTo>
                          <a:pt x="339" y="408"/>
                        </a:lnTo>
                        <a:lnTo>
                          <a:pt x="363" y="395"/>
                        </a:lnTo>
                        <a:lnTo>
                          <a:pt x="387" y="381"/>
                        </a:lnTo>
                        <a:lnTo>
                          <a:pt x="414" y="366"/>
                        </a:lnTo>
                        <a:lnTo>
                          <a:pt x="440" y="351"/>
                        </a:lnTo>
                        <a:lnTo>
                          <a:pt x="467" y="334"/>
                        </a:lnTo>
                        <a:lnTo>
                          <a:pt x="497" y="317"/>
                        </a:lnTo>
                        <a:lnTo>
                          <a:pt x="527" y="298"/>
                        </a:lnTo>
                        <a:lnTo>
                          <a:pt x="558" y="279"/>
                        </a:lnTo>
                        <a:lnTo>
                          <a:pt x="591" y="257"/>
                        </a:lnTo>
                        <a:lnTo>
                          <a:pt x="626" y="234"/>
                        </a:lnTo>
                        <a:lnTo>
                          <a:pt x="661" y="210"/>
                        </a:lnTo>
                        <a:lnTo>
                          <a:pt x="698" y="185"/>
                        </a:lnTo>
                        <a:lnTo>
                          <a:pt x="737" y="158"/>
                        </a:lnTo>
                        <a:lnTo>
                          <a:pt x="776" y="130"/>
                        </a:lnTo>
                        <a:lnTo>
                          <a:pt x="817" y="99"/>
                        </a:lnTo>
                        <a:lnTo>
                          <a:pt x="861" y="69"/>
                        </a:lnTo>
                        <a:lnTo>
                          <a:pt x="905" y="35"/>
                        </a:lnTo>
                        <a:lnTo>
                          <a:pt x="951" y="0"/>
                        </a:lnTo>
                        <a:lnTo>
                          <a:pt x="909" y="35"/>
                        </a:lnTo>
                        <a:lnTo>
                          <a:pt x="868" y="70"/>
                        </a:lnTo>
                        <a:lnTo>
                          <a:pt x="827" y="104"/>
                        </a:lnTo>
                        <a:lnTo>
                          <a:pt x="787" y="136"/>
                        </a:lnTo>
                        <a:lnTo>
                          <a:pt x="746" y="168"/>
                        </a:lnTo>
                        <a:lnTo>
                          <a:pt x="706" y="199"/>
                        </a:lnTo>
                        <a:lnTo>
                          <a:pt x="666" y="229"/>
                        </a:lnTo>
                        <a:lnTo>
                          <a:pt x="626" y="258"/>
                        </a:lnTo>
                        <a:lnTo>
                          <a:pt x="588" y="284"/>
                        </a:lnTo>
                        <a:lnTo>
                          <a:pt x="551" y="312"/>
                        </a:lnTo>
                        <a:lnTo>
                          <a:pt x="513" y="337"/>
                        </a:lnTo>
                        <a:lnTo>
                          <a:pt x="476" y="363"/>
                        </a:lnTo>
                        <a:lnTo>
                          <a:pt x="441" y="386"/>
                        </a:lnTo>
                        <a:lnTo>
                          <a:pt x="406" y="408"/>
                        </a:lnTo>
                        <a:lnTo>
                          <a:pt x="373" y="430"/>
                        </a:lnTo>
                        <a:lnTo>
                          <a:pt x="339" y="452"/>
                        </a:lnTo>
                        <a:lnTo>
                          <a:pt x="307" y="471"/>
                        </a:lnTo>
                        <a:lnTo>
                          <a:pt x="277" y="490"/>
                        </a:lnTo>
                        <a:lnTo>
                          <a:pt x="247" y="507"/>
                        </a:lnTo>
                        <a:lnTo>
                          <a:pt x="220" y="523"/>
                        </a:lnTo>
                        <a:lnTo>
                          <a:pt x="192" y="539"/>
                        </a:lnTo>
                        <a:lnTo>
                          <a:pt x="167" y="552"/>
                        </a:lnTo>
                        <a:lnTo>
                          <a:pt x="143" y="566"/>
                        </a:lnTo>
                        <a:lnTo>
                          <a:pt x="121" y="577"/>
                        </a:lnTo>
                        <a:lnTo>
                          <a:pt x="99" y="589"/>
                        </a:lnTo>
                        <a:lnTo>
                          <a:pt x="80" y="599"/>
                        </a:lnTo>
                        <a:lnTo>
                          <a:pt x="62" y="608"/>
                        </a:lnTo>
                        <a:lnTo>
                          <a:pt x="45" y="615"/>
                        </a:lnTo>
                        <a:lnTo>
                          <a:pt x="30" y="621"/>
                        </a:lnTo>
                        <a:lnTo>
                          <a:pt x="19" y="627"/>
                        </a:lnTo>
                        <a:lnTo>
                          <a:pt x="9" y="630"/>
                        </a:lnTo>
                        <a:lnTo>
                          <a:pt x="0" y="634"/>
                        </a:lnTo>
                        <a:lnTo>
                          <a:pt x="6" y="628"/>
                        </a:lnTo>
                        <a:lnTo>
                          <a:pt x="11" y="621"/>
                        </a:lnTo>
                        <a:lnTo>
                          <a:pt x="19" y="614"/>
                        </a:lnTo>
                        <a:lnTo>
                          <a:pt x="26" y="606"/>
                        </a:lnTo>
                        <a:lnTo>
                          <a:pt x="33" y="598"/>
                        </a:lnTo>
                        <a:lnTo>
                          <a:pt x="42" y="589"/>
                        </a:lnTo>
                        <a:lnTo>
                          <a:pt x="49" y="580"/>
                        </a:lnTo>
                        <a:lnTo>
                          <a:pt x="57" y="571"/>
                        </a:lnTo>
                        <a:lnTo>
                          <a:pt x="65" y="563"/>
                        </a:lnTo>
                        <a:lnTo>
                          <a:pt x="71" y="555"/>
                        </a:lnTo>
                        <a:lnTo>
                          <a:pt x="78" y="548"/>
                        </a:lnTo>
                        <a:lnTo>
                          <a:pt x="84" y="542"/>
                        </a:lnTo>
                        <a:lnTo>
                          <a:pt x="89" y="538"/>
                        </a:lnTo>
                        <a:lnTo>
                          <a:pt x="92" y="534"/>
                        </a:lnTo>
                        <a:lnTo>
                          <a:pt x="94" y="531"/>
                        </a:lnTo>
                        <a:lnTo>
                          <a:pt x="94" y="53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96" name=""/>
                  <p:cNvSpPr/>
                  <p:nvPr/>
                </p:nvSpPr>
                <p:spPr>
                  <a:xfrm flipH="1">
                    <a:off x="3371040" y="5239080"/>
                    <a:ext cx="115200" cy="65160"/>
                  </a:xfrm>
                  <a:custGeom>
                    <a:avLst/>
                    <a:gdLst/>
                    <a:ahLst/>
                    <a:rect l="l" t="t" r="r" b="b"/>
                    <a:pathLst>
                      <a:path w="2012" h="1228">
                        <a:moveTo>
                          <a:pt x="2012" y="0"/>
                        </a:moveTo>
                        <a:lnTo>
                          <a:pt x="1987" y="10"/>
                        </a:lnTo>
                        <a:lnTo>
                          <a:pt x="1965" y="19"/>
                        </a:lnTo>
                        <a:lnTo>
                          <a:pt x="1942" y="27"/>
                        </a:lnTo>
                        <a:lnTo>
                          <a:pt x="1921" y="36"/>
                        </a:lnTo>
                        <a:lnTo>
                          <a:pt x="1899" y="45"/>
                        </a:lnTo>
                        <a:lnTo>
                          <a:pt x="1881" y="55"/>
                        </a:lnTo>
                        <a:lnTo>
                          <a:pt x="1862" y="64"/>
                        </a:lnTo>
                        <a:lnTo>
                          <a:pt x="1843" y="72"/>
                        </a:lnTo>
                        <a:lnTo>
                          <a:pt x="1825" y="81"/>
                        </a:lnTo>
                        <a:lnTo>
                          <a:pt x="1809" y="90"/>
                        </a:lnTo>
                        <a:lnTo>
                          <a:pt x="1793" y="99"/>
                        </a:lnTo>
                        <a:lnTo>
                          <a:pt x="1776" y="107"/>
                        </a:lnTo>
                        <a:lnTo>
                          <a:pt x="1761" y="116"/>
                        </a:lnTo>
                        <a:lnTo>
                          <a:pt x="1746" y="125"/>
                        </a:lnTo>
                        <a:lnTo>
                          <a:pt x="1733" y="134"/>
                        </a:lnTo>
                        <a:lnTo>
                          <a:pt x="1720" y="142"/>
                        </a:lnTo>
                        <a:lnTo>
                          <a:pt x="1707" y="151"/>
                        </a:lnTo>
                        <a:lnTo>
                          <a:pt x="1694" y="158"/>
                        </a:lnTo>
                        <a:lnTo>
                          <a:pt x="1681" y="167"/>
                        </a:lnTo>
                        <a:lnTo>
                          <a:pt x="1669" y="176"/>
                        </a:lnTo>
                        <a:lnTo>
                          <a:pt x="1659" y="185"/>
                        </a:lnTo>
                        <a:lnTo>
                          <a:pt x="1647" y="192"/>
                        </a:lnTo>
                        <a:lnTo>
                          <a:pt x="1637" y="201"/>
                        </a:lnTo>
                        <a:lnTo>
                          <a:pt x="1627" y="208"/>
                        </a:lnTo>
                        <a:lnTo>
                          <a:pt x="1615" y="217"/>
                        </a:lnTo>
                        <a:lnTo>
                          <a:pt x="1607" y="225"/>
                        </a:lnTo>
                        <a:lnTo>
                          <a:pt x="1596" y="233"/>
                        </a:lnTo>
                        <a:lnTo>
                          <a:pt x="1586" y="240"/>
                        </a:lnTo>
                        <a:lnTo>
                          <a:pt x="1577" y="249"/>
                        </a:lnTo>
                        <a:lnTo>
                          <a:pt x="1567" y="256"/>
                        </a:lnTo>
                        <a:lnTo>
                          <a:pt x="1559" y="265"/>
                        </a:lnTo>
                        <a:lnTo>
                          <a:pt x="1550" y="272"/>
                        </a:lnTo>
                        <a:lnTo>
                          <a:pt x="1532" y="276"/>
                        </a:lnTo>
                        <a:lnTo>
                          <a:pt x="1515" y="281"/>
                        </a:lnTo>
                        <a:lnTo>
                          <a:pt x="1497" y="287"/>
                        </a:lnTo>
                        <a:lnTo>
                          <a:pt x="1481" y="291"/>
                        </a:lnTo>
                        <a:lnTo>
                          <a:pt x="1465" y="297"/>
                        </a:lnTo>
                        <a:lnTo>
                          <a:pt x="1448" y="303"/>
                        </a:lnTo>
                        <a:lnTo>
                          <a:pt x="1432" y="308"/>
                        </a:lnTo>
                        <a:lnTo>
                          <a:pt x="1416" y="314"/>
                        </a:lnTo>
                        <a:lnTo>
                          <a:pt x="1400" y="322"/>
                        </a:lnTo>
                        <a:lnTo>
                          <a:pt x="1384" y="327"/>
                        </a:lnTo>
                        <a:lnTo>
                          <a:pt x="1368" y="335"/>
                        </a:lnTo>
                        <a:lnTo>
                          <a:pt x="1352" y="342"/>
                        </a:lnTo>
                        <a:lnTo>
                          <a:pt x="1336" y="351"/>
                        </a:lnTo>
                        <a:lnTo>
                          <a:pt x="1320" y="359"/>
                        </a:lnTo>
                        <a:lnTo>
                          <a:pt x="1305" y="368"/>
                        </a:lnTo>
                        <a:lnTo>
                          <a:pt x="1289" y="377"/>
                        </a:lnTo>
                        <a:lnTo>
                          <a:pt x="1273" y="387"/>
                        </a:lnTo>
                        <a:lnTo>
                          <a:pt x="1257" y="397"/>
                        </a:lnTo>
                        <a:lnTo>
                          <a:pt x="1242" y="407"/>
                        </a:lnTo>
                        <a:lnTo>
                          <a:pt x="1226" y="419"/>
                        </a:lnTo>
                        <a:lnTo>
                          <a:pt x="1212" y="431"/>
                        </a:lnTo>
                        <a:lnTo>
                          <a:pt x="1196" y="444"/>
                        </a:lnTo>
                        <a:lnTo>
                          <a:pt x="1181" y="457"/>
                        </a:lnTo>
                        <a:lnTo>
                          <a:pt x="1165" y="472"/>
                        </a:lnTo>
                        <a:lnTo>
                          <a:pt x="1151" y="486"/>
                        </a:lnTo>
                        <a:lnTo>
                          <a:pt x="1136" y="501"/>
                        </a:lnTo>
                        <a:lnTo>
                          <a:pt x="1120" y="517"/>
                        </a:lnTo>
                        <a:lnTo>
                          <a:pt x="1104" y="534"/>
                        </a:lnTo>
                        <a:lnTo>
                          <a:pt x="1089" y="552"/>
                        </a:lnTo>
                        <a:lnTo>
                          <a:pt x="1075" y="569"/>
                        </a:lnTo>
                        <a:lnTo>
                          <a:pt x="1059" y="590"/>
                        </a:lnTo>
                        <a:lnTo>
                          <a:pt x="1044" y="608"/>
                        </a:lnTo>
                        <a:lnTo>
                          <a:pt x="1034" y="611"/>
                        </a:lnTo>
                        <a:lnTo>
                          <a:pt x="1024" y="614"/>
                        </a:lnTo>
                        <a:lnTo>
                          <a:pt x="1014" y="617"/>
                        </a:lnTo>
                        <a:lnTo>
                          <a:pt x="1005" y="622"/>
                        </a:lnTo>
                        <a:lnTo>
                          <a:pt x="995" y="626"/>
                        </a:lnTo>
                        <a:lnTo>
                          <a:pt x="984" y="632"/>
                        </a:lnTo>
                        <a:lnTo>
                          <a:pt x="976" y="639"/>
                        </a:lnTo>
                        <a:lnTo>
                          <a:pt x="966" y="646"/>
                        </a:lnTo>
                        <a:lnTo>
                          <a:pt x="957" y="654"/>
                        </a:lnTo>
                        <a:lnTo>
                          <a:pt x="947" y="662"/>
                        </a:lnTo>
                        <a:lnTo>
                          <a:pt x="938" y="673"/>
                        </a:lnTo>
                        <a:lnTo>
                          <a:pt x="929" y="684"/>
                        </a:lnTo>
                        <a:lnTo>
                          <a:pt x="919" y="696"/>
                        </a:lnTo>
                        <a:lnTo>
                          <a:pt x="910" y="709"/>
                        </a:lnTo>
                        <a:lnTo>
                          <a:pt x="901" y="724"/>
                        </a:lnTo>
                        <a:lnTo>
                          <a:pt x="891" y="740"/>
                        </a:lnTo>
                        <a:lnTo>
                          <a:pt x="881" y="740"/>
                        </a:lnTo>
                        <a:lnTo>
                          <a:pt x="871" y="741"/>
                        </a:lnTo>
                        <a:lnTo>
                          <a:pt x="861" y="742"/>
                        </a:lnTo>
                        <a:lnTo>
                          <a:pt x="850" y="744"/>
                        </a:lnTo>
                        <a:lnTo>
                          <a:pt x="839" y="745"/>
                        </a:lnTo>
                        <a:lnTo>
                          <a:pt x="826" y="747"/>
                        </a:lnTo>
                        <a:lnTo>
                          <a:pt x="814" y="751"/>
                        </a:lnTo>
                        <a:lnTo>
                          <a:pt x="801" y="756"/>
                        </a:lnTo>
                        <a:lnTo>
                          <a:pt x="786" y="761"/>
                        </a:lnTo>
                        <a:lnTo>
                          <a:pt x="772" y="769"/>
                        </a:lnTo>
                        <a:lnTo>
                          <a:pt x="756" y="777"/>
                        </a:lnTo>
                        <a:lnTo>
                          <a:pt x="737" y="788"/>
                        </a:lnTo>
                        <a:lnTo>
                          <a:pt x="719" y="801"/>
                        </a:lnTo>
                        <a:lnTo>
                          <a:pt x="699" y="815"/>
                        </a:lnTo>
                        <a:lnTo>
                          <a:pt x="676" y="833"/>
                        </a:lnTo>
                        <a:lnTo>
                          <a:pt x="652" y="853"/>
                        </a:lnTo>
                        <a:lnTo>
                          <a:pt x="638" y="860"/>
                        </a:lnTo>
                        <a:lnTo>
                          <a:pt x="625" y="868"/>
                        </a:lnTo>
                        <a:lnTo>
                          <a:pt x="610" y="875"/>
                        </a:lnTo>
                        <a:lnTo>
                          <a:pt x="597" y="882"/>
                        </a:lnTo>
                        <a:lnTo>
                          <a:pt x="584" y="888"/>
                        </a:lnTo>
                        <a:lnTo>
                          <a:pt x="571" y="895"/>
                        </a:lnTo>
                        <a:lnTo>
                          <a:pt x="559" y="901"/>
                        </a:lnTo>
                        <a:lnTo>
                          <a:pt x="547" y="910"/>
                        </a:lnTo>
                        <a:lnTo>
                          <a:pt x="537" y="919"/>
                        </a:lnTo>
                        <a:lnTo>
                          <a:pt x="527" y="927"/>
                        </a:lnTo>
                        <a:lnTo>
                          <a:pt x="518" y="938"/>
                        </a:lnTo>
                        <a:lnTo>
                          <a:pt x="511" y="949"/>
                        </a:lnTo>
                        <a:lnTo>
                          <a:pt x="505" y="962"/>
                        </a:lnTo>
                        <a:lnTo>
                          <a:pt x="501" y="977"/>
                        </a:lnTo>
                        <a:lnTo>
                          <a:pt x="496" y="993"/>
                        </a:lnTo>
                        <a:lnTo>
                          <a:pt x="495" y="1011"/>
                        </a:lnTo>
                        <a:lnTo>
                          <a:pt x="486" y="1013"/>
                        </a:lnTo>
                        <a:lnTo>
                          <a:pt x="476" y="1018"/>
                        </a:lnTo>
                        <a:lnTo>
                          <a:pt x="466" y="1025"/>
                        </a:lnTo>
                        <a:lnTo>
                          <a:pt x="456" y="1032"/>
                        </a:lnTo>
                        <a:lnTo>
                          <a:pt x="445" y="1041"/>
                        </a:lnTo>
                        <a:lnTo>
                          <a:pt x="437" y="1051"/>
                        </a:lnTo>
                        <a:lnTo>
                          <a:pt x="429" y="1060"/>
                        </a:lnTo>
                        <a:lnTo>
                          <a:pt x="424" y="1070"/>
                        </a:lnTo>
                        <a:lnTo>
                          <a:pt x="410" y="1079"/>
                        </a:lnTo>
                        <a:lnTo>
                          <a:pt x="397" y="1086"/>
                        </a:lnTo>
                        <a:lnTo>
                          <a:pt x="383" y="1094"/>
                        </a:lnTo>
                        <a:lnTo>
                          <a:pt x="370" y="1101"/>
                        </a:lnTo>
                        <a:lnTo>
                          <a:pt x="357" y="1108"/>
                        </a:lnTo>
                        <a:lnTo>
                          <a:pt x="343" y="1114"/>
                        </a:lnTo>
                        <a:lnTo>
                          <a:pt x="329" y="1120"/>
                        </a:lnTo>
                        <a:lnTo>
                          <a:pt x="316" y="1126"/>
                        </a:lnTo>
                        <a:lnTo>
                          <a:pt x="300" y="1128"/>
                        </a:lnTo>
                        <a:lnTo>
                          <a:pt x="284" y="1133"/>
                        </a:lnTo>
                        <a:lnTo>
                          <a:pt x="266" y="1134"/>
                        </a:lnTo>
                        <a:lnTo>
                          <a:pt x="249" y="1136"/>
                        </a:lnTo>
                        <a:lnTo>
                          <a:pt x="228" y="1136"/>
                        </a:lnTo>
                        <a:lnTo>
                          <a:pt x="206" y="1136"/>
                        </a:lnTo>
                        <a:lnTo>
                          <a:pt x="183" y="1134"/>
                        </a:lnTo>
                        <a:lnTo>
                          <a:pt x="158" y="1130"/>
                        </a:lnTo>
                        <a:lnTo>
                          <a:pt x="144" y="1137"/>
                        </a:lnTo>
                        <a:lnTo>
                          <a:pt x="129" y="1143"/>
                        </a:lnTo>
                        <a:lnTo>
                          <a:pt x="116" y="1149"/>
                        </a:lnTo>
                        <a:lnTo>
                          <a:pt x="103" y="1155"/>
                        </a:lnTo>
                        <a:lnTo>
                          <a:pt x="90" y="1161"/>
                        </a:lnTo>
                        <a:lnTo>
                          <a:pt x="78" y="1165"/>
                        </a:lnTo>
                        <a:lnTo>
                          <a:pt x="67" y="1168"/>
                        </a:lnTo>
                        <a:lnTo>
                          <a:pt x="55" y="1172"/>
                        </a:lnTo>
                        <a:lnTo>
                          <a:pt x="46" y="1175"/>
                        </a:lnTo>
                        <a:lnTo>
                          <a:pt x="37" y="1178"/>
                        </a:lnTo>
                        <a:lnTo>
                          <a:pt x="29" y="1179"/>
                        </a:lnTo>
                        <a:lnTo>
                          <a:pt x="23" y="1182"/>
                        </a:lnTo>
                        <a:lnTo>
                          <a:pt x="18" y="1184"/>
                        </a:lnTo>
                        <a:lnTo>
                          <a:pt x="14" y="1184"/>
                        </a:lnTo>
                        <a:lnTo>
                          <a:pt x="11" y="1185"/>
                        </a:lnTo>
                        <a:lnTo>
                          <a:pt x="11" y="1185"/>
                        </a:lnTo>
                        <a:lnTo>
                          <a:pt x="10" y="1193"/>
                        </a:lnTo>
                        <a:lnTo>
                          <a:pt x="10" y="1201"/>
                        </a:lnTo>
                        <a:lnTo>
                          <a:pt x="7" y="1209"/>
                        </a:lnTo>
                        <a:lnTo>
                          <a:pt x="5" y="1214"/>
                        </a:lnTo>
                        <a:lnTo>
                          <a:pt x="4" y="1220"/>
                        </a:lnTo>
                        <a:lnTo>
                          <a:pt x="1" y="1225"/>
                        </a:lnTo>
                        <a:lnTo>
                          <a:pt x="0" y="1228"/>
                        </a:lnTo>
                        <a:lnTo>
                          <a:pt x="0" y="1228"/>
                        </a:lnTo>
                        <a:lnTo>
                          <a:pt x="14" y="1222"/>
                        </a:lnTo>
                        <a:lnTo>
                          <a:pt x="29" y="1216"/>
                        </a:lnTo>
                        <a:lnTo>
                          <a:pt x="42" y="1212"/>
                        </a:lnTo>
                        <a:lnTo>
                          <a:pt x="55" y="1206"/>
                        </a:lnTo>
                        <a:lnTo>
                          <a:pt x="65" y="1201"/>
                        </a:lnTo>
                        <a:lnTo>
                          <a:pt x="77" y="1197"/>
                        </a:lnTo>
                        <a:lnTo>
                          <a:pt x="87" y="1193"/>
                        </a:lnTo>
                        <a:lnTo>
                          <a:pt x="97" y="1188"/>
                        </a:lnTo>
                        <a:lnTo>
                          <a:pt x="106" y="1184"/>
                        </a:lnTo>
                        <a:lnTo>
                          <a:pt x="113" y="1181"/>
                        </a:lnTo>
                        <a:lnTo>
                          <a:pt x="122" y="1178"/>
                        </a:lnTo>
                        <a:lnTo>
                          <a:pt x="128" y="1175"/>
                        </a:lnTo>
                        <a:lnTo>
                          <a:pt x="135" y="1174"/>
                        </a:lnTo>
                        <a:lnTo>
                          <a:pt x="141" y="1171"/>
                        </a:lnTo>
                        <a:lnTo>
                          <a:pt x="147" y="1169"/>
                        </a:lnTo>
                        <a:lnTo>
                          <a:pt x="153" y="1169"/>
                        </a:lnTo>
                        <a:lnTo>
                          <a:pt x="167" y="1169"/>
                        </a:lnTo>
                        <a:lnTo>
                          <a:pt x="182" y="1171"/>
                        </a:lnTo>
                        <a:lnTo>
                          <a:pt x="196" y="1172"/>
                        </a:lnTo>
                        <a:lnTo>
                          <a:pt x="208" y="1175"/>
                        </a:lnTo>
                        <a:lnTo>
                          <a:pt x="220" y="1177"/>
                        </a:lnTo>
                        <a:lnTo>
                          <a:pt x="231" y="1178"/>
                        </a:lnTo>
                        <a:lnTo>
                          <a:pt x="241" y="1179"/>
                        </a:lnTo>
                        <a:lnTo>
                          <a:pt x="253" y="1182"/>
                        </a:lnTo>
                        <a:lnTo>
                          <a:pt x="263" y="1184"/>
                        </a:lnTo>
                        <a:lnTo>
                          <a:pt x="273" y="1185"/>
                        </a:lnTo>
                        <a:lnTo>
                          <a:pt x="282" y="1188"/>
                        </a:lnTo>
                        <a:lnTo>
                          <a:pt x="292" y="1190"/>
                        </a:lnTo>
                        <a:lnTo>
                          <a:pt x="303" y="1191"/>
                        </a:lnTo>
                        <a:lnTo>
                          <a:pt x="314" y="1193"/>
                        </a:lnTo>
                        <a:lnTo>
                          <a:pt x="324" y="1194"/>
                        </a:lnTo>
                        <a:lnTo>
                          <a:pt x="336" y="1195"/>
                        </a:lnTo>
                        <a:lnTo>
                          <a:pt x="346" y="1190"/>
                        </a:lnTo>
                        <a:lnTo>
                          <a:pt x="357" y="1184"/>
                        </a:lnTo>
                        <a:lnTo>
                          <a:pt x="368" y="1178"/>
                        </a:lnTo>
                        <a:lnTo>
                          <a:pt x="378" y="1172"/>
                        </a:lnTo>
                        <a:lnTo>
                          <a:pt x="390" y="1165"/>
                        </a:lnTo>
                        <a:lnTo>
                          <a:pt x="402" y="1159"/>
                        </a:lnTo>
                        <a:lnTo>
                          <a:pt x="413" y="1153"/>
                        </a:lnTo>
                        <a:lnTo>
                          <a:pt x="426" y="1146"/>
                        </a:lnTo>
                        <a:lnTo>
                          <a:pt x="438" y="1140"/>
                        </a:lnTo>
                        <a:lnTo>
                          <a:pt x="451" y="1133"/>
                        </a:lnTo>
                        <a:lnTo>
                          <a:pt x="464" y="1127"/>
                        </a:lnTo>
                        <a:lnTo>
                          <a:pt x="479" y="1120"/>
                        </a:lnTo>
                        <a:lnTo>
                          <a:pt x="492" y="1114"/>
                        </a:lnTo>
                        <a:lnTo>
                          <a:pt x="507" y="1107"/>
                        </a:lnTo>
                        <a:lnTo>
                          <a:pt x="521" y="1101"/>
                        </a:lnTo>
                        <a:lnTo>
                          <a:pt x="536" y="1095"/>
                        </a:lnTo>
                        <a:lnTo>
                          <a:pt x="552" y="1088"/>
                        </a:lnTo>
                        <a:lnTo>
                          <a:pt x="568" y="1082"/>
                        </a:lnTo>
                        <a:lnTo>
                          <a:pt x="584" y="1076"/>
                        </a:lnTo>
                        <a:lnTo>
                          <a:pt x="600" y="1070"/>
                        </a:lnTo>
                        <a:lnTo>
                          <a:pt x="616" y="1064"/>
                        </a:lnTo>
                        <a:lnTo>
                          <a:pt x="633" y="1060"/>
                        </a:lnTo>
                        <a:lnTo>
                          <a:pt x="651" y="1054"/>
                        </a:lnTo>
                        <a:lnTo>
                          <a:pt x="668" y="1050"/>
                        </a:lnTo>
                        <a:lnTo>
                          <a:pt x="686" y="1045"/>
                        </a:lnTo>
                        <a:lnTo>
                          <a:pt x="705" y="1041"/>
                        </a:lnTo>
                        <a:lnTo>
                          <a:pt x="724" y="1037"/>
                        </a:lnTo>
                        <a:lnTo>
                          <a:pt x="743" y="1032"/>
                        </a:lnTo>
                        <a:lnTo>
                          <a:pt x="762" y="1029"/>
                        </a:lnTo>
                        <a:lnTo>
                          <a:pt x="780" y="1027"/>
                        </a:lnTo>
                        <a:lnTo>
                          <a:pt x="801" y="1024"/>
                        </a:lnTo>
                        <a:lnTo>
                          <a:pt x="821" y="1022"/>
                        </a:lnTo>
                        <a:lnTo>
                          <a:pt x="801" y="1022"/>
                        </a:lnTo>
                        <a:lnTo>
                          <a:pt x="782" y="1021"/>
                        </a:lnTo>
                        <a:lnTo>
                          <a:pt x="763" y="1021"/>
                        </a:lnTo>
                        <a:lnTo>
                          <a:pt x="744" y="1021"/>
                        </a:lnTo>
                        <a:lnTo>
                          <a:pt x="727" y="1019"/>
                        </a:lnTo>
                        <a:lnTo>
                          <a:pt x="709" y="1019"/>
                        </a:lnTo>
                        <a:lnTo>
                          <a:pt x="693" y="1019"/>
                        </a:lnTo>
                        <a:lnTo>
                          <a:pt x="677" y="1019"/>
                        </a:lnTo>
                        <a:lnTo>
                          <a:pt x="661" y="1019"/>
                        </a:lnTo>
                        <a:lnTo>
                          <a:pt x="646" y="1019"/>
                        </a:lnTo>
                        <a:lnTo>
                          <a:pt x="632" y="1021"/>
                        </a:lnTo>
                        <a:lnTo>
                          <a:pt x="617" y="1022"/>
                        </a:lnTo>
                        <a:lnTo>
                          <a:pt x="604" y="1024"/>
                        </a:lnTo>
                        <a:lnTo>
                          <a:pt x="591" y="1025"/>
                        </a:lnTo>
                        <a:lnTo>
                          <a:pt x="578" y="1029"/>
                        </a:lnTo>
                        <a:lnTo>
                          <a:pt x="565" y="1032"/>
                        </a:lnTo>
                        <a:lnTo>
                          <a:pt x="575" y="1028"/>
                        </a:lnTo>
                        <a:lnTo>
                          <a:pt x="584" y="1022"/>
                        </a:lnTo>
                        <a:lnTo>
                          <a:pt x="593" y="1018"/>
                        </a:lnTo>
                        <a:lnTo>
                          <a:pt x="601" y="1012"/>
                        </a:lnTo>
                        <a:lnTo>
                          <a:pt x="610" y="1006"/>
                        </a:lnTo>
                        <a:lnTo>
                          <a:pt x="619" y="1000"/>
                        </a:lnTo>
                        <a:lnTo>
                          <a:pt x="628" y="994"/>
                        </a:lnTo>
                        <a:lnTo>
                          <a:pt x="638" y="989"/>
                        </a:lnTo>
                        <a:lnTo>
                          <a:pt x="646" y="983"/>
                        </a:lnTo>
                        <a:lnTo>
                          <a:pt x="655" y="977"/>
                        </a:lnTo>
                        <a:lnTo>
                          <a:pt x="665" y="971"/>
                        </a:lnTo>
                        <a:lnTo>
                          <a:pt x="676" y="965"/>
                        </a:lnTo>
                        <a:lnTo>
                          <a:pt x="686" y="961"/>
                        </a:lnTo>
                        <a:lnTo>
                          <a:pt x="697" y="955"/>
                        </a:lnTo>
                        <a:lnTo>
                          <a:pt x="708" y="951"/>
                        </a:lnTo>
                        <a:lnTo>
                          <a:pt x="721" y="945"/>
                        </a:lnTo>
                        <a:lnTo>
                          <a:pt x="732" y="942"/>
                        </a:lnTo>
                        <a:lnTo>
                          <a:pt x="746" y="938"/>
                        </a:lnTo>
                        <a:lnTo>
                          <a:pt x="760" y="933"/>
                        </a:lnTo>
                        <a:lnTo>
                          <a:pt x="775" y="930"/>
                        </a:lnTo>
                        <a:lnTo>
                          <a:pt x="789" y="927"/>
                        </a:lnTo>
                        <a:lnTo>
                          <a:pt x="807" y="926"/>
                        </a:lnTo>
                        <a:lnTo>
                          <a:pt x="823" y="923"/>
                        </a:lnTo>
                        <a:lnTo>
                          <a:pt x="840" y="923"/>
                        </a:lnTo>
                        <a:lnTo>
                          <a:pt x="859" y="922"/>
                        </a:lnTo>
                        <a:lnTo>
                          <a:pt x="880" y="923"/>
                        </a:lnTo>
                        <a:lnTo>
                          <a:pt x="900" y="923"/>
                        </a:lnTo>
                        <a:lnTo>
                          <a:pt x="922" y="926"/>
                        </a:lnTo>
                        <a:lnTo>
                          <a:pt x="945" y="927"/>
                        </a:lnTo>
                        <a:lnTo>
                          <a:pt x="970" y="930"/>
                        </a:lnTo>
                        <a:lnTo>
                          <a:pt x="995" y="935"/>
                        </a:lnTo>
                        <a:lnTo>
                          <a:pt x="1022" y="941"/>
                        </a:lnTo>
                        <a:lnTo>
                          <a:pt x="1005" y="935"/>
                        </a:lnTo>
                        <a:lnTo>
                          <a:pt x="986" y="929"/>
                        </a:lnTo>
                        <a:lnTo>
                          <a:pt x="968" y="925"/>
                        </a:lnTo>
                        <a:lnTo>
                          <a:pt x="950" y="919"/>
                        </a:lnTo>
                        <a:lnTo>
                          <a:pt x="931" y="913"/>
                        </a:lnTo>
                        <a:lnTo>
                          <a:pt x="912" y="909"/>
                        </a:lnTo>
                        <a:lnTo>
                          <a:pt x="893" y="904"/>
                        </a:lnTo>
                        <a:lnTo>
                          <a:pt x="874" y="900"/>
                        </a:lnTo>
                        <a:lnTo>
                          <a:pt x="855" y="895"/>
                        </a:lnTo>
                        <a:lnTo>
                          <a:pt x="836" y="893"/>
                        </a:lnTo>
                        <a:lnTo>
                          <a:pt x="817" y="890"/>
                        </a:lnTo>
                        <a:lnTo>
                          <a:pt x="798" y="888"/>
                        </a:lnTo>
                        <a:lnTo>
                          <a:pt x="780" y="887"/>
                        </a:lnTo>
                        <a:lnTo>
                          <a:pt x="763" y="887"/>
                        </a:lnTo>
                        <a:lnTo>
                          <a:pt x="746" y="888"/>
                        </a:lnTo>
                        <a:lnTo>
                          <a:pt x="728" y="891"/>
                        </a:lnTo>
                        <a:lnTo>
                          <a:pt x="738" y="887"/>
                        </a:lnTo>
                        <a:lnTo>
                          <a:pt x="748" y="884"/>
                        </a:lnTo>
                        <a:lnTo>
                          <a:pt x="757" y="879"/>
                        </a:lnTo>
                        <a:lnTo>
                          <a:pt x="766" y="875"/>
                        </a:lnTo>
                        <a:lnTo>
                          <a:pt x="775" y="871"/>
                        </a:lnTo>
                        <a:lnTo>
                          <a:pt x="785" y="868"/>
                        </a:lnTo>
                        <a:lnTo>
                          <a:pt x="794" y="863"/>
                        </a:lnTo>
                        <a:lnTo>
                          <a:pt x="802" y="860"/>
                        </a:lnTo>
                        <a:lnTo>
                          <a:pt x="811" y="858"/>
                        </a:lnTo>
                        <a:lnTo>
                          <a:pt x="821" y="853"/>
                        </a:lnTo>
                        <a:lnTo>
                          <a:pt x="831" y="850"/>
                        </a:lnTo>
                        <a:lnTo>
                          <a:pt x="840" y="847"/>
                        </a:lnTo>
                        <a:lnTo>
                          <a:pt x="852" y="844"/>
                        </a:lnTo>
                        <a:lnTo>
                          <a:pt x="862" y="842"/>
                        </a:lnTo>
                        <a:lnTo>
                          <a:pt x="874" y="840"/>
                        </a:lnTo>
                        <a:lnTo>
                          <a:pt x="884" y="837"/>
                        </a:lnTo>
                        <a:lnTo>
                          <a:pt x="896" y="834"/>
                        </a:lnTo>
                        <a:lnTo>
                          <a:pt x="909" y="833"/>
                        </a:lnTo>
                        <a:lnTo>
                          <a:pt x="922" y="831"/>
                        </a:lnTo>
                        <a:lnTo>
                          <a:pt x="935" y="830"/>
                        </a:lnTo>
                        <a:lnTo>
                          <a:pt x="950" y="828"/>
                        </a:lnTo>
                        <a:lnTo>
                          <a:pt x="964" y="827"/>
                        </a:lnTo>
                        <a:lnTo>
                          <a:pt x="979" y="827"/>
                        </a:lnTo>
                        <a:lnTo>
                          <a:pt x="996" y="826"/>
                        </a:lnTo>
                        <a:lnTo>
                          <a:pt x="1012" y="826"/>
                        </a:lnTo>
                        <a:lnTo>
                          <a:pt x="1030" y="826"/>
                        </a:lnTo>
                        <a:lnTo>
                          <a:pt x="1050" y="826"/>
                        </a:lnTo>
                        <a:lnTo>
                          <a:pt x="1069" y="826"/>
                        </a:lnTo>
                        <a:lnTo>
                          <a:pt x="1089" y="827"/>
                        </a:lnTo>
                        <a:lnTo>
                          <a:pt x="1111" y="828"/>
                        </a:lnTo>
                        <a:lnTo>
                          <a:pt x="1135" y="830"/>
                        </a:lnTo>
                        <a:lnTo>
                          <a:pt x="1158" y="831"/>
                        </a:lnTo>
                        <a:lnTo>
                          <a:pt x="1152" y="827"/>
                        </a:lnTo>
                        <a:lnTo>
                          <a:pt x="1149" y="824"/>
                        </a:lnTo>
                        <a:lnTo>
                          <a:pt x="1146" y="820"/>
                        </a:lnTo>
                        <a:lnTo>
                          <a:pt x="1143" y="817"/>
                        </a:lnTo>
                        <a:lnTo>
                          <a:pt x="1143" y="814"/>
                        </a:lnTo>
                        <a:lnTo>
                          <a:pt x="1142" y="812"/>
                        </a:lnTo>
                        <a:lnTo>
                          <a:pt x="1142" y="811"/>
                        </a:lnTo>
                        <a:lnTo>
                          <a:pt x="1142" y="809"/>
                        </a:lnTo>
                        <a:lnTo>
                          <a:pt x="1124" y="808"/>
                        </a:lnTo>
                        <a:lnTo>
                          <a:pt x="1107" y="805"/>
                        </a:lnTo>
                        <a:lnTo>
                          <a:pt x="1092" y="804"/>
                        </a:lnTo>
                        <a:lnTo>
                          <a:pt x="1078" y="802"/>
                        </a:lnTo>
                        <a:lnTo>
                          <a:pt x="1063" y="801"/>
                        </a:lnTo>
                        <a:lnTo>
                          <a:pt x="1051" y="798"/>
                        </a:lnTo>
                        <a:lnTo>
                          <a:pt x="1040" y="796"/>
                        </a:lnTo>
                        <a:lnTo>
                          <a:pt x="1028" y="795"/>
                        </a:lnTo>
                        <a:lnTo>
                          <a:pt x="1019" y="792"/>
                        </a:lnTo>
                        <a:lnTo>
                          <a:pt x="1011" y="789"/>
                        </a:lnTo>
                        <a:lnTo>
                          <a:pt x="1002" y="786"/>
                        </a:lnTo>
                        <a:lnTo>
                          <a:pt x="995" y="783"/>
                        </a:lnTo>
                        <a:lnTo>
                          <a:pt x="989" y="779"/>
                        </a:lnTo>
                        <a:lnTo>
                          <a:pt x="983" y="776"/>
                        </a:lnTo>
                        <a:lnTo>
                          <a:pt x="977" y="772"/>
                        </a:lnTo>
                        <a:lnTo>
                          <a:pt x="973" y="766"/>
                        </a:lnTo>
                        <a:lnTo>
                          <a:pt x="998" y="753"/>
                        </a:lnTo>
                        <a:lnTo>
                          <a:pt x="1021" y="740"/>
                        </a:lnTo>
                        <a:lnTo>
                          <a:pt x="1044" y="729"/>
                        </a:lnTo>
                        <a:lnTo>
                          <a:pt x="1065" y="718"/>
                        </a:lnTo>
                        <a:lnTo>
                          <a:pt x="1086" y="709"/>
                        </a:lnTo>
                        <a:lnTo>
                          <a:pt x="1105" y="700"/>
                        </a:lnTo>
                        <a:lnTo>
                          <a:pt x="1124" y="693"/>
                        </a:lnTo>
                        <a:lnTo>
                          <a:pt x="1143" y="686"/>
                        </a:lnTo>
                        <a:lnTo>
                          <a:pt x="1161" y="678"/>
                        </a:lnTo>
                        <a:lnTo>
                          <a:pt x="1180" y="673"/>
                        </a:lnTo>
                        <a:lnTo>
                          <a:pt x="1197" y="667"/>
                        </a:lnTo>
                        <a:lnTo>
                          <a:pt x="1215" y="662"/>
                        </a:lnTo>
                        <a:lnTo>
                          <a:pt x="1234" y="657"/>
                        </a:lnTo>
                        <a:lnTo>
                          <a:pt x="1251" y="651"/>
                        </a:lnTo>
                        <a:lnTo>
                          <a:pt x="1270" y="646"/>
                        </a:lnTo>
                        <a:lnTo>
                          <a:pt x="1289" y="642"/>
                        </a:lnTo>
                        <a:lnTo>
                          <a:pt x="1274" y="638"/>
                        </a:lnTo>
                        <a:lnTo>
                          <a:pt x="1263" y="633"/>
                        </a:lnTo>
                        <a:lnTo>
                          <a:pt x="1253" y="629"/>
                        </a:lnTo>
                        <a:lnTo>
                          <a:pt x="1245" y="625"/>
                        </a:lnTo>
                        <a:lnTo>
                          <a:pt x="1239" y="619"/>
                        </a:lnTo>
                        <a:lnTo>
                          <a:pt x="1238" y="613"/>
                        </a:lnTo>
                        <a:lnTo>
                          <a:pt x="1239" y="606"/>
                        </a:lnTo>
                        <a:lnTo>
                          <a:pt x="1245" y="598"/>
                        </a:lnTo>
                        <a:lnTo>
                          <a:pt x="1263" y="595"/>
                        </a:lnTo>
                        <a:lnTo>
                          <a:pt x="1279" y="590"/>
                        </a:lnTo>
                        <a:lnTo>
                          <a:pt x="1293" y="581"/>
                        </a:lnTo>
                        <a:lnTo>
                          <a:pt x="1311" y="572"/>
                        </a:lnTo>
                        <a:lnTo>
                          <a:pt x="1325" y="560"/>
                        </a:lnTo>
                        <a:lnTo>
                          <a:pt x="1341" y="549"/>
                        </a:lnTo>
                        <a:lnTo>
                          <a:pt x="1359" y="536"/>
                        </a:lnTo>
                        <a:lnTo>
                          <a:pt x="1376" y="521"/>
                        </a:lnTo>
                        <a:lnTo>
                          <a:pt x="1395" y="507"/>
                        </a:lnTo>
                        <a:lnTo>
                          <a:pt x="1414" y="492"/>
                        </a:lnTo>
                        <a:lnTo>
                          <a:pt x="1436" y="476"/>
                        </a:lnTo>
                        <a:lnTo>
                          <a:pt x="1459" y="461"/>
                        </a:lnTo>
                        <a:lnTo>
                          <a:pt x="1486" y="447"/>
                        </a:lnTo>
                        <a:lnTo>
                          <a:pt x="1513" y="432"/>
                        </a:lnTo>
                        <a:lnTo>
                          <a:pt x="1543" y="419"/>
                        </a:lnTo>
                        <a:lnTo>
                          <a:pt x="1576" y="407"/>
                        </a:lnTo>
                        <a:lnTo>
                          <a:pt x="1579" y="400"/>
                        </a:lnTo>
                        <a:lnTo>
                          <a:pt x="1583" y="393"/>
                        </a:lnTo>
                        <a:lnTo>
                          <a:pt x="1586" y="384"/>
                        </a:lnTo>
                        <a:lnTo>
                          <a:pt x="1591" y="375"/>
                        </a:lnTo>
                        <a:lnTo>
                          <a:pt x="1595" y="367"/>
                        </a:lnTo>
                        <a:lnTo>
                          <a:pt x="1599" y="356"/>
                        </a:lnTo>
                        <a:lnTo>
                          <a:pt x="1604" y="346"/>
                        </a:lnTo>
                        <a:lnTo>
                          <a:pt x="1610" y="335"/>
                        </a:lnTo>
                        <a:lnTo>
                          <a:pt x="1615" y="323"/>
                        </a:lnTo>
                        <a:lnTo>
                          <a:pt x="1621" y="311"/>
                        </a:lnTo>
                        <a:lnTo>
                          <a:pt x="1628" y="298"/>
                        </a:lnTo>
                        <a:lnTo>
                          <a:pt x="1637" y="287"/>
                        </a:lnTo>
                        <a:lnTo>
                          <a:pt x="1646" y="273"/>
                        </a:lnTo>
                        <a:lnTo>
                          <a:pt x="1655" y="260"/>
                        </a:lnTo>
                        <a:lnTo>
                          <a:pt x="1665" y="246"/>
                        </a:lnTo>
                        <a:lnTo>
                          <a:pt x="1677" y="233"/>
                        </a:lnTo>
                        <a:lnTo>
                          <a:pt x="1688" y="218"/>
                        </a:lnTo>
                        <a:lnTo>
                          <a:pt x="1701" y="204"/>
                        </a:lnTo>
                        <a:lnTo>
                          <a:pt x="1714" y="189"/>
                        </a:lnTo>
                        <a:lnTo>
                          <a:pt x="1730" y="174"/>
                        </a:lnTo>
                        <a:lnTo>
                          <a:pt x="1746" y="160"/>
                        </a:lnTo>
                        <a:lnTo>
                          <a:pt x="1764" y="145"/>
                        </a:lnTo>
                        <a:lnTo>
                          <a:pt x="1781" y="131"/>
                        </a:lnTo>
                        <a:lnTo>
                          <a:pt x="1802" y="116"/>
                        </a:lnTo>
                        <a:lnTo>
                          <a:pt x="1822" y="100"/>
                        </a:lnTo>
                        <a:lnTo>
                          <a:pt x="1846" y="86"/>
                        </a:lnTo>
                        <a:lnTo>
                          <a:pt x="1869" y="71"/>
                        </a:lnTo>
                        <a:lnTo>
                          <a:pt x="1895" y="56"/>
                        </a:lnTo>
                        <a:lnTo>
                          <a:pt x="1921" y="42"/>
                        </a:lnTo>
                        <a:lnTo>
                          <a:pt x="1949" y="27"/>
                        </a:lnTo>
                        <a:lnTo>
                          <a:pt x="1980" y="14"/>
                        </a:lnTo>
                        <a:lnTo>
                          <a:pt x="201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360" bIns="18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97" name=""/>
                  <p:cNvSpPr/>
                  <p:nvPr/>
                </p:nvSpPr>
                <p:spPr>
                  <a:xfrm flipH="1">
                    <a:off x="3322440" y="5235840"/>
                    <a:ext cx="77760" cy="25920"/>
                  </a:xfrm>
                  <a:custGeom>
                    <a:avLst/>
                    <a:gdLst/>
                    <a:ahLst/>
                    <a:rect l="l" t="t" r="r" b="b"/>
                    <a:pathLst>
                      <a:path w="1354" h="492">
                        <a:moveTo>
                          <a:pt x="147" y="299"/>
                        </a:moveTo>
                        <a:lnTo>
                          <a:pt x="187" y="299"/>
                        </a:lnTo>
                        <a:lnTo>
                          <a:pt x="226" y="296"/>
                        </a:lnTo>
                        <a:lnTo>
                          <a:pt x="263" y="291"/>
                        </a:lnTo>
                        <a:lnTo>
                          <a:pt x="297" y="285"/>
                        </a:lnTo>
                        <a:lnTo>
                          <a:pt x="330" y="278"/>
                        </a:lnTo>
                        <a:lnTo>
                          <a:pt x="362" y="271"/>
                        </a:lnTo>
                        <a:lnTo>
                          <a:pt x="391" y="262"/>
                        </a:lnTo>
                        <a:lnTo>
                          <a:pt x="420" y="252"/>
                        </a:lnTo>
                        <a:lnTo>
                          <a:pt x="446" y="240"/>
                        </a:lnTo>
                        <a:lnTo>
                          <a:pt x="472" y="230"/>
                        </a:lnTo>
                        <a:lnTo>
                          <a:pt x="496" y="217"/>
                        </a:lnTo>
                        <a:lnTo>
                          <a:pt x="520" y="205"/>
                        </a:lnTo>
                        <a:lnTo>
                          <a:pt x="542" y="192"/>
                        </a:lnTo>
                        <a:lnTo>
                          <a:pt x="563" y="179"/>
                        </a:lnTo>
                        <a:lnTo>
                          <a:pt x="583" y="166"/>
                        </a:lnTo>
                        <a:lnTo>
                          <a:pt x="603" y="151"/>
                        </a:lnTo>
                        <a:lnTo>
                          <a:pt x="622" y="138"/>
                        </a:lnTo>
                        <a:lnTo>
                          <a:pt x="640" y="124"/>
                        </a:lnTo>
                        <a:lnTo>
                          <a:pt x="659" y="112"/>
                        </a:lnTo>
                        <a:lnTo>
                          <a:pt x="675" y="99"/>
                        </a:lnTo>
                        <a:lnTo>
                          <a:pt x="692" y="86"/>
                        </a:lnTo>
                        <a:lnTo>
                          <a:pt x="708" y="73"/>
                        </a:lnTo>
                        <a:lnTo>
                          <a:pt x="724" y="61"/>
                        </a:lnTo>
                        <a:lnTo>
                          <a:pt x="742" y="51"/>
                        </a:lnTo>
                        <a:lnTo>
                          <a:pt x="758" y="41"/>
                        </a:lnTo>
                        <a:lnTo>
                          <a:pt x="774" y="32"/>
                        </a:lnTo>
                        <a:lnTo>
                          <a:pt x="790" y="23"/>
                        </a:lnTo>
                        <a:lnTo>
                          <a:pt x="806" y="16"/>
                        </a:lnTo>
                        <a:lnTo>
                          <a:pt x="823" y="10"/>
                        </a:lnTo>
                        <a:lnTo>
                          <a:pt x="841" y="6"/>
                        </a:lnTo>
                        <a:lnTo>
                          <a:pt x="857" y="1"/>
                        </a:lnTo>
                        <a:lnTo>
                          <a:pt x="876" y="0"/>
                        </a:lnTo>
                        <a:lnTo>
                          <a:pt x="864" y="3"/>
                        </a:lnTo>
                        <a:lnTo>
                          <a:pt x="851" y="7"/>
                        </a:lnTo>
                        <a:lnTo>
                          <a:pt x="838" y="13"/>
                        </a:lnTo>
                        <a:lnTo>
                          <a:pt x="823" y="19"/>
                        </a:lnTo>
                        <a:lnTo>
                          <a:pt x="807" y="28"/>
                        </a:lnTo>
                        <a:lnTo>
                          <a:pt x="793" y="38"/>
                        </a:lnTo>
                        <a:lnTo>
                          <a:pt x="777" y="49"/>
                        </a:lnTo>
                        <a:lnTo>
                          <a:pt x="762" y="61"/>
                        </a:lnTo>
                        <a:lnTo>
                          <a:pt x="746" y="76"/>
                        </a:lnTo>
                        <a:lnTo>
                          <a:pt x="730" y="90"/>
                        </a:lnTo>
                        <a:lnTo>
                          <a:pt x="714" y="108"/>
                        </a:lnTo>
                        <a:lnTo>
                          <a:pt x="700" y="125"/>
                        </a:lnTo>
                        <a:lnTo>
                          <a:pt x="685" y="146"/>
                        </a:lnTo>
                        <a:lnTo>
                          <a:pt x="672" y="166"/>
                        </a:lnTo>
                        <a:lnTo>
                          <a:pt x="659" y="188"/>
                        </a:lnTo>
                        <a:lnTo>
                          <a:pt x="647" y="213"/>
                        </a:lnTo>
                        <a:lnTo>
                          <a:pt x="660" y="211"/>
                        </a:lnTo>
                        <a:lnTo>
                          <a:pt x="672" y="210"/>
                        </a:lnTo>
                        <a:lnTo>
                          <a:pt x="684" y="207"/>
                        </a:lnTo>
                        <a:lnTo>
                          <a:pt x="697" y="202"/>
                        </a:lnTo>
                        <a:lnTo>
                          <a:pt x="708" y="198"/>
                        </a:lnTo>
                        <a:lnTo>
                          <a:pt x="720" y="194"/>
                        </a:lnTo>
                        <a:lnTo>
                          <a:pt x="733" y="188"/>
                        </a:lnTo>
                        <a:lnTo>
                          <a:pt x="746" y="181"/>
                        </a:lnTo>
                        <a:lnTo>
                          <a:pt x="758" y="175"/>
                        </a:lnTo>
                        <a:lnTo>
                          <a:pt x="771" y="167"/>
                        </a:lnTo>
                        <a:lnTo>
                          <a:pt x="783" y="160"/>
                        </a:lnTo>
                        <a:lnTo>
                          <a:pt x="796" y="151"/>
                        </a:lnTo>
                        <a:lnTo>
                          <a:pt x="809" y="144"/>
                        </a:lnTo>
                        <a:lnTo>
                          <a:pt x="822" y="135"/>
                        </a:lnTo>
                        <a:lnTo>
                          <a:pt x="835" y="127"/>
                        </a:lnTo>
                        <a:lnTo>
                          <a:pt x="850" y="118"/>
                        </a:lnTo>
                        <a:lnTo>
                          <a:pt x="863" y="109"/>
                        </a:lnTo>
                        <a:lnTo>
                          <a:pt x="876" y="100"/>
                        </a:lnTo>
                        <a:lnTo>
                          <a:pt x="890" y="93"/>
                        </a:lnTo>
                        <a:lnTo>
                          <a:pt x="905" y="84"/>
                        </a:lnTo>
                        <a:lnTo>
                          <a:pt x="920" y="77"/>
                        </a:lnTo>
                        <a:lnTo>
                          <a:pt x="934" y="70"/>
                        </a:lnTo>
                        <a:lnTo>
                          <a:pt x="950" y="63"/>
                        </a:lnTo>
                        <a:lnTo>
                          <a:pt x="966" y="55"/>
                        </a:lnTo>
                        <a:lnTo>
                          <a:pt x="982" y="49"/>
                        </a:lnTo>
                        <a:lnTo>
                          <a:pt x="998" y="44"/>
                        </a:lnTo>
                        <a:lnTo>
                          <a:pt x="1014" y="39"/>
                        </a:lnTo>
                        <a:lnTo>
                          <a:pt x="1032" y="35"/>
                        </a:lnTo>
                        <a:lnTo>
                          <a:pt x="1049" y="32"/>
                        </a:lnTo>
                        <a:lnTo>
                          <a:pt x="1067" y="31"/>
                        </a:lnTo>
                        <a:lnTo>
                          <a:pt x="1086" y="28"/>
                        </a:lnTo>
                        <a:lnTo>
                          <a:pt x="1105" y="28"/>
                        </a:lnTo>
                        <a:lnTo>
                          <a:pt x="1077" y="29"/>
                        </a:lnTo>
                        <a:lnTo>
                          <a:pt x="1054" y="33"/>
                        </a:lnTo>
                        <a:lnTo>
                          <a:pt x="1033" y="39"/>
                        </a:lnTo>
                        <a:lnTo>
                          <a:pt x="1016" y="47"/>
                        </a:lnTo>
                        <a:lnTo>
                          <a:pt x="1000" y="57"/>
                        </a:lnTo>
                        <a:lnTo>
                          <a:pt x="985" y="67"/>
                        </a:lnTo>
                        <a:lnTo>
                          <a:pt x="972" y="79"/>
                        </a:lnTo>
                        <a:lnTo>
                          <a:pt x="960" y="90"/>
                        </a:lnTo>
                        <a:lnTo>
                          <a:pt x="947" y="103"/>
                        </a:lnTo>
                        <a:lnTo>
                          <a:pt x="936" y="116"/>
                        </a:lnTo>
                        <a:lnTo>
                          <a:pt x="923" y="128"/>
                        </a:lnTo>
                        <a:lnTo>
                          <a:pt x="908" y="140"/>
                        </a:lnTo>
                        <a:lnTo>
                          <a:pt x="892" y="151"/>
                        </a:lnTo>
                        <a:lnTo>
                          <a:pt x="874" y="160"/>
                        </a:lnTo>
                        <a:lnTo>
                          <a:pt x="854" y="167"/>
                        </a:lnTo>
                        <a:lnTo>
                          <a:pt x="832" y="175"/>
                        </a:lnTo>
                        <a:lnTo>
                          <a:pt x="848" y="173"/>
                        </a:lnTo>
                        <a:lnTo>
                          <a:pt x="864" y="172"/>
                        </a:lnTo>
                        <a:lnTo>
                          <a:pt x="880" y="170"/>
                        </a:lnTo>
                        <a:lnTo>
                          <a:pt x="896" y="169"/>
                        </a:lnTo>
                        <a:lnTo>
                          <a:pt x="912" y="167"/>
                        </a:lnTo>
                        <a:lnTo>
                          <a:pt x="927" y="167"/>
                        </a:lnTo>
                        <a:lnTo>
                          <a:pt x="943" y="166"/>
                        </a:lnTo>
                        <a:lnTo>
                          <a:pt x="959" y="165"/>
                        </a:lnTo>
                        <a:lnTo>
                          <a:pt x="975" y="163"/>
                        </a:lnTo>
                        <a:lnTo>
                          <a:pt x="990" y="162"/>
                        </a:lnTo>
                        <a:lnTo>
                          <a:pt x="1006" y="160"/>
                        </a:lnTo>
                        <a:lnTo>
                          <a:pt x="1020" y="159"/>
                        </a:lnTo>
                        <a:lnTo>
                          <a:pt x="1036" y="157"/>
                        </a:lnTo>
                        <a:lnTo>
                          <a:pt x="1051" y="154"/>
                        </a:lnTo>
                        <a:lnTo>
                          <a:pt x="1067" y="153"/>
                        </a:lnTo>
                        <a:lnTo>
                          <a:pt x="1083" y="150"/>
                        </a:lnTo>
                        <a:lnTo>
                          <a:pt x="1099" y="147"/>
                        </a:lnTo>
                        <a:lnTo>
                          <a:pt x="1115" y="143"/>
                        </a:lnTo>
                        <a:lnTo>
                          <a:pt x="1131" y="140"/>
                        </a:lnTo>
                        <a:lnTo>
                          <a:pt x="1147" y="135"/>
                        </a:lnTo>
                        <a:lnTo>
                          <a:pt x="1163" y="131"/>
                        </a:lnTo>
                        <a:lnTo>
                          <a:pt x="1179" y="127"/>
                        </a:lnTo>
                        <a:lnTo>
                          <a:pt x="1195" y="121"/>
                        </a:lnTo>
                        <a:lnTo>
                          <a:pt x="1212" y="115"/>
                        </a:lnTo>
                        <a:lnTo>
                          <a:pt x="1229" y="108"/>
                        </a:lnTo>
                        <a:lnTo>
                          <a:pt x="1246" y="100"/>
                        </a:lnTo>
                        <a:lnTo>
                          <a:pt x="1263" y="93"/>
                        </a:lnTo>
                        <a:lnTo>
                          <a:pt x="1281" y="84"/>
                        </a:lnTo>
                        <a:lnTo>
                          <a:pt x="1298" y="76"/>
                        </a:lnTo>
                        <a:lnTo>
                          <a:pt x="1317" y="65"/>
                        </a:lnTo>
                        <a:lnTo>
                          <a:pt x="1335" y="55"/>
                        </a:lnTo>
                        <a:lnTo>
                          <a:pt x="1354" y="44"/>
                        </a:lnTo>
                        <a:lnTo>
                          <a:pt x="1347" y="48"/>
                        </a:lnTo>
                        <a:lnTo>
                          <a:pt x="1339" y="51"/>
                        </a:lnTo>
                        <a:lnTo>
                          <a:pt x="1332" y="57"/>
                        </a:lnTo>
                        <a:lnTo>
                          <a:pt x="1323" y="63"/>
                        </a:lnTo>
                        <a:lnTo>
                          <a:pt x="1316" y="68"/>
                        </a:lnTo>
                        <a:lnTo>
                          <a:pt x="1307" y="76"/>
                        </a:lnTo>
                        <a:lnTo>
                          <a:pt x="1300" y="83"/>
                        </a:lnTo>
                        <a:lnTo>
                          <a:pt x="1291" y="90"/>
                        </a:lnTo>
                        <a:lnTo>
                          <a:pt x="1282" y="99"/>
                        </a:lnTo>
                        <a:lnTo>
                          <a:pt x="1275" y="106"/>
                        </a:lnTo>
                        <a:lnTo>
                          <a:pt x="1266" y="115"/>
                        </a:lnTo>
                        <a:lnTo>
                          <a:pt x="1259" y="124"/>
                        </a:lnTo>
                        <a:lnTo>
                          <a:pt x="1252" y="132"/>
                        </a:lnTo>
                        <a:lnTo>
                          <a:pt x="1243" y="141"/>
                        </a:lnTo>
                        <a:lnTo>
                          <a:pt x="1236" y="150"/>
                        </a:lnTo>
                        <a:lnTo>
                          <a:pt x="1229" y="157"/>
                        </a:lnTo>
                        <a:lnTo>
                          <a:pt x="1215" y="167"/>
                        </a:lnTo>
                        <a:lnTo>
                          <a:pt x="1201" y="179"/>
                        </a:lnTo>
                        <a:lnTo>
                          <a:pt x="1188" y="189"/>
                        </a:lnTo>
                        <a:lnTo>
                          <a:pt x="1173" y="199"/>
                        </a:lnTo>
                        <a:lnTo>
                          <a:pt x="1157" y="210"/>
                        </a:lnTo>
                        <a:lnTo>
                          <a:pt x="1143" y="220"/>
                        </a:lnTo>
                        <a:lnTo>
                          <a:pt x="1128" y="230"/>
                        </a:lnTo>
                        <a:lnTo>
                          <a:pt x="1112" y="240"/>
                        </a:lnTo>
                        <a:lnTo>
                          <a:pt x="1096" y="250"/>
                        </a:lnTo>
                        <a:lnTo>
                          <a:pt x="1078" y="261"/>
                        </a:lnTo>
                        <a:lnTo>
                          <a:pt x="1062" y="271"/>
                        </a:lnTo>
                        <a:lnTo>
                          <a:pt x="1046" y="281"/>
                        </a:lnTo>
                        <a:lnTo>
                          <a:pt x="1029" y="290"/>
                        </a:lnTo>
                        <a:lnTo>
                          <a:pt x="1013" y="300"/>
                        </a:lnTo>
                        <a:lnTo>
                          <a:pt x="995" y="309"/>
                        </a:lnTo>
                        <a:lnTo>
                          <a:pt x="978" y="317"/>
                        </a:lnTo>
                        <a:lnTo>
                          <a:pt x="962" y="326"/>
                        </a:lnTo>
                        <a:lnTo>
                          <a:pt x="944" y="335"/>
                        </a:lnTo>
                        <a:lnTo>
                          <a:pt x="927" y="342"/>
                        </a:lnTo>
                        <a:lnTo>
                          <a:pt x="909" y="351"/>
                        </a:lnTo>
                        <a:lnTo>
                          <a:pt x="893" y="358"/>
                        </a:lnTo>
                        <a:lnTo>
                          <a:pt x="876" y="364"/>
                        </a:lnTo>
                        <a:lnTo>
                          <a:pt x="858" y="371"/>
                        </a:lnTo>
                        <a:lnTo>
                          <a:pt x="842" y="377"/>
                        </a:lnTo>
                        <a:lnTo>
                          <a:pt x="825" y="383"/>
                        </a:lnTo>
                        <a:lnTo>
                          <a:pt x="809" y="387"/>
                        </a:lnTo>
                        <a:lnTo>
                          <a:pt x="791" y="393"/>
                        </a:lnTo>
                        <a:lnTo>
                          <a:pt x="775" y="396"/>
                        </a:lnTo>
                        <a:lnTo>
                          <a:pt x="759" y="400"/>
                        </a:lnTo>
                        <a:lnTo>
                          <a:pt x="743" y="403"/>
                        </a:lnTo>
                        <a:lnTo>
                          <a:pt x="727" y="406"/>
                        </a:lnTo>
                        <a:lnTo>
                          <a:pt x="713" y="408"/>
                        </a:lnTo>
                        <a:lnTo>
                          <a:pt x="678" y="405"/>
                        </a:lnTo>
                        <a:lnTo>
                          <a:pt x="646" y="403"/>
                        </a:lnTo>
                        <a:lnTo>
                          <a:pt x="618" y="402"/>
                        </a:lnTo>
                        <a:lnTo>
                          <a:pt x="595" y="400"/>
                        </a:lnTo>
                        <a:lnTo>
                          <a:pt x="573" y="400"/>
                        </a:lnTo>
                        <a:lnTo>
                          <a:pt x="552" y="400"/>
                        </a:lnTo>
                        <a:lnTo>
                          <a:pt x="536" y="402"/>
                        </a:lnTo>
                        <a:lnTo>
                          <a:pt x="522" y="403"/>
                        </a:lnTo>
                        <a:lnTo>
                          <a:pt x="509" y="405"/>
                        </a:lnTo>
                        <a:lnTo>
                          <a:pt x="496" y="408"/>
                        </a:lnTo>
                        <a:lnTo>
                          <a:pt x="485" y="411"/>
                        </a:lnTo>
                        <a:lnTo>
                          <a:pt x="477" y="415"/>
                        </a:lnTo>
                        <a:lnTo>
                          <a:pt x="466" y="419"/>
                        </a:lnTo>
                        <a:lnTo>
                          <a:pt x="458" y="424"/>
                        </a:lnTo>
                        <a:lnTo>
                          <a:pt x="449" y="430"/>
                        </a:lnTo>
                        <a:lnTo>
                          <a:pt x="440" y="435"/>
                        </a:lnTo>
                        <a:lnTo>
                          <a:pt x="429" y="440"/>
                        </a:lnTo>
                        <a:lnTo>
                          <a:pt x="416" y="443"/>
                        </a:lnTo>
                        <a:lnTo>
                          <a:pt x="404" y="447"/>
                        </a:lnTo>
                        <a:lnTo>
                          <a:pt x="391" y="450"/>
                        </a:lnTo>
                        <a:lnTo>
                          <a:pt x="378" y="454"/>
                        </a:lnTo>
                        <a:lnTo>
                          <a:pt x="363" y="457"/>
                        </a:lnTo>
                        <a:lnTo>
                          <a:pt x="351" y="460"/>
                        </a:lnTo>
                        <a:lnTo>
                          <a:pt x="337" y="463"/>
                        </a:lnTo>
                        <a:lnTo>
                          <a:pt x="324" y="466"/>
                        </a:lnTo>
                        <a:lnTo>
                          <a:pt x="309" y="469"/>
                        </a:lnTo>
                        <a:lnTo>
                          <a:pt x="296" y="472"/>
                        </a:lnTo>
                        <a:lnTo>
                          <a:pt x="281" y="475"/>
                        </a:lnTo>
                        <a:lnTo>
                          <a:pt x="267" y="476"/>
                        </a:lnTo>
                        <a:lnTo>
                          <a:pt x="254" y="479"/>
                        </a:lnTo>
                        <a:lnTo>
                          <a:pt x="239" y="481"/>
                        </a:lnTo>
                        <a:lnTo>
                          <a:pt x="225" y="482"/>
                        </a:lnTo>
                        <a:lnTo>
                          <a:pt x="210" y="484"/>
                        </a:lnTo>
                        <a:lnTo>
                          <a:pt x="195" y="486"/>
                        </a:lnTo>
                        <a:lnTo>
                          <a:pt x="182" y="488"/>
                        </a:lnTo>
                        <a:lnTo>
                          <a:pt x="168" y="488"/>
                        </a:lnTo>
                        <a:lnTo>
                          <a:pt x="153" y="489"/>
                        </a:lnTo>
                        <a:lnTo>
                          <a:pt x="139" y="491"/>
                        </a:lnTo>
                        <a:lnTo>
                          <a:pt x="126" y="491"/>
                        </a:lnTo>
                        <a:lnTo>
                          <a:pt x="111" y="491"/>
                        </a:lnTo>
                        <a:lnTo>
                          <a:pt x="96" y="492"/>
                        </a:lnTo>
                        <a:lnTo>
                          <a:pt x="83" y="492"/>
                        </a:lnTo>
                        <a:lnTo>
                          <a:pt x="69" y="492"/>
                        </a:lnTo>
                        <a:lnTo>
                          <a:pt x="54" y="492"/>
                        </a:lnTo>
                        <a:lnTo>
                          <a:pt x="41" y="491"/>
                        </a:lnTo>
                        <a:lnTo>
                          <a:pt x="28" y="491"/>
                        </a:lnTo>
                        <a:lnTo>
                          <a:pt x="13" y="491"/>
                        </a:lnTo>
                        <a:lnTo>
                          <a:pt x="0" y="489"/>
                        </a:lnTo>
                        <a:lnTo>
                          <a:pt x="8" y="479"/>
                        </a:lnTo>
                        <a:lnTo>
                          <a:pt x="16" y="467"/>
                        </a:lnTo>
                        <a:lnTo>
                          <a:pt x="26" y="453"/>
                        </a:lnTo>
                        <a:lnTo>
                          <a:pt x="38" y="438"/>
                        </a:lnTo>
                        <a:lnTo>
                          <a:pt x="48" y="424"/>
                        </a:lnTo>
                        <a:lnTo>
                          <a:pt x="61" y="408"/>
                        </a:lnTo>
                        <a:lnTo>
                          <a:pt x="75" y="392"/>
                        </a:lnTo>
                        <a:lnTo>
                          <a:pt x="86" y="376"/>
                        </a:lnTo>
                        <a:lnTo>
                          <a:pt x="98" y="361"/>
                        </a:lnTo>
                        <a:lnTo>
                          <a:pt x="110" y="347"/>
                        </a:lnTo>
                        <a:lnTo>
                          <a:pt x="120" y="333"/>
                        </a:lnTo>
                        <a:lnTo>
                          <a:pt x="128" y="322"/>
                        </a:lnTo>
                        <a:lnTo>
                          <a:pt x="136" y="313"/>
                        </a:lnTo>
                        <a:lnTo>
                          <a:pt x="142" y="306"/>
                        </a:lnTo>
                        <a:lnTo>
                          <a:pt x="146" y="300"/>
                        </a:lnTo>
                        <a:lnTo>
                          <a:pt x="147" y="29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0880" bIns="-20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98" name=""/>
                  <p:cNvSpPr/>
                  <p:nvPr/>
                </p:nvSpPr>
                <p:spPr>
                  <a:xfrm flipH="1">
                    <a:off x="3359520" y="5259240"/>
                    <a:ext cx="57240" cy="18000"/>
                  </a:xfrm>
                  <a:custGeom>
                    <a:avLst/>
                    <a:gdLst/>
                    <a:ahLst/>
                    <a:rect l="l" t="t" r="r" b="b"/>
                    <a:pathLst>
                      <a:path w="1000" h="345">
                        <a:moveTo>
                          <a:pt x="267" y="156"/>
                        </a:moveTo>
                        <a:lnTo>
                          <a:pt x="277" y="151"/>
                        </a:lnTo>
                        <a:lnTo>
                          <a:pt x="287" y="147"/>
                        </a:lnTo>
                        <a:lnTo>
                          <a:pt x="299" y="142"/>
                        </a:lnTo>
                        <a:lnTo>
                          <a:pt x="311" y="137"/>
                        </a:lnTo>
                        <a:lnTo>
                          <a:pt x="322" y="131"/>
                        </a:lnTo>
                        <a:lnTo>
                          <a:pt x="336" y="125"/>
                        </a:lnTo>
                        <a:lnTo>
                          <a:pt x="349" y="118"/>
                        </a:lnTo>
                        <a:lnTo>
                          <a:pt x="362" y="112"/>
                        </a:lnTo>
                        <a:lnTo>
                          <a:pt x="376" y="105"/>
                        </a:lnTo>
                        <a:lnTo>
                          <a:pt x="391" y="97"/>
                        </a:lnTo>
                        <a:lnTo>
                          <a:pt x="407" y="90"/>
                        </a:lnTo>
                        <a:lnTo>
                          <a:pt x="423" y="83"/>
                        </a:lnTo>
                        <a:lnTo>
                          <a:pt x="440" y="75"/>
                        </a:lnTo>
                        <a:lnTo>
                          <a:pt x="458" y="68"/>
                        </a:lnTo>
                        <a:lnTo>
                          <a:pt x="477" y="61"/>
                        </a:lnTo>
                        <a:lnTo>
                          <a:pt x="497" y="55"/>
                        </a:lnTo>
                        <a:lnTo>
                          <a:pt x="518" y="48"/>
                        </a:lnTo>
                        <a:lnTo>
                          <a:pt x="538" y="41"/>
                        </a:lnTo>
                        <a:lnTo>
                          <a:pt x="561" y="35"/>
                        </a:lnTo>
                        <a:lnTo>
                          <a:pt x="585" y="29"/>
                        </a:lnTo>
                        <a:lnTo>
                          <a:pt x="608" y="23"/>
                        </a:lnTo>
                        <a:lnTo>
                          <a:pt x="634" y="19"/>
                        </a:lnTo>
                        <a:lnTo>
                          <a:pt x="660" y="14"/>
                        </a:lnTo>
                        <a:lnTo>
                          <a:pt x="688" y="10"/>
                        </a:lnTo>
                        <a:lnTo>
                          <a:pt x="716" y="7"/>
                        </a:lnTo>
                        <a:lnTo>
                          <a:pt x="746" y="3"/>
                        </a:lnTo>
                        <a:lnTo>
                          <a:pt x="777" y="1"/>
                        </a:lnTo>
                        <a:lnTo>
                          <a:pt x="809" y="0"/>
                        </a:lnTo>
                        <a:lnTo>
                          <a:pt x="843" y="0"/>
                        </a:lnTo>
                        <a:lnTo>
                          <a:pt x="878" y="0"/>
                        </a:lnTo>
                        <a:lnTo>
                          <a:pt x="914" y="1"/>
                        </a:lnTo>
                        <a:lnTo>
                          <a:pt x="952" y="3"/>
                        </a:lnTo>
                        <a:lnTo>
                          <a:pt x="927" y="4"/>
                        </a:lnTo>
                        <a:lnTo>
                          <a:pt x="904" y="6"/>
                        </a:lnTo>
                        <a:lnTo>
                          <a:pt x="882" y="7"/>
                        </a:lnTo>
                        <a:lnTo>
                          <a:pt x="859" y="8"/>
                        </a:lnTo>
                        <a:lnTo>
                          <a:pt x="835" y="11"/>
                        </a:lnTo>
                        <a:lnTo>
                          <a:pt x="813" y="14"/>
                        </a:lnTo>
                        <a:lnTo>
                          <a:pt x="790" y="16"/>
                        </a:lnTo>
                        <a:lnTo>
                          <a:pt x="768" y="19"/>
                        </a:lnTo>
                        <a:lnTo>
                          <a:pt x="746" y="22"/>
                        </a:lnTo>
                        <a:lnTo>
                          <a:pt x="725" y="26"/>
                        </a:lnTo>
                        <a:lnTo>
                          <a:pt x="704" y="29"/>
                        </a:lnTo>
                        <a:lnTo>
                          <a:pt x="682" y="33"/>
                        </a:lnTo>
                        <a:lnTo>
                          <a:pt x="662" y="38"/>
                        </a:lnTo>
                        <a:lnTo>
                          <a:pt x="643" y="42"/>
                        </a:lnTo>
                        <a:lnTo>
                          <a:pt x="623" y="46"/>
                        </a:lnTo>
                        <a:lnTo>
                          <a:pt x="604" y="51"/>
                        </a:lnTo>
                        <a:lnTo>
                          <a:pt x="586" y="57"/>
                        </a:lnTo>
                        <a:lnTo>
                          <a:pt x="567" y="61"/>
                        </a:lnTo>
                        <a:lnTo>
                          <a:pt x="551" y="67"/>
                        </a:lnTo>
                        <a:lnTo>
                          <a:pt x="534" y="73"/>
                        </a:lnTo>
                        <a:lnTo>
                          <a:pt x="518" y="80"/>
                        </a:lnTo>
                        <a:lnTo>
                          <a:pt x="502" y="86"/>
                        </a:lnTo>
                        <a:lnTo>
                          <a:pt x="487" y="91"/>
                        </a:lnTo>
                        <a:lnTo>
                          <a:pt x="474" y="99"/>
                        </a:lnTo>
                        <a:lnTo>
                          <a:pt x="461" y="106"/>
                        </a:lnTo>
                        <a:lnTo>
                          <a:pt x="448" y="113"/>
                        </a:lnTo>
                        <a:lnTo>
                          <a:pt x="436" y="121"/>
                        </a:lnTo>
                        <a:lnTo>
                          <a:pt x="426" y="128"/>
                        </a:lnTo>
                        <a:lnTo>
                          <a:pt x="416" y="135"/>
                        </a:lnTo>
                        <a:lnTo>
                          <a:pt x="407" y="144"/>
                        </a:lnTo>
                        <a:lnTo>
                          <a:pt x="398" y="153"/>
                        </a:lnTo>
                        <a:lnTo>
                          <a:pt x="391" y="161"/>
                        </a:lnTo>
                        <a:lnTo>
                          <a:pt x="401" y="161"/>
                        </a:lnTo>
                        <a:lnTo>
                          <a:pt x="411" y="163"/>
                        </a:lnTo>
                        <a:lnTo>
                          <a:pt x="421" y="163"/>
                        </a:lnTo>
                        <a:lnTo>
                          <a:pt x="433" y="164"/>
                        </a:lnTo>
                        <a:lnTo>
                          <a:pt x="446" y="166"/>
                        </a:lnTo>
                        <a:lnTo>
                          <a:pt x="459" y="167"/>
                        </a:lnTo>
                        <a:lnTo>
                          <a:pt x="474" y="169"/>
                        </a:lnTo>
                        <a:lnTo>
                          <a:pt x="490" y="170"/>
                        </a:lnTo>
                        <a:lnTo>
                          <a:pt x="506" y="173"/>
                        </a:lnTo>
                        <a:lnTo>
                          <a:pt x="522" y="176"/>
                        </a:lnTo>
                        <a:lnTo>
                          <a:pt x="539" y="177"/>
                        </a:lnTo>
                        <a:lnTo>
                          <a:pt x="557" y="180"/>
                        </a:lnTo>
                        <a:lnTo>
                          <a:pt x="576" y="185"/>
                        </a:lnTo>
                        <a:lnTo>
                          <a:pt x="595" y="188"/>
                        </a:lnTo>
                        <a:lnTo>
                          <a:pt x="615" y="192"/>
                        </a:lnTo>
                        <a:lnTo>
                          <a:pt x="634" y="195"/>
                        </a:lnTo>
                        <a:lnTo>
                          <a:pt x="655" y="199"/>
                        </a:lnTo>
                        <a:lnTo>
                          <a:pt x="676" y="205"/>
                        </a:lnTo>
                        <a:lnTo>
                          <a:pt x="698" y="209"/>
                        </a:lnTo>
                        <a:lnTo>
                          <a:pt x="720" y="215"/>
                        </a:lnTo>
                        <a:lnTo>
                          <a:pt x="742" y="220"/>
                        </a:lnTo>
                        <a:lnTo>
                          <a:pt x="764" y="227"/>
                        </a:lnTo>
                        <a:lnTo>
                          <a:pt x="787" y="233"/>
                        </a:lnTo>
                        <a:lnTo>
                          <a:pt x="810" y="239"/>
                        </a:lnTo>
                        <a:lnTo>
                          <a:pt x="834" y="246"/>
                        </a:lnTo>
                        <a:lnTo>
                          <a:pt x="857" y="253"/>
                        </a:lnTo>
                        <a:lnTo>
                          <a:pt x="880" y="262"/>
                        </a:lnTo>
                        <a:lnTo>
                          <a:pt x="904" y="271"/>
                        </a:lnTo>
                        <a:lnTo>
                          <a:pt x="929" y="279"/>
                        </a:lnTo>
                        <a:lnTo>
                          <a:pt x="952" y="288"/>
                        </a:lnTo>
                        <a:lnTo>
                          <a:pt x="977" y="297"/>
                        </a:lnTo>
                        <a:lnTo>
                          <a:pt x="1000" y="307"/>
                        </a:lnTo>
                        <a:lnTo>
                          <a:pt x="969" y="297"/>
                        </a:lnTo>
                        <a:lnTo>
                          <a:pt x="939" y="288"/>
                        </a:lnTo>
                        <a:lnTo>
                          <a:pt x="910" y="279"/>
                        </a:lnTo>
                        <a:lnTo>
                          <a:pt x="882" y="272"/>
                        </a:lnTo>
                        <a:lnTo>
                          <a:pt x="854" y="263"/>
                        </a:lnTo>
                        <a:lnTo>
                          <a:pt x="827" y="258"/>
                        </a:lnTo>
                        <a:lnTo>
                          <a:pt x="800" y="250"/>
                        </a:lnTo>
                        <a:lnTo>
                          <a:pt x="773" y="244"/>
                        </a:lnTo>
                        <a:lnTo>
                          <a:pt x="748" y="239"/>
                        </a:lnTo>
                        <a:lnTo>
                          <a:pt x="723" y="234"/>
                        </a:lnTo>
                        <a:lnTo>
                          <a:pt x="698" y="230"/>
                        </a:lnTo>
                        <a:lnTo>
                          <a:pt x="674" y="225"/>
                        </a:lnTo>
                        <a:lnTo>
                          <a:pt x="650" y="223"/>
                        </a:lnTo>
                        <a:lnTo>
                          <a:pt x="627" y="220"/>
                        </a:lnTo>
                        <a:lnTo>
                          <a:pt x="604" y="217"/>
                        </a:lnTo>
                        <a:lnTo>
                          <a:pt x="580" y="214"/>
                        </a:lnTo>
                        <a:lnTo>
                          <a:pt x="558" y="212"/>
                        </a:lnTo>
                        <a:lnTo>
                          <a:pt x="535" y="211"/>
                        </a:lnTo>
                        <a:lnTo>
                          <a:pt x="513" y="209"/>
                        </a:lnTo>
                        <a:lnTo>
                          <a:pt x="491" y="209"/>
                        </a:lnTo>
                        <a:lnTo>
                          <a:pt x="470" y="209"/>
                        </a:lnTo>
                        <a:lnTo>
                          <a:pt x="449" y="209"/>
                        </a:lnTo>
                        <a:lnTo>
                          <a:pt x="427" y="211"/>
                        </a:lnTo>
                        <a:lnTo>
                          <a:pt x="405" y="212"/>
                        </a:lnTo>
                        <a:lnTo>
                          <a:pt x="384" y="212"/>
                        </a:lnTo>
                        <a:lnTo>
                          <a:pt x="363" y="215"/>
                        </a:lnTo>
                        <a:lnTo>
                          <a:pt x="341" y="217"/>
                        </a:lnTo>
                        <a:lnTo>
                          <a:pt x="319" y="220"/>
                        </a:lnTo>
                        <a:lnTo>
                          <a:pt x="299" y="221"/>
                        </a:lnTo>
                        <a:lnTo>
                          <a:pt x="277" y="224"/>
                        </a:lnTo>
                        <a:lnTo>
                          <a:pt x="255" y="227"/>
                        </a:lnTo>
                        <a:lnTo>
                          <a:pt x="234" y="231"/>
                        </a:lnTo>
                        <a:lnTo>
                          <a:pt x="244" y="239"/>
                        </a:lnTo>
                        <a:lnTo>
                          <a:pt x="254" y="247"/>
                        </a:lnTo>
                        <a:lnTo>
                          <a:pt x="264" y="255"/>
                        </a:lnTo>
                        <a:lnTo>
                          <a:pt x="274" y="263"/>
                        </a:lnTo>
                        <a:lnTo>
                          <a:pt x="285" y="271"/>
                        </a:lnTo>
                        <a:lnTo>
                          <a:pt x="295" y="278"/>
                        </a:lnTo>
                        <a:lnTo>
                          <a:pt x="305" y="285"/>
                        </a:lnTo>
                        <a:lnTo>
                          <a:pt x="315" y="292"/>
                        </a:lnTo>
                        <a:lnTo>
                          <a:pt x="327" y="298"/>
                        </a:lnTo>
                        <a:lnTo>
                          <a:pt x="337" y="306"/>
                        </a:lnTo>
                        <a:lnTo>
                          <a:pt x="349" y="313"/>
                        </a:lnTo>
                        <a:lnTo>
                          <a:pt x="360" y="320"/>
                        </a:lnTo>
                        <a:lnTo>
                          <a:pt x="373" y="326"/>
                        </a:lnTo>
                        <a:lnTo>
                          <a:pt x="387" y="333"/>
                        </a:lnTo>
                        <a:lnTo>
                          <a:pt x="400" y="339"/>
                        </a:lnTo>
                        <a:lnTo>
                          <a:pt x="413" y="345"/>
                        </a:lnTo>
                        <a:lnTo>
                          <a:pt x="407" y="342"/>
                        </a:lnTo>
                        <a:lnTo>
                          <a:pt x="400" y="339"/>
                        </a:lnTo>
                        <a:lnTo>
                          <a:pt x="391" y="335"/>
                        </a:lnTo>
                        <a:lnTo>
                          <a:pt x="382" y="332"/>
                        </a:lnTo>
                        <a:lnTo>
                          <a:pt x="373" y="326"/>
                        </a:lnTo>
                        <a:lnTo>
                          <a:pt x="365" y="322"/>
                        </a:lnTo>
                        <a:lnTo>
                          <a:pt x="354" y="317"/>
                        </a:lnTo>
                        <a:lnTo>
                          <a:pt x="344" y="311"/>
                        </a:lnTo>
                        <a:lnTo>
                          <a:pt x="334" y="306"/>
                        </a:lnTo>
                        <a:lnTo>
                          <a:pt x="324" y="300"/>
                        </a:lnTo>
                        <a:lnTo>
                          <a:pt x="312" y="294"/>
                        </a:lnTo>
                        <a:lnTo>
                          <a:pt x="301" y="288"/>
                        </a:lnTo>
                        <a:lnTo>
                          <a:pt x="287" y="282"/>
                        </a:lnTo>
                        <a:lnTo>
                          <a:pt x="276" y="278"/>
                        </a:lnTo>
                        <a:lnTo>
                          <a:pt x="263" y="272"/>
                        </a:lnTo>
                        <a:lnTo>
                          <a:pt x="250" y="266"/>
                        </a:lnTo>
                        <a:lnTo>
                          <a:pt x="236" y="260"/>
                        </a:lnTo>
                        <a:lnTo>
                          <a:pt x="222" y="256"/>
                        </a:lnTo>
                        <a:lnTo>
                          <a:pt x="207" y="250"/>
                        </a:lnTo>
                        <a:lnTo>
                          <a:pt x="193" y="246"/>
                        </a:lnTo>
                        <a:lnTo>
                          <a:pt x="178" y="242"/>
                        </a:lnTo>
                        <a:lnTo>
                          <a:pt x="164" y="237"/>
                        </a:lnTo>
                        <a:lnTo>
                          <a:pt x="149" y="234"/>
                        </a:lnTo>
                        <a:lnTo>
                          <a:pt x="133" y="231"/>
                        </a:lnTo>
                        <a:lnTo>
                          <a:pt x="117" y="228"/>
                        </a:lnTo>
                        <a:lnTo>
                          <a:pt x="101" y="227"/>
                        </a:lnTo>
                        <a:lnTo>
                          <a:pt x="85" y="227"/>
                        </a:lnTo>
                        <a:lnTo>
                          <a:pt x="67" y="225"/>
                        </a:lnTo>
                        <a:lnTo>
                          <a:pt x="51" y="225"/>
                        </a:lnTo>
                        <a:lnTo>
                          <a:pt x="34" y="227"/>
                        </a:lnTo>
                        <a:lnTo>
                          <a:pt x="18" y="228"/>
                        </a:lnTo>
                        <a:lnTo>
                          <a:pt x="0" y="231"/>
                        </a:lnTo>
                        <a:lnTo>
                          <a:pt x="11" y="223"/>
                        </a:lnTo>
                        <a:lnTo>
                          <a:pt x="24" y="214"/>
                        </a:lnTo>
                        <a:lnTo>
                          <a:pt x="35" y="205"/>
                        </a:lnTo>
                        <a:lnTo>
                          <a:pt x="50" y="195"/>
                        </a:lnTo>
                        <a:lnTo>
                          <a:pt x="63" y="185"/>
                        </a:lnTo>
                        <a:lnTo>
                          <a:pt x="78" y="176"/>
                        </a:lnTo>
                        <a:lnTo>
                          <a:pt x="91" y="166"/>
                        </a:lnTo>
                        <a:lnTo>
                          <a:pt x="105" y="157"/>
                        </a:lnTo>
                        <a:lnTo>
                          <a:pt x="118" y="150"/>
                        </a:lnTo>
                        <a:lnTo>
                          <a:pt x="130" y="141"/>
                        </a:lnTo>
                        <a:lnTo>
                          <a:pt x="140" y="135"/>
                        </a:lnTo>
                        <a:lnTo>
                          <a:pt x="150" y="129"/>
                        </a:lnTo>
                        <a:lnTo>
                          <a:pt x="158" y="124"/>
                        </a:lnTo>
                        <a:lnTo>
                          <a:pt x="164" y="121"/>
                        </a:lnTo>
                        <a:lnTo>
                          <a:pt x="168" y="118"/>
                        </a:lnTo>
                        <a:lnTo>
                          <a:pt x="169" y="118"/>
                        </a:lnTo>
                        <a:lnTo>
                          <a:pt x="177" y="121"/>
                        </a:lnTo>
                        <a:lnTo>
                          <a:pt x="185" y="125"/>
                        </a:lnTo>
                        <a:lnTo>
                          <a:pt x="194" y="128"/>
                        </a:lnTo>
                        <a:lnTo>
                          <a:pt x="201" y="132"/>
                        </a:lnTo>
                        <a:lnTo>
                          <a:pt x="210" y="135"/>
                        </a:lnTo>
                        <a:lnTo>
                          <a:pt x="219" y="140"/>
                        </a:lnTo>
                        <a:lnTo>
                          <a:pt x="226" y="141"/>
                        </a:lnTo>
                        <a:lnTo>
                          <a:pt x="234" y="144"/>
                        </a:lnTo>
                        <a:lnTo>
                          <a:pt x="241" y="147"/>
                        </a:lnTo>
                        <a:lnTo>
                          <a:pt x="247" y="148"/>
                        </a:lnTo>
                        <a:lnTo>
                          <a:pt x="252" y="151"/>
                        </a:lnTo>
                        <a:lnTo>
                          <a:pt x="257" y="151"/>
                        </a:lnTo>
                        <a:lnTo>
                          <a:pt x="261" y="154"/>
                        </a:lnTo>
                        <a:lnTo>
                          <a:pt x="264" y="154"/>
                        </a:lnTo>
                        <a:lnTo>
                          <a:pt x="266" y="156"/>
                        </a:lnTo>
                        <a:lnTo>
                          <a:pt x="267" y="15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800" bIns="-28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99" name=""/>
                  <p:cNvSpPr/>
                  <p:nvPr/>
                </p:nvSpPr>
                <p:spPr>
                  <a:xfrm flipH="1">
                    <a:off x="3289320" y="5234400"/>
                    <a:ext cx="63000" cy="21600"/>
                  </a:xfrm>
                  <a:custGeom>
                    <a:avLst/>
                    <a:gdLst/>
                    <a:ahLst/>
                    <a:rect l="l" t="t" r="r" b="b"/>
                    <a:pathLst>
                      <a:path w="1099" h="412">
                        <a:moveTo>
                          <a:pt x="370" y="183"/>
                        </a:moveTo>
                        <a:lnTo>
                          <a:pt x="386" y="182"/>
                        </a:lnTo>
                        <a:lnTo>
                          <a:pt x="404" y="180"/>
                        </a:lnTo>
                        <a:lnTo>
                          <a:pt x="423" y="177"/>
                        </a:lnTo>
                        <a:lnTo>
                          <a:pt x="442" y="176"/>
                        </a:lnTo>
                        <a:lnTo>
                          <a:pt x="462" y="174"/>
                        </a:lnTo>
                        <a:lnTo>
                          <a:pt x="483" y="173"/>
                        </a:lnTo>
                        <a:lnTo>
                          <a:pt x="504" y="172"/>
                        </a:lnTo>
                        <a:lnTo>
                          <a:pt x="526" y="170"/>
                        </a:lnTo>
                        <a:lnTo>
                          <a:pt x="550" y="167"/>
                        </a:lnTo>
                        <a:lnTo>
                          <a:pt x="573" y="166"/>
                        </a:lnTo>
                        <a:lnTo>
                          <a:pt x="596" y="163"/>
                        </a:lnTo>
                        <a:lnTo>
                          <a:pt x="621" y="160"/>
                        </a:lnTo>
                        <a:lnTo>
                          <a:pt x="646" y="157"/>
                        </a:lnTo>
                        <a:lnTo>
                          <a:pt x="671" y="154"/>
                        </a:lnTo>
                        <a:lnTo>
                          <a:pt x="695" y="150"/>
                        </a:lnTo>
                        <a:lnTo>
                          <a:pt x="720" y="147"/>
                        </a:lnTo>
                        <a:lnTo>
                          <a:pt x="746" y="142"/>
                        </a:lnTo>
                        <a:lnTo>
                          <a:pt x="771" y="138"/>
                        </a:lnTo>
                        <a:lnTo>
                          <a:pt x="797" y="132"/>
                        </a:lnTo>
                        <a:lnTo>
                          <a:pt x="822" y="126"/>
                        </a:lnTo>
                        <a:lnTo>
                          <a:pt x="848" y="119"/>
                        </a:lnTo>
                        <a:lnTo>
                          <a:pt x="873" y="112"/>
                        </a:lnTo>
                        <a:lnTo>
                          <a:pt x="896" y="105"/>
                        </a:lnTo>
                        <a:lnTo>
                          <a:pt x="921" y="96"/>
                        </a:lnTo>
                        <a:lnTo>
                          <a:pt x="946" y="87"/>
                        </a:lnTo>
                        <a:lnTo>
                          <a:pt x="969" y="77"/>
                        </a:lnTo>
                        <a:lnTo>
                          <a:pt x="993" y="67"/>
                        </a:lnTo>
                        <a:lnTo>
                          <a:pt x="1014" y="55"/>
                        </a:lnTo>
                        <a:lnTo>
                          <a:pt x="1036" y="42"/>
                        </a:lnTo>
                        <a:lnTo>
                          <a:pt x="1058" y="29"/>
                        </a:lnTo>
                        <a:lnTo>
                          <a:pt x="1079" y="14"/>
                        </a:lnTo>
                        <a:lnTo>
                          <a:pt x="1099" y="0"/>
                        </a:lnTo>
                        <a:lnTo>
                          <a:pt x="1080" y="11"/>
                        </a:lnTo>
                        <a:lnTo>
                          <a:pt x="1063" y="23"/>
                        </a:lnTo>
                        <a:lnTo>
                          <a:pt x="1045" y="35"/>
                        </a:lnTo>
                        <a:lnTo>
                          <a:pt x="1028" y="46"/>
                        </a:lnTo>
                        <a:lnTo>
                          <a:pt x="1010" y="57"/>
                        </a:lnTo>
                        <a:lnTo>
                          <a:pt x="993" y="65"/>
                        </a:lnTo>
                        <a:lnTo>
                          <a:pt x="977" y="75"/>
                        </a:lnTo>
                        <a:lnTo>
                          <a:pt x="959" y="84"/>
                        </a:lnTo>
                        <a:lnTo>
                          <a:pt x="942" y="93"/>
                        </a:lnTo>
                        <a:lnTo>
                          <a:pt x="926" y="102"/>
                        </a:lnTo>
                        <a:lnTo>
                          <a:pt x="910" y="109"/>
                        </a:lnTo>
                        <a:lnTo>
                          <a:pt x="892" y="116"/>
                        </a:lnTo>
                        <a:lnTo>
                          <a:pt x="876" y="124"/>
                        </a:lnTo>
                        <a:lnTo>
                          <a:pt x="859" y="131"/>
                        </a:lnTo>
                        <a:lnTo>
                          <a:pt x="843" y="137"/>
                        </a:lnTo>
                        <a:lnTo>
                          <a:pt x="826" y="142"/>
                        </a:lnTo>
                        <a:lnTo>
                          <a:pt x="809" y="150"/>
                        </a:lnTo>
                        <a:lnTo>
                          <a:pt x="792" y="156"/>
                        </a:lnTo>
                        <a:lnTo>
                          <a:pt x="775" y="160"/>
                        </a:lnTo>
                        <a:lnTo>
                          <a:pt x="758" y="166"/>
                        </a:lnTo>
                        <a:lnTo>
                          <a:pt x="741" y="172"/>
                        </a:lnTo>
                        <a:lnTo>
                          <a:pt x="722" y="176"/>
                        </a:lnTo>
                        <a:lnTo>
                          <a:pt x="704" y="182"/>
                        </a:lnTo>
                        <a:lnTo>
                          <a:pt x="687" y="186"/>
                        </a:lnTo>
                        <a:lnTo>
                          <a:pt x="668" y="191"/>
                        </a:lnTo>
                        <a:lnTo>
                          <a:pt x="649" y="195"/>
                        </a:lnTo>
                        <a:lnTo>
                          <a:pt x="630" y="199"/>
                        </a:lnTo>
                        <a:lnTo>
                          <a:pt x="611" y="204"/>
                        </a:lnTo>
                        <a:lnTo>
                          <a:pt x="590" y="208"/>
                        </a:lnTo>
                        <a:lnTo>
                          <a:pt x="570" y="214"/>
                        </a:lnTo>
                        <a:lnTo>
                          <a:pt x="550" y="218"/>
                        </a:lnTo>
                        <a:lnTo>
                          <a:pt x="528" y="223"/>
                        </a:lnTo>
                        <a:lnTo>
                          <a:pt x="503" y="236"/>
                        </a:lnTo>
                        <a:lnTo>
                          <a:pt x="480" y="249"/>
                        </a:lnTo>
                        <a:lnTo>
                          <a:pt x="456" y="262"/>
                        </a:lnTo>
                        <a:lnTo>
                          <a:pt x="436" y="275"/>
                        </a:lnTo>
                        <a:lnTo>
                          <a:pt x="414" y="287"/>
                        </a:lnTo>
                        <a:lnTo>
                          <a:pt x="395" y="298"/>
                        </a:lnTo>
                        <a:lnTo>
                          <a:pt x="376" y="310"/>
                        </a:lnTo>
                        <a:lnTo>
                          <a:pt x="359" y="322"/>
                        </a:lnTo>
                        <a:lnTo>
                          <a:pt x="341" y="332"/>
                        </a:lnTo>
                        <a:lnTo>
                          <a:pt x="325" y="341"/>
                        </a:lnTo>
                        <a:lnTo>
                          <a:pt x="309" y="351"/>
                        </a:lnTo>
                        <a:lnTo>
                          <a:pt x="293" y="359"/>
                        </a:lnTo>
                        <a:lnTo>
                          <a:pt x="279" y="368"/>
                        </a:lnTo>
                        <a:lnTo>
                          <a:pt x="264" y="375"/>
                        </a:lnTo>
                        <a:lnTo>
                          <a:pt x="250" y="383"/>
                        </a:lnTo>
                        <a:lnTo>
                          <a:pt x="236" y="389"/>
                        </a:lnTo>
                        <a:lnTo>
                          <a:pt x="222" y="394"/>
                        </a:lnTo>
                        <a:lnTo>
                          <a:pt x="209" y="399"/>
                        </a:lnTo>
                        <a:lnTo>
                          <a:pt x="196" y="403"/>
                        </a:lnTo>
                        <a:lnTo>
                          <a:pt x="181" y="406"/>
                        </a:lnTo>
                        <a:lnTo>
                          <a:pt x="168" y="409"/>
                        </a:lnTo>
                        <a:lnTo>
                          <a:pt x="155" y="412"/>
                        </a:lnTo>
                        <a:lnTo>
                          <a:pt x="142" y="412"/>
                        </a:lnTo>
                        <a:lnTo>
                          <a:pt x="127" y="412"/>
                        </a:lnTo>
                        <a:lnTo>
                          <a:pt x="113" y="412"/>
                        </a:lnTo>
                        <a:lnTo>
                          <a:pt x="98" y="410"/>
                        </a:lnTo>
                        <a:lnTo>
                          <a:pt x="83" y="408"/>
                        </a:lnTo>
                        <a:lnTo>
                          <a:pt x="69" y="403"/>
                        </a:lnTo>
                        <a:lnTo>
                          <a:pt x="53" y="399"/>
                        </a:lnTo>
                        <a:lnTo>
                          <a:pt x="35" y="394"/>
                        </a:lnTo>
                        <a:lnTo>
                          <a:pt x="19" y="387"/>
                        </a:lnTo>
                        <a:lnTo>
                          <a:pt x="0" y="380"/>
                        </a:lnTo>
                        <a:lnTo>
                          <a:pt x="16" y="370"/>
                        </a:lnTo>
                        <a:lnTo>
                          <a:pt x="31" y="359"/>
                        </a:lnTo>
                        <a:lnTo>
                          <a:pt x="47" y="348"/>
                        </a:lnTo>
                        <a:lnTo>
                          <a:pt x="62" y="339"/>
                        </a:lnTo>
                        <a:lnTo>
                          <a:pt x="78" y="329"/>
                        </a:lnTo>
                        <a:lnTo>
                          <a:pt x="94" y="319"/>
                        </a:lnTo>
                        <a:lnTo>
                          <a:pt x="110" y="310"/>
                        </a:lnTo>
                        <a:lnTo>
                          <a:pt x="126" y="301"/>
                        </a:lnTo>
                        <a:lnTo>
                          <a:pt x="140" y="292"/>
                        </a:lnTo>
                        <a:lnTo>
                          <a:pt x="156" y="284"/>
                        </a:lnTo>
                        <a:lnTo>
                          <a:pt x="172" y="275"/>
                        </a:lnTo>
                        <a:lnTo>
                          <a:pt x="187" y="268"/>
                        </a:lnTo>
                        <a:lnTo>
                          <a:pt x="201" y="259"/>
                        </a:lnTo>
                        <a:lnTo>
                          <a:pt x="216" y="252"/>
                        </a:lnTo>
                        <a:lnTo>
                          <a:pt x="231" y="246"/>
                        </a:lnTo>
                        <a:lnTo>
                          <a:pt x="245" y="239"/>
                        </a:lnTo>
                        <a:lnTo>
                          <a:pt x="258" y="233"/>
                        </a:lnTo>
                        <a:lnTo>
                          <a:pt x="271" y="227"/>
                        </a:lnTo>
                        <a:lnTo>
                          <a:pt x="283" y="221"/>
                        </a:lnTo>
                        <a:lnTo>
                          <a:pt x="295" y="215"/>
                        </a:lnTo>
                        <a:lnTo>
                          <a:pt x="306" y="211"/>
                        </a:lnTo>
                        <a:lnTo>
                          <a:pt x="317" y="207"/>
                        </a:lnTo>
                        <a:lnTo>
                          <a:pt x="327" y="202"/>
                        </a:lnTo>
                        <a:lnTo>
                          <a:pt x="335" y="198"/>
                        </a:lnTo>
                        <a:lnTo>
                          <a:pt x="343" y="195"/>
                        </a:lnTo>
                        <a:lnTo>
                          <a:pt x="350" y="192"/>
                        </a:lnTo>
                        <a:lnTo>
                          <a:pt x="356" y="189"/>
                        </a:lnTo>
                        <a:lnTo>
                          <a:pt x="362" y="188"/>
                        </a:lnTo>
                        <a:lnTo>
                          <a:pt x="366" y="186"/>
                        </a:lnTo>
                        <a:lnTo>
                          <a:pt x="368" y="185"/>
                        </a:lnTo>
                        <a:lnTo>
                          <a:pt x="370" y="183"/>
                        </a:lnTo>
                        <a:lnTo>
                          <a:pt x="370" y="18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0" bIns="-25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0" name=""/>
                  <p:cNvSpPr/>
                  <p:nvPr/>
                </p:nvSpPr>
                <p:spPr>
                  <a:xfrm flipH="1">
                    <a:off x="3306240" y="5236200"/>
                    <a:ext cx="1908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336" h="170">
                        <a:moveTo>
                          <a:pt x="0" y="169"/>
                        </a:moveTo>
                        <a:lnTo>
                          <a:pt x="16" y="157"/>
                        </a:lnTo>
                        <a:lnTo>
                          <a:pt x="33" y="147"/>
                        </a:lnTo>
                        <a:lnTo>
                          <a:pt x="52" y="137"/>
                        </a:lnTo>
                        <a:lnTo>
                          <a:pt x="73" y="126"/>
                        </a:lnTo>
                        <a:lnTo>
                          <a:pt x="93" y="116"/>
                        </a:lnTo>
                        <a:lnTo>
                          <a:pt x="115" y="108"/>
                        </a:lnTo>
                        <a:lnTo>
                          <a:pt x="137" y="97"/>
                        </a:lnTo>
                        <a:lnTo>
                          <a:pt x="160" y="89"/>
                        </a:lnTo>
                        <a:lnTo>
                          <a:pt x="183" y="78"/>
                        </a:lnTo>
                        <a:lnTo>
                          <a:pt x="207" y="68"/>
                        </a:lnTo>
                        <a:lnTo>
                          <a:pt x="230" y="58"/>
                        </a:lnTo>
                        <a:lnTo>
                          <a:pt x="252" y="48"/>
                        </a:lnTo>
                        <a:lnTo>
                          <a:pt x="274" y="36"/>
                        </a:lnTo>
                        <a:lnTo>
                          <a:pt x="296" y="25"/>
                        </a:lnTo>
                        <a:lnTo>
                          <a:pt x="318" y="13"/>
                        </a:lnTo>
                        <a:lnTo>
                          <a:pt x="336" y="0"/>
                        </a:lnTo>
                        <a:lnTo>
                          <a:pt x="323" y="11"/>
                        </a:lnTo>
                        <a:lnTo>
                          <a:pt x="309" y="23"/>
                        </a:lnTo>
                        <a:lnTo>
                          <a:pt x="291" y="36"/>
                        </a:lnTo>
                        <a:lnTo>
                          <a:pt x="275" y="48"/>
                        </a:lnTo>
                        <a:lnTo>
                          <a:pt x="258" y="61"/>
                        </a:lnTo>
                        <a:lnTo>
                          <a:pt x="240" y="74"/>
                        </a:lnTo>
                        <a:lnTo>
                          <a:pt x="223" y="86"/>
                        </a:lnTo>
                        <a:lnTo>
                          <a:pt x="205" y="99"/>
                        </a:lnTo>
                        <a:lnTo>
                          <a:pt x="188" y="110"/>
                        </a:lnTo>
                        <a:lnTo>
                          <a:pt x="170" y="121"/>
                        </a:lnTo>
                        <a:lnTo>
                          <a:pt x="153" y="131"/>
                        </a:lnTo>
                        <a:lnTo>
                          <a:pt x="137" y="141"/>
                        </a:lnTo>
                        <a:lnTo>
                          <a:pt x="121" y="150"/>
                        </a:lnTo>
                        <a:lnTo>
                          <a:pt x="106" y="157"/>
                        </a:lnTo>
                        <a:lnTo>
                          <a:pt x="93" y="164"/>
                        </a:lnTo>
                        <a:lnTo>
                          <a:pt x="81" y="169"/>
                        </a:lnTo>
                        <a:lnTo>
                          <a:pt x="64" y="170"/>
                        </a:lnTo>
                        <a:lnTo>
                          <a:pt x="48" y="170"/>
                        </a:lnTo>
                        <a:lnTo>
                          <a:pt x="33" y="170"/>
                        </a:lnTo>
                        <a:lnTo>
                          <a:pt x="22" y="170"/>
                        </a:lnTo>
                        <a:lnTo>
                          <a:pt x="13" y="170"/>
                        </a:lnTo>
                        <a:lnTo>
                          <a:pt x="6" y="169"/>
                        </a:lnTo>
                        <a:lnTo>
                          <a:pt x="1" y="169"/>
                        </a:lnTo>
                        <a:lnTo>
                          <a:pt x="0" y="16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1" name=""/>
                  <p:cNvSpPr/>
                  <p:nvPr/>
                </p:nvSpPr>
                <p:spPr>
                  <a:xfrm flipH="1">
                    <a:off x="3331800" y="5232240"/>
                    <a:ext cx="360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98">
                        <a:moveTo>
                          <a:pt x="12" y="98"/>
                        </a:moveTo>
                        <a:lnTo>
                          <a:pt x="20" y="93"/>
                        </a:lnTo>
                        <a:lnTo>
                          <a:pt x="29" y="89"/>
                        </a:lnTo>
                        <a:lnTo>
                          <a:pt x="36" y="83"/>
                        </a:lnTo>
                        <a:lnTo>
                          <a:pt x="44" y="77"/>
                        </a:lnTo>
                        <a:lnTo>
                          <a:pt x="49" y="71"/>
                        </a:lnTo>
                        <a:lnTo>
                          <a:pt x="55" y="64"/>
                        </a:lnTo>
                        <a:lnTo>
                          <a:pt x="60" y="58"/>
                        </a:lnTo>
                        <a:lnTo>
                          <a:pt x="64" y="51"/>
                        </a:lnTo>
                        <a:lnTo>
                          <a:pt x="65" y="44"/>
                        </a:lnTo>
                        <a:lnTo>
                          <a:pt x="65" y="36"/>
                        </a:lnTo>
                        <a:lnTo>
                          <a:pt x="65" y="31"/>
                        </a:lnTo>
                        <a:lnTo>
                          <a:pt x="64" y="23"/>
                        </a:lnTo>
                        <a:lnTo>
                          <a:pt x="60" y="17"/>
                        </a:lnTo>
                        <a:lnTo>
                          <a:pt x="55" y="10"/>
                        </a:lnTo>
                        <a:lnTo>
                          <a:pt x="48" y="6"/>
                        </a:lnTo>
                        <a:lnTo>
                          <a:pt x="38" y="0"/>
                        </a:lnTo>
                        <a:lnTo>
                          <a:pt x="29" y="7"/>
                        </a:lnTo>
                        <a:lnTo>
                          <a:pt x="20" y="15"/>
                        </a:lnTo>
                        <a:lnTo>
                          <a:pt x="14" y="20"/>
                        </a:lnTo>
                        <a:lnTo>
                          <a:pt x="9" y="23"/>
                        </a:lnTo>
                        <a:lnTo>
                          <a:pt x="4" y="28"/>
                        </a:lnTo>
                        <a:lnTo>
                          <a:pt x="3" y="31"/>
                        </a:lnTo>
                        <a:lnTo>
                          <a:pt x="0" y="32"/>
                        </a:lnTo>
                        <a:lnTo>
                          <a:pt x="0" y="32"/>
                        </a:lnTo>
                        <a:lnTo>
                          <a:pt x="12" y="39"/>
                        </a:lnTo>
                        <a:lnTo>
                          <a:pt x="19" y="48"/>
                        </a:lnTo>
                        <a:lnTo>
                          <a:pt x="25" y="55"/>
                        </a:lnTo>
                        <a:lnTo>
                          <a:pt x="28" y="63"/>
                        </a:lnTo>
                        <a:lnTo>
                          <a:pt x="28" y="71"/>
                        </a:lnTo>
                        <a:lnTo>
                          <a:pt x="26" y="79"/>
                        </a:lnTo>
                        <a:lnTo>
                          <a:pt x="20" y="87"/>
                        </a:lnTo>
                        <a:lnTo>
                          <a:pt x="12" y="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2" name=""/>
                  <p:cNvSpPr/>
                  <p:nvPr/>
                </p:nvSpPr>
                <p:spPr>
                  <a:xfrm flipH="1">
                    <a:off x="3322080" y="5260320"/>
                    <a:ext cx="5760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1010" h="244">
                        <a:moveTo>
                          <a:pt x="86" y="0"/>
                        </a:moveTo>
                        <a:lnTo>
                          <a:pt x="102" y="8"/>
                        </a:lnTo>
                        <a:lnTo>
                          <a:pt x="120" y="17"/>
                        </a:lnTo>
                        <a:lnTo>
                          <a:pt x="140" y="24"/>
                        </a:lnTo>
                        <a:lnTo>
                          <a:pt x="160" y="32"/>
                        </a:lnTo>
                        <a:lnTo>
                          <a:pt x="181" y="40"/>
                        </a:lnTo>
                        <a:lnTo>
                          <a:pt x="204" y="48"/>
                        </a:lnTo>
                        <a:lnTo>
                          <a:pt x="227" y="55"/>
                        </a:lnTo>
                        <a:lnTo>
                          <a:pt x="251" y="62"/>
                        </a:lnTo>
                        <a:lnTo>
                          <a:pt x="277" y="70"/>
                        </a:lnTo>
                        <a:lnTo>
                          <a:pt x="302" y="77"/>
                        </a:lnTo>
                        <a:lnTo>
                          <a:pt x="329" y="83"/>
                        </a:lnTo>
                        <a:lnTo>
                          <a:pt x="356" y="90"/>
                        </a:lnTo>
                        <a:lnTo>
                          <a:pt x="383" y="96"/>
                        </a:lnTo>
                        <a:lnTo>
                          <a:pt x="411" y="102"/>
                        </a:lnTo>
                        <a:lnTo>
                          <a:pt x="439" y="109"/>
                        </a:lnTo>
                        <a:lnTo>
                          <a:pt x="468" y="115"/>
                        </a:lnTo>
                        <a:lnTo>
                          <a:pt x="496" y="121"/>
                        </a:lnTo>
                        <a:lnTo>
                          <a:pt x="525" y="125"/>
                        </a:lnTo>
                        <a:lnTo>
                          <a:pt x="552" y="131"/>
                        </a:lnTo>
                        <a:lnTo>
                          <a:pt x="581" y="137"/>
                        </a:lnTo>
                        <a:lnTo>
                          <a:pt x="609" y="141"/>
                        </a:lnTo>
                        <a:lnTo>
                          <a:pt x="638" y="145"/>
                        </a:lnTo>
                        <a:lnTo>
                          <a:pt x="666" y="151"/>
                        </a:lnTo>
                        <a:lnTo>
                          <a:pt x="692" y="154"/>
                        </a:lnTo>
                        <a:lnTo>
                          <a:pt x="718" y="158"/>
                        </a:lnTo>
                        <a:lnTo>
                          <a:pt x="746" y="163"/>
                        </a:lnTo>
                        <a:lnTo>
                          <a:pt x="771" y="166"/>
                        </a:lnTo>
                        <a:lnTo>
                          <a:pt x="796" y="169"/>
                        </a:lnTo>
                        <a:lnTo>
                          <a:pt x="819" y="173"/>
                        </a:lnTo>
                        <a:lnTo>
                          <a:pt x="842" y="174"/>
                        </a:lnTo>
                        <a:lnTo>
                          <a:pt x="864" y="177"/>
                        </a:lnTo>
                        <a:lnTo>
                          <a:pt x="886" y="180"/>
                        </a:lnTo>
                        <a:lnTo>
                          <a:pt x="870" y="180"/>
                        </a:lnTo>
                        <a:lnTo>
                          <a:pt x="855" y="180"/>
                        </a:lnTo>
                        <a:lnTo>
                          <a:pt x="839" y="179"/>
                        </a:lnTo>
                        <a:lnTo>
                          <a:pt x="825" y="179"/>
                        </a:lnTo>
                        <a:lnTo>
                          <a:pt x="810" y="179"/>
                        </a:lnTo>
                        <a:lnTo>
                          <a:pt x="796" y="179"/>
                        </a:lnTo>
                        <a:lnTo>
                          <a:pt x="783" y="177"/>
                        </a:lnTo>
                        <a:lnTo>
                          <a:pt x="771" y="176"/>
                        </a:lnTo>
                        <a:lnTo>
                          <a:pt x="759" y="176"/>
                        </a:lnTo>
                        <a:lnTo>
                          <a:pt x="749" y="176"/>
                        </a:lnTo>
                        <a:lnTo>
                          <a:pt x="740" y="176"/>
                        </a:lnTo>
                        <a:lnTo>
                          <a:pt x="732" y="174"/>
                        </a:lnTo>
                        <a:lnTo>
                          <a:pt x="726" y="174"/>
                        </a:lnTo>
                        <a:lnTo>
                          <a:pt x="720" y="174"/>
                        </a:lnTo>
                        <a:lnTo>
                          <a:pt x="718" y="174"/>
                        </a:lnTo>
                        <a:lnTo>
                          <a:pt x="717" y="174"/>
                        </a:lnTo>
                        <a:lnTo>
                          <a:pt x="732" y="180"/>
                        </a:lnTo>
                        <a:lnTo>
                          <a:pt x="748" y="186"/>
                        </a:lnTo>
                        <a:lnTo>
                          <a:pt x="764" y="193"/>
                        </a:lnTo>
                        <a:lnTo>
                          <a:pt x="781" y="199"/>
                        </a:lnTo>
                        <a:lnTo>
                          <a:pt x="799" y="205"/>
                        </a:lnTo>
                        <a:lnTo>
                          <a:pt x="818" y="211"/>
                        </a:lnTo>
                        <a:lnTo>
                          <a:pt x="836" y="217"/>
                        </a:lnTo>
                        <a:lnTo>
                          <a:pt x="855" y="223"/>
                        </a:lnTo>
                        <a:lnTo>
                          <a:pt x="876" y="227"/>
                        </a:lnTo>
                        <a:lnTo>
                          <a:pt x="895" y="231"/>
                        </a:lnTo>
                        <a:lnTo>
                          <a:pt x="914" y="234"/>
                        </a:lnTo>
                        <a:lnTo>
                          <a:pt x="934" y="239"/>
                        </a:lnTo>
                        <a:lnTo>
                          <a:pt x="953" y="241"/>
                        </a:lnTo>
                        <a:lnTo>
                          <a:pt x="973" y="243"/>
                        </a:lnTo>
                        <a:lnTo>
                          <a:pt x="991" y="244"/>
                        </a:lnTo>
                        <a:lnTo>
                          <a:pt x="1010" y="244"/>
                        </a:lnTo>
                        <a:lnTo>
                          <a:pt x="994" y="244"/>
                        </a:lnTo>
                        <a:lnTo>
                          <a:pt x="973" y="243"/>
                        </a:lnTo>
                        <a:lnTo>
                          <a:pt x="950" y="241"/>
                        </a:lnTo>
                        <a:lnTo>
                          <a:pt x="925" y="239"/>
                        </a:lnTo>
                        <a:lnTo>
                          <a:pt x="898" y="234"/>
                        </a:lnTo>
                        <a:lnTo>
                          <a:pt x="869" y="230"/>
                        </a:lnTo>
                        <a:lnTo>
                          <a:pt x="836" y="225"/>
                        </a:lnTo>
                        <a:lnTo>
                          <a:pt x="804" y="220"/>
                        </a:lnTo>
                        <a:lnTo>
                          <a:pt x="769" y="214"/>
                        </a:lnTo>
                        <a:lnTo>
                          <a:pt x="734" y="206"/>
                        </a:lnTo>
                        <a:lnTo>
                          <a:pt x="697" y="201"/>
                        </a:lnTo>
                        <a:lnTo>
                          <a:pt x="659" y="192"/>
                        </a:lnTo>
                        <a:lnTo>
                          <a:pt x="621" y="185"/>
                        </a:lnTo>
                        <a:lnTo>
                          <a:pt x="581" y="176"/>
                        </a:lnTo>
                        <a:lnTo>
                          <a:pt x="542" y="167"/>
                        </a:lnTo>
                        <a:lnTo>
                          <a:pt x="503" y="158"/>
                        </a:lnTo>
                        <a:lnTo>
                          <a:pt x="463" y="150"/>
                        </a:lnTo>
                        <a:lnTo>
                          <a:pt x="424" y="139"/>
                        </a:lnTo>
                        <a:lnTo>
                          <a:pt x="385" y="131"/>
                        </a:lnTo>
                        <a:lnTo>
                          <a:pt x="345" y="121"/>
                        </a:lnTo>
                        <a:lnTo>
                          <a:pt x="309" y="110"/>
                        </a:lnTo>
                        <a:lnTo>
                          <a:pt x="273" y="102"/>
                        </a:lnTo>
                        <a:lnTo>
                          <a:pt x="236" y="91"/>
                        </a:lnTo>
                        <a:lnTo>
                          <a:pt x="203" y="83"/>
                        </a:lnTo>
                        <a:lnTo>
                          <a:pt x="169" y="72"/>
                        </a:lnTo>
                        <a:lnTo>
                          <a:pt x="139" y="62"/>
                        </a:lnTo>
                        <a:lnTo>
                          <a:pt x="109" y="54"/>
                        </a:lnTo>
                        <a:lnTo>
                          <a:pt x="83" y="45"/>
                        </a:lnTo>
                        <a:lnTo>
                          <a:pt x="58" y="36"/>
                        </a:lnTo>
                        <a:lnTo>
                          <a:pt x="37" y="27"/>
                        </a:lnTo>
                        <a:lnTo>
                          <a:pt x="16" y="19"/>
                        </a:lnTo>
                        <a:lnTo>
                          <a:pt x="0" y="11"/>
                        </a:lnTo>
                        <a:lnTo>
                          <a:pt x="9" y="11"/>
                        </a:lnTo>
                        <a:lnTo>
                          <a:pt x="18" y="11"/>
                        </a:lnTo>
                        <a:lnTo>
                          <a:pt x="25" y="10"/>
                        </a:lnTo>
                        <a:lnTo>
                          <a:pt x="34" y="10"/>
                        </a:lnTo>
                        <a:lnTo>
                          <a:pt x="41" y="8"/>
                        </a:lnTo>
                        <a:lnTo>
                          <a:pt x="48" y="7"/>
                        </a:lnTo>
                        <a:lnTo>
                          <a:pt x="56" y="7"/>
                        </a:lnTo>
                        <a:lnTo>
                          <a:pt x="61" y="5"/>
                        </a:lnTo>
                        <a:lnTo>
                          <a:pt x="67" y="5"/>
                        </a:lnTo>
                        <a:lnTo>
                          <a:pt x="72" y="4"/>
                        </a:lnTo>
                        <a:lnTo>
                          <a:pt x="76" y="3"/>
                        </a:lnTo>
                        <a:lnTo>
                          <a:pt x="79" y="3"/>
                        </a:lnTo>
                        <a:lnTo>
                          <a:pt x="82" y="1"/>
                        </a:lnTo>
                        <a:lnTo>
                          <a:pt x="85" y="1"/>
                        </a:lnTo>
                        <a:lnTo>
                          <a:pt x="85" y="0"/>
                        </a:lnTo>
                        <a:lnTo>
                          <a:pt x="8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3" name=""/>
                  <p:cNvSpPr/>
                  <p:nvPr/>
                </p:nvSpPr>
                <p:spPr>
                  <a:xfrm flipH="1">
                    <a:off x="3323160" y="5259240"/>
                    <a:ext cx="374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653" h="93">
                        <a:moveTo>
                          <a:pt x="38" y="65"/>
                        </a:moveTo>
                        <a:lnTo>
                          <a:pt x="57" y="61"/>
                        </a:lnTo>
                        <a:lnTo>
                          <a:pt x="77" y="57"/>
                        </a:lnTo>
                        <a:lnTo>
                          <a:pt x="97" y="54"/>
                        </a:lnTo>
                        <a:lnTo>
                          <a:pt x="116" y="51"/>
                        </a:lnTo>
                        <a:lnTo>
                          <a:pt x="137" y="48"/>
                        </a:lnTo>
                        <a:lnTo>
                          <a:pt x="157" y="45"/>
                        </a:lnTo>
                        <a:lnTo>
                          <a:pt x="178" y="42"/>
                        </a:lnTo>
                        <a:lnTo>
                          <a:pt x="198" y="41"/>
                        </a:lnTo>
                        <a:lnTo>
                          <a:pt x="220" y="39"/>
                        </a:lnTo>
                        <a:lnTo>
                          <a:pt x="240" y="38"/>
                        </a:lnTo>
                        <a:lnTo>
                          <a:pt x="261" y="38"/>
                        </a:lnTo>
                        <a:lnTo>
                          <a:pt x="281" y="36"/>
                        </a:lnTo>
                        <a:lnTo>
                          <a:pt x="301" y="36"/>
                        </a:lnTo>
                        <a:lnTo>
                          <a:pt x="322" y="36"/>
                        </a:lnTo>
                        <a:lnTo>
                          <a:pt x="344" y="38"/>
                        </a:lnTo>
                        <a:lnTo>
                          <a:pt x="364" y="39"/>
                        </a:lnTo>
                        <a:lnTo>
                          <a:pt x="385" y="39"/>
                        </a:lnTo>
                        <a:lnTo>
                          <a:pt x="403" y="41"/>
                        </a:lnTo>
                        <a:lnTo>
                          <a:pt x="424" y="44"/>
                        </a:lnTo>
                        <a:lnTo>
                          <a:pt x="443" y="45"/>
                        </a:lnTo>
                        <a:lnTo>
                          <a:pt x="462" y="48"/>
                        </a:lnTo>
                        <a:lnTo>
                          <a:pt x="482" y="51"/>
                        </a:lnTo>
                        <a:lnTo>
                          <a:pt x="501" y="54"/>
                        </a:lnTo>
                        <a:lnTo>
                          <a:pt x="519" y="57"/>
                        </a:lnTo>
                        <a:lnTo>
                          <a:pt x="538" y="61"/>
                        </a:lnTo>
                        <a:lnTo>
                          <a:pt x="555" y="64"/>
                        </a:lnTo>
                        <a:lnTo>
                          <a:pt x="572" y="68"/>
                        </a:lnTo>
                        <a:lnTo>
                          <a:pt x="590" y="73"/>
                        </a:lnTo>
                        <a:lnTo>
                          <a:pt x="606" y="77"/>
                        </a:lnTo>
                        <a:lnTo>
                          <a:pt x="622" y="83"/>
                        </a:lnTo>
                        <a:lnTo>
                          <a:pt x="637" y="87"/>
                        </a:lnTo>
                        <a:lnTo>
                          <a:pt x="653" y="93"/>
                        </a:lnTo>
                        <a:lnTo>
                          <a:pt x="632" y="86"/>
                        </a:lnTo>
                        <a:lnTo>
                          <a:pt x="612" y="78"/>
                        </a:lnTo>
                        <a:lnTo>
                          <a:pt x="593" y="73"/>
                        </a:lnTo>
                        <a:lnTo>
                          <a:pt x="574" y="65"/>
                        </a:lnTo>
                        <a:lnTo>
                          <a:pt x="555" y="60"/>
                        </a:lnTo>
                        <a:lnTo>
                          <a:pt x="538" y="54"/>
                        </a:lnTo>
                        <a:lnTo>
                          <a:pt x="519" y="48"/>
                        </a:lnTo>
                        <a:lnTo>
                          <a:pt x="501" y="42"/>
                        </a:lnTo>
                        <a:lnTo>
                          <a:pt x="484" y="38"/>
                        </a:lnTo>
                        <a:lnTo>
                          <a:pt x="466" y="33"/>
                        </a:lnTo>
                        <a:lnTo>
                          <a:pt x="449" y="27"/>
                        </a:lnTo>
                        <a:lnTo>
                          <a:pt x="431" y="25"/>
                        </a:lnTo>
                        <a:lnTo>
                          <a:pt x="414" y="20"/>
                        </a:lnTo>
                        <a:lnTo>
                          <a:pt x="395" y="16"/>
                        </a:lnTo>
                        <a:lnTo>
                          <a:pt x="377" y="13"/>
                        </a:lnTo>
                        <a:lnTo>
                          <a:pt x="358" y="10"/>
                        </a:lnTo>
                        <a:lnTo>
                          <a:pt x="341" y="7"/>
                        </a:lnTo>
                        <a:lnTo>
                          <a:pt x="322" y="6"/>
                        </a:lnTo>
                        <a:lnTo>
                          <a:pt x="301" y="3"/>
                        </a:lnTo>
                        <a:lnTo>
                          <a:pt x="283" y="1"/>
                        </a:lnTo>
                        <a:lnTo>
                          <a:pt x="262" y="0"/>
                        </a:lnTo>
                        <a:lnTo>
                          <a:pt x="242" y="0"/>
                        </a:lnTo>
                        <a:lnTo>
                          <a:pt x="221" y="0"/>
                        </a:lnTo>
                        <a:lnTo>
                          <a:pt x="199" y="0"/>
                        </a:lnTo>
                        <a:lnTo>
                          <a:pt x="178" y="0"/>
                        </a:lnTo>
                        <a:lnTo>
                          <a:pt x="154" y="1"/>
                        </a:lnTo>
                        <a:lnTo>
                          <a:pt x="131" y="3"/>
                        </a:lnTo>
                        <a:lnTo>
                          <a:pt x="106" y="4"/>
                        </a:lnTo>
                        <a:lnTo>
                          <a:pt x="80" y="7"/>
                        </a:lnTo>
                        <a:lnTo>
                          <a:pt x="55" y="10"/>
                        </a:lnTo>
                        <a:lnTo>
                          <a:pt x="28" y="13"/>
                        </a:lnTo>
                        <a:lnTo>
                          <a:pt x="0" y="17"/>
                        </a:lnTo>
                        <a:lnTo>
                          <a:pt x="7" y="25"/>
                        </a:lnTo>
                        <a:lnTo>
                          <a:pt x="14" y="33"/>
                        </a:lnTo>
                        <a:lnTo>
                          <a:pt x="22" y="42"/>
                        </a:lnTo>
                        <a:lnTo>
                          <a:pt x="28" y="49"/>
                        </a:lnTo>
                        <a:lnTo>
                          <a:pt x="32" y="55"/>
                        </a:lnTo>
                        <a:lnTo>
                          <a:pt x="35" y="61"/>
                        </a:lnTo>
                        <a:lnTo>
                          <a:pt x="38" y="64"/>
                        </a:lnTo>
                        <a:lnTo>
                          <a:pt x="38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4" name=""/>
                  <p:cNvSpPr/>
                  <p:nvPr/>
                </p:nvSpPr>
                <p:spPr>
                  <a:xfrm flipH="1">
                    <a:off x="3242880" y="5243760"/>
                    <a:ext cx="10116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761" h="901">
                        <a:moveTo>
                          <a:pt x="537" y="0"/>
                        </a:moveTo>
                        <a:lnTo>
                          <a:pt x="544" y="3"/>
                        </a:lnTo>
                        <a:lnTo>
                          <a:pt x="550" y="6"/>
                        </a:lnTo>
                        <a:lnTo>
                          <a:pt x="558" y="10"/>
                        </a:lnTo>
                        <a:lnTo>
                          <a:pt x="563" y="13"/>
                        </a:lnTo>
                        <a:lnTo>
                          <a:pt x="571" y="17"/>
                        </a:lnTo>
                        <a:lnTo>
                          <a:pt x="579" y="22"/>
                        </a:lnTo>
                        <a:lnTo>
                          <a:pt x="587" y="26"/>
                        </a:lnTo>
                        <a:lnTo>
                          <a:pt x="595" y="29"/>
                        </a:lnTo>
                        <a:lnTo>
                          <a:pt x="604" y="33"/>
                        </a:lnTo>
                        <a:lnTo>
                          <a:pt x="613" y="38"/>
                        </a:lnTo>
                        <a:lnTo>
                          <a:pt x="623" y="41"/>
                        </a:lnTo>
                        <a:lnTo>
                          <a:pt x="632" y="45"/>
                        </a:lnTo>
                        <a:lnTo>
                          <a:pt x="644" y="48"/>
                        </a:lnTo>
                        <a:lnTo>
                          <a:pt x="654" y="51"/>
                        </a:lnTo>
                        <a:lnTo>
                          <a:pt x="665" y="54"/>
                        </a:lnTo>
                        <a:lnTo>
                          <a:pt x="678" y="57"/>
                        </a:lnTo>
                        <a:lnTo>
                          <a:pt x="692" y="58"/>
                        </a:lnTo>
                        <a:lnTo>
                          <a:pt x="705" y="60"/>
                        </a:lnTo>
                        <a:lnTo>
                          <a:pt x="719" y="60"/>
                        </a:lnTo>
                        <a:lnTo>
                          <a:pt x="734" y="61"/>
                        </a:lnTo>
                        <a:lnTo>
                          <a:pt x="750" y="61"/>
                        </a:lnTo>
                        <a:lnTo>
                          <a:pt x="766" y="60"/>
                        </a:lnTo>
                        <a:lnTo>
                          <a:pt x="783" y="58"/>
                        </a:lnTo>
                        <a:lnTo>
                          <a:pt x="801" y="57"/>
                        </a:lnTo>
                        <a:lnTo>
                          <a:pt x="820" y="54"/>
                        </a:lnTo>
                        <a:lnTo>
                          <a:pt x="840" y="51"/>
                        </a:lnTo>
                        <a:lnTo>
                          <a:pt x="861" y="46"/>
                        </a:lnTo>
                        <a:lnTo>
                          <a:pt x="882" y="41"/>
                        </a:lnTo>
                        <a:lnTo>
                          <a:pt x="904" y="35"/>
                        </a:lnTo>
                        <a:lnTo>
                          <a:pt x="928" y="28"/>
                        </a:lnTo>
                        <a:lnTo>
                          <a:pt x="952" y="20"/>
                        </a:lnTo>
                        <a:lnTo>
                          <a:pt x="979" y="10"/>
                        </a:lnTo>
                        <a:lnTo>
                          <a:pt x="971" y="20"/>
                        </a:lnTo>
                        <a:lnTo>
                          <a:pt x="966" y="29"/>
                        </a:lnTo>
                        <a:lnTo>
                          <a:pt x="961" y="38"/>
                        </a:lnTo>
                        <a:lnTo>
                          <a:pt x="958" y="45"/>
                        </a:lnTo>
                        <a:lnTo>
                          <a:pt x="957" y="51"/>
                        </a:lnTo>
                        <a:lnTo>
                          <a:pt x="957" y="55"/>
                        </a:lnTo>
                        <a:lnTo>
                          <a:pt x="957" y="58"/>
                        </a:lnTo>
                        <a:lnTo>
                          <a:pt x="957" y="60"/>
                        </a:lnTo>
                        <a:lnTo>
                          <a:pt x="967" y="60"/>
                        </a:lnTo>
                        <a:lnTo>
                          <a:pt x="979" y="61"/>
                        </a:lnTo>
                        <a:lnTo>
                          <a:pt x="992" y="64"/>
                        </a:lnTo>
                        <a:lnTo>
                          <a:pt x="1006" y="67"/>
                        </a:lnTo>
                        <a:lnTo>
                          <a:pt x="1021" y="70"/>
                        </a:lnTo>
                        <a:lnTo>
                          <a:pt x="1038" y="74"/>
                        </a:lnTo>
                        <a:lnTo>
                          <a:pt x="1056" y="80"/>
                        </a:lnTo>
                        <a:lnTo>
                          <a:pt x="1073" y="86"/>
                        </a:lnTo>
                        <a:lnTo>
                          <a:pt x="1092" y="93"/>
                        </a:lnTo>
                        <a:lnTo>
                          <a:pt x="1113" y="100"/>
                        </a:lnTo>
                        <a:lnTo>
                          <a:pt x="1133" y="109"/>
                        </a:lnTo>
                        <a:lnTo>
                          <a:pt x="1152" y="118"/>
                        </a:lnTo>
                        <a:lnTo>
                          <a:pt x="1174" y="127"/>
                        </a:lnTo>
                        <a:lnTo>
                          <a:pt x="1194" y="137"/>
                        </a:lnTo>
                        <a:lnTo>
                          <a:pt x="1216" y="147"/>
                        </a:lnTo>
                        <a:lnTo>
                          <a:pt x="1238" y="157"/>
                        </a:lnTo>
                        <a:lnTo>
                          <a:pt x="1258" y="169"/>
                        </a:lnTo>
                        <a:lnTo>
                          <a:pt x="1280" y="180"/>
                        </a:lnTo>
                        <a:lnTo>
                          <a:pt x="1302" y="194"/>
                        </a:lnTo>
                        <a:lnTo>
                          <a:pt x="1322" y="205"/>
                        </a:lnTo>
                        <a:lnTo>
                          <a:pt x="1343" y="218"/>
                        </a:lnTo>
                        <a:lnTo>
                          <a:pt x="1362" y="231"/>
                        </a:lnTo>
                        <a:lnTo>
                          <a:pt x="1382" y="245"/>
                        </a:lnTo>
                        <a:lnTo>
                          <a:pt x="1400" y="258"/>
                        </a:lnTo>
                        <a:lnTo>
                          <a:pt x="1417" y="272"/>
                        </a:lnTo>
                        <a:lnTo>
                          <a:pt x="1435" y="287"/>
                        </a:lnTo>
                        <a:lnTo>
                          <a:pt x="1451" y="301"/>
                        </a:lnTo>
                        <a:lnTo>
                          <a:pt x="1465" y="316"/>
                        </a:lnTo>
                        <a:lnTo>
                          <a:pt x="1478" y="331"/>
                        </a:lnTo>
                        <a:lnTo>
                          <a:pt x="1492" y="345"/>
                        </a:lnTo>
                        <a:lnTo>
                          <a:pt x="1502" y="360"/>
                        </a:lnTo>
                        <a:lnTo>
                          <a:pt x="1512" y="374"/>
                        </a:lnTo>
                        <a:lnTo>
                          <a:pt x="1508" y="370"/>
                        </a:lnTo>
                        <a:lnTo>
                          <a:pt x="1500" y="364"/>
                        </a:lnTo>
                        <a:lnTo>
                          <a:pt x="1493" y="357"/>
                        </a:lnTo>
                        <a:lnTo>
                          <a:pt x="1484" y="349"/>
                        </a:lnTo>
                        <a:lnTo>
                          <a:pt x="1474" y="341"/>
                        </a:lnTo>
                        <a:lnTo>
                          <a:pt x="1462" y="331"/>
                        </a:lnTo>
                        <a:lnTo>
                          <a:pt x="1449" y="322"/>
                        </a:lnTo>
                        <a:lnTo>
                          <a:pt x="1436" y="312"/>
                        </a:lnTo>
                        <a:lnTo>
                          <a:pt x="1420" y="300"/>
                        </a:lnTo>
                        <a:lnTo>
                          <a:pt x="1404" y="290"/>
                        </a:lnTo>
                        <a:lnTo>
                          <a:pt x="1387" y="278"/>
                        </a:lnTo>
                        <a:lnTo>
                          <a:pt x="1368" y="266"/>
                        </a:lnTo>
                        <a:lnTo>
                          <a:pt x="1349" y="255"/>
                        </a:lnTo>
                        <a:lnTo>
                          <a:pt x="1327" y="242"/>
                        </a:lnTo>
                        <a:lnTo>
                          <a:pt x="1306" y="230"/>
                        </a:lnTo>
                        <a:lnTo>
                          <a:pt x="1283" y="218"/>
                        </a:lnTo>
                        <a:lnTo>
                          <a:pt x="1261" y="207"/>
                        </a:lnTo>
                        <a:lnTo>
                          <a:pt x="1237" y="195"/>
                        </a:lnTo>
                        <a:lnTo>
                          <a:pt x="1213" y="183"/>
                        </a:lnTo>
                        <a:lnTo>
                          <a:pt x="1187" y="172"/>
                        </a:lnTo>
                        <a:lnTo>
                          <a:pt x="1162" y="162"/>
                        </a:lnTo>
                        <a:lnTo>
                          <a:pt x="1136" y="151"/>
                        </a:lnTo>
                        <a:lnTo>
                          <a:pt x="1108" y="141"/>
                        </a:lnTo>
                        <a:lnTo>
                          <a:pt x="1082" y="131"/>
                        </a:lnTo>
                        <a:lnTo>
                          <a:pt x="1054" y="122"/>
                        </a:lnTo>
                        <a:lnTo>
                          <a:pt x="1025" y="115"/>
                        </a:lnTo>
                        <a:lnTo>
                          <a:pt x="998" y="108"/>
                        </a:lnTo>
                        <a:lnTo>
                          <a:pt x="968" y="102"/>
                        </a:lnTo>
                        <a:lnTo>
                          <a:pt x="939" y="96"/>
                        </a:lnTo>
                        <a:lnTo>
                          <a:pt x="912" y="92"/>
                        </a:lnTo>
                        <a:lnTo>
                          <a:pt x="882" y="89"/>
                        </a:lnTo>
                        <a:lnTo>
                          <a:pt x="853" y="86"/>
                        </a:lnTo>
                        <a:lnTo>
                          <a:pt x="865" y="92"/>
                        </a:lnTo>
                        <a:lnTo>
                          <a:pt x="880" y="99"/>
                        </a:lnTo>
                        <a:lnTo>
                          <a:pt x="899" y="105"/>
                        </a:lnTo>
                        <a:lnTo>
                          <a:pt x="917" y="113"/>
                        </a:lnTo>
                        <a:lnTo>
                          <a:pt x="941" y="122"/>
                        </a:lnTo>
                        <a:lnTo>
                          <a:pt x="966" y="131"/>
                        </a:lnTo>
                        <a:lnTo>
                          <a:pt x="992" y="141"/>
                        </a:lnTo>
                        <a:lnTo>
                          <a:pt x="1019" y="153"/>
                        </a:lnTo>
                        <a:lnTo>
                          <a:pt x="1050" y="164"/>
                        </a:lnTo>
                        <a:lnTo>
                          <a:pt x="1082" y="178"/>
                        </a:lnTo>
                        <a:lnTo>
                          <a:pt x="1114" y="191"/>
                        </a:lnTo>
                        <a:lnTo>
                          <a:pt x="1148" y="207"/>
                        </a:lnTo>
                        <a:lnTo>
                          <a:pt x="1181" y="223"/>
                        </a:lnTo>
                        <a:lnTo>
                          <a:pt x="1218" y="239"/>
                        </a:lnTo>
                        <a:lnTo>
                          <a:pt x="1253" y="256"/>
                        </a:lnTo>
                        <a:lnTo>
                          <a:pt x="1289" y="275"/>
                        </a:lnTo>
                        <a:lnTo>
                          <a:pt x="1325" y="294"/>
                        </a:lnTo>
                        <a:lnTo>
                          <a:pt x="1360" y="314"/>
                        </a:lnTo>
                        <a:lnTo>
                          <a:pt x="1397" y="336"/>
                        </a:lnTo>
                        <a:lnTo>
                          <a:pt x="1432" y="358"/>
                        </a:lnTo>
                        <a:lnTo>
                          <a:pt x="1467" y="381"/>
                        </a:lnTo>
                        <a:lnTo>
                          <a:pt x="1502" y="406"/>
                        </a:lnTo>
                        <a:lnTo>
                          <a:pt x="1534" y="432"/>
                        </a:lnTo>
                        <a:lnTo>
                          <a:pt x="1566" y="459"/>
                        </a:lnTo>
                        <a:lnTo>
                          <a:pt x="1596" y="486"/>
                        </a:lnTo>
                        <a:lnTo>
                          <a:pt x="1627" y="515"/>
                        </a:lnTo>
                        <a:lnTo>
                          <a:pt x="1655" y="545"/>
                        </a:lnTo>
                        <a:lnTo>
                          <a:pt x="1679" y="577"/>
                        </a:lnTo>
                        <a:lnTo>
                          <a:pt x="1704" y="607"/>
                        </a:lnTo>
                        <a:lnTo>
                          <a:pt x="1725" y="641"/>
                        </a:lnTo>
                        <a:lnTo>
                          <a:pt x="1744" y="676"/>
                        </a:lnTo>
                        <a:lnTo>
                          <a:pt x="1761" y="711"/>
                        </a:lnTo>
                        <a:lnTo>
                          <a:pt x="1748" y="695"/>
                        </a:lnTo>
                        <a:lnTo>
                          <a:pt x="1735" y="677"/>
                        </a:lnTo>
                        <a:lnTo>
                          <a:pt x="1722" y="660"/>
                        </a:lnTo>
                        <a:lnTo>
                          <a:pt x="1710" y="644"/>
                        </a:lnTo>
                        <a:lnTo>
                          <a:pt x="1697" y="626"/>
                        </a:lnTo>
                        <a:lnTo>
                          <a:pt x="1684" y="610"/>
                        </a:lnTo>
                        <a:lnTo>
                          <a:pt x="1671" y="596"/>
                        </a:lnTo>
                        <a:lnTo>
                          <a:pt x="1658" y="580"/>
                        </a:lnTo>
                        <a:lnTo>
                          <a:pt x="1644" y="566"/>
                        </a:lnTo>
                        <a:lnTo>
                          <a:pt x="1630" y="553"/>
                        </a:lnTo>
                        <a:lnTo>
                          <a:pt x="1617" y="540"/>
                        </a:lnTo>
                        <a:lnTo>
                          <a:pt x="1602" y="529"/>
                        </a:lnTo>
                        <a:lnTo>
                          <a:pt x="1588" y="518"/>
                        </a:lnTo>
                        <a:lnTo>
                          <a:pt x="1572" y="510"/>
                        </a:lnTo>
                        <a:lnTo>
                          <a:pt x="1556" y="501"/>
                        </a:lnTo>
                        <a:lnTo>
                          <a:pt x="1538" y="494"/>
                        </a:lnTo>
                        <a:lnTo>
                          <a:pt x="1550" y="504"/>
                        </a:lnTo>
                        <a:lnTo>
                          <a:pt x="1559" y="511"/>
                        </a:lnTo>
                        <a:lnTo>
                          <a:pt x="1566" y="520"/>
                        </a:lnTo>
                        <a:lnTo>
                          <a:pt x="1572" y="527"/>
                        </a:lnTo>
                        <a:lnTo>
                          <a:pt x="1576" y="534"/>
                        </a:lnTo>
                        <a:lnTo>
                          <a:pt x="1582" y="542"/>
                        </a:lnTo>
                        <a:lnTo>
                          <a:pt x="1586" y="550"/>
                        </a:lnTo>
                        <a:lnTo>
                          <a:pt x="1592" y="559"/>
                        </a:lnTo>
                        <a:lnTo>
                          <a:pt x="1582" y="550"/>
                        </a:lnTo>
                        <a:lnTo>
                          <a:pt x="1573" y="543"/>
                        </a:lnTo>
                        <a:lnTo>
                          <a:pt x="1563" y="536"/>
                        </a:lnTo>
                        <a:lnTo>
                          <a:pt x="1553" y="530"/>
                        </a:lnTo>
                        <a:lnTo>
                          <a:pt x="1544" y="524"/>
                        </a:lnTo>
                        <a:lnTo>
                          <a:pt x="1535" y="520"/>
                        </a:lnTo>
                        <a:lnTo>
                          <a:pt x="1526" y="515"/>
                        </a:lnTo>
                        <a:lnTo>
                          <a:pt x="1516" y="511"/>
                        </a:lnTo>
                        <a:lnTo>
                          <a:pt x="1508" y="510"/>
                        </a:lnTo>
                        <a:lnTo>
                          <a:pt x="1499" y="507"/>
                        </a:lnTo>
                        <a:lnTo>
                          <a:pt x="1489" y="505"/>
                        </a:lnTo>
                        <a:lnTo>
                          <a:pt x="1480" y="504"/>
                        </a:lnTo>
                        <a:lnTo>
                          <a:pt x="1470" y="504"/>
                        </a:lnTo>
                        <a:lnTo>
                          <a:pt x="1461" y="504"/>
                        </a:lnTo>
                        <a:lnTo>
                          <a:pt x="1451" y="504"/>
                        </a:lnTo>
                        <a:lnTo>
                          <a:pt x="1441" y="505"/>
                        </a:lnTo>
                        <a:lnTo>
                          <a:pt x="1461" y="529"/>
                        </a:lnTo>
                        <a:lnTo>
                          <a:pt x="1481" y="548"/>
                        </a:lnTo>
                        <a:lnTo>
                          <a:pt x="1502" y="564"/>
                        </a:lnTo>
                        <a:lnTo>
                          <a:pt x="1524" y="578"/>
                        </a:lnTo>
                        <a:lnTo>
                          <a:pt x="1544" y="590"/>
                        </a:lnTo>
                        <a:lnTo>
                          <a:pt x="1564" y="600"/>
                        </a:lnTo>
                        <a:lnTo>
                          <a:pt x="1583" y="609"/>
                        </a:lnTo>
                        <a:lnTo>
                          <a:pt x="1602" y="617"/>
                        </a:lnTo>
                        <a:lnTo>
                          <a:pt x="1620" y="628"/>
                        </a:lnTo>
                        <a:lnTo>
                          <a:pt x="1637" y="638"/>
                        </a:lnTo>
                        <a:lnTo>
                          <a:pt x="1652" y="648"/>
                        </a:lnTo>
                        <a:lnTo>
                          <a:pt x="1666" y="661"/>
                        </a:lnTo>
                        <a:lnTo>
                          <a:pt x="1679" y="677"/>
                        </a:lnTo>
                        <a:lnTo>
                          <a:pt x="1690" y="696"/>
                        </a:lnTo>
                        <a:lnTo>
                          <a:pt x="1700" y="718"/>
                        </a:lnTo>
                        <a:lnTo>
                          <a:pt x="1707" y="744"/>
                        </a:lnTo>
                        <a:lnTo>
                          <a:pt x="1701" y="731"/>
                        </a:lnTo>
                        <a:lnTo>
                          <a:pt x="1695" y="719"/>
                        </a:lnTo>
                        <a:lnTo>
                          <a:pt x="1690" y="709"/>
                        </a:lnTo>
                        <a:lnTo>
                          <a:pt x="1682" y="699"/>
                        </a:lnTo>
                        <a:lnTo>
                          <a:pt x="1675" y="690"/>
                        </a:lnTo>
                        <a:lnTo>
                          <a:pt x="1668" y="683"/>
                        </a:lnTo>
                        <a:lnTo>
                          <a:pt x="1659" y="676"/>
                        </a:lnTo>
                        <a:lnTo>
                          <a:pt x="1650" y="668"/>
                        </a:lnTo>
                        <a:lnTo>
                          <a:pt x="1642" y="663"/>
                        </a:lnTo>
                        <a:lnTo>
                          <a:pt x="1633" y="658"/>
                        </a:lnTo>
                        <a:lnTo>
                          <a:pt x="1623" y="652"/>
                        </a:lnTo>
                        <a:lnTo>
                          <a:pt x="1612" y="648"/>
                        </a:lnTo>
                        <a:lnTo>
                          <a:pt x="1602" y="645"/>
                        </a:lnTo>
                        <a:lnTo>
                          <a:pt x="1591" y="641"/>
                        </a:lnTo>
                        <a:lnTo>
                          <a:pt x="1580" y="638"/>
                        </a:lnTo>
                        <a:lnTo>
                          <a:pt x="1569" y="635"/>
                        </a:lnTo>
                        <a:lnTo>
                          <a:pt x="1557" y="632"/>
                        </a:lnTo>
                        <a:lnTo>
                          <a:pt x="1545" y="631"/>
                        </a:lnTo>
                        <a:lnTo>
                          <a:pt x="1532" y="628"/>
                        </a:lnTo>
                        <a:lnTo>
                          <a:pt x="1521" y="625"/>
                        </a:lnTo>
                        <a:lnTo>
                          <a:pt x="1508" y="622"/>
                        </a:lnTo>
                        <a:lnTo>
                          <a:pt x="1494" y="620"/>
                        </a:lnTo>
                        <a:lnTo>
                          <a:pt x="1481" y="617"/>
                        </a:lnTo>
                        <a:lnTo>
                          <a:pt x="1468" y="615"/>
                        </a:lnTo>
                        <a:lnTo>
                          <a:pt x="1454" y="610"/>
                        </a:lnTo>
                        <a:lnTo>
                          <a:pt x="1441" y="607"/>
                        </a:lnTo>
                        <a:lnTo>
                          <a:pt x="1426" y="603"/>
                        </a:lnTo>
                        <a:lnTo>
                          <a:pt x="1411" y="599"/>
                        </a:lnTo>
                        <a:lnTo>
                          <a:pt x="1397" y="594"/>
                        </a:lnTo>
                        <a:lnTo>
                          <a:pt x="1382" y="588"/>
                        </a:lnTo>
                        <a:lnTo>
                          <a:pt x="1368" y="582"/>
                        </a:lnTo>
                        <a:lnTo>
                          <a:pt x="1353" y="575"/>
                        </a:lnTo>
                        <a:lnTo>
                          <a:pt x="1382" y="604"/>
                        </a:lnTo>
                        <a:lnTo>
                          <a:pt x="1408" y="632"/>
                        </a:lnTo>
                        <a:lnTo>
                          <a:pt x="1433" y="657"/>
                        </a:lnTo>
                        <a:lnTo>
                          <a:pt x="1454" y="680"/>
                        </a:lnTo>
                        <a:lnTo>
                          <a:pt x="1473" y="700"/>
                        </a:lnTo>
                        <a:lnTo>
                          <a:pt x="1492" y="721"/>
                        </a:lnTo>
                        <a:lnTo>
                          <a:pt x="1506" y="740"/>
                        </a:lnTo>
                        <a:lnTo>
                          <a:pt x="1521" y="757"/>
                        </a:lnTo>
                        <a:lnTo>
                          <a:pt x="1534" y="775"/>
                        </a:lnTo>
                        <a:lnTo>
                          <a:pt x="1544" y="791"/>
                        </a:lnTo>
                        <a:lnTo>
                          <a:pt x="1556" y="808"/>
                        </a:lnTo>
                        <a:lnTo>
                          <a:pt x="1564" y="826"/>
                        </a:lnTo>
                        <a:lnTo>
                          <a:pt x="1573" y="843"/>
                        </a:lnTo>
                        <a:lnTo>
                          <a:pt x="1582" y="862"/>
                        </a:lnTo>
                        <a:lnTo>
                          <a:pt x="1589" y="881"/>
                        </a:lnTo>
                        <a:lnTo>
                          <a:pt x="1598" y="901"/>
                        </a:lnTo>
                        <a:lnTo>
                          <a:pt x="1592" y="893"/>
                        </a:lnTo>
                        <a:lnTo>
                          <a:pt x="1585" y="884"/>
                        </a:lnTo>
                        <a:lnTo>
                          <a:pt x="1577" y="872"/>
                        </a:lnTo>
                        <a:lnTo>
                          <a:pt x="1570" y="862"/>
                        </a:lnTo>
                        <a:lnTo>
                          <a:pt x="1563" y="851"/>
                        </a:lnTo>
                        <a:lnTo>
                          <a:pt x="1553" y="837"/>
                        </a:lnTo>
                        <a:lnTo>
                          <a:pt x="1544" y="823"/>
                        </a:lnTo>
                        <a:lnTo>
                          <a:pt x="1534" y="810"/>
                        </a:lnTo>
                        <a:lnTo>
                          <a:pt x="1524" y="795"/>
                        </a:lnTo>
                        <a:lnTo>
                          <a:pt x="1512" y="779"/>
                        </a:lnTo>
                        <a:lnTo>
                          <a:pt x="1499" y="765"/>
                        </a:lnTo>
                        <a:lnTo>
                          <a:pt x="1486" y="749"/>
                        </a:lnTo>
                        <a:lnTo>
                          <a:pt x="1471" y="733"/>
                        </a:lnTo>
                        <a:lnTo>
                          <a:pt x="1455" y="715"/>
                        </a:lnTo>
                        <a:lnTo>
                          <a:pt x="1439" y="698"/>
                        </a:lnTo>
                        <a:lnTo>
                          <a:pt x="1422" y="680"/>
                        </a:lnTo>
                        <a:lnTo>
                          <a:pt x="1403" y="664"/>
                        </a:lnTo>
                        <a:lnTo>
                          <a:pt x="1382" y="645"/>
                        </a:lnTo>
                        <a:lnTo>
                          <a:pt x="1360" y="628"/>
                        </a:lnTo>
                        <a:lnTo>
                          <a:pt x="1337" y="610"/>
                        </a:lnTo>
                        <a:lnTo>
                          <a:pt x="1312" y="593"/>
                        </a:lnTo>
                        <a:lnTo>
                          <a:pt x="1288" y="574"/>
                        </a:lnTo>
                        <a:lnTo>
                          <a:pt x="1260" y="556"/>
                        </a:lnTo>
                        <a:lnTo>
                          <a:pt x="1231" y="539"/>
                        </a:lnTo>
                        <a:lnTo>
                          <a:pt x="1200" y="521"/>
                        </a:lnTo>
                        <a:lnTo>
                          <a:pt x="1168" y="504"/>
                        </a:lnTo>
                        <a:lnTo>
                          <a:pt x="1135" y="486"/>
                        </a:lnTo>
                        <a:lnTo>
                          <a:pt x="1098" y="470"/>
                        </a:lnTo>
                        <a:lnTo>
                          <a:pt x="1060" y="454"/>
                        </a:lnTo>
                        <a:lnTo>
                          <a:pt x="1019" y="438"/>
                        </a:lnTo>
                        <a:lnTo>
                          <a:pt x="979" y="422"/>
                        </a:lnTo>
                        <a:lnTo>
                          <a:pt x="935" y="408"/>
                        </a:lnTo>
                        <a:lnTo>
                          <a:pt x="949" y="416"/>
                        </a:lnTo>
                        <a:lnTo>
                          <a:pt x="963" y="425"/>
                        </a:lnTo>
                        <a:lnTo>
                          <a:pt x="976" y="437"/>
                        </a:lnTo>
                        <a:lnTo>
                          <a:pt x="990" y="447"/>
                        </a:lnTo>
                        <a:lnTo>
                          <a:pt x="1003" y="457"/>
                        </a:lnTo>
                        <a:lnTo>
                          <a:pt x="1017" y="469"/>
                        </a:lnTo>
                        <a:lnTo>
                          <a:pt x="1031" y="482"/>
                        </a:lnTo>
                        <a:lnTo>
                          <a:pt x="1044" y="495"/>
                        </a:lnTo>
                        <a:lnTo>
                          <a:pt x="1057" y="510"/>
                        </a:lnTo>
                        <a:lnTo>
                          <a:pt x="1070" y="524"/>
                        </a:lnTo>
                        <a:lnTo>
                          <a:pt x="1085" y="540"/>
                        </a:lnTo>
                        <a:lnTo>
                          <a:pt x="1098" y="558"/>
                        </a:lnTo>
                        <a:lnTo>
                          <a:pt x="1113" y="577"/>
                        </a:lnTo>
                        <a:lnTo>
                          <a:pt x="1127" y="597"/>
                        </a:lnTo>
                        <a:lnTo>
                          <a:pt x="1142" y="617"/>
                        </a:lnTo>
                        <a:lnTo>
                          <a:pt x="1158" y="641"/>
                        </a:lnTo>
                        <a:lnTo>
                          <a:pt x="1152" y="636"/>
                        </a:lnTo>
                        <a:lnTo>
                          <a:pt x="1148" y="632"/>
                        </a:lnTo>
                        <a:lnTo>
                          <a:pt x="1143" y="626"/>
                        </a:lnTo>
                        <a:lnTo>
                          <a:pt x="1137" y="622"/>
                        </a:lnTo>
                        <a:lnTo>
                          <a:pt x="1132" y="616"/>
                        </a:lnTo>
                        <a:lnTo>
                          <a:pt x="1126" y="610"/>
                        </a:lnTo>
                        <a:lnTo>
                          <a:pt x="1119" y="603"/>
                        </a:lnTo>
                        <a:lnTo>
                          <a:pt x="1113" y="597"/>
                        </a:lnTo>
                        <a:lnTo>
                          <a:pt x="1105" y="591"/>
                        </a:lnTo>
                        <a:lnTo>
                          <a:pt x="1098" y="584"/>
                        </a:lnTo>
                        <a:lnTo>
                          <a:pt x="1091" y="577"/>
                        </a:lnTo>
                        <a:lnTo>
                          <a:pt x="1082" y="569"/>
                        </a:lnTo>
                        <a:lnTo>
                          <a:pt x="1073" y="564"/>
                        </a:lnTo>
                        <a:lnTo>
                          <a:pt x="1065" y="556"/>
                        </a:lnTo>
                        <a:lnTo>
                          <a:pt x="1056" y="549"/>
                        </a:lnTo>
                        <a:lnTo>
                          <a:pt x="1046" y="542"/>
                        </a:lnTo>
                        <a:lnTo>
                          <a:pt x="1035" y="534"/>
                        </a:lnTo>
                        <a:lnTo>
                          <a:pt x="1024" y="527"/>
                        </a:lnTo>
                        <a:lnTo>
                          <a:pt x="1012" y="520"/>
                        </a:lnTo>
                        <a:lnTo>
                          <a:pt x="1002" y="514"/>
                        </a:lnTo>
                        <a:lnTo>
                          <a:pt x="989" y="507"/>
                        </a:lnTo>
                        <a:lnTo>
                          <a:pt x="976" y="499"/>
                        </a:lnTo>
                        <a:lnTo>
                          <a:pt x="963" y="494"/>
                        </a:lnTo>
                        <a:lnTo>
                          <a:pt x="949" y="488"/>
                        </a:lnTo>
                        <a:lnTo>
                          <a:pt x="935" y="482"/>
                        </a:lnTo>
                        <a:lnTo>
                          <a:pt x="919" y="476"/>
                        </a:lnTo>
                        <a:lnTo>
                          <a:pt x="903" y="472"/>
                        </a:lnTo>
                        <a:lnTo>
                          <a:pt x="887" y="466"/>
                        </a:lnTo>
                        <a:lnTo>
                          <a:pt x="871" y="462"/>
                        </a:lnTo>
                        <a:lnTo>
                          <a:pt x="852" y="457"/>
                        </a:lnTo>
                        <a:lnTo>
                          <a:pt x="834" y="454"/>
                        </a:lnTo>
                        <a:lnTo>
                          <a:pt x="815" y="451"/>
                        </a:lnTo>
                        <a:lnTo>
                          <a:pt x="831" y="462"/>
                        </a:lnTo>
                        <a:lnTo>
                          <a:pt x="849" y="473"/>
                        </a:lnTo>
                        <a:lnTo>
                          <a:pt x="868" y="485"/>
                        </a:lnTo>
                        <a:lnTo>
                          <a:pt x="888" y="499"/>
                        </a:lnTo>
                        <a:lnTo>
                          <a:pt x="910" y="514"/>
                        </a:lnTo>
                        <a:lnTo>
                          <a:pt x="932" y="530"/>
                        </a:lnTo>
                        <a:lnTo>
                          <a:pt x="954" y="548"/>
                        </a:lnTo>
                        <a:lnTo>
                          <a:pt x="977" y="565"/>
                        </a:lnTo>
                        <a:lnTo>
                          <a:pt x="1000" y="584"/>
                        </a:lnTo>
                        <a:lnTo>
                          <a:pt x="1022" y="603"/>
                        </a:lnTo>
                        <a:lnTo>
                          <a:pt x="1046" y="625"/>
                        </a:lnTo>
                        <a:lnTo>
                          <a:pt x="1068" y="647"/>
                        </a:lnTo>
                        <a:lnTo>
                          <a:pt x="1089" y="668"/>
                        </a:lnTo>
                        <a:lnTo>
                          <a:pt x="1110" y="693"/>
                        </a:lnTo>
                        <a:lnTo>
                          <a:pt x="1129" y="718"/>
                        </a:lnTo>
                        <a:lnTo>
                          <a:pt x="1146" y="744"/>
                        </a:lnTo>
                        <a:lnTo>
                          <a:pt x="1137" y="735"/>
                        </a:lnTo>
                        <a:lnTo>
                          <a:pt x="1129" y="727"/>
                        </a:lnTo>
                        <a:lnTo>
                          <a:pt x="1120" y="716"/>
                        </a:lnTo>
                        <a:lnTo>
                          <a:pt x="1110" y="705"/>
                        </a:lnTo>
                        <a:lnTo>
                          <a:pt x="1100" y="695"/>
                        </a:lnTo>
                        <a:lnTo>
                          <a:pt x="1088" y="683"/>
                        </a:lnTo>
                        <a:lnTo>
                          <a:pt x="1076" y="671"/>
                        </a:lnTo>
                        <a:lnTo>
                          <a:pt x="1062" y="658"/>
                        </a:lnTo>
                        <a:lnTo>
                          <a:pt x="1046" y="645"/>
                        </a:lnTo>
                        <a:lnTo>
                          <a:pt x="1027" y="632"/>
                        </a:lnTo>
                        <a:lnTo>
                          <a:pt x="1008" y="619"/>
                        </a:lnTo>
                        <a:lnTo>
                          <a:pt x="983" y="606"/>
                        </a:lnTo>
                        <a:lnTo>
                          <a:pt x="958" y="591"/>
                        </a:lnTo>
                        <a:lnTo>
                          <a:pt x="928" y="577"/>
                        </a:lnTo>
                        <a:lnTo>
                          <a:pt x="896" y="562"/>
                        </a:lnTo>
                        <a:lnTo>
                          <a:pt x="858" y="549"/>
                        </a:lnTo>
                        <a:lnTo>
                          <a:pt x="868" y="556"/>
                        </a:lnTo>
                        <a:lnTo>
                          <a:pt x="878" y="566"/>
                        </a:lnTo>
                        <a:lnTo>
                          <a:pt x="888" y="577"/>
                        </a:lnTo>
                        <a:lnTo>
                          <a:pt x="897" y="587"/>
                        </a:lnTo>
                        <a:lnTo>
                          <a:pt x="906" y="599"/>
                        </a:lnTo>
                        <a:lnTo>
                          <a:pt x="915" y="610"/>
                        </a:lnTo>
                        <a:lnTo>
                          <a:pt x="923" y="623"/>
                        </a:lnTo>
                        <a:lnTo>
                          <a:pt x="931" y="636"/>
                        </a:lnTo>
                        <a:lnTo>
                          <a:pt x="939" y="649"/>
                        </a:lnTo>
                        <a:lnTo>
                          <a:pt x="947" y="663"/>
                        </a:lnTo>
                        <a:lnTo>
                          <a:pt x="954" y="676"/>
                        </a:lnTo>
                        <a:lnTo>
                          <a:pt x="960" y="690"/>
                        </a:lnTo>
                        <a:lnTo>
                          <a:pt x="967" y="703"/>
                        </a:lnTo>
                        <a:lnTo>
                          <a:pt x="973" y="716"/>
                        </a:lnTo>
                        <a:lnTo>
                          <a:pt x="979" y="731"/>
                        </a:lnTo>
                        <a:lnTo>
                          <a:pt x="983" y="744"/>
                        </a:lnTo>
                        <a:lnTo>
                          <a:pt x="982" y="737"/>
                        </a:lnTo>
                        <a:lnTo>
                          <a:pt x="977" y="728"/>
                        </a:lnTo>
                        <a:lnTo>
                          <a:pt x="971" y="718"/>
                        </a:lnTo>
                        <a:lnTo>
                          <a:pt x="964" y="706"/>
                        </a:lnTo>
                        <a:lnTo>
                          <a:pt x="955" y="693"/>
                        </a:lnTo>
                        <a:lnTo>
                          <a:pt x="944" y="679"/>
                        </a:lnTo>
                        <a:lnTo>
                          <a:pt x="932" y="664"/>
                        </a:lnTo>
                        <a:lnTo>
                          <a:pt x="917" y="648"/>
                        </a:lnTo>
                        <a:lnTo>
                          <a:pt x="903" y="631"/>
                        </a:lnTo>
                        <a:lnTo>
                          <a:pt x="887" y="613"/>
                        </a:lnTo>
                        <a:lnTo>
                          <a:pt x="869" y="594"/>
                        </a:lnTo>
                        <a:lnTo>
                          <a:pt x="850" y="577"/>
                        </a:lnTo>
                        <a:lnTo>
                          <a:pt x="831" y="556"/>
                        </a:lnTo>
                        <a:lnTo>
                          <a:pt x="811" y="537"/>
                        </a:lnTo>
                        <a:lnTo>
                          <a:pt x="789" y="518"/>
                        </a:lnTo>
                        <a:lnTo>
                          <a:pt x="769" y="498"/>
                        </a:lnTo>
                        <a:lnTo>
                          <a:pt x="746" y="481"/>
                        </a:lnTo>
                        <a:lnTo>
                          <a:pt x="724" y="460"/>
                        </a:lnTo>
                        <a:lnTo>
                          <a:pt x="700" y="443"/>
                        </a:lnTo>
                        <a:lnTo>
                          <a:pt x="676" y="425"/>
                        </a:lnTo>
                        <a:lnTo>
                          <a:pt x="652" y="408"/>
                        </a:lnTo>
                        <a:lnTo>
                          <a:pt x="629" y="392"/>
                        </a:lnTo>
                        <a:lnTo>
                          <a:pt x="604" y="376"/>
                        </a:lnTo>
                        <a:lnTo>
                          <a:pt x="581" y="361"/>
                        </a:lnTo>
                        <a:lnTo>
                          <a:pt x="556" y="348"/>
                        </a:lnTo>
                        <a:lnTo>
                          <a:pt x="533" y="336"/>
                        </a:lnTo>
                        <a:lnTo>
                          <a:pt x="509" y="326"/>
                        </a:lnTo>
                        <a:lnTo>
                          <a:pt x="486" y="316"/>
                        </a:lnTo>
                        <a:lnTo>
                          <a:pt x="464" y="309"/>
                        </a:lnTo>
                        <a:lnTo>
                          <a:pt x="442" y="304"/>
                        </a:lnTo>
                        <a:lnTo>
                          <a:pt x="422" y="300"/>
                        </a:lnTo>
                        <a:lnTo>
                          <a:pt x="402" y="298"/>
                        </a:lnTo>
                        <a:lnTo>
                          <a:pt x="413" y="309"/>
                        </a:lnTo>
                        <a:lnTo>
                          <a:pt x="424" y="320"/>
                        </a:lnTo>
                        <a:lnTo>
                          <a:pt x="434" y="331"/>
                        </a:lnTo>
                        <a:lnTo>
                          <a:pt x="442" y="341"/>
                        </a:lnTo>
                        <a:lnTo>
                          <a:pt x="451" y="351"/>
                        </a:lnTo>
                        <a:lnTo>
                          <a:pt x="460" y="361"/>
                        </a:lnTo>
                        <a:lnTo>
                          <a:pt x="467" y="373"/>
                        </a:lnTo>
                        <a:lnTo>
                          <a:pt x="476" y="383"/>
                        </a:lnTo>
                        <a:lnTo>
                          <a:pt x="482" y="393"/>
                        </a:lnTo>
                        <a:lnTo>
                          <a:pt x="489" y="403"/>
                        </a:lnTo>
                        <a:lnTo>
                          <a:pt x="495" y="415"/>
                        </a:lnTo>
                        <a:lnTo>
                          <a:pt x="501" y="425"/>
                        </a:lnTo>
                        <a:lnTo>
                          <a:pt x="507" y="437"/>
                        </a:lnTo>
                        <a:lnTo>
                          <a:pt x="514" y="448"/>
                        </a:lnTo>
                        <a:lnTo>
                          <a:pt x="520" y="460"/>
                        </a:lnTo>
                        <a:lnTo>
                          <a:pt x="526" y="472"/>
                        </a:lnTo>
                        <a:lnTo>
                          <a:pt x="530" y="483"/>
                        </a:lnTo>
                        <a:lnTo>
                          <a:pt x="536" y="497"/>
                        </a:lnTo>
                        <a:lnTo>
                          <a:pt x="542" y="508"/>
                        </a:lnTo>
                        <a:lnTo>
                          <a:pt x="549" y="521"/>
                        </a:lnTo>
                        <a:lnTo>
                          <a:pt x="555" y="534"/>
                        </a:lnTo>
                        <a:lnTo>
                          <a:pt x="562" y="548"/>
                        </a:lnTo>
                        <a:lnTo>
                          <a:pt x="568" y="562"/>
                        </a:lnTo>
                        <a:lnTo>
                          <a:pt x="575" y="577"/>
                        </a:lnTo>
                        <a:lnTo>
                          <a:pt x="584" y="591"/>
                        </a:lnTo>
                        <a:lnTo>
                          <a:pt x="591" y="606"/>
                        </a:lnTo>
                        <a:lnTo>
                          <a:pt x="600" y="622"/>
                        </a:lnTo>
                        <a:lnTo>
                          <a:pt x="609" y="636"/>
                        </a:lnTo>
                        <a:lnTo>
                          <a:pt x="619" y="654"/>
                        </a:lnTo>
                        <a:lnTo>
                          <a:pt x="629" y="671"/>
                        </a:lnTo>
                        <a:lnTo>
                          <a:pt x="639" y="687"/>
                        </a:lnTo>
                        <a:lnTo>
                          <a:pt x="652" y="706"/>
                        </a:lnTo>
                        <a:lnTo>
                          <a:pt x="638" y="693"/>
                        </a:lnTo>
                        <a:lnTo>
                          <a:pt x="625" y="679"/>
                        </a:lnTo>
                        <a:lnTo>
                          <a:pt x="611" y="664"/>
                        </a:lnTo>
                        <a:lnTo>
                          <a:pt x="600" y="648"/>
                        </a:lnTo>
                        <a:lnTo>
                          <a:pt x="588" y="632"/>
                        </a:lnTo>
                        <a:lnTo>
                          <a:pt x="577" y="616"/>
                        </a:lnTo>
                        <a:lnTo>
                          <a:pt x="566" y="600"/>
                        </a:lnTo>
                        <a:lnTo>
                          <a:pt x="556" y="584"/>
                        </a:lnTo>
                        <a:lnTo>
                          <a:pt x="546" y="566"/>
                        </a:lnTo>
                        <a:lnTo>
                          <a:pt x="536" y="549"/>
                        </a:lnTo>
                        <a:lnTo>
                          <a:pt x="527" y="533"/>
                        </a:lnTo>
                        <a:lnTo>
                          <a:pt x="517" y="515"/>
                        </a:lnTo>
                        <a:lnTo>
                          <a:pt x="507" y="498"/>
                        </a:lnTo>
                        <a:lnTo>
                          <a:pt x="496" y="482"/>
                        </a:lnTo>
                        <a:lnTo>
                          <a:pt x="485" y="465"/>
                        </a:lnTo>
                        <a:lnTo>
                          <a:pt x="475" y="447"/>
                        </a:lnTo>
                        <a:lnTo>
                          <a:pt x="461" y="431"/>
                        </a:lnTo>
                        <a:lnTo>
                          <a:pt x="450" y="415"/>
                        </a:lnTo>
                        <a:lnTo>
                          <a:pt x="437" y="400"/>
                        </a:lnTo>
                        <a:lnTo>
                          <a:pt x="424" y="384"/>
                        </a:lnTo>
                        <a:lnTo>
                          <a:pt x="407" y="370"/>
                        </a:lnTo>
                        <a:lnTo>
                          <a:pt x="391" y="355"/>
                        </a:lnTo>
                        <a:lnTo>
                          <a:pt x="375" y="342"/>
                        </a:lnTo>
                        <a:lnTo>
                          <a:pt x="356" y="329"/>
                        </a:lnTo>
                        <a:lnTo>
                          <a:pt x="338" y="316"/>
                        </a:lnTo>
                        <a:lnTo>
                          <a:pt x="317" y="304"/>
                        </a:lnTo>
                        <a:lnTo>
                          <a:pt x="294" y="294"/>
                        </a:lnTo>
                        <a:lnTo>
                          <a:pt x="271" y="284"/>
                        </a:lnTo>
                        <a:lnTo>
                          <a:pt x="244" y="275"/>
                        </a:lnTo>
                        <a:lnTo>
                          <a:pt x="218" y="268"/>
                        </a:lnTo>
                        <a:lnTo>
                          <a:pt x="189" y="261"/>
                        </a:lnTo>
                        <a:lnTo>
                          <a:pt x="157" y="255"/>
                        </a:lnTo>
                        <a:lnTo>
                          <a:pt x="148" y="253"/>
                        </a:lnTo>
                        <a:lnTo>
                          <a:pt x="139" y="253"/>
                        </a:lnTo>
                        <a:lnTo>
                          <a:pt x="129" y="252"/>
                        </a:lnTo>
                        <a:lnTo>
                          <a:pt x="119" y="252"/>
                        </a:lnTo>
                        <a:lnTo>
                          <a:pt x="107" y="250"/>
                        </a:lnTo>
                        <a:lnTo>
                          <a:pt x="97" y="249"/>
                        </a:lnTo>
                        <a:lnTo>
                          <a:pt x="85" y="249"/>
                        </a:lnTo>
                        <a:lnTo>
                          <a:pt x="74" y="247"/>
                        </a:lnTo>
                        <a:lnTo>
                          <a:pt x="62" y="246"/>
                        </a:lnTo>
                        <a:lnTo>
                          <a:pt x="52" y="245"/>
                        </a:lnTo>
                        <a:lnTo>
                          <a:pt x="42" y="243"/>
                        </a:lnTo>
                        <a:lnTo>
                          <a:pt x="32" y="240"/>
                        </a:lnTo>
                        <a:lnTo>
                          <a:pt x="23" y="239"/>
                        </a:lnTo>
                        <a:lnTo>
                          <a:pt x="14" y="234"/>
                        </a:lnTo>
                        <a:lnTo>
                          <a:pt x="7" y="231"/>
                        </a:lnTo>
                        <a:lnTo>
                          <a:pt x="0" y="227"/>
                        </a:lnTo>
                        <a:lnTo>
                          <a:pt x="8" y="223"/>
                        </a:lnTo>
                        <a:lnTo>
                          <a:pt x="17" y="217"/>
                        </a:lnTo>
                        <a:lnTo>
                          <a:pt x="26" y="211"/>
                        </a:lnTo>
                        <a:lnTo>
                          <a:pt x="37" y="204"/>
                        </a:lnTo>
                        <a:lnTo>
                          <a:pt x="48" y="196"/>
                        </a:lnTo>
                        <a:lnTo>
                          <a:pt x="61" y="189"/>
                        </a:lnTo>
                        <a:lnTo>
                          <a:pt x="74" y="180"/>
                        </a:lnTo>
                        <a:lnTo>
                          <a:pt x="87" y="172"/>
                        </a:lnTo>
                        <a:lnTo>
                          <a:pt x="102" y="163"/>
                        </a:lnTo>
                        <a:lnTo>
                          <a:pt x="116" y="154"/>
                        </a:lnTo>
                        <a:lnTo>
                          <a:pt x="131" y="146"/>
                        </a:lnTo>
                        <a:lnTo>
                          <a:pt x="147" y="135"/>
                        </a:lnTo>
                        <a:lnTo>
                          <a:pt x="163" y="125"/>
                        </a:lnTo>
                        <a:lnTo>
                          <a:pt x="180" y="116"/>
                        </a:lnTo>
                        <a:lnTo>
                          <a:pt x="198" y="106"/>
                        </a:lnTo>
                        <a:lnTo>
                          <a:pt x="215" y="97"/>
                        </a:lnTo>
                        <a:lnTo>
                          <a:pt x="234" y="87"/>
                        </a:lnTo>
                        <a:lnTo>
                          <a:pt x="253" y="79"/>
                        </a:lnTo>
                        <a:lnTo>
                          <a:pt x="272" y="70"/>
                        </a:lnTo>
                        <a:lnTo>
                          <a:pt x="291" y="61"/>
                        </a:lnTo>
                        <a:lnTo>
                          <a:pt x="310" y="54"/>
                        </a:lnTo>
                        <a:lnTo>
                          <a:pt x="330" y="45"/>
                        </a:lnTo>
                        <a:lnTo>
                          <a:pt x="351" y="38"/>
                        </a:lnTo>
                        <a:lnTo>
                          <a:pt x="371" y="30"/>
                        </a:lnTo>
                        <a:lnTo>
                          <a:pt x="391" y="25"/>
                        </a:lnTo>
                        <a:lnTo>
                          <a:pt x="412" y="19"/>
                        </a:lnTo>
                        <a:lnTo>
                          <a:pt x="434" y="13"/>
                        </a:lnTo>
                        <a:lnTo>
                          <a:pt x="454" y="9"/>
                        </a:lnTo>
                        <a:lnTo>
                          <a:pt x="475" y="6"/>
                        </a:lnTo>
                        <a:lnTo>
                          <a:pt x="496" y="3"/>
                        </a:lnTo>
                        <a:lnTo>
                          <a:pt x="517" y="0"/>
                        </a:lnTo>
                        <a:lnTo>
                          <a:pt x="53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5" name=""/>
                  <p:cNvSpPr/>
                  <p:nvPr/>
                </p:nvSpPr>
                <p:spPr>
                  <a:xfrm flipH="1">
                    <a:off x="3312000" y="5255640"/>
                    <a:ext cx="2484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434" h="424">
                        <a:moveTo>
                          <a:pt x="70" y="0"/>
                        </a:moveTo>
                        <a:lnTo>
                          <a:pt x="71" y="6"/>
                        </a:lnTo>
                        <a:lnTo>
                          <a:pt x="71" y="13"/>
                        </a:lnTo>
                        <a:lnTo>
                          <a:pt x="73" y="22"/>
                        </a:lnTo>
                        <a:lnTo>
                          <a:pt x="76" y="30"/>
                        </a:lnTo>
                        <a:lnTo>
                          <a:pt x="80" y="39"/>
                        </a:lnTo>
                        <a:lnTo>
                          <a:pt x="83" y="51"/>
                        </a:lnTo>
                        <a:lnTo>
                          <a:pt x="87" y="61"/>
                        </a:lnTo>
                        <a:lnTo>
                          <a:pt x="93" y="74"/>
                        </a:lnTo>
                        <a:lnTo>
                          <a:pt x="100" y="86"/>
                        </a:lnTo>
                        <a:lnTo>
                          <a:pt x="106" y="99"/>
                        </a:lnTo>
                        <a:lnTo>
                          <a:pt x="115" y="114"/>
                        </a:lnTo>
                        <a:lnTo>
                          <a:pt x="122" y="127"/>
                        </a:lnTo>
                        <a:lnTo>
                          <a:pt x="131" y="141"/>
                        </a:lnTo>
                        <a:lnTo>
                          <a:pt x="141" y="157"/>
                        </a:lnTo>
                        <a:lnTo>
                          <a:pt x="151" y="172"/>
                        </a:lnTo>
                        <a:lnTo>
                          <a:pt x="163" y="188"/>
                        </a:lnTo>
                        <a:lnTo>
                          <a:pt x="175" y="202"/>
                        </a:lnTo>
                        <a:lnTo>
                          <a:pt x="186" y="218"/>
                        </a:lnTo>
                        <a:lnTo>
                          <a:pt x="199" y="234"/>
                        </a:lnTo>
                        <a:lnTo>
                          <a:pt x="214" y="250"/>
                        </a:lnTo>
                        <a:lnTo>
                          <a:pt x="229" y="266"/>
                        </a:lnTo>
                        <a:lnTo>
                          <a:pt x="245" y="282"/>
                        </a:lnTo>
                        <a:lnTo>
                          <a:pt x="259" y="297"/>
                        </a:lnTo>
                        <a:lnTo>
                          <a:pt x="277" y="313"/>
                        </a:lnTo>
                        <a:lnTo>
                          <a:pt x="294" y="329"/>
                        </a:lnTo>
                        <a:lnTo>
                          <a:pt x="312" y="344"/>
                        </a:lnTo>
                        <a:lnTo>
                          <a:pt x="331" y="358"/>
                        </a:lnTo>
                        <a:lnTo>
                          <a:pt x="351" y="371"/>
                        </a:lnTo>
                        <a:lnTo>
                          <a:pt x="370" y="386"/>
                        </a:lnTo>
                        <a:lnTo>
                          <a:pt x="390" y="399"/>
                        </a:lnTo>
                        <a:lnTo>
                          <a:pt x="412" y="412"/>
                        </a:lnTo>
                        <a:lnTo>
                          <a:pt x="434" y="424"/>
                        </a:lnTo>
                        <a:lnTo>
                          <a:pt x="422" y="421"/>
                        </a:lnTo>
                        <a:lnTo>
                          <a:pt x="411" y="416"/>
                        </a:lnTo>
                        <a:lnTo>
                          <a:pt x="398" y="412"/>
                        </a:lnTo>
                        <a:lnTo>
                          <a:pt x="384" y="408"/>
                        </a:lnTo>
                        <a:lnTo>
                          <a:pt x="370" y="402"/>
                        </a:lnTo>
                        <a:lnTo>
                          <a:pt x="357" y="396"/>
                        </a:lnTo>
                        <a:lnTo>
                          <a:pt x="342" y="389"/>
                        </a:lnTo>
                        <a:lnTo>
                          <a:pt x="328" y="382"/>
                        </a:lnTo>
                        <a:lnTo>
                          <a:pt x="313" y="374"/>
                        </a:lnTo>
                        <a:lnTo>
                          <a:pt x="299" y="365"/>
                        </a:lnTo>
                        <a:lnTo>
                          <a:pt x="282" y="357"/>
                        </a:lnTo>
                        <a:lnTo>
                          <a:pt x="268" y="348"/>
                        </a:lnTo>
                        <a:lnTo>
                          <a:pt x="252" y="338"/>
                        </a:lnTo>
                        <a:lnTo>
                          <a:pt x="237" y="326"/>
                        </a:lnTo>
                        <a:lnTo>
                          <a:pt x="221" y="315"/>
                        </a:lnTo>
                        <a:lnTo>
                          <a:pt x="207" y="303"/>
                        </a:lnTo>
                        <a:lnTo>
                          <a:pt x="192" y="290"/>
                        </a:lnTo>
                        <a:lnTo>
                          <a:pt x="176" y="277"/>
                        </a:lnTo>
                        <a:lnTo>
                          <a:pt x="162" y="262"/>
                        </a:lnTo>
                        <a:lnTo>
                          <a:pt x="147" y="248"/>
                        </a:lnTo>
                        <a:lnTo>
                          <a:pt x="132" y="231"/>
                        </a:lnTo>
                        <a:lnTo>
                          <a:pt x="118" y="215"/>
                        </a:lnTo>
                        <a:lnTo>
                          <a:pt x="105" y="198"/>
                        </a:lnTo>
                        <a:lnTo>
                          <a:pt x="92" y="181"/>
                        </a:lnTo>
                        <a:lnTo>
                          <a:pt x="79" y="162"/>
                        </a:lnTo>
                        <a:lnTo>
                          <a:pt x="65" y="143"/>
                        </a:lnTo>
                        <a:lnTo>
                          <a:pt x="52" y="124"/>
                        </a:lnTo>
                        <a:lnTo>
                          <a:pt x="41" y="102"/>
                        </a:lnTo>
                        <a:lnTo>
                          <a:pt x="30" y="80"/>
                        </a:lnTo>
                        <a:lnTo>
                          <a:pt x="19" y="58"/>
                        </a:lnTo>
                        <a:lnTo>
                          <a:pt x="9" y="35"/>
                        </a:lnTo>
                        <a:lnTo>
                          <a:pt x="0" y="10"/>
                        </a:lnTo>
                        <a:lnTo>
                          <a:pt x="10" y="10"/>
                        </a:lnTo>
                        <a:lnTo>
                          <a:pt x="22" y="9"/>
                        </a:lnTo>
                        <a:lnTo>
                          <a:pt x="33" y="7"/>
                        </a:lnTo>
                        <a:lnTo>
                          <a:pt x="45" y="6"/>
                        </a:lnTo>
                        <a:lnTo>
                          <a:pt x="55" y="3"/>
                        </a:lnTo>
                        <a:lnTo>
                          <a:pt x="62" y="1"/>
                        </a:lnTo>
                        <a:lnTo>
                          <a:pt x="68" y="0"/>
                        </a:lnTo>
                        <a:lnTo>
                          <a:pt x="7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6" name=""/>
                  <p:cNvSpPr/>
                  <p:nvPr/>
                </p:nvSpPr>
                <p:spPr>
                  <a:xfrm flipH="1">
                    <a:off x="3256200" y="5243760"/>
                    <a:ext cx="26640" cy="13320"/>
                  </a:xfrm>
                  <a:custGeom>
                    <a:avLst/>
                    <a:gdLst/>
                    <a:ahLst/>
                    <a:rect l="l" t="t" r="r" b="b"/>
                    <a:pathLst>
                      <a:path w="466" h="255">
                        <a:moveTo>
                          <a:pt x="0" y="4"/>
                        </a:moveTo>
                        <a:lnTo>
                          <a:pt x="16" y="9"/>
                        </a:lnTo>
                        <a:lnTo>
                          <a:pt x="34" y="13"/>
                        </a:lnTo>
                        <a:lnTo>
                          <a:pt x="51" y="19"/>
                        </a:lnTo>
                        <a:lnTo>
                          <a:pt x="69" y="23"/>
                        </a:lnTo>
                        <a:lnTo>
                          <a:pt x="85" y="29"/>
                        </a:lnTo>
                        <a:lnTo>
                          <a:pt x="102" y="35"/>
                        </a:lnTo>
                        <a:lnTo>
                          <a:pt x="118" y="41"/>
                        </a:lnTo>
                        <a:lnTo>
                          <a:pt x="136" y="46"/>
                        </a:lnTo>
                        <a:lnTo>
                          <a:pt x="152" y="52"/>
                        </a:lnTo>
                        <a:lnTo>
                          <a:pt x="168" y="60"/>
                        </a:lnTo>
                        <a:lnTo>
                          <a:pt x="184" y="65"/>
                        </a:lnTo>
                        <a:lnTo>
                          <a:pt x="200" y="73"/>
                        </a:lnTo>
                        <a:lnTo>
                          <a:pt x="216" y="80"/>
                        </a:lnTo>
                        <a:lnTo>
                          <a:pt x="230" y="87"/>
                        </a:lnTo>
                        <a:lnTo>
                          <a:pt x="246" y="96"/>
                        </a:lnTo>
                        <a:lnTo>
                          <a:pt x="261" y="103"/>
                        </a:lnTo>
                        <a:lnTo>
                          <a:pt x="275" y="112"/>
                        </a:lnTo>
                        <a:lnTo>
                          <a:pt x="291" y="121"/>
                        </a:lnTo>
                        <a:lnTo>
                          <a:pt x="305" y="128"/>
                        </a:lnTo>
                        <a:lnTo>
                          <a:pt x="319" y="137"/>
                        </a:lnTo>
                        <a:lnTo>
                          <a:pt x="334" y="146"/>
                        </a:lnTo>
                        <a:lnTo>
                          <a:pt x="347" y="154"/>
                        </a:lnTo>
                        <a:lnTo>
                          <a:pt x="360" y="164"/>
                        </a:lnTo>
                        <a:lnTo>
                          <a:pt x="373" y="173"/>
                        </a:lnTo>
                        <a:lnTo>
                          <a:pt x="386" y="183"/>
                        </a:lnTo>
                        <a:lnTo>
                          <a:pt x="399" y="194"/>
                        </a:lnTo>
                        <a:lnTo>
                          <a:pt x="411" y="204"/>
                        </a:lnTo>
                        <a:lnTo>
                          <a:pt x="423" y="213"/>
                        </a:lnTo>
                        <a:lnTo>
                          <a:pt x="434" y="224"/>
                        </a:lnTo>
                        <a:lnTo>
                          <a:pt x="446" y="233"/>
                        </a:lnTo>
                        <a:lnTo>
                          <a:pt x="456" y="245"/>
                        </a:lnTo>
                        <a:lnTo>
                          <a:pt x="466" y="255"/>
                        </a:lnTo>
                        <a:lnTo>
                          <a:pt x="460" y="247"/>
                        </a:lnTo>
                        <a:lnTo>
                          <a:pt x="453" y="239"/>
                        </a:lnTo>
                        <a:lnTo>
                          <a:pt x="446" y="231"/>
                        </a:lnTo>
                        <a:lnTo>
                          <a:pt x="439" y="224"/>
                        </a:lnTo>
                        <a:lnTo>
                          <a:pt x="430" y="217"/>
                        </a:lnTo>
                        <a:lnTo>
                          <a:pt x="423" y="208"/>
                        </a:lnTo>
                        <a:lnTo>
                          <a:pt x="414" y="201"/>
                        </a:lnTo>
                        <a:lnTo>
                          <a:pt x="405" y="194"/>
                        </a:lnTo>
                        <a:lnTo>
                          <a:pt x="396" y="185"/>
                        </a:lnTo>
                        <a:lnTo>
                          <a:pt x="388" y="176"/>
                        </a:lnTo>
                        <a:lnTo>
                          <a:pt x="377" y="169"/>
                        </a:lnTo>
                        <a:lnTo>
                          <a:pt x="367" y="162"/>
                        </a:lnTo>
                        <a:lnTo>
                          <a:pt x="357" y="153"/>
                        </a:lnTo>
                        <a:lnTo>
                          <a:pt x="347" y="146"/>
                        </a:lnTo>
                        <a:lnTo>
                          <a:pt x="337" y="137"/>
                        </a:lnTo>
                        <a:lnTo>
                          <a:pt x="325" y="129"/>
                        </a:lnTo>
                        <a:lnTo>
                          <a:pt x="312" y="121"/>
                        </a:lnTo>
                        <a:lnTo>
                          <a:pt x="300" y="113"/>
                        </a:lnTo>
                        <a:lnTo>
                          <a:pt x="287" y="105"/>
                        </a:lnTo>
                        <a:lnTo>
                          <a:pt x="274" y="96"/>
                        </a:lnTo>
                        <a:lnTo>
                          <a:pt x="261" y="89"/>
                        </a:lnTo>
                        <a:lnTo>
                          <a:pt x="248" y="80"/>
                        </a:lnTo>
                        <a:lnTo>
                          <a:pt x="233" y="73"/>
                        </a:lnTo>
                        <a:lnTo>
                          <a:pt x="217" y="64"/>
                        </a:lnTo>
                        <a:lnTo>
                          <a:pt x="203" y="57"/>
                        </a:lnTo>
                        <a:lnTo>
                          <a:pt x="187" y="48"/>
                        </a:lnTo>
                        <a:lnTo>
                          <a:pt x="171" y="41"/>
                        </a:lnTo>
                        <a:lnTo>
                          <a:pt x="153" y="32"/>
                        </a:lnTo>
                        <a:lnTo>
                          <a:pt x="136" y="25"/>
                        </a:lnTo>
                        <a:lnTo>
                          <a:pt x="118" y="16"/>
                        </a:lnTo>
                        <a:lnTo>
                          <a:pt x="99" y="7"/>
                        </a:lnTo>
                        <a:lnTo>
                          <a:pt x="80" y="0"/>
                        </a:lnTo>
                        <a:lnTo>
                          <a:pt x="67" y="1"/>
                        </a:lnTo>
                        <a:lnTo>
                          <a:pt x="54" y="3"/>
                        </a:lnTo>
                        <a:lnTo>
                          <a:pt x="41" y="4"/>
                        </a:lnTo>
                        <a:lnTo>
                          <a:pt x="28" y="4"/>
                        </a:lnTo>
                        <a:lnTo>
                          <a:pt x="16" y="4"/>
                        </a:lnTo>
                        <a:lnTo>
                          <a:pt x="7" y="4"/>
                        </a:lnTo>
                        <a:lnTo>
                          <a:pt x="2" y="4"/>
                        </a:lnTo>
                        <a:lnTo>
                          <a:pt x="0" y="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480" bIns="-33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7" name=""/>
                  <p:cNvSpPr/>
                  <p:nvPr/>
                </p:nvSpPr>
                <p:spPr>
                  <a:xfrm flipH="1">
                    <a:off x="3258000" y="5285880"/>
                    <a:ext cx="8280" cy="7200"/>
                  </a:xfrm>
                  <a:custGeom>
                    <a:avLst/>
                    <a:gdLst/>
                    <a:ahLst/>
                    <a:rect l="l" t="t" r="r" b="b"/>
                    <a:pathLst>
                      <a:path w="147" h="141">
                        <a:moveTo>
                          <a:pt x="50" y="0"/>
                        </a:moveTo>
                        <a:lnTo>
                          <a:pt x="61" y="6"/>
                        </a:lnTo>
                        <a:lnTo>
                          <a:pt x="71" y="10"/>
                        </a:lnTo>
                        <a:lnTo>
                          <a:pt x="82" y="16"/>
                        </a:lnTo>
                        <a:lnTo>
                          <a:pt x="90" y="23"/>
                        </a:lnTo>
                        <a:lnTo>
                          <a:pt x="99" y="28"/>
                        </a:lnTo>
                        <a:lnTo>
                          <a:pt x="106" y="35"/>
                        </a:lnTo>
                        <a:lnTo>
                          <a:pt x="114" y="42"/>
                        </a:lnTo>
                        <a:lnTo>
                          <a:pt x="120" y="49"/>
                        </a:lnTo>
                        <a:lnTo>
                          <a:pt x="125" y="58"/>
                        </a:lnTo>
                        <a:lnTo>
                          <a:pt x="130" y="67"/>
                        </a:lnTo>
                        <a:lnTo>
                          <a:pt x="134" y="77"/>
                        </a:lnTo>
                        <a:lnTo>
                          <a:pt x="139" y="87"/>
                        </a:lnTo>
                        <a:lnTo>
                          <a:pt x="141" y="99"/>
                        </a:lnTo>
                        <a:lnTo>
                          <a:pt x="144" y="112"/>
                        </a:lnTo>
                        <a:lnTo>
                          <a:pt x="146" y="125"/>
                        </a:lnTo>
                        <a:lnTo>
                          <a:pt x="147" y="141"/>
                        </a:lnTo>
                        <a:lnTo>
                          <a:pt x="144" y="128"/>
                        </a:lnTo>
                        <a:lnTo>
                          <a:pt x="139" y="116"/>
                        </a:lnTo>
                        <a:lnTo>
                          <a:pt x="134" y="105"/>
                        </a:lnTo>
                        <a:lnTo>
                          <a:pt x="128" y="96"/>
                        </a:lnTo>
                        <a:lnTo>
                          <a:pt x="122" y="86"/>
                        </a:lnTo>
                        <a:lnTo>
                          <a:pt x="115" y="79"/>
                        </a:lnTo>
                        <a:lnTo>
                          <a:pt x="108" y="71"/>
                        </a:lnTo>
                        <a:lnTo>
                          <a:pt x="99" y="64"/>
                        </a:lnTo>
                        <a:lnTo>
                          <a:pt x="90" y="60"/>
                        </a:lnTo>
                        <a:lnTo>
                          <a:pt x="80" y="54"/>
                        </a:lnTo>
                        <a:lnTo>
                          <a:pt x="69" y="49"/>
                        </a:lnTo>
                        <a:lnTo>
                          <a:pt x="57" y="45"/>
                        </a:lnTo>
                        <a:lnTo>
                          <a:pt x="44" y="41"/>
                        </a:lnTo>
                        <a:lnTo>
                          <a:pt x="31" y="38"/>
                        </a:lnTo>
                        <a:lnTo>
                          <a:pt x="16" y="35"/>
                        </a:lnTo>
                        <a:lnTo>
                          <a:pt x="0" y="32"/>
                        </a:lnTo>
                        <a:lnTo>
                          <a:pt x="7" y="28"/>
                        </a:lnTo>
                        <a:lnTo>
                          <a:pt x="16" y="23"/>
                        </a:lnTo>
                        <a:lnTo>
                          <a:pt x="23" y="19"/>
                        </a:lnTo>
                        <a:lnTo>
                          <a:pt x="32" y="13"/>
                        </a:lnTo>
                        <a:lnTo>
                          <a:pt x="39" y="9"/>
                        </a:lnTo>
                        <a:lnTo>
                          <a:pt x="44" y="4"/>
                        </a:lnTo>
                        <a:lnTo>
                          <a:pt x="48" y="1"/>
                        </a:lnTo>
                        <a:lnTo>
                          <a:pt x="5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9600" bIns="-39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8" name=""/>
                  <p:cNvSpPr/>
                  <p:nvPr/>
                </p:nvSpPr>
                <p:spPr>
                  <a:xfrm flipH="1">
                    <a:off x="3342960" y="5254560"/>
                    <a:ext cx="20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125">
                        <a:moveTo>
                          <a:pt x="185" y="0"/>
                        </a:moveTo>
                        <a:lnTo>
                          <a:pt x="201" y="13"/>
                        </a:lnTo>
                        <a:lnTo>
                          <a:pt x="217" y="25"/>
                        </a:lnTo>
                        <a:lnTo>
                          <a:pt x="232" y="35"/>
                        </a:lnTo>
                        <a:lnTo>
                          <a:pt x="245" y="45"/>
                        </a:lnTo>
                        <a:lnTo>
                          <a:pt x="258" y="54"/>
                        </a:lnTo>
                        <a:lnTo>
                          <a:pt x="271" y="62"/>
                        </a:lnTo>
                        <a:lnTo>
                          <a:pt x="281" y="70"/>
                        </a:lnTo>
                        <a:lnTo>
                          <a:pt x="292" y="76"/>
                        </a:lnTo>
                        <a:lnTo>
                          <a:pt x="302" y="81"/>
                        </a:lnTo>
                        <a:lnTo>
                          <a:pt x="310" y="86"/>
                        </a:lnTo>
                        <a:lnTo>
                          <a:pt x="321" y="90"/>
                        </a:lnTo>
                        <a:lnTo>
                          <a:pt x="328" y="95"/>
                        </a:lnTo>
                        <a:lnTo>
                          <a:pt x="337" y="97"/>
                        </a:lnTo>
                        <a:lnTo>
                          <a:pt x="344" y="99"/>
                        </a:lnTo>
                        <a:lnTo>
                          <a:pt x="351" y="102"/>
                        </a:lnTo>
                        <a:lnTo>
                          <a:pt x="359" y="103"/>
                        </a:lnTo>
                        <a:lnTo>
                          <a:pt x="343" y="103"/>
                        </a:lnTo>
                        <a:lnTo>
                          <a:pt x="327" y="105"/>
                        </a:lnTo>
                        <a:lnTo>
                          <a:pt x="310" y="106"/>
                        </a:lnTo>
                        <a:lnTo>
                          <a:pt x="294" y="108"/>
                        </a:lnTo>
                        <a:lnTo>
                          <a:pt x="280" y="111"/>
                        </a:lnTo>
                        <a:lnTo>
                          <a:pt x="265" y="112"/>
                        </a:lnTo>
                        <a:lnTo>
                          <a:pt x="252" y="113"/>
                        </a:lnTo>
                        <a:lnTo>
                          <a:pt x="239" y="115"/>
                        </a:lnTo>
                        <a:lnTo>
                          <a:pt x="227" y="118"/>
                        </a:lnTo>
                        <a:lnTo>
                          <a:pt x="217" y="119"/>
                        </a:lnTo>
                        <a:lnTo>
                          <a:pt x="207" y="121"/>
                        </a:lnTo>
                        <a:lnTo>
                          <a:pt x="200" y="122"/>
                        </a:lnTo>
                        <a:lnTo>
                          <a:pt x="194" y="122"/>
                        </a:lnTo>
                        <a:lnTo>
                          <a:pt x="190" y="124"/>
                        </a:lnTo>
                        <a:lnTo>
                          <a:pt x="185" y="125"/>
                        </a:lnTo>
                        <a:lnTo>
                          <a:pt x="185" y="125"/>
                        </a:lnTo>
                        <a:lnTo>
                          <a:pt x="175" y="118"/>
                        </a:lnTo>
                        <a:lnTo>
                          <a:pt x="163" y="111"/>
                        </a:lnTo>
                        <a:lnTo>
                          <a:pt x="153" y="103"/>
                        </a:lnTo>
                        <a:lnTo>
                          <a:pt x="141" y="96"/>
                        </a:lnTo>
                        <a:lnTo>
                          <a:pt x="131" y="89"/>
                        </a:lnTo>
                        <a:lnTo>
                          <a:pt x="120" y="81"/>
                        </a:lnTo>
                        <a:lnTo>
                          <a:pt x="108" y="74"/>
                        </a:lnTo>
                        <a:lnTo>
                          <a:pt x="96" y="68"/>
                        </a:lnTo>
                        <a:lnTo>
                          <a:pt x="85" y="62"/>
                        </a:lnTo>
                        <a:lnTo>
                          <a:pt x="73" y="55"/>
                        </a:lnTo>
                        <a:lnTo>
                          <a:pt x="61" y="51"/>
                        </a:lnTo>
                        <a:lnTo>
                          <a:pt x="48" y="45"/>
                        </a:lnTo>
                        <a:lnTo>
                          <a:pt x="37" y="41"/>
                        </a:lnTo>
                        <a:lnTo>
                          <a:pt x="25" y="38"/>
                        </a:lnTo>
                        <a:lnTo>
                          <a:pt x="12" y="35"/>
                        </a:lnTo>
                        <a:lnTo>
                          <a:pt x="0" y="32"/>
                        </a:lnTo>
                        <a:lnTo>
                          <a:pt x="15" y="32"/>
                        </a:lnTo>
                        <a:lnTo>
                          <a:pt x="29" y="30"/>
                        </a:lnTo>
                        <a:lnTo>
                          <a:pt x="45" y="29"/>
                        </a:lnTo>
                        <a:lnTo>
                          <a:pt x="61" y="26"/>
                        </a:lnTo>
                        <a:lnTo>
                          <a:pt x="76" y="25"/>
                        </a:lnTo>
                        <a:lnTo>
                          <a:pt x="92" y="22"/>
                        </a:lnTo>
                        <a:lnTo>
                          <a:pt x="106" y="19"/>
                        </a:lnTo>
                        <a:lnTo>
                          <a:pt x="121" y="16"/>
                        </a:lnTo>
                        <a:lnTo>
                          <a:pt x="134" y="13"/>
                        </a:lnTo>
                        <a:lnTo>
                          <a:pt x="146" y="10"/>
                        </a:lnTo>
                        <a:lnTo>
                          <a:pt x="157" y="7"/>
                        </a:lnTo>
                        <a:lnTo>
                          <a:pt x="166" y="4"/>
                        </a:lnTo>
                        <a:lnTo>
                          <a:pt x="175" y="3"/>
                        </a:lnTo>
                        <a:lnTo>
                          <a:pt x="181" y="1"/>
                        </a:lnTo>
                        <a:lnTo>
                          <a:pt x="184" y="0"/>
                        </a:lnTo>
                        <a:lnTo>
                          <a:pt x="185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9" name=""/>
                  <p:cNvSpPr/>
                  <p:nvPr/>
                </p:nvSpPr>
                <p:spPr>
                  <a:xfrm flipH="1">
                    <a:off x="3348360" y="5274000"/>
                    <a:ext cx="68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20" h="55">
                        <a:moveTo>
                          <a:pt x="0" y="32"/>
                        </a:moveTo>
                        <a:lnTo>
                          <a:pt x="15" y="31"/>
                        </a:lnTo>
                        <a:lnTo>
                          <a:pt x="30" y="28"/>
                        </a:lnTo>
                        <a:lnTo>
                          <a:pt x="41" y="26"/>
                        </a:lnTo>
                        <a:lnTo>
                          <a:pt x="51" y="25"/>
                        </a:lnTo>
                        <a:lnTo>
                          <a:pt x="60" y="23"/>
                        </a:lnTo>
                        <a:lnTo>
                          <a:pt x="69" y="22"/>
                        </a:lnTo>
                        <a:lnTo>
                          <a:pt x="76" y="22"/>
                        </a:lnTo>
                        <a:lnTo>
                          <a:pt x="82" y="20"/>
                        </a:lnTo>
                        <a:lnTo>
                          <a:pt x="88" y="19"/>
                        </a:lnTo>
                        <a:lnTo>
                          <a:pt x="92" y="17"/>
                        </a:lnTo>
                        <a:lnTo>
                          <a:pt x="97" y="15"/>
                        </a:lnTo>
                        <a:lnTo>
                          <a:pt x="101" y="13"/>
                        </a:lnTo>
                        <a:lnTo>
                          <a:pt x="105" y="10"/>
                        </a:lnTo>
                        <a:lnTo>
                          <a:pt x="110" y="7"/>
                        </a:lnTo>
                        <a:lnTo>
                          <a:pt x="114" y="4"/>
                        </a:lnTo>
                        <a:lnTo>
                          <a:pt x="120" y="0"/>
                        </a:lnTo>
                        <a:lnTo>
                          <a:pt x="120" y="4"/>
                        </a:lnTo>
                        <a:lnTo>
                          <a:pt x="118" y="10"/>
                        </a:lnTo>
                        <a:lnTo>
                          <a:pt x="117" y="17"/>
                        </a:lnTo>
                        <a:lnTo>
                          <a:pt x="114" y="23"/>
                        </a:lnTo>
                        <a:lnTo>
                          <a:pt x="111" y="29"/>
                        </a:lnTo>
                        <a:lnTo>
                          <a:pt x="105" y="36"/>
                        </a:lnTo>
                        <a:lnTo>
                          <a:pt x="99" y="42"/>
                        </a:lnTo>
                        <a:lnTo>
                          <a:pt x="94" y="47"/>
                        </a:lnTo>
                        <a:lnTo>
                          <a:pt x="85" y="51"/>
                        </a:lnTo>
                        <a:lnTo>
                          <a:pt x="76" y="54"/>
                        </a:lnTo>
                        <a:lnTo>
                          <a:pt x="67" y="55"/>
                        </a:lnTo>
                        <a:lnTo>
                          <a:pt x="56" y="55"/>
                        </a:lnTo>
                        <a:lnTo>
                          <a:pt x="44" y="52"/>
                        </a:lnTo>
                        <a:lnTo>
                          <a:pt x="30" y="48"/>
                        </a:lnTo>
                        <a:lnTo>
                          <a:pt x="15" y="42"/>
                        </a:lnTo>
                        <a:lnTo>
                          <a:pt x="0" y="3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0" name=""/>
                  <p:cNvSpPr/>
                  <p:nvPr/>
                </p:nvSpPr>
                <p:spPr>
                  <a:xfrm flipH="1">
                    <a:off x="3384720" y="5269680"/>
                    <a:ext cx="176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312" h="108">
                        <a:moveTo>
                          <a:pt x="92" y="0"/>
                        </a:moveTo>
                        <a:lnTo>
                          <a:pt x="108" y="2"/>
                        </a:lnTo>
                        <a:lnTo>
                          <a:pt x="125" y="5"/>
                        </a:lnTo>
                        <a:lnTo>
                          <a:pt x="141" y="9"/>
                        </a:lnTo>
                        <a:lnTo>
                          <a:pt x="159" y="13"/>
                        </a:lnTo>
                        <a:lnTo>
                          <a:pt x="176" y="19"/>
                        </a:lnTo>
                        <a:lnTo>
                          <a:pt x="192" y="25"/>
                        </a:lnTo>
                        <a:lnTo>
                          <a:pt x="208" y="32"/>
                        </a:lnTo>
                        <a:lnTo>
                          <a:pt x="224" y="40"/>
                        </a:lnTo>
                        <a:lnTo>
                          <a:pt x="239" y="47"/>
                        </a:lnTo>
                        <a:lnTo>
                          <a:pt x="252" y="56"/>
                        </a:lnTo>
                        <a:lnTo>
                          <a:pt x="265" y="64"/>
                        </a:lnTo>
                        <a:lnTo>
                          <a:pt x="278" y="73"/>
                        </a:lnTo>
                        <a:lnTo>
                          <a:pt x="288" y="82"/>
                        </a:lnTo>
                        <a:lnTo>
                          <a:pt x="299" y="91"/>
                        </a:lnTo>
                        <a:lnTo>
                          <a:pt x="306" y="99"/>
                        </a:lnTo>
                        <a:lnTo>
                          <a:pt x="312" y="108"/>
                        </a:lnTo>
                        <a:lnTo>
                          <a:pt x="305" y="98"/>
                        </a:lnTo>
                        <a:lnTo>
                          <a:pt x="296" y="89"/>
                        </a:lnTo>
                        <a:lnTo>
                          <a:pt x="283" y="80"/>
                        </a:lnTo>
                        <a:lnTo>
                          <a:pt x="268" y="72"/>
                        </a:lnTo>
                        <a:lnTo>
                          <a:pt x="252" y="64"/>
                        </a:lnTo>
                        <a:lnTo>
                          <a:pt x="233" y="57"/>
                        </a:lnTo>
                        <a:lnTo>
                          <a:pt x="213" y="51"/>
                        </a:lnTo>
                        <a:lnTo>
                          <a:pt x="191" y="45"/>
                        </a:lnTo>
                        <a:lnTo>
                          <a:pt x="169" y="41"/>
                        </a:lnTo>
                        <a:lnTo>
                          <a:pt x="144" y="37"/>
                        </a:lnTo>
                        <a:lnTo>
                          <a:pt x="121" y="32"/>
                        </a:lnTo>
                        <a:lnTo>
                          <a:pt x="96" y="29"/>
                        </a:lnTo>
                        <a:lnTo>
                          <a:pt x="71" y="26"/>
                        </a:lnTo>
                        <a:lnTo>
                          <a:pt x="47" y="25"/>
                        </a:lnTo>
                        <a:lnTo>
                          <a:pt x="23" y="22"/>
                        </a:lnTo>
                        <a:lnTo>
                          <a:pt x="0" y="22"/>
                        </a:lnTo>
                        <a:lnTo>
                          <a:pt x="6" y="19"/>
                        </a:lnTo>
                        <a:lnTo>
                          <a:pt x="13" y="18"/>
                        </a:lnTo>
                        <a:lnTo>
                          <a:pt x="20" y="15"/>
                        </a:lnTo>
                        <a:lnTo>
                          <a:pt x="28" y="13"/>
                        </a:lnTo>
                        <a:lnTo>
                          <a:pt x="35" y="12"/>
                        </a:lnTo>
                        <a:lnTo>
                          <a:pt x="42" y="9"/>
                        </a:lnTo>
                        <a:lnTo>
                          <a:pt x="51" y="8"/>
                        </a:lnTo>
                        <a:lnTo>
                          <a:pt x="58" y="6"/>
                        </a:lnTo>
                        <a:lnTo>
                          <a:pt x="64" y="5"/>
                        </a:lnTo>
                        <a:lnTo>
                          <a:pt x="70" y="3"/>
                        </a:lnTo>
                        <a:lnTo>
                          <a:pt x="76" y="3"/>
                        </a:lnTo>
                        <a:lnTo>
                          <a:pt x="82" y="2"/>
                        </a:lnTo>
                        <a:lnTo>
                          <a:pt x="86" y="0"/>
                        </a:lnTo>
                        <a:lnTo>
                          <a:pt x="89" y="0"/>
                        </a:lnTo>
                        <a:lnTo>
                          <a:pt x="90" y="0"/>
                        </a:lnTo>
                        <a:lnTo>
                          <a:pt x="9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1" name=""/>
                  <p:cNvSpPr/>
                  <p:nvPr/>
                </p:nvSpPr>
                <p:spPr>
                  <a:xfrm flipH="1">
                    <a:off x="3444120" y="5295600"/>
                    <a:ext cx="13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239" h="79">
                        <a:moveTo>
                          <a:pt x="62" y="0"/>
                        </a:moveTo>
                        <a:lnTo>
                          <a:pt x="86" y="0"/>
                        </a:lnTo>
                        <a:lnTo>
                          <a:pt x="108" y="1"/>
                        </a:lnTo>
                        <a:lnTo>
                          <a:pt x="127" y="4"/>
                        </a:lnTo>
                        <a:lnTo>
                          <a:pt x="144" y="9"/>
                        </a:lnTo>
                        <a:lnTo>
                          <a:pt x="159" y="13"/>
                        </a:lnTo>
                        <a:lnTo>
                          <a:pt x="172" y="19"/>
                        </a:lnTo>
                        <a:lnTo>
                          <a:pt x="183" y="26"/>
                        </a:lnTo>
                        <a:lnTo>
                          <a:pt x="194" y="32"/>
                        </a:lnTo>
                        <a:lnTo>
                          <a:pt x="202" y="39"/>
                        </a:lnTo>
                        <a:lnTo>
                          <a:pt x="211" y="47"/>
                        </a:lnTo>
                        <a:lnTo>
                          <a:pt x="217" y="54"/>
                        </a:lnTo>
                        <a:lnTo>
                          <a:pt x="223" y="60"/>
                        </a:lnTo>
                        <a:lnTo>
                          <a:pt x="229" y="65"/>
                        </a:lnTo>
                        <a:lnTo>
                          <a:pt x="232" y="71"/>
                        </a:lnTo>
                        <a:lnTo>
                          <a:pt x="236" y="76"/>
                        </a:lnTo>
                        <a:lnTo>
                          <a:pt x="239" y="79"/>
                        </a:lnTo>
                        <a:lnTo>
                          <a:pt x="232" y="73"/>
                        </a:lnTo>
                        <a:lnTo>
                          <a:pt x="223" y="68"/>
                        </a:lnTo>
                        <a:lnTo>
                          <a:pt x="214" y="63"/>
                        </a:lnTo>
                        <a:lnTo>
                          <a:pt x="204" y="57"/>
                        </a:lnTo>
                        <a:lnTo>
                          <a:pt x="195" y="51"/>
                        </a:lnTo>
                        <a:lnTo>
                          <a:pt x="183" y="45"/>
                        </a:lnTo>
                        <a:lnTo>
                          <a:pt x="172" y="39"/>
                        </a:lnTo>
                        <a:lnTo>
                          <a:pt x="159" y="35"/>
                        </a:lnTo>
                        <a:lnTo>
                          <a:pt x="144" y="29"/>
                        </a:lnTo>
                        <a:lnTo>
                          <a:pt x="130" y="26"/>
                        </a:lnTo>
                        <a:lnTo>
                          <a:pt x="112" y="23"/>
                        </a:lnTo>
                        <a:lnTo>
                          <a:pt x="93" y="22"/>
                        </a:lnTo>
                        <a:lnTo>
                          <a:pt x="73" y="22"/>
                        </a:lnTo>
                        <a:lnTo>
                          <a:pt x="49" y="22"/>
                        </a:lnTo>
                        <a:lnTo>
                          <a:pt x="26" y="25"/>
                        </a:lnTo>
                        <a:lnTo>
                          <a:pt x="0" y="29"/>
                        </a:lnTo>
                        <a:lnTo>
                          <a:pt x="10" y="25"/>
                        </a:lnTo>
                        <a:lnTo>
                          <a:pt x="20" y="20"/>
                        </a:lnTo>
                        <a:lnTo>
                          <a:pt x="32" y="15"/>
                        </a:lnTo>
                        <a:lnTo>
                          <a:pt x="41" y="10"/>
                        </a:lnTo>
                        <a:lnTo>
                          <a:pt x="49" y="6"/>
                        </a:lnTo>
                        <a:lnTo>
                          <a:pt x="57" y="3"/>
                        </a:lnTo>
                        <a:lnTo>
                          <a:pt x="61" y="0"/>
                        </a:lnTo>
                        <a:lnTo>
                          <a:pt x="6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2" name=""/>
                  <p:cNvSpPr/>
                  <p:nvPr/>
                </p:nvSpPr>
                <p:spPr>
                  <a:xfrm flipH="1">
                    <a:off x="3428280" y="5289480"/>
                    <a:ext cx="1008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177" h="64">
                        <a:moveTo>
                          <a:pt x="0" y="2"/>
                        </a:moveTo>
                        <a:lnTo>
                          <a:pt x="11" y="0"/>
                        </a:lnTo>
                        <a:lnTo>
                          <a:pt x="21" y="0"/>
                        </a:lnTo>
                        <a:lnTo>
                          <a:pt x="31" y="0"/>
                        </a:lnTo>
                        <a:lnTo>
                          <a:pt x="41" y="0"/>
                        </a:lnTo>
                        <a:lnTo>
                          <a:pt x="51" y="2"/>
                        </a:lnTo>
                        <a:lnTo>
                          <a:pt x="62" y="3"/>
                        </a:lnTo>
                        <a:lnTo>
                          <a:pt x="72" y="6"/>
                        </a:lnTo>
                        <a:lnTo>
                          <a:pt x="82" y="9"/>
                        </a:lnTo>
                        <a:lnTo>
                          <a:pt x="92" y="12"/>
                        </a:lnTo>
                        <a:lnTo>
                          <a:pt x="104" y="18"/>
                        </a:lnTo>
                        <a:lnTo>
                          <a:pt x="115" y="22"/>
                        </a:lnTo>
                        <a:lnTo>
                          <a:pt x="126" y="28"/>
                        </a:lnTo>
                        <a:lnTo>
                          <a:pt x="139" y="35"/>
                        </a:lnTo>
                        <a:lnTo>
                          <a:pt x="150" y="44"/>
                        </a:lnTo>
                        <a:lnTo>
                          <a:pt x="164" y="54"/>
                        </a:lnTo>
                        <a:lnTo>
                          <a:pt x="177" y="64"/>
                        </a:lnTo>
                        <a:lnTo>
                          <a:pt x="171" y="61"/>
                        </a:lnTo>
                        <a:lnTo>
                          <a:pt x="164" y="59"/>
                        </a:lnTo>
                        <a:lnTo>
                          <a:pt x="158" y="57"/>
                        </a:lnTo>
                        <a:lnTo>
                          <a:pt x="150" y="54"/>
                        </a:lnTo>
                        <a:lnTo>
                          <a:pt x="142" y="53"/>
                        </a:lnTo>
                        <a:lnTo>
                          <a:pt x="134" y="51"/>
                        </a:lnTo>
                        <a:lnTo>
                          <a:pt x="127" y="50"/>
                        </a:lnTo>
                        <a:lnTo>
                          <a:pt x="118" y="50"/>
                        </a:lnTo>
                        <a:lnTo>
                          <a:pt x="111" y="48"/>
                        </a:lnTo>
                        <a:lnTo>
                          <a:pt x="102" y="48"/>
                        </a:lnTo>
                        <a:lnTo>
                          <a:pt x="94" y="47"/>
                        </a:lnTo>
                        <a:lnTo>
                          <a:pt x="85" y="47"/>
                        </a:lnTo>
                        <a:lnTo>
                          <a:pt x="76" y="47"/>
                        </a:lnTo>
                        <a:lnTo>
                          <a:pt x="69" y="47"/>
                        </a:lnTo>
                        <a:lnTo>
                          <a:pt x="60" y="48"/>
                        </a:lnTo>
                        <a:lnTo>
                          <a:pt x="51" y="48"/>
                        </a:lnTo>
                        <a:lnTo>
                          <a:pt x="45" y="42"/>
                        </a:lnTo>
                        <a:lnTo>
                          <a:pt x="38" y="35"/>
                        </a:lnTo>
                        <a:lnTo>
                          <a:pt x="29" y="28"/>
                        </a:lnTo>
                        <a:lnTo>
                          <a:pt x="21" y="19"/>
                        </a:lnTo>
                        <a:lnTo>
                          <a:pt x="13" y="13"/>
                        </a:lnTo>
                        <a:lnTo>
                          <a:pt x="6" y="8"/>
                        </a:lnTo>
                        <a:lnTo>
                          <a:pt x="2" y="3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3" name=""/>
                  <p:cNvSpPr/>
                  <p:nvPr/>
                </p:nvSpPr>
                <p:spPr>
                  <a:xfrm flipH="1">
                    <a:off x="3452040" y="5302440"/>
                    <a:ext cx="230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405" h="93">
                        <a:moveTo>
                          <a:pt x="0" y="80"/>
                        </a:moveTo>
                        <a:lnTo>
                          <a:pt x="9" y="74"/>
                        </a:lnTo>
                        <a:lnTo>
                          <a:pt x="21" y="68"/>
                        </a:lnTo>
                        <a:lnTo>
                          <a:pt x="31" y="63"/>
                        </a:lnTo>
                        <a:lnTo>
                          <a:pt x="42" y="57"/>
                        </a:lnTo>
                        <a:lnTo>
                          <a:pt x="54" y="51"/>
                        </a:lnTo>
                        <a:lnTo>
                          <a:pt x="64" y="47"/>
                        </a:lnTo>
                        <a:lnTo>
                          <a:pt x="77" y="42"/>
                        </a:lnTo>
                        <a:lnTo>
                          <a:pt x="89" y="38"/>
                        </a:lnTo>
                        <a:lnTo>
                          <a:pt x="101" y="34"/>
                        </a:lnTo>
                        <a:lnTo>
                          <a:pt x="114" y="29"/>
                        </a:lnTo>
                        <a:lnTo>
                          <a:pt x="127" y="26"/>
                        </a:lnTo>
                        <a:lnTo>
                          <a:pt x="140" y="22"/>
                        </a:lnTo>
                        <a:lnTo>
                          <a:pt x="153" y="19"/>
                        </a:lnTo>
                        <a:lnTo>
                          <a:pt x="166" y="16"/>
                        </a:lnTo>
                        <a:lnTo>
                          <a:pt x="179" y="13"/>
                        </a:lnTo>
                        <a:lnTo>
                          <a:pt x="192" y="12"/>
                        </a:lnTo>
                        <a:lnTo>
                          <a:pt x="207" y="9"/>
                        </a:lnTo>
                        <a:lnTo>
                          <a:pt x="220" y="7"/>
                        </a:lnTo>
                        <a:lnTo>
                          <a:pt x="233" y="6"/>
                        </a:lnTo>
                        <a:lnTo>
                          <a:pt x="246" y="4"/>
                        </a:lnTo>
                        <a:lnTo>
                          <a:pt x="261" y="3"/>
                        </a:lnTo>
                        <a:lnTo>
                          <a:pt x="274" y="3"/>
                        </a:lnTo>
                        <a:lnTo>
                          <a:pt x="287" y="1"/>
                        </a:lnTo>
                        <a:lnTo>
                          <a:pt x="302" y="1"/>
                        </a:lnTo>
                        <a:lnTo>
                          <a:pt x="315" y="0"/>
                        </a:lnTo>
                        <a:lnTo>
                          <a:pt x="328" y="1"/>
                        </a:lnTo>
                        <a:lnTo>
                          <a:pt x="341" y="1"/>
                        </a:lnTo>
                        <a:lnTo>
                          <a:pt x="354" y="1"/>
                        </a:lnTo>
                        <a:lnTo>
                          <a:pt x="367" y="3"/>
                        </a:lnTo>
                        <a:lnTo>
                          <a:pt x="380" y="4"/>
                        </a:lnTo>
                        <a:lnTo>
                          <a:pt x="392" y="6"/>
                        </a:lnTo>
                        <a:lnTo>
                          <a:pt x="405" y="7"/>
                        </a:lnTo>
                        <a:lnTo>
                          <a:pt x="391" y="10"/>
                        </a:lnTo>
                        <a:lnTo>
                          <a:pt x="378" y="12"/>
                        </a:lnTo>
                        <a:lnTo>
                          <a:pt x="366" y="15"/>
                        </a:lnTo>
                        <a:lnTo>
                          <a:pt x="354" y="16"/>
                        </a:lnTo>
                        <a:lnTo>
                          <a:pt x="344" y="18"/>
                        </a:lnTo>
                        <a:lnTo>
                          <a:pt x="335" y="19"/>
                        </a:lnTo>
                        <a:lnTo>
                          <a:pt x="327" y="20"/>
                        </a:lnTo>
                        <a:lnTo>
                          <a:pt x="319" y="22"/>
                        </a:lnTo>
                        <a:lnTo>
                          <a:pt x="313" y="25"/>
                        </a:lnTo>
                        <a:lnTo>
                          <a:pt x="308" y="26"/>
                        </a:lnTo>
                        <a:lnTo>
                          <a:pt x="302" y="29"/>
                        </a:lnTo>
                        <a:lnTo>
                          <a:pt x="297" y="32"/>
                        </a:lnTo>
                        <a:lnTo>
                          <a:pt x="293" y="36"/>
                        </a:lnTo>
                        <a:lnTo>
                          <a:pt x="289" y="41"/>
                        </a:lnTo>
                        <a:lnTo>
                          <a:pt x="286" y="45"/>
                        </a:lnTo>
                        <a:lnTo>
                          <a:pt x="281" y="51"/>
                        </a:lnTo>
                        <a:lnTo>
                          <a:pt x="257" y="51"/>
                        </a:lnTo>
                        <a:lnTo>
                          <a:pt x="233" y="52"/>
                        </a:lnTo>
                        <a:lnTo>
                          <a:pt x="211" y="54"/>
                        </a:lnTo>
                        <a:lnTo>
                          <a:pt x="191" y="55"/>
                        </a:lnTo>
                        <a:lnTo>
                          <a:pt x="171" y="55"/>
                        </a:lnTo>
                        <a:lnTo>
                          <a:pt x="152" y="57"/>
                        </a:lnTo>
                        <a:lnTo>
                          <a:pt x="134" y="58"/>
                        </a:lnTo>
                        <a:lnTo>
                          <a:pt x="118" y="61"/>
                        </a:lnTo>
                        <a:lnTo>
                          <a:pt x="101" y="64"/>
                        </a:lnTo>
                        <a:lnTo>
                          <a:pt x="86" y="66"/>
                        </a:lnTo>
                        <a:lnTo>
                          <a:pt x="73" y="70"/>
                        </a:lnTo>
                        <a:lnTo>
                          <a:pt x="60" y="73"/>
                        </a:lnTo>
                        <a:lnTo>
                          <a:pt x="48" y="77"/>
                        </a:lnTo>
                        <a:lnTo>
                          <a:pt x="37" y="82"/>
                        </a:lnTo>
                        <a:lnTo>
                          <a:pt x="25" y="87"/>
                        </a:lnTo>
                        <a:lnTo>
                          <a:pt x="16" y="93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4" name=""/>
                  <p:cNvSpPr/>
                  <p:nvPr/>
                </p:nvSpPr>
                <p:spPr>
                  <a:xfrm flipH="1">
                    <a:off x="3475440" y="5313600"/>
                    <a:ext cx="1044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98">
                        <a:moveTo>
                          <a:pt x="3" y="57"/>
                        </a:moveTo>
                        <a:lnTo>
                          <a:pt x="19" y="45"/>
                        </a:lnTo>
                        <a:lnTo>
                          <a:pt x="34" y="35"/>
                        </a:lnTo>
                        <a:lnTo>
                          <a:pt x="47" y="28"/>
                        </a:lnTo>
                        <a:lnTo>
                          <a:pt x="60" y="21"/>
                        </a:lnTo>
                        <a:lnTo>
                          <a:pt x="70" y="15"/>
                        </a:lnTo>
                        <a:lnTo>
                          <a:pt x="82" y="11"/>
                        </a:lnTo>
                        <a:lnTo>
                          <a:pt x="92" y="6"/>
                        </a:lnTo>
                        <a:lnTo>
                          <a:pt x="102" y="3"/>
                        </a:lnTo>
                        <a:lnTo>
                          <a:pt x="113" y="2"/>
                        </a:lnTo>
                        <a:lnTo>
                          <a:pt x="121" y="2"/>
                        </a:lnTo>
                        <a:lnTo>
                          <a:pt x="132" y="0"/>
                        </a:lnTo>
                        <a:lnTo>
                          <a:pt x="142" y="2"/>
                        </a:lnTo>
                        <a:lnTo>
                          <a:pt x="152" y="2"/>
                        </a:lnTo>
                        <a:lnTo>
                          <a:pt x="162" y="3"/>
                        </a:lnTo>
                        <a:lnTo>
                          <a:pt x="174" y="3"/>
                        </a:lnTo>
                        <a:lnTo>
                          <a:pt x="185" y="5"/>
                        </a:lnTo>
                        <a:lnTo>
                          <a:pt x="181" y="9"/>
                        </a:lnTo>
                        <a:lnTo>
                          <a:pt x="177" y="12"/>
                        </a:lnTo>
                        <a:lnTo>
                          <a:pt x="172" y="15"/>
                        </a:lnTo>
                        <a:lnTo>
                          <a:pt x="169" y="18"/>
                        </a:lnTo>
                        <a:lnTo>
                          <a:pt x="165" y="21"/>
                        </a:lnTo>
                        <a:lnTo>
                          <a:pt x="164" y="22"/>
                        </a:lnTo>
                        <a:lnTo>
                          <a:pt x="162" y="24"/>
                        </a:lnTo>
                        <a:lnTo>
                          <a:pt x="161" y="25"/>
                        </a:lnTo>
                        <a:lnTo>
                          <a:pt x="146" y="28"/>
                        </a:lnTo>
                        <a:lnTo>
                          <a:pt x="132" y="32"/>
                        </a:lnTo>
                        <a:lnTo>
                          <a:pt x="120" y="35"/>
                        </a:lnTo>
                        <a:lnTo>
                          <a:pt x="108" y="40"/>
                        </a:lnTo>
                        <a:lnTo>
                          <a:pt x="98" y="45"/>
                        </a:lnTo>
                        <a:lnTo>
                          <a:pt x="89" y="48"/>
                        </a:lnTo>
                        <a:lnTo>
                          <a:pt x="82" y="54"/>
                        </a:lnTo>
                        <a:lnTo>
                          <a:pt x="75" y="59"/>
                        </a:lnTo>
                        <a:lnTo>
                          <a:pt x="69" y="63"/>
                        </a:lnTo>
                        <a:lnTo>
                          <a:pt x="63" y="67"/>
                        </a:lnTo>
                        <a:lnTo>
                          <a:pt x="59" y="73"/>
                        </a:lnTo>
                        <a:lnTo>
                          <a:pt x="54" y="78"/>
                        </a:lnTo>
                        <a:lnTo>
                          <a:pt x="49" y="83"/>
                        </a:lnTo>
                        <a:lnTo>
                          <a:pt x="46" y="88"/>
                        </a:lnTo>
                        <a:lnTo>
                          <a:pt x="41" y="92"/>
                        </a:lnTo>
                        <a:lnTo>
                          <a:pt x="37" y="98"/>
                        </a:lnTo>
                        <a:lnTo>
                          <a:pt x="28" y="92"/>
                        </a:lnTo>
                        <a:lnTo>
                          <a:pt x="19" y="89"/>
                        </a:lnTo>
                        <a:lnTo>
                          <a:pt x="12" y="86"/>
                        </a:lnTo>
                        <a:lnTo>
                          <a:pt x="6" y="83"/>
                        </a:lnTo>
                        <a:lnTo>
                          <a:pt x="2" y="80"/>
                        </a:lnTo>
                        <a:lnTo>
                          <a:pt x="0" y="75"/>
                        </a:lnTo>
                        <a:lnTo>
                          <a:pt x="0" y="67"/>
                        </a:lnTo>
                        <a:lnTo>
                          <a:pt x="3" y="5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5" name=""/>
                  <p:cNvSpPr/>
                  <p:nvPr/>
                </p:nvSpPr>
                <p:spPr>
                  <a:xfrm flipH="1">
                    <a:off x="3267000" y="5248080"/>
                    <a:ext cx="122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7" h="107">
                        <a:moveTo>
                          <a:pt x="0" y="0"/>
                        </a:moveTo>
                        <a:lnTo>
                          <a:pt x="16" y="1"/>
                        </a:lnTo>
                        <a:lnTo>
                          <a:pt x="32" y="4"/>
                        </a:lnTo>
                        <a:lnTo>
                          <a:pt x="47" y="8"/>
                        </a:lnTo>
                        <a:lnTo>
                          <a:pt x="61" y="11"/>
                        </a:lnTo>
                        <a:lnTo>
                          <a:pt x="76" y="16"/>
                        </a:lnTo>
                        <a:lnTo>
                          <a:pt x="90" y="20"/>
                        </a:lnTo>
                        <a:lnTo>
                          <a:pt x="104" y="26"/>
                        </a:lnTo>
                        <a:lnTo>
                          <a:pt x="117" y="32"/>
                        </a:lnTo>
                        <a:lnTo>
                          <a:pt x="130" y="39"/>
                        </a:lnTo>
                        <a:lnTo>
                          <a:pt x="143" y="46"/>
                        </a:lnTo>
                        <a:lnTo>
                          <a:pt x="156" y="53"/>
                        </a:lnTo>
                        <a:lnTo>
                          <a:pt x="168" y="62"/>
                        </a:lnTo>
                        <a:lnTo>
                          <a:pt x="181" y="72"/>
                        </a:lnTo>
                        <a:lnTo>
                          <a:pt x="194" y="84"/>
                        </a:lnTo>
                        <a:lnTo>
                          <a:pt x="206" y="96"/>
                        </a:lnTo>
                        <a:lnTo>
                          <a:pt x="217" y="107"/>
                        </a:lnTo>
                        <a:lnTo>
                          <a:pt x="210" y="102"/>
                        </a:lnTo>
                        <a:lnTo>
                          <a:pt x="201" y="94"/>
                        </a:lnTo>
                        <a:lnTo>
                          <a:pt x="191" y="88"/>
                        </a:lnTo>
                        <a:lnTo>
                          <a:pt x="181" y="81"/>
                        </a:lnTo>
                        <a:lnTo>
                          <a:pt x="171" y="75"/>
                        </a:lnTo>
                        <a:lnTo>
                          <a:pt x="160" y="70"/>
                        </a:lnTo>
                        <a:lnTo>
                          <a:pt x="150" y="65"/>
                        </a:lnTo>
                        <a:lnTo>
                          <a:pt x="139" y="59"/>
                        </a:lnTo>
                        <a:lnTo>
                          <a:pt x="128" y="55"/>
                        </a:lnTo>
                        <a:lnTo>
                          <a:pt x="115" y="51"/>
                        </a:lnTo>
                        <a:lnTo>
                          <a:pt x="105" y="46"/>
                        </a:lnTo>
                        <a:lnTo>
                          <a:pt x="92" y="43"/>
                        </a:lnTo>
                        <a:lnTo>
                          <a:pt x="80" y="40"/>
                        </a:lnTo>
                        <a:lnTo>
                          <a:pt x="69" y="37"/>
                        </a:lnTo>
                        <a:lnTo>
                          <a:pt x="56" y="35"/>
                        </a:lnTo>
                        <a:lnTo>
                          <a:pt x="44" y="32"/>
                        </a:lnTo>
                        <a:lnTo>
                          <a:pt x="35" y="27"/>
                        </a:lnTo>
                        <a:lnTo>
                          <a:pt x="28" y="23"/>
                        </a:lnTo>
                        <a:lnTo>
                          <a:pt x="21" y="17"/>
                        </a:lnTo>
                        <a:lnTo>
                          <a:pt x="13" y="11"/>
                        </a:lnTo>
                        <a:lnTo>
                          <a:pt x="9" y="7"/>
                        </a:lnTo>
                        <a:lnTo>
                          <a:pt x="5" y="3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6" name=""/>
                  <p:cNvSpPr/>
                  <p:nvPr/>
                </p:nvSpPr>
                <p:spPr>
                  <a:xfrm flipH="1">
                    <a:off x="3235320" y="5391360"/>
                    <a:ext cx="180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81">
                        <a:moveTo>
                          <a:pt x="27" y="0"/>
                        </a:moveTo>
                        <a:lnTo>
                          <a:pt x="30" y="11"/>
                        </a:lnTo>
                        <a:lnTo>
                          <a:pt x="33" y="21"/>
                        </a:lnTo>
                        <a:lnTo>
                          <a:pt x="35" y="31"/>
                        </a:lnTo>
                        <a:lnTo>
                          <a:pt x="36" y="41"/>
                        </a:lnTo>
                        <a:lnTo>
                          <a:pt x="36" y="51"/>
                        </a:lnTo>
                        <a:lnTo>
                          <a:pt x="35" y="60"/>
                        </a:lnTo>
                        <a:lnTo>
                          <a:pt x="35" y="69"/>
                        </a:lnTo>
                        <a:lnTo>
                          <a:pt x="32" y="78"/>
                        </a:lnTo>
                        <a:lnTo>
                          <a:pt x="27" y="78"/>
                        </a:lnTo>
                        <a:lnTo>
                          <a:pt x="23" y="78"/>
                        </a:lnTo>
                        <a:lnTo>
                          <a:pt x="17" y="79"/>
                        </a:lnTo>
                        <a:lnTo>
                          <a:pt x="11" y="79"/>
                        </a:lnTo>
                        <a:lnTo>
                          <a:pt x="7" y="79"/>
                        </a:lnTo>
                        <a:lnTo>
                          <a:pt x="4" y="79"/>
                        </a:lnTo>
                        <a:lnTo>
                          <a:pt x="1" y="81"/>
                        </a:lnTo>
                        <a:lnTo>
                          <a:pt x="0" y="81"/>
                        </a:lnTo>
                        <a:lnTo>
                          <a:pt x="5" y="70"/>
                        </a:lnTo>
                        <a:lnTo>
                          <a:pt x="11" y="62"/>
                        </a:lnTo>
                        <a:lnTo>
                          <a:pt x="17" y="53"/>
                        </a:lnTo>
                        <a:lnTo>
                          <a:pt x="21" y="43"/>
                        </a:lnTo>
                        <a:lnTo>
                          <a:pt x="24" y="33"/>
                        </a:lnTo>
                        <a:lnTo>
                          <a:pt x="27" y="22"/>
                        </a:lnTo>
                        <a:lnTo>
                          <a:pt x="27" y="12"/>
                        </a:lnTo>
                        <a:lnTo>
                          <a:pt x="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7" name=""/>
                  <p:cNvSpPr/>
                  <p:nvPr/>
                </p:nvSpPr>
                <p:spPr>
                  <a:xfrm flipH="1">
                    <a:off x="3344760" y="5315040"/>
                    <a:ext cx="104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394">
                        <a:moveTo>
                          <a:pt x="55" y="388"/>
                        </a:moveTo>
                        <a:lnTo>
                          <a:pt x="57" y="375"/>
                        </a:lnTo>
                        <a:lnTo>
                          <a:pt x="58" y="364"/>
                        </a:lnTo>
                        <a:lnTo>
                          <a:pt x="61" y="351"/>
                        </a:lnTo>
                        <a:lnTo>
                          <a:pt x="64" y="337"/>
                        </a:lnTo>
                        <a:lnTo>
                          <a:pt x="67" y="326"/>
                        </a:lnTo>
                        <a:lnTo>
                          <a:pt x="70" y="314"/>
                        </a:lnTo>
                        <a:lnTo>
                          <a:pt x="73" y="301"/>
                        </a:lnTo>
                        <a:lnTo>
                          <a:pt x="76" y="289"/>
                        </a:lnTo>
                        <a:lnTo>
                          <a:pt x="78" y="278"/>
                        </a:lnTo>
                        <a:lnTo>
                          <a:pt x="81" y="266"/>
                        </a:lnTo>
                        <a:lnTo>
                          <a:pt x="86" y="254"/>
                        </a:lnTo>
                        <a:lnTo>
                          <a:pt x="89" y="241"/>
                        </a:lnTo>
                        <a:lnTo>
                          <a:pt x="93" y="231"/>
                        </a:lnTo>
                        <a:lnTo>
                          <a:pt x="96" y="219"/>
                        </a:lnTo>
                        <a:lnTo>
                          <a:pt x="100" y="206"/>
                        </a:lnTo>
                        <a:lnTo>
                          <a:pt x="105" y="196"/>
                        </a:lnTo>
                        <a:lnTo>
                          <a:pt x="109" y="183"/>
                        </a:lnTo>
                        <a:lnTo>
                          <a:pt x="113" y="173"/>
                        </a:lnTo>
                        <a:lnTo>
                          <a:pt x="118" y="160"/>
                        </a:lnTo>
                        <a:lnTo>
                          <a:pt x="122" y="148"/>
                        </a:lnTo>
                        <a:lnTo>
                          <a:pt x="127" y="136"/>
                        </a:lnTo>
                        <a:lnTo>
                          <a:pt x="131" y="125"/>
                        </a:lnTo>
                        <a:lnTo>
                          <a:pt x="137" y="113"/>
                        </a:lnTo>
                        <a:lnTo>
                          <a:pt x="141" y="102"/>
                        </a:lnTo>
                        <a:lnTo>
                          <a:pt x="147" y="88"/>
                        </a:lnTo>
                        <a:lnTo>
                          <a:pt x="151" y="77"/>
                        </a:lnTo>
                        <a:lnTo>
                          <a:pt x="157" y="64"/>
                        </a:lnTo>
                        <a:lnTo>
                          <a:pt x="161" y="52"/>
                        </a:lnTo>
                        <a:lnTo>
                          <a:pt x="167" y="39"/>
                        </a:lnTo>
                        <a:lnTo>
                          <a:pt x="173" y="26"/>
                        </a:lnTo>
                        <a:lnTo>
                          <a:pt x="179" y="13"/>
                        </a:lnTo>
                        <a:lnTo>
                          <a:pt x="185" y="0"/>
                        </a:lnTo>
                        <a:lnTo>
                          <a:pt x="178" y="11"/>
                        </a:lnTo>
                        <a:lnTo>
                          <a:pt x="169" y="23"/>
                        </a:lnTo>
                        <a:lnTo>
                          <a:pt x="161" y="35"/>
                        </a:lnTo>
                        <a:lnTo>
                          <a:pt x="154" y="46"/>
                        </a:lnTo>
                        <a:lnTo>
                          <a:pt x="147" y="58"/>
                        </a:lnTo>
                        <a:lnTo>
                          <a:pt x="138" y="71"/>
                        </a:lnTo>
                        <a:lnTo>
                          <a:pt x="131" y="84"/>
                        </a:lnTo>
                        <a:lnTo>
                          <a:pt x="124" y="96"/>
                        </a:lnTo>
                        <a:lnTo>
                          <a:pt x="116" y="109"/>
                        </a:lnTo>
                        <a:lnTo>
                          <a:pt x="109" y="122"/>
                        </a:lnTo>
                        <a:lnTo>
                          <a:pt x="103" y="135"/>
                        </a:lnTo>
                        <a:lnTo>
                          <a:pt x="96" y="148"/>
                        </a:lnTo>
                        <a:lnTo>
                          <a:pt x="89" y="161"/>
                        </a:lnTo>
                        <a:lnTo>
                          <a:pt x="83" y="174"/>
                        </a:lnTo>
                        <a:lnTo>
                          <a:pt x="77" y="187"/>
                        </a:lnTo>
                        <a:lnTo>
                          <a:pt x="70" y="202"/>
                        </a:lnTo>
                        <a:lnTo>
                          <a:pt x="64" y="214"/>
                        </a:lnTo>
                        <a:lnTo>
                          <a:pt x="58" y="228"/>
                        </a:lnTo>
                        <a:lnTo>
                          <a:pt x="54" y="241"/>
                        </a:lnTo>
                        <a:lnTo>
                          <a:pt x="48" y="254"/>
                        </a:lnTo>
                        <a:lnTo>
                          <a:pt x="42" y="268"/>
                        </a:lnTo>
                        <a:lnTo>
                          <a:pt x="38" y="279"/>
                        </a:lnTo>
                        <a:lnTo>
                          <a:pt x="32" y="292"/>
                        </a:lnTo>
                        <a:lnTo>
                          <a:pt x="27" y="304"/>
                        </a:lnTo>
                        <a:lnTo>
                          <a:pt x="23" y="317"/>
                        </a:lnTo>
                        <a:lnTo>
                          <a:pt x="19" y="329"/>
                        </a:lnTo>
                        <a:lnTo>
                          <a:pt x="16" y="340"/>
                        </a:lnTo>
                        <a:lnTo>
                          <a:pt x="11" y="352"/>
                        </a:lnTo>
                        <a:lnTo>
                          <a:pt x="8" y="364"/>
                        </a:lnTo>
                        <a:lnTo>
                          <a:pt x="6" y="374"/>
                        </a:lnTo>
                        <a:lnTo>
                          <a:pt x="3" y="384"/>
                        </a:lnTo>
                        <a:lnTo>
                          <a:pt x="0" y="394"/>
                        </a:lnTo>
                        <a:lnTo>
                          <a:pt x="7" y="394"/>
                        </a:lnTo>
                        <a:lnTo>
                          <a:pt x="14" y="393"/>
                        </a:lnTo>
                        <a:lnTo>
                          <a:pt x="23" y="393"/>
                        </a:lnTo>
                        <a:lnTo>
                          <a:pt x="33" y="391"/>
                        </a:lnTo>
                        <a:lnTo>
                          <a:pt x="41" y="390"/>
                        </a:lnTo>
                        <a:lnTo>
                          <a:pt x="48" y="390"/>
                        </a:lnTo>
                        <a:lnTo>
                          <a:pt x="54" y="388"/>
                        </a:lnTo>
                        <a:lnTo>
                          <a:pt x="55" y="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8" name=""/>
                  <p:cNvSpPr/>
                  <p:nvPr/>
                </p:nvSpPr>
                <p:spPr>
                  <a:xfrm flipH="1">
                    <a:off x="3336840" y="5313960"/>
                    <a:ext cx="32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298">
                        <a:moveTo>
                          <a:pt x="61" y="196"/>
                        </a:moveTo>
                        <a:lnTo>
                          <a:pt x="55" y="187"/>
                        </a:lnTo>
                        <a:lnTo>
                          <a:pt x="51" y="178"/>
                        </a:lnTo>
                        <a:lnTo>
                          <a:pt x="45" y="168"/>
                        </a:lnTo>
                        <a:lnTo>
                          <a:pt x="40" y="159"/>
                        </a:lnTo>
                        <a:lnTo>
                          <a:pt x="37" y="149"/>
                        </a:lnTo>
                        <a:lnTo>
                          <a:pt x="33" y="139"/>
                        </a:lnTo>
                        <a:lnTo>
                          <a:pt x="30" y="129"/>
                        </a:lnTo>
                        <a:lnTo>
                          <a:pt x="27" y="117"/>
                        </a:lnTo>
                        <a:lnTo>
                          <a:pt x="24" y="105"/>
                        </a:lnTo>
                        <a:lnTo>
                          <a:pt x="21" y="92"/>
                        </a:lnTo>
                        <a:lnTo>
                          <a:pt x="20" y="79"/>
                        </a:lnTo>
                        <a:lnTo>
                          <a:pt x="17" y="66"/>
                        </a:lnTo>
                        <a:lnTo>
                          <a:pt x="16" y="50"/>
                        </a:lnTo>
                        <a:lnTo>
                          <a:pt x="14" y="35"/>
                        </a:lnTo>
                        <a:lnTo>
                          <a:pt x="13" y="18"/>
                        </a:lnTo>
                        <a:lnTo>
                          <a:pt x="11" y="0"/>
                        </a:lnTo>
                        <a:lnTo>
                          <a:pt x="8" y="19"/>
                        </a:lnTo>
                        <a:lnTo>
                          <a:pt x="5" y="37"/>
                        </a:lnTo>
                        <a:lnTo>
                          <a:pt x="4" y="56"/>
                        </a:lnTo>
                        <a:lnTo>
                          <a:pt x="1" y="75"/>
                        </a:lnTo>
                        <a:lnTo>
                          <a:pt x="1" y="94"/>
                        </a:lnTo>
                        <a:lnTo>
                          <a:pt x="0" y="113"/>
                        </a:lnTo>
                        <a:lnTo>
                          <a:pt x="0" y="132"/>
                        </a:lnTo>
                        <a:lnTo>
                          <a:pt x="1" y="150"/>
                        </a:lnTo>
                        <a:lnTo>
                          <a:pt x="2" y="169"/>
                        </a:lnTo>
                        <a:lnTo>
                          <a:pt x="7" y="188"/>
                        </a:lnTo>
                        <a:lnTo>
                          <a:pt x="10" y="207"/>
                        </a:lnTo>
                        <a:lnTo>
                          <a:pt x="16" y="226"/>
                        </a:lnTo>
                        <a:lnTo>
                          <a:pt x="23" y="245"/>
                        </a:lnTo>
                        <a:lnTo>
                          <a:pt x="30" y="263"/>
                        </a:lnTo>
                        <a:lnTo>
                          <a:pt x="40" y="280"/>
                        </a:lnTo>
                        <a:lnTo>
                          <a:pt x="52" y="298"/>
                        </a:lnTo>
                        <a:lnTo>
                          <a:pt x="52" y="290"/>
                        </a:lnTo>
                        <a:lnTo>
                          <a:pt x="52" y="284"/>
                        </a:lnTo>
                        <a:lnTo>
                          <a:pt x="52" y="277"/>
                        </a:lnTo>
                        <a:lnTo>
                          <a:pt x="53" y="268"/>
                        </a:lnTo>
                        <a:lnTo>
                          <a:pt x="53" y="260"/>
                        </a:lnTo>
                        <a:lnTo>
                          <a:pt x="55" y="252"/>
                        </a:lnTo>
                        <a:lnTo>
                          <a:pt x="56" y="244"/>
                        </a:lnTo>
                        <a:lnTo>
                          <a:pt x="56" y="235"/>
                        </a:lnTo>
                        <a:lnTo>
                          <a:pt x="56" y="228"/>
                        </a:lnTo>
                        <a:lnTo>
                          <a:pt x="58" y="220"/>
                        </a:lnTo>
                        <a:lnTo>
                          <a:pt x="58" y="213"/>
                        </a:lnTo>
                        <a:lnTo>
                          <a:pt x="59" y="207"/>
                        </a:lnTo>
                        <a:lnTo>
                          <a:pt x="59" y="203"/>
                        </a:lnTo>
                        <a:lnTo>
                          <a:pt x="59" y="199"/>
                        </a:lnTo>
                        <a:lnTo>
                          <a:pt x="61" y="197"/>
                        </a:lnTo>
                        <a:lnTo>
                          <a:pt x="61" y="19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320" bIns="-31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9" name=""/>
                  <p:cNvSpPr/>
                  <p:nvPr/>
                </p:nvSpPr>
                <p:spPr>
                  <a:xfrm flipH="1">
                    <a:off x="3343680" y="5319360"/>
                    <a:ext cx="18360" cy="5760"/>
                  </a:xfrm>
                  <a:custGeom>
                    <a:avLst/>
                    <a:gdLst/>
                    <a:ahLst/>
                    <a:rect l="l" t="t" r="r" b="b"/>
                    <a:pathLst>
                      <a:path w="319" h="112">
                        <a:moveTo>
                          <a:pt x="0" y="79"/>
                        </a:moveTo>
                        <a:lnTo>
                          <a:pt x="13" y="73"/>
                        </a:lnTo>
                        <a:lnTo>
                          <a:pt x="26" y="67"/>
                        </a:lnTo>
                        <a:lnTo>
                          <a:pt x="39" y="60"/>
                        </a:lnTo>
                        <a:lnTo>
                          <a:pt x="52" y="54"/>
                        </a:lnTo>
                        <a:lnTo>
                          <a:pt x="65" y="47"/>
                        </a:lnTo>
                        <a:lnTo>
                          <a:pt x="78" y="41"/>
                        </a:lnTo>
                        <a:lnTo>
                          <a:pt x="93" y="35"/>
                        </a:lnTo>
                        <a:lnTo>
                          <a:pt x="108" y="29"/>
                        </a:lnTo>
                        <a:lnTo>
                          <a:pt x="125" y="23"/>
                        </a:lnTo>
                        <a:lnTo>
                          <a:pt x="143" y="17"/>
                        </a:lnTo>
                        <a:lnTo>
                          <a:pt x="163" y="13"/>
                        </a:lnTo>
                        <a:lnTo>
                          <a:pt x="185" y="9"/>
                        </a:lnTo>
                        <a:lnTo>
                          <a:pt x="210" y="6"/>
                        </a:lnTo>
                        <a:lnTo>
                          <a:pt x="237" y="3"/>
                        </a:lnTo>
                        <a:lnTo>
                          <a:pt x="268" y="1"/>
                        </a:lnTo>
                        <a:lnTo>
                          <a:pt x="301" y="0"/>
                        </a:lnTo>
                        <a:lnTo>
                          <a:pt x="303" y="7"/>
                        </a:lnTo>
                        <a:lnTo>
                          <a:pt x="306" y="16"/>
                        </a:lnTo>
                        <a:lnTo>
                          <a:pt x="309" y="23"/>
                        </a:lnTo>
                        <a:lnTo>
                          <a:pt x="312" y="32"/>
                        </a:lnTo>
                        <a:lnTo>
                          <a:pt x="315" y="38"/>
                        </a:lnTo>
                        <a:lnTo>
                          <a:pt x="317" y="44"/>
                        </a:lnTo>
                        <a:lnTo>
                          <a:pt x="319" y="48"/>
                        </a:lnTo>
                        <a:lnTo>
                          <a:pt x="319" y="49"/>
                        </a:lnTo>
                        <a:lnTo>
                          <a:pt x="307" y="48"/>
                        </a:lnTo>
                        <a:lnTo>
                          <a:pt x="291" y="47"/>
                        </a:lnTo>
                        <a:lnTo>
                          <a:pt x="275" y="47"/>
                        </a:lnTo>
                        <a:lnTo>
                          <a:pt x="256" y="48"/>
                        </a:lnTo>
                        <a:lnTo>
                          <a:pt x="236" y="49"/>
                        </a:lnTo>
                        <a:lnTo>
                          <a:pt x="215" y="52"/>
                        </a:lnTo>
                        <a:lnTo>
                          <a:pt x="194" y="55"/>
                        </a:lnTo>
                        <a:lnTo>
                          <a:pt x="172" y="60"/>
                        </a:lnTo>
                        <a:lnTo>
                          <a:pt x="150" y="64"/>
                        </a:lnTo>
                        <a:lnTo>
                          <a:pt x="128" y="68"/>
                        </a:lnTo>
                        <a:lnTo>
                          <a:pt x="106" y="74"/>
                        </a:lnTo>
                        <a:lnTo>
                          <a:pt x="86" y="82"/>
                        </a:lnTo>
                        <a:lnTo>
                          <a:pt x="67" y="87"/>
                        </a:lnTo>
                        <a:lnTo>
                          <a:pt x="48" y="95"/>
                        </a:lnTo>
                        <a:lnTo>
                          <a:pt x="32" y="103"/>
                        </a:lnTo>
                        <a:lnTo>
                          <a:pt x="17" y="112"/>
                        </a:lnTo>
                        <a:lnTo>
                          <a:pt x="14" y="108"/>
                        </a:lnTo>
                        <a:lnTo>
                          <a:pt x="11" y="103"/>
                        </a:lnTo>
                        <a:lnTo>
                          <a:pt x="9" y="98"/>
                        </a:lnTo>
                        <a:lnTo>
                          <a:pt x="6" y="92"/>
                        </a:lnTo>
                        <a:lnTo>
                          <a:pt x="3" y="87"/>
                        </a:lnTo>
                        <a:lnTo>
                          <a:pt x="1" y="83"/>
                        </a:lnTo>
                        <a:lnTo>
                          <a:pt x="0" y="80"/>
                        </a:lnTo>
                        <a:lnTo>
                          <a:pt x="0" y="7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040" bIns="-41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20" name=""/>
                  <p:cNvSpPr/>
                  <p:nvPr/>
                </p:nvSpPr>
                <p:spPr>
                  <a:xfrm flipH="1">
                    <a:off x="3334320" y="5317920"/>
                    <a:ext cx="1116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198" h="284">
                        <a:moveTo>
                          <a:pt x="198" y="0"/>
                        </a:moveTo>
                        <a:lnTo>
                          <a:pt x="189" y="5"/>
                        </a:lnTo>
                        <a:lnTo>
                          <a:pt x="179" y="10"/>
                        </a:lnTo>
                        <a:lnTo>
                          <a:pt x="167" y="16"/>
                        </a:lnTo>
                        <a:lnTo>
                          <a:pt x="156" y="24"/>
                        </a:lnTo>
                        <a:lnTo>
                          <a:pt x="141" y="32"/>
                        </a:lnTo>
                        <a:lnTo>
                          <a:pt x="128" y="44"/>
                        </a:lnTo>
                        <a:lnTo>
                          <a:pt x="115" y="56"/>
                        </a:lnTo>
                        <a:lnTo>
                          <a:pt x="103" y="72"/>
                        </a:lnTo>
                        <a:lnTo>
                          <a:pt x="93" y="88"/>
                        </a:lnTo>
                        <a:lnTo>
                          <a:pt x="84" y="108"/>
                        </a:lnTo>
                        <a:lnTo>
                          <a:pt x="77" y="130"/>
                        </a:lnTo>
                        <a:lnTo>
                          <a:pt x="74" y="153"/>
                        </a:lnTo>
                        <a:lnTo>
                          <a:pt x="73" y="181"/>
                        </a:lnTo>
                        <a:lnTo>
                          <a:pt x="77" y="211"/>
                        </a:lnTo>
                        <a:lnTo>
                          <a:pt x="84" y="246"/>
                        </a:lnTo>
                        <a:lnTo>
                          <a:pt x="97" y="284"/>
                        </a:lnTo>
                        <a:lnTo>
                          <a:pt x="92" y="280"/>
                        </a:lnTo>
                        <a:lnTo>
                          <a:pt x="86" y="276"/>
                        </a:lnTo>
                        <a:lnTo>
                          <a:pt x="77" y="270"/>
                        </a:lnTo>
                        <a:lnTo>
                          <a:pt x="70" y="262"/>
                        </a:lnTo>
                        <a:lnTo>
                          <a:pt x="62" y="257"/>
                        </a:lnTo>
                        <a:lnTo>
                          <a:pt x="54" y="249"/>
                        </a:lnTo>
                        <a:lnTo>
                          <a:pt x="46" y="242"/>
                        </a:lnTo>
                        <a:lnTo>
                          <a:pt x="38" y="236"/>
                        </a:lnTo>
                        <a:lnTo>
                          <a:pt x="30" y="229"/>
                        </a:lnTo>
                        <a:lnTo>
                          <a:pt x="23" y="223"/>
                        </a:lnTo>
                        <a:lnTo>
                          <a:pt x="17" y="217"/>
                        </a:lnTo>
                        <a:lnTo>
                          <a:pt x="11" y="211"/>
                        </a:lnTo>
                        <a:lnTo>
                          <a:pt x="6" y="209"/>
                        </a:lnTo>
                        <a:lnTo>
                          <a:pt x="3" y="204"/>
                        </a:lnTo>
                        <a:lnTo>
                          <a:pt x="0" y="203"/>
                        </a:lnTo>
                        <a:lnTo>
                          <a:pt x="0" y="203"/>
                        </a:lnTo>
                        <a:lnTo>
                          <a:pt x="0" y="190"/>
                        </a:lnTo>
                        <a:lnTo>
                          <a:pt x="1" y="177"/>
                        </a:lnTo>
                        <a:lnTo>
                          <a:pt x="3" y="163"/>
                        </a:lnTo>
                        <a:lnTo>
                          <a:pt x="6" y="149"/>
                        </a:lnTo>
                        <a:lnTo>
                          <a:pt x="10" y="133"/>
                        </a:lnTo>
                        <a:lnTo>
                          <a:pt x="16" y="118"/>
                        </a:lnTo>
                        <a:lnTo>
                          <a:pt x="23" y="102"/>
                        </a:lnTo>
                        <a:lnTo>
                          <a:pt x="33" y="88"/>
                        </a:lnTo>
                        <a:lnTo>
                          <a:pt x="43" y="73"/>
                        </a:lnTo>
                        <a:lnTo>
                          <a:pt x="58" y="59"/>
                        </a:lnTo>
                        <a:lnTo>
                          <a:pt x="74" y="45"/>
                        </a:lnTo>
                        <a:lnTo>
                          <a:pt x="93" y="34"/>
                        </a:lnTo>
                        <a:lnTo>
                          <a:pt x="115" y="22"/>
                        </a:lnTo>
                        <a:lnTo>
                          <a:pt x="138" y="13"/>
                        </a:lnTo>
                        <a:lnTo>
                          <a:pt x="167" y="6"/>
                        </a:lnTo>
                        <a:lnTo>
                          <a:pt x="1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21" name=""/>
                  <p:cNvSpPr/>
                  <p:nvPr/>
                </p:nvSpPr>
                <p:spPr>
                  <a:xfrm flipH="1">
                    <a:off x="3310920" y="5338080"/>
                    <a:ext cx="3096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544" h="80">
                        <a:moveTo>
                          <a:pt x="0" y="60"/>
                        </a:moveTo>
                        <a:lnTo>
                          <a:pt x="13" y="57"/>
                        </a:lnTo>
                        <a:lnTo>
                          <a:pt x="26" y="55"/>
                        </a:lnTo>
                        <a:lnTo>
                          <a:pt x="41" y="54"/>
                        </a:lnTo>
                        <a:lnTo>
                          <a:pt x="56" y="51"/>
                        </a:lnTo>
                        <a:lnTo>
                          <a:pt x="70" y="50"/>
                        </a:lnTo>
                        <a:lnTo>
                          <a:pt x="85" y="48"/>
                        </a:lnTo>
                        <a:lnTo>
                          <a:pt x="101" y="47"/>
                        </a:lnTo>
                        <a:lnTo>
                          <a:pt x="117" y="45"/>
                        </a:lnTo>
                        <a:lnTo>
                          <a:pt x="133" y="44"/>
                        </a:lnTo>
                        <a:lnTo>
                          <a:pt x="150" y="42"/>
                        </a:lnTo>
                        <a:lnTo>
                          <a:pt x="168" y="42"/>
                        </a:lnTo>
                        <a:lnTo>
                          <a:pt x="184" y="41"/>
                        </a:lnTo>
                        <a:lnTo>
                          <a:pt x="201" y="41"/>
                        </a:lnTo>
                        <a:lnTo>
                          <a:pt x="220" y="39"/>
                        </a:lnTo>
                        <a:lnTo>
                          <a:pt x="238" y="39"/>
                        </a:lnTo>
                        <a:lnTo>
                          <a:pt x="255" y="39"/>
                        </a:lnTo>
                        <a:lnTo>
                          <a:pt x="274" y="39"/>
                        </a:lnTo>
                        <a:lnTo>
                          <a:pt x="292" y="41"/>
                        </a:lnTo>
                        <a:lnTo>
                          <a:pt x="311" y="41"/>
                        </a:lnTo>
                        <a:lnTo>
                          <a:pt x="330" y="42"/>
                        </a:lnTo>
                        <a:lnTo>
                          <a:pt x="347" y="44"/>
                        </a:lnTo>
                        <a:lnTo>
                          <a:pt x="366" y="45"/>
                        </a:lnTo>
                        <a:lnTo>
                          <a:pt x="383" y="47"/>
                        </a:lnTo>
                        <a:lnTo>
                          <a:pt x="402" y="50"/>
                        </a:lnTo>
                        <a:lnTo>
                          <a:pt x="420" y="53"/>
                        </a:lnTo>
                        <a:lnTo>
                          <a:pt x="439" y="55"/>
                        </a:lnTo>
                        <a:lnTo>
                          <a:pt x="456" y="58"/>
                        </a:lnTo>
                        <a:lnTo>
                          <a:pt x="475" y="63"/>
                        </a:lnTo>
                        <a:lnTo>
                          <a:pt x="493" y="66"/>
                        </a:lnTo>
                        <a:lnTo>
                          <a:pt x="509" y="70"/>
                        </a:lnTo>
                        <a:lnTo>
                          <a:pt x="526" y="76"/>
                        </a:lnTo>
                        <a:lnTo>
                          <a:pt x="544" y="80"/>
                        </a:lnTo>
                        <a:lnTo>
                          <a:pt x="538" y="73"/>
                        </a:lnTo>
                        <a:lnTo>
                          <a:pt x="534" y="66"/>
                        </a:lnTo>
                        <a:lnTo>
                          <a:pt x="529" y="60"/>
                        </a:lnTo>
                        <a:lnTo>
                          <a:pt x="526" y="54"/>
                        </a:lnTo>
                        <a:lnTo>
                          <a:pt x="525" y="50"/>
                        </a:lnTo>
                        <a:lnTo>
                          <a:pt x="523" y="47"/>
                        </a:lnTo>
                        <a:lnTo>
                          <a:pt x="522" y="44"/>
                        </a:lnTo>
                        <a:lnTo>
                          <a:pt x="522" y="44"/>
                        </a:lnTo>
                        <a:lnTo>
                          <a:pt x="499" y="36"/>
                        </a:lnTo>
                        <a:lnTo>
                          <a:pt x="477" y="31"/>
                        </a:lnTo>
                        <a:lnTo>
                          <a:pt x="453" y="25"/>
                        </a:lnTo>
                        <a:lnTo>
                          <a:pt x="432" y="20"/>
                        </a:lnTo>
                        <a:lnTo>
                          <a:pt x="410" y="16"/>
                        </a:lnTo>
                        <a:lnTo>
                          <a:pt x="388" y="12"/>
                        </a:lnTo>
                        <a:lnTo>
                          <a:pt x="367" y="9"/>
                        </a:lnTo>
                        <a:lnTo>
                          <a:pt x="346" y="6"/>
                        </a:lnTo>
                        <a:lnTo>
                          <a:pt x="325" y="4"/>
                        </a:lnTo>
                        <a:lnTo>
                          <a:pt x="305" y="3"/>
                        </a:lnTo>
                        <a:lnTo>
                          <a:pt x="284" y="2"/>
                        </a:lnTo>
                        <a:lnTo>
                          <a:pt x="265" y="2"/>
                        </a:lnTo>
                        <a:lnTo>
                          <a:pt x="246" y="0"/>
                        </a:lnTo>
                        <a:lnTo>
                          <a:pt x="228" y="0"/>
                        </a:lnTo>
                        <a:lnTo>
                          <a:pt x="209" y="2"/>
                        </a:lnTo>
                        <a:lnTo>
                          <a:pt x="191" y="2"/>
                        </a:lnTo>
                        <a:lnTo>
                          <a:pt x="175" y="3"/>
                        </a:lnTo>
                        <a:lnTo>
                          <a:pt x="158" y="3"/>
                        </a:lnTo>
                        <a:lnTo>
                          <a:pt x="142" y="4"/>
                        </a:lnTo>
                        <a:lnTo>
                          <a:pt x="127" y="6"/>
                        </a:lnTo>
                        <a:lnTo>
                          <a:pt x="112" y="9"/>
                        </a:lnTo>
                        <a:lnTo>
                          <a:pt x="98" y="10"/>
                        </a:lnTo>
                        <a:lnTo>
                          <a:pt x="85" y="12"/>
                        </a:lnTo>
                        <a:lnTo>
                          <a:pt x="73" y="15"/>
                        </a:lnTo>
                        <a:lnTo>
                          <a:pt x="60" y="16"/>
                        </a:lnTo>
                        <a:lnTo>
                          <a:pt x="50" y="19"/>
                        </a:lnTo>
                        <a:lnTo>
                          <a:pt x="40" y="20"/>
                        </a:lnTo>
                        <a:lnTo>
                          <a:pt x="29" y="23"/>
                        </a:lnTo>
                        <a:lnTo>
                          <a:pt x="21" y="26"/>
                        </a:lnTo>
                        <a:lnTo>
                          <a:pt x="13" y="28"/>
                        </a:lnTo>
                        <a:lnTo>
                          <a:pt x="6" y="31"/>
                        </a:lnTo>
                        <a:lnTo>
                          <a:pt x="0" y="32"/>
                        </a:lnTo>
                        <a:lnTo>
                          <a:pt x="0" y="6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22" name=""/>
                  <p:cNvSpPr/>
                  <p:nvPr/>
                </p:nvSpPr>
                <p:spPr>
                  <a:xfrm flipH="1">
                    <a:off x="3337200" y="5379480"/>
                    <a:ext cx="1800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315" h="265">
                        <a:moveTo>
                          <a:pt x="248" y="0"/>
                        </a:moveTo>
                        <a:lnTo>
                          <a:pt x="238" y="3"/>
                        </a:lnTo>
                        <a:lnTo>
                          <a:pt x="225" y="8"/>
                        </a:lnTo>
                        <a:lnTo>
                          <a:pt x="212" y="13"/>
                        </a:lnTo>
                        <a:lnTo>
                          <a:pt x="197" y="21"/>
                        </a:lnTo>
                        <a:lnTo>
                          <a:pt x="181" y="29"/>
                        </a:lnTo>
                        <a:lnTo>
                          <a:pt x="164" y="38"/>
                        </a:lnTo>
                        <a:lnTo>
                          <a:pt x="146" y="48"/>
                        </a:lnTo>
                        <a:lnTo>
                          <a:pt x="129" y="60"/>
                        </a:lnTo>
                        <a:lnTo>
                          <a:pt x="111" y="73"/>
                        </a:lnTo>
                        <a:lnTo>
                          <a:pt x="94" y="88"/>
                        </a:lnTo>
                        <a:lnTo>
                          <a:pt x="76" y="102"/>
                        </a:lnTo>
                        <a:lnTo>
                          <a:pt x="59" y="120"/>
                        </a:lnTo>
                        <a:lnTo>
                          <a:pt x="43" y="137"/>
                        </a:lnTo>
                        <a:lnTo>
                          <a:pt x="28" y="158"/>
                        </a:lnTo>
                        <a:lnTo>
                          <a:pt x="14" y="178"/>
                        </a:lnTo>
                        <a:lnTo>
                          <a:pt x="0" y="201"/>
                        </a:lnTo>
                        <a:lnTo>
                          <a:pt x="8" y="210"/>
                        </a:lnTo>
                        <a:lnTo>
                          <a:pt x="17" y="219"/>
                        </a:lnTo>
                        <a:lnTo>
                          <a:pt x="25" y="229"/>
                        </a:lnTo>
                        <a:lnTo>
                          <a:pt x="34" y="239"/>
                        </a:lnTo>
                        <a:lnTo>
                          <a:pt x="43" y="248"/>
                        </a:lnTo>
                        <a:lnTo>
                          <a:pt x="50" y="255"/>
                        </a:lnTo>
                        <a:lnTo>
                          <a:pt x="57" y="262"/>
                        </a:lnTo>
                        <a:lnTo>
                          <a:pt x="63" y="265"/>
                        </a:lnTo>
                        <a:lnTo>
                          <a:pt x="81" y="257"/>
                        </a:lnTo>
                        <a:lnTo>
                          <a:pt x="97" y="248"/>
                        </a:lnTo>
                        <a:lnTo>
                          <a:pt x="111" y="239"/>
                        </a:lnTo>
                        <a:lnTo>
                          <a:pt x="124" y="230"/>
                        </a:lnTo>
                        <a:lnTo>
                          <a:pt x="137" y="222"/>
                        </a:lnTo>
                        <a:lnTo>
                          <a:pt x="151" y="213"/>
                        </a:lnTo>
                        <a:lnTo>
                          <a:pt x="164" y="204"/>
                        </a:lnTo>
                        <a:lnTo>
                          <a:pt x="175" y="194"/>
                        </a:lnTo>
                        <a:lnTo>
                          <a:pt x="188" y="184"/>
                        </a:lnTo>
                        <a:lnTo>
                          <a:pt x="203" y="171"/>
                        </a:lnTo>
                        <a:lnTo>
                          <a:pt x="218" y="158"/>
                        </a:lnTo>
                        <a:lnTo>
                          <a:pt x="234" y="142"/>
                        </a:lnTo>
                        <a:lnTo>
                          <a:pt x="251" y="126"/>
                        </a:lnTo>
                        <a:lnTo>
                          <a:pt x="270" y="105"/>
                        </a:lnTo>
                        <a:lnTo>
                          <a:pt x="292" y="83"/>
                        </a:lnTo>
                        <a:lnTo>
                          <a:pt x="315" y="59"/>
                        </a:lnTo>
                        <a:lnTo>
                          <a:pt x="305" y="50"/>
                        </a:lnTo>
                        <a:lnTo>
                          <a:pt x="293" y="42"/>
                        </a:lnTo>
                        <a:lnTo>
                          <a:pt x="283" y="35"/>
                        </a:lnTo>
                        <a:lnTo>
                          <a:pt x="274" y="28"/>
                        </a:lnTo>
                        <a:lnTo>
                          <a:pt x="266" y="21"/>
                        </a:lnTo>
                        <a:lnTo>
                          <a:pt x="258" y="13"/>
                        </a:lnTo>
                        <a:lnTo>
                          <a:pt x="253" y="6"/>
                        </a:lnTo>
                        <a:lnTo>
                          <a:pt x="24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23" name=""/>
                  <p:cNvSpPr/>
                  <p:nvPr/>
                </p:nvSpPr>
                <p:spPr>
                  <a:xfrm flipH="1">
                    <a:off x="3330720" y="5384880"/>
                    <a:ext cx="1512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264" h="246">
                        <a:moveTo>
                          <a:pt x="227" y="0"/>
                        </a:moveTo>
                        <a:lnTo>
                          <a:pt x="220" y="3"/>
                        </a:lnTo>
                        <a:lnTo>
                          <a:pt x="210" y="8"/>
                        </a:lnTo>
                        <a:lnTo>
                          <a:pt x="197" y="16"/>
                        </a:lnTo>
                        <a:lnTo>
                          <a:pt x="183" y="24"/>
                        </a:lnTo>
                        <a:lnTo>
                          <a:pt x="167" y="35"/>
                        </a:lnTo>
                        <a:lnTo>
                          <a:pt x="151" y="45"/>
                        </a:lnTo>
                        <a:lnTo>
                          <a:pt x="134" y="58"/>
                        </a:lnTo>
                        <a:lnTo>
                          <a:pt x="116" y="72"/>
                        </a:lnTo>
                        <a:lnTo>
                          <a:pt x="97" y="87"/>
                        </a:lnTo>
                        <a:lnTo>
                          <a:pt x="80" y="103"/>
                        </a:lnTo>
                        <a:lnTo>
                          <a:pt x="64" y="121"/>
                        </a:lnTo>
                        <a:lnTo>
                          <a:pt x="46" y="140"/>
                        </a:lnTo>
                        <a:lnTo>
                          <a:pt x="32" y="158"/>
                        </a:lnTo>
                        <a:lnTo>
                          <a:pt x="20" y="179"/>
                        </a:lnTo>
                        <a:lnTo>
                          <a:pt x="9" y="199"/>
                        </a:lnTo>
                        <a:lnTo>
                          <a:pt x="0" y="221"/>
                        </a:lnTo>
                        <a:lnTo>
                          <a:pt x="4" y="227"/>
                        </a:lnTo>
                        <a:lnTo>
                          <a:pt x="9" y="233"/>
                        </a:lnTo>
                        <a:lnTo>
                          <a:pt x="12" y="237"/>
                        </a:lnTo>
                        <a:lnTo>
                          <a:pt x="14" y="240"/>
                        </a:lnTo>
                        <a:lnTo>
                          <a:pt x="16" y="243"/>
                        </a:lnTo>
                        <a:lnTo>
                          <a:pt x="17" y="244"/>
                        </a:lnTo>
                        <a:lnTo>
                          <a:pt x="19" y="246"/>
                        </a:lnTo>
                        <a:lnTo>
                          <a:pt x="19" y="246"/>
                        </a:lnTo>
                        <a:lnTo>
                          <a:pt x="36" y="239"/>
                        </a:lnTo>
                        <a:lnTo>
                          <a:pt x="55" y="227"/>
                        </a:lnTo>
                        <a:lnTo>
                          <a:pt x="74" y="215"/>
                        </a:lnTo>
                        <a:lnTo>
                          <a:pt x="95" y="201"/>
                        </a:lnTo>
                        <a:lnTo>
                          <a:pt x="115" y="185"/>
                        </a:lnTo>
                        <a:lnTo>
                          <a:pt x="134" y="167"/>
                        </a:lnTo>
                        <a:lnTo>
                          <a:pt x="153" y="148"/>
                        </a:lnTo>
                        <a:lnTo>
                          <a:pt x="172" y="131"/>
                        </a:lnTo>
                        <a:lnTo>
                          <a:pt x="189" y="112"/>
                        </a:lnTo>
                        <a:lnTo>
                          <a:pt x="205" y="93"/>
                        </a:lnTo>
                        <a:lnTo>
                          <a:pt x="220" y="75"/>
                        </a:lnTo>
                        <a:lnTo>
                          <a:pt x="233" y="59"/>
                        </a:lnTo>
                        <a:lnTo>
                          <a:pt x="245" y="43"/>
                        </a:lnTo>
                        <a:lnTo>
                          <a:pt x="253" y="30"/>
                        </a:lnTo>
                        <a:lnTo>
                          <a:pt x="259" y="19"/>
                        </a:lnTo>
                        <a:lnTo>
                          <a:pt x="264" y="10"/>
                        </a:lnTo>
                        <a:lnTo>
                          <a:pt x="256" y="7"/>
                        </a:lnTo>
                        <a:lnTo>
                          <a:pt x="249" y="5"/>
                        </a:lnTo>
                        <a:lnTo>
                          <a:pt x="243" y="3"/>
                        </a:lnTo>
                        <a:lnTo>
                          <a:pt x="239" y="1"/>
                        </a:lnTo>
                        <a:lnTo>
                          <a:pt x="234" y="0"/>
                        </a:lnTo>
                        <a:lnTo>
                          <a:pt x="232" y="0"/>
                        </a:lnTo>
                        <a:lnTo>
                          <a:pt x="229" y="0"/>
                        </a:lnTo>
                        <a:lnTo>
                          <a:pt x="2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24" name=""/>
                  <p:cNvSpPr/>
                  <p:nvPr/>
                </p:nvSpPr>
                <p:spPr>
                  <a:xfrm flipH="1">
                    <a:off x="3323520" y="5387400"/>
                    <a:ext cx="1476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261" h="269">
                        <a:moveTo>
                          <a:pt x="232" y="0"/>
                        </a:moveTo>
                        <a:lnTo>
                          <a:pt x="223" y="8"/>
                        </a:lnTo>
                        <a:lnTo>
                          <a:pt x="213" y="19"/>
                        </a:lnTo>
                        <a:lnTo>
                          <a:pt x="200" y="32"/>
                        </a:lnTo>
                        <a:lnTo>
                          <a:pt x="184" y="46"/>
                        </a:lnTo>
                        <a:lnTo>
                          <a:pt x="166" y="62"/>
                        </a:lnTo>
                        <a:lnTo>
                          <a:pt x="149" y="80"/>
                        </a:lnTo>
                        <a:lnTo>
                          <a:pt x="130" y="99"/>
                        </a:lnTo>
                        <a:lnTo>
                          <a:pt x="111" y="118"/>
                        </a:lnTo>
                        <a:lnTo>
                          <a:pt x="92" y="137"/>
                        </a:lnTo>
                        <a:lnTo>
                          <a:pt x="73" y="156"/>
                        </a:lnTo>
                        <a:lnTo>
                          <a:pt x="55" y="175"/>
                        </a:lnTo>
                        <a:lnTo>
                          <a:pt x="39" y="192"/>
                        </a:lnTo>
                        <a:lnTo>
                          <a:pt x="25" y="208"/>
                        </a:lnTo>
                        <a:lnTo>
                          <a:pt x="13" y="224"/>
                        </a:lnTo>
                        <a:lnTo>
                          <a:pt x="4" y="237"/>
                        </a:lnTo>
                        <a:lnTo>
                          <a:pt x="0" y="247"/>
                        </a:lnTo>
                        <a:lnTo>
                          <a:pt x="6" y="252"/>
                        </a:lnTo>
                        <a:lnTo>
                          <a:pt x="13" y="255"/>
                        </a:lnTo>
                        <a:lnTo>
                          <a:pt x="20" y="259"/>
                        </a:lnTo>
                        <a:lnTo>
                          <a:pt x="28" y="262"/>
                        </a:lnTo>
                        <a:lnTo>
                          <a:pt x="34" y="265"/>
                        </a:lnTo>
                        <a:lnTo>
                          <a:pt x="39" y="266"/>
                        </a:lnTo>
                        <a:lnTo>
                          <a:pt x="42" y="268"/>
                        </a:lnTo>
                        <a:lnTo>
                          <a:pt x="44" y="269"/>
                        </a:lnTo>
                        <a:lnTo>
                          <a:pt x="53" y="265"/>
                        </a:lnTo>
                        <a:lnTo>
                          <a:pt x="63" y="259"/>
                        </a:lnTo>
                        <a:lnTo>
                          <a:pt x="74" y="250"/>
                        </a:lnTo>
                        <a:lnTo>
                          <a:pt x="89" y="239"/>
                        </a:lnTo>
                        <a:lnTo>
                          <a:pt x="105" y="226"/>
                        </a:lnTo>
                        <a:lnTo>
                          <a:pt x="121" y="211"/>
                        </a:lnTo>
                        <a:lnTo>
                          <a:pt x="137" y="193"/>
                        </a:lnTo>
                        <a:lnTo>
                          <a:pt x="155" y="176"/>
                        </a:lnTo>
                        <a:lnTo>
                          <a:pt x="171" y="157"/>
                        </a:lnTo>
                        <a:lnTo>
                          <a:pt x="188" y="137"/>
                        </a:lnTo>
                        <a:lnTo>
                          <a:pt x="204" y="116"/>
                        </a:lnTo>
                        <a:lnTo>
                          <a:pt x="219" y="96"/>
                        </a:lnTo>
                        <a:lnTo>
                          <a:pt x="232" y="74"/>
                        </a:lnTo>
                        <a:lnTo>
                          <a:pt x="243" y="52"/>
                        </a:lnTo>
                        <a:lnTo>
                          <a:pt x="254" y="30"/>
                        </a:lnTo>
                        <a:lnTo>
                          <a:pt x="261" y="8"/>
                        </a:lnTo>
                        <a:lnTo>
                          <a:pt x="254" y="7"/>
                        </a:lnTo>
                        <a:lnTo>
                          <a:pt x="246" y="4"/>
                        </a:lnTo>
                        <a:lnTo>
                          <a:pt x="242" y="3"/>
                        </a:lnTo>
                        <a:lnTo>
                          <a:pt x="238" y="3"/>
                        </a:lnTo>
                        <a:lnTo>
                          <a:pt x="235" y="1"/>
                        </a:lnTo>
                        <a:lnTo>
                          <a:pt x="233" y="1"/>
                        </a:lnTo>
                        <a:lnTo>
                          <a:pt x="232" y="0"/>
                        </a:lnTo>
                        <a:lnTo>
                          <a:pt x="232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25" name=""/>
                  <p:cNvSpPr/>
                  <p:nvPr/>
                </p:nvSpPr>
                <p:spPr>
                  <a:xfrm flipH="1">
                    <a:off x="3315240" y="5388840"/>
                    <a:ext cx="16200" cy="13680"/>
                  </a:xfrm>
                  <a:custGeom>
                    <a:avLst/>
                    <a:gdLst/>
                    <a:ahLst/>
                    <a:rect l="l" t="t" r="r" b="b"/>
                    <a:pathLst>
                      <a:path w="282" h="260">
                        <a:moveTo>
                          <a:pt x="282" y="3"/>
                        </a:moveTo>
                        <a:lnTo>
                          <a:pt x="275" y="19"/>
                        </a:lnTo>
                        <a:lnTo>
                          <a:pt x="266" y="38"/>
                        </a:lnTo>
                        <a:lnTo>
                          <a:pt x="255" y="56"/>
                        </a:lnTo>
                        <a:lnTo>
                          <a:pt x="243" y="75"/>
                        </a:lnTo>
                        <a:lnTo>
                          <a:pt x="228" y="94"/>
                        </a:lnTo>
                        <a:lnTo>
                          <a:pt x="214" y="113"/>
                        </a:lnTo>
                        <a:lnTo>
                          <a:pt x="196" y="130"/>
                        </a:lnTo>
                        <a:lnTo>
                          <a:pt x="180" y="149"/>
                        </a:lnTo>
                        <a:lnTo>
                          <a:pt x="161" y="166"/>
                        </a:lnTo>
                        <a:lnTo>
                          <a:pt x="144" y="182"/>
                        </a:lnTo>
                        <a:lnTo>
                          <a:pt x="125" y="199"/>
                        </a:lnTo>
                        <a:lnTo>
                          <a:pt x="108" y="213"/>
                        </a:lnTo>
                        <a:lnTo>
                          <a:pt x="89" y="228"/>
                        </a:lnTo>
                        <a:lnTo>
                          <a:pt x="71" y="239"/>
                        </a:lnTo>
                        <a:lnTo>
                          <a:pt x="55" y="249"/>
                        </a:lnTo>
                        <a:lnTo>
                          <a:pt x="38" y="258"/>
                        </a:lnTo>
                        <a:lnTo>
                          <a:pt x="30" y="260"/>
                        </a:lnTo>
                        <a:lnTo>
                          <a:pt x="24" y="260"/>
                        </a:lnTo>
                        <a:lnTo>
                          <a:pt x="19" y="258"/>
                        </a:lnTo>
                        <a:lnTo>
                          <a:pt x="13" y="258"/>
                        </a:lnTo>
                        <a:lnTo>
                          <a:pt x="7" y="257"/>
                        </a:lnTo>
                        <a:lnTo>
                          <a:pt x="4" y="257"/>
                        </a:lnTo>
                        <a:lnTo>
                          <a:pt x="1" y="255"/>
                        </a:lnTo>
                        <a:lnTo>
                          <a:pt x="0" y="255"/>
                        </a:lnTo>
                        <a:lnTo>
                          <a:pt x="19" y="244"/>
                        </a:lnTo>
                        <a:lnTo>
                          <a:pt x="38" y="229"/>
                        </a:lnTo>
                        <a:lnTo>
                          <a:pt x="57" y="213"/>
                        </a:lnTo>
                        <a:lnTo>
                          <a:pt x="75" y="197"/>
                        </a:lnTo>
                        <a:lnTo>
                          <a:pt x="94" y="180"/>
                        </a:lnTo>
                        <a:lnTo>
                          <a:pt x="113" y="161"/>
                        </a:lnTo>
                        <a:lnTo>
                          <a:pt x="132" y="142"/>
                        </a:lnTo>
                        <a:lnTo>
                          <a:pt x="150" y="123"/>
                        </a:lnTo>
                        <a:lnTo>
                          <a:pt x="167" y="104"/>
                        </a:lnTo>
                        <a:lnTo>
                          <a:pt x="183" y="85"/>
                        </a:lnTo>
                        <a:lnTo>
                          <a:pt x="199" y="67"/>
                        </a:lnTo>
                        <a:lnTo>
                          <a:pt x="214" y="51"/>
                        </a:lnTo>
                        <a:lnTo>
                          <a:pt x="227" y="35"/>
                        </a:lnTo>
                        <a:lnTo>
                          <a:pt x="240" y="22"/>
                        </a:lnTo>
                        <a:lnTo>
                          <a:pt x="250" y="11"/>
                        </a:lnTo>
                        <a:lnTo>
                          <a:pt x="258" y="0"/>
                        </a:lnTo>
                        <a:lnTo>
                          <a:pt x="262" y="0"/>
                        </a:lnTo>
                        <a:lnTo>
                          <a:pt x="266" y="0"/>
                        </a:lnTo>
                        <a:lnTo>
                          <a:pt x="271" y="0"/>
                        </a:lnTo>
                        <a:lnTo>
                          <a:pt x="275" y="0"/>
                        </a:lnTo>
                        <a:lnTo>
                          <a:pt x="278" y="2"/>
                        </a:lnTo>
                        <a:lnTo>
                          <a:pt x="281" y="2"/>
                        </a:lnTo>
                        <a:lnTo>
                          <a:pt x="282" y="3"/>
                        </a:lnTo>
                        <a:lnTo>
                          <a:pt x="282" y="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120" bIns="-33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26" name=""/>
                  <p:cNvSpPr/>
                  <p:nvPr/>
                </p:nvSpPr>
                <p:spPr>
                  <a:xfrm flipH="1">
                    <a:off x="3342600" y="5375520"/>
                    <a:ext cx="15480" cy="1224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6">
                        <a:moveTo>
                          <a:pt x="273" y="47"/>
                        </a:moveTo>
                        <a:lnTo>
                          <a:pt x="267" y="50"/>
                        </a:lnTo>
                        <a:lnTo>
                          <a:pt x="260" y="54"/>
                        </a:lnTo>
                        <a:lnTo>
                          <a:pt x="248" y="60"/>
                        </a:lnTo>
                        <a:lnTo>
                          <a:pt x="236" y="66"/>
                        </a:lnTo>
                        <a:lnTo>
                          <a:pt x="222" y="74"/>
                        </a:lnTo>
                        <a:lnTo>
                          <a:pt x="206" y="83"/>
                        </a:lnTo>
                        <a:lnTo>
                          <a:pt x="190" y="93"/>
                        </a:lnTo>
                        <a:lnTo>
                          <a:pt x="172" y="105"/>
                        </a:lnTo>
                        <a:lnTo>
                          <a:pt x="155" y="118"/>
                        </a:lnTo>
                        <a:lnTo>
                          <a:pt x="137" y="131"/>
                        </a:lnTo>
                        <a:lnTo>
                          <a:pt x="120" y="147"/>
                        </a:lnTo>
                        <a:lnTo>
                          <a:pt x="102" y="163"/>
                        </a:lnTo>
                        <a:lnTo>
                          <a:pt x="86" y="179"/>
                        </a:lnTo>
                        <a:lnTo>
                          <a:pt x="72" y="197"/>
                        </a:lnTo>
                        <a:lnTo>
                          <a:pt x="59" y="216"/>
                        </a:lnTo>
                        <a:lnTo>
                          <a:pt x="47" y="236"/>
                        </a:lnTo>
                        <a:lnTo>
                          <a:pt x="37" y="224"/>
                        </a:lnTo>
                        <a:lnTo>
                          <a:pt x="28" y="214"/>
                        </a:lnTo>
                        <a:lnTo>
                          <a:pt x="21" y="204"/>
                        </a:lnTo>
                        <a:lnTo>
                          <a:pt x="13" y="194"/>
                        </a:lnTo>
                        <a:lnTo>
                          <a:pt x="8" y="186"/>
                        </a:lnTo>
                        <a:lnTo>
                          <a:pt x="3" y="179"/>
                        </a:lnTo>
                        <a:lnTo>
                          <a:pt x="0" y="175"/>
                        </a:lnTo>
                        <a:lnTo>
                          <a:pt x="0" y="173"/>
                        </a:lnTo>
                        <a:lnTo>
                          <a:pt x="10" y="157"/>
                        </a:lnTo>
                        <a:lnTo>
                          <a:pt x="22" y="143"/>
                        </a:lnTo>
                        <a:lnTo>
                          <a:pt x="34" y="128"/>
                        </a:lnTo>
                        <a:lnTo>
                          <a:pt x="45" y="114"/>
                        </a:lnTo>
                        <a:lnTo>
                          <a:pt x="57" y="101"/>
                        </a:lnTo>
                        <a:lnTo>
                          <a:pt x="70" y="89"/>
                        </a:lnTo>
                        <a:lnTo>
                          <a:pt x="83" y="77"/>
                        </a:lnTo>
                        <a:lnTo>
                          <a:pt x="98" y="66"/>
                        </a:lnTo>
                        <a:lnTo>
                          <a:pt x="112" y="57"/>
                        </a:lnTo>
                        <a:lnTo>
                          <a:pt x="127" y="47"/>
                        </a:lnTo>
                        <a:lnTo>
                          <a:pt x="145" y="38"/>
                        </a:lnTo>
                        <a:lnTo>
                          <a:pt x="161" y="29"/>
                        </a:lnTo>
                        <a:lnTo>
                          <a:pt x="178" y="22"/>
                        </a:lnTo>
                        <a:lnTo>
                          <a:pt x="197" y="13"/>
                        </a:lnTo>
                        <a:lnTo>
                          <a:pt x="217" y="7"/>
                        </a:lnTo>
                        <a:lnTo>
                          <a:pt x="238" y="0"/>
                        </a:lnTo>
                        <a:lnTo>
                          <a:pt x="241" y="6"/>
                        </a:lnTo>
                        <a:lnTo>
                          <a:pt x="245" y="13"/>
                        </a:lnTo>
                        <a:lnTo>
                          <a:pt x="251" y="20"/>
                        </a:lnTo>
                        <a:lnTo>
                          <a:pt x="257" y="29"/>
                        </a:lnTo>
                        <a:lnTo>
                          <a:pt x="263" y="35"/>
                        </a:lnTo>
                        <a:lnTo>
                          <a:pt x="268" y="42"/>
                        </a:lnTo>
                        <a:lnTo>
                          <a:pt x="271" y="45"/>
                        </a:lnTo>
                        <a:lnTo>
                          <a:pt x="273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560" bIns="-34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27" name=""/>
                  <p:cNvSpPr/>
                  <p:nvPr/>
                </p:nvSpPr>
                <p:spPr>
                  <a:xfrm flipH="1">
                    <a:off x="3344760" y="5370480"/>
                    <a:ext cx="1548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0">
                        <a:moveTo>
                          <a:pt x="12" y="230"/>
                        </a:moveTo>
                        <a:lnTo>
                          <a:pt x="25" y="217"/>
                        </a:lnTo>
                        <a:lnTo>
                          <a:pt x="37" y="204"/>
                        </a:lnTo>
                        <a:lnTo>
                          <a:pt x="50" y="192"/>
                        </a:lnTo>
                        <a:lnTo>
                          <a:pt x="63" y="179"/>
                        </a:lnTo>
                        <a:lnTo>
                          <a:pt x="76" y="167"/>
                        </a:lnTo>
                        <a:lnTo>
                          <a:pt x="89" y="154"/>
                        </a:lnTo>
                        <a:lnTo>
                          <a:pt x="102" y="143"/>
                        </a:lnTo>
                        <a:lnTo>
                          <a:pt x="117" y="131"/>
                        </a:lnTo>
                        <a:lnTo>
                          <a:pt x="133" y="119"/>
                        </a:lnTo>
                        <a:lnTo>
                          <a:pt x="149" y="109"/>
                        </a:lnTo>
                        <a:lnTo>
                          <a:pt x="167" y="99"/>
                        </a:lnTo>
                        <a:lnTo>
                          <a:pt x="185" y="87"/>
                        </a:lnTo>
                        <a:lnTo>
                          <a:pt x="204" y="79"/>
                        </a:lnTo>
                        <a:lnTo>
                          <a:pt x="226" y="70"/>
                        </a:lnTo>
                        <a:lnTo>
                          <a:pt x="250" y="61"/>
                        </a:lnTo>
                        <a:lnTo>
                          <a:pt x="273" y="52"/>
                        </a:lnTo>
                        <a:lnTo>
                          <a:pt x="271" y="47"/>
                        </a:lnTo>
                        <a:lnTo>
                          <a:pt x="269" y="41"/>
                        </a:lnTo>
                        <a:lnTo>
                          <a:pt x="266" y="33"/>
                        </a:lnTo>
                        <a:lnTo>
                          <a:pt x="261" y="26"/>
                        </a:lnTo>
                        <a:lnTo>
                          <a:pt x="258" y="19"/>
                        </a:lnTo>
                        <a:lnTo>
                          <a:pt x="255" y="12"/>
                        </a:lnTo>
                        <a:lnTo>
                          <a:pt x="252" y="6"/>
                        </a:lnTo>
                        <a:lnTo>
                          <a:pt x="251" y="0"/>
                        </a:lnTo>
                        <a:lnTo>
                          <a:pt x="236" y="3"/>
                        </a:lnTo>
                        <a:lnTo>
                          <a:pt x="220" y="7"/>
                        </a:lnTo>
                        <a:lnTo>
                          <a:pt x="204" y="13"/>
                        </a:lnTo>
                        <a:lnTo>
                          <a:pt x="187" y="22"/>
                        </a:lnTo>
                        <a:lnTo>
                          <a:pt x="169" y="32"/>
                        </a:lnTo>
                        <a:lnTo>
                          <a:pt x="152" y="44"/>
                        </a:lnTo>
                        <a:lnTo>
                          <a:pt x="133" y="55"/>
                        </a:lnTo>
                        <a:lnTo>
                          <a:pt x="116" y="70"/>
                        </a:lnTo>
                        <a:lnTo>
                          <a:pt x="98" y="84"/>
                        </a:lnTo>
                        <a:lnTo>
                          <a:pt x="81" y="100"/>
                        </a:lnTo>
                        <a:lnTo>
                          <a:pt x="65" y="116"/>
                        </a:lnTo>
                        <a:lnTo>
                          <a:pt x="48" y="132"/>
                        </a:lnTo>
                        <a:lnTo>
                          <a:pt x="35" y="150"/>
                        </a:lnTo>
                        <a:lnTo>
                          <a:pt x="22" y="166"/>
                        </a:lnTo>
                        <a:lnTo>
                          <a:pt x="11" y="183"/>
                        </a:lnTo>
                        <a:lnTo>
                          <a:pt x="0" y="201"/>
                        </a:lnTo>
                        <a:lnTo>
                          <a:pt x="2" y="205"/>
                        </a:lnTo>
                        <a:lnTo>
                          <a:pt x="3" y="210"/>
                        </a:lnTo>
                        <a:lnTo>
                          <a:pt x="5" y="215"/>
                        </a:lnTo>
                        <a:lnTo>
                          <a:pt x="8" y="220"/>
                        </a:lnTo>
                        <a:lnTo>
                          <a:pt x="9" y="224"/>
                        </a:lnTo>
                        <a:lnTo>
                          <a:pt x="11" y="227"/>
                        </a:lnTo>
                        <a:lnTo>
                          <a:pt x="12" y="230"/>
                        </a:lnTo>
                        <a:lnTo>
                          <a:pt x="12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28" name=""/>
                  <p:cNvSpPr/>
                  <p:nvPr/>
                </p:nvSpPr>
                <p:spPr>
                  <a:xfrm flipH="1">
                    <a:off x="3346920" y="5363640"/>
                    <a:ext cx="1548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71" h="273">
                        <a:moveTo>
                          <a:pt x="0" y="230"/>
                        </a:moveTo>
                        <a:lnTo>
                          <a:pt x="1" y="236"/>
                        </a:lnTo>
                        <a:lnTo>
                          <a:pt x="3" y="241"/>
                        </a:lnTo>
                        <a:lnTo>
                          <a:pt x="4" y="249"/>
                        </a:lnTo>
                        <a:lnTo>
                          <a:pt x="6" y="256"/>
                        </a:lnTo>
                        <a:lnTo>
                          <a:pt x="7" y="263"/>
                        </a:lnTo>
                        <a:lnTo>
                          <a:pt x="7" y="268"/>
                        </a:lnTo>
                        <a:lnTo>
                          <a:pt x="9" y="272"/>
                        </a:lnTo>
                        <a:lnTo>
                          <a:pt x="9" y="273"/>
                        </a:lnTo>
                        <a:lnTo>
                          <a:pt x="19" y="260"/>
                        </a:lnTo>
                        <a:lnTo>
                          <a:pt x="31" y="247"/>
                        </a:lnTo>
                        <a:lnTo>
                          <a:pt x="42" y="233"/>
                        </a:lnTo>
                        <a:lnTo>
                          <a:pt x="57" y="220"/>
                        </a:lnTo>
                        <a:lnTo>
                          <a:pt x="71" y="205"/>
                        </a:lnTo>
                        <a:lnTo>
                          <a:pt x="87" y="192"/>
                        </a:lnTo>
                        <a:lnTo>
                          <a:pt x="103" y="179"/>
                        </a:lnTo>
                        <a:lnTo>
                          <a:pt x="121" y="166"/>
                        </a:lnTo>
                        <a:lnTo>
                          <a:pt x="138" y="154"/>
                        </a:lnTo>
                        <a:lnTo>
                          <a:pt x="157" y="142"/>
                        </a:lnTo>
                        <a:lnTo>
                          <a:pt x="176" y="132"/>
                        </a:lnTo>
                        <a:lnTo>
                          <a:pt x="195" y="122"/>
                        </a:lnTo>
                        <a:lnTo>
                          <a:pt x="214" y="113"/>
                        </a:lnTo>
                        <a:lnTo>
                          <a:pt x="233" y="106"/>
                        </a:lnTo>
                        <a:lnTo>
                          <a:pt x="252" y="102"/>
                        </a:lnTo>
                        <a:lnTo>
                          <a:pt x="271" y="97"/>
                        </a:lnTo>
                        <a:lnTo>
                          <a:pt x="269" y="91"/>
                        </a:lnTo>
                        <a:lnTo>
                          <a:pt x="269" y="84"/>
                        </a:lnTo>
                        <a:lnTo>
                          <a:pt x="268" y="77"/>
                        </a:lnTo>
                        <a:lnTo>
                          <a:pt x="267" y="71"/>
                        </a:lnTo>
                        <a:lnTo>
                          <a:pt x="265" y="64"/>
                        </a:lnTo>
                        <a:lnTo>
                          <a:pt x="264" y="56"/>
                        </a:lnTo>
                        <a:lnTo>
                          <a:pt x="262" y="49"/>
                        </a:lnTo>
                        <a:lnTo>
                          <a:pt x="261" y="43"/>
                        </a:lnTo>
                        <a:lnTo>
                          <a:pt x="261" y="36"/>
                        </a:lnTo>
                        <a:lnTo>
                          <a:pt x="259" y="30"/>
                        </a:lnTo>
                        <a:lnTo>
                          <a:pt x="259" y="24"/>
                        </a:lnTo>
                        <a:lnTo>
                          <a:pt x="258" y="19"/>
                        </a:lnTo>
                        <a:lnTo>
                          <a:pt x="258" y="13"/>
                        </a:lnTo>
                        <a:lnTo>
                          <a:pt x="258" y="8"/>
                        </a:lnTo>
                        <a:lnTo>
                          <a:pt x="258" y="4"/>
                        </a:lnTo>
                        <a:lnTo>
                          <a:pt x="259" y="0"/>
                        </a:lnTo>
                        <a:lnTo>
                          <a:pt x="240" y="4"/>
                        </a:lnTo>
                        <a:lnTo>
                          <a:pt x="223" y="7"/>
                        </a:lnTo>
                        <a:lnTo>
                          <a:pt x="204" y="11"/>
                        </a:lnTo>
                        <a:lnTo>
                          <a:pt x="186" y="17"/>
                        </a:lnTo>
                        <a:lnTo>
                          <a:pt x="167" y="23"/>
                        </a:lnTo>
                        <a:lnTo>
                          <a:pt x="151" y="30"/>
                        </a:lnTo>
                        <a:lnTo>
                          <a:pt x="134" y="38"/>
                        </a:lnTo>
                        <a:lnTo>
                          <a:pt x="118" y="46"/>
                        </a:lnTo>
                        <a:lnTo>
                          <a:pt x="102" y="55"/>
                        </a:lnTo>
                        <a:lnTo>
                          <a:pt x="86" y="65"/>
                        </a:lnTo>
                        <a:lnTo>
                          <a:pt x="71" y="77"/>
                        </a:lnTo>
                        <a:lnTo>
                          <a:pt x="57" y="90"/>
                        </a:lnTo>
                        <a:lnTo>
                          <a:pt x="44" y="102"/>
                        </a:lnTo>
                        <a:lnTo>
                          <a:pt x="31" y="116"/>
                        </a:lnTo>
                        <a:lnTo>
                          <a:pt x="19" y="132"/>
                        </a:lnTo>
                        <a:lnTo>
                          <a:pt x="7" y="148"/>
                        </a:lnTo>
                        <a:lnTo>
                          <a:pt x="7" y="151"/>
                        </a:lnTo>
                        <a:lnTo>
                          <a:pt x="7" y="154"/>
                        </a:lnTo>
                        <a:lnTo>
                          <a:pt x="9" y="157"/>
                        </a:lnTo>
                        <a:lnTo>
                          <a:pt x="10" y="160"/>
                        </a:lnTo>
                        <a:lnTo>
                          <a:pt x="10" y="161"/>
                        </a:lnTo>
                        <a:lnTo>
                          <a:pt x="12" y="164"/>
                        </a:lnTo>
                        <a:lnTo>
                          <a:pt x="12" y="166"/>
                        </a:lnTo>
                        <a:lnTo>
                          <a:pt x="12" y="166"/>
                        </a:lnTo>
                        <a:lnTo>
                          <a:pt x="14" y="163"/>
                        </a:lnTo>
                        <a:lnTo>
                          <a:pt x="19" y="158"/>
                        </a:lnTo>
                        <a:lnTo>
                          <a:pt x="22" y="154"/>
                        </a:lnTo>
                        <a:lnTo>
                          <a:pt x="28" y="150"/>
                        </a:lnTo>
                        <a:lnTo>
                          <a:pt x="33" y="144"/>
                        </a:lnTo>
                        <a:lnTo>
                          <a:pt x="39" y="138"/>
                        </a:lnTo>
                        <a:lnTo>
                          <a:pt x="47" y="132"/>
                        </a:lnTo>
                        <a:lnTo>
                          <a:pt x="54" y="125"/>
                        </a:lnTo>
                        <a:lnTo>
                          <a:pt x="63" y="119"/>
                        </a:lnTo>
                        <a:lnTo>
                          <a:pt x="70" y="113"/>
                        </a:lnTo>
                        <a:lnTo>
                          <a:pt x="79" y="107"/>
                        </a:lnTo>
                        <a:lnTo>
                          <a:pt x="87" y="102"/>
                        </a:lnTo>
                        <a:lnTo>
                          <a:pt x="98" y="96"/>
                        </a:lnTo>
                        <a:lnTo>
                          <a:pt x="106" y="91"/>
                        </a:lnTo>
                        <a:lnTo>
                          <a:pt x="116" y="86"/>
                        </a:lnTo>
                        <a:lnTo>
                          <a:pt x="127" y="83"/>
                        </a:lnTo>
                        <a:lnTo>
                          <a:pt x="134" y="80"/>
                        </a:lnTo>
                        <a:lnTo>
                          <a:pt x="143" y="78"/>
                        </a:lnTo>
                        <a:lnTo>
                          <a:pt x="153" y="77"/>
                        </a:lnTo>
                        <a:lnTo>
                          <a:pt x="162" y="75"/>
                        </a:lnTo>
                        <a:lnTo>
                          <a:pt x="169" y="75"/>
                        </a:lnTo>
                        <a:lnTo>
                          <a:pt x="176" y="74"/>
                        </a:lnTo>
                        <a:lnTo>
                          <a:pt x="181" y="74"/>
                        </a:lnTo>
                        <a:lnTo>
                          <a:pt x="182" y="74"/>
                        </a:lnTo>
                        <a:lnTo>
                          <a:pt x="172" y="78"/>
                        </a:lnTo>
                        <a:lnTo>
                          <a:pt x="160" y="83"/>
                        </a:lnTo>
                        <a:lnTo>
                          <a:pt x="149" y="90"/>
                        </a:lnTo>
                        <a:lnTo>
                          <a:pt x="135" y="99"/>
                        </a:lnTo>
                        <a:lnTo>
                          <a:pt x="121" y="107"/>
                        </a:lnTo>
                        <a:lnTo>
                          <a:pt x="108" y="118"/>
                        </a:lnTo>
                        <a:lnTo>
                          <a:pt x="93" y="128"/>
                        </a:lnTo>
                        <a:lnTo>
                          <a:pt x="80" y="139"/>
                        </a:lnTo>
                        <a:lnTo>
                          <a:pt x="65" y="151"/>
                        </a:lnTo>
                        <a:lnTo>
                          <a:pt x="54" y="163"/>
                        </a:lnTo>
                        <a:lnTo>
                          <a:pt x="41" y="174"/>
                        </a:lnTo>
                        <a:lnTo>
                          <a:pt x="31" y="186"/>
                        </a:lnTo>
                        <a:lnTo>
                          <a:pt x="20" y="198"/>
                        </a:lnTo>
                        <a:lnTo>
                          <a:pt x="12" y="209"/>
                        </a:lnTo>
                        <a:lnTo>
                          <a:pt x="6" y="220"/>
                        </a:lnTo>
                        <a:lnTo>
                          <a:pt x="0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29" name=""/>
                  <p:cNvSpPr/>
                  <p:nvPr/>
                </p:nvSpPr>
                <p:spPr>
                  <a:xfrm flipH="1">
                    <a:off x="3347640" y="5357880"/>
                    <a:ext cx="1584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81" h="224">
                        <a:moveTo>
                          <a:pt x="1" y="224"/>
                        </a:moveTo>
                        <a:lnTo>
                          <a:pt x="11" y="210"/>
                        </a:lnTo>
                        <a:lnTo>
                          <a:pt x="25" y="194"/>
                        </a:lnTo>
                        <a:lnTo>
                          <a:pt x="39" y="179"/>
                        </a:lnTo>
                        <a:lnTo>
                          <a:pt x="54" y="165"/>
                        </a:lnTo>
                        <a:lnTo>
                          <a:pt x="70" y="149"/>
                        </a:lnTo>
                        <a:lnTo>
                          <a:pt x="87" y="134"/>
                        </a:lnTo>
                        <a:lnTo>
                          <a:pt x="105" y="121"/>
                        </a:lnTo>
                        <a:lnTo>
                          <a:pt x="124" y="108"/>
                        </a:lnTo>
                        <a:lnTo>
                          <a:pt x="143" y="96"/>
                        </a:lnTo>
                        <a:lnTo>
                          <a:pt x="162" y="86"/>
                        </a:lnTo>
                        <a:lnTo>
                          <a:pt x="180" y="77"/>
                        </a:lnTo>
                        <a:lnTo>
                          <a:pt x="199" y="68"/>
                        </a:lnTo>
                        <a:lnTo>
                          <a:pt x="218" y="64"/>
                        </a:lnTo>
                        <a:lnTo>
                          <a:pt x="237" y="60"/>
                        </a:lnTo>
                        <a:lnTo>
                          <a:pt x="253" y="58"/>
                        </a:lnTo>
                        <a:lnTo>
                          <a:pt x="271" y="60"/>
                        </a:lnTo>
                        <a:lnTo>
                          <a:pt x="272" y="51"/>
                        </a:lnTo>
                        <a:lnTo>
                          <a:pt x="272" y="44"/>
                        </a:lnTo>
                        <a:lnTo>
                          <a:pt x="274" y="36"/>
                        </a:lnTo>
                        <a:lnTo>
                          <a:pt x="275" y="29"/>
                        </a:lnTo>
                        <a:lnTo>
                          <a:pt x="277" y="22"/>
                        </a:lnTo>
                        <a:lnTo>
                          <a:pt x="278" y="15"/>
                        </a:lnTo>
                        <a:lnTo>
                          <a:pt x="280" y="9"/>
                        </a:lnTo>
                        <a:lnTo>
                          <a:pt x="281" y="3"/>
                        </a:lnTo>
                        <a:lnTo>
                          <a:pt x="268" y="0"/>
                        </a:lnTo>
                        <a:lnTo>
                          <a:pt x="255" y="0"/>
                        </a:lnTo>
                        <a:lnTo>
                          <a:pt x="239" y="3"/>
                        </a:lnTo>
                        <a:lnTo>
                          <a:pt x="221" y="6"/>
                        </a:lnTo>
                        <a:lnTo>
                          <a:pt x="204" y="12"/>
                        </a:lnTo>
                        <a:lnTo>
                          <a:pt x="185" y="19"/>
                        </a:lnTo>
                        <a:lnTo>
                          <a:pt x="166" y="29"/>
                        </a:lnTo>
                        <a:lnTo>
                          <a:pt x="145" y="39"/>
                        </a:lnTo>
                        <a:lnTo>
                          <a:pt x="127" y="52"/>
                        </a:lnTo>
                        <a:lnTo>
                          <a:pt x="106" y="67"/>
                        </a:lnTo>
                        <a:lnTo>
                          <a:pt x="86" y="83"/>
                        </a:lnTo>
                        <a:lnTo>
                          <a:pt x="68" y="102"/>
                        </a:lnTo>
                        <a:lnTo>
                          <a:pt x="49" y="121"/>
                        </a:lnTo>
                        <a:lnTo>
                          <a:pt x="32" y="143"/>
                        </a:lnTo>
                        <a:lnTo>
                          <a:pt x="16" y="166"/>
                        </a:lnTo>
                        <a:lnTo>
                          <a:pt x="0" y="191"/>
                        </a:lnTo>
                        <a:lnTo>
                          <a:pt x="0" y="197"/>
                        </a:lnTo>
                        <a:lnTo>
                          <a:pt x="0" y="204"/>
                        </a:lnTo>
                        <a:lnTo>
                          <a:pt x="1" y="210"/>
                        </a:lnTo>
                        <a:lnTo>
                          <a:pt x="1" y="214"/>
                        </a:lnTo>
                        <a:lnTo>
                          <a:pt x="1" y="218"/>
                        </a:lnTo>
                        <a:lnTo>
                          <a:pt x="1" y="221"/>
                        </a:lnTo>
                        <a:lnTo>
                          <a:pt x="1" y="224"/>
                        </a:lnTo>
                        <a:lnTo>
                          <a:pt x="1" y="22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0" name=""/>
                  <p:cNvSpPr/>
                  <p:nvPr/>
                </p:nvSpPr>
                <p:spPr>
                  <a:xfrm flipH="1">
                    <a:off x="3341880" y="5348160"/>
                    <a:ext cx="2052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292">
                        <a:moveTo>
                          <a:pt x="0" y="292"/>
                        </a:moveTo>
                        <a:lnTo>
                          <a:pt x="11" y="274"/>
                        </a:lnTo>
                        <a:lnTo>
                          <a:pt x="26" y="258"/>
                        </a:lnTo>
                        <a:lnTo>
                          <a:pt x="40" y="242"/>
                        </a:lnTo>
                        <a:lnTo>
                          <a:pt x="58" y="226"/>
                        </a:lnTo>
                        <a:lnTo>
                          <a:pt x="75" y="212"/>
                        </a:lnTo>
                        <a:lnTo>
                          <a:pt x="94" y="197"/>
                        </a:lnTo>
                        <a:lnTo>
                          <a:pt x="113" y="184"/>
                        </a:lnTo>
                        <a:lnTo>
                          <a:pt x="134" y="169"/>
                        </a:lnTo>
                        <a:lnTo>
                          <a:pt x="155" y="158"/>
                        </a:lnTo>
                        <a:lnTo>
                          <a:pt x="177" y="146"/>
                        </a:lnTo>
                        <a:lnTo>
                          <a:pt x="199" y="136"/>
                        </a:lnTo>
                        <a:lnTo>
                          <a:pt x="221" y="126"/>
                        </a:lnTo>
                        <a:lnTo>
                          <a:pt x="243" y="117"/>
                        </a:lnTo>
                        <a:lnTo>
                          <a:pt x="265" y="110"/>
                        </a:lnTo>
                        <a:lnTo>
                          <a:pt x="287" y="104"/>
                        </a:lnTo>
                        <a:lnTo>
                          <a:pt x="308" y="98"/>
                        </a:lnTo>
                        <a:lnTo>
                          <a:pt x="307" y="89"/>
                        </a:lnTo>
                        <a:lnTo>
                          <a:pt x="307" y="80"/>
                        </a:lnTo>
                        <a:lnTo>
                          <a:pt x="308" y="72"/>
                        </a:lnTo>
                        <a:lnTo>
                          <a:pt x="310" y="63"/>
                        </a:lnTo>
                        <a:lnTo>
                          <a:pt x="314" y="54"/>
                        </a:lnTo>
                        <a:lnTo>
                          <a:pt x="319" y="47"/>
                        </a:lnTo>
                        <a:lnTo>
                          <a:pt x="323" y="38"/>
                        </a:lnTo>
                        <a:lnTo>
                          <a:pt x="329" y="31"/>
                        </a:lnTo>
                        <a:lnTo>
                          <a:pt x="335" y="25"/>
                        </a:lnTo>
                        <a:lnTo>
                          <a:pt x="339" y="18"/>
                        </a:lnTo>
                        <a:lnTo>
                          <a:pt x="345" y="13"/>
                        </a:lnTo>
                        <a:lnTo>
                          <a:pt x="349" y="9"/>
                        </a:lnTo>
                        <a:lnTo>
                          <a:pt x="354" y="5"/>
                        </a:lnTo>
                        <a:lnTo>
                          <a:pt x="356" y="2"/>
                        </a:lnTo>
                        <a:lnTo>
                          <a:pt x="359" y="0"/>
                        </a:lnTo>
                        <a:lnTo>
                          <a:pt x="359" y="0"/>
                        </a:lnTo>
                        <a:lnTo>
                          <a:pt x="349" y="2"/>
                        </a:lnTo>
                        <a:lnTo>
                          <a:pt x="339" y="3"/>
                        </a:lnTo>
                        <a:lnTo>
                          <a:pt x="329" y="6"/>
                        </a:lnTo>
                        <a:lnTo>
                          <a:pt x="317" y="9"/>
                        </a:lnTo>
                        <a:lnTo>
                          <a:pt x="306" y="12"/>
                        </a:lnTo>
                        <a:lnTo>
                          <a:pt x="294" y="15"/>
                        </a:lnTo>
                        <a:lnTo>
                          <a:pt x="282" y="18"/>
                        </a:lnTo>
                        <a:lnTo>
                          <a:pt x="271" y="22"/>
                        </a:lnTo>
                        <a:lnTo>
                          <a:pt x="257" y="27"/>
                        </a:lnTo>
                        <a:lnTo>
                          <a:pt x="244" y="32"/>
                        </a:lnTo>
                        <a:lnTo>
                          <a:pt x="233" y="37"/>
                        </a:lnTo>
                        <a:lnTo>
                          <a:pt x="220" y="43"/>
                        </a:lnTo>
                        <a:lnTo>
                          <a:pt x="206" y="48"/>
                        </a:lnTo>
                        <a:lnTo>
                          <a:pt x="193" y="54"/>
                        </a:lnTo>
                        <a:lnTo>
                          <a:pt x="182" y="62"/>
                        </a:lnTo>
                        <a:lnTo>
                          <a:pt x="169" y="69"/>
                        </a:lnTo>
                        <a:lnTo>
                          <a:pt x="155" y="76"/>
                        </a:lnTo>
                        <a:lnTo>
                          <a:pt x="144" y="83"/>
                        </a:lnTo>
                        <a:lnTo>
                          <a:pt x="131" y="92"/>
                        </a:lnTo>
                        <a:lnTo>
                          <a:pt x="119" y="101"/>
                        </a:lnTo>
                        <a:lnTo>
                          <a:pt x="107" y="110"/>
                        </a:lnTo>
                        <a:lnTo>
                          <a:pt x="96" y="120"/>
                        </a:lnTo>
                        <a:lnTo>
                          <a:pt x="85" y="129"/>
                        </a:lnTo>
                        <a:lnTo>
                          <a:pt x="74" y="140"/>
                        </a:lnTo>
                        <a:lnTo>
                          <a:pt x="65" y="150"/>
                        </a:lnTo>
                        <a:lnTo>
                          <a:pt x="55" y="162"/>
                        </a:lnTo>
                        <a:lnTo>
                          <a:pt x="45" y="172"/>
                        </a:lnTo>
                        <a:lnTo>
                          <a:pt x="37" y="185"/>
                        </a:lnTo>
                        <a:lnTo>
                          <a:pt x="29" y="197"/>
                        </a:lnTo>
                        <a:lnTo>
                          <a:pt x="21" y="210"/>
                        </a:lnTo>
                        <a:lnTo>
                          <a:pt x="14" y="223"/>
                        </a:lnTo>
                        <a:lnTo>
                          <a:pt x="8" y="236"/>
                        </a:lnTo>
                        <a:lnTo>
                          <a:pt x="7" y="244"/>
                        </a:lnTo>
                        <a:lnTo>
                          <a:pt x="5" y="252"/>
                        </a:lnTo>
                        <a:lnTo>
                          <a:pt x="4" y="261"/>
                        </a:lnTo>
                        <a:lnTo>
                          <a:pt x="2" y="270"/>
                        </a:lnTo>
                        <a:lnTo>
                          <a:pt x="1" y="279"/>
                        </a:lnTo>
                        <a:lnTo>
                          <a:pt x="0" y="284"/>
                        </a:lnTo>
                        <a:lnTo>
                          <a:pt x="0" y="290"/>
                        </a:lnTo>
                        <a:lnTo>
                          <a:pt x="0" y="29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1" name=""/>
                  <p:cNvSpPr/>
                  <p:nvPr/>
                </p:nvSpPr>
                <p:spPr>
                  <a:xfrm flipH="1">
                    <a:off x="3295800" y="5382720"/>
                    <a:ext cx="972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3" h="173">
                        <a:moveTo>
                          <a:pt x="87" y="173"/>
                        </a:moveTo>
                        <a:lnTo>
                          <a:pt x="96" y="172"/>
                        </a:lnTo>
                        <a:lnTo>
                          <a:pt x="105" y="172"/>
                        </a:lnTo>
                        <a:lnTo>
                          <a:pt x="112" y="169"/>
                        </a:lnTo>
                        <a:lnTo>
                          <a:pt x="121" y="166"/>
                        </a:lnTo>
                        <a:lnTo>
                          <a:pt x="128" y="163"/>
                        </a:lnTo>
                        <a:lnTo>
                          <a:pt x="135" y="159"/>
                        </a:lnTo>
                        <a:lnTo>
                          <a:pt x="141" y="153"/>
                        </a:lnTo>
                        <a:lnTo>
                          <a:pt x="148" y="147"/>
                        </a:lnTo>
                        <a:lnTo>
                          <a:pt x="153" y="141"/>
                        </a:lnTo>
                        <a:lnTo>
                          <a:pt x="159" y="135"/>
                        </a:lnTo>
                        <a:lnTo>
                          <a:pt x="163" y="128"/>
                        </a:lnTo>
                        <a:lnTo>
                          <a:pt x="166" y="121"/>
                        </a:lnTo>
                        <a:lnTo>
                          <a:pt x="169" y="112"/>
                        </a:lnTo>
                        <a:lnTo>
                          <a:pt x="172" y="105"/>
                        </a:lnTo>
                        <a:lnTo>
                          <a:pt x="173" y="96"/>
                        </a:lnTo>
                        <a:lnTo>
                          <a:pt x="173" y="86"/>
                        </a:lnTo>
                        <a:lnTo>
                          <a:pt x="173" y="77"/>
                        </a:lnTo>
                        <a:lnTo>
                          <a:pt x="172" y="68"/>
                        </a:lnTo>
                        <a:lnTo>
                          <a:pt x="169" y="61"/>
                        </a:lnTo>
                        <a:lnTo>
                          <a:pt x="166" y="52"/>
                        </a:lnTo>
                        <a:lnTo>
                          <a:pt x="163" y="45"/>
                        </a:lnTo>
                        <a:lnTo>
                          <a:pt x="159" y="38"/>
                        </a:lnTo>
                        <a:lnTo>
                          <a:pt x="153" y="32"/>
                        </a:lnTo>
                        <a:lnTo>
                          <a:pt x="148" y="25"/>
                        </a:lnTo>
                        <a:lnTo>
                          <a:pt x="141" y="19"/>
                        </a:lnTo>
                        <a:lnTo>
                          <a:pt x="135" y="14"/>
                        </a:lnTo>
                        <a:lnTo>
                          <a:pt x="128" y="10"/>
                        </a:lnTo>
                        <a:lnTo>
                          <a:pt x="121" y="6"/>
                        </a:lnTo>
                        <a:lnTo>
                          <a:pt x="112" y="4"/>
                        </a:lnTo>
                        <a:lnTo>
                          <a:pt x="105" y="1"/>
                        </a:lnTo>
                        <a:lnTo>
                          <a:pt x="96" y="0"/>
                        </a:lnTo>
                        <a:lnTo>
                          <a:pt x="87" y="0"/>
                        </a:lnTo>
                        <a:lnTo>
                          <a:pt x="79" y="0"/>
                        </a:lnTo>
                        <a:lnTo>
                          <a:pt x="68" y="1"/>
                        </a:lnTo>
                        <a:lnTo>
                          <a:pt x="61" y="4"/>
                        </a:lnTo>
                        <a:lnTo>
                          <a:pt x="52" y="6"/>
                        </a:lnTo>
                        <a:lnTo>
                          <a:pt x="45" y="10"/>
                        </a:lnTo>
                        <a:lnTo>
                          <a:pt x="38" y="14"/>
                        </a:lnTo>
                        <a:lnTo>
                          <a:pt x="32" y="19"/>
                        </a:lnTo>
                        <a:lnTo>
                          <a:pt x="26" y="25"/>
                        </a:lnTo>
                        <a:lnTo>
                          <a:pt x="20" y="32"/>
                        </a:lnTo>
                        <a:lnTo>
                          <a:pt x="14" y="38"/>
                        </a:lnTo>
                        <a:lnTo>
                          <a:pt x="11" y="45"/>
                        </a:lnTo>
                        <a:lnTo>
                          <a:pt x="7" y="52"/>
                        </a:lnTo>
                        <a:lnTo>
                          <a:pt x="4" y="61"/>
                        </a:lnTo>
                        <a:lnTo>
                          <a:pt x="1" y="68"/>
                        </a:lnTo>
                        <a:lnTo>
                          <a:pt x="1" y="77"/>
                        </a:lnTo>
                        <a:lnTo>
                          <a:pt x="0" y="86"/>
                        </a:lnTo>
                        <a:lnTo>
                          <a:pt x="1" y="96"/>
                        </a:lnTo>
                        <a:lnTo>
                          <a:pt x="1" y="105"/>
                        </a:lnTo>
                        <a:lnTo>
                          <a:pt x="4" y="112"/>
                        </a:lnTo>
                        <a:lnTo>
                          <a:pt x="7" y="121"/>
                        </a:lnTo>
                        <a:lnTo>
                          <a:pt x="11" y="128"/>
                        </a:lnTo>
                        <a:lnTo>
                          <a:pt x="14" y="135"/>
                        </a:lnTo>
                        <a:lnTo>
                          <a:pt x="20" y="141"/>
                        </a:lnTo>
                        <a:lnTo>
                          <a:pt x="26" y="147"/>
                        </a:lnTo>
                        <a:lnTo>
                          <a:pt x="32" y="153"/>
                        </a:lnTo>
                        <a:lnTo>
                          <a:pt x="38" y="159"/>
                        </a:lnTo>
                        <a:lnTo>
                          <a:pt x="45" y="163"/>
                        </a:lnTo>
                        <a:lnTo>
                          <a:pt x="52" y="166"/>
                        </a:lnTo>
                        <a:lnTo>
                          <a:pt x="61" y="169"/>
                        </a:lnTo>
                        <a:lnTo>
                          <a:pt x="68" y="172"/>
                        </a:lnTo>
                        <a:lnTo>
                          <a:pt x="79" y="172"/>
                        </a:lnTo>
                        <a:lnTo>
                          <a:pt x="87" y="17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2" name=""/>
                  <p:cNvSpPr/>
                  <p:nvPr/>
                </p:nvSpPr>
                <p:spPr>
                  <a:xfrm flipH="1">
                    <a:off x="3291120" y="53776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8"/>
                        </a:lnTo>
                        <a:lnTo>
                          <a:pt x="83" y="61"/>
                        </a:lnTo>
                        <a:lnTo>
                          <a:pt x="85" y="52"/>
                        </a:lnTo>
                        <a:lnTo>
                          <a:pt x="86" y="43"/>
                        </a:lnTo>
                        <a:lnTo>
                          <a:pt x="85" y="35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4"/>
                        </a:lnTo>
                        <a:lnTo>
                          <a:pt x="51" y="1"/>
                        </a:lnTo>
                        <a:lnTo>
                          <a:pt x="42" y="0"/>
                        </a:lnTo>
                        <a:lnTo>
                          <a:pt x="34" y="1"/>
                        </a:lnTo>
                        <a:lnTo>
                          <a:pt x="26" y="4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8" y="19"/>
                        </a:lnTo>
                        <a:lnTo>
                          <a:pt x="3" y="26"/>
                        </a:lnTo>
                        <a:lnTo>
                          <a:pt x="0" y="35"/>
                        </a:lnTo>
                        <a:lnTo>
                          <a:pt x="0" y="43"/>
                        </a:lnTo>
                        <a:lnTo>
                          <a:pt x="0" y="52"/>
                        </a:lnTo>
                        <a:lnTo>
                          <a:pt x="3" y="61"/>
                        </a:lnTo>
                        <a:lnTo>
                          <a:pt x="8" y="68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4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3" name=""/>
                  <p:cNvSpPr/>
                  <p:nvPr/>
                </p:nvSpPr>
                <p:spPr>
                  <a:xfrm flipH="1">
                    <a:off x="3472200" y="531864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1" y="83"/>
                        </a:lnTo>
                        <a:lnTo>
                          <a:pt x="68" y="78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2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8" y="7"/>
                        </a:lnTo>
                        <a:lnTo>
                          <a:pt x="61" y="3"/>
                        </a:lnTo>
                        <a:lnTo>
                          <a:pt x="52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2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8"/>
                        </a:lnTo>
                        <a:lnTo>
                          <a:pt x="27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4" name=""/>
                  <p:cNvSpPr/>
                  <p:nvPr/>
                </p:nvSpPr>
                <p:spPr>
                  <a:xfrm flipH="1">
                    <a:off x="3289320" y="52545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6">
                        <a:moveTo>
                          <a:pt x="44" y="86"/>
                        </a:moveTo>
                        <a:lnTo>
                          <a:pt x="53" y="84"/>
                        </a:lnTo>
                        <a:lnTo>
                          <a:pt x="62" y="83"/>
                        </a:lnTo>
                        <a:lnTo>
                          <a:pt x="69" y="79"/>
                        </a:lnTo>
                        <a:lnTo>
                          <a:pt x="75" y="74"/>
                        </a:lnTo>
                        <a:lnTo>
                          <a:pt x="81" y="67"/>
                        </a:lnTo>
                        <a:lnTo>
                          <a:pt x="85" y="60"/>
                        </a:lnTo>
                        <a:lnTo>
                          <a:pt x="86" y="52"/>
                        </a:lnTo>
                        <a:lnTo>
                          <a:pt x="88" y="42"/>
                        </a:lnTo>
                        <a:lnTo>
                          <a:pt x="86" y="33"/>
                        </a:lnTo>
                        <a:lnTo>
                          <a:pt x="85" y="26"/>
                        </a:lnTo>
                        <a:lnTo>
                          <a:pt x="81" y="19"/>
                        </a:lnTo>
                        <a:lnTo>
                          <a:pt x="75" y="12"/>
                        </a:lnTo>
                        <a:lnTo>
                          <a:pt x="69" y="7"/>
                        </a:lnTo>
                        <a:lnTo>
                          <a:pt x="62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19" y="7"/>
                        </a:lnTo>
                        <a:lnTo>
                          <a:pt x="14" y="12"/>
                        </a:lnTo>
                        <a:lnTo>
                          <a:pt x="8" y="19"/>
                        </a:lnTo>
                        <a:lnTo>
                          <a:pt x="5" y="26"/>
                        </a:lnTo>
                        <a:lnTo>
                          <a:pt x="2" y="33"/>
                        </a:lnTo>
                        <a:lnTo>
                          <a:pt x="0" y="42"/>
                        </a:lnTo>
                        <a:lnTo>
                          <a:pt x="2" y="52"/>
                        </a:lnTo>
                        <a:lnTo>
                          <a:pt x="5" y="60"/>
                        </a:lnTo>
                        <a:lnTo>
                          <a:pt x="8" y="67"/>
                        </a:lnTo>
                        <a:lnTo>
                          <a:pt x="14" y="74"/>
                        </a:lnTo>
                        <a:lnTo>
                          <a:pt x="19" y="79"/>
                        </a:lnTo>
                        <a:lnTo>
                          <a:pt x="27" y="83"/>
                        </a:lnTo>
                        <a:lnTo>
                          <a:pt x="35" y="84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5" name=""/>
                  <p:cNvSpPr/>
                  <p:nvPr/>
                </p:nvSpPr>
                <p:spPr>
                  <a:xfrm flipH="1">
                    <a:off x="3479040" y="53247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5"/>
                        </a:lnTo>
                        <a:lnTo>
                          <a:pt x="60" y="82"/>
                        </a:lnTo>
                        <a:lnTo>
                          <a:pt x="67" y="79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4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2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2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4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9"/>
                        </a:lnTo>
                        <a:lnTo>
                          <a:pt x="26" y="82"/>
                        </a:lnTo>
                        <a:lnTo>
                          <a:pt x="33" y="85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6" name=""/>
                  <p:cNvSpPr/>
                  <p:nvPr/>
                </p:nvSpPr>
                <p:spPr>
                  <a:xfrm flipH="1">
                    <a:off x="3479040" y="53067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4"/>
                        </a:lnTo>
                        <a:lnTo>
                          <a:pt x="60" y="81"/>
                        </a:lnTo>
                        <a:lnTo>
                          <a:pt x="67" y="78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59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3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1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1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3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59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8"/>
                        </a:lnTo>
                        <a:lnTo>
                          <a:pt x="26" y="81"/>
                        </a:lnTo>
                        <a:lnTo>
                          <a:pt x="33" y="84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7" name=""/>
                  <p:cNvSpPr/>
                  <p:nvPr/>
                </p:nvSpPr>
                <p:spPr>
                  <a:xfrm flipH="1">
                    <a:off x="3238560" y="528624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3"/>
                        </a:lnTo>
                        <a:lnTo>
                          <a:pt x="86" y="44"/>
                        </a:lnTo>
                        <a:lnTo>
                          <a:pt x="84" y="35"/>
                        </a:lnTo>
                        <a:lnTo>
                          <a:pt x="83" y="28"/>
                        </a:lnTo>
                        <a:lnTo>
                          <a:pt x="79" y="20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2"/>
                        </a:lnTo>
                        <a:lnTo>
                          <a:pt x="42" y="0"/>
                        </a:lnTo>
                        <a:lnTo>
                          <a:pt x="33" y="2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7" y="20"/>
                        </a:lnTo>
                        <a:lnTo>
                          <a:pt x="3" y="28"/>
                        </a:lnTo>
                        <a:lnTo>
                          <a:pt x="0" y="35"/>
                        </a:lnTo>
                        <a:lnTo>
                          <a:pt x="0" y="44"/>
                        </a:lnTo>
                        <a:lnTo>
                          <a:pt x="0" y="53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3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8" name=""/>
                  <p:cNvSpPr/>
                  <p:nvPr/>
                </p:nvSpPr>
                <p:spPr>
                  <a:xfrm flipH="1">
                    <a:off x="3416040" y="537084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0" y="83"/>
                        </a:lnTo>
                        <a:lnTo>
                          <a:pt x="67" y="79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3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2" y="2"/>
                        </a:lnTo>
                        <a:lnTo>
                          <a:pt x="44" y="0"/>
                        </a:lnTo>
                        <a:lnTo>
                          <a:pt x="35" y="2"/>
                        </a:lnTo>
                        <a:lnTo>
                          <a:pt x="28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3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9"/>
                        </a:lnTo>
                        <a:lnTo>
                          <a:pt x="28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9" name=""/>
                  <p:cNvSpPr/>
                  <p:nvPr/>
                </p:nvSpPr>
                <p:spPr>
                  <a:xfrm flipH="1">
                    <a:off x="3263760" y="53974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7">
                        <a:moveTo>
                          <a:pt x="44" y="87"/>
                        </a:moveTo>
                        <a:lnTo>
                          <a:pt x="53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5" y="74"/>
                        </a:lnTo>
                        <a:lnTo>
                          <a:pt x="80" y="67"/>
                        </a:lnTo>
                        <a:lnTo>
                          <a:pt x="83" y="59"/>
                        </a:lnTo>
                        <a:lnTo>
                          <a:pt x="86" y="52"/>
                        </a:lnTo>
                        <a:lnTo>
                          <a:pt x="88" y="43"/>
                        </a:lnTo>
                        <a:lnTo>
                          <a:pt x="86" y="35"/>
                        </a:lnTo>
                        <a:lnTo>
                          <a:pt x="83" y="26"/>
                        </a:lnTo>
                        <a:lnTo>
                          <a:pt x="80" y="19"/>
                        </a:lnTo>
                        <a:lnTo>
                          <a:pt x="75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5" y="26"/>
                        </a:lnTo>
                        <a:lnTo>
                          <a:pt x="2" y="35"/>
                        </a:lnTo>
                        <a:lnTo>
                          <a:pt x="0" y="43"/>
                        </a:lnTo>
                        <a:lnTo>
                          <a:pt x="2" y="52"/>
                        </a:lnTo>
                        <a:lnTo>
                          <a:pt x="5" y="59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5" y="86"/>
                        </a:lnTo>
                        <a:lnTo>
                          <a:pt x="44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40" name=""/>
                  <p:cNvSpPr/>
                  <p:nvPr/>
                </p:nvSpPr>
                <p:spPr>
                  <a:xfrm flipH="1">
                    <a:off x="3259440" y="5394240"/>
                    <a:ext cx="32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55" h="55">
                        <a:moveTo>
                          <a:pt x="27" y="55"/>
                        </a:moveTo>
                        <a:lnTo>
                          <a:pt x="33" y="55"/>
                        </a:lnTo>
                        <a:lnTo>
                          <a:pt x="38" y="54"/>
                        </a:lnTo>
                        <a:lnTo>
                          <a:pt x="42" y="51"/>
                        </a:lnTo>
                        <a:lnTo>
                          <a:pt x="46" y="48"/>
                        </a:lnTo>
                        <a:lnTo>
                          <a:pt x="51" y="44"/>
                        </a:lnTo>
                        <a:lnTo>
                          <a:pt x="54" y="39"/>
                        </a:lnTo>
                        <a:lnTo>
                          <a:pt x="55" y="34"/>
                        </a:lnTo>
                        <a:lnTo>
                          <a:pt x="55" y="28"/>
                        </a:lnTo>
                        <a:lnTo>
                          <a:pt x="55" y="22"/>
                        </a:lnTo>
                        <a:lnTo>
                          <a:pt x="54" y="18"/>
                        </a:lnTo>
                        <a:lnTo>
                          <a:pt x="51" y="13"/>
                        </a:lnTo>
                        <a:lnTo>
                          <a:pt x="46" y="9"/>
                        </a:lnTo>
                        <a:lnTo>
                          <a:pt x="42" y="6"/>
                        </a:lnTo>
                        <a:lnTo>
                          <a:pt x="38" y="3"/>
                        </a:lnTo>
                        <a:lnTo>
                          <a:pt x="33" y="2"/>
                        </a:lnTo>
                        <a:lnTo>
                          <a:pt x="27" y="0"/>
                        </a:lnTo>
                        <a:lnTo>
                          <a:pt x="22" y="2"/>
                        </a:lnTo>
                        <a:lnTo>
                          <a:pt x="16" y="3"/>
                        </a:lnTo>
                        <a:lnTo>
                          <a:pt x="11" y="6"/>
                        </a:lnTo>
                        <a:lnTo>
                          <a:pt x="8" y="9"/>
                        </a:lnTo>
                        <a:lnTo>
                          <a:pt x="4" y="13"/>
                        </a:lnTo>
                        <a:lnTo>
                          <a:pt x="1" y="18"/>
                        </a:lnTo>
                        <a:lnTo>
                          <a:pt x="0" y="22"/>
                        </a:lnTo>
                        <a:lnTo>
                          <a:pt x="0" y="28"/>
                        </a:lnTo>
                        <a:lnTo>
                          <a:pt x="0" y="34"/>
                        </a:lnTo>
                        <a:lnTo>
                          <a:pt x="1" y="39"/>
                        </a:lnTo>
                        <a:lnTo>
                          <a:pt x="4" y="44"/>
                        </a:lnTo>
                        <a:lnTo>
                          <a:pt x="8" y="48"/>
                        </a:lnTo>
                        <a:lnTo>
                          <a:pt x="11" y="51"/>
                        </a:lnTo>
                        <a:lnTo>
                          <a:pt x="16" y="54"/>
                        </a:lnTo>
                        <a:lnTo>
                          <a:pt x="22" y="55"/>
                        </a:lnTo>
                        <a:lnTo>
                          <a:pt x="27" y="5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441" name=""/>
              <p:cNvGrpSpPr/>
              <p:nvPr/>
            </p:nvGrpSpPr>
            <p:grpSpPr>
              <a:xfrm>
                <a:off x="3795840" y="5079960"/>
                <a:ext cx="890280" cy="309600"/>
                <a:chOff x="3795840" y="5079960"/>
                <a:chExt cx="890280" cy="309600"/>
              </a:xfrm>
            </p:grpSpPr>
            <p:grpSp>
              <p:nvGrpSpPr>
                <p:cNvPr id="442" name=""/>
                <p:cNvGrpSpPr/>
                <p:nvPr/>
              </p:nvGrpSpPr>
              <p:grpSpPr>
                <a:xfrm>
                  <a:off x="4526640" y="5178960"/>
                  <a:ext cx="159480" cy="210600"/>
                  <a:chOff x="4526640" y="5178960"/>
                  <a:chExt cx="159480" cy="210600"/>
                </a:xfrm>
              </p:grpSpPr>
              <p:sp>
                <p:nvSpPr>
                  <p:cNvPr id="443" name=""/>
                  <p:cNvSpPr/>
                  <p:nvPr/>
                </p:nvSpPr>
                <p:spPr>
                  <a:xfrm>
                    <a:off x="4527720" y="5181840"/>
                    <a:ext cx="155160" cy="198360"/>
                  </a:xfrm>
                  <a:custGeom>
                    <a:avLst/>
                    <a:gdLst/>
                    <a:ahLst/>
                    <a:rect l="l" t="t" r="r" b="b"/>
                    <a:pathLst>
                      <a:path w="3611" h="4998">
                        <a:moveTo>
                          <a:pt x="386" y="1616"/>
                        </a:moveTo>
                        <a:lnTo>
                          <a:pt x="1132" y="239"/>
                        </a:lnTo>
                        <a:lnTo>
                          <a:pt x="1134" y="239"/>
                        </a:lnTo>
                        <a:lnTo>
                          <a:pt x="1134" y="239"/>
                        </a:lnTo>
                        <a:lnTo>
                          <a:pt x="1137" y="238"/>
                        </a:lnTo>
                        <a:lnTo>
                          <a:pt x="1140" y="236"/>
                        </a:lnTo>
                        <a:lnTo>
                          <a:pt x="1142" y="236"/>
                        </a:lnTo>
                        <a:lnTo>
                          <a:pt x="1147" y="233"/>
                        </a:lnTo>
                        <a:lnTo>
                          <a:pt x="1151" y="232"/>
                        </a:lnTo>
                        <a:lnTo>
                          <a:pt x="1157" y="229"/>
                        </a:lnTo>
                        <a:lnTo>
                          <a:pt x="1163" y="228"/>
                        </a:lnTo>
                        <a:lnTo>
                          <a:pt x="1170" y="225"/>
                        </a:lnTo>
                        <a:lnTo>
                          <a:pt x="1177" y="220"/>
                        </a:lnTo>
                        <a:lnTo>
                          <a:pt x="1186" y="217"/>
                        </a:lnTo>
                        <a:lnTo>
                          <a:pt x="1204" y="210"/>
                        </a:lnTo>
                        <a:lnTo>
                          <a:pt x="1224" y="203"/>
                        </a:lnTo>
                        <a:lnTo>
                          <a:pt x="1246" y="194"/>
                        </a:lnTo>
                        <a:lnTo>
                          <a:pt x="1271" y="184"/>
                        </a:lnTo>
                        <a:lnTo>
                          <a:pt x="1297" y="175"/>
                        </a:lnTo>
                        <a:lnTo>
                          <a:pt x="1325" y="164"/>
                        </a:lnTo>
                        <a:lnTo>
                          <a:pt x="1354" y="153"/>
                        </a:lnTo>
                        <a:lnTo>
                          <a:pt x="1383" y="143"/>
                        </a:lnTo>
                        <a:lnTo>
                          <a:pt x="1415" y="131"/>
                        </a:lnTo>
                        <a:lnTo>
                          <a:pt x="1448" y="121"/>
                        </a:lnTo>
                        <a:lnTo>
                          <a:pt x="1482" y="110"/>
                        </a:lnTo>
                        <a:lnTo>
                          <a:pt x="1515" y="98"/>
                        </a:lnTo>
                        <a:lnTo>
                          <a:pt x="1587" y="76"/>
                        </a:lnTo>
                        <a:lnTo>
                          <a:pt x="1658" y="56"/>
                        </a:lnTo>
                        <a:lnTo>
                          <a:pt x="1730" y="38"/>
                        </a:lnTo>
                        <a:lnTo>
                          <a:pt x="1766" y="29"/>
                        </a:lnTo>
                        <a:lnTo>
                          <a:pt x="1801" y="24"/>
                        </a:lnTo>
                        <a:lnTo>
                          <a:pt x="1836" y="16"/>
                        </a:lnTo>
                        <a:lnTo>
                          <a:pt x="1870" y="11"/>
                        </a:lnTo>
                        <a:lnTo>
                          <a:pt x="1903" y="8"/>
                        </a:lnTo>
                        <a:lnTo>
                          <a:pt x="1935" y="3"/>
                        </a:lnTo>
                        <a:lnTo>
                          <a:pt x="1966" y="2"/>
                        </a:lnTo>
                        <a:lnTo>
                          <a:pt x="1996" y="0"/>
                        </a:lnTo>
                        <a:lnTo>
                          <a:pt x="2055" y="2"/>
                        </a:lnTo>
                        <a:lnTo>
                          <a:pt x="2116" y="3"/>
                        </a:lnTo>
                        <a:lnTo>
                          <a:pt x="2237" y="8"/>
                        </a:lnTo>
                        <a:lnTo>
                          <a:pt x="2296" y="11"/>
                        </a:lnTo>
                        <a:lnTo>
                          <a:pt x="2355" y="13"/>
                        </a:lnTo>
                        <a:lnTo>
                          <a:pt x="2412" y="18"/>
                        </a:lnTo>
                        <a:lnTo>
                          <a:pt x="2438" y="19"/>
                        </a:lnTo>
                        <a:lnTo>
                          <a:pt x="2465" y="22"/>
                        </a:lnTo>
                        <a:lnTo>
                          <a:pt x="2490" y="24"/>
                        </a:lnTo>
                        <a:lnTo>
                          <a:pt x="2515" y="25"/>
                        </a:lnTo>
                        <a:lnTo>
                          <a:pt x="2538" y="27"/>
                        </a:lnTo>
                        <a:lnTo>
                          <a:pt x="2560" y="29"/>
                        </a:lnTo>
                        <a:lnTo>
                          <a:pt x="2581" y="31"/>
                        </a:lnTo>
                        <a:lnTo>
                          <a:pt x="2601" y="32"/>
                        </a:lnTo>
                        <a:lnTo>
                          <a:pt x="2618" y="34"/>
                        </a:lnTo>
                        <a:lnTo>
                          <a:pt x="2634" y="35"/>
                        </a:lnTo>
                        <a:lnTo>
                          <a:pt x="2651" y="37"/>
                        </a:lnTo>
                        <a:lnTo>
                          <a:pt x="2664" y="38"/>
                        </a:lnTo>
                        <a:lnTo>
                          <a:pt x="2675" y="40"/>
                        </a:lnTo>
                        <a:lnTo>
                          <a:pt x="2684" y="40"/>
                        </a:lnTo>
                        <a:lnTo>
                          <a:pt x="2691" y="41"/>
                        </a:lnTo>
                        <a:lnTo>
                          <a:pt x="2697" y="41"/>
                        </a:lnTo>
                        <a:lnTo>
                          <a:pt x="2701" y="43"/>
                        </a:lnTo>
                        <a:lnTo>
                          <a:pt x="2701" y="43"/>
                        </a:lnTo>
                        <a:lnTo>
                          <a:pt x="2703" y="43"/>
                        </a:lnTo>
                        <a:lnTo>
                          <a:pt x="2704" y="43"/>
                        </a:lnTo>
                        <a:lnTo>
                          <a:pt x="2707" y="44"/>
                        </a:lnTo>
                        <a:lnTo>
                          <a:pt x="2712" y="45"/>
                        </a:lnTo>
                        <a:lnTo>
                          <a:pt x="2716" y="45"/>
                        </a:lnTo>
                        <a:lnTo>
                          <a:pt x="2723" y="48"/>
                        </a:lnTo>
                        <a:lnTo>
                          <a:pt x="2731" y="50"/>
                        </a:lnTo>
                        <a:lnTo>
                          <a:pt x="2739" y="53"/>
                        </a:lnTo>
                        <a:lnTo>
                          <a:pt x="2748" y="56"/>
                        </a:lnTo>
                        <a:lnTo>
                          <a:pt x="2758" y="59"/>
                        </a:lnTo>
                        <a:lnTo>
                          <a:pt x="2770" y="63"/>
                        </a:lnTo>
                        <a:lnTo>
                          <a:pt x="2782" y="66"/>
                        </a:lnTo>
                        <a:lnTo>
                          <a:pt x="2793" y="70"/>
                        </a:lnTo>
                        <a:lnTo>
                          <a:pt x="2808" y="75"/>
                        </a:lnTo>
                        <a:lnTo>
                          <a:pt x="2821" y="80"/>
                        </a:lnTo>
                        <a:lnTo>
                          <a:pt x="2837" y="85"/>
                        </a:lnTo>
                        <a:lnTo>
                          <a:pt x="2852" y="91"/>
                        </a:lnTo>
                        <a:lnTo>
                          <a:pt x="2868" y="96"/>
                        </a:lnTo>
                        <a:lnTo>
                          <a:pt x="2903" y="110"/>
                        </a:lnTo>
                        <a:lnTo>
                          <a:pt x="2938" y="123"/>
                        </a:lnTo>
                        <a:lnTo>
                          <a:pt x="2975" y="139"/>
                        </a:lnTo>
                        <a:lnTo>
                          <a:pt x="3015" y="155"/>
                        </a:lnTo>
                        <a:lnTo>
                          <a:pt x="3054" y="172"/>
                        </a:lnTo>
                        <a:lnTo>
                          <a:pt x="3095" y="190"/>
                        </a:lnTo>
                        <a:lnTo>
                          <a:pt x="3136" y="210"/>
                        </a:lnTo>
                        <a:lnTo>
                          <a:pt x="3178" y="231"/>
                        </a:lnTo>
                        <a:lnTo>
                          <a:pt x="3219" y="254"/>
                        </a:lnTo>
                        <a:lnTo>
                          <a:pt x="3258" y="276"/>
                        </a:lnTo>
                        <a:lnTo>
                          <a:pt x="3299" y="300"/>
                        </a:lnTo>
                        <a:lnTo>
                          <a:pt x="3337" y="325"/>
                        </a:lnTo>
                        <a:lnTo>
                          <a:pt x="3375" y="351"/>
                        </a:lnTo>
                        <a:lnTo>
                          <a:pt x="3410" y="379"/>
                        </a:lnTo>
                        <a:lnTo>
                          <a:pt x="3443" y="408"/>
                        </a:lnTo>
                        <a:lnTo>
                          <a:pt x="3459" y="423"/>
                        </a:lnTo>
                        <a:lnTo>
                          <a:pt x="3474" y="437"/>
                        </a:lnTo>
                        <a:lnTo>
                          <a:pt x="3488" y="453"/>
                        </a:lnTo>
                        <a:lnTo>
                          <a:pt x="3503" y="468"/>
                        </a:lnTo>
                        <a:lnTo>
                          <a:pt x="3516" y="484"/>
                        </a:lnTo>
                        <a:lnTo>
                          <a:pt x="3528" y="500"/>
                        </a:lnTo>
                        <a:lnTo>
                          <a:pt x="3539" y="516"/>
                        </a:lnTo>
                        <a:lnTo>
                          <a:pt x="3551" y="532"/>
                        </a:lnTo>
                        <a:lnTo>
                          <a:pt x="3560" y="548"/>
                        </a:lnTo>
                        <a:lnTo>
                          <a:pt x="3570" y="566"/>
                        </a:lnTo>
                        <a:lnTo>
                          <a:pt x="3577" y="583"/>
                        </a:lnTo>
                        <a:lnTo>
                          <a:pt x="3584" y="599"/>
                        </a:lnTo>
                        <a:lnTo>
                          <a:pt x="3589" y="618"/>
                        </a:lnTo>
                        <a:lnTo>
                          <a:pt x="3595" y="636"/>
                        </a:lnTo>
                        <a:lnTo>
                          <a:pt x="3599" y="653"/>
                        </a:lnTo>
                        <a:lnTo>
                          <a:pt x="3600" y="672"/>
                        </a:lnTo>
                        <a:lnTo>
                          <a:pt x="3602" y="691"/>
                        </a:lnTo>
                        <a:lnTo>
                          <a:pt x="3605" y="710"/>
                        </a:lnTo>
                        <a:lnTo>
                          <a:pt x="3606" y="730"/>
                        </a:lnTo>
                        <a:lnTo>
                          <a:pt x="3608" y="751"/>
                        </a:lnTo>
                        <a:lnTo>
                          <a:pt x="3608" y="773"/>
                        </a:lnTo>
                        <a:lnTo>
                          <a:pt x="3609" y="794"/>
                        </a:lnTo>
                        <a:lnTo>
                          <a:pt x="3611" y="841"/>
                        </a:lnTo>
                        <a:lnTo>
                          <a:pt x="3611" y="891"/>
                        </a:lnTo>
                        <a:lnTo>
                          <a:pt x="3611" y="942"/>
                        </a:lnTo>
                        <a:lnTo>
                          <a:pt x="3611" y="993"/>
                        </a:lnTo>
                        <a:lnTo>
                          <a:pt x="3609" y="1048"/>
                        </a:lnTo>
                        <a:lnTo>
                          <a:pt x="3608" y="1103"/>
                        </a:lnTo>
                        <a:lnTo>
                          <a:pt x="3605" y="1159"/>
                        </a:lnTo>
                        <a:lnTo>
                          <a:pt x="3600" y="1217"/>
                        </a:lnTo>
                        <a:lnTo>
                          <a:pt x="3598" y="1275"/>
                        </a:lnTo>
                        <a:lnTo>
                          <a:pt x="3592" y="1334"/>
                        </a:lnTo>
                        <a:lnTo>
                          <a:pt x="3586" y="1392"/>
                        </a:lnTo>
                        <a:lnTo>
                          <a:pt x="3580" y="1450"/>
                        </a:lnTo>
                        <a:lnTo>
                          <a:pt x="3573" y="1507"/>
                        </a:lnTo>
                        <a:lnTo>
                          <a:pt x="3566" y="1565"/>
                        </a:lnTo>
                        <a:lnTo>
                          <a:pt x="3558" y="1622"/>
                        </a:lnTo>
                        <a:lnTo>
                          <a:pt x="3548" y="1678"/>
                        </a:lnTo>
                        <a:lnTo>
                          <a:pt x="3539" y="1731"/>
                        </a:lnTo>
                        <a:lnTo>
                          <a:pt x="3529" y="1784"/>
                        </a:lnTo>
                        <a:lnTo>
                          <a:pt x="3517" y="1835"/>
                        </a:lnTo>
                        <a:lnTo>
                          <a:pt x="3506" y="1884"/>
                        </a:lnTo>
                        <a:lnTo>
                          <a:pt x="3493" y="1931"/>
                        </a:lnTo>
                        <a:lnTo>
                          <a:pt x="3487" y="1953"/>
                        </a:lnTo>
                        <a:lnTo>
                          <a:pt x="3480" y="1975"/>
                        </a:lnTo>
                        <a:lnTo>
                          <a:pt x="3472" y="1997"/>
                        </a:lnTo>
                        <a:lnTo>
                          <a:pt x="3465" y="2017"/>
                        </a:lnTo>
                        <a:lnTo>
                          <a:pt x="3458" y="2036"/>
                        </a:lnTo>
                        <a:lnTo>
                          <a:pt x="3443" y="2074"/>
                        </a:lnTo>
                        <a:lnTo>
                          <a:pt x="3436" y="2090"/>
                        </a:lnTo>
                        <a:lnTo>
                          <a:pt x="3427" y="2107"/>
                        </a:lnTo>
                        <a:lnTo>
                          <a:pt x="3420" y="2122"/>
                        </a:lnTo>
                        <a:lnTo>
                          <a:pt x="3411" y="2137"/>
                        </a:lnTo>
                        <a:lnTo>
                          <a:pt x="3402" y="2151"/>
                        </a:lnTo>
                        <a:lnTo>
                          <a:pt x="3394" y="2164"/>
                        </a:lnTo>
                        <a:lnTo>
                          <a:pt x="3385" y="2176"/>
                        </a:lnTo>
                        <a:lnTo>
                          <a:pt x="3376" y="2186"/>
                        </a:lnTo>
                        <a:lnTo>
                          <a:pt x="3367" y="2195"/>
                        </a:lnTo>
                        <a:lnTo>
                          <a:pt x="3348" y="2215"/>
                        </a:lnTo>
                        <a:lnTo>
                          <a:pt x="3327" y="2237"/>
                        </a:lnTo>
                        <a:lnTo>
                          <a:pt x="3305" y="2259"/>
                        </a:lnTo>
                        <a:lnTo>
                          <a:pt x="3280" y="2282"/>
                        </a:lnTo>
                        <a:lnTo>
                          <a:pt x="3255" y="2308"/>
                        </a:lnTo>
                        <a:lnTo>
                          <a:pt x="3229" y="2333"/>
                        </a:lnTo>
                        <a:lnTo>
                          <a:pt x="3201" y="2359"/>
                        </a:lnTo>
                        <a:lnTo>
                          <a:pt x="3174" y="2387"/>
                        </a:lnTo>
                        <a:lnTo>
                          <a:pt x="3115" y="2443"/>
                        </a:lnTo>
                        <a:lnTo>
                          <a:pt x="2997" y="2555"/>
                        </a:lnTo>
                        <a:lnTo>
                          <a:pt x="2940" y="2609"/>
                        </a:lnTo>
                        <a:lnTo>
                          <a:pt x="2911" y="2635"/>
                        </a:lnTo>
                        <a:lnTo>
                          <a:pt x="2885" y="2661"/>
                        </a:lnTo>
                        <a:lnTo>
                          <a:pt x="2857" y="2686"/>
                        </a:lnTo>
                        <a:lnTo>
                          <a:pt x="2833" y="2709"/>
                        </a:lnTo>
                        <a:lnTo>
                          <a:pt x="2808" y="2733"/>
                        </a:lnTo>
                        <a:lnTo>
                          <a:pt x="2785" y="2754"/>
                        </a:lnTo>
                        <a:lnTo>
                          <a:pt x="2763" y="2773"/>
                        </a:lnTo>
                        <a:lnTo>
                          <a:pt x="2744" y="2792"/>
                        </a:lnTo>
                        <a:lnTo>
                          <a:pt x="2725" y="2808"/>
                        </a:lnTo>
                        <a:lnTo>
                          <a:pt x="2718" y="2816"/>
                        </a:lnTo>
                        <a:lnTo>
                          <a:pt x="2709" y="2824"/>
                        </a:lnTo>
                        <a:lnTo>
                          <a:pt x="2701" y="2830"/>
                        </a:lnTo>
                        <a:lnTo>
                          <a:pt x="2688" y="2842"/>
                        </a:lnTo>
                        <a:lnTo>
                          <a:pt x="2684" y="2848"/>
                        </a:lnTo>
                        <a:lnTo>
                          <a:pt x="2678" y="2852"/>
                        </a:lnTo>
                        <a:lnTo>
                          <a:pt x="2674" y="2855"/>
                        </a:lnTo>
                        <a:lnTo>
                          <a:pt x="2669" y="2859"/>
                        </a:lnTo>
                        <a:lnTo>
                          <a:pt x="2667" y="2862"/>
                        </a:lnTo>
                        <a:lnTo>
                          <a:pt x="2665" y="2864"/>
                        </a:lnTo>
                        <a:lnTo>
                          <a:pt x="2662" y="2865"/>
                        </a:lnTo>
                        <a:lnTo>
                          <a:pt x="2662" y="2867"/>
                        </a:lnTo>
                        <a:lnTo>
                          <a:pt x="2661" y="2867"/>
                        </a:lnTo>
                        <a:lnTo>
                          <a:pt x="2661" y="2867"/>
                        </a:lnTo>
                        <a:lnTo>
                          <a:pt x="2659" y="2868"/>
                        </a:lnTo>
                        <a:lnTo>
                          <a:pt x="2656" y="2869"/>
                        </a:lnTo>
                        <a:lnTo>
                          <a:pt x="2653" y="2871"/>
                        </a:lnTo>
                        <a:lnTo>
                          <a:pt x="2649" y="2874"/>
                        </a:lnTo>
                        <a:lnTo>
                          <a:pt x="2643" y="2877"/>
                        </a:lnTo>
                        <a:lnTo>
                          <a:pt x="2637" y="2880"/>
                        </a:lnTo>
                        <a:lnTo>
                          <a:pt x="2630" y="2884"/>
                        </a:lnTo>
                        <a:lnTo>
                          <a:pt x="2623" y="2888"/>
                        </a:lnTo>
                        <a:lnTo>
                          <a:pt x="2616" y="2893"/>
                        </a:lnTo>
                        <a:lnTo>
                          <a:pt x="2605" y="2897"/>
                        </a:lnTo>
                        <a:lnTo>
                          <a:pt x="2595" y="2903"/>
                        </a:lnTo>
                        <a:lnTo>
                          <a:pt x="2585" y="2909"/>
                        </a:lnTo>
                        <a:lnTo>
                          <a:pt x="2562" y="2922"/>
                        </a:lnTo>
                        <a:lnTo>
                          <a:pt x="2550" y="2929"/>
                        </a:lnTo>
                        <a:lnTo>
                          <a:pt x="2524" y="2944"/>
                        </a:lnTo>
                        <a:lnTo>
                          <a:pt x="2495" y="2961"/>
                        </a:lnTo>
                        <a:lnTo>
                          <a:pt x="2465" y="2979"/>
                        </a:lnTo>
                        <a:lnTo>
                          <a:pt x="2433" y="2998"/>
                        </a:lnTo>
                        <a:lnTo>
                          <a:pt x="2400" y="3020"/>
                        </a:lnTo>
                        <a:lnTo>
                          <a:pt x="2366" y="3040"/>
                        </a:lnTo>
                        <a:lnTo>
                          <a:pt x="2331" y="3063"/>
                        </a:lnTo>
                        <a:lnTo>
                          <a:pt x="2296" y="3087"/>
                        </a:lnTo>
                        <a:lnTo>
                          <a:pt x="2260" y="3111"/>
                        </a:lnTo>
                        <a:lnTo>
                          <a:pt x="2224" y="3136"/>
                        </a:lnTo>
                        <a:lnTo>
                          <a:pt x="2189" y="3162"/>
                        </a:lnTo>
                        <a:lnTo>
                          <a:pt x="2152" y="3189"/>
                        </a:lnTo>
                        <a:lnTo>
                          <a:pt x="2117" y="3216"/>
                        </a:lnTo>
                        <a:lnTo>
                          <a:pt x="2084" y="3244"/>
                        </a:lnTo>
                        <a:lnTo>
                          <a:pt x="2050" y="3273"/>
                        </a:lnTo>
                        <a:lnTo>
                          <a:pt x="2018" y="3302"/>
                        </a:lnTo>
                        <a:lnTo>
                          <a:pt x="1989" y="3330"/>
                        </a:lnTo>
                        <a:lnTo>
                          <a:pt x="1960" y="3359"/>
                        </a:lnTo>
                        <a:lnTo>
                          <a:pt x="1934" y="3390"/>
                        </a:lnTo>
                        <a:lnTo>
                          <a:pt x="1909" y="3419"/>
                        </a:lnTo>
                        <a:lnTo>
                          <a:pt x="1887" y="3448"/>
                        </a:lnTo>
                        <a:lnTo>
                          <a:pt x="1877" y="3463"/>
                        </a:lnTo>
                        <a:lnTo>
                          <a:pt x="1868" y="3477"/>
                        </a:lnTo>
                        <a:lnTo>
                          <a:pt x="1859" y="3493"/>
                        </a:lnTo>
                        <a:lnTo>
                          <a:pt x="1851" y="3508"/>
                        </a:lnTo>
                        <a:lnTo>
                          <a:pt x="1845" y="3522"/>
                        </a:lnTo>
                        <a:lnTo>
                          <a:pt x="1839" y="3537"/>
                        </a:lnTo>
                        <a:lnTo>
                          <a:pt x="1814" y="3597"/>
                        </a:lnTo>
                        <a:lnTo>
                          <a:pt x="1788" y="3655"/>
                        </a:lnTo>
                        <a:lnTo>
                          <a:pt x="1760" y="3713"/>
                        </a:lnTo>
                        <a:lnTo>
                          <a:pt x="1731" y="3770"/>
                        </a:lnTo>
                        <a:lnTo>
                          <a:pt x="1702" y="3825"/>
                        </a:lnTo>
                        <a:lnTo>
                          <a:pt x="1673" y="3878"/>
                        </a:lnTo>
                        <a:lnTo>
                          <a:pt x="1658" y="3903"/>
                        </a:lnTo>
                        <a:lnTo>
                          <a:pt x="1644" y="3927"/>
                        </a:lnTo>
                        <a:lnTo>
                          <a:pt x="1629" y="3951"/>
                        </a:lnTo>
                        <a:lnTo>
                          <a:pt x="1615" y="3973"/>
                        </a:lnTo>
                        <a:lnTo>
                          <a:pt x="1601" y="3994"/>
                        </a:lnTo>
                        <a:lnTo>
                          <a:pt x="1588" y="4016"/>
                        </a:lnTo>
                        <a:lnTo>
                          <a:pt x="1575" y="4035"/>
                        </a:lnTo>
                        <a:lnTo>
                          <a:pt x="1564" y="4054"/>
                        </a:lnTo>
                        <a:lnTo>
                          <a:pt x="1552" y="4070"/>
                        </a:lnTo>
                        <a:lnTo>
                          <a:pt x="1540" y="4086"/>
                        </a:lnTo>
                        <a:lnTo>
                          <a:pt x="1530" y="4102"/>
                        </a:lnTo>
                        <a:lnTo>
                          <a:pt x="1521" y="4115"/>
                        </a:lnTo>
                        <a:lnTo>
                          <a:pt x="1513" y="4127"/>
                        </a:lnTo>
                        <a:lnTo>
                          <a:pt x="1505" y="4137"/>
                        </a:lnTo>
                        <a:lnTo>
                          <a:pt x="1498" y="4146"/>
                        </a:lnTo>
                        <a:lnTo>
                          <a:pt x="1494" y="4153"/>
                        </a:lnTo>
                        <a:lnTo>
                          <a:pt x="1489" y="4159"/>
                        </a:lnTo>
                        <a:lnTo>
                          <a:pt x="1486" y="4163"/>
                        </a:lnTo>
                        <a:lnTo>
                          <a:pt x="1483" y="4165"/>
                        </a:lnTo>
                        <a:lnTo>
                          <a:pt x="1483" y="4166"/>
                        </a:lnTo>
                        <a:lnTo>
                          <a:pt x="1482" y="4166"/>
                        </a:lnTo>
                        <a:lnTo>
                          <a:pt x="1482" y="4168"/>
                        </a:lnTo>
                        <a:lnTo>
                          <a:pt x="1480" y="4171"/>
                        </a:lnTo>
                        <a:lnTo>
                          <a:pt x="1478" y="4172"/>
                        </a:lnTo>
                        <a:lnTo>
                          <a:pt x="1476" y="4177"/>
                        </a:lnTo>
                        <a:lnTo>
                          <a:pt x="1472" y="4179"/>
                        </a:lnTo>
                        <a:lnTo>
                          <a:pt x="1469" y="4184"/>
                        </a:lnTo>
                        <a:lnTo>
                          <a:pt x="1464" y="4190"/>
                        </a:lnTo>
                        <a:lnTo>
                          <a:pt x="1460" y="4195"/>
                        </a:lnTo>
                        <a:lnTo>
                          <a:pt x="1454" y="4201"/>
                        </a:lnTo>
                        <a:lnTo>
                          <a:pt x="1443" y="4216"/>
                        </a:lnTo>
                        <a:lnTo>
                          <a:pt x="1429" y="4232"/>
                        </a:lnTo>
                        <a:lnTo>
                          <a:pt x="1415" y="4249"/>
                        </a:lnTo>
                        <a:lnTo>
                          <a:pt x="1400" y="4268"/>
                        </a:lnTo>
                        <a:lnTo>
                          <a:pt x="1383" y="4289"/>
                        </a:lnTo>
                        <a:lnTo>
                          <a:pt x="1365" y="4309"/>
                        </a:lnTo>
                        <a:lnTo>
                          <a:pt x="1346" y="4332"/>
                        </a:lnTo>
                        <a:lnTo>
                          <a:pt x="1328" y="4354"/>
                        </a:lnTo>
                        <a:lnTo>
                          <a:pt x="1307" y="4379"/>
                        </a:lnTo>
                        <a:lnTo>
                          <a:pt x="1268" y="4427"/>
                        </a:lnTo>
                        <a:lnTo>
                          <a:pt x="1227" y="4474"/>
                        </a:lnTo>
                        <a:lnTo>
                          <a:pt x="1207" y="4497"/>
                        </a:lnTo>
                        <a:lnTo>
                          <a:pt x="1188" y="4520"/>
                        </a:lnTo>
                        <a:lnTo>
                          <a:pt x="1169" y="4542"/>
                        </a:lnTo>
                        <a:lnTo>
                          <a:pt x="1151" y="4563"/>
                        </a:lnTo>
                        <a:lnTo>
                          <a:pt x="1135" y="4583"/>
                        </a:lnTo>
                        <a:lnTo>
                          <a:pt x="1119" y="4602"/>
                        </a:lnTo>
                        <a:lnTo>
                          <a:pt x="1105" y="4620"/>
                        </a:lnTo>
                        <a:lnTo>
                          <a:pt x="1091" y="4634"/>
                        </a:lnTo>
                        <a:lnTo>
                          <a:pt x="1080" y="4647"/>
                        </a:lnTo>
                        <a:lnTo>
                          <a:pt x="1074" y="4653"/>
                        </a:lnTo>
                        <a:lnTo>
                          <a:pt x="1070" y="4659"/>
                        </a:lnTo>
                        <a:lnTo>
                          <a:pt x="1065" y="4663"/>
                        </a:lnTo>
                        <a:lnTo>
                          <a:pt x="1062" y="4668"/>
                        </a:lnTo>
                        <a:lnTo>
                          <a:pt x="1059" y="4671"/>
                        </a:lnTo>
                        <a:lnTo>
                          <a:pt x="1056" y="4673"/>
                        </a:lnTo>
                        <a:lnTo>
                          <a:pt x="1054" y="4676"/>
                        </a:lnTo>
                        <a:lnTo>
                          <a:pt x="1052" y="4678"/>
                        </a:lnTo>
                        <a:lnTo>
                          <a:pt x="1052" y="4679"/>
                        </a:lnTo>
                        <a:lnTo>
                          <a:pt x="1051" y="4679"/>
                        </a:lnTo>
                        <a:lnTo>
                          <a:pt x="1051" y="4681"/>
                        </a:lnTo>
                        <a:lnTo>
                          <a:pt x="1048" y="4684"/>
                        </a:lnTo>
                        <a:lnTo>
                          <a:pt x="1043" y="4688"/>
                        </a:lnTo>
                        <a:lnTo>
                          <a:pt x="1038" y="4694"/>
                        </a:lnTo>
                        <a:lnTo>
                          <a:pt x="1030" y="4701"/>
                        </a:lnTo>
                        <a:lnTo>
                          <a:pt x="1022" y="4710"/>
                        </a:lnTo>
                        <a:lnTo>
                          <a:pt x="1013" y="4720"/>
                        </a:lnTo>
                        <a:lnTo>
                          <a:pt x="1003" y="4732"/>
                        </a:lnTo>
                        <a:lnTo>
                          <a:pt x="991" y="4743"/>
                        </a:lnTo>
                        <a:lnTo>
                          <a:pt x="978" y="4755"/>
                        </a:lnTo>
                        <a:lnTo>
                          <a:pt x="965" y="4768"/>
                        </a:lnTo>
                        <a:lnTo>
                          <a:pt x="952" y="4783"/>
                        </a:lnTo>
                        <a:lnTo>
                          <a:pt x="924" y="4810"/>
                        </a:lnTo>
                        <a:lnTo>
                          <a:pt x="895" y="4840"/>
                        </a:lnTo>
                        <a:lnTo>
                          <a:pt x="864" y="4870"/>
                        </a:lnTo>
                        <a:lnTo>
                          <a:pt x="836" y="4898"/>
                        </a:lnTo>
                        <a:lnTo>
                          <a:pt x="822" y="4911"/>
                        </a:lnTo>
                        <a:lnTo>
                          <a:pt x="810" y="4924"/>
                        </a:lnTo>
                        <a:lnTo>
                          <a:pt x="797" y="4936"/>
                        </a:lnTo>
                        <a:lnTo>
                          <a:pt x="785" y="4947"/>
                        </a:lnTo>
                        <a:lnTo>
                          <a:pt x="775" y="4958"/>
                        </a:lnTo>
                        <a:lnTo>
                          <a:pt x="765" y="4968"/>
                        </a:lnTo>
                        <a:lnTo>
                          <a:pt x="758" y="4975"/>
                        </a:lnTo>
                        <a:lnTo>
                          <a:pt x="751" y="4982"/>
                        </a:lnTo>
                        <a:lnTo>
                          <a:pt x="745" y="4988"/>
                        </a:lnTo>
                        <a:lnTo>
                          <a:pt x="740" y="4991"/>
                        </a:lnTo>
                        <a:lnTo>
                          <a:pt x="737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2" y="4995"/>
                        </a:lnTo>
                        <a:lnTo>
                          <a:pt x="724" y="4995"/>
                        </a:lnTo>
                        <a:lnTo>
                          <a:pt x="716" y="4995"/>
                        </a:lnTo>
                        <a:lnTo>
                          <a:pt x="704" y="4995"/>
                        </a:lnTo>
                        <a:lnTo>
                          <a:pt x="691" y="4997"/>
                        </a:lnTo>
                        <a:lnTo>
                          <a:pt x="675" y="4997"/>
                        </a:lnTo>
                        <a:lnTo>
                          <a:pt x="659" y="4997"/>
                        </a:lnTo>
                        <a:lnTo>
                          <a:pt x="640" y="4997"/>
                        </a:lnTo>
                        <a:lnTo>
                          <a:pt x="599" y="4997"/>
                        </a:lnTo>
                        <a:lnTo>
                          <a:pt x="577" y="4998"/>
                        </a:lnTo>
                        <a:lnTo>
                          <a:pt x="394" y="4998"/>
                        </a:lnTo>
                        <a:lnTo>
                          <a:pt x="373" y="4997"/>
                        </a:lnTo>
                        <a:lnTo>
                          <a:pt x="332" y="4997"/>
                        </a:lnTo>
                        <a:lnTo>
                          <a:pt x="315" y="4997"/>
                        </a:lnTo>
                        <a:lnTo>
                          <a:pt x="297" y="4997"/>
                        </a:lnTo>
                        <a:lnTo>
                          <a:pt x="283" y="4997"/>
                        </a:lnTo>
                        <a:lnTo>
                          <a:pt x="270" y="4995"/>
                        </a:lnTo>
                        <a:lnTo>
                          <a:pt x="258" y="4995"/>
                        </a:lnTo>
                        <a:lnTo>
                          <a:pt x="249" y="4995"/>
                        </a:lnTo>
                        <a:lnTo>
                          <a:pt x="243" y="4995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8" y="4994"/>
                        </a:lnTo>
                        <a:lnTo>
                          <a:pt x="238" y="4993"/>
                        </a:lnTo>
                        <a:lnTo>
                          <a:pt x="236" y="4993"/>
                        </a:lnTo>
                        <a:lnTo>
                          <a:pt x="233" y="4987"/>
                        </a:lnTo>
                        <a:lnTo>
                          <a:pt x="232" y="4984"/>
                        </a:lnTo>
                        <a:lnTo>
                          <a:pt x="229" y="4975"/>
                        </a:lnTo>
                        <a:lnTo>
                          <a:pt x="223" y="4965"/>
                        </a:lnTo>
                        <a:lnTo>
                          <a:pt x="219" y="4953"/>
                        </a:lnTo>
                        <a:lnTo>
                          <a:pt x="211" y="4939"/>
                        </a:lnTo>
                        <a:lnTo>
                          <a:pt x="204" y="4924"/>
                        </a:lnTo>
                        <a:lnTo>
                          <a:pt x="197" y="4907"/>
                        </a:lnTo>
                        <a:lnTo>
                          <a:pt x="190" y="4888"/>
                        </a:lnTo>
                        <a:lnTo>
                          <a:pt x="181" y="4869"/>
                        </a:lnTo>
                        <a:lnTo>
                          <a:pt x="172" y="4848"/>
                        </a:lnTo>
                        <a:lnTo>
                          <a:pt x="155" y="4806"/>
                        </a:lnTo>
                        <a:lnTo>
                          <a:pt x="118" y="4717"/>
                        </a:lnTo>
                        <a:lnTo>
                          <a:pt x="99" y="4675"/>
                        </a:lnTo>
                        <a:lnTo>
                          <a:pt x="92" y="4655"/>
                        </a:lnTo>
                        <a:lnTo>
                          <a:pt x="83" y="4634"/>
                        </a:lnTo>
                        <a:lnTo>
                          <a:pt x="76" y="4617"/>
                        </a:lnTo>
                        <a:lnTo>
                          <a:pt x="69" y="4599"/>
                        </a:lnTo>
                        <a:lnTo>
                          <a:pt x="63" y="4582"/>
                        </a:lnTo>
                        <a:lnTo>
                          <a:pt x="57" y="4567"/>
                        </a:lnTo>
                        <a:lnTo>
                          <a:pt x="51" y="4554"/>
                        </a:lnTo>
                        <a:lnTo>
                          <a:pt x="48" y="4544"/>
                        </a:lnTo>
                        <a:lnTo>
                          <a:pt x="44" y="4535"/>
                        </a:lnTo>
                        <a:lnTo>
                          <a:pt x="42" y="4528"/>
                        </a:lnTo>
                        <a:lnTo>
                          <a:pt x="41" y="4525"/>
                        </a:lnTo>
                        <a:lnTo>
                          <a:pt x="41" y="4523"/>
                        </a:lnTo>
                        <a:lnTo>
                          <a:pt x="41" y="4522"/>
                        </a:lnTo>
                        <a:lnTo>
                          <a:pt x="41" y="4522"/>
                        </a:lnTo>
                        <a:lnTo>
                          <a:pt x="39" y="4520"/>
                        </a:lnTo>
                        <a:lnTo>
                          <a:pt x="38" y="4518"/>
                        </a:lnTo>
                        <a:lnTo>
                          <a:pt x="38" y="4515"/>
                        </a:lnTo>
                        <a:lnTo>
                          <a:pt x="37" y="4510"/>
                        </a:lnTo>
                        <a:lnTo>
                          <a:pt x="35" y="4506"/>
                        </a:lnTo>
                        <a:lnTo>
                          <a:pt x="34" y="4500"/>
                        </a:lnTo>
                        <a:lnTo>
                          <a:pt x="32" y="4494"/>
                        </a:lnTo>
                        <a:lnTo>
                          <a:pt x="29" y="4480"/>
                        </a:lnTo>
                        <a:lnTo>
                          <a:pt x="25" y="4464"/>
                        </a:lnTo>
                        <a:lnTo>
                          <a:pt x="12" y="4391"/>
                        </a:lnTo>
                        <a:lnTo>
                          <a:pt x="9" y="4375"/>
                        </a:lnTo>
                        <a:lnTo>
                          <a:pt x="6" y="4360"/>
                        </a:lnTo>
                        <a:lnTo>
                          <a:pt x="5" y="4353"/>
                        </a:lnTo>
                        <a:lnTo>
                          <a:pt x="3" y="4347"/>
                        </a:lnTo>
                        <a:lnTo>
                          <a:pt x="3" y="4341"/>
                        </a:lnTo>
                        <a:lnTo>
                          <a:pt x="2" y="4337"/>
                        </a:lnTo>
                        <a:lnTo>
                          <a:pt x="2" y="4334"/>
                        </a:lnTo>
                        <a:lnTo>
                          <a:pt x="0" y="4331"/>
                        </a:lnTo>
                        <a:lnTo>
                          <a:pt x="0" y="4330"/>
                        </a:lnTo>
                        <a:lnTo>
                          <a:pt x="0" y="4328"/>
                        </a:lnTo>
                        <a:lnTo>
                          <a:pt x="386" y="1616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44" name=""/>
                  <p:cNvSpPr/>
                  <p:nvPr/>
                </p:nvSpPr>
                <p:spPr>
                  <a:xfrm>
                    <a:off x="4526640" y="5178960"/>
                    <a:ext cx="159480" cy="210600"/>
                  </a:xfrm>
                  <a:custGeom>
                    <a:avLst/>
                    <a:gdLst/>
                    <a:ahLst/>
                    <a:rect l="l" t="t" r="r" b="b"/>
                    <a:pathLst>
                      <a:path w="3714" h="5306">
                        <a:moveTo>
                          <a:pt x="441" y="5306"/>
                        </a:moveTo>
                        <a:lnTo>
                          <a:pt x="425" y="5299"/>
                        </a:lnTo>
                        <a:lnTo>
                          <a:pt x="410" y="5291"/>
                        </a:lnTo>
                        <a:lnTo>
                          <a:pt x="394" y="5283"/>
                        </a:lnTo>
                        <a:lnTo>
                          <a:pt x="380" y="5274"/>
                        </a:lnTo>
                        <a:lnTo>
                          <a:pt x="365" y="5264"/>
                        </a:lnTo>
                        <a:lnTo>
                          <a:pt x="349" y="5254"/>
                        </a:lnTo>
                        <a:lnTo>
                          <a:pt x="336" y="5242"/>
                        </a:lnTo>
                        <a:lnTo>
                          <a:pt x="322" y="5229"/>
                        </a:lnTo>
                        <a:lnTo>
                          <a:pt x="307" y="5217"/>
                        </a:lnTo>
                        <a:lnTo>
                          <a:pt x="292" y="5203"/>
                        </a:lnTo>
                        <a:lnTo>
                          <a:pt x="279" y="5189"/>
                        </a:lnTo>
                        <a:lnTo>
                          <a:pt x="266" y="5175"/>
                        </a:lnTo>
                        <a:lnTo>
                          <a:pt x="240" y="5144"/>
                        </a:lnTo>
                        <a:lnTo>
                          <a:pt x="214" y="5111"/>
                        </a:lnTo>
                        <a:lnTo>
                          <a:pt x="190" y="5076"/>
                        </a:lnTo>
                        <a:lnTo>
                          <a:pt x="167" y="5039"/>
                        </a:lnTo>
                        <a:lnTo>
                          <a:pt x="145" y="5000"/>
                        </a:lnTo>
                        <a:lnTo>
                          <a:pt x="125" y="4961"/>
                        </a:lnTo>
                        <a:lnTo>
                          <a:pt x="106" y="4920"/>
                        </a:lnTo>
                        <a:lnTo>
                          <a:pt x="88" y="4879"/>
                        </a:lnTo>
                        <a:lnTo>
                          <a:pt x="72" y="4835"/>
                        </a:lnTo>
                        <a:lnTo>
                          <a:pt x="56" y="4792"/>
                        </a:lnTo>
                        <a:lnTo>
                          <a:pt x="43" y="4748"/>
                        </a:lnTo>
                        <a:lnTo>
                          <a:pt x="32" y="4704"/>
                        </a:lnTo>
                        <a:lnTo>
                          <a:pt x="23" y="4660"/>
                        </a:lnTo>
                        <a:lnTo>
                          <a:pt x="14" y="4615"/>
                        </a:lnTo>
                        <a:lnTo>
                          <a:pt x="8" y="4572"/>
                        </a:lnTo>
                        <a:lnTo>
                          <a:pt x="4" y="4528"/>
                        </a:lnTo>
                        <a:lnTo>
                          <a:pt x="1" y="4484"/>
                        </a:lnTo>
                        <a:lnTo>
                          <a:pt x="0" y="4442"/>
                        </a:lnTo>
                        <a:lnTo>
                          <a:pt x="2" y="4401"/>
                        </a:lnTo>
                        <a:lnTo>
                          <a:pt x="5" y="4360"/>
                        </a:lnTo>
                        <a:lnTo>
                          <a:pt x="8" y="4341"/>
                        </a:lnTo>
                        <a:lnTo>
                          <a:pt x="11" y="4321"/>
                        </a:lnTo>
                        <a:lnTo>
                          <a:pt x="16" y="4302"/>
                        </a:lnTo>
                        <a:lnTo>
                          <a:pt x="20" y="4285"/>
                        </a:lnTo>
                        <a:lnTo>
                          <a:pt x="24" y="4266"/>
                        </a:lnTo>
                        <a:lnTo>
                          <a:pt x="30" y="4248"/>
                        </a:lnTo>
                        <a:lnTo>
                          <a:pt x="36" y="4232"/>
                        </a:lnTo>
                        <a:lnTo>
                          <a:pt x="43" y="4215"/>
                        </a:lnTo>
                        <a:lnTo>
                          <a:pt x="51" y="4199"/>
                        </a:lnTo>
                        <a:lnTo>
                          <a:pt x="58" y="4183"/>
                        </a:lnTo>
                        <a:lnTo>
                          <a:pt x="67" y="4168"/>
                        </a:lnTo>
                        <a:lnTo>
                          <a:pt x="75" y="4153"/>
                        </a:lnTo>
                        <a:lnTo>
                          <a:pt x="71" y="4181"/>
                        </a:lnTo>
                        <a:lnTo>
                          <a:pt x="67" y="4210"/>
                        </a:lnTo>
                        <a:lnTo>
                          <a:pt x="65" y="4238"/>
                        </a:lnTo>
                        <a:lnTo>
                          <a:pt x="65" y="4266"/>
                        </a:lnTo>
                        <a:lnTo>
                          <a:pt x="67" y="4292"/>
                        </a:lnTo>
                        <a:lnTo>
                          <a:pt x="71" y="4319"/>
                        </a:lnTo>
                        <a:lnTo>
                          <a:pt x="75" y="4347"/>
                        </a:lnTo>
                        <a:lnTo>
                          <a:pt x="81" y="4373"/>
                        </a:lnTo>
                        <a:lnTo>
                          <a:pt x="88" y="4398"/>
                        </a:lnTo>
                        <a:lnTo>
                          <a:pt x="97" y="4424"/>
                        </a:lnTo>
                        <a:lnTo>
                          <a:pt x="115" y="4474"/>
                        </a:lnTo>
                        <a:lnTo>
                          <a:pt x="126" y="4499"/>
                        </a:lnTo>
                        <a:lnTo>
                          <a:pt x="137" y="4522"/>
                        </a:lnTo>
                        <a:lnTo>
                          <a:pt x="158" y="4567"/>
                        </a:lnTo>
                        <a:lnTo>
                          <a:pt x="180" y="4611"/>
                        </a:lnTo>
                        <a:lnTo>
                          <a:pt x="202" y="4652"/>
                        </a:lnTo>
                        <a:lnTo>
                          <a:pt x="212" y="4671"/>
                        </a:lnTo>
                        <a:lnTo>
                          <a:pt x="221" y="4690"/>
                        </a:lnTo>
                        <a:lnTo>
                          <a:pt x="230" y="4707"/>
                        </a:lnTo>
                        <a:lnTo>
                          <a:pt x="237" y="4725"/>
                        </a:lnTo>
                        <a:lnTo>
                          <a:pt x="244" y="4741"/>
                        </a:lnTo>
                        <a:lnTo>
                          <a:pt x="249" y="4757"/>
                        </a:lnTo>
                        <a:lnTo>
                          <a:pt x="253" y="4771"/>
                        </a:lnTo>
                        <a:lnTo>
                          <a:pt x="256" y="4786"/>
                        </a:lnTo>
                        <a:lnTo>
                          <a:pt x="257" y="4799"/>
                        </a:lnTo>
                        <a:lnTo>
                          <a:pt x="256" y="4812"/>
                        </a:lnTo>
                        <a:lnTo>
                          <a:pt x="253" y="4822"/>
                        </a:lnTo>
                        <a:lnTo>
                          <a:pt x="249" y="4834"/>
                        </a:lnTo>
                        <a:lnTo>
                          <a:pt x="512" y="5098"/>
                        </a:lnTo>
                        <a:lnTo>
                          <a:pt x="536" y="5106"/>
                        </a:lnTo>
                        <a:lnTo>
                          <a:pt x="558" y="5114"/>
                        </a:lnTo>
                        <a:lnTo>
                          <a:pt x="581" y="5118"/>
                        </a:lnTo>
                        <a:lnTo>
                          <a:pt x="603" y="5121"/>
                        </a:lnTo>
                        <a:lnTo>
                          <a:pt x="625" y="5122"/>
                        </a:lnTo>
                        <a:lnTo>
                          <a:pt x="648" y="5122"/>
                        </a:lnTo>
                        <a:lnTo>
                          <a:pt x="670" y="5119"/>
                        </a:lnTo>
                        <a:lnTo>
                          <a:pt x="692" y="5117"/>
                        </a:lnTo>
                        <a:lnTo>
                          <a:pt x="713" y="5111"/>
                        </a:lnTo>
                        <a:lnTo>
                          <a:pt x="735" y="5105"/>
                        </a:lnTo>
                        <a:lnTo>
                          <a:pt x="756" y="5098"/>
                        </a:lnTo>
                        <a:lnTo>
                          <a:pt x="776" y="5087"/>
                        </a:lnTo>
                        <a:lnTo>
                          <a:pt x="798" y="5077"/>
                        </a:lnTo>
                        <a:lnTo>
                          <a:pt x="818" y="5066"/>
                        </a:lnTo>
                        <a:lnTo>
                          <a:pt x="839" y="5054"/>
                        </a:lnTo>
                        <a:lnTo>
                          <a:pt x="858" y="5039"/>
                        </a:lnTo>
                        <a:lnTo>
                          <a:pt x="878" y="5025"/>
                        </a:lnTo>
                        <a:lnTo>
                          <a:pt x="897" y="5010"/>
                        </a:lnTo>
                        <a:lnTo>
                          <a:pt x="916" y="4993"/>
                        </a:lnTo>
                        <a:lnTo>
                          <a:pt x="935" y="4977"/>
                        </a:lnTo>
                        <a:lnTo>
                          <a:pt x="952" y="4958"/>
                        </a:lnTo>
                        <a:lnTo>
                          <a:pt x="971" y="4939"/>
                        </a:lnTo>
                        <a:lnTo>
                          <a:pt x="989" y="4920"/>
                        </a:lnTo>
                        <a:lnTo>
                          <a:pt x="1005" y="4899"/>
                        </a:lnTo>
                        <a:lnTo>
                          <a:pt x="1038" y="4859"/>
                        </a:lnTo>
                        <a:lnTo>
                          <a:pt x="1070" y="4816"/>
                        </a:lnTo>
                        <a:lnTo>
                          <a:pt x="1100" y="4771"/>
                        </a:lnTo>
                        <a:lnTo>
                          <a:pt x="1127" y="4728"/>
                        </a:lnTo>
                        <a:lnTo>
                          <a:pt x="1137" y="4693"/>
                        </a:lnTo>
                        <a:lnTo>
                          <a:pt x="1148" y="4659"/>
                        </a:lnTo>
                        <a:lnTo>
                          <a:pt x="1158" y="4627"/>
                        </a:lnTo>
                        <a:lnTo>
                          <a:pt x="1170" y="4593"/>
                        </a:lnTo>
                        <a:lnTo>
                          <a:pt x="1183" y="4561"/>
                        </a:lnTo>
                        <a:lnTo>
                          <a:pt x="1196" y="4529"/>
                        </a:lnTo>
                        <a:lnTo>
                          <a:pt x="1209" y="4497"/>
                        </a:lnTo>
                        <a:lnTo>
                          <a:pt x="1223" y="4467"/>
                        </a:lnTo>
                        <a:lnTo>
                          <a:pt x="1238" y="4435"/>
                        </a:lnTo>
                        <a:lnTo>
                          <a:pt x="1253" y="4404"/>
                        </a:lnTo>
                        <a:lnTo>
                          <a:pt x="1286" y="4344"/>
                        </a:lnTo>
                        <a:lnTo>
                          <a:pt x="1320" y="4285"/>
                        </a:lnTo>
                        <a:lnTo>
                          <a:pt x="1356" y="4226"/>
                        </a:lnTo>
                        <a:lnTo>
                          <a:pt x="1395" y="4168"/>
                        </a:lnTo>
                        <a:lnTo>
                          <a:pt x="1436" y="4113"/>
                        </a:lnTo>
                        <a:lnTo>
                          <a:pt x="1478" y="4057"/>
                        </a:lnTo>
                        <a:lnTo>
                          <a:pt x="1521" y="4003"/>
                        </a:lnTo>
                        <a:lnTo>
                          <a:pt x="1567" y="3949"/>
                        </a:lnTo>
                        <a:lnTo>
                          <a:pt x="1614" y="3897"/>
                        </a:lnTo>
                        <a:lnTo>
                          <a:pt x="1662" y="3844"/>
                        </a:lnTo>
                        <a:lnTo>
                          <a:pt x="1712" y="3793"/>
                        </a:lnTo>
                        <a:lnTo>
                          <a:pt x="1761" y="3742"/>
                        </a:lnTo>
                        <a:lnTo>
                          <a:pt x="1814" y="3691"/>
                        </a:lnTo>
                        <a:lnTo>
                          <a:pt x="1866" y="3642"/>
                        </a:lnTo>
                        <a:lnTo>
                          <a:pt x="1918" y="3592"/>
                        </a:lnTo>
                        <a:lnTo>
                          <a:pt x="1974" y="3544"/>
                        </a:lnTo>
                        <a:lnTo>
                          <a:pt x="2028" y="3495"/>
                        </a:lnTo>
                        <a:lnTo>
                          <a:pt x="2140" y="3399"/>
                        </a:lnTo>
                        <a:lnTo>
                          <a:pt x="2366" y="3206"/>
                        </a:lnTo>
                        <a:lnTo>
                          <a:pt x="2479" y="3110"/>
                        </a:lnTo>
                        <a:lnTo>
                          <a:pt x="2592" y="3012"/>
                        </a:lnTo>
                        <a:lnTo>
                          <a:pt x="2704" y="2913"/>
                        </a:lnTo>
                        <a:lnTo>
                          <a:pt x="2758" y="2864"/>
                        </a:lnTo>
                        <a:lnTo>
                          <a:pt x="2812" y="2813"/>
                        </a:lnTo>
                        <a:lnTo>
                          <a:pt x="2864" y="2763"/>
                        </a:lnTo>
                        <a:lnTo>
                          <a:pt x="2917" y="2711"/>
                        </a:lnTo>
                        <a:lnTo>
                          <a:pt x="2968" y="2658"/>
                        </a:lnTo>
                        <a:lnTo>
                          <a:pt x="3019" y="2606"/>
                        </a:lnTo>
                        <a:lnTo>
                          <a:pt x="3067" y="2552"/>
                        </a:lnTo>
                        <a:lnTo>
                          <a:pt x="3115" y="2497"/>
                        </a:lnTo>
                        <a:lnTo>
                          <a:pt x="3160" y="2441"/>
                        </a:lnTo>
                        <a:lnTo>
                          <a:pt x="3205" y="2384"/>
                        </a:lnTo>
                        <a:lnTo>
                          <a:pt x="3249" y="2328"/>
                        </a:lnTo>
                        <a:lnTo>
                          <a:pt x="3290" y="2269"/>
                        </a:lnTo>
                        <a:lnTo>
                          <a:pt x="3329" y="2210"/>
                        </a:lnTo>
                        <a:lnTo>
                          <a:pt x="3367" y="2148"/>
                        </a:lnTo>
                        <a:lnTo>
                          <a:pt x="3402" y="2086"/>
                        </a:lnTo>
                        <a:lnTo>
                          <a:pt x="3435" y="2022"/>
                        </a:lnTo>
                        <a:lnTo>
                          <a:pt x="3451" y="1991"/>
                        </a:lnTo>
                        <a:lnTo>
                          <a:pt x="3467" y="1957"/>
                        </a:lnTo>
                        <a:lnTo>
                          <a:pt x="3482" y="1924"/>
                        </a:lnTo>
                        <a:lnTo>
                          <a:pt x="3496" y="1890"/>
                        </a:lnTo>
                        <a:lnTo>
                          <a:pt x="3510" y="1857"/>
                        </a:lnTo>
                        <a:lnTo>
                          <a:pt x="3523" y="1823"/>
                        </a:lnTo>
                        <a:lnTo>
                          <a:pt x="3536" y="1788"/>
                        </a:lnTo>
                        <a:lnTo>
                          <a:pt x="3547" y="1753"/>
                        </a:lnTo>
                        <a:lnTo>
                          <a:pt x="3558" y="1718"/>
                        </a:lnTo>
                        <a:lnTo>
                          <a:pt x="3569" y="1683"/>
                        </a:lnTo>
                        <a:lnTo>
                          <a:pt x="3578" y="1647"/>
                        </a:lnTo>
                        <a:lnTo>
                          <a:pt x="3588" y="1611"/>
                        </a:lnTo>
                        <a:lnTo>
                          <a:pt x="3596" y="1573"/>
                        </a:lnTo>
                        <a:lnTo>
                          <a:pt x="3604" y="1536"/>
                        </a:lnTo>
                        <a:lnTo>
                          <a:pt x="3610" y="1498"/>
                        </a:lnTo>
                        <a:lnTo>
                          <a:pt x="3617" y="1461"/>
                        </a:lnTo>
                        <a:lnTo>
                          <a:pt x="3623" y="1421"/>
                        </a:lnTo>
                        <a:lnTo>
                          <a:pt x="3628" y="1382"/>
                        </a:lnTo>
                        <a:lnTo>
                          <a:pt x="3632" y="1343"/>
                        </a:lnTo>
                        <a:lnTo>
                          <a:pt x="3635" y="1302"/>
                        </a:lnTo>
                        <a:lnTo>
                          <a:pt x="3638" y="1261"/>
                        </a:lnTo>
                        <a:lnTo>
                          <a:pt x="3638" y="1220"/>
                        </a:lnTo>
                        <a:lnTo>
                          <a:pt x="3639" y="1179"/>
                        </a:lnTo>
                        <a:lnTo>
                          <a:pt x="3639" y="1137"/>
                        </a:lnTo>
                        <a:lnTo>
                          <a:pt x="3638" y="1093"/>
                        </a:lnTo>
                        <a:lnTo>
                          <a:pt x="3636" y="1051"/>
                        </a:lnTo>
                        <a:lnTo>
                          <a:pt x="3635" y="1007"/>
                        </a:lnTo>
                        <a:lnTo>
                          <a:pt x="3630" y="962"/>
                        </a:lnTo>
                        <a:lnTo>
                          <a:pt x="3620" y="929"/>
                        </a:lnTo>
                        <a:lnTo>
                          <a:pt x="3609" y="894"/>
                        </a:lnTo>
                        <a:lnTo>
                          <a:pt x="3596" y="860"/>
                        </a:lnTo>
                        <a:lnTo>
                          <a:pt x="3581" y="827"/>
                        </a:lnTo>
                        <a:lnTo>
                          <a:pt x="3565" y="795"/>
                        </a:lnTo>
                        <a:lnTo>
                          <a:pt x="3547" y="761"/>
                        </a:lnTo>
                        <a:lnTo>
                          <a:pt x="3530" y="730"/>
                        </a:lnTo>
                        <a:lnTo>
                          <a:pt x="3511" y="698"/>
                        </a:lnTo>
                        <a:lnTo>
                          <a:pt x="3491" y="668"/>
                        </a:lnTo>
                        <a:lnTo>
                          <a:pt x="3470" y="637"/>
                        </a:lnTo>
                        <a:lnTo>
                          <a:pt x="3448" y="608"/>
                        </a:lnTo>
                        <a:lnTo>
                          <a:pt x="3425" y="579"/>
                        </a:lnTo>
                        <a:lnTo>
                          <a:pt x="3400" y="551"/>
                        </a:lnTo>
                        <a:lnTo>
                          <a:pt x="3376" y="524"/>
                        </a:lnTo>
                        <a:lnTo>
                          <a:pt x="3351" y="496"/>
                        </a:lnTo>
                        <a:lnTo>
                          <a:pt x="3325" y="470"/>
                        </a:lnTo>
                        <a:lnTo>
                          <a:pt x="3295" y="443"/>
                        </a:lnTo>
                        <a:lnTo>
                          <a:pt x="3268" y="419"/>
                        </a:lnTo>
                        <a:lnTo>
                          <a:pt x="3240" y="395"/>
                        </a:lnTo>
                        <a:lnTo>
                          <a:pt x="3211" y="371"/>
                        </a:lnTo>
                        <a:lnTo>
                          <a:pt x="3180" y="349"/>
                        </a:lnTo>
                        <a:lnTo>
                          <a:pt x="3150" y="327"/>
                        </a:lnTo>
                        <a:lnTo>
                          <a:pt x="3118" y="305"/>
                        </a:lnTo>
                        <a:lnTo>
                          <a:pt x="3087" y="285"/>
                        </a:lnTo>
                        <a:lnTo>
                          <a:pt x="3055" y="266"/>
                        </a:lnTo>
                        <a:lnTo>
                          <a:pt x="3021" y="247"/>
                        </a:lnTo>
                        <a:lnTo>
                          <a:pt x="2989" y="229"/>
                        </a:lnTo>
                        <a:lnTo>
                          <a:pt x="2954" y="213"/>
                        </a:lnTo>
                        <a:lnTo>
                          <a:pt x="2921" y="197"/>
                        </a:lnTo>
                        <a:lnTo>
                          <a:pt x="2887" y="183"/>
                        </a:lnTo>
                        <a:lnTo>
                          <a:pt x="2852" y="168"/>
                        </a:lnTo>
                        <a:lnTo>
                          <a:pt x="2819" y="155"/>
                        </a:lnTo>
                        <a:lnTo>
                          <a:pt x="1091" y="455"/>
                        </a:lnTo>
                        <a:lnTo>
                          <a:pt x="512" y="1644"/>
                        </a:lnTo>
                        <a:lnTo>
                          <a:pt x="380" y="1577"/>
                        </a:lnTo>
                        <a:lnTo>
                          <a:pt x="1229" y="288"/>
                        </a:lnTo>
                        <a:lnTo>
                          <a:pt x="1273" y="257"/>
                        </a:lnTo>
                        <a:lnTo>
                          <a:pt x="1320" y="228"/>
                        </a:lnTo>
                        <a:lnTo>
                          <a:pt x="1368" y="200"/>
                        </a:lnTo>
                        <a:lnTo>
                          <a:pt x="1416" y="174"/>
                        </a:lnTo>
                        <a:lnTo>
                          <a:pt x="1467" y="151"/>
                        </a:lnTo>
                        <a:lnTo>
                          <a:pt x="1518" y="129"/>
                        </a:lnTo>
                        <a:lnTo>
                          <a:pt x="1569" y="108"/>
                        </a:lnTo>
                        <a:lnTo>
                          <a:pt x="1623" y="89"/>
                        </a:lnTo>
                        <a:lnTo>
                          <a:pt x="1677" y="72"/>
                        </a:lnTo>
                        <a:lnTo>
                          <a:pt x="1731" y="57"/>
                        </a:lnTo>
                        <a:lnTo>
                          <a:pt x="1786" y="44"/>
                        </a:lnTo>
                        <a:lnTo>
                          <a:pt x="1843" y="33"/>
                        </a:lnTo>
                        <a:lnTo>
                          <a:pt x="1900" y="24"/>
                        </a:lnTo>
                        <a:lnTo>
                          <a:pt x="1956" y="15"/>
                        </a:lnTo>
                        <a:lnTo>
                          <a:pt x="2015" y="9"/>
                        </a:lnTo>
                        <a:lnTo>
                          <a:pt x="2073" y="3"/>
                        </a:lnTo>
                        <a:lnTo>
                          <a:pt x="2131" y="0"/>
                        </a:lnTo>
                        <a:lnTo>
                          <a:pt x="2191" y="0"/>
                        </a:lnTo>
                        <a:lnTo>
                          <a:pt x="2249" y="0"/>
                        </a:lnTo>
                        <a:lnTo>
                          <a:pt x="2309" y="2"/>
                        </a:lnTo>
                        <a:lnTo>
                          <a:pt x="2369" y="6"/>
                        </a:lnTo>
                        <a:lnTo>
                          <a:pt x="2430" y="12"/>
                        </a:lnTo>
                        <a:lnTo>
                          <a:pt x="2488" y="18"/>
                        </a:lnTo>
                        <a:lnTo>
                          <a:pt x="2548" y="27"/>
                        </a:lnTo>
                        <a:lnTo>
                          <a:pt x="2608" y="37"/>
                        </a:lnTo>
                        <a:lnTo>
                          <a:pt x="2667" y="50"/>
                        </a:lnTo>
                        <a:lnTo>
                          <a:pt x="2726" y="63"/>
                        </a:lnTo>
                        <a:lnTo>
                          <a:pt x="2785" y="79"/>
                        </a:lnTo>
                        <a:lnTo>
                          <a:pt x="2844" y="95"/>
                        </a:lnTo>
                        <a:lnTo>
                          <a:pt x="2902" y="114"/>
                        </a:lnTo>
                        <a:lnTo>
                          <a:pt x="2959" y="133"/>
                        </a:lnTo>
                        <a:lnTo>
                          <a:pt x="3016" y="155"/>
                        </a:lnTo>
                        <a:lnTo>
                          <a:pt x="3045" y="165"/>
                        </a:lnTo>
                        <a:lnTo>
                          <a:pt x="3074" y="175"/>
                        </a:lnTo>
                        <a:lnTo>
                          <a:pt x="3102" y="188"/>
                        </a:lnTo>
                        <a:lnTo>
                          <a:pt x="3129" y="202"/>
                        </a:lnTo>
                        <a:lnTo>
                          <a:pt x="3155" y="215"/>
                        </a:lnTo>
                        <a:lnTo>
                          <a:pt x="3182" y="231"/>
                        </a:lnTo>
                        <a:lnTo>
                          <a:pt x="3208" y="247"/>
                        </a:lnTo>
                        <a:lnTo>
                          <a:pt x="3234" y="264"/>
                        </a:lnTo>
                        <a:lnTo>
                          <a:pt x="3259" y="283"/>
                        </a:lnTo>
                        <a:lnTo>
                          <a:pt x="3284" y="302"/>
                        </a:lnTo>
                        <a:lnTo>
                          <a:pt x="3307" y="322"/>
                        </a:lnTo>
                        <a:lnTo>
                          <a:pt x="3332" y="344"/>
                        </a:lnTo>
                        <a:lnTo>
                          <a:pt x="3355" y="366"/>
                        </a:lnTo>
                        <a:lnTo>
                          <a:pt x="3377" y="390"/>
                        </a:lnTo>
                        <a:lnTo>
                          <a:pt x="3400" y="413"/>
                        </a:lnTo>
                        <a:lnTo>
                          <a:pt x="3421" y="438"/>
                        </a:lnTo>
                        <a:lnTo>
                          <a:pt x="3443" y="462"/>
                        </a:lnTo>
                        <a:lnTo>
                          <a:pt x="3463" y="489"/>
                        </a:lnTo>
                        <a:lnTo>
                          <a:pt x="3483" y="515"/>
                        </a:lnTo>
                        <a:lnTo>
                          <a:pt x="3523" y="569"/>
                        </a:lnTo>
                        <a:lnTo>
                          <a:pt x="3540" y="596"/>
                        </a:lnTo>
                        <a:lnTo>
                          <a:pt x="3559" y="626"/>
                        </a:lnTo>
                        <a:lnTo>
                          <a:pt x="3577" y="655"/>
                        </a:lnTo>
                        <a:lnTo>
                          <a:pt x="3593" y="685"/>
                        </a:lnTo>
                        <a:lnTo>
                          <a:pt x="3626" y="745"/>
                        </a:lnTo>
                        <a:lnTo>
                          <a:pt x="3641" y="776"/>
                        </a:lnTo>
                        <a:lnTo>
                          <a:pt x="3670" y="838"/>
                        </a:lnTo>
                        <a:lnTo>
                          <a:pt x="3696" y="901"/>
                        </a:lnTo>
                        <a:lnTo>
                          <a:pt x="3705" y="971"/>
                        </a:lnTo>
                        <a:lnTo>
                          <a:pt x="3711" y="1041"/>
                        </a:lnTo>
                        <a:lnTo>
                          <a:pt x="3714" y="1111"/>
                        </a:lnTo>
                        <a:lnTo>
                          <a:pt x="3714" y="1179"/>
                        </a:lnTo>
                        <a:lnTo>
                          <a:pt x="3711" y="1249"/>
                        </a:lnTo>
                        <a:lnTo>
                          <a:pt x="3706" y="1318"/>
                        </a:lnTo>
                        <a:lnTo>
                          <a:pt x="3699" y="1386"/>
                        </a:lnTo>
                        <a:lnTo>
                          <a:pt x="3690" y="1456"/>
                        </a:lnTo>
                        <a:lnTo>
                          <a:pt x="3677" y="1523"/>
                        </a:lnTo>
                        <a:lnTo>
                          <a:pt x="3664" y="1592"/>
                        </a:lnTo>
                        <a:lnTo>
                          <a:pt x="3648" y="1659"/>
                        </a:lnTo>
                        <a:lnTo>
                          <a:pt x="3629" y="1726"/>
                        </a:lnTo>
                        <a:lnTo>
                          <a:pt x="3610" y="1791"/>
                        </a:lnTo>
                        <a:lnTo>
                          <a:pt x="3587" y="1858"/>
                        </a:lnTo>
                        <a:lnTo>
                          <a:pt x="3562" y="1924"/>
                        </a:lnTo>
                        <a:lnTo>
                          <a:pt x="3537" y="1988"/>
                        </a:lnTo>
                        <a:lnTo>
                          <a:pt x="3510" y="2052"/>
                        </a:lnTo>
                        <a:lnTo>
                          <a:pt x="3479" y="2115"/>
                        </a:lnTo>
                        <a:lnTo>
                          <a:pt x="3448" y="2177"/>
                        </a:lnTo>
                        <a:lnTo>
                          <a:pt x="3416" y="2239"/>
                        </a:lnTo>
                        <a:lnTo>
                          <a:pt x="3381" y="2300"/>
                        </a:lnTo>
                        <a:lnTo>
                          <a:pt x="3345" y="2360"/>
                        </a:lnTo>
                        <a:lnTo>
                          <a:pt x="3308" y="2418"/>
                        </a:lnTo>
                        <a:lnTo>
                          <a:pt x="3269" y="2476"/>
                        </a:lnTo>
                        <a:lnTo>
                          <a:pt x="3230" y="2533"/>
                        </a:lnTo>
                        <a:lnTo>
                          <a:pt x="3189" y="2588"/>
                        </a:lnTo>
                        <a:lnTo>
                          <a:pt x="3147" y="2644"/>
                        </a:lnTo>
                        <a:lnTo>
                          <a:pt x="3103" y="2698"/>
                        </a:lnTo>
                        <a:lnTo>
                          <a:pt x="3059" y="2749"/>
                        </a:lnTo>
                        <a:lnTo>
                          <a:pt x="3013" y="2800"/>
                        </a:lnTo>
                        <a:lnTo>
                          <a:pt x="2968" y="2849"/>
                        </a:lnTo>
                        <a:lnTo>
                          <a:pt x="2919" y="2897"/>
                        </a:lnTo>
                        <a:lnTo>
                          <a:pt x="2866" y="2921"/>
                        </a:lnTo>
                        <a:lnTo>
                          <a:pt x="2812" y="2945"/>
                        </a:lnTo>
                        <a:lnTo>
                          <a:pt x="2761" y="2972"/>
                        </a:lnTo>
                        <a:lnTo>
                          <a:pt x="2710" y="2998"/>
                        </a:lnTo>
                        <a:lnTo>
                          <a:pt x="2660" y="3027"/>
                        </a:lnTo>
                        <a:lnTo>
                          <a:pt x="2612" y="3058"/>
                        </a:lnTo>
                        <a:lnTo>
                          <a:pt x="2565" y="3088"/>
                        </a:lnTo>
                        <a:lnTo>
                          <a:pt x="2520" y="3120"/>
                        </a:lnTo>
                        <a:lnTo>
                          <a:pt x="2475" y="3154"/>
                        </a:lnTo>
                        <a:lnTo>
                          <a:pt x="2431" y="3189"/>
                        </a:lnTo>
                        <a:lnTo>
                          <a:pt x="2389" y="3224"/>
                        </a:lnTo>
                        <a:lnTo>
                          <a:pt x="2348" y="3260"/>
                        </a:lnTo>
                        <a:lnTo>
                          <a:pt x="2307" y="3298"/>
                        </a:lnTo>
                        <a:lnTo>
                          <a:pt x="2268" y="3336"/>
                        </a:lnTo>
                        <a:lnTo>
                          <a:pt x="2229" y="3375"/>
                        </a:lnTo>
                        <a:lnTo>
                          <a:pt x="2191" y="3416"/>
                        </a:lnTo>
                        <a:lnTo>
                          <a:pt x="2155" y="3457"/>
                        </a:lnTo>
                        <a:lnTo>
                          <a:pt x="2118" y="3498"/>
                        </a:lnTo>
                        <a:lnTo>
                          <a:pt x="2082" y="3540"/>
                        </a:lnTo>
                        <a:lnTo>
                          <a:pt x="2047" y="3584"/>
                        </a:lnTo>
                        <a:lnTo>
                          <a:pt x="2012" y="3626"/>
                        </a:lnTo>
                        <a:lnTo>
                          <a:pt x="1978" y="3670"/>
                        </a:lnTo>
                        <a:lnTo>
                          <a:pt x="1911" y="3758"/>
                        </a:lnTo>
                        <a:lnTo>
                          <a:pt x="1847" y="3849"/>
                        </a:lnTo>
                        <a:lnTo>
                          <a:pt x="1783" y="3941"/>
                        </a:lnTo>
                        <a:lnTo>
                          <a:pt x="1658" y="4124"/>
                        </a:lnTo>
                        <a:lnTo>
                          <a:pt x="1595" y="4216"/>
                        </a:lnTo>
                        <a:lnTo>
                          <a:pt x="1534" y="4308"/>
                        </a:lnTo>
                        <a:lnTo>
                          <a:pt x="1470" y="4398"/>
                        </a:lnTo>
                        <a:lnTo>
                          <a:pt x="1407" y="4487"/>
                        </a:lnTo>
                        <a:lnTo>
                          <a:pt x="1341" y="4575"/>
                        </a:lnTo>
                        <a:lnTo>
                          <a:pt x="1308" y="4618"/>
                        </a:lnTo>
                        <a:lnTo>
                          <a:pt x="1276" y="4660"/>
                        </a:lnTo>
                        <a:lnTo>
                          <a:pt x="1241" y="4701"/>
                        </a:lnTo>
                        <a:lnTo>
                          <a:pt x="1206" y="4742"/>
                        </a:lnTo>
                        <a:lnTo>
                          <a:pt x="1171" y="4783"/>
                        </a:lnTo>
                        <a:lnTo>
                          <a:pt x="1136" y="4822"/>
                        </a:lnTo>
                        <a:lnTo>
                          <a:pt x="1100" y="4862"/>
                        </a:lnTo>
                        <a:lnTo>
                          <a:pt x="1062" y="4898"/>
                        </a:lnTo>
                        <a:lnTo>
                          <a:pt x="1024" y="4936"/>
                        </a:lnTo>
                        <a:lnTo>
                          <a:pt x="986" y="4971"/>
                        </a:lnTo>
                        <a:lnTo>
                          <a:pt x="947" y="5006"/>
                        </a:lnTo>
                        <a:lnTo>
                          <a:pt x="906" y="5039"/>
                        </a:lnTo>
                        <a:lnTo>
                          <a:pt x="864" y="5073"/>
                        </a:lnTo>
                        <a:lnTo>
                          <a:pt x="821" y="5103"/>
                        </a:lnTo>
                        <a:lnTo>
                          <a:pt x="778" y="5134"/>
                        </a:lnTo>
                        <a:lnTo>
                          <a:pt x="734" y="5162"/>
                        </a:lnTo>
                        <a:lnTo>
                          <a:pt x="689" y="5189"/>
                        </a:lnTo>
                        <a:lnTo>
                          <a:pt x="641" y="5216"/>
                        </a:lnTo>
                        <a:lnTo>
                          <a:pt x="593" y="5240"/>
                        </a:lnTo>
                        <a:lnTo>
                          <a:pt x="544" y="5264"/>
                        </a:lnTo>
                        <a:lnTo>
                          <a:pt x="493" y="5286"/>
                        </a:lnTo>
                        <a:lnTo>
                          <a:pt x="441" y="530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45" name=""/>
                  <p:cNvSpPr/>
                  <p:nvPr/>
                </p:nvSpPr>
                <p:spPr>
                  <a:xfrm>
                    <a:off x="4550040" y="5310360"/>
                    <a:ext cx="4500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052" h="1209">
                        <a:moveTo>
                          <a:pt x="0" y="1209"/>
                        </a:moveTo>
                        <a:lnTo>
                          <a:pt x="1052" y="0"/>
                        </a:lnTo>
                        <a:lnTo>
                          <a:pt x="0" y="120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46" name=""/>
                  <p:cNvSpPr/>
                  <p:nvPr/>
                </p:nvSpPr>
                <p:spPr>
                  <a:xfrm>
                    <a:off x="4531680" y="5200920"/>
                    <a:ext cx="118440" cy="134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59" h="3388">
                        <a:moveTo>
                          <a:pt x="124" y="3388"/>
                        </a:moveTo>
                        <a:lnTo>
                          <a:pt x="111" y="3380"/>
                        </a:lnTo>
                        <a:lnTo>
                          <a:pt x="99" y="3372"/>
                        </a:lnTo>
                        <a:lnTo>
                          <a:pt x="89" y="3362"/>
                        </a:lnTo>
                        <a:lnTo>
                          <a:pt x="77" y="3353"/>
                        </a:lnTo>
                        <a:lnTo>
                          <a:pt x="68" y="3343"/>
                        </a:lnTo>
                        <a:lnTo>
                          <a:pt x="60" y="3333"/>
                        </a:lnTo>
                        <a:lnTo>
                          <a:pt x="44" y="3311"/>
                        </a:lnTo>
                        <a:lnTo>
                          <a:pt x="36" y="3299"/>
                        </a:lnTo>
                        <a:lnTo>
                          <a:pt x="30" y="3288"/>
                        </a:lnTo>
                        <a:lnTo>
                          <a:pt x="25" y="3275"/>
                        </a:lnTo>
                        <a:lnTo>
                          <a:pt x="20" y="3262"/>
                        </a:lnTo>
                        <a:lnTo>
                          <a:pt x="16" y="3248"/>
                        </a:lnTo>
                        <a:lnTo>
                          <a:pt x="12" y="3235"/>
                        </a:lnTo>
                        <a:lnTo>
                          <a:pt x="6" y="3208"/>
                        </a:lnTo>
                        <a:lnTo>
                          <a:pt x="1" y="3179"/>
                        </a:lnTo>
                        <a:lnTo>
                          <a:pt x="0" y="3148"/>
                        </a:lnTo>
                        <a:lnTo>
                          <a:pt x="0" y="3117"/>
                        </a:lnTo>
                        <a:lnTo>
                          <a:pt x="1" y="3085"/>
                        </a:lnTo>
                        <a:lnTo>
                          <a:pt x="4" y="3052"/>
                        </a:lnTo>
                        <a:lnTo>
                          <a:pt x="7" y="3018"/>
                        </a:lnTo>
                        <a:lnTo>
                          <a:pt x="13" y="2983"/>
                        </a:lnTo>
                        <a:lnTo>
                          <a:pt x="19" y="2948"/>
                        </a:lnTo>
                        <a:lnTo>
                          <a:pt x="26" y="2913"/>
                        </a:lnTo>
                        <a:lnTo>
                          <a:pt x="33" y="2878"/>
                        </a:lnTo>
                        <a:lnTo>
                          <a:pt x="49" y="2806"/>
                        </a:lnTo>
                        <a:lnTo>
                          <a:pt x="67" y="2734"/>
                        </a:lnTo>
                        <a:lnTo>
                          <a:pt x="76" y="2698"/>
                        </a:lnTo>
                        <a:lnTo>
                          <a:pt x="84" y="2663"/>
                        </a:lnTo>
                        <a:lnTo>
                          <a:pt x="92" y="2626"/>
                        </a:lnTo>
                        <a:lnTo>
                          <a:pt x="99" y="2593"/>
                        </a:lnTo>
                        <a:lnTo>
                          <a:pt x="106" y="2558"/>
                        </a:lnTo>
                        <a:lnTo>
                          <a:pt x="112" y="2524"/>
                        </a:lnTo>
                        <a:lnTo>
                          <a:pt x="118" y="2491"/>
                        </a:lnTo>
                        <a:lnTo>
                          <a:pt x="121" y="2459"/>
                        </a:lnTo>
                        <a:lnTo>
                          <a:pt x="122" y="2428"/>
                        </a:lnTo>
                        <a:lnTo>
                          <a:pt x="124" y="2398"/>
                        </a:lnTo>
                        <a:lnTo>
                          <a:pt x="835" y="1723"/>
                        </a:lnTo>
                        <a:lnTo>
                          <a:pt x="852" y="1730"/>
                        </a:lnTo>
                        <a:lnTo>
                          <a:pt x="868" y="1739"/>
                        </a:lnTo>
                        <a:lnTo>
                          <a:pt x="883" y="1748"/>
                        </a:lnTo>
                        <a:lnTo>
                          <a:pt x="896" y="1758"/>
                        </a:lnTo>
                        <a:lnTo>
                          <a:pt x="908" y="1769"/>
                        </a:lnTo>
                        <a:lnTo>
                          <a:pt x="918" y="1781"/>
                        </a:lnTo>
                        <a:lnTo>
                          <a:pt x="927" y="1794"/>
                        </a:lnTo>
                        <a:lnTo>
                          <a:pt x="935" y="1807"/>
                        </a:lnTo>
                        <a:lnTo>
                          <a:pt x="941" y="1822"/>
                        </a:lnTo>
                        <a:lnTo>
                          <a:pt x="947" y="1838"/>
                        </a:lnTo>
                        <a:lnTo>
                          <a:pt x="953" y="1853"/>
                        </a:lnTo>
                        <a:lnTo>
                          <a:pt x="957" y="1869"/>
                        </a:lnTo>
                        <a:lnTo>
                          <a:pt x="961" y="1886"/>
                        </a:lnTo>
                        <a:lnTo>
                          <a:pt x="964" y="1902"/>
                        </a:lnTo>
                        <a:lnTo>
                          <a:pt x="970" y="1937"/>
                        </a:lnTo>
                        <a:lnTo>
                          <a:pt x="978" y="2008"/>
                        </a:lnTo>
                        <a:lnTo>
                          <a:pt x="982" y="2045"/>
                        </a:lnTo>
                        <a:lnTo>
                          <a:pt x="986" y="2080"/>
                        </a:lnTo>
                        <a:lnTo>
                          <a:pt x="994" y="2113"/>
                        </a:lnTo>
                        <a:lnTo>
                          <a:pt x="998" y="2131"/>
                        </a:lnTo>
                        <a:lnTo>
                          <a:pt x="1002" y="2147"/>
                        </a:lnTo>
                        <a:lnTo>
                          <a:pt x="1010" y="2163"/>
                        </a:lnTo>
                        <a:lnTo>
                          <a:pt x="1015" y="2177"/>
                        </a:lnTo>
                        <a:lnTo>
                          <a:pt x="1024" y="2192"/>
                        </a:lnTo>
                        <a:lnTo>
                          <a:pt x="1033" y="2205"/>
                        </a:lnTo>
                        <a:lnTo>
                          <a:pt x="2120" y="1251"/>
                        </a:lnTo>
                        <a:lnTo>
                          <a:pt x="2105" y="1245"/>
                        </a:lnTo>
                        <a:lnTo>
                          <a:pt x="2091" y="1241"/>
                        </a:lnTo>
                        <a:lnTo>
                          <a:pt x="2076" y="1239"/>
                        </a:lnTo>
                        <a:lnTo>
                          <a:pt x="2062" y="1238"/>
                        </a:lnTo>
                        <a:lnTo>
                          <a:pt x="2047" y="1238"/>
                        </a:lnTo>
                        <a:lnTo>
                          <a:pt x="2032" y="1239"/>
                        </a:lnTo>
                        <a:lnTo>
                          <a:pt x="2018" y="1242"/>
                        </a:lnTo>
                        <a:lnTo>
                          <a:pt x="2003" y="1246"/>
                        </a:lnTo>
                        <a:lnTo>
                          <a:pt x="1989" y="1251"/>
                        </a:lnTo>
                        <a:lnTo>
                          <a:pt x="1974" y="1258"/>
                        </a:lnTo>
                        <a:lnTo>
                          <a:pt x="1960" y="1265"/>
                        </a:lnTo>
                        <a:lnTo>
                          <a:pt x="1944" y="1273"/>
                        </a:lnTo>
                        <a:lnTo>
                          <a:pt x="1929" y="1281"/>
                        </a:lnTo>
                        <a:lnTo>
                          <a:pt x="1914" y="1292"/>
                        </a:lnTo>
                        <a:lnTo>
                          <a:pt x="1900" y="1302"/>
                        </a:lnTo>
                        <a:lnTo>
                          <a:pt x="1884" y="1313"/>
                        </a:lnTo>
                        <a:lnTo>
                          <a:pt x="1855" y="1337"/>
                        </a:lnTo>
                        <a:lnTo>
                          <a:pt x="1824" y="1363"/>
                        </a:lnTo>
                        <a:lnTo>
                          <a:pt x="1792" y="1392"/>
                        </a:lnTo>
                        <a:lnTo>
                          <a:pt x="1761" y="1421"/>
                        </a:lnTo>
                        <a:lnTo>
                          <a:pt x="1747" y="1436"/>
                        </a:lnTo>
                        <a:lnTo>
                          <a:pt x="1731" y="1450"/>
                        </a:lnTo>
                        <a:lnTo>
                          <a:pt x="1699" y="1481"/>
                        </a:lnTo>
                        <a:lnTo>
                          <a:pt x="1668" y="1510"/>
                        </a:lnTo>
                        <a:lnTo>
                          <a:pt x="1636" y="1539"/>
                        </a:lnTo>
                        <a:lnTo>
                          <a:pt x="1604" y="1567"/>
                        </a:lnTo>
                        <a:lnTo>
                          <a:pt x="1572" y="1593"/>
                        </a:lnTo>
                        <a:lnTo>
                          <a:pt x="1540" y="1618"/>
                        </a:lnTo>
                        <a:lnTo>
                          <a:pt x="1524" y="1630"/>
                        </a:lnTo>
                        <a:lnTo>
                          <a:pt x="1508" y="1640"/>
                        </a:lnTo>
                        <a:lnTo>
                          <a:pt x="1492" y="1649"/>
                        </a:lnTo>
                        <a:lnTo>
                          <a:pt x="1474" y="1659"/>
                        </a:lnTo>
                        <a:lnTo>
                          <a:pt x="1458" y="1666"/>
                        </a:lnTo>
                        <a:lnTo>
                          <a:pt x="1442" y="1673"/>
                        </a:lnTo>
                        <a:lnTo>
                          <a:pt x="1426" y="1679"/>
                        </a:lnTo>
                        <a:lnTo>
                          <a:pt x="1409" y="1683"/>
                        </a:lnTo>
                        <a:lnTo>
                          <a:pt x="1393" y="1688"/>
                        </a:lnTo>
                        <a:lnTo>
                          <a:pt x="1375" y="1691"/>
                        </a:lnTo>
                        <a:lnTo>
                          <a:pt x="1359" y="1692"/>
                        </a:lnTo>
                        <a:lnTo>
                          <a:pt x="1343" y="1692"/>
                        </a:lnTo>
                        <a:lnTo>
                          <a:pt x="1326" y="1691"/>
                        </a:lnTo>
                        <a:lnTo>
                          <a:pt x="1308" y="1688"/>
                        </a:lnTo>
                        <a:lnTo>
                          <a:pt x="1292" y="1683"/>
                        </a:lnTo>
                        <a:lnTo>
                          <a:pt x="1275" y="1678"/>
                        </a:lnTo>
                        <a:lnTo>
                          <a:pt x="1259" y="1670"/>
                        </a:lnTo>
                        <a:lnTo>
                          <a:pt x="1241" y="1662"/>
                        </a:lnTo>
                        <a:lnTo>
                          <a:pt x="1224" y="1651"/>
                        </a:lnTo>
                        <a:lnTo>
                          <a:pt x="1208" y="1640"/>
                        </a:lnTo>
                        <a:lnTo>
                          <a:pt x="1190" y="1625"/>
                        </a:lnTo>
                        <a:lnTo>
                          <a:pt x="1173" y="1609"/>
                        </a:lnTo>
                        <a:lnTo>
                          <a:pt x="1155" y="1590"/>
                        </a:lnTo>
                        <a:lnTo>
                          <a:pt x="1138" y="1571"/>
                        </a:lnTo>
                        <a:lnTo>
                          <a:pt x="1122" y="1548"/>
                        </a:lnTo>
                        <a:lnTo>
                          <a:pt x="1104" y="1525"/>
                        </a:lnTo>
                        <a:lnTo>
                          <a:pt x="1126" y="1533"/>
                        </a:lnTo>
                        <a:lnTo>
                          <a:pt x="1147" y="1541"/>
                        </a:lnTo>
                        <a:lnTo>
                          <a:pt x="1168" y="1548"/>
                        </a:lnTo>
                        <a:lnTo>
                          <a:pt x="1190" y="1554"/>
                        </a:lnTo>
                        <a:lnTo>
                          <a:pt x="1211" y="1558"/>
                        </a:lnTo>
                        <a:lnTo>
                          <a:pt x="1231" y="1563"/>
                        </a:lnTo>
                        <a:lnTo>
                          <a:pt x="1250" y="1565"/>
                        </a:lnTo>
                        <a:lnTo>
                          <a:pt x="1270" y="1568"/>
                        </a:lnTo>
                        <a:lnTo>
                          <a:pt x="1289" y="1570"/>
                        </a:lnTo>
                        <a:lnTo>
                          <a:pt x="1310" y="1570"/>
                        </a:lnTo>
                        <a:lnTo>
                          <a:pt x="1329" y="1570"/>
                        </a:lnTo>
                        <a:lnTo>
                          <a:pt x="1348" y="1568"/>
                        </a:lnTo>
                        <a:lnTo>
                          <a:pt x="1365" y="1567"/>
                        </a:lnTo>
                        <a:lnTo>
                          <a:pt x="1384" y="1564"/>
                        </a:lnTo>
                        <a:lnTo>
                          <a:pt x="1402" y="1561"/>
                        </a:lnTo>
                        <a:lnTo>
                          <a:pt x="1420" y="1557"/>
                        </a:lnTo>
                        <a:lnTo>
                          <a:pt x="1438" y="1552"/>
                        </a:lnTo>
                        <a:lnTo>
                          <a:pt x="1455" y="1548"/>
                        </a:lnTo>
                        <a:lnTo>
                          <a:pt x="1489" y="1535"/>
                        </a:lnTo>
                        <a:lnTo>
                          <a:pt x="1522" y="1522"/>
                        </a:lnTo>
                        <a:lnTo>
                          <a:pt x="1556" y="1504"/>
                        </a:lnTo>
                        <a:lnTo>
                          <a:pt x="1588" y="1487"/>
                        </a:lnTo>
                        <a:lnTo>
                          <a:pt x="1620" y="1466"/>
                        </a:lnTo>
                        <a:lnTo>
                          <a:pt x="1652" y="1446"/>
                        </a:lnTo>
                        <a:lnTo>
                          <a:pt x="1683" y="1423"/>
                        </a:lnTo>
                        <a:lnTo>
                          <a:pt x="1713" y="1399"/>
                        </a:lnTo>
                        <a:lnTo>
                          <a:pt x="1744" y="1375"/>
                        </a:lnTo>
                        <a:lnTo>
                          <a:pt x="1805" y="1324"/>
                        </a:lnTo>
                        <a:lnTo>
                          <a:pt x="1926" y="1220"/>
                        </a:lnTo>
                        <a:lnTo>
                          <a:pt x="1957" y="1195"/>
                        </a:lnTo>
                        <a:lnTo>
                          <a:pt x="1989" y="1171"/>
                        </a:lnTo>
                        <a:lnTo>
                          <a:pt x="2021" y="1146"/>
                        </a:lnTo>
                        <a:lnTo>
                          <a:pt x="2051" y="1124"/>
                        </a:lnTo>
                        <a:lnTo>
                          <a:pt x="2085" y="1102"/>
                        </a:lnTo>
                        <a:lnTo>
                          <a:pt x="2117" y="1082"/>
                        </a:lnTo>
                        <a:lnTo>
                          <a:pt x="2152" y="1064"/>
                        </a:lnTo>
                        <a:lnTo>
                          <a:pt x="2185" y="1047"/>
                        </a:lnTo>
                        <a:lnTo>
                          <a:pt x="2194" y="1031"/>
                        </a:lnTo>
                        <a:lnTo>
                          <a:pt x="2203" y="1015"/>
                        </a:lnTo>
                        <a:lnTo>
                          <a:pt x="2210" y="997"/>
                        </a:lnTo>
                        <a:lnTo>
                          <a:pt x="2217" y="980"/>
                        </a:lnTo>
                        <a:lnTo>
                          <a:pt x="2223" y="962"/>
                        </a:lnTo>
                        <a:lnTo>
                          <a:pt x="2228" y="943"/>
                        </a:lnTo>
                        <a:lnTo>
                          <a:pt x="2232" y="924"/>
                        </a:lnTo>
                        <a:lnTo>
                          <a:pt x="2236" y="905"/>
                        </a:lnTo>
                        <a:lnTo>
                          <a:pt x="2239" y="886"/>
                        </a:lnTo>
                        <a:lnTo>
                          <a:pt x="2241" y="866"/>
                        </a:lnTo>
                        <a:lnTo>
                          <a:pt x="2242" y="847"/>
                        </a:lnTo>
                        <a:lnTo>
                          <a:pt x="2242" y="827"/>
                        </a:lnTo>
                        <a:lnTo>
                          <a:pt x="2242" y="806"/>
                        </a:lnTo>
                        <a:lnTo>
                          <a:pt x="2241" y="786"/>
                        </a:lnTo>
                        <a:lnTo>
                          <a:pt x="2239" y="765"/>
                        </a:lnTo>
                        <a:lnTo>
                          <a:pt x="2236" y="744"/>
                        </a:lnTo>
                        <a:lnTo>
                          <a:pt x="2232" y="723"/>
                        </a:lnTo>
                        <a:lnTo>
                          <a:pt x="2228" y="703"/>
                        </a:lnTo>
                        <a:lnTo>
                          <a:pt x="2222" y="682"/>
                        </a:lnTo>
                        <a:lnTo>
                          <a:pt x="2216" y="662"/>
                        </a:lnTo>
                        <a:lnTo>
                          <a:pt x="2210" y="642"/>
                        </a:lnTo>
                        <a:lnTo>
                          <a:pt x="2201" y="621"/>
                        </a:lnTo>
                        <a:lnTo>
                          <a:pt x="2194" y="602"/>
                        </a:lnTo>
                        <a:lnTo>
                          <a:pt x="2184" y="582"/>
                        </a:lnTo>
                        <a:lnTo>
                          <a:pt x="2175" y="563"/>
                        </a:lnTo>
                        <a:lnTo>
                          <a:pt x="2164" y="544"/>
                        </a:lnTo>
                        <a:lnTo>
                          <a:pt x="2153" y="525"/>
                        </a:lnTo>
                        <a:lnTo>
                          <a:pt x="2140" y="506"/>
                        </a:lnTo>
                        <a:lnTo>
                          <a:pt x="2127" y="489"/>
                        </a:lnTo>
                        <a:lnTo>
                          <a:pt x="2114" y="471"/>
                        </a:lnTo>
                        <a:lnTo>
                          <a:pt x="2099" y="454"/>
                        </a:lnTo>
                        <a:lnTo>
                          <a:pt x="2083" y="438"/>
                        </a:lnTo>
                        <a:lnTo>
                          <a:pt x="1439" y="981"/>
                        </a:lnTo>
                        <a:lnTo>
                          <a:pt x="1423" y="986"/>
                        </a:lnTo>
                        <a:lnTo>
                          <a:pt x="1409" y="988"/>
                        </a:lnTo>
                        <a:lnTo>
                          <a:pt x="1394" y="991"/>
                        </a:lnTo>
                        <a:lnTo>
                          <a:pt x="1381" y="993"/>
                        </a:lnTo>
                        <a:lnTo>
                          <a:pt x="1368" y="994"/>
                        </a:lnTo>
                        <a:lnTo>
                          <a:pt x="1355" y="996"/>
                        </a:lnTo>
                        <a:lnTo>
                          <a:pt x="1343" y="996"/>
                        </a:lnTo>
                        <a:lnTo>
                          <a:pt x="1332" y="994"/>
                        </a:lnTo>
                        <a:lnTo>
                          <a:pt x="1321" y="993"/>
                        </a:lnTo>
                        <a:lnTo>
                          <a:pt x="1310" y="991"/>
                        </a:lnTo>
                        <a:lnTo>
                          <a:pt x="1301" y="990"/>
                        </a:lnTo>
                        <a:lnTo>
                          <a:pt x="1291" y="987"/>
                        </a:lnTo>
                        <a:lnTo>
                          <a:pt x="1273" y="980"/>
                        </a:lnTo>
                        <a:lnTo>
                          <a:pt x="1257" y="971"/>
                        </a:lnTo>
                        <a:lnTo>
                          <a:pt x="1241" y="961"/>
                        </a:lnTo>
                        <a:lnTo>
                          <a:pt x="1228" y="949"/>
                        </a:lnTo>
                        <a:lnTo>
                          <a:pt x="1215" y="937"/>
                        </a:lnTo>
                        <a:lnTo>
                          <a:pt x="1203" y="924"/>
                        </a:lnTo>
                        <a:lnTo>
                          <a:pt x="1193" y="911"/>
                        </a:lnTo>
                        <a:lnTo>
                          <a:pt x="1183" y="898"/>
                        </a:lnTo>
                        <a:lnTo>
                          <a:pt x="1174" y="885"/>
                        </a:lnTo>
                        <a:lnTo>
                          <a:pt x="1164" y="872"/>
                        </a:lnTo>
                        <a:lnTo>
                          <a:pt x="1155" y="859"/>
                        </a:lnTo>
                        <a:lnTo>
                          <a:pt x="1148" y="847"/>
                        </a:lnTo>
                        <a:lnTo>
                          <a:pt x="1139" y="837"/>
                        </a:lnTo>
                        <a:lnTo>
                          <a:pt x="1131" y="828"/>
                        </a:lnTo>
                        <a:lnTo>
                          <a:pt x="1122" y="819"/>
                        </a:lnTo>
                        <a:lnTo>
                          <a:pt x="1112" y="814"/>
                        </a:lnTo>
                        <a:lnTo>
                          <a:pt x="1103" y="811"/>
                        </a:lnTo>
                        <a:lnTo>
                          <a:pt x="1091" y="809"/>
                        </a:lnTo>
                        <a:lnTo>
                          <a:pt x="1081" y="809"/>
                        </a:lnTo>
                        <a:lnTo>
                          <a:pt x="1075" y="812"/>
                        </a:lnTo>
                        <a:lnTo>
                          <a:pt x="1068" y="814"/>
                        </a:lnTo>
                        <a:lnTo>
                          <a:pt x="1062" y="818"/>
                        </a:lnTo>
                        <a:lnTo>
                          <a:pt x="1055" y="821"/>
                        </a:lnTo>
                        <a:lnTo>
                          <a:pt x="1047" y="825"/>
                        </a:lnTo>
                        <a:lnTo>
                          <a:pt x="1040" y="831"/>
                        </a:lnTo>
                        <a:lnTo>
                          <a:pt x="1033" y="837"/>
                        </a:lnTo>
                        <a:lnTo>
                          <a:pt x="1024" y="846"/>
                        </a:lnTo>
                        <a:lnTo>
                          <a:pt x="1015" y="853"/>
                        </a:lnTo>
                        <a:lnTo>
                          <a:pt x="1007" y="863"/>
                        </a:lnTo>
                        <a:lnTo>
                          <a:pt x="998" y="873"/>
                        </a:lnTo>
                        <a:lnTo>
                          <a:pt x="988" y="885"/>
                        </a:lnTo>
                        <a:lnTo>
                          <a:pt x="978" y="897"/>
                        </a:lnTo>
                        <a:lnTo>
                          <a:pt x="966" y="910"/>
                        </a:lnTo>
                        <a:lnTo>
                          <a:pt x="964" y="888"/>
                        </a:lnTo>
                        <a:lnTo>
                          <a:pt x="961" y="866"/>
                        </a:lnTo>
                        <a:lnTo>
                          <a:pt x="960" y="843"/>
                        </a:lnTo>
                        <a:lnTo>
                          <a:pt x="960" y="818"/>
                        </a:lnTo>
                        <a:lnTo>
                          <a:pt x="960" y="793"/>
                        </a:lnTo>
                        <a:lnTo>
                          <a:pt x="961" y="768"/>
                        </a:lnTo>
                        <a:lnTo>
                          <a:pt x="963" y="744"/>
                        </a:lnTo>
                        <a:lnTo>
                          <a:pt x="964" y="717"/>
                        </a:lnTo>
                        <a:lnTo>
                          <a:pt x="969" y="691"/>
                        </a:lnTo>
                        <a:lnTo>
                          <a:pt x="972" y="665"/>
                        </a:lnTo>
                        <a:lnTo>
                          <a:pt x="978" y="639"/>
                        </a:lnTo>
                        <a:lnTo>
                          <a:pt x="983" y="612"/>
                        </a:lnTo>
                        <a:lnTo>
                          <a:pt x="989" y="586"/>
                        </a:lnTo>
                        <a:lnTo>
                          <a:pt x="995" y="560"/>
                        </a:lnTo>
                        <a:lnTo>
                          <a:pt x="1004" y="534"/>
                        </a:lnTo>
                        <a:lnTo>
                          <a:pt x="1012" y="509"/>
                        </a:lnTo>
                        <a:lnTo>
                          <a:pt x="1021" y="484"/>
                        </a:lnTo>
                        <a:lnTo>
                          <a:pt x="1030" y="458"/>
                        </a:lnTo>
                        <a:lnTo>
                          <a:pt x="1040" y="435"/>
                        </a:lnTo>
                        <a:lnTo>
                          <a:pt x="1052" y="410"/>
                        </a:lnTo>
                        <a:lnTo>
                          <a:pt x="1063" y="388"/>
                        </a:lnTo>
                        <a:lnTo>
                          <a:pt x="1077" y="365"/>
                        </a:lnTo>
                        <a:lnTo>
                          <a:pt x="1090" y="343"/>
                        </a:lnTo>
                        <a:lnTo>
                          <a:pt x="1103" y="323"/>
                        </a:lnTo>
                        <a:lnTo>
                          <a:pt x="1117" y="304"/>
                        </a:lnTo>
                        <a:lnTo>
                          <a:pt x="1132" y="285"/>
                        </a:lnTo>
                        <a:lnTo>
                          <a:pt x="1148" y="267"/>
                        </a:lnTo>
                        <a:lnTo>
                          <a:pt x="1164" y="251"/>
                        </a:lnTo>
                        <a:lnTo>
                          <a:pt x="1182" y="235"/>
                        </a:lnTo>
                        <a:lnTo>
                          <a:pt x="1199" y="222"/>
                        </a:lnTo>
                        <a:lnTo>
                          <a:pt x="1216" y="209"/>
                        </a:lnTo>
                        <a:lnTo>
                          <a:pt x="1235" y="199"/>
                        </a:lnTo>
                        <a:lnTo>
                          <a:pt x="2120" y="0"/>
                        </a:lnTo>
                        <a:lnTo>
                          <a:pt x="1946" y="199"/>
                        </a:lnTo>
                        <a:lnTo>
                          <a:pt x="2322" y="31"/>
                        </a:lnTo>
                        <a:lnTo>
                          <a:pt x="2120" y="270"/>
                        </a:lnTo>
                        <a:lnTo>
                          <a:pt x="2133" y="261"/>
                        </a:lnTo>
                        <a:lnTo>
                          <a:pt x="2146" y="254"/>
                        </a:lnTo>
                        <a:lnTo>
                          <a:pt x="2158" y="247"/>
                        </a:lnTo>
                        <a:lnTo>
                          <a:pt x="2168" y="241"/>
                        </a:lnTo>
                        <a:lnTo>
                          <a:pt x="2178" y="235"/>
                        </a:lnTo>
                        <a:lnTo>
                          <a:pt x="2188" y="232"/>
                        </a:lnTo>
                        <a:lnTo>
                          <a:pt x="2197" y="229"/>
                        </a:lnTo>
                        <a:lnTo>
                          <a:pt x="2204" y="228"/>
                        </a:lnTo>
                        <a:lnTo>
                          <a:pt x="2212" y="226"/>
                        </a:lnTo>
                        <a:lnTo>
                          <a:pt x="2219" y="226"/>
                        </a:lnTo>
                        <a:lnTo>
                          <a:pt x="2225" y="226"/>
                        </a:lnTo>
                        <a:lnTo>
                          <a:pt x="2229" y="228"/>
                        </a:lnTo>
                        <a:lnTo>
                          <a:pt x="2235" y="229"/>
                        </a:lnTo>
                        <a:lnTo>
                          <a:pt x="2239" y="232"/>
                        </a:lnTo>
                        <a:lnTo>
                          <a:pt x="2242" y="235"/>
                        </a:lnTo>
                        <a:lnTo>
                          <a:pt x="2245" y="239"/>
                        </a:lnTo>
                        <a:lnTo>
                          <a:pt x="2248" y="244"/>
                        </a:lnTo>
                        <a:lnTo>
                          <a:pt x="2251" y="250"/>
                        </a:lnTo>
                        <a:lnTo>
                          <a:pt x="2254" y="261"/>
                        </a:lnTo>
                        <a:lnTo>
                          <a:pt x="2257" y="274"/>
                        </a:lnTo>
                        <a:lnTo>
                          <a:pt x="2258" y="289"/>
                        </a:lnTo>
                        <a:lnTo>
                          <a:pt x="2258" y="304"/>
                        </a:lnTo>
                        <a:lnTo>
                          <a:pt x="2257" y="321"/>
                        </a:lnTo>
                        <a:lnTo>
                          <a:pt x="2255" y="356"/>
                        </a:lnTo>
                        <a:lnTo>
                          <a:pt x="2255" y="390"/>
                        </a:lnTo>
                        <a:lnTo>
                          <a:pt x="2255" y="407"/>
                        </a:lnTo>
                        <a:lnTo>
                          <a:pt x="2255" y="423"/>
                        </a:lnTo>
                        <a:lnTo>
                          <a:pt x="2258" y="436"/>
                        </a:lnTo>
                        <a:lnTo>
                          <a:pt x="2261" y="449"/>
                        </a:lnTo>
                        <a:lnTo>
                          <a:pt x="2267" y="461"/>
                        </a:lnTo>
                        <a:lnTo>
                          <a:pt x="2268" y="465"/>
                        </a:lnTo>
                        <a:lnTo>
                          <a:pt x="2273" y="471"/>
                        </a:lnTo>
                        <a:lnTo>
                          <a:pt x="2277" y="474"/>
                        </a:lnTo>
                        <a:lnTo>
                          <a:pt x="2282" y="477"/>
                        </a:lnTo>
                        <a:lnTo>
                          <a:pt x="2286" y="480"/>
                        </a:lnTo>
                        <a:lnTo>
                          <a:pt x="2293" y="481"/>
                        </a:lnTo>
                        <a:lnTo>
                          <a:pt x="2299" y="483"/>
                        </a:lnTo>
                        <a:lnTo>
                          <a:pt x="2306" y="484"/>
                        </a:lnTo>
                        <a:lnTo>
                          <a:pt x="2314" y="483"/>
                        </a:lnTo>
                        <a:lnTo>
                          <a:pt x="2322" y="481"/>
                        </a:lnTo>
                        <a:lnTo>
                          <a:pt x="2331" y="480"/>
                        </a:lnTo>
                        <a:lnTo>
                          <a:pt x="2341" y="477"/>
                        </a:lnTo>
                        <a:lnTo>
                          <a:pt x="2352" y="473"/>
                        </a:lnTo>
                        <a:lnTo>
                          <a:pt x="2363" y="467"/>
                        </a:lnTo>
                        <a:lnTo>
                          <a:pt x="2376" y="462"/>
                        </a:lnTo>
                        <a:lnTo>
                          <a:pt x="2389" y="455"/>
                        </a:lnTo>
                        <a:lnTo>
                          <a:pt x="2404" y="446"/>
                        </a:lnTo>
                        <a:lnTo>
                          <a:pt x="2419" y="438"/>
                        </a:lnTo>
                        <a:lnTo>
                          <a:pt x="2408" y="451"/>
                        </a:lnTo>
                        <a:lnTo>
                          <a:pt x="2398" y="465"/>
                        </a:lnTo>
                        <a:lnTo>
                          <a:pt x="2389" y="477"/>
                        </a:lnTo>
                        <a:lnTo>
                          <a:pt x="2382" y="489"/>
                        </a:lnTo>
                        <a:lnTo>
                          <a:pt x="2373" y="500"/>
                        </a:lnTo>
                        <a:lnTo>
                          <a:pt x="2368" y="510"/>
                        </a:lnTo>
                        <a:lnTo>
                          <a:pt x="2362" y="521"/>
                        </a:lnTo>
                        <a:lnTo>
                          <a:pt x="2356" y="529"/>
                        </a:lnTo>
                        <a:lnTo>
                          <a:pt x="2352" y="538"/>
                        </a:lnTo>
                        <a:lnTo>
                          <a:pt x="2349" y="545"/>
                        </a:lnTo>
                        <a:lnTo>
                          <a:pt x="2344" y="553"/>
                        </a:lnTo>
                        <a:lnTo>
                          <a:pt x="2343" y="560"/>
                        </a:lnTo>
                        <a:lnTo>
                          <a:pt x="2340" y="566"/>
                        </a:lnTo>
                        <a:lnTo>
                          <a:pt x="2338" y="572"/>
                        </a:lnTo>
                        <a:lnTo>
                          <a:pt x="2338" y="578"/>
                        </a:lnTo>
                        <a:lnTo>
                          <a:pt x="2337" y="582"/>
                        </a:lnTo>
                        <a:lnTo>
                          <a:pt x="2337" y="586"/>
                        </a:lnTo>
                        <a:lnTo>
                          <a:pt x="2338" y="589"/>
                        </a:lnTo>
                        <a:lnTo>
                          <a:pt x="2341" y="595"/>
                        </a:lnTo>
                        <a:lnTo>
                          <a:pt x="2346" y="599"/>
                        </a:lnTo>
                        <a:lnTo>
                          <a:pt x="2352" y="602"/>
                        </a:lnTo>
                        <a:lnTo>
                          <a:pt x="2359" y="604"/>
                        </a:lnTo>
                        <a:lnTo>
                          <a:pt x="2368" y="602"/>
                        </a:lnTo>
                        <a:lnTo>
                          <a:pt x="2378" y="601"/>
                        </a:lnTo>
                        <a:lnTo>
                          <a:pt x="2388" y="599"/>
                        </a:lnTo>
                        <a:lnTo>
                          <a:pt x="2400" y="595"/>
                        </a:lnTo>
                        <a:lnTo>
                          <a:pt x="2413" y="591"/>
                        </a:lnTo>
                        <a:lnTo>
                          <a:pt x="2424" y="586"/>
                        </a:lnTo>
                        <a:lnTo>
                          <a:pt x="2437" y="580"/>
                        </a:lnTo>
                        <a:lnTo>
                          <a:pt x="2464" y="567"/>
                        </a:lnTo>
                        <a:lnTo>
                          <a:pt x="2488" y="553"/>
                        </a:lnTo>
                        <a:lnTo>
                          <a:pt x="2502" y="547"/>
                        </a:lnTo>
                        <a:lnTo>
                          <a:pt x="2512" y="540"/>
                        </a:lnTo>
                        <a:lnTo>
                          <a:pt x="2522" y="532"/>
                        </a:lnTo>
                        <a:lnTo>
                          <a:pt x="2532" y="527"/>
                        </a:lnTo>
                        <a:lnTo>
                          <a:pt x="2539" y="521"/>
                        </a:lnTo>
                        <a:lnTo>
                          <a:pt x="2547" y="516"/>
                        </a:lnTo>
                        <a:lnTo>
                          <a:pt x="2553" y="512"/>
                        </a:lnTo>
                        <a:lnTo>
                          <a:pt x="2556" y="509"/>
                        </a:lnTo>
                        <a:lnTo>
                          <a:pt x="2384" y="742"/>
                        </a:lnTo>
                        <a:lnTo>
                          <a:pt x="2394" y="754"/>
                        </a:lnTo>
                        <a:lnTo>
                          <a:pt x="2404" y="764"/>
                        </a:lnTo>
                        <a:lnTo>
                          <a:pt x="2414" y="773"/>
                        </a:lnTo>
                        <a:lnTo>
                          <a:pt x="2424" y="780"/>
                        </a:lnTo>
                        <a:lnTo>
                          <a:pt x="2436" y="786"/>
                        </a:lnTo>
                        <a:lnTo>
                          <a:pt x="2446" y="789"/>
                        </a:lnTo>
                        <a:lnTo>
                          <a:pt x="2458" y="792"/>
                        </a:lnTo>
                        <a:lnTo>
                          <a:pt x="2468" y="793"/>
                        </a:lnTo>
                        <a:lnTo>
                          <a:pt x="2480" y="793"/>
                        </a:lnTo>
                        <a:lnTo>
                          <a:pt x="2491" y="792"/>
                        </a:lnTo>
                        <a:lnTo>
                          <a:pt x="2503" y="789"/>
                        </a:lnTo>
                        <a:lnTo>
                          <a:pt x="2515" y="786"/>
                        </a:lnTo>
                        <a:lnTo>
                          <a:pt x="2526" y="782"/>
                        </a:lnTo>
                        <a:lnTo>
                          <a:pt x="2538" y="777"/>
                        </a:lnTo>
                        <a:lnTo>
                          <a:pt x="2550" y="770"/>
                        </a:lnTo>
                        <a:lnTo>
                          <a:pt x="2561" y="764"/>
                        </a:lnTo>
                        <a:lnTo>
                          <a:pt x="2586" y="748"/>
                        </a:lnTo>
                        <a:lnTo>
                          <a:pt x="2609" y="731"/>
                        </a:lnTo>
                        <a:lnTo>
                          <a:pt x="2636" y="712"/>
                        </a:lnTo>
                        <a:lnTo>
                          <a:pt x="2659" y="691"/>
                        </a:lnTo>
                        <a:lnTo>
                          <a:pt x="2685" y="669"/>
                        </a:lnTo>
                        <a:lnTo>
                          <a:pt x="2710" y="649"/>
                        </a:lnTo>
                        <a:lnTo>
                          <a:pt x="2733" y="629"/>
                        </a:lnTo>
                        <a:lnTo>
                          <a:pt x="2759" y="610"/>
                        </a:lnTo>
                        <a:lnTo>
                          <a:pt x="2730" y="633"/>
                        </a:lnTo>
                        <a:lnTo>
                          <a:pt x="2704" y="656"/>
                        </a:lnTo>
                        <a:lnTo>
                          <a:pt x="2676" y="680"/>
                        </a:lnTo>
                        <a:lnTo>
                          <a:pt x="2650" y="704"/>
                        </a:lnTo>
                        <a:lnTo>
                          <a:pt x="2625" y="729"/>
                        </a:lnTo>
                        <a:lnTo>
                          <a:pt x="2601" y="755"/>
                        </a:lnTo>
                        <a:lnTo>
                          <a:pt x="2577" y="780"/>
                        </a:lnTo>
                        <a:lnTo>
                          <a:pt x="2554" y="808"/>
                        </a:lnTo>
                        <a:lnTo>
                          <a:pt x="2531" y="834"/>
                        </a:lnTo>
                        <a:lnTo>
                          <a:pt x="2509" y="862"/>
                        </a:lnTo>
                        <a:lnTo>
                          <a:pt x="2465" y="917"/>
                        </a:lnTo>
                        <a:lnTo>
                          <a:pt x="2423" y="975"/>
                        </a:lnTo>
                        <a:lnTo>
                          <a:pt x="2384" y="1035"/>
                        </a:lnTo>
                        <a:lnTo>
                          <a:pt x="2344" y="1096"/>
                        </a:lnTo>
                        <a:lnTo>
                          <a:pt x="2306" y="1159"/>
                        </a:lnTo>
                        <a:lnTo>
                          <a:pt x="2268" y="1222"/>
                        </a:lnTo>
                        <a:lnTo>
                          <a:pt x="2232" y="1287"/>
                        </a:lnTo>
                        <a:lnTo>
                          <a:pt x="2196" y="1353"/>
                        </a:lnTo>
                        <a:lnTo>
                          <a:pt x="2159" y="1420"/>
                        </a:lnTo>
                        <a:lnTo>
                          <a:pt x="2121" y="1487"/>
                        </a:lnTo>
                        <a:lnTo>
                          <a:pt x="2083" y="1555"/>
                        </a:lnTo>
                        <a:lnTo>
                          <a:pt x="2185" y="1590"/>
                        </a:lnTo>
                        <a:lnTo>
                          <a:pt x="835" y="2677"/>
                        </a:lnTo>
                        <a:lnTo>
                          <a:pt x="816" y="2671"/>
                        </a:lnTo>
                        <a:lnTo>
                          <a:pt x="798" y="2666"/>
                        </a:lnTo>
                        <a:lnTo>
                          <a:pt x="784" y="2663"/>
                        </a:lnTo>
                        <a:lnTo>
                          <a:pt x="768" y="2660"/>
                        </a:lnTo>
                        <a:lnTo>
                          <a:pt x="755" y="2657"/>
                        </a:lnTo>
                        <a:lnTo>
                          <a:pt x="743" y="2655"/>
                        </a:lnTo>
                        <a:lnTo>
                          <a:pt x="730" y="2654"/>
                        </a:lnTo>
                        <a:lnTo>
                          <a:pt x="720" y="2654"/>
                        </a:lnTo>
                        <a:lnTo>
                          <a:pt x="709" y="2653"/>
                        </a:lnTo>
                        <a:lnTo>
                          <a:pt x="701" y="2653"/>
                        </a:lnTo>
                        <a:lnTo>
                          <a:pt x="683" y="2653"/>
                        </a:lnTo>
                        <a:lnTo>
                          <a:pt x="669" y="2651"/>
                        </a:lnTo>
                        <a:lnTo>
                          <a:pt x="661" y="2650"/>
                        </a:lnTo>
                        <a:lnTo>
                          <a:pt x="656" y="2647"/>
                        </a:lnTo>
                        <a:lnTo>
                          <a:pt x="648" y="2644"/>
                        </a:lnTo>
                        <a:lnTo>
                          <a:pt x="642" y="2641"/>
                        </a:lnTo>
                        <a:lnTo>
                          <a:pt x="635" y="2636"/>
                        </a:lnTo>
                        <a:lnTo>
                          <a:pt x="629" y="2631"/>
                        </a:lnTo>
                        <a:lnTo>
                          <a:pt x="623" y="2623"/>
                        </a:lnTo>
                        <a:lnTo>
                          <a:pt x="616" y="2616"/>
                        </a:lnTo>
                        <a:lnTo>
                          <a:pt x="610" y="2606"/>
                        </a:lnTo>
                        <a:lnTo>
                          <a:pt x="603" y="2594"/>
                        </a:lnTo>
                        <a:lnTo>
                          <a:pt x="594" y="2583"/>
                        </a:lnTo>
                        <a:lnTo>
                          <a:pt x="587" y="2567"/>
                        </a:lnTo>
                        <a:lnTo>
                          <a:pt x="578" y="2551"/>
                        </a:lnTo>
                        <a:lnTo>
                          <a:pt x="570" y="2532"/>
                        </a:lnTo>
                        <a:lnTo>
                          <a:pt x="559" y="2511"/>
                        </a:lnTo>
                        <a:lnTo>
                          <a:pt x="549" y="2488"/>
                        </a:lnTo>
                        <a:lnTo>
                          <a:pt x="543" y="2475"/>
                        </a:lnTo>
                        <a:lnTo>
                          <a:pt x="537" y="2462"/>
                        </a:lnTo>
                        <a:lnTo>
                          <a:pt x="532" y="2449"/>
                        </a:lnTo>
                        <a:lnTo>
                          <a:pt x="524" y="2434"/>
                        </a:lnTo>
                        <a:lnTo>
                          <a:pt x="507" y="2432"/>
                        </a:lnTo>
                        <a:lnTo>
                          <a:pt x="489" y="2432"/>
                        </a:lnTo>
                        <a:lnTo>
                          <a:pt x="473" y="2432"/>
                        </a:lnTo>
                        <a:lnTo>
                          <a:pt x="457" y="2434"/>
                        </a:lnTo>
                        <a:lnTo>
                          <a:pt x="441" y="2437"/>
                        </a:lnTo>
                        <a:lnTo>
                          <a:pt x="425" y="2441"/>
                        </a:lnTo>
                        <a:lnTo>
                          <a:pt x="411" y="2446"/>
                        </a:lnTo>
                        <a:lnTo>
                          <a:pt x="395" y="2450"/>
                        </a:lnTo>
                        <a:lnTo>
                          <a:pt x="380" y="2456"/>
                        </a:lnTo>
                        <a:lnTo>
                          <a:pt x="367" y="2463"/>
                        </a:lnTo>
                        <a:lnTo>
                          <a:pt x="352" y="2470"/>
                        </a:lnTo>
                        <a:lnTo>
                          <a:pt x="339" y="2479"/>
                        </a:lnTo>
                        <a:lnTo>
                          <a:pt x="326" y="2488"/>
                        </a:lnTo>
                        <a:lnTo>
                          <a:pt x="313" y="2498"/>
                        </a:lnTo>
                        <a:lnTo>
                          <a:pt x="301" y="2508"/>
                        </a:lnTo>
                        <a:lnTo>
                          <a:pt x="290" y="2518"/>
                        </a:lnTo>
                        <a:lnTo>
                          <a:pt x="278" y="2530"/>
                        </a:lnTo>
                        <a:lnTo>
                          <a:pt x="266" y="2542"/>
                        </a:lnTo>
                        <a:lnTo>
                          <a:pt x="245" y="2568"/>
                        </a:lnTo>
                        <a:lnTo>
                          <a:pt x="224" y="2596"/>
                        </a:lnTo>
                        <a:lnTo>
                          <a:pt x="205" y="2625"/>
                        </a:lnTo>
                        <a:lnTo>
                          <a:pt x="189" y="2655"/>
                        </a:lnTo>
                        <a:lnTo>
                          <a:pt x="173" y="2689"/>
                        </a:lnTo>
                        <a:lnTo>
                          <a:pt x="159" y="2722"/>
                        </a:lnTo>
                        <a:lnTo>
                          <a:pt x="147" y="2757"/>
                        </a:lnTo>
                        <a:lnTo>
                          <a:pt x="135" y="2792"/>
                        </a:lnTo>
                        <a:lnTo>
                          <a:pt x="125" y="2829"/>
                        </a:lnTo>
                        <a:lnTo>
                          <a:pt x="118" y="2865"/>
                        </a:lnTo>
                        <a:lnTo>
                          <a:pt x="111" y="2902"/>
                        </a:lnTo>
                        <a:lnTo>
                          <a:pt x="106" y="2938"/>
                        </a:lnTo>
                        <a:lnTo>
                          <a:pt x="102" y="2975"/>
                        </a:lnTo>
                        <a:lnTo>
                          <a:pt x="99" y="3011"/>
                        </a:lnTo>
                        <a:lnTo>
                          <a:pt x="99" y="3046"/>
                        </a:lnTo>
                        <a:lnTo>
                          <a:pt x="100" y="3081"/>
                        </a:lnTo>
                        <a:lnTo>
                          <a:pt x="102" y="3114"/>
                        </a:lnTo>
                        <a:lnTo>
                          <a:pt x="106" y="3146"/>
                        </a:lnTo>
                        <a:lnTo>
                          <a:pt x="112" y="3177"/>
                        </a:lnTo>
                        <a:lnTo>
                          <a:pt x="119" y="3206"/>
                        </a:lnTo>
                        <a:lnTo>
                          <a:pt x="128" y="3234"/>
                        </a:lnTo>
                        <a:lnTo>
                          <a:pt x="132" y="3247"/>
                        </a:lnTo>
                        <a:lnTo>
                          <a:pt x="137" y="3259"/>
                        </a:lnTo>
                        <a:lnTo>
                          <a:pt x="143" y="3272"/>
                        </a:lnTo>
                        <a:lnTo>
                          <a:pt x="148" y="3282"/>
                        </a:lnTo>
                        <a:lnTo>
                          <a:pt x="561" y="3221"/>
                        </a:lnTo>
                        <a:lnTo>
                          <a:pt x="124" y="3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47" name=""/>
                  <p:cNvSpPr/>
                  <p:nvPr/>
                </p:nvSpPr>
                <p:spPr>
                  <a:xfrm>
                    <a:off x="4592160" y="5273640"/>
                    <a:ext cx="4104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4" h="848">
                        <a:moveTo>
                          <a:pt x="0" y="848"/>
                        </a:moveTo>
                        <a:lnTo>
                          <a:pt x="954" y="0"/>
                        </a:lnTo>
                        <a:lnTo>
                          <a:pt x="935" y="35"/>
                        </a:lnTo>
                        <a:lnTo>
                          <a:pt x="914" y="69"/>
                        </a:lnTo>
                        <a:lnTo>
                          <a:pt x="893" y="102"/>
                        </a:lnTo>
                        <a:lnTo>
                          <a:pt x="870" y="134"/>
                        </a:lnTo>
                        <a:lnTo>
                          <a:pt x="847" y="166"/>
                        </a:lnTo>
                        <a:lnTo>
                          <a:pt x="822" y="197"/>
                        </a:lnTo>
                        <a:lnTo>
                          <a:pt x="797" y="228"/>
                        </a:lnTo>
                        <a:lnTo>
                          <a:pt x="772" y="257"/>
                        </a:lnTo>
                        <a:lnTo>
                          <a:pt x="746" y="286"/>
                        </a:lnTo>
                        <a:lnTo>
                          <a:pt x="720" y="314"/>
                        </a:lnTo>
                        <a:lnTo>
                          <a:pt x="692" y="341"/>
                        </a:lnTo>
                        <a:lnTo>
                          <a:pt x="664" y="367"/>
                        </a:lnTo>
                        <a:lnTo>
                          <a:pt x="608" y="420"/>
                        </a:lnTo>
                        <a:lnTo>
                          <a:pt x="549" y="469"/>
                        </a:lnTo>
                        <a:lnTo>
                          <a:pt x="490" y="518"/>
                        </a:lnTo>
                        <a:lnTo>
                          <a:pt x="430" y="564"/>
                        </a:lnTo>
                        <a:lnTo>
                          <a:pt x="370" y="608"/>
                        </a:lnTo>
                        <a:lnTo>
                          <a:pt x="309" y="650"/>
                        </a:lnTo>
                        <a:lnTo>
                          <a:pt x="248" y="692"/>
                        </a:lnTo>
                        <a:lnTo>
                          <a:pt x="188" y="733"/>
                        </a:lnTo>
                        <a:lnTo>
                          <a:pt x="130" y="774"/>
                        </a:lnTo>
                        <a:lnTo>
                          <a:pt x="101" y="794"/>
                        </a:lnTo>
                        <a:lnTo>
                          <a:pt x="71" y="813"/>
                        </a:lnTo>
                        <a:lnTo>
                          <a:pt x="0" y="8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48" name=""/>
                  <p:cNvSpPr/>
                  <p:nvPr/>
                </p:nvSpPr>
                <p:spPr>
                  <a:xfrm>
                    <a:off x="4590720" y="5237280"/>
                    <a:ext cx="26280" cy="22680"/>
                  </a:xfrm>
                  <a:custGeom>
                    <a:avLst/>
                    <a:gdLst/>
                    <a:ahLst/>
                    <a:rect l="l" t="t" r="r" b="b"/>
                    <a:pathLst>
                      <a:path w="613" h="578">
                        <a:moveTo>
                          <a:pt x="0" y="578"/>
                        </a:moveTo>
                        <a:lnTo>
                          <a:pt x="13" y="558"/>
                        </a:lnTo>
                        <a:lnTo>
                          <a:pt x="28" y="536"/>
                        </a:lnTo>
                        <a:lnTo>
                          <a:pt x="44" y="516"/>
                        </a:lnTo>
                        <a:lnTo>
                          <a:pt x="58" y="495"/>
                        </a:lnTo>
                        <a:lnTo>
                          <a:pt x="74" y="476"/>
                        </a:lnTo>
                        <a:lnTo>
                          <a:pt x="92" y="457"/>
                        </a:lnTo>
                        <a:lnTo>
                          <a:pt x="109" y="440"/>
                        </a:lnTo>
                        <a:lnTo>
                          <a:pt x="127" y="422"/>
                        </a:lnTo>
                        <a:lnTo>
                          <a:pt x="165" y="387"/>
                        </a:lnTo>
                        <a:lnTo>
                          <a:pt x="203" y="355"/>
                        </a:lnTo>
                        <a:lnTo>
                          <a:pt x="243" y="323"/>
                        </a:lnTo>
                        <a:lnTo>
                          <a:pt x="284" y="291"/>
                        </a:lnTo>
                        <a:lnTo>
                          <a:pt x="326" y="259"/>
                        </a:lnTo>
                        <a:lnTo>
                          <a:pt x="367" y="227"/>
                        </a:lnTo>
                        <a:lnTo>
                          <a:pt x="411" y="195"/>
                        </a:lnTo>
                        <a:lnTo>
                          <a:pt x="452" y="160"/>
                        </a:lnTo>
                        <a:lnTo>
                          <a:pt x="494" y="124"/>
                        </a:lnTo>
                        <a:lnTo>
                          <a:pt x="535" y="86"/>
                        </a:lnTo>
                        <a:lnTo>
                          <a:pt x="555" y="65"/>
                        </a:lnTo>
                        <a:lnTo>
                          <a:pt x="576" y="43"/>
                        </a:lnTo>
                        <a:lnTo>
                          <a:pt x="594" y="23"/>
                        </a:lnTo>
                        <a:lnTo>
                          <a:pt x="613" y="0"/>
                        </a:lnTo>
                        <a:lnTo>
                          <a:pt x="0" y="57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120" bIns="-24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49" name=""/>
                  <p:cNvSpPr/>
                  <p:nvPr/>
                </p:nvSpPr>
                <p:spPr>
                  <a:xfrm>
                    <a:off x="4590720" y="5226840"/>
                    <a:ext cx="3060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715" h="568">
                        <a:moveTo>
                          <a:pt x="0" y="568"/>
                        </a:moveTo>
                        <a:lnTo>
                          <a:pt x="715" y="0"/>
                        </a:lnTo>
                        <a:lnTo>
                          <a:pt x="0" y="56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0" name=""/>
                  <p:cNvSpPr/>
                  <p:nvPr/>
                </p:nvSpPr>
                <p:spPr>
                  <a:xfrm>
                    <a:off x="4592160" y="5217120"/>
                    <a:ext cx="2160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508" h="478">
                        <a:moveTo>
                          <a:pt x="0" y="478"/>
                        </a:moveTo>
                        <a:lnTo>
                          <a:pt x="7" y="461"/>
                        </a:lnTo>
                        <a:lnTo>
                          <a:pt x="16" y="443"/>
                        </a:lnTo>
                        <a:lnTo>
                          <a:pt x="25" y="426"/>
                        </a:lnTo>
                        <a:lnTo>
                          <a:pt x="36" y="408"/>
                        </a:lnTo>
                        <a:lnTo>
                          <a:pt x="47" y="392"/>
                        </a:lnTo>
                        <a:lnTo>
                          <a:pt x="60" y="376"/>
                        </a:lnTo>
                        <a:lnTo>
                          <a:pt x="73" y="360"/>
                        </a:lnTo>
                        <a:lnTo>
                          <a:pt x="86" y="344"/>
                        </a:lnTo>
                        <a:lnTo>
                          <a:pt x="101" y="330"/>
                        </a:lnTo>
                        <a:lnTo>
                          <a:pt x="115" y="315"/>
                        </a:lnTo>
                        <a:lnTo>
                          <a:pt x="149" y="286"/>
                        </a:lnTo>
                        <a:lnTo>
                          <a:pt x="182" y="258"/>
                        </a:lnTo>
                        <a:lnTo>
                          <a:pt x="217" y="230"/>
                        </a:lnTo>
                        <a:lnTo>
                          <a:pt x="255" y="203"/>
                        </a:lnTo>
                        <a:lnTo>
                          <a:pt x="293" y="175"/>
                        </a:lnTo>
                        <a:lnTo>
                          <a:pt x="369" y="121"/>
                        </a:lnTo>
                        <a:lnTo>
                          <a:pt x="405" y="92"/>
                        </a:lnTo>
                        <a:lnTo>
                          <a:pt x="441" y="63"/>
                        </a:lnTo>
                        <a:lnTo>
                          <a:pt x="475" y="32"/>
                        </a:lnTo>
                        <a:lnTo>
                          <a:pt x="508" y="0"/>
                        </a:lnTo>
                        <a:lnTo>
                          <a:pt x="0" y="47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080" bIns="-28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1" name=""/>
                  <p:cNvSpPr/>
                  <p:nvPr/>
                </p:nvSpPr>
                <p:spPr>
                  <a:xfrm>
                    <a:off x="4588200" y="5214600"/>
                    <a:ext cx="1728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01" h="439">
                        <a:moveTo>
                          <a:pt x="0" y="439"/>
                        </a:moveTo>
                        <a:lnTo>
                          <a:pt x="401" y="0"/>
                        </a:lnTo>
                        <a:lnTo>
                          <a:pt x="401" y="19"/>
                        </a:lnTo>
                        <a:lnTo>
                          <a:pt x="398" y="36"/>
                        </a:lnTo>
                        <a:lnTo>
                          <a:pt x="395" y="54"/>
                        </a:lnTo>
                        <a:lnTo>
                          <a:pt x="389" y="70"/>
                        </a:lnTo>
                        <a:lnTo>
                          <a:pt x="383" y="86"/>
                        </a:lnTo>
                        <a:lnTo>
                          <a:pt x="376" y="101"/>
                        </a:lnTo>
                        <a:lnTo>
                          <a:pt x="367" y="115"/>
                        </a:lnTo>
                        <a:lnTo>
                          <a:pt x="357" y="130"/>
                        </a:lnTo>
                        <a:lnTo>
                          <a:pt x="347" y="143"/>
                        </a:lnTo>
                        <a:lnTo>
                          <a:pt x="335" y="156"/>
                        </a:lnTo>
                        <a:lnTo>
                          <a:pt x="322" y="169"/>
                        </a:lnTo>
                        <a:lnTo>
                          <a:pt x="309" y="182"/>
                        </a:lnTo>
                        <a:lnTo>
                          <a:pt x="294" y="195"/>
                        </a:lnTo>
                        <a:lnTo>
                          <a:pt x="281" y="207"/>
                        </a:lnTo>
                        <a:lnTo>
                          <a:pt x="250" y="230"/>
                        </a:lnTo>
                        <a:lnTo>
                          <a:pt x="218" y="255"/>
                        </a:lnTo>
                        <a:lnTo>
                          <a:pt x="185" y="278"/>
                        </a:lnTo>
                        <a:lnTo>
                          <a:pt x="151" y="302"/>
                        </a:lnTo>
                        <a:lnTo>
                          <a:pt x="118" y="326"/>
                        </a:lnTo>
                        <a:lnTo>
                          <a:pt x="86" y="353"/>
                        </a:lnTo>
                        <a:lnTo>
                          <a:pt x="55" y="379"/>
                        </a:lnTo>
                        <a:lnTo>
                          <a:pt x="41" y="393"/>
                        </a:lnTo>
                        <a:lnTo>
                          <a:pt x="26" y="408"/>
                        </a:lnTo>
                        <a:lnTo>
                          <a:pt x="13" y="423"/>
                        </a:lnTo>
                        <a:lnTo>
                          <a:pt x="0" y="439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2" name=""/>
                  <p:cNvSpPr/>
                  <p:nvPr/>
                </p:nvSpPr>
                <p:spPr>
                  <a:xfrm>
                    <a:off x="4588200" y="5218560"/>
                    <a:ext cx="5400" cy="8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2" h="208">
                        <a:moveTo>
                          <a:pt x="0" y="208"/>
                        </a:moveTo>
                        <a:lnTo>
                          <a:pt x="132" y="0"/>
                        </a:lnTo>
                        <a:lnTo>
                          <a:pt x="0" y="20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520" bIns="-38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453" name=""/>
                <p:cNvGrpSpPr/>
                <p:nvPr/>
              </p:nvGrpSpPr>
              <p:grpSpPr>
                <a:xfrm>
                  <a:off x="3795840" y="5178960"/>
                  <a:ext cx="159480" cy="210600"/>
                  <a:chOff x="3795840" y="5178960"/>
                  <a:chExt cx="159480" cy="210600"/>
                </a:xfrm>
              </p:grpSpPr>
              <p:sp>
                <p:nvSpPr>
                  <p:cNvPr id="454" name=""/>
                  <p:cNvSpPr/>
                  <p:nvPr/>
                </p:nvSpPr>
                <p:spPr>
                  <a:xfrm flipH="1">
                    <a:off x="3798720" y="5181840"/>
                    <a:ext cx="155160" cy="198360"/>
                  </a:xfrm>
                  <a:custGeom>
                    <a:avLst/>
                    <a:gdLst/>
                    <a:ahLst/>
                    <a:rect l="l" t="t" r="r" b="b"/>
                    <a:pathLst>
                      <a:path w="3611" h="4998">
                        <a:moveTo>
                          <a:pt x="386" y="1616"/>
                        </a:moveTo>
                        <a:lnTo>
                          <a:pt x="1132" y="239"/>
                        </a:lnTo>
                        <a:lnTo>
                          <a:pt x="1134" y="239"/>
                        </a:lnTo>
                        <a:lnTo>
                          <a:pt x="1134" y="239"/>
                        </a:lnTo>
                        <a:lnTo>
                          <a:pt x="1137" y="238"/>
                        </a:lnTo>
                        <a:lnTo>
                          <a:pt x="1140" y="236"/>
                        </a:lnTo>
                        <a:lnTo>
                          <a:pt x="1142" y="236"/>
                        </a:lnTo>
                        <a:lnTo>
                          <a:pt x="1147" y="233"/>
                        </a:lnTo>
                        <a:lnTo>
                          <a:pt x="1151" y="232"/>
                        </a:lnTo>
                        <a:lnTo>
                          <a:pt x="1157" y="229"/>
                        </a:lnTo>
                        <a:lnTo>
                          <a:pt x="1163" y="228"/>
                        </a:lnTo>
                        <a:lnTo>
                          <a:pt x="1170" y="225"/>
                        </a:lnTo>
                        <a:lnTo>
                          <a:pt x="1177" y="220"/>
                        </a:lnTo>
                        <a:lnTo>
                          <a:pt x="1186" y="217"/>
                        </a:lnTo>
                        <a:lnTo>
                          <a:pt x="1204" y="210"/>
                        </a:lnTo>
                        <a:lnTo>
                          <a:pt x="1224" y="203"/>
                        </a:lnTo>
                        <a:lnTo>
                          <a:pt x="1246" y="194"/>
                        </a:lnTo>
                        <a:lnTo>
                          <a:pt x="1271" y="184"/>
                        </a:lnTo>
                        <a:lnTo>
                          <a:pt x="1297" y="175"/>
                        </a:lnTo>
                        <a:lnTo>
                          <a:pt x="1325" y="164"/>
                        </a:lnTo>
                        <a:lnTo>
                          <a:pt x="1354" y="153"/>
                        </a:lnTo>
                        <a:lnTo>
                          <a:pt x="1383" y="143"/>
                        </a:lnTo>
                        <a:lnTo>
                          <a:pt x="1415" y="131"/>
                        </a:lnTo>
                        <a:lnTo>
                          <a:pt x="1448" y="121"/>
                        </a:lnTo>
                        <a:lnTo>
                          <a:pt x="1482" y="110"/>
                        </a:lnTo>
                        <a:lnTo>
                          <a:pt x="1515" y="98"/>
                        </a:lnTo>
                        <a:lnTo>
                          <a:pt x="1587" y="76"/>
                        </a:lnTo>
                        <a:lnTo>
                          <a:pt x="1658" y="56"/>
                        </a:lnTo>
                        <a:lnTo>
                          <a:pt x="1730" y="38"/>
                        </a:lnTo>
                        <a:lnTo>
                          <a:pt x="1766" y="29"/>
                        </a:lnTo>
                        <a:lnTo>
                          <a:pt x="1801" y="24"/>
                        </a:lnTo>
                        <a:lnTo>
                          <a:pt x="1836" y="16"/>
                        </a:lnTo>
                        <a:lnTo>
                          <a:pt x="1870" y="11"/>
                        </a:lnTo>
                        <a:lnTo>
                          <a:pt x="1903" y="8"/>
                        </a:lnTo>
                        <a:lnTo>
                          <a:pt x="1935" y="3"/>
                        </a:lnTo>
                        <a:lnTo>
                          <a:pt x="1966" y="2"/>
                        </a:lnTo>
                        <a:lnTo>
                          <a:pt x="1996" y="0"/>
                        </a:lnTo>
                        <a:lnTo>
                          <a:pt x="2055" y="2"/>
                        </a:lnTo>
                        <a:lnTo>
                          <a:pt x="2116" y="3"/>
                        </a:lnTo>
                        <a:lnTo>
                          <a:pt x="2237" y="8"/>
                        </a:lnTo>
                        <a:lnTo>
                          <a:pt x="2296" y="11"/>
                        </a:lnTo>
                        <a:lnTo>
                          <a:pt x="2355" y="13"/>
                        </a:lnTo>
                        <a:lnTo>
                          <a:pt x="2412" y="18"/>
                        </a:lnTo>
                        <a:lnTo>
                          <a:pt x="2438" y="19"/>
                        </a:lnTo>
                        <a:lnTo>
                          <a:pt x="2465" y="22"/>
                        </a:lnTo>
                        <a:lnTo>
                          <a:pt x="2490" y="24"/>
                        </a:lnTo>
                        <a:lnTo>
                          <a:pt x="2515" y="25"/>
                        </a:lnTo>
                        <a:lnTo>
                          <a:pt x="2538" y="27"/>
                        </a:lnTo>
                        <a:lnTo>
                          <a:pt x="2560" y="29"/>
                        </a:lnTo>
                        <a:lnTo>
                          <a:pt x="2581" y="31"/>
                        </a:lnTo>
                        <a:lnTo>
                          <a:pt x="2601" y="32"/>
                        </a:lnTo>
                        <a:lnTo>
                          <a:pt x="2618" y="34"/>
                        </a:lnTo>
                        <a:lnTo>
                          <a:pt x="2634" y="35"/>
                        </a:lnTo>
                        <a:lnTo>
                          <a:pt x="2651" y="37"/>
                        </a:lnTo>
                        <a:lnTo>
                          <a:pt x="2664" y="38"/>
                        </a:lnTo>
                        <a:lnTo>
                          <a:pt x="2675" y="40"/>
                        </a:lnTo>
                        <a:lnTo>
                          <a:pt x="2684" y="40"/>
                        </a:lnTo>
                        <a:lnTo>
                          <a:pt x="2691" y="41"/>
                        </a:lnTo>
                        <a:lnTo>
                          <a:pt x="2697" y="41"/>
                        </a:lnTo>
                        <a:lnTo>
                          <a:pt x="2701" y="43"/>
                        </a:lnTo>
                        <a:lnTo>
                          <a:pt x="2701" y="43"/>
                        </a:lnTo>
                        <a:lnTo>
                          <a:pt x="2703" y="43"/>
                        </a:lnTo>
                        <a:lnTo>
                          <a:pt x="2704" y="43"/>
                        </a:lnTo>
                        <a:lnTo>
                          <a:pt x="2707" y="44"/>
                        </a:lnTo>
                        <a:lnTo>
                          <a:pt x="2712" y="45"/>
                        </a:lnTo>
                        <a:lnTo>
                          <a:pt x="2716" y="45"/>
                        </a:lnTo>
                        <a:lnTo>
                          <a:pt x="2723" y="48"/>
                        </a:lnTo>
                        <a:lnTo>
                          <a:pt x="2731" y="50"/>
                        </a:lnTo>
                        <a:lnTo>
                          <a:pt x="2739" y="53"/>
                        </a:lnTo>
                        <a:lnTo>
                          <a:pt x="2748" y="56"/>
                        </a:lnTo>
                        <a:lnTo>
                          <a:pt x="2758" y="59"/>
                        </a:lnTo>
                        <a:lnTo>
                          <a:pt x="2770" y="63"/>
                        </a:lnTo>
                        <a:lnTo>
                          <a:pt x="2782" y="66"/>
                        </a:lnTo>
                        <a:lnTo>
                          <a:pt x="2793" y="70"/>
                        </a:lnTo>
                        <a:lnTo>
                          <a:pt x="2808" y="75"/>
                        </a:lnTo>
                        <a:lnTo>
                          <a:pt x="2821" y="80"/>
                        </a:lnTo>
                        <a:lnTo>
                          <a:pt x="2837" y="85"/>
                        </a:lnTo>
                        <a:lnTo>
                          <a:pt x="2852" y="91"/>
                        </a:lnTo>
                        <a:lnTo>
                          <a:pt x="2868" y="96"/>
                        </a:lnTo>
                        <a:lnTo>
                          <a:pt x="2903" y="110"/>
                        </a:lnTo>
                        <a:lnTo>
                          <a:pt x="2938" y="123"/>
                        </a:lnTo>
                        <a:lnTo>
                          <a:pt x="2975" y="139"/>
                        </a:lnTo>
                        <a:lnTo>
                          <a:pt x="3015" y="155"/>
                        </a:lnTo>
                        <a:lnTo>
                          <a:pt x="3054" y="172"/>
                        </a:lnTo>
                        <a:lnTo>
                          <a:pt x="3095" y="190"/>
                        </a:lnTo>
                        <a:lnTo>
                          <a:pt x="3136" y="210"/>
                        </a:lnTo>
                        <a:lnTo>
                          <a:pt x="3178" y="231"/>
                        </a:lnTo>
                        <a:lnTo>
                          <a:pt x="3219" y="254"/>
                        </a:lnTo>
                        <a:lnTo>
                          <a:pt x="3258" y="276"/>
                        </a:lnTo>
                        <a:lnTo>
                          <a:pt x="3299" y="300"/>
                        </a:lnTo>
                        <a:lnTo>
                          <a:pt x="3337" y="325"/>
                        </a:lnTo>
                        <a:lnTo>
                          <a:pt x="3375" y="351"/>
                        </a:lnTo>
                        <a:lnTo>
                          <a:pt x="3410" y="379"/>
                        </a:lnTo>
                        <a:lnTo>
                          <a:pt x="3443" y="408"/>
                        </a:lnTo>
                        <a:lnTo>
                          <a:pt x="3459" y="423"/>
                        </a:lnTo>
                        <a:lnTo>
                          <a:pt x="3474" y="437"/>
                        </a:lnTo>
                        <a:lnTo>
                          <a:pt x="3488" y="453"/>
                        </a:lnTo>
                        <a:lnTo>
                          <a:pt x="3503" y="468"/>
                        </a:lnTo>
                        <a:lnTo>
                          <a:pt x="3516" y="484"/>
                        </a:lnTo>
                        <a:lnTo>
                          <a:pt x="3528" y="500"/>
                        </a:lnTo>
                        <a:lnTo>
                          <a:pt x="3539" y="516"/>
                        </a:lnTo>
                        <a:lnTo>
                          <a:pt x="3551" y="532"/>
                        </a:lnTo>
                        <a:lnTo>
                          <a:pt x="3560" y="548"/>
                        </a:lnTo>
                        <a:lnTo>
                          <a:pt x="3570" y="566"/>
                        </a:lnTo>
                        <a:lnTo>
                          <a:pt x="3577" y="583"/>
                        </a:lnTo>
                        <a:lnTo>
                          <a:pt x="3584" y="599"/>
                        </a:lnTo>
                        <a:lnTo>
                          <a:pt x="3589" y="618"/>
                        </a:lnTo>
                        <a:lnTo>
                          <a:pt x="3595" y="636"/>
                        </a:lnTo>
                        <a:lnTo>
                          <a:pt x="3599" y="653"/>
                        </a:lnTo>
                        <a:lnTo>
                          <a:pt x="3600" y="672"/>
                        </a:lnTo>
                        <a:lnTo>
                          <a:pt x="3602" y="691"/>
                        </a:lnTo>
                        <a:lnTo>
                          <a:pt x="3605" y="710"/>
                        </a:lnTo>
                        <a:lnTo>
                          <a:pt x="3606" y="730"/>
                        </a:lnTo>
                        <a:lnTo>
                          <a:pt x="3608" y="751"/>
                        </a:lnTo>
                        <a:lnTo>
                          <a:pt x="3608" y="773"/>
                        </a:lnTo>
                        <a:lnTo>
                          <a:pt x="3609" y="794"/>
                        </a:lnTo>
                        <a:lnTo>
                          <a:pt x="3611" y="841"/>
                        </a:lnTo>
                        <a:lnTo>
                          <a:pt x="3611" y="891"/>
                        </a:lnTo>
                        <a:lnTo>
                          <a:pt x="3611" y="942"/>
                        </a:lnTo>
                        <a:lnTo>
                          <a:pt x="3611" y="993"/>
                        </a:lnTo>
                        <a:lnTo>
                          <a:pt x="3609" y="1048"/>
                        </a:lnTo>
                        <a:lnTo>
                          <a:pt x="3608" y="1103"/>
                        </a:lnTo>
                        <a:lnTo>
                          <a:pt x="3605" y="1159"/>
                        </a:lnTo>
                        <a:lnTo>
                          <a:pt x="3600" y="1217"/>
                        </a:lnTo>
                        <a:lnTo>
                          <a:pt x="3598" y="1275"/>
                        </a:lnTo>
                        <a:lnTo>
                          <a:pt x="3592" y="1334"/>
                        </a:lnTo>
                        <a:lnTo>
                          <a:pt x="3586" y="1392"/>
                        </a:lnTo>
                        <a:lnTo>
                          <a:pt x="3580" y="1450"/>
                        </a:lnTo>
                        <a:lnTo>
                          <a:pt x="3573" y="1507"/>
                        </a:lnTo>
                        <a:lnTo>
                          <a:pt x="3566" y="1565"/>
                        </a:lnTo>
                        <a:lnTo>
                          <a:pt x="3558" y="1622"/>
                        </a:lnTo>
                        <a:lnTo>
                          <a:pt x="3548" y="1678"/>
                        </a:lnTo>
                        <a:lnTo>
                          <a:pt x="3539" y="1731"/>
                        </a:lnTo>
                        <a:lnTo>
                          <a:pt x="3529" y="1784"/>
                        </a:lnTo>
                        <a:lnTo>
                          <a:pt x="3517" y="1835"/>
                        </a:lnTo>
                        <a:lnTo>
                          <a:pt x="3506" y="1884"/>
                        </a:lnTo>
                        <a:lnTo>
                          <a:pt x="3493" y="1931"/>
                        </a:lnTo>
                        <a:lnTo>
                          <a:pt x="3487" y="1953"/>
                        </a:lnTo>
                        <a:lnTo>
                          <a:pt x="3480" y="1975"/>
                        </a:lnTo>
                        <a:lnTo>
                          <a:pt x="3472" y="1997"/>
                        </a:lnTo>
                        <a:lnTo>
                          <a:pt x="3465" y="2017"/>
                        </a:lnTo>
                        <a:lnTo>
                          <a:pt x="3458" y="2036"/>
                        </a:lnTo>
                        <a:lnTo>
                          <a:pt x="3443" y="2074"/>
                        </a:lnTo>
                        <a:lnTo>
                          <a:pt x="3436" y="2090"/>
                        </a:lnTo>
                        <a:lnTo>
                          <a:pt x="3427" y="2107"/>
                        </a:lnTo>
                        <a:lnTo>
                          <a:pt x="3420" y="2122"/>
                        </a:lnTo>
                        <a:lnTo>
                          <a:pt x="3411" y="2137"/>
                        </a:lnTo>
                        <a:lnTo>
                          <a:pt x="3402" y="2151"/>
                        </a:lnTo>
                        <a:lnTo>
                          <a:pt x="3394" y="2164"/>
                        </a:lnTo>
                        <a:lnTo>
                          <a:pt x="3385" y="2176"/>
                        </a:lnTo>
                        <a:lnTo>
                          <a:pt x="3376" y="2186"/>
                        </a:lnTo>
                        <a:lnTo>
                          <a:pt x="3367" y="2195"/>
                        </a:lnTo>
                        <a:lnTo>
                          <a:pt x="3348" y="2215"/>
                        </a:lnTo>
                        <a:lnTo>
                          <a:pt x="3327" y="2237"/>
                        </a:lnTo>
                        <a:lnTo>
                          <a:pt x="3305" y="2259"/>
                        </a:lnTo>
                        <a:lnTo>
                          <a:pt x="3280" y="2282"/>
                        </a:lnTo>
                        <a:lnTo>
                          <a:pt x="3255" y="2308"/>
                        </a:lnTo>
                        <a:lnTo>
                          <a:pt x="3229" y="2333"/>
                        </a:lnTo>
                        <a:lnTo>
                          <a:pt x="3201" y="2359"/>
                        </a:lnTo>
                        <a:lnTo>
                          <a:pt x="3174" y="2387"/>
                        </a:lnTo>
                        <a:lnTo>
                          <a:pt x="3115" y="2443"/>
                        </a:lnTo>
                        <a:lnTo>
                          <a:pt x="2997" y="2555"/>
                        </a:lnTo>
                        <a:lnTo>
                          <a:pt x="2940" y="2609"/>
                        </a:lnTo>
                        <a:lnTo>
                          <a:pt x="2911" y="2635"/>
                        </a:lnTo>
                        <a:lnTo>
                          <a:pt x="2885" y="2661"/>
                        </a:lnTo>
                        <a:lnTo>
                          <a:pt x="2857" y="2686"/>
                        </a:lnTo>
                        <a:lnTo>
                          <a:pt x="2833" y="2709"/>
                        </a:lnTo>
                        <a:lnTo>
                          <a:pt x="2808" y="2733"/>
                        </a:lnTo>
                        <a:lnTo>
                          <a:pt x="2785" y="2754"/>
                        </a:lnTo>
                        <a:lnTo>
                          <a:pt x="2763" y="2773"/>
                        </a:lnTo>
                        <a:lnTo>
                          <a:pt x="2744" y="2792"/>
                        </a:lnTo>
                        <a:lnTo>
                          <a:pt x="2725" y="2808"/>
                        </a:lnTo>
                        <a:lnTo>
                          <a:pt x="2718" y="2816"/>
                        </a:lnTo>
                        <a:lnTo>
                          <a:pt x="2709" y="2824"/>
                        </a:lnTo>
                        <a:lnTo>
                          <a:pt x="2701" y="2830"/>
                        </a:lnTo>
                        <a:lnTo>
                          <a:pt x="2688" y="2842"/>
                        </a:lnTo>
                        <a:lnTo>
                          <a:pt x="2684" y="2848"/>
                        </a:lnTo>
                        <a:lnTo>
                          <a:pt x="2678" y="2852"/>
                        </a:lnTo>
                        <a:lnTo>
                          <a:pt x="2674" y="2855"/>
                        </a:lnTo>
                        <a:lnTo>
                          <a:pt x="2669" y="2859"/>
                        </a:lnTo>
                        <a:lnTo>
                          <a:pt x="2667" y="2862"/>
                        </a:lnTo>
                        <a:lnTo>
                          <a:pt x="2665" y="2864"/>
                        </a:lnTo>
                        <a:lnTo>
                          <a:pt x="2662" y="2865"/>
                        </a:lnTo>
                        <a:lnTo>
                          <a:pt x="2662" y="2867"/>
                        </a:lnTo>
                        <a:lnTo>
                          <a:pt x="2661" y="2867"/>
                        </a:lnTo>
                        <a:lnTo>
                          <a:pt x="2661" y="2867"/>
                        </a:lnTo>
                        <a:lnTo>
                          <a:pt x="2659" y="2868"/>
                        </a:lnTo>
                        <a:lnTo>
                          <a:pt x="2656" y="2869"/>
                        </a:lnTo>
                        <a:lnTo>
                          <a:pt x="2653" y="2871"/>
                        </a:lnTo>
                        <a:lnTo>
                          <a:pt x="2649" y="2874"/>
                        </a:lnTo>
                        <a:lnTo>
                          <a:pt x="2643" y="2877"/>
                        </a:lnTo>
                        <a:lnTo>
                          <a:pt x="2637" y="2880"/>
                        </a:lnTo>
                        <a:lnTo>
                          <a:pt x="2630" y="2884"/>
                        </a:lnTo>
                        <a:lnTo>
                          <a:pt x="2623" y="2888"/>
                        </a:lnTo>
                        <a:lnTo>
                          <a:pt x="2616" y="2893"/>
                        </a:lnTo>
                        <a:lnTo>
                          <a:pt x="2605" y="2897"/>
                        </a:lnTo>
                        <a:lnTo>
                          <a:pt x="2595" y="2903"/>
                        </a:lnTo>
                        <a:lnTo>
                          <a:pt x="2585" y="2909"/>
                        </a:lnTo>
                        <a:lnTo>
                          <a:pt x="2562" y="2922"/>
                        </a:lnTo>
                        <a:lnTo>
                          <a:pt x="2550" y="2929"/>
                        </a:lnTo>
                        <a:lnTo>
                          <a:pt x="2524" y="2944"/>
                        </a:lnTo>
                        <a:lnTo>
                          <a:pt x="2495" y="2961"/>
                        </a:lnTo>
                        <a:lnTo>
                          <a:pt x="2465" y="2979"/>
                        </a:lnTo>
                        <a:lnTo>
                          <a:pt x="2433" y="2998"/>
                        </a:lnTo>
                        <a:lnTo>
                          <a:pt x="2400" y="3020"/>
                        </a:lnTo>
                        <a:lnTo>
                          <a:pt x="2366" y="3040"/>
                        </a:lnTo>
                        <a:lnTo>
                          <a:pt x="2331" y="3063"/>
                        </a:lnTo>
                        <a:lnTo>
                          <a:pt x="2296" y="3087"/>
                        </a:lnTo>
                        <a:lnTo>
                          <a:pt x="2260" y="3111"/>
                        </a:lnTo>
                        <a:lnTo>
                          <a:pt x="2224" y="3136"/>
                        </a:lnTo>
                        <a:lnTo>
                          <a:pt x="2189" y="3162"/>
                        </a:lnTo>
                        <a:lnTo>
                          <a:pt x="2152" y="3189"/>
                        </a:lnTo>
                        <a:lnTo>
                          <a:pt x="2117" y="3216"/>
                        </a:lnTo>
                        <a:lnTo>
                          <a:pt x="2084" y="3244"/>
                        </a:lnTo>
                        <a:lnTo>
                          <a:pt x="2050" y="3273"/>
                        </a:lnTo>
                        <a:lnTo>
                          <a:pt x="2018" y="3302"/>
                        </a:lnTo>
                        <a:lnTo>
                          <a:pt x="1989" y="3330"/>
                        </a:lnTo>
                        <a:lnTo>
                          <a:pt x="1960" y="3359"/>
                        </a:lnTo>
                        <a:lnTo>
                          <a:pt x="1934" y="3390"/>
                        </a:lnTo>
                        <a:lnTo>
                          <a:pt x="1909" y="3419"/>
                        </a:lnTo>
                        <a:lnTo>
                          <a:pt x="1887" y="3448"/>
                        </a:lnTo>
                        <a:lnTo>
                          <a:pt x="1877" y="3463"/>
                        </a:lnTo>
                        <a:lnTo>
                          <a:pt x="1868" y="3477"/>
                        </a:lnTo>
                        <a:lnTo>
                          <a:pt x="1859" y="3493"/>
                        </a:lnTo>
                        <a:lnTo>
                          <a:pt x="1851" y="3508"/>
                        </a:lnTo>
                        <a:lnTo>
                          <a:pt x="1845" y="3522"/>
                        </a:lnTo>
                        <a:lnTo>
                          <a:pt x="1839" y="3537"/>
                        </a:lnTo>
                        <a:lnTo>
                          <a:pt x="1814" y="3597"/>
                        </a:lnTo>
                        <a:lnTo>
                          <a:pt x="1788" y="3655"/>
                        </a:lnTo>
                        <a:lnTo>
                          <a:pt x="1760" y="3713"/>
                        </a:lnTo>
                        <a:lnTo>
                          <a:pt x="1731" y="3770"/>
                        </a:lnTo>
                        <a:lnTo>
                          <a:pt x="1702" y="3825"/>
                        </a:lnTo>
                        <a:lnTo>
                          <a:pt x="1673" y="3878"/>
                        </a:lnTo>
                        <a:lnTo>
                          <a:pt x="1658" y="3903"/>
                        </a:lnTo>
                        <a:lnTo>
                          <a:pt x="1644" y="3927"/>
                        </a:lnTo>
                        <a:lnTo>
                          <a:pt x="1629" y="3951"/>
                        </a:lnTo>
                        <a:lnTo>
                          <a:pt x="1615" y="3973"/>
                        </a:lnTo>
                        <a:lnTo>
                          <a:pt x="1601" y="3994"/>
                        </a:lnTo>
                        <a:lnTo>
                          <a:pt x="1588" y="4016"/>
                        </a:lnTo>
                        <a:lnTo>
                          <a:pt x="1575" y="4035"/>
                        </a:lnTo>
                        <a:lnTo>
                          <a:pt x="1564" y="4054"/>
                        </a:lnTo>
                        <a:lnTo>
                          <a:pt x="1552" y="4070"/>
                        </a:lnTo>
                        <a:lnTo>
                          <a:pt x="1540" y="4086"/>
                        </a:lnTo>
                        <a:lnTo>
                          <a:pt x="1530" y="4102"/>
                        </a:lnTo>
                        <a:lnTo>
                          <a:pt x="1521" y="4115"/>
                        </a:lnTo>
                        <a:lnTo>
                          <a:pt x="1513" y="4127"/>
                        </a:lnTo>
                        <a:lnTo>
                          <a:pt x="1505" y="4137"/>
                        </a:lnTo>
                        <a:lnTo>
                          <a:pt x="1498" y="4146"/>
                        </a:lnTo>
                        <a:lnTo>
                          <a:pt x="1494" y="4153"/>
                        </a:lnTo>
                        <a:lnTo>
                          <a:pt x="1489" y="4159"/>
                        </a:lnTo>
                        <a:lnTo>
                          <a:pt x="1486" y="4163"/>
                        </a:lnTo>
                        <a:lnTo>
                          <a:pt x="1483" y="4165"/>
                        </a:lnTo>
                        <a:lnTo>
                          <a:pt x="1483" y="4166"/>
                        </a:lnTo>
                        <a:lnTo>
                          <a:pt x="1482" y="4166"/>
                        </a:lnTo>
                        <a:lnTo>
                          <a:pt x="1482" y="4168"/>
                        </a:lnTo>
                        <a:lnTo>
                          <a:pt x="1480" y="4171"/>
                        </a:lnTo>
                        <a:lnTo>
                          <a:pt x="1478" y="4172"/>
                        </a:lnTo>
                        <a:lnTo>
                          <a:pt x="1476" y="4177"/>
                        </a:lnTo>
                        <a:lnTo>
                          <a:pt x="1472" y="4179"/>
                        </a:lnTo>
                        <a:lnTo>
                          <a:pt x="1469" y="4184"/>
                        </a:lnTo>
                        <a:lnTo>
                          <a:pt x="1464" y="4190"/>
                        </a:lnTo>
                        <a:lnTo>
                          <a:pt x="1460" y="4195"/>
                        </a:lnTo>
                        <a:lnTo>
                          <a:pt x="1454" y="4201"/>
                        </a:lnTo>
                        <a:lnTo>
                          <a:pt x="1443" y="4216"/>
                        </a:lnTo>
                        <a:lnTo>
                          <a:pt x="1429" y="4232"/>
                        </a:lnTo>
                        <a:lnTo>
                          <a:pt x="1415" y="4249"/>
                        </a:lnTo>
                        <a:lnTo>
                          <a:pt x="1400" y="4268"/>
                        </a:lnTo>
                        <a:lnTo>
                          <a:pt x="1383" y="4289"/>
                        </a:lnTo>
                        <a:lnTo>
                          <a:pt x="1365" y="4309"/>
                        </a:lnTo>
                        <a:lnTo>
                          <a:pt x="1346" y="4332"/>
                        </a:lnTo>
                        <a:lnTo>
                          <a:pt x="1328" y="4354"/>
                        </a:lnTo>
                        <a:lnTo>
                          <a:pt x="1307" y="4379"/>
                        </a:lnTo>
                        <a:lnTo>
                          <a:pt x="1268" y="4427"/>
                        </a:lnTo>
                        <a:lnTo>
                          <a:pt x="1227" y="4474"/>
                        </a:lnTo>
                        <a:lnTo>
                          <a:pt x="1207" y="4497"/>
                        </a:lnTo>
                        <a:lnTo>
                          <a:pt x="1188" y="4520"/>
                        </a:lnTo>
                        <a:lnTo>
                          <a:pt x="1169" y="4542"/>
                        </a:lnTo>
                        <a:lnTo>
                          <a:pt x="1151" y="4563"/>
                        </a:lnTo>
                        <a:lnTo>
                          <a:pt x="1135" y="4583"/>
                        </a:lnTo>
                        <a:lnTo>
                          <a:pt x="1119" y="4602"/>
                        </a:lnTo>
                        <a:lnTo>
                          <a:pt x="1105" y="4620"/>
                        </a:lnTo>
                        <a:lnTo>
                          <a:pt x="1091" y="4634"/>
                        </a:lnTo>
                        <a:lnTo>
                          <a:pt x="1080" y="4647"/>
                        </a:lnTo>
                        <a:lnTo>
                          <a:pt x="1074" y="4653"/>
                        </a:lnTo>
                        <a:lnTo>
                          <a:pt x="1070" y="4659"/>
                        </a:lnTo>
                        <a:lnTo>
                          <a:pt x="1065" y="4663"/>
                        </a:lnTo>
                        <a:lnTo>
                          <a:pt x="1062" y="4668"/>
                        </a:lnTo>
                        <a:lnTo>
                          <a:pt x="1059" y="4671"/>
                        </a:lnTo>
                        <a:lnTo>
                          <a:pt x="1056" y="4673"/>
                        </a:lnTo>
                        <a:lnTo>
                          <a:pt x="1054" y="4676"/>
                        </a:lnTo>
                        <a:lnTo>
                          <a:pt x="1052" y="4678"/>
                        </a:lnTo>
                        <a:lnTo>
                          <a:pt x="1052" y="4679"/>
                        </a:lnTo>
                        <a:lnTo>
                          <a:pt x="1051" y="4679"/>
                        </a:lnTo>
                        <a:lnTo>
                          <a:pt x="1051" y="4681"/>
                        </a:lnTo>
                        <a:lnTo>
                          <a:pt x="1048" y="4684"/>
                        </a:lnTo>
                        <a:lnTo>
                          <a:pt x="1043" y="4688"/>
                        </a:lnTo>
                        <a:lnTo>
                          <a:pt x="1038" y="4694"/>
                        </a:lnTo>
                        <a:lnTo>
                          <a:pt x="1030" y="4701"/>
                        </a:lnTo>
                        <a:lnTo>
                          <a:pt x="1022" y="4710"/>
                        </a:lnTo>
                        <a:lnTo>
                          <a:pt x="1013" y="4720"/>
                        </a:lnTo>
                        <a:lnTo>
                          <a:pt x="1003" y="4732"/>
                        </a:lnTo>
                        <a:lnTo>
                          <a:pt x="991" y="4743"/>
                        </a:lnTo>
                        <a:lnTo>
                          <a:pt x="978" y="4755"/>
                        </a:lnTo>
                        <a:lnTo>
                          <a:pt x="965" y="4768"/>
                        </a:lnTo>
                        <a:lnTo>
                          <a:pt x="952" y="4783"/>
                        </a:lnTo>
                        <a:lnTo>
                          <a:pt x="924" y="4810"/>
                        </a:lnTo>
                        <a:lnTo>
                          <a:pt x="895" y="4840"/>
                        </a:lnTo>
                        <a:lnTo>
                          <a:pt x="864" y="4870"/>
                        </a:lnTo>
                        <a:lnTo>
                          <a:pt x="836" y="4898"/>
                        </a:lnTo>
                        <a:lnTo>
                          <a:pt x="822" y="4911"/>
                        </a:lnTo>
                        <a:lnTo>
                          <a:pt x="810" y="4924"/>
                        </a:lnTo>
                        <a:lnTo>
                          <a:pt x="797" y="4936"/>
                        </a:lnTo>
                        <a:lnTo>
                          <a:pt x="785" y="4947"/>
                        </a:lnTo>
                        <a:lnTo>
                          <a:pt x="775" y="4958"/>
                        </a:lnTo>
                        <a:lnTo>
                          <a:pt x="765" y="4968"/>
                        </a:lnTo>
                        <a:lnTo>
                          <a:pt x="758" y="4975"/>
                        </a:lnTo>
                        <a:lnTo>
                          <a:pt x="751" y="4982"/>
                        </a:lnTo>
                        <a:lnTo>
                          <a:pt x="745" y="4988"/>
                        </a:lnTo>
                        <a:lnTo>
                          <a:pt x="740" y="4991"/>
                        </a:lnTo>
                        <a:lnTo>
                          <a:pt x="737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2" y="4995"/>
                        </a:lnTo>
                        <a:lnTo>
                          <a:pt x="724" y="4995"/>
                        </a:lnTo>
                        <a:lnTo>
                          <a:pt x="716" y="4995"/>
                        </a:lnTo>
                        <a:lnTo>
                          <a:pt x="704" y="4995"/>
                        </a:lnTo>
                        <a:lnTo>
                          <a:pt x="691" y="4997"/>
                        </a:lnTo>
                        <a:lnTo>
                          <a:pt x="675" y="4997"/>
                        </a:lnTo>
                        <a:lnTo>
                          <a:pt x="659" y="4997"/>
                        </a:lnTo>
                        <a:lnTo>
                          <a:pt x="640" y="4997"/>
                        </a:lnTo>
                        <a:lnTo>
                          <a:pt x="599" y="4997"/>
                        </a:lnTo>
                        <a:lnTo>
                          <a:pt x="577" y="4998"/>
                        </a:lnTo>
                        <a:lnTo>
                          <a:pt x="394" y="4998"/>
                        </a:lnTo>
                        <a:lnTo>
                          <a:pt x="373" y="4997"/>
                        </a:lnTo>
                        <a:lnTo>
                          <a:pt x="332" y="4997"/>
                        </a:lnTo>
                        <a:lnTo>
                          <a:pt x="315" y="4997"/>
                        </a:lnTo>
                        <a:lnTo>
                          <a:pt x="297" y="4997"/>
                        </a:lnTo>
                        <a:lnTo>
                          <a:pt x="283" y="4997"/>
                        </a:lnTo>
                        <a:lnTo>
                          <a:pt x="270" y="4995"/>
                        </a:lnTo>
                        <a:lnTo>
                          <a:pt x="258" y="4995"/>
                        </a:lnTo>
                        <a:lnTo>
                          <a:pt x="249" y="4995"/>
                        </a:lnTo>
                        <a:lnTo>
                          <a:pt x="243" y="4995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8" y="4994"/>
                        </a:lnTo>
                        <a:lnTo>
                          <a:pt x="238" y="4993"/>
                        </a:lnTo>
                        <a:lnTo>
                          <a:pt x="236" y="4993"/>
                        </a:lnTo>
                        <a:lnTo>
                          <a:pt x="233" y="4987"/>
                        </a:lnTo>
                        <a:lnTo>
                          <a:pt x="232" y="4984"/>
                        </a:lnTo>
                        <a:lnTo>
                          <a:pt x="229" y="4975"/>
                        </a:lnTo>
                        <a:lnTo>
                          <a:pt x="223" y="4965"/>
                        </a:lnTo>
                        <a:lnTo>
                          <a:pt x="219" y="4953"/>
                        </a:lnTo>
                        <a:lnTo>
                          <a:pt x="211" y="4939"/>
                        </a:lnTo>
                        <a:lnTo>
                          <a:pt x="204" y="4924"/>
                        </a:lnTo>
                        <a:lnTo>
                          <a:pt x="197" y="4907"/>
                        </a:lnTo>
                        <a:lnTo>
                          <a:pt x="190" y="4888"/>
                        </a:lnTo>
                        <a:lnTo>
                          <a:pt x="181" y="4869"/>
                        </a:lnTo>
                        <a:lnTo>
                          <a:pt x="172" y="4848"/>
                        </a:lnTo>
                        <a:lnTo>
                          <a:pt x="155" y="4806"/>
                        </a:lnTo>
                        <a:lnTo>
                          <a:pt x="118" y="4717"/>
                        </a:lnTo>
                        <a:lnTo>
                          <a:pt x="99" y="4675"/>
                        </a:lnTo>
                        <a:lnTo>
                          <a:pt x="92" y="4655"/>
                        </a:lnTo>
                        <a:lnTo>
                          <a:pt x="83" y="4634"/>
                        </a:lnTo>
                        <a:lnTo>
                          <a:pt x="76" y="4617"/>
                        </a:lnTo>
                        <a:lnTo>
                          <a:pt x="69" y="4599"/>
                        </a:lnTo>
                        <a:lnTo>
                          <a:pt x="63" y="4582"/>
                        </a:lnTo>
                        <a:lnTo>
                          <a:pt x="57" y="4567"/>
                        </a:lnTo>
                        <a:lnTo>
                          <a:pt x="51" y="4554"/>
                        </a:lnTo>
                        <a:lnTo>
                          <a:pt x="48" y="4544"/>
                        </a:lnTo>
                        <a:lnTo>
                          <a:pt x="44" y="4535"/>
                        </a:lnTo>
                        <a:lnTo>
                          <a:pt x="42" y="4528"/>
                        </a:lnTo>
                        <a:lnTo>
                          <a:pt x="41" y="4525"/>
                        </a:lnTo>
                        <a:lnTo>
                          <a:pt x="41" y="4523"/>
                        </a:lnTo>
                        <a:lnTo>
                          <a:pt x="41" y="4522"/>
                        </a:lnTo>
                        <a:lnTo>
                          <a:pt x="41" y="4522"/>
                        </a:lnTo>
                        <a:lnTo>
                          <a:pt x="39" y="4520"/>
                        </a:lnTo>
                        <a:lnTo>
                          <a:pt x="38" y="4518"/>
                        </a:lnTo>
                        <a:lnTo>
                          <a:pt x="38" y="4515"/>
                        </a:lnTo>
                        <a:lnTo>
                          <a:pt x="37" y="4510"/>
                        </a:lnTo>
                        <a:lnTo>
                          <a:pt x="35" y="4506"/>
                        </a:lnTo>
                        <a:lnTo>
                          <a:pt x="34" y="4500"/>
                        </a:lnTo>
                        <a:lnTo>
                          <a:pt x="32" y="4494"/>
                        </a:lnTo>
                        <a:lnTo>
                          <a:pt x="29" y="4480"/>
                        </a:lnTo>
                        <a:lnTo>
                          <a:pt x="25" y="4464"/>
                        </a:lnTo>
                        <a:lnTo>
                          <a:pt x="12" y="4391"/>
                        </a:lnTo>
                        <a:lnTo>
                          <a:pt x="9" y="4375"/>
                        </a:lnTo>
                        <a:lnTo>
                          <a:pt x="6" y="4360"/>
                        </a:lnTo>
                        <a:lnTo>
                          <a:pt x="5" y="4353"/>
                        </a:lnTo>
                        <a:lnTo>
                          <a:pt x="3" y="4347"/>
                        </a:lnTo>
                        <a:lnTo>
                          <a:pt x="3" y="4341"/>
                        </a:lnTo>
                        <a:lnTo>
                          <a:pt x="2" y="4337"/>
                        </a:lnTo>
                        <a:lnTo>
                          <a:pt x="2" y="4334"/>
                        </a:lnTo>
                        <a:lnTo>
                          <a:pt x="0" y="4331"/>
                        </a:lnTo>
                        <a:lnTo>
                          <a:pt x="0" y="4330"/>
                        </a:lnTo>
                        <a:lnTo>
                          <a:pt x="0" y="4328"/>
                        </a:lnTo>
                        <a:lnTo>
                          <a:pt x="386" y="1616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5" name=""/>
                  <p:cNvSpPr/>
                  <p:nvPr/>
                </p:nvSpPr>
                <p:spPr>
                  <a:xfrm flipH="1">
                    <a:off x="3795480" y="5178960"/>
                    <a:ext cx="159480" cy="210600"/>
                  </a:xfrm>
                  <a:custGeom>
                    <a:avLst/>
                    <a:gdLst/>
                    <a:ahLst/>
                    <a:rect l="l" t="t" r="r" b="b"/>
                    <a:pathLst>
                      <a:path w="3714" h="5306">
                        <a:moveTo>
                          <a:pt x="441" y="5306"/>
                        </a:moveTo>
                        <a:lnTo>
                          <a:pt x="425" y="5299"/>
                        </a:lnTo>
                        <a:lnTo>
                          <a:pt x="410" y="5291"/>
                        </a:lnTo>
                        <a:lnTo>
                          <a:pt x="394" y="5283"/>
                        </a:lnTo>
                        <a:lnTo>
                          <a:pt x="380" y="5274"/>
                        </a:lnTo>
                        <a:lnTo>
                          <a:pt x="365" y="5264"/>
                        </a:lnTo>
                        <a:lnTo>
                          <a:pt x="349" y="5254"/>
                        </a:lnTo>
                        <a:lnTo>
                          <a:pt x="336" y="5242"/>
                        </a:lnTo>
                        <a:lnTo>
                          <a:pt x="322" y="5229"/>
                        </a:lnTo>
                        <a:lnTo>
                          <a:pt x="307" y="5217"/>
                        </a:lnTo>
                        <a:lnTo>
                          <a:pt x="292" y="5203"/>
                        </a:lnTo>
                        <a:lnTo>
                          <a:pt x="279" y="5189"/>
                        </a:lnTo>
                        <a:lnTo>
                          <a:pt x="266" y="5175"/>
                        </a:lnTo>
                        <a:lnTo>
                          <a:pt x="240" y="5144"/>
                        </a:lnTo>
                        <a:lnTo>
                          <a:pt x="214" y="5111"/>
                        </a:lnTo>
                        <a:lnTo>
                          <a:pt x="190" y="5076"/>
                        </a:lnTo>
                        <a:lnTo>
                          <a:pt x="167" y="5039"/>
                        </a:lnTo>
                        <a:lnTo>
                          <a:pt x="145" y="5000"/>
                        </a:lnTo>
                        <a:lnTo>
                          <a:pt x="125" y="4961"/>
                        </a:lnTo>
                        <a:lnTo>
                          <a:pt x="106" y="4920"/>
                        </a:lnTo>
                        <a:lnTo>
                          <a:pt x="88" y="4879"/>
                        </a:lnTo>
                        <a:lnTo>
                          <a:pt x="72" y="4835"/>
                        </a:lnTo>
                        <a:lnTo>
                          <a:pt x="56" y="4792"/>
                        </a:lnTo>
                        <a:lnTo>
                          <a:pt x="43" y="4748"/>
                        </a:lnTo>
                        <a:lnTo>
                          <a:pt x="32" y="4704"/>
                        </a:lnTo>
                        <a:lnTo>
                          <a:pt x="23" y="4660"/>
                        </a:lnTo>
                        <a:lnTo>
                          <a:pt x="14" y="4615"/>
                        </a:lnTo>
                        <a:lnTo>
                          <a:pt x="8" y="4572"/>
                        </a:lnTo>
                        <a:lnTo>
                          <a:pt x="4" y="4528"/>
                        </a:lnTo>
                        <a:lnTo>
                          <a:pt x="1" y="4484"/>
                        </a:lnTo>
                        <a:lnTo>
                          <a:pt x="0" y="4442"/>
                        </a:lnTo>
                        <a:lnTo>
                          <a:pt x="2" y="4401"/>
                        </a:lnTo>
                        <a:lnTo>
                          <a:pt x="5" y="4360"/>
                        </a:lnTo>
                        <a:lnTo>
                          <a:pt x="8" y="4341"/>
                        </a:lnTo>
                        <a:lnTo>
                          <a:pt x="11" y="4321"/>
                        </a:lnTo>
                        <a:lnTo>
                          <a:pt x="16" y="4302"/>
                        </a:lnTo>
                        <a:lnTo>
                          <a:pt x="20" y="4285"/>
                        </a:lnTo>
                        <a:lnTo>
                          <a:pt x="24" y="4266"/>
                        </a:lnTo>
                        <a:lnTo>
                          <a:pt x="30" y="4248"/>
                        </a:lnTo>
                        <a:lnTo>
                          <a:pt x="36" y="4232"/>
                        </a:lnTo>
                        <a:lnTo>
                          <a:pt x="43" y="4215"/>
                        </a:lnTo>
                        <a:lnTo>
                          <a:pt x="51" y="4199"/>
                        </a:lnTo>
                        <a:lnTo>
                          <a:pt x="58" y="4183"/>
                        </a:lnTo>
                        <a:lnTo>
                          <a:pt x="67" y="4168"/>
                        </a:lnTo>
                        <a:lnTo>
                          <a:pt x="75" y="4153"/>
                        </a:lnTo>
                        <a:lnTo>
                          <a:pt x="71" y="4181"/>
                        </a:lnTo>
                        <a:lnTo>
                          <a:pt x="67" y="4210"/>
                        </a:lnTo>
                        <a:lnTo>
                          <a:pt x="65" y="4238"/>
                        </a:lnTo>
                        <a:lnTo>
                          <a:pt x="65" y="4266"/>
                        </a:lnTo>
                        <a:lnTo>
                          <a:pt x="67" y="4292"/>
                        </a:lnTo>
                        <a:lnTo>
                          <a:pt x="71" y="4319"/>
                        </a:lnTo>
                        <a:lnTo>
                          <a:pt x="75" y="4347"/>
                        </a:lnTo>
                        <a:lnTo>
                          <a:pt x="81" y="4373"/>
                        </a:lnTo>
                        <a:lnTo>
                          <a:pt x="88" y="4398"/>
                        </a:lnTo>
                        <a:lnTo>
                          <a:pt x="97" y="4424"/>
                        </a:lnTo>
                        <a:lnTo>
                          <a:pt x="115" y="4474"/>
                        </a:lnTo>
                        <a:lnTo>
                          <a:pt x="126" y="4499"/>
                        </a:lnTo>
                        <a:lnTo>
                          <a:pt x="137" y="4522"/>
                        </a:lnTo>
                        <a:lnTo>
                          <a:pt x="158" y="4567"/>
                        </a:lnTo>
                        <a:lnTo>
                          <a:pt x="180" y="4611"/>
                        </a:lnTo>
                        <a:lnTo>
                          <a:pt x="202" y="4652"/>
                        </a:lnTo>
                        <a:lnTo>
                          <a:pt x="212" y="4671"/>
                        </a:lnTo>
                        <a:lnTo>
                          <a:pt x="221" y="4690"/>
                        </a:lnTo>
                        <a:lnTo>
                          <a:pt x="230" y="4707"/>
                        </a:lnTo>
                        <a:lnTo>
                          <a:pt x="237" y="4725"/>
                        </a:lnTo>
                        <a:lnTo>
                          <a:pt x="244" y="4741"/>
                        </a:lnTo>
                        <a:lnTo>
                          <a:pt x="249" y="4757"/>
                        </a:lnTo>
                        <a:lnTo>
                          <a:pt x="253" y="4771"/>
                        </a:lnTo>
                        <a:lnTo>
                          <a:pt x="256" y="4786"/>
                        </a:lnTo>
                        <a:lnTo>
                          <a:pt x="257" y="4799"/>
                        </a:lnTo>
                        <a:lnTo>
                          <a:pt x="256" y="4812"/>
                        </a:lnTo>
                        <a:lnTo>
                          <a:pt x="253" y="4822"/>
                        </a:lnTo>
                        <a:lnTo>
                          <a:pt x="249" y="4834"/>
                        </a:lnTo>
                        <a:lnTo>
                          <a:pt x="512" y="5098"/>
                        </a:lnTo>
                        <a:lnTo>
                          <a:pt x="536" y="5106"/>
                        </a:lnTo>
                        <a:lnTo>
                          <a:pt x="558" y="5114"/>
                        </a:lnTo>
                        <a:lnTo>
                          <a:pt x="581" y="5118"/>
                        </a:lnTo>
                        <a:lnTo>
                          <a:pt x="603" y="5121"/>
                        </a:lnTo>
                        <a:lnTo>
                          <a:pt x="625" y="5122"/>
                        </a:lnTo>
                        <a:lnTo>
                          <a:pt x="648" y="5122"/>
                        </a:lnTo>
                        <a:lnTo>
                          <a:pt x="670" y="5119"/>
                        </a:lnTo>
                        <a:lnTo>
                          <a:pt x="692" y="5117"/>
                        </a:lnTo>
                        <a:lnTo>
                          <a:pt x="713" y="5111"/>
                        </a:lnTo>
                        <a:lnTo>
                          <a:pt x="735" y="5105"/>
                        </a:lnTo>
                        <a:lnTo>
                          <a:pt x="756" y="5098"/>
                        </a:lnTo>
                        <a:lnTo>
                          <a:pt x="776" y="5087"/>
                        </a:lnTo>
                        <a:lnTo>
                          <a:pt x="798" y="5077"/>
                        </a:lnTo>
                        <a:lnTo>
                          <a:pt x="818" y="5066"/>
                        </a:lnTo>
                        <a:lnTo>
                          <a:pt x="839" y="5054"/>
                        </a:lnTo>
                        <a:lnTo>
                          <a:pt x="858" y="5039"/>
                        </a:lnTo>
                        <a:lnTo>
                          <a:pt x="878" y="5025"/>
                        </a:lnTo>
                        <a:lnTo>
                          <a:pt x="897" y="5010"/>
                        </a:lnTo>
                        <a:lnTo>
                          <a:pt x="916" y="4993"/>
                        </a:lnTo>
                        <a:lnTo>
                          <a:pt x="935" y="4977"/>
                        </a:lnTo>
                        <a:lnTo>
                          <a:pt x="952" y="4958"/>
                        </a:lnTo>
                        <a:lnTo>
                          <a:pt x="971" y="4939"/>
                        </a:lnTo>
                        <a:lnTo>
                          <a:pt x="989" y="4920"/>
                        </a:lnTo>
                        <a:lnTo>
                          <a:pt x="1005" y="4899"/>
                        </a:lnTo>
                        <a:lnTo>
                          <a:pt x="1038" y="4859"/>
                        </a:lnTo>
                        <a:lnTo>
                          <a:pt x="1070" y="4816"/>
                        </a:lnTo>
                        <a:lnTo>
                          <a:pt x="1100" y="4771"/>
                        </a:lnTo>
                        <a:lnTo>
                          <a:pt x="1127" y="4728"/>
                        </a:lnTo>
                        <a:lnTo>
                          <a:pt x="1137" y="4693"/>
                        </a:lnTo>
                        <a:lnTo>
                          <a:pt x="1148" y="4659"/>
                        </a:lnTo>
                        <a:lnTo>
                          <a:pt x="1158" y="4627"/>
                        </a:lnTo>
                        <a:lnTo>
                          <a:pt x="1170" y="4593"/>
                        </a:lnTo>
                        <a:lnTo>
                          <a:pt x="1183" y="4561"/>
                        </a:lnTo>
                        <a:lnTo>
                          <a:pt x="1196" y="4529"/>
                        </a:lnTo>
                        <a:lnTo>
                          <a:pt x="1209" y="4497"/>
                        </a:lnTo>
                        <a:lnTo>
                          <a:pt x="1223" y="4467"/>
                        </a:lnTo>
                        <a:lnTo>
                          <a:pt x="1238" y="4435"/>
                        </a:lnTo>
                        <a:lnTo>
                          <a:pt x="1253" y="4404"/>
                        </a:lnTo>
                        <a:lnTo>
                          <a:pt x="1286" y="4344"/>
                        </a:lnTo>
                        <a:lnTo>
                          <a:pt x="1320" y="4285"/>
                        </a:lnTo>
                        <a:lnTo>
                          <a:pt x="1356" y="4226"/>
                        </a:lnTo>
                        <a:lnTo>
                          <a:pt x="1395" y="4168"/>
                        </a:lnTo>
                        <a:lnTo>
                          <a:pt x="1436" y="4113"/>
                        </a:lnTo>
                        <a:lnTo>
                          <a:pt x="1478" y="4057"/>
                        </a:lnTo>
                        <a:lnTo>
                          <a:pt x="1521" y="4003"/>
                        </a:lnTo>
                        <a:lnTo>
                          <a:pt x="1567" y="3949"/>
                        </a:lnTo>
                        <a:lnTo>
                          <a:pt x="1614" y="3897"/>
                        </a:lnTo>
                        <a:lnTo>
                          <a:pt x="1662" y="3844"/>
                        </a:lnTo>
                        <a:lnTo>
                          <a:pt x="1712" y="3793"/>
                        </a:lnTo>
                        <a:lnTo>
                          <a:pt x="1761" y="3742"/>
                        </a:lnTo>
                        <a:lnTo>
                          <a:pt x="1814" y="3691"/>
                        </a:lnTo>
                        <a:lnTo>
                          <a:pt x="1866" y="3642"/>
                        </a:lnTo>
                        <a:lnTo>
                          <a:pt x="1918" y="3592"/>
                        </a:lnTo>
                        <a:lnTo>
                          <a:pt x="1974" y="3544"/>
                        </a:lnTo>
                        <a:lnTo>
                          <a:pt x="2028" y="3495"/>
                        </a:lnTo>
                        <a:lnTo>
                          <a:pt x="2140" y="3399"/>
                        </a:lnTo>
                        <a:lnTo>
                          <a:pt x="2366" y="3206"/>
                        </a:lnTo>
                        <a:lnTo>
                          <a:pt x="2479" y="3110"/>
                        </a:lnTo>
                        <a:lnTo>
                          <a:pt x="2592" y="3012"/>
                        </a:lnTo>
                        <a:lnTo>
                          <a:pt x="2704" y="2913"/>
                        </a:lnTo>
                        <a:lnTo>
                          <a:pt x="2758" y="2864"/>
                        </a:lnTo>
                        <a:lnTo>
                          <a:pt x="2812" y="2813"/>
                        </a:lnTo>
                        <a:lnTo>
                          <a:pt x="2864" y="2763"/>
                        </a:lnTo>
                        <a:lnTo>
                          <a:pt x="2917" y="2711"/>
                        </a:lnTo>
                        <a:lnTo>
                          <a:pt x="2968" y="2658"/>
                        </a:lnTo>
                        <a:lnTo>
                          <a:pt x="3019" y="2606"/>
                        </a:lnTo>
                        <a:lnTo>
                          <a:pt x="3067" y="2552"/>
                        </a:lnTo>
                        <a:lnTo>
                          <a:pt x="3115" y="2497"/>
                        </a:lnTo>
                        <a:lnTo>
                          <a:pt x="3160" y="2441"/>
                        </a:lnTo>
                        <a:lnTo>
                          <a:pt x="3205" y="2384"/>
                        </a:lnTo>
                        <a:lnTo>
                          <a:pt x="3249" y="2328"/>
                        </a:lnTo>
                        <a:lnTo>
                          <a:pt x="3290" y="2269"/>
                        </a:lnTo>
                        <a:lnTo>
                          <a:pt x="3329" y="2210"/>
                        </a:lnTo>
                        <a:lnTo>
                          <a:pt x="3367" y="2148"/>
                        </a:lnTo>
                        <a:lnTo>
                          <a:pt x="3402" y="2086"/>
                        </a:lnTo>
                        <a:lnTo>
                          <a:pt x="3435" y="2022"/>
                        </a:lnTo>
                        <a:lnTo>
                          <a:pt x="3451" y="1991"/>
                        </a:lnTo>
                        <a:lnTo>
                          <a:pt x="3467" y="1957"/>
                        </a:lnTo>
                        <a:lnTo>
                          <a:pt x="3482" y="1924"/>
                        </a:lnTo>
                        <a:lnTo>
                          <a:pt x="3496" y="1890"/>
                        </a:lnTo>
                        <a:lnTo>
                          <a:pt x="3510" y="1857"/>
                        </a:lnTo>
                        <a:lnTo>
                          <a:pt x="3523" y="1823"/>
                        </a:lnTo>
                        <a:lnTo>
                          <a:pt x="3536" y="1788"/>
                        </a:lnTo>
                        <a:lnTo>
                          <a:pt x="3547" y="1753"/>
                        </a:lnTo>
                        <a:lnTo>
                          <a:pt x="3558" y="1718"/>
                        </a:lnTo>
                        <a:lnTo>
                          <a:pt x="3569" y="1683"/>
                        </a:lnTo>
                        <a:lnTo>
                          <a:pt x="3578" y="1647"/>
                        </a:lnTo>
                        <a:lnTo>
                          <a:pt x="3588" y="1611"/>
                        </a:lnTo>
                        <a:lnTo>
                          <a:pt x="3596" y="1573"/>
                        </a:lnTo>
                        <a:lnTo>
                          <a:pt x="3604" y="1536"/>
                        </a:lnTo>
                        <a:lnTo>
                          <a:pt x="3610" y="1498"/>
                        </a:lnTo>
                        <a:lnTo>
                          <a:pt x="3617" y="1461"/>
                        </a:lnTo>
                        <a:lnTo>
                          <a:pt x="3623" y="1421"/>
                        </a:lnTo>
                        <a:lnTo>
                          <a:pt x="3628" y="1382"/>
                        </a:lnTo>
                        <a:lnTo>
                          <a:pt x="3632" y="1343"/>
                        </a:lnTo>
                        <a:lnTo>
                          <a:pt x="3635" y="1302"/>
                        </a:lnTo>
                        <a:lnTo>
                          <a:pt x="3638" y="1261"/>
                        </a:lnTo>
                        <a:lnTo>
                          <a:pt x="3638" y="1220"/>
                        </a:lnTo>
                        <a:lnTo>
                          <a:pt x="3639" y="1179"/>
                        </a:lnTo>
                        <a:lnTo>
                          <a:pt x="3639" y="1137"/>
                        </a:lnTo>
                        <a:lnTo>
                          <a:pt x="3638" y="1093"/>
                        </a:lnTo>
                        <a:lnTo>
                          <a:pt x="3636" y="1051"/>
                        </a:lnTo>
                        <a:lnTo>
                          <a:pt x="3635" y="1007"/>
                        </a:lnTo>
                        <a:lnTo>
                          <a:pt x="3630" y="962"/>
                        </a:lnTo>
                        <a:lnTo>
                          <a:pt x="3620" y="929"/>
                        </a:lnTo>
                        <a:lnTo>
                          <a:pt x="3609" y="894"/>
                        </a:lnTo>
                        <a:lnTo>
                          <a:pt x="3596" y="860"/>
                        </a:lnTo>
                        <a:lnTo>
                          <a:pt x="3581" y="827"/>
                        </a:lnTo>
                        <a:lnTo>
                          <a:pt x="3565" y="795"/>
                        </a:lnTo>
                        <a:lnTo>
                          <a:pt x="3547" y="761"/>
                        </a:lnTo>
                        <a:lnTo>
                          <a:pt x="3530" y="730"/>
                        </a:lnTo>
                        <a:lnTo>
                          <a:pt x="3511" y="698"/>
                        </a:lnTo>
                        <a:lnTo>
                          <a:pt x="3491" y="668"/>
                        </a:lnTo>
                        <a:lnTo>
                          <a:pt x="3470" y="637"/>
                        </a:lnTo>
                        <a:lnTo>
                          <a:pt x="3448" y="608"/>
                        </a:lnTo>
                        <a:lnTo>
                          <a:pt x="3425" y="579"/>
                        </a:lnTo>
                        <a:lnTo>
                          <a:pt x="3400" y="551"/>
                        </a:lnTo>
                        <a:lnTo>
                          <a:pt x="3376" y="524"/>
                        </a:lnTo>
                        <a:lnTo>
                          <a:pt x="3351" y="496"/>
                        </a:lnTo>
                        <a:lnTo>
                          <a:pt x="3325" y="470"/>
                        </a:lnTo>
                        <a:lnTo>
                          <a:pt x="3295" y="443"/>
                        </a:lnTo>
                        <a:lnTo>
                          <a:pt x="3268" y="419"/>
                        </a:lnTo>
                        <a:lnTo>
                          <a:pt x="3240" y="395"/>
                        </a:lnTo>
                        <a:lnTo>
                          <a:pt x="3211" y="371"/>
                        </a:lnTo>
                        <a:lnTo>
                          <a:pt x="3180" y="349"/>
                        </a:lnTo>
                        <a:lnTo>
                          <a:pt x="3150" y="327"/>
                        </a:lnTo>
                        <a:lnTo>
                          <a:pt x="3118" y="305"/>
                        </a:lnTo>
                        <a:lnTo>
                          <a:pt x="3087" y="285"/>
                        </a:lnTo>
                        <a:lnTo>
                          <a:pt x="3055" y="266"/>
                        </a:lnTo>
                        <a:lnTo>
                          <a:pt x="3021" y="247"/>
                        </a:lnTo>
                        <a:lnTo>
                          <a:pt x="2989" y="229"/>
                        </a:lnTo>
                        <a:lnTo>
                          <a:pt x="2954" y="213"/>
                        </a:lnTo>
                        <a:lnTo>
                          <a:pt x="2921" y="197"/>
                        </a:lnTo>
                        <a:lnTo>
                          <a:pt x="2887" y="183"/>
                        </a:lnTo>
                        <a:lnTo>
                          <a:pt x="2852" y="168"/>
                        </a:lnTo>
                        <a:lnTo>
                          <a:pt x="2819" y="155"/>
                        </a:lnTo>
                        <a:lnTo>
                          <a:pt x="1091" y="455"/>
                        </a:lnTo>
                        <a:lnTo>
                          <a:pt x="512" y="1644"/>
                        </a:lnTo>
                        <a:lnTo>
                          <a:pt x="380" y="1577"/>
                        </a:lnTo>
                        <a:lnTo>
                          <a:pt x="1229" y="288"/>
                        </a:lnTo>
                        <a:lnTo>
                          <a:pt x="1273" y="257"/>
                        </a:lnTo>
                        <a:lnTo>
                          <a:pt x="1320" y="228"/>
                        </a:lnTo>
                        <a:lnTo>
                          <a:pt x="1368" y="200"/>
                        </a:lnTo>
                        <a:lnTo>
                          <a:pt x="1416" y="174"/>
                        </a:lnTo>
                        <a:lnTo>
                          <a:pt x="1467" y="151"/>
                        </a:lnTo>
                        <a:lnTo>
                          <a:pt x="1518" y="129"/>
                        </a:lnTo>
                        <a:lnTo>
                          <a:pt x="1569" y="108"/>
                        </a:lnTo>
                        <a:lnTo>
                          <a:pt x="1623" y="89"/>
                        </a:lnTo>
                        <a:lnTo>
                          <a:pt x="1677" y="72"/>
                        </a:lnTo>
                        <a:lnTo>
                          <a:pt x="1731" y="57"/>
                        </a:lnTo>
                        <a:lnTo>
                          <a:pt x="1786" y="44"/>
                        </a:lnTo>
                        <a:lnTo>
                          <a:pt x="1843" y="33"/>
                        </a:lnTo>
                        <a:lnTo>
                          <a:pt x="1900" y="24"/>
                        </a:lnTo>
                        <a:lnTo>
                          <a:pt x="1956" y="15"/>
                        </a:lnTo>
                        <a:lnTo>
                          <a:pt x="2015" y="9"/>
                        </a:lnTo>
                        <a:lnTo>
                          <a:pt x="2073" y="3"/>
                        </a:lnTo>
                        <a:lnTo>
                          <a:pt x="2131" y="0"/>
                        </a:lnTo>
                        <a:lnTo>
                          <a:pt x="2191" y="0"/>
                        </a:lnTo>
                        <a:lnTo>
                          <a:pt x="2249" y="0"/>
                        </a:lnTo>
                        <a:lnTo>
                          <a:pt x="2309" y="2"/>
                        </a:lnTo>
                        <a:lnTo>
                          <a:pt x="2369" y="6"/>
                        </a:lnTo>
                        <a:lnTo>
                          <a:pt x="2430" y="12"/>
                        </a:lnTo>
                        <a:lnTo>
                          <a:pt x="2488" y="18"/>
                        </a:lnTo>
                        <a:lnTo>
                          <a:pt x="2548" y="27"/>
                        </a:lnTo>
                        <a:lnTo>
                          <a:pt x="2608" y="37"/>
                        </a:lnTo>
                        <a:lnTo>
                          <a:pt x="2667" y="50"/>
                        </a:lnTo>
                        <a:lnTo>
                          <a:pt x="2726" y="63"/>
                        </a:lnTo>
                        <a:lnTo>
                          <a:pt x="2785" y="79"/>
                        </a:lnTo>
                        <a:lnTo>
                          <a:pt x="2844" y="95"/>
                        </a:lnTo>
                        <a:lnTo>
                          <a:pt x="2902" y="114"/>
                        </a:lnTo>
                        <a:lnTo>
                          <a:pt x="2959" y="133"/>
                        </a:lnTo>
                        <a:lnTo>
                          <a:pt x="3016" y="155"/>
                        </a:lnTo>
                        <a:lnTo>
                          <a:pt x="3045" y="165"/>
                        </a:lnTo>
                        <a:lnTo>
                          <a:pt x="3074" y="175"/>
                        </a:lnTo>
                        <a:lnTo>
                          <a:pt x="3102" y="188"/>
                        </a:lnTo>
                        <a:lnTo>
                          <a:pt x="3129" y="202"/>
                        </a:lnTo>
                        <a:lnTo>
                          <a:pt x="3155" y="215"/>
                        </a:lnTo>
                        <a:lnTo>
                          <a:pt x="3182" y="231"/>
                        </a:lnTo>
                        <a:lnTo>
                          <a:pt x="3208" y="247"/>
                        </a:lnTo>
                        <a:lnTo>
                          <a:pt x="3234" y="264"/>
                        </a:lnTo>
                        <a:lnTo>
                          <a:pt x="3259" y="283"/>
                        </a:lnTo>
                        <a:lnTo>
                          <a:pt x="3284" y="302"/>
                        </a:lnTo>
                        <a:lnTo>
                          <a:pt x="3307" y="322"/>
                        </a:lnTo>
                        <a:lnTo>
                          <a:pt x="3332" y="344"/>
                        </a:lnTo>
                        <a:lnTo>
                          <a:pt x="3355" y="366"/>
                        </a:lnTo>
                        <a:lnTo>
                          <a:pt x="3377" y="390"/>
                        </a:lnTo>
                        <a:lnTo>
                          <a:pt x="3400" y="413"/>
                        </a:lnTo>
                        <a:lnTo>
                          <a:pt x="3421" y="438"/>
                        </a:lnTo>
                        <a:lnTo>
                          <a:pt x="3443" y="462"/>
                        </a:lnTo>
                        <a:lnTo>
                          <a:pt x="3463" y="489"/>
                        </a:lnTo>
                        <a:lnTo>
                          <a:pt x="3483" y="515"/>
                        </a:lnTo>
                        <a:lnTo>
                          <a:pt x="3523" y="569"/>
                        </a:lnTo>
                        <a:lnTo>
                          <a:pt x="3540" y="596"/>
                        </a:lnTo>
                        <a:lnTo>
                          <a:pt x="3559" y="626"/>
                        </a:lnTo>
                        <a:lnTo>
                          <a:pt x="3577" y="655"/>
                        </a:lnTo>
                        <a:lnTo>
                          <a:pt x="3593" y="685"/>
                        </a:lnTo>
                        <a:lnTo>
                          <a:pt x="3626" y="745"/>
                        </a:lnTo>
                        <a:lnTo>
                          <a:pt x="3641" y="776"/>
                        </a:lnTo>
                        <a:lnTo>
                          <a:pt x="3670" y="838"/>
                        </a:lnTo>
                        <a:lnTo>
                          <a:pt x="3696" y="901"/>
                        </a:lnTo>
                        <a:lnTo>
                          <a:pt x="3705" y="971"/>
                        </a:lnTo>
                        <a:lnTo>
                          <a:pt x="3711" y="1041"/>
                        </a:lnTo>
                        <a:lnTo>
                          <a:pt x="3714" y="1111"/>
                        </a:lnTo>
                        <a:lnTo>
                          <a:pt x="3714" y="1179"/>
                        </a:lnTo>
                        <a:lnTo>
                          <a:pt x="3711" y="1249"/>
                        </a:lnTo>
                        <a:lnTo>
                          <a:pt x="3706" y="1318"/>
                        </a:lnTo>
                        <a:lnTo>
                          <a:pt x="3699" y="1386"/>
                        </a:lnTo>
                        <a:lnTo>
                          <a:pt x="3690" y="1456"/>
                        </a:lnTo>
                        <a:lnTo>
                          <a:pt x="3677" y="1523"/>
                        </a:lnTo>
                        <a:lnTo>
                          <a:pt x="3664" y="1592"/>
                        </a:lnTo>
                        <a:lnTo>
                          <a:pt x="3648" y="1659"/>
                        </a:lnTo>
                        <a:lnTo>
                          <a:pt x="3629" y="1726"/>
                        </a:lnTo>
                        <a:lnTo>
                          <a:pt x="3610" y="1791"/>
                        </a:lnTo>
                        <a:lnTo>
                          <a:pt x="3587" y="1858"/>
                        </a:lnTo>
                        <a:lnTo>
                          <a:pt x="3562" y="1924"/>
                        </a:lnTo>
                        <a:lnTo>
                          <a:pt x="3537" y="1988"/>
                        </a:lnTo>
                        <a:lnTo>
                          <a:pt x="3510" y="2052"/>
                        </a:lnTo>
                        <a:lnTo>
                          <a:pt x="3479" y="2115"/>
                        </a:lnTo>
                        <a:lnTo>
                          <a:pt x="3448" y="2177"/>
                        </a:lnTo>
                        <a:lnTo>
                          <a:pt x="3416" y="2239"/>
                        </a:lnTo>
                        <a:lnTo>
                          <a:pt x="3381" y="2300"/>
                        </a:lnTo>
                        <a:lnTo>
                          <a:pt x="3345" y="2360"/>
                        </a:lnTo>
                        <a:lnTo>
                          <a:pt x="3308" y="2418"/>
                        </a:lnTo>
                        <a:lnTo>
                          <a:pt x="3269" y="2476"/>
                        </a:lnTo>
                        <a:lnTo>
                          <a:pt x="3230" y="2533"/>
                        </a:lnTo>
                        <a:lnTo>
                          <a:pt x="3189" y="2588"/>
                        </a:lnTo>
                        <a:lnTo>
                          <a:pt x="3147" y="2644"/>
                        </a:lnTo>
                        <a:lnTo>
                          <a:pt x="3103" y="2698"/>
                        </a:lnTo>
                        <a:lnTo>
                          <a:pt x="3059" y="2749"/>
                        </a:lnTo>
                        <a:lnTo>
                          <a:pt x="3013" y="2800"/>
                        </a:lnTo>
                        <a:lnTo>
                          <a:pt x="2968" y="2849"/>
                        </a:lnTo>
                        <a:lnTo>
                          <a:pt x="2919" y="2897"/>
                        </a:lnTo>
                        <a:lnTo>
                          <a:pt x="2866" y="2921"/>
                        </a:lnTo>
                        <a:lnTo>
                          <a:pt x="2812" y="2945"/>
                        </a:lnTo>
                        <a:lnTo>
                          <a:pt x="2761" y="2972"/>
                        </a:lnTo>
                        <a:lnTo>
                          <a:pt x="2710" y="2998"/>
                        </a:lnTo>
                        <a:lnTo>
                          <a:pt x="2660" y="3027"/>
                        </a:lnTo>
                        <a:lnTo>
                          <a:pt x="2612" y="3058"/>
                        </a:lnTo>
                        <a:lnTo>
                          <a:pt x="2565" y="3088"/>
                        </a:lnTo>
                        <a:lnTo>
                          <a:pt x="2520" y="3120"/>
                        </a:lnTo>
                        <a:lnTo>
                          <a:pt x="2475" y="3154"/>
                        </a:lnTo>
                        <a:lnTo>
                          <a:pt x="2431" y="3189"/>
                        </a:lnTo>
                        <a:lnTo>
                          <a:pt x="2389" y="3224"/>
                        </a:lnTo>
                        <a:lnTo>
                          <a:pt x="2348" y="3260"/>
                        </a:lnTo>
                        <a:lnTo>
                          <a:pt x="2307" y="3298"/>
                        </a:lnTo>
                        <a:lnTo>
                          <a:pt x="2268" y="3336"/>
                        </a:lnTo>
                        <a:lnTo>
                          <a:pt x="2229" y="3375"/>
                        </a:lnTo>
                        <a:lnTo>
                          <a:pt x="2191" y="3416"/>
                        </a:lnTo>
                        <a:lnTo>
                          <a:pt x="2155" y="3457"/>
                        </a:lnTo>
                        <a:lnTo>
                          <a:pt x="2118" y="3498"/>
                        </a:lnTo>
                        <a:lnTo>
                          <a:pt x="2082" y="3540"/>
                        </a:lnTo>
                        <a:lnTo>
                          <a:pt x="2047" y="3584"/>
                        </a:lnTo>
                        <a:lnTo>
                          <a:pt x="2012" y="3626"/>
                        </a:lnTo>
                        <a:lnTo>
                          <a:pt x="1978" y="3670"/>
                        </a:lnTo>
                        <a:lnTo>
                          <a:pt x="1911" y="3758"/>
                        </a:lnTo>
                        <a:lnTo>
                          <a:pt x="1847" y="3849"/>
                        </a:lnTo>
                        <a:lnTo>
                          <a:pt x="1783" y="3941"/>
                        </a:lnTo>
                        <a:lnTo>
                          <a:pt x="1658" y="4124"/>
                        </a:lnTo>
                        <a:lnTo>
                          <a:pt x="1595" y="4216"/>
                        </a:lnTo>
                        <a:lnTo>
                          <a:pt x="1534" y="4308"/>
                        </a:lnTo>
                        <a:lnTo>
                          <a:pt x="1470" y="4398"/>
                        </a:lnTo>
                        <a:lnTo>
                          <a:pt x="1407" y="4487"/>
                        </a:lnTo>
                        <a:lnTo>
                          <a:pt x="1341" y="4575"/>
                        </a:lnTo>
                        <a:lnTo>
                          <a:pt x="1308" y="4618"/>
                        </a:lnTo>
                        <a:lnTo>
                          <a:pt x="1276" y="4660"/>
                        </a:lnTo>
                        <a:lnTo>
                          <a:pt x="1241" y="4701"/>
                        </a:lnTo>
                        <a:lnTo>
                          <a:pt x="1206" y="4742"/>
                        </a:lnTo>
                        <a:lnTo>
                          <a:pt x="1171" y="4783"/>
                        </a:lnTo>
                        <a:lnTo>
                          <a:pt x="1136" y="4822"/>
                        </a:lnTo>
                        <a:lnTo>
                          <a:pt x="1100" y="4862"/>
                        </a:lnTo>
                        <a:lnTo>
                          <a:pt x="1062" y="4898"/>
                        </a:lnTo>
                        <a:lnTo>
                          <a:pt x="1024" y="4936"/>
                        </a:lnTo>
                        <a:lnTo>
                          <a:pt x="986" y="4971"/>
                        </a:lnTo>
                        <a:lnTo>
                          <a:pt x="947" y="5006"/>
                        </a:lnTo>
                        <a:lnTo>
                          <a:pt x="906" y="5039"/>
                        </a:lnTo>
                        <a:lnTo>
                          <a:pt x="864" y="5073"/>
                        </a:lnTo>
                        <a:lnTo>
                          <a:pt x="821" y="5103"/>
                        </a:lnTo>
                        <a:lnTo>
                          <a:pt x="778" y="5134"/>
                        </a:lnTo>
                        <a:lnTo>
                          <a:pt x="734" y="5162"/>
                        </a:lnTo>
                        <a:lnTo>
                          <a:pt x="689" y="5189"/>
                        </a:lnTo>
                        <a:lnTo>
                          <a:pt x="641" y="5216"/>
                        </a:lnTo>
                        <a:lnTo>
                          <a:pt x="593" y="5240"/>
                        </a:lnTo>
                        <a:lnTo>
                          <a:pt x="544" y="5264"/>
                        </a:lnTo>
                        <a:lnTo>
                          <a:pt x="493" y="5286"/>
                        </a:lnTo>
                        <a:lnTo>
                          <a:pt x="441" y="530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6" name=""/>
                  <p:cNvSpPr/>
                  <p:nvPr/>
                </p:nvSpPr>
                <p:spPr>
                  <a:xfrm flipH="1">
                    <a:off x="3886560" y="5310360"/>
                    <a:ext cx="4500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052" h="1209">
                        <a:moveTo>
                          <a:pt x="0" y="1209"/>
                        </a:moveTo>
                        <a:lnTo>
                          <a:pt x="1052" y="0"/>
                        </a:lnTo>
                        <a:lnTo>
                          <a:pt x="0" y="120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7" name=""/>
                  <p:cNvSpPr/>
                  <p:nvPr/>
                </p:nvSpPr>
                <p:spPr>
                  <a:xfrm flipH="1">
                    <a:off x="3831480" y="5200920"/>
                    <a:ext cx="118440" cy="134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59" h="3388">
                        <a:moveTo>
                          <a:pt x="124" y="3388"/>
                        </a:moveTo>
                        <a:lnTo>
                          <a:pt x="111" y="3380"/>
                        </a:lnTo>
                        <a:lnTo>
                          <a:pt x="99" y="3372"/>
                        </a:lnTo>
                        <a:lnTo>
                          <a:pt x="89" y="3362"/>
                        </a:lnTo>
                        <a:lnTo>
                          <a:pt x="77" y="3353"/>
                        </a:lnTo>
                        <a:lnTo>
                          <a:pt x="68" y="3343"/>
                        </a:lnTo>
                        <a:lnTo>
                          <a:pt x="60" y="3333"/>
                        </a:lnTo>
                        <a:lnTo>
                          <a:pt x="44" y="3311"/>
                        </a:lnTo>
                        <a:lnTo>
                          <a:pt x="36" y="3299"/>
                        </a:lnTo>
                        <a:lnTo>
                          <a:pt x="30" y="3288"/>
                        </a:lnTo>
                        <a:lnTo>
                          <a:pt x="25" y="3275"/>
                        </a:lnTo>
                        <a:lnTo>
                          <a:pt x="20" y="3262"/>
                        </a:lnTo>
                        <a:lnTo>
                          <a:pt x="16" y="3248"/>
                        </a:lnTo>
                        <a:lnTo>
                          <a:pt x="12" y="3235"/>
                        </a:lnTo>
                        <a:lnTo>
                          <a:pt x="6" y="3208"/>
                        </a:lnTo>
                        <a:lnTo>
                          <a:pt x="1" y="3179"/>
                        </a:lnTo>
                        <a:lnTo>
                          <a:pt x="0" y="3148"/>
                        </a:lnTo>
                        <a:lnTo>
                          <a:pt x="0" y="3117"/>
                        </a:lnTo>
                        <a:lnTo>
                          <a:pt x="1" y="3085"/>
                        </a:lnTo>
                        <a:lnTo>
                          <a:pt x="4" y="3052"/>
                        </a:lnTo>
                        <a:lnTo>
                          <a:pt x="7" y="3018"/>
                        </a:lnTo>
                        <a:lnTo>
                          <a:pt x="13" y="2983"/>
                        </a:lnTo>
                        <a:lnTo>
                          <a:pt x="19" y="2948"/>
                        </a:lnTo>
                        <a:lnTo>
                          <a:pt x="26" y="2913"/>
                        </a:lnTo>
                        <a:lnTo>
                          <a:pt x="33" y="2878"/>
                        </a:lnTo>
                        <a:lnTo>
                          <a:pt x="49" y="2806"/>
                        </a:lnTo>
                        <a:lnTo>
                          <a:pt x="67" y="2734"/>
                        </a:lnTo>
                        <a:lnTo>
                          <a:pt x="76" y="2698"/>
                        </a:lnTo>
                        <a:lnTo>
                          <a:pt x="84" y="2663"/>
                        </a:lnTo>
                        <a:lnTo>
                          <a:pt x="92" y="2626"/>
                        </a:lnTo>
                        <a:lnTo>
                          <a:pt x="99" y="2593"/>
                        </a:lnTo>
                        <a:lnTo>
                          <a:pt x="106" y="2558"/>
                        </a:lnTo>
                        <a:lnTo>
                          <a:pt x="112" y="2524"/>
                        </a:lnTo>
                        <a:lnTo>
                          <a:pt x="118" y="2491"/>
                        </a:lnTo>
                        <a:lnTo>
                          <a:pt x="121" y="2459"/>
                        </a:lnTo>
                        <a:lnTo>
                          <a:pt x="122" y="2428"/>
                        </a:lnTo>
                        <a:lnTo>
                          <a:pt x="124" y="2398"/>
                        </a:lnTo>
                        <a:lnTo>
                          <a:pt x="835" y="1723"/>
                        </a:lnTo>
                        <a:lnTo>
                          <a:pt x="852" y="1730"/>
                        </a:lnTo>
                        <a:lnTo>
                          <a:pt x="868" y="1739"/>
                        </a:lnTo>
                        <a:lnTo>
                          <a:pt x="883" y="1748"/>
                        </a:lnTo>
                        <a:lnTo>
                          <a:pt x="896" y="1758"/>
                        </a:lnTo>
                        <a:lnTo>
                          <a:pt x="908" y="1769"/>
                        </a:lnTo>
                        <a:lnTo>
                          <a:pt x="918" y="1781"/>
                        </a:lnTo>
                        <a:lnTo>
                          <a:pt x="927" y="1794"/>
                        </a:lnTo>
                        <a:lnTo>
                          <a:pt x="935" y="1807"/>
                        </a:lnTo>
                        <a:lnTo>
                          <a:pt x="941" y="1822"/>
                        </a:lnTo>
                        <a:lnTo>
                          <a:pt x="947" y="1838"/>
                        </a:lnTo>
                        <a:lnTo>
                          <a:pt x="953" y="1853"/>
                        </a:lnTo>
                        <a:lnTo>
                          <a:pt x="957" y="1869"/>
                        </a:lnTo>
                        <a:lnTo>
                          <a:pt x="961" y="1886"/>
                        </a:lnTo>
                        <a:lnTo>
                          <a:pt x="964" y="1902"/>
                        </a:lnTo>
                        <a:lnTo>
                          <a:pt x="970" y="1937"/>
                        </a:lnTo>
                        <a:lnTo>
                          <a:pt x="978" y="2008"/>
                        </a:lnTo>
                        <a:lnTo>
                          <a:pt x="982" y="2045"/>
                        </a:lnTo>
                        <a:lnTo>
                          <a:pt x="986" y="2080"/>
                        </a:lnTo>
                        <a:lnTo>
                          <a:pt x="994" y="2113"/>
                        </a:lnTo>
                        <a:lnTo>
                          <a:pt x="998" y="2131"/>
                        </a:lnTo>
                        <a:lnTo>
                          <a:pt x="1002" y="2147"/>
                        </a:lnTo>
                        <a:lnTo>
                          <a:pt x="1010" y="2163"/>
                        </a:lnTo>
                        <a:lnTo>
                          <a:pt x="1015" y="2177"/>
                        </a:lnTo>
                        <a:lnTo>
                          <a:pt x="1024" y="2192"/>
                        </a:lnTo>
                        <a:lnTo>
                          <a:pt x="1033" y="2205"/>
                        </a:lnTo>
                        <a:lnTo>
                          <a:pt x="2120" y="1251"/>
                        </a:lnTo>
                        <a:lnTo>
                          <a:pt x="2105" y="1245"/>
                        </a:lnTo>
                        <a:lnTo>
                          <a:pt x="2091" y="1241"/>
                        </a:lnTo>
                        <a:lnTo>
                          <a:pt x="2076" y="1239"/>
                        </a:lnTo>
                        <a:lnTo>
                          <a:pt x="2062" y="1238"/>
                        </a:lnTo>
                        <a:lnTo>
                          <a:pt x="2047" y="1238"/>
                        </a:lnTo>
                        <a:lnTo>
                          <a:pt x="2032" y="1239"/>
                        </a:lnTo>
                        <a:lnTo>
                          <a:pt x="2018" y="1242"/>
                        </a:lnTo>
                        <a:lnTo>
                          <a:pt x="2003" y="1246"/>
                        </a:lnTo>
                        <a:lnTo>
                          <a:pt x="1989" y="1251"/>
                        </a:lnTo>
                        <a:lnTo>
                          <a:pt x="1974" y="1258"/>
                        </a:lnTo>
                        <a:lnTo>
                          <a:pt x="1960" y="1265"/>
                        </a:lnTo>
                        <a:lnTo>
                          <a:pt x="1944" y="1273"/>
                        </a:lnTo>
                        <a:lnTo>
                          <a:pt x="1929" y="1281"/>
                        </a:lnTo>
                        <a:lnTo>
                          <a:pt x="1914" y="1292"/>
                        </a:lnTo>
                        <a:lnTo>
                          <a:pt x="1900" y="1302"/>
                        </a:lnTo>
                        <a:lnTo>
                          <a:pt x="1884" y="1313"/>
                        </a:lnTo>
                        <a:lnTo>
                          <a:pt x="1855" y="1337"/>
                        </a:lnTo>
                        <a:lnTo>
                          <a:pt x="1824" y="1363"/>
                        </a:lnTo>
                        <a:lnTo>
                          <a:pt x="1792" y="1392"/>
                        </a:lnTo>
                        <a:lnTo>
                          <a:pt x="1761" y="1421"/>
                        </a:lnTo>
                        <a:lnTo>
                          <a:pt x="1747" y="1436"/>
                        </a:lnTo>
                        <a:lnTo>
                          <a:pt x="1731" y="1450"/>
                        </a:lnTo>
                        <a:lnTo>
                          <a:pt x="1699" y="1481"/>
                        </a:lnTo>
                        <a:lnTo>
                          <a:pt x="1668" y="1510"/>
                        </a:lnTo>
                        <a:lnTo>
                          <a:pt x="1636" y="1539"/>
                        </a:lnTo>
                        <a:lnTo>
                          <a:pt x="1604" y="1567"/>
                        </a:lnTo>
                        <a:lnTo>
                          <a:pt x="1572" y="1593"/>
                        </a:lnTo>
                        <a:lnTo>
                          <a:pt x="1540" y="1618"/>
                        </a:lnTo>
                        <a:lnTo>
                          <a:pt x="1524" y="1630"/>
                        </a:lnTo>
                        <a:lnTo>
                          <a:pt x="1508" y="1640"/>
                        </a:lnTo>
                        <a:lnTo>
                          <a:pt x="1492" y="1649"/>
                        </a:lnTo>
                        <a:lnTo>
                          <a:pt x="1474" y="1659"/>
                        </a:lnTo>
                        <a:lnTo>
                          <a:pt x="1458" y="1666"/>
                        </a:lnTo>
                        <a:lnTo>
                          <a:pt x="1442" y="1673"/>
                        </a:lnTo>
                        <a:lnTo>
                          <a:pt x="1426" y="1679"/>
                        </a:lnTo>
                        <a:lnTo>
                          <a:pt x="1409" y="1683"/>
                        </a:lnTo>
                        <a:lnTo>
                          <a:pt x="1393" y="1688"/>
                        </a:lnTo>
                        <a:lnTo>
                          <a:pt x="1375" y="1691"/>
                        </a:lnTo>
                        <a:lnTo>
                          <a:pt x="1359" y="1692"/>
                        </a:lnTo>
                        <a:lnTo>
                          <a:pt x="1343" y="1692"/>
                        </a:lnTo>
                        <a:lnTo>
                          <a:pt x="1326" y="1691"/>
                        </a:lnTo>
                        <a:lnTo>
                          <a:pt x="1308" y="1688"/>
                        </a:lnTo>
                        <a:lnTo>
                          <a:pt x="1292" y="1683"/>
                        </a:lnTo>
                        <a:lnTo>
                          <a:pt x="1275" y="1678"/>
                        </a:lnTo>
                        <a:lnTo>
                          <a:pt x="1259" y="1670"/>
                        </a:lnTo>
                        <a:lnTo>
                          <a:pt x="1241" y="1662"/>
                        </a:lnTo>
                        <a:lnTo>
                          <a:pt x="1224" y="1651"/>
                        </a:lnTo>
                        <a:lnTo>
                          <a:pt x="1208" y="1640"/>
                        </a:lnTo>
                        <a:lnTo>
                          <a:pt x="1190" y="1625"/>
                        </a:lnTo>
                        <a:lnTo>
                          <a:pt x="1173" y="1609"/>
                        </a:lnTo>
                        <a:lnTo>
                          <a:pt x="1155" y="1590"/>
                        </a:lnTo>
                        <a:lnTo>
                          <a:pt x="1138" y="1571"/>
                        </a:lnTo>
                        <a:lnTo>
                          <a:pt x="1122" y="1548"/>
                        </a:lnTo>
                        <a:lnTo>
                          <a:pt x="1104" y="1525"/>
                        </a:lnTo>
                        <a:lnTo>
                          <a:pt x="1126" y="1533"/>
                        </a:lnTo>
                        <a:lnTo>
                          <a:pt x="1147" y="1541"/>
                        </a:lnTo>
                        <a:lnTo>
                          <a:pt x="1168" y="1548"/>
                        </a:lnTo>
                        <a:lnTo>
                          <a:pt x="1190" y="1554"/>
                        </a:lnTo>
                        <a:lnTo>
                          <a:pt x="1211" y="1558"/>
                        </a:lnTo>
                        <a:lnTo>
                          <a:pt x="1231" y="1563"/>
                        </a:lnTo>
                        <a:lnTo>
                          <a:pt x="1250" y="1565"/>
                        </a:lnTo>
                        <a:lnTo>
                          <a:pt x="1270" y="1568"/>
                        </a:lnTo>
                        <a:lnTo>
                          <a:pt x="1289" y="1570"/>
                        </a:lnTo>
                        <a:lnTo>
                          <a:pt x="1310" y="1570"/>
                        </a:lnTo>
                        <a:lnTo>
                          <a:pt x="1329" y="1570"/>
                        </a:lnTo>
                        <a:lnTo>
                          <a:pt x="1348" y="1568"/>
                        </a:lnTo>
                        <a:lnTo>
                          <a:pt x="1365" y="1567"/>
                        </a:lnTo>
                        <a:lnTo>
                          <a:pt x="1384" y="1564"/>
                        </a:lnTo>
                        <a:lnTo>
                          <a:pt x="1402" y="1561"/>
                        </a:lnTo>
                        <a:lnTo>
                          <a:pt x="1420" y="1557"/>
                        </a:lnTo>
                        <a:lnTo>
                          <a:pt x="1438" y="1552"/>
                        </a:lnTo>
                        <a:lnTo>
                          <a:pt x="1455" y="1548"/>
                        </a:lnTo>
                        <a:lnTo>
                          <a:pt x="1489" y="1535"/>
                        </a:lnTo>
                        <a:lnTo>
                          <a:pt x="1522" y="1522"/>
                        </a:lnTo>
                        <a:lnTo>
                          <a:pt x="1556" y="1504"/>
                        </a:lnTo>
                        <a:lnTo>
                          <a:pt x="1588" y="1487"/>
                        </a:lnTo>
                        <a:lnTo>
                          <a:pt x="1620" y="1466"/>
                        </a:lnTo>
                        <a:lnTo>
                          <a:pt x="1652" y="1446"/>
                        </a:lnTo>
                        <a:lnTo>
                          <a:pt x="1683" y="1423"/>
                        </a:lnTo>
                        <a:lnTo>
                          <a:pt x="1713" y="1399"/>
                        </a:lnTo>
                        <a:lnTo>
                          <a:pt x="1744" y="1375"/>
                        </a:lnTo>
                        <a:lnTo>
                          <a:pt x="1805" y="1324"/>
                        </a:lnTo>
                        <a:lnTo>
                          <a:pt x="1926" y="1220"/>
                        </a:lnTo>
                        <a:lnTo>
                          <a:pt x="1957" y="1195"/>
                        </a:lnTo>
                        <a:lnTo>
                          <a:pt x="1989" y="1171"/>
                        </a:lnTo>
                        <a:lnTo>
                          <a:pt x="2021" y="1146"/>
                        </a:lnTo>
                        <a:lnTo>
                          <a:pt x="2051" y="1124"/>
                        </a:lnTo>
                        <a:lnTo>
                          <a:pt x="2085" y="1102"/>
                        </a:lnTo>
                        <a:lnTo>
                          <a:pt x="2117" y="1082"/>
                        </a:lnTo>
                        <a:lnTo>
                          <a:pt x="2152" y="1064"/>
                        </a:lnTo>
                        <a:lnTo>
                          <a:pt x="2185" y="1047"/>
                        </a:lnTo>
                        <a:lnTo>
                          <a:pt x="2194" y="1031"/>
                        </a:lnTo>
                        <a:lnTo>
                          <a:pt x="2203" y="1015"/>
                        </a:lnTo>
                        <a:lnTo>
                          <a:pt x="2210" y="997"/>
                        </a:lnTo>
                        <a:lnTo>
                          <a:pt x="2217" y="980"/>
                        </a:lnTo>
                        <a:lnTo>
                          <a:pt x="2223" y="962"/>
                        </a:lnTo>
                        <a:lnTo>
                          <a:pt x="2228" y="943"/>
                        </a:lnTo>
                        <a:lnTo>
                          <a:pt x="2232" y="924"/>
                        </a:lnTo>
                        <a:lnTo>
                          <a:pt x="2236" y="905"/>
                        </a:lnTo>
                        <a:lnTo>
                          <a:pt x="2239" y="886"/>
                        </a:lnTo>
                        <a:lnTo>
                          <a:pt x="2241" y="866"/>
                        </a:lnTo>
                        <a:lnTo>
                          <a:pt x="2242" y="847"/>
                        </a:lnTo>
                        <a:lnTo>
                          <a:pt x="2242" y="827"/>
                        </a:lnTo>
                        <a:lnTo>
                          <a:pt x="2242" y="806"/>
                        </a:lnTo>
                        <a:lnTo>
                          <a:pt x="2241" y="786"/>
                        </a:lnTo>
                        <a:lnTo>
                          <a:pt x="2239" y="765"/>
                        </a:lnTo>
                        <a:lnTo>
                          <a:pt x="2236" y="744"/>
                        </a:lnTo>
                        <a:lnTo>
                          <a:pt x="2232" y="723"/>
                        </a:lnTo>
                        <a:lnTo>
                          <a:pt x="2228" y="703"/>
                        </a:lnTo>
                        <a:lnTo>
                          <a:pt x="2222" y="682"/>
                        </a:lnTo>
                        <a:lnTo>
                          <a:pt x="2216" y="662"/>
                        </a:lnTo>
                        <a:lnTo>
                          <a:pt x="2210" y="642"/>
                        </a:lnTo>
                        <a:lnTo>
                          <a:pt x="2201" y="621"/>
                        </a:lnTo>
                        <a:lnTo>
                          <a:pt x="2194" y="602"/>
                        </a:lnTo>
                        <a:lnTo>
                          <a:pt x="2184" y="582"/>
                        </a:lnTo>
                        <a:lnTo>
                          <a:pt x="2175" y="563"/>
                        </a:lnTo>
                        <a:lnTo>
                          <a:pt x="2164" y="544"/>
                        </a:lnTo>
                        <a:lnTo>
                          <a:pt x="2153" y="525"/>
                        </a:lnTo>
                        <a:lnTo>
                          <a:pt x="2140" y="506"/>
                        </a:lnTo>
                        <a:lnTo>
                          <a:pt x="2127" y="489"/>
                        </a:lnTo>
                        <a:lnTo>
                          <a:pt x="2114" y="471"/>
                        </a:lnTo>
                        <a:lnTo>
                          <a:pt x="2099" y="454"/>
                        </a:lnTo>
                        <a:lnTo>
                          <a:pt x="2083" y="438"/>
                        </a:lnTo>
                        <a:lnTo>
                          <a:pt x="1439" y="981"/>
                        </a:lnTo>
                        <a:lnTo>
                          <a:pt x="1423" y="986"/>
                        </a:lnTo>
                        <a:lnTo>
                          <a:pt x="1409" y="988"/>
                        </a:lnTo>
                        <a:lnTo>
                          <a:pt x="1394" y="991"/>
                        </a:lnTo>
                        <a:lnTo>
                          <a:pt x="1381" y="993"/>
                        </a:lnTo>
                        <a:lnTo>
                          <a:pt x="1368" y="994"/>
                        </a:lnTo>
                        <a:lnTo>
                          <a:pt x="1355" y="996"/>
                        </a:lnTo>
                        <a:lnTo>
                          <a:pt x="1343" y="996"/>
                        </a:lnTo>
                        <a:lnTo>
                          <a:pt x="1332" y="994"/>
                        </a:lnTo>
                        <a:lnTo>
                          <a:pt x="1321" y="993"/>
                        </a:lnTo>
                        <a:lnTo>
                          <a:pt x="1310" y="991"/>
                        </a:lnTo>
                        <a:lnTo>
                          <a:pt x="1301" y="990"/>
                        </a:lnTo>
                        <a:lnTo>
                          <a:pt x="1291" y="987"/>
                        </a:lnTo>
                        <a:lnTo>
                          <a:pt x="1273" y="980"/>
                        </a:lnTo>
                        <a:lnTo>
                          <a:pt x="1257" y="971"/>
                        </a:lnTo>
                        <a:lnTo>
                          <a:pt x="1241" y="961"/>
                        </a:lnTo>
                        <a:lnTo>
                          <a:pt x="1228" y="949"/>
                        </a:lnTo>
                        <a:lnTo>
                          <a:pt x="1215" y="937"/>
                        </a:lnTo>
                        <a:lnTo>
                          <a:pt x="1203" y="924"/>
                        </a:lnTo>
                        <a:lnTo>
                          <a:pt x="1193" y="911"/>
                        </a:lnTo>
                        <a:lnTo>
                          <a:pt x="1183" y="898"/>
                        </a:lnTo>
                        <a:lnTo>
                          <a:pt x="1174" y="885"/>
                        </a:lnTo>
                        <a:lnTo>
                          <a:pt x="1164" y="872"/>
                        </a:lnTo>
                        <a:lnTo>
                          <a:pt x="1155" y="859"/>
                        </a:lnTo>
                        <a:lnTo>
                          <a:pt x="1148" y="847"/>
                        </a:lnTo>
                        <a:lnTo>
                          <a:pt x="1139" y="837"/>
                        </a:lnTo>
                        <a:lnTo>
                          <a:pt x="1131" y="828"/>
                        </a:lnTo>
                        <a:lnTo>
                          <a:pt x="1122" y="819"/>
                        </a:lnTo>
                        <a:lnTo>
                          <a:pt x="1112" y="814"/>
                        </a:lnTo>
                        <a:lnTo>
                          <a:pt x="1103" y="811"/>
                        </a:lnTo>
                        <a:lnTo>
                          <a:pt x="1091" y="809"/>
                        </a:lnTo>
                        <a:lnTo>
                          <a:pt x="1081" y="809"/>
                        </a:lnTo>
                        <a:lnTo>
                          <a:pt x="1075" y="812"/>
                        </a:lnTo>
                        <a:lnTo>
                          <a:pt x="1068" y="814"/>
                        </a:lnTo>
                        <a:lnTo>
                          <a:pt x="1062" y="818"/>
                        </a:lnTo>
                        <a:lnTo>
                          <a:pt x="1055" y="821"/>
                        </a:lnTo>
                        <a:lnTo>
                          <a:pt x="1047" y="825"/>
                        </a:lnTo>
                        <a:lnTo>
                          <a:pt x="1040" y="831"/>
                        </a:lnTo>
                        <a:lnTo>
                          <a:pt x="1033" y="837"/>
                        </a:lnTo>
                        <a:lnTo>
                          <a:pt x="1024" y="846"/>
                        </a:lnTo>
                        <a:lnTo>
                          <a:pt x="1015" y="853"/>
                        </a:lnTo>
                        <a:lnTo>
                          <a:pt x="1007" y="863"/>
                        </a:lnTo>
                        <a:lnTo>
                          <a:pt x="998" y="873"/>
                        </a:lnTo>
                        <a:lnTo>
                          <a:pt x="988" y="885"/>
                        </a:lnTo>
                        <a:lnTo>
                          <a:pt x="978" y="897"/>
                        </a:lnTo>
                        <a:lnTo>
                          <a:pt x="966" y="910"/>
                        </a:lnTo>
                        <a:lnTo>
                          <a:pt x="964" y="888"/>
                        </a:lnTo>
                        <a:lnTo>
                          <a:pt x="961" y="866"/>
                        </a:lnTo>
                        <a:lnTo>
                          <a:pt x="960" y="843"/>
                        </a:lnTo>
                        <a:lnTo>
                          <a:pt x="960" y="818"/>
                        </a:lnTo>
                        <a:lnTo>
                          <a:pt x="960" y="793"/>
                        </a:lnTo>
                        <a:lnTo>
                          <a:pt x="961" y="768"/>
                        </a:lnTo>
                        <a:lnTo>
                          <a:pt x="963" y="744"/>
                        </a:lnTo>
                        <a:lnTo>
                          <a:pt x="964" y="717"/>
                        </a:lnTo>
                        <a:lnTo>
                          <a:pt x="969" y="691"/>
                        </a:lnTo>
                        <a:lnTo>
                          <a:pt x="972" y="665"/>
                        </a:lnTo>
                        <a:lnTo>
                          <a:pt x="978" y="639"/>
                        </a:lnTo>
                        <a:lnTo>
                          <a:pt x="983" y="612"/>
                        </a:lnTo>
                        <a:lnTo>
                          <a:pt x="989" y="586"/>
                        </a:lnTo>
                        <a:lnTo>
                          <a:pt x="995" y="560"/>
                        </a:lnTo>
                        <a:lnTo>
                          <a:pt x="1004" y="534"/>
                        </a:lnTo>
                        <a:lnTo>
                          <a:pt x="1012" y="509"/>
                        </a:lnTo>
                        <a:lnTo>
                          <a:pt x="1021" y="484"/>
                        </a:lnTo>
                        <a:lnTo>
                          <a:pt x="1030" y="458"/>
                        </a:lnTo>
                        <a:lnTo>
                          <a:pt x="1040" y="435"/>
                        </a:lnTo>
                        <a:lnTo>
                          <a:pt x="1052" y="410"/>
                        </a:lnTo>
                        <a:lnTo>
                          <a:pt x="1063" y="388"/>
                        </a:lnTo>
                        <a:lnTo>
                          <a:pt x="1077" y="365"/>
                        </a:lnTo>
                        <a:lnTo>
                          <a:pt x="1090" y="343"/>
                        </a:lnTo>
                        <a:lnTo>
                          <a:pt x="1103" y="323"/>
                        </a:lnTo>
                        <a:lnTo>
                          <a:pt x="1117" y="304"/>
                        </a:lnTo>
                        <a:lnTo>
                          <a:pt x="1132" y="285"/>
                        </a:lnTo>
                        <a:lnTo>
                          <a:pt x="1148" y="267"/>
                        </a:lnTo>
                        <a:lnTo>
                          <a:pt x="1164" y="251"/>
                        </a:lnTo>
                        <a:lnTo>
                          <a:pt x="1182" y="235"/>
                        </a:lnTo>
                        <a:lnTo>
                          <a:pt x="1199" y="222"/>
                        </a:lnTo>
                        <a:lnTo>
                          <a:pt x="1216" y="209"/>
                        </a:lnTo>
                        <a:lnTo>
                          <a:pt x="1235" y="199"/>
                        </a:lnTo>
                        <a:lnTo>
                          <a:pt x="2120" y="0"/>
                        </a:lnTo>
                        <a:lnTo>
                          <a:pt x="1946" y="199"/>
                        </a:lnTo>
                        <a:lnTo>
                          <a:pt x="2322" y="31"/>
                        </a:lnTo>
                        <a:lnTo>
                          <a:pt x="2120" y="270"/>
                        </a:lnTo>
                        <a:lnTo>
                          <a:pt x="2133" y="261"/>
                        </a:lnTo>
                        <a:lnTo>
                          <a:pt x="2146" y="254"/>
                        </a:lnTo>
                        <a:lnTo>
                          <a:pt x="2158" y="247"/>
                        </a:lnTo>
                        <a:lnTo>
                          <a:pt x="2168" y="241"/>
                        </a:lnTo>
                        <a:lnTo>
                          <a:pt x="2178" y="235"/>
                        </a:lnTo>
                        <a:lnTo>
                          <a:pt x="2188" y="232"/>
                        </a:lnTo>
                        <a:lnTo>
                          <a:pt x="2197" y="229"/>
                        </a:lnTo>
                        <a:lnTo>
                          <a:pt x="2204" y="228"/>
                        </a:lnTo>
                        <a:lnTo>
                          <a:pt x="2212" y="226"/>
                        </a:lnTo>
                        <a:lnTo>
                          <a:pt x="2219" y="226"/>
                        </a:lnTo>
                        <a:lnTo>
                          <a:pt x="2225" y="226"/>
                        </a:lnTo>
                        <a:lnTo>
                          <a:pt x="2229" y="228"/>
                        </a:lnTo>
                        <a:lnTo>
                          <a:pt x="2235" y="229"/>
                        </a:lnTo>
                        <a:lnTo>
                          <a:pt x="2239" y="232"/>
                        </a:lnTo>
                        <a:lnTo>
                          <a:pt x="2242" y="235"/>
                        </a:lnTo>
                        <a:lnTo>
                          <a:pt x="2245" y="239"/>
                        </a:lnTo>
                        <a:lnTo>
                          <a:pt x="2248" y="244"/>
                        </a:lnTo>
                        <a:lnTo>
                          <a:pt x="2251" y="250"/>
                        </a:lnTo>
                        <a:lnTo>
                          <a:pt x="2254" y="261"/>
                        </a:lnTo>
                        <a:lnTo>
                          <a:pt x="2257" y="274"/>
                        </a:lnTo>
                        <a:lnTo>
                          <a:pt x="2258" y="289"/>
                        </a:lnTo>
                        <a:lnTo>
                          <a:pt x="2258" y="304"/>
                        </a:lnTo>
                        <a:lnTo>
                          <a:pt x="2257" y="321"/>
                        </a:lnTo>
                        <a:lnTo>
                          <a:pt x="2255" y="356"/>
                        </a:lnTo>
                        <a:lnTo>
                          <a:pt x="2255" y="390"/>
                        </a:lnTo>
                        <a:lnTo>
                          <a:pt x="2255" y="407"/>
                        </a:lnTo>
                        <a:lnTo>
                          <a:pt x="2255" y="423"/>
                        </a:lnTo>
                        <a:lnTo>
                          <a:pt x="2258" y="436"/>
                        </a:lnTo>
                        <a:lnTo>
                          <a:pt x="2261" y="449"/>
                        </a:lnTo>
                        <a:lnTo>
                          <a:pt x="2267" y="461"/>
                        </a:lnTo>
                        <a:lnTo>
                          <a:pt x="2268" y="465"/>
                        </a:lnTo>
                        <a:lnTo>
                          <a:pt x="2273" y="471"/>
                        </a:lnTo>
                        <a:lnTo>
                          <a:pt x="2277" y="474"/>
                        </a:lnTo>
                        <a:lnTo>
                          <a:pt x="2282" y="477"/>
                        </a:lnTo>
                        <a:lnTo>
                          <a:pt x="2286" y="480"/>
                        </a:lnTo>
                        <a:lnTo>
                          <a:pt x="2293" y="481"/>
                        </a:lnTo>
                        <a:lnTo>
                          <a:pt x="2299" y="483"/>
                        </a:lnTo>
                        <a:lnTo>
                          <a:pt x="2306" y="484"/>
                        </a:lnTo>
                        <a:lnTo>
                          <a:pt x="2314" y="483"/>
                        </a:lnTo>
                        <a:lnTo>
                          <a:pt x="2322" y="481"/>
                        </a:lnTo>
                        <a:lnTo>
                          <a:pt x="2331" y="480"/>
                        </a:lnTo>
                        <a:lnTo>
                          <a:pt x="2341" y="477"/>
                        </a:lnTo>
                        <a:lnTo>
                          <a:pt x="2352" y="473"/>
                        </a:lnTo>
                        <a:lnTo>
                          <a:pt x="2363" y="467"/>
                        </a:lnTo>
                        <a:lnTo>
                          <a:pt x="2376" y="462"/>
                        </a:lnTo>
                        <a:lnTo>
                          <a:pt x="2389" y="455"/>
                        </a:lnTo>
                        <a:lnTo>
                          <a:pt x="2404" y="446"/>
                        </a:lnTo>
                        <a:lnTo>
                          <a:pt x="2419" y="438"/>
                        </a:lnTo>
                        <a:lnTo>
                          <a:pt x="2408" y="451"/>
                        </a:lnTo>
                        <a:lnTo>
                          <a:pt x="2398" y="465"/>
                        </a:lnTo>
                        <a:lnTo>
                          <a:pt x="2389" y="477"/>
                        </a:lnTo>
                        <a:lnTo>
                          <a:pt x="2382" y="489"/>
                        </a:lnTo>
                        <a:lnTo>
                          <a:pt x="2373" y="500"/>
                        </a:lnTo>
                        <a:lnTo>
                          <a:pt x="2368" y="510"/>
                        </a:lnTo>
                        <a:lnTo>
                          <a:pt x="2362" y="521"/>
                        </a:lnTo>
                        <a:lnTo>
                          <a:pt x="2356" y="529"/>
                        </a:lnTo>
                        <a:lnTo>
                          <a:pt x="2352" y="538"/>
                        </a:lnTo>
                        <a:lnTo>
                          <a:pt x="2349" y="545"/>
                        </a:lnTo>
                        <a:lnTo>
                          <a:pt x="2344" y="553"/>
                        </a:lnTo>
                        <a:lnTo>
                          <a:pt x="2343" y="560"/>
                        </a:lnTo>
                        <a:lnTo>
                          <a:pt x="2340" y="566"/>
                        </a:lnTo>
                        <a:lnTo>
                          <a:pt x="2338" y="572"/>
                        </a:lnTo>
                        <a:lnTo>
                          <a:pt x="2338" y="578"/>
                        </a:lnTo>
                        <a:lnTo>
                          <a:pt x="2337" y="582"/>
                        </a:lnTo>
                        <a:lnTo>
                          <a:pt x="2337" y="586"/>
                        </a:lnTo>
                        <a:lnTo>
                          <a:pt x="2338" y="589"/>
                        </a:lnTo>
                        <a:lnTo>
                          <a:pt x="2341" y="595"/>
                        </a:lnTo>
                        <a:lnTo>
                          <a:pt x="2346" y="599"/>
                        </a:lnTo>
                        <a:lnTo>
                          <a:pt x="2352" y="602"/>
                        </a:lnTo>
                        <a:lnTo>
                          <a:pt x="2359" y="604"/>
                        </a:lnTo>
                        <a:lnTo>
                          <a:pt x="2368" y="602"/>
                        </a:lnTo>
                        <a:lnTo>
                          <a:pt x="2378" y="601"/>
                        </a:lnTo>
                        <a:lnTo>
                          <a:pt x="2388" y="599"/>
                        </a:lnTo>
                        <a:lnTo>
                          <a:pt x="2400" y="595"/>
                        </a:lnTo>
                        <a:lnTo>
                          <a:pt x="2413" y="591"/>
                        </a:lnTo>
                        <a:lnTo>
                          <a:pt x="2424" y="586"/>
                        </a:lnTo>
                        <a:lnTo>
                          <a:pt x="2437" y="580"/>
                        </a:lnTo>
                        <a:lnTo>
                          <a:pt x="2464" y="567"/>
                        </a:lnTo>
                        <a:lnTo>
                          <a:pt x="2488" y="553"/>
                        </a:lnTo>
                        <a:lnTo>
                          <a:pt x="2502" y="547"/>
                        </a:lnTo>
                        <a:lnTo>
                          <a:pt x="2512" y="540"/>
                        </a:lnTo>
                        <a:lnTo>
                          <a:pt x="2522" y="532"/>
                        </a:lnTo>
                        <a:lnTo>
                          <a:pt x="2532" y="527"/>
                        </a:lnTo>
                        <a:lnTo>
                          <a:pt x="2539" y="521"/>
                        </a:lnTo>
                        <a:lnTo>
                          <a:pt x="2547" y="516"/>
                        </a:lnTo>
                        <a:lnTo>
                          <a:pt x="2553" y="512"/>
                        </a:lnTo>
                        <a:lnTo>
                          <a:pt x="2556" y="509"/>
                        </a:lnTo>
                        <a:lnTo>
                          <a:pt x="2384" y="742"/>
                        </a:lnTo>
                        <a:lnTo>
                          <a:pt x="2394" y="754"/>
                        </a:lnTo>
                        <a:lnTo>
                          <a:pt x="2404" y="764"/>
                        </a:lnTo>
                        <a:lnTo>
                          <a:pt x="2414" y="773"/>
                        </a:lnTo>
                        <a:lnTo>
                          <a:pt x="2424" y="780"/>
                        </a:lnTo>
                        <a:lnTo>
                          <a:pt x="2436" y="786"/>
                        </a:lnTo>
                        <a:lnTo>
                          <a:pt x="2446" y="789"/>
                        </a:lnTo>
                        <a:lnTo>
                          <a:pt x="2458" y="792"/>
                        </a:lnTo>
                        <a:lnTo>
                          <a:pt x="2468" y="793"/>
                        </a:lnTo>
                        <a:lnTo>
                          <a:pt x="2480" y="793"/>
                        </a:lnTo>
                        <a:lnTo>
                          <a:pt x="2491" y="792"/>
                        </a:lnTo>
                        <a:lnTo>
                          <a:pt x="2503" y="789"/>
                        </a:lnTo>
                        <a:lnTo>
                          <a:pt x="2515" y="786"/>
                        </a:lnTo>
                        <a:lnTo>
                          <a:pt x="2526" y="782"/>
                        </a:lnTo>
                        <a:lnTo>
                          <a:pt x="2538" y="777"/>
                        </a:lnTo>
                        <a:lnTo>
                          <a:pt x="2550" y="770"/>
                        </a:lnTo>
                        <a:lnTo>
                          <a:pt x="2561" y="764"/>
                        </a:lnTo>
                        <a:lnTo>
                          <a:pt x="2586" y="748"/>
                        </a:lnTo>
                        <a:lnTo>
                          <a:pt x="2609" y="731"/>
                        </a:lnTo>
                        <a:lnTo>
                          <a:pt x="2636" y="712"/>
                        </a:lnTo>
                        <a:lnTo>
                          <a:pt x="2659" y="691"/>
                        </a:lnTo>
                        <a:lnTo>
                          <a:pt x="2685" y="669"/>
                        </a:lnTo>
                        <a:lnTo>
                          <a:pt x="2710" y="649"/>
                        </a:lnTo>
                        <a:lnTo>
                          <a:pt x="2733" y="629"/>
                        </a:lnTo>
                        <a:lnTo>
                          <a:pt x="2759" y="610"/>
                        </a:lnTo>
                        <a:lnTo>
                          <a:pt x="2730" y="633"/>
                        </a:lnTo>
                        <a:lnTo>
                          <a:pt x="2704" y="656"/>
                        </a:lnTo>
                        <a:lnTo>
                          <a:pt x="2676" y="680"/>
                        </a:lnTo>
                        <a:lnTo>
                          <a:pt x="2650" y="704"/>
                        </a:lnTo>
                        <a:lnTo>
                          <a:pt x="2625" y="729"/>
                        </a:lnTo>
                        <a:lnTo>
                          <a:pt x="2601" y="755"/>
                        </a:lnTo>
                        <a:lnTo>
                          <a:pt x="2577" y="780"/>
                        </a:lnTo>
                        <a:lnTo>
                          <a:pt x="2554" y="808"/>
                        </a:lnTo>
                        <a:lnTo>
                          <a:pt x="2531" y="834"/>
                        </a:lnTo>
                        <a:lnTo>
                          <a:pt x="2509" y="862"/>
                        </a:lnTo>
                        <a:lnTo>
                          <a:pt x="2465" y="917"/>
                        </a:lnTo>
                        <a:lnTo>
                          <a:pt x="2423" y="975"/>
                        </a:lnTo>
                        <a:lnTo>
                          <a:pt x="2384" y="1035"/>
                        </a:lnTo>
                        <a:lnTo>
                          <a:pt x="2344" y="1096"/>
                        </a:lnTo>
                        <a:lnTo>
                          <a:pt x="2306" y="1159"/>
                        </a:lnTo>
                        <a:lnTo>
                          <a:pt x="2268" y="1222"/>
                        </a:lnTo>
                        <a:lnTo>
                          <a:pt x="2232" y="1287"/>
                        </a:lnTo>
                        <a:lnTo>
                          <a:pt x="2196" y="1353"/>
                        </a:lnTo>
                        <a:lnTo>
                          <a:pt x="2159" y="1420"/>
                        </a:lnTo>
                        <a:lnTo>
                          <a:pt x="2121" y="1487"/>
                        </a:lnTo>
                        <a:lnTo>
                          <a:pt x="2083" y="1555"/>
                        </a:lnTo>
                        <a:lnTo>
                          <a:pt x="2185" y="1590"/>
                        </a:lnTo>
                        <a:lnTo>
                          <a:pt x="835" y="2677"/>
                        </a:lnTo>
                        <a:lnTo>
                          <a:pt x="816" y="2671"/>
                        </a:lnTo>
                        <a:lnTo>
                          <a:pt x="798" y="2666"/>
                        </a:lnTo>
                        <a:lnTo>
                          <a:pt x="784" y="2663"/>
                        </a:lnTo>
                        <a:lnTo>
                          <a:pt x="768" y="2660"/>
                        </a:lnTo>
                        <a:lnTo>
                          <a:pt x="755" y="2657"/>
                        </a:lnTo>
                        <a:lnTo>
                          <a:pt x="743" y="2655"/>
                        </a:lnTo>
                        <a:lnTo>
                          <a:pt x="730" y="2654"/>
                        </a:lnTo>
                        <a:lnTo>
                          <a:pt x="720" y="2654"/>
                        </a:lnTo>
                        <a:lnTo>
                          <a:pt x="709" y="2653"/>
                        </a:lnTo>
                        <a:lnTo>
                          <a:pt x="701" y="2653"/>
                        </a:lnTo>
                        <a:lnTo>
                          <a:pt x="683" y="2653"/>
                        </a:lnTo>
                        <a:lnTo>
                          <a:pt x="669" y="2651"/>
                        </a:lnTo>
                        <a:lnTo>
                          <a:pt x="661" y="2650"/>
                        </a:lnTo>
                        <a:lnTo>
                          <a:pt x="656" y="2647"/>
                        </a:lnTo>
                        <a:lnTo>
                          <a:pt x="648" y="2644"/>
                        </a:lnTo>
                        <a:lnTo>
                          <a:pt x="642" y="2641"/>
                        </a:lnTo>
                        <a:lnTo>
                          <a:pt x="635" y="2636"/>
                        </a:lnTo>
                        <a:lnTo>
                          <a:pt x="629" y="2631"/>
                        </a:lnTo>
                        <a:lnTo>
                          <a:pt x="623" y="2623"/>
                        </a:lnTo>
                        <a:lnTo>
                          <a:pt x="616" y="2616"/>
                        </a:lnTo>
                        <a:lnTo>
                          <a:pt x="610" y="2606"/>
                        </a:lnTo>
                        <a:lnTo>
                          <a:pt x="603" y="2594"/>
                        </a:lnTo>
                        <a:lnTo>
                          <a:pt x="594" y="2583"/>
                        </a:lnTo>
                        <a:lnTo>
                          <a:pt x="587" y="2567"/>
                        </a:lnTo>
                        <a:lnTo>
                          <a:pt x="578" y="2551"/>
                        </a:lnTo>
                        <a:lnTo>
                          <a:pt x="570" y="2532"/>
                        </a:lnTo>
                        <a:lnTo>
                          <a:pt x="559" y="2511"/>
                        </a:lnTo>
                        <a:lnTo>
                          <a:pt x="549" y="2488"/>
                        </a:lnTo>
                        <a:lnTo>
                          <a:pt x="543" y="2475"/>
                        </a:lnTo>
                        <a:lnTo>
                          <a:pt x="537" y="2462"/>
                        </a:lnTo>
                        <a:lnTo>
                          <a:pt x="532" y="2449"/>
                        </a:lnTo>
                        <a:lnTo>
                          <a:pt x="524" y="2434"/>
                        </a:lnTo>
                        <a:lnTo>
                          <a:pt x="507" y="2432"/>
                        </a:lnTo>
                        <a:lnTo>
                          <a:pt x="489" y="2432"/>
                        </a:lnTo>
                        <a:lnTo>
                          <a:pt x="473" y="2432"/>
                        </a:lnTo>
                        <a:lnTo>
                          <a:pt x="457" y="2434"/>
                        </a:lnTo>
                        <a:lnTo>
                          <a:pt x="441" y="2437"/>
                        </a:lnTo>
                        <a:lnTo>
                          <a:pt x="425" y="2441"/>
                        </a:lnTo>
                        <a:lnTo>
                          <a:pt x="411" y="2446"/>
                        </a:lnTo>
                        <a:lnTo>
                          <a:pt x="395" y="2450"/>
                        </a:lnTo>
                        <a:lnTo>
                          <a:pt x="380" y="2456"/>
                        </a:lnTo>
                        <a:lnTo>
                          <a:pt x="367" y="2463"/>
                        </a:lnTo>
                        <a:lnTo>
                          <a:pt x="352" y="2470"/>
                        </a:lnTo>
                        <a:lnTo>
                          <a:pt x="339" y="2479"/>
                        </a:lnTo>
                        <a:lnTo>
                          <a:pt x="326" y="2488"/>
                        </a:lnTo>
                        <a:lnTo>
                          <a:pt x="313" y="2498"/>
                        </a:lnTo>
                        <a:lnTo>
                          <a:pt x="301" y="2508"/>
                        </a:lnTo>
                        <a:lnTo>
                          <a:pt x="290" y="2518"/>
                        </a:lnTo>
                        <a:lnTo>
                          <a:pt x="278" y="2530"/>
                        </a:lnTo>
                        <a:lnTo>
                          <a:pt x="266" y="2542"/>
                        </a:lnTo>
                        <a:lnTo>
                          <a:pt x="245" y="2568"/>
                        </a:lnTo>
                        <a:lnTo>
                          <a:pt x="224" y="2596"/>
                        </a:lnTo>
                        <a:lnTo>
                          <a:pt x="205" y="2625"/>
                        </a:lnTo>
                        <a:lnTo>
                          <a:pt x="189" y="2655"/>
                        </a:lnTo>
                        <a:lnTo>
                          <a:pt x="173" y="2689"/>
                        </a:lnTo>
                        <a:lnTo>
                          <a:pt x="159" y="2722"/>
                        </a:lnTo>
                        <a:lnTo>
                          <a:pt x="147" y="2757"/>
                        </a:lnTo>
                        <a:lnTo>
                          <a:pt x="135" y="2792"/>
                        </a:lnTo>
                        <a:lnTo>
                          <a:pt x="125" y="2829"/>
                        </a:lnTo>
                        <a:lnTo>
                          <a:pt x="118" y="2865"/>
                        </a:lnTo>
                        <a:lnTo>
                          <a:pt x="111" y="2902"/>
                        </a:lnTo>
                        <a:lnTo>
                          <a:pt x="106" y="2938"/>
                        </a:lnTo>
                        <a:lnTo>
                          <a:pt x="102" y="2975"/>
                        </a:lnTo>
                        <a:lnTo>
                          <a:pt x="99" y="3011"/>
                        </a:lnTo>
                        <a:lnTo>
                          <a:pt x="99" y="3046"/>
                        </a:lnTo>
                        <a:lnTo>
                          <a:pt x="100" y="3081"/>
                        </a:lnTo>
                        <a:lnTo>
                          <a:pt x="102" y="3114"/>
                        </a:lnTo>
                        <a:lnTo>
                          <a:pt x="106" y="3146"/>
                        </a:lnTo>
                        <a:lnTo>
                          <a:pt x="112" y="3177"/>
                        </a:lnTo>
                        <a:lnTo>
                          <a:pt x="119" y="3206"/>
                        </a:lnTo>
                        <a:lnTo>
                          <a:pt x="128" y="3234"/>
                        </a:lnTo>
                        <a:lnTo>
                          <a:pt x="132" y="3247"/>
                        </a:lnTo>
                        <a:lnTo>
                          <a:pt x="137" y="3259"/>
                        </a:lnTo>
                        <a:lnTo>
                          <a:pt x="143" y="3272"/>
                        </a:lnTo>
                        <a:lnTo>
                          <a:pt x="148" y="3282"/>
                        </a:lnTo>
                        <a:lnTo>
                          <a:pt x="561" y="3221"/>
                        </a:lnTo>
                        <a:lnTo>
                          <a:pt x="124" y="3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8" name=""/>
                  <p:cNvSpPr/>
                  <p:nvPr/>
                </p:nvSpPr>
                <p:spPr>
                  <a:xfrm flipH="1">
                    <a:off x="3848760" y="5273640"/>
                    <a:ext cx="4104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4" h="848">
                        <a:moveTo>
                          <a:pt x="0" y="848"/>
                        </a:moveTo>
                        <a:lnTo>
                          <a:pt x="954" y="0"/>
                        </a:lnTo>
                        <a:lnTo>
                          <a:pt x="935" y="35"/>
                        </a:lnTo>
                        <a:lnTo>
                          <a:pt x="914" y="69"/>
                        </a:lnTo>
                        <a:lnTo>
                          <a:pt x="893" y="102"/>
                        </a:lnTo>
                        <a:lnTo>
                          <a:pt x="870" y="134"/>
                        </a:lnTo>
                        <a:lnTo>
                          <a:pt x="847" y="166"/>
                        </a:lnTo>
                        <a:lnTo>
                          <a:pt x="822" y="197"/>
                        </a:lnTo>
                        <a:lnTo>
                          <a:pt x="797" y="228"/>
                        </a:lnTo>
                        <a:lnTo>
                          <a:pt x="772" y="257"/>
                        </a:lnTo>
                        <a:lnTo>
                          <a:pt x="746" y="286"/>
                        </a:lnTo>
                        <a:lnTo>
                          <a:pt x="720" y="314"/>
                        </a:lnTo>
                        <a:lnTo>
                          <a:pt x="692" y="341"/>
                        </a:lnTo>
                        <a:lnTo>
                          <a:pt x="664" y="367"/>
                        </a:lnTo>
                        <a:lnTo>
                          <a:pt x="608" y="420"/>
                        </a:lnTo>
                        <a:lnTo>
                          <a:pt x="549" y="469"/>
                        </a:lnTo>
                        <a:lnTo>
                          <a:pt x="490" y="518"/>
                        </a:lnTo>
                        <a:lnTo>
                          <a:pt x="430" y="564"/>
                        </a:lnTo>
                        <a:lnTo>
                          <a:pt x="370" y="608"/>
                        </a:lnTo>
                        <a:lnTo>
                          <a:pt x="309" y="650"/>
                        </a:lnTo>
                        <a:lnTo>
                          <a:pt x="248" y="692"/>
                        </a:lnTo>
                        <a:lnTo>
                          <a:pt x="188" y="733"/>
                        </a:lnTo>
                        <a:lnTo>
                          <a:pt x="130" y="774"/>
                        </a:lnTo>
                        <a:lnTo>
                          <a:pt x="101" y="794"/>
                        </a:lnTo>
                        <a:lnTo>
                          <a:pt x="71" y="813"/>
                        </a:lnTo>
                        <a:lnTo>
                          <a:pt x="0" y="8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9" name=""/>
                  <p:cNvSpPr/>
                  <p:nvPr/>
                </p:nvSpPr>
                <p:spPr>
                  <a:xfrm flipH="1">
                    <a:off x="3864600" y="5237280"/>
                    <a:ext cx="26280" cy="22680"/>
                  </a:xfrm>
                  <a:custGeom>
                    <a:avLst/>
                    <a:gdLst/>
                    <a:ahLst/>
                    <a:rect l="l" t="t" r="r" b="b"/>
                    <a:pathLst>
                      <a:path w="613" h="578">
                        <a:moveTo>
                          <a:pt x="0" y="578"/>
                        </a:moveTo>
                        <a:lnTo>
                          <a:pt x="13" y="558"/>
                        </a:lnTo>
                        <a:lnTo>
                          <a:pt x="28" y="536"/>
                        </a:lnTo>
                        <a:lnTo>
                          <a:pt x="44" y="516"/>
                        </a:lnTo>
                        <a:lnTo>
                          <a:pt x="58" y="495"/>
                        </a:lnTo>
                        <a:lnTo>
                          <a:pt x="74" y="476"/>
                        </a:lnTo>
                        <a:lnTo>
                          <a:pt x="92" y="457"/>
                        </a:lnTo>
                        <a:lnTo>
                          <a:pt x="109" y="440"/>
                        </a:lnTo>
                        <a:lnTo>
                          <a:pt x="127" y="422"/>
                        </a:lnTo>
                        <a:lnTo>
                          <a:pt x="165" y="387"/>
                        </a:lnTo>
                        <a:lnTo>
                          <a:pt x="203" y="355"/>
                        </a:lnTo>
                        <a:lnTo>
                          <a:pt x="243" y="323"/>
                        </a:lnTo>
                        <a:lnTo>
                          <a:pt x="284" y="291"/>
                        </a:lnTo>
                        <a:lnTo>
                          <a:pt x="326" y="259"/>
                        </a:lnTo>
                        <a:lnTo>
                          <a:pt x="367" y="227"/>
                        </a:lnTo>
                        <a:lnTo>
                          <a:pt x="411" y="195"/>
                        </a:lnTo>
                        <a:lnTo>
                          <a:pt x="452" y="160"/>
                        </a:lnTo>
                        <a:lnTo>
                          <a:pt x="494" y="124"/>
                        </a:lnTo>
                        <a:lnTo>
                          <a:pt x="535" y="86"/>
                        </a:lnTo>
                        <a:lnTo>
                          <a:pt x="555" y="65"/>
                        </a:lnTo>
                        <a:lnTo>
                          <a:pt x="576" y="43"/>
                        </a:lnTo>
                        <a:lnTo>
                          <a:pt x="594" y="23"/>
                        </a:lnTo>
                        <a:lnTo>
                          <a:pt x="613" y="0"/>
                        </a:lnTo>
                        <a:lnTo>
                          <a:pt x="0" y="57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120" bIns="-24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60" name=""/>
                  <p:cNvSpPr/>
                  <p:nvPr/>
                </p:nvSpPr>
                <p:spPr>
                  <a:xfrm flipH="1">
                    <a:off x="3860280" y="5226840"/>
                    <a:ext cx="3060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715" h="568">
                        <a:moveTo>
                          <a:pt x="0" y="568"/>
                        </a:moveTo>
                        <a:lnTo>
                          <a:pt x="715" y="0"/>
                        </a:lnTo>
                        <a:lnTo>
                          <a:pt x="0" y="56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61" name=""/>
                  <p:cNvSpPr/>
                  <p:nvPr/>
                </p:nvSpPr>
                <p:spPr>
                  <a:xfrm flipH="1">
                    <a:off x="3868200" y="5217120"/>
                    <a:ext cx="2160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508" h="478">
                        <a:moveTo>
                          <a:pt x="0" y="478"/>
                        </a:moveTo>
                        <a:lnTo>
                          <a:pt x="7" y="461"/>
                        </a:lnTo>
                        <a:lnTo>
                          <a:pt x="16" y="443"/>
                        </a:lnTo>
                        <a:lnTo>
                          <a:pt x="25" y="426"/>
                        </a:lnTo>
                        <a:lnTo>
                          <a:pt x="36" y="408"/>
                        </a:lnTo>
                        <a:lnTo>
                          <a:pt x="47" y="392"/>
                        </a:lnTo>
                        <a:lnTo>
                          <a:pt x="60" y="376"/>
                        </a:lnTo>
                        <a:lnTo>
                          <a:pt x="73" y="360"/>
                        </a:lnTo>
                        <a:lnTo>
                          <a:pt x="86" y="344"/>
                        </a:lnTo>
                        <a:lnTo>
                          <a:pt x="101" y="330"/>
                        </a:lnTo>
                        <a:lnTo>
                          <a:pt x="115" y="315"/>
                        </a:lnTo>
                        <a:lnTo>
                          <a:pt x="149" y="286"/>
                        </a:lnTo>
                        <a:lnTo>
                          <a:pt x="182" y="258"/>
                        </a:lnTo>
                        <a:lnTo>
                          <a:pt x="217" y="230"/>
                        </a:lnTo>
                        <a:lnTo>
                          <a:pt x="255" y="203"/>
                        </a:lnTo>
                        <a:lnTo>
                          <a:pt x="293" y="175"/>
                        </a:lnTo>
                        <a:lnTo>
                          <a:pt x="369" y="121"/>
                        </a:lnTo>
                        <a:lnTo>
                          <a:pt x="405" y="92"/>
                        </a:lnTo>
                        <a:lnTo>
                          <a:pt x="441" y="63"/>
                        </a:lnTo>
                        <a:lnTo>
                          <a:pt x="475" y="32"/>
                        </a:lnTo>
                        <a:lnTo>
                          <a:pt x="508" y="0"/>
                        </a:lnTo>
                        <a:lnTo>
                          <a:pt x="0" y="47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080" bIns="-28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62" name=""/>
                  <p:cNvSpPr/>
                  <p:nvPr/>
                </p:nvSpPr>
                <p:spPr>
                  <a:xfrm flipH="1">
                    <a:off x="3876480" y="5214600"/>
                    <a:ext cx="1728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01" h="439">
                        <a:moveTo>
                          <a:pt x="0" y="439"/>
                        </a:moveTo>
                        <a:lnTo>
                          <a:pt x="401" y="0"/>
                        </a:lnTo>
                        <a:lnTo>
                          <a:pt x="401" y="19"/>
                        </a:lnTo>
                        <a:lnTo>
                          <a:pt x="398" y="36"/>
                        </a:lnTo>
                        <a:lnTo>
                          <a:pt x="395" y="54"/>
                        </a:lnTo>
                        <a:lnTo>
                          <a:pt x="389" y="70"/>
                        </a:lnTo>
                        <a:lnTo>
                          <a:pt x="383" y="86"/>
                        </a:lnTo>
                        <a:lnTo>
                          <a:pt x="376" y="101"/>
                        </a:lnTo>
                        <a:lnTo>
                          <a:pt x="367" y="115"/>
                        </a:lnTo>
                        <a:lnTo>
                          <a:pt x="357" y="130"/>
                        </a:lnTo>
                        <a:lnTo>
                          <a:pt x="347" y="143"/>
                        </a:lnTo>
                        <a:lnTo>
                          <a:pt x="335" y="156"/>
                        </a:lnTo>
                        <a:lnTo>
                          <a:pt x="322" y="169"/>
                        </a:lnTo>
                        <a:lnTo>
                          <a:pt x="309" y="182"/>
                        </a:lnTo>
                        <a:lnTo>
                          <a:pt x="294" y="195"/>
                        </a:lnTo>
                        <a:lnTo>
                          <a:pt x="281" y="207"/>
                        </a:lnTo>
                        <a:lnTo>
                          <a:pt x="250" y="230"/>
                        </a:lnTo>
                        <a:lnTo>
                          <a:pt x="218" y="255"/>
                        </a:lnTo>
                        <a:lnTo>
                          <a:pt x="185" y="278"/>
                        </a:lnTo>
                        <a:lnTo>
                          <a:pt x="151" y="302"/>
                        </a:lnTo>
                        <a:lnTo>
                          <a:pt x="118" y="326"/>
                        </a:lnTo>
                        <a:lnTo>
                          <a:pt x="86" y="353"/>
                        </a:lnTo>
                        <a:lnTo>
                          <a:pt x="55" y="379"/>
                        </a:lnTo>
                        <a:lnTo>
                          <a:pt x="41" y="393"/>
                        </a:lnTo>
                        <a:lnTo>
                          <a:pt x="26" y="408"/>
                        </a:lnTo>
                        <a:lnTo>
                          <a:pt x="13" y="423"/>
                        </a:lnTo>
                        <a:lnTo>
                          <a:pt x="0" y="439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63" name=""/>
                  <p:cNvSpPr/>
                  <p:nvPr/>
                </p:nvSpPr>
                <p:spPr>
                  <a:xfrm flipH="1">
                    <a:off x="3888000" y="5218560"/>
                    <a:ext cx="5400" cy="8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2" h="208">
                        <a:moveTo>
                          <a:pt x="0" y="208"/>
                        </a:moveTo>
                        <a:lnTo>
                          <a:pt x="132" y="0"/>
                        </a:lnTo>
                        <a:lnTo>
                          <a:pt x="0" y="20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520" bIns="-38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464" name=""/>
                <p:cNvGrpSpPr/>
                <p:nvPr/>
              </p:nvGrpSpPr>
              <p:grpSpPr>
                <a:xfrm>
                  <a:off x="3930840" y="5079960"/>
                  <a:ext cx="253800" cy="213480"/>
                  <a:chOff x="3930840" y="5079960"/>
                  <a:chExt cx="253800" cy="213480"/>
                </a:xfrm>
              </p:grpSpPr>
              <p:sp>
                <p:nvSpPr>
                  <p:cNvPr id="465" name=""/>
                  <p:cNvSpPr/>
                  <p:nvPr/>
                </p:nvSpPr>
                <p:spPr>
                  <a:xfrm>
                    <a:off x="3996720" y="5183280"/>
                    <a:ext cx="170280" cy="89640"/>
                  </a:xfrm>
                  <a:custGeom>
                    <a:avLst/>
                    <a:gdLst/>
                    <a:ahLst/>
                    <a:rect l="l" t="t" r="r" b="b"/>
                    <a:pathLst>
                      <a:path w="2968" h="1697">
                        <a:moveTo>
                          <a:pt x="50" y="718"/>
                        </a:moveTo>
                        <a:lnTo>
                          <a:pt x="93" y="680"/>
                        </a:lnTo>
                        <a:lnTo>
                          <a:pt x="138" y="644"/>
                        </a:lnTo>
                        <a:lnTo>
                          <a:pt x="185" y="607"/>
                        </a:lnTo>
                        <a:lnTo>
                          <a:pt x="235" y="571"/>
                        </a:lnTo>
                        <a:lnTo>
                          <a:pt x="284" y="536"/>
                        </a:lnTo>
                        <a:lnTo>
                          <a:pt x="337" y="501"/>
                        </a:lnTo>
                        <a:lnTo>
                          <a:pt x="389" y="467"/>
                        </a:lnTo>
                        <a:lnTo>
                          <a:pt x="443" y="434"/>
                        </a:lnTo>
                        <a:lnTo>
                          <a:pt x="498" y="400"/>
                        </a:lnTo>
                        <a:lnTo>
                          <a:pt x="555" y="370"/>
                        </a:lnTo>
                        <a:lnTo>
                          <a:pt x="612" y="338"/>
                        </a:lnTo>
                        <a:lnTo>
                          <a:pt x="670" y="309"/>
                        </a:lnTo>
                        <a:lnTo>
                          <a:pt x="729" y="281"/>
                        </a:lnTo>
                        <a:lnTo>
                          <a:pt x="788" y="253"/>
                        </a:lnTo>
                        <a:lnTo>
                          <a:pt x="848" y="226"/>
                        </a:lnTo>
                        <a:lnTo>
                          <a:pt x="908" y="201"/>
                        </a:lnTo>
                        <a:lnTo>
                          <a:pt x="969" y="176"/>
                        </a:lnTo>
                        <a:lnTo>
                          <a:pt x="1030" y="154"/>
                        </a:lnTo>
                        <a:lnTo>
                          <a:pt x="1091" y="132"/>
                        </a:lnTo>
                        <a:lnTo>
                          <a:pt x="1153" y="114"/>
                        </a:lnTo>
                        <a:lnTo>
                          <a:pt x="1214" y="95"/>
                        </a:lnTo>
                        <a:lnTo>
                          <a:pt x="1275" y="77"/>
                        </a:lnTo>
                        <a:lnTo>
                          <a:pt x="1338" y="63"/>
                        </a:lnTo>
                        <a:lnTo>
                          <a:pt x="1397" y="48"/>
                        </a:lnTo>
                        <a:lnTo>
                          <a:pt x="1458" y="35"/>
                        </a:lnTo>
                        <a:lnTo>
                          <a:pt x="1518" y="25"/>
                        </a:lnTo>
                        <a:lnTo>
                          <a:pt x="1578" y="17"/>
                        </a:lnTo>
                        <a:lnTo>
                          <a:pt x="1638" y="10"/>
                        </a:lnTo>
                        <a:lnTo>
                          <a:pt x="1696" y="4"/>
                        </a:lnTo>
                        <a:lnTo>
                          <a:pt x="1753" y="1"/>
                        </a:lnTo>
                        <a:lnTo>
                          <a:pt x="1810" y="0"/>
                        </a:lnTo>
                        <a:lnTo>
                          <a:pt x="1865" y="1"/>
                        </a:lnTo>
                        <a:lnTo>
                          <a:pt x="1899" y="10"/>
                        </a:lnTo>
                        <a:lnTo>
                          <a:pt x="1933" y="19"/>
                        </a:lnTo>
                        <a:lnTo>
                          <a:pt x="1968" y="30"/>
                        </a:lnTo>
                        <a:lnTo>
                          <a:pt x="2003" y="44"/>
                        </a:lnTo>
                        <a:lnTo>
                          <a:pt x="2040" y="57"/>
                        </a:lnTo>
                        <a:lnTo>
                          <a:pt x="2076" y="73"/>
                        </a:lnTo>
                        <a:lnTo>
                          <a:pt x="2113" y="90"/>
                        </a:lnTo>
                        <a:lnTo>
                          <a:pt x="2149" y="109"/>
                        </a:lnTo>
                        <a:lnTo>
                          <a:pt x="2186" y="130"/>
                        </a:lnTo>
                        <a:lnTo>
                          <a:pt x="2223" y="151"/>
                        </a:lnTo>
                        <a:lnTo>
                          <a:pt x="2260" y="175"/>
                        </a:lnTo>
                        <a:lnTo>
                          <a:pt x="2296" y="198"/>
                        </a:lnTo>
                        <a:lnTo>
                          <a:pt x="2333" y="224"/>
                        </a:lnTo>
                        <a:lnTo>
                          <a:pt x="2369" y="252"/>
                        </a:lnTo>
                        <a:lnTo>
                          <a:pt x="2406" y="280"/>
                        </a:lnTo>
                        <a:lnTo>
                          <a:pt x="2442" y="309"/>
                        </a:lnTo>
                        <a:lnTo>
                          <a:pt x="2477" y="341"/>
                        </a:lnTo>
                        <a:lnTo>
                          <a:pt x="2512" y="373"/>
                        </a:lnTo>
                        <a:lnTo>
                          <a:pt x="2547" y="406"/>
                        </a:lnTo>
                        <a:lnTo>
                          <a:pt x="2580" y="440"/>
                        </a:lnTo>
                        <a:lnTo>
                          <a:pt x="2614" y="476"/>
                        </a:lnTo>
                        <a:lnTo>
                          <a:pt x="2646" y="513"/>
                        </a:lnTo>
                        <a:lnTo>
                          <a:pt x="2678" y="550"/>
                        </a:lnTo>
                        <a:lnTo>
                          <a:pt x="2710" y="590"/>
                        </a:lnTo>
                        <a:lnTo>
                          <a:pt x="2739" y="629"/>
                        </a:lnTo>
                        <a:lnTo>
                          <a:pt x="2768" y="670"/>
                        </a:lnTo>
                        <a:lnTo>
                          <a:pt x="2797" y="712"/>
                        </a:lnTo>
                        <a:lnTo>
                          <a:pt x="2824" y="754"/>
                        </a:lnTo>
                        <a:lnTo>
                          <a:pt x="2850" y="798"/>
                        </a:lnTo>
                        <a:lnTo>
                          <a:pt x="2875" y="843"/>
                        </a:lnTo>
                        <a:lnTo>
                          <a:pt x="2898" y="888"/>
                        </a:lnTo>
                        <a:lnTo>
                          <a:pt x="2920" y="935"/>
                        </a:lnTo>
                        <a:lnTo>
                          <a:pt x="2934" y="958"/>
                        </a:lnTo>
                        <a:lnTo>
                          <a:pt x="2946" y="980"/>
                        </a:lnTo>
                        <a:lnTo>
                          <a:pt x="2956" y="1002"/>
                        </a:lnTo>
                        <a:lnTo>
                          <a:pt x="2962" y="1022"/>
                        </a:lnTo>
                        <a:lnTo>
                          <a:pt x="2966" y="1043"/>
                        </a:lnTo>
                        <a:lnTo>
                          <a:pt x="2968" y="1065"/>
                        </a:lnTo>
                        <a:lnTo>
                          <a:pt x="2966" y="1084"/>
                        </a:lnTo>
                        <a:lnTo>
                          <a:pt x="2964" y="1104"/>
                        </a:lnTo>
                        <a:lnTo>
                          <a:pt x="2958" y="1123"/>
                        </a:lnTo>
                        <a:lnTo>
                          <a:pt x="2952" y="1142"/>
                        </a:lnTo>
                        <a:lnTo>
                          <a:pt x="2942" y="1159"/>
                        </a:lnTo>
                        <a:lnTo>
                          <a:pt x="2932" y="1177"/>
                        </a:lnTo>
                        <a:lnTo>
                          <a:pt x="2920" y="1194"/>
                        </a:lnTo>
                        <a:lnTo>
                          <a:pt x="2907" y="1210"/>
                        </a:lnTo>
                        <a:lnTo>
                          <a:pt x="2892" y="1225"/>
                        </a:lnTo>
                        <a:lnTo>
                          <a:pt x="2876" y="1239"/>
                        </a:lnTo>
                        <a:lnTo>
                          <a:pt x="2827" y="1255"/>
                        </a:lnTo>
                        <a:lnTo>
                          <a:pt x="2779" y="1272"/>
                        </a:lnTo>
                        <a:lnTo>
                          <a:pt x="2732" y="1288"/>
                        </a:lnTo>
                        <a:lnTo>
                          <a:pt x="2688" y="1305"/>
                        </a:lnTo>
                        <a:lnTo>
                          <a:pt x="2644" y="1322"/>
                        </a:lnTo>
                        <a:lnTo>
                          <a:pt x="2602" y="1340"/>
                        </a:lnTo>
                        <a:lnTo>
                          <a:pt x="2561" y="1357"/>
                        </a:lnTo>
                        <a:lnTo>
                          <a:pt x="2522" y="1375"/>
                        </a:lnTo>
                        <a:lnTo>
                          <a:pt x="2484" y="1394"/>
                        </a:lnTo>
                        <a:lnTo>
                          <a:pt x="2446" y="1411"/>
                        </a:lnTo>
                        <a:lnTo>
                          <a:pt x="2408" y="1429"/>
                        </a:lnTo>
                        <a:lnTo>
                          <a:pt x="2371" y="1448"/>
                        </a:lnTo>
                        <a:lnTo>
                          <a:pt x="2334" y="1465"/>
                        </a:lnTo>
                        <a:lnTo>
                          <a:pt x="2298" y="1483"/>
                        </a:lnTo>
                        <a:lnTo>
                          <a:pt x="2261" y="1500"/>
                        </a:lnTo>
                        <a:lnTo>
                          <a:pt x="2225" y="1518"/>
                        </a:lnTo>
                        <a:lnTo>
                          <a:pt x="2188" y="1534"/>
                        </a:lnTo>
                        <a:lnTo>
                          <a:pt x="2151" y="1550"/>
                        </a:lnTo>
                        <a:lnTo>
                          <a:pt x="2113" y="1566"/>
                        </a:lnTo>
                        <a:lnTo>
                          <a:pt x="2075" y="1580"/>
                        </a:lnTo>
                        <a:lnTo>
                          <a:pt x="2035" y="1595"/>
                        </a:lnTo>
                        <a:lnTo>
                          <a:pt x="1995" y="1608"/>
                        </a:lnTo>
                        <a:lnTo>
                          <a:pt x="1952" y="1623"/>
                        </a:lnTo>
                        <a:lnTo>
                          <a:pt x="1910" y="1634"/>
                        </a:lnTo>
                        <a:lnTo>
                          <a:pt x="1865" y="1646"/>
                        </a:lnTo>
                        <a:lnTo>
                          <a:pt x="1820" y="1656"/>
                        </a:lnTo>
                        <a:lnTo>
                          <a:pt x="1772" y="1666"/>
                        </a:lnTo>
                        <a:lnTo>
                          <a:pt x="1722" y="1674"/>
                        </a:lnTo>
                        <a:lnTo>
                          <a:pt x="1670" y="1681"/>
                        </a:lnTo>
                        <a:lnTo>
                          <a:pt x="1616" y="1688"/>
                        </a:lnTo>
                        <a:lnTo>
                          <a:pt x="1559" y="1692"/>
                        </a:lnTo>
                        <a:lnTo>
                          <a:pt x="1501" y="1697"/>
                        </a:lnTo>
                        <a:lnTo>
                          <a:pt x="1496" y="1691"/>
                        </a:lnTo>
                        <a:lnTo>
                          <a:pt x="1491" y="1685"/>
                        </a:lnTo>
                        <a:lnTo>
                          <a:pt x="1483" y="1681"/>
                        </a:lnTo>
                        <a:lnTo>
                          <a:pt x="1476" y="1676"/>
                        </a:lnTo>
                        <a:lnTo>
                          <a:pt x="1467" y="1672"/>
                        </a:lnTo>
                        <a:lnTo>
                          <a:pt x="1457" y="1669"/>
                        </a:lnTo>
                        <a:lnTo>
                          <a:pt x="1448" y="1666"/>
                        </a:lnTo>
                        <a:lnTo>
                          <a:pt x="1438" y="1665"/>
                        </a:lnTo>
                        <a:lnTo>
                          <a:pt x="1426" y="1662"/>
                        </a:lnTo>
                        <a:lnTo>
                          <a:pt x="1413" y="1660"/>
                        </a:lnTo>
                        <a:lnTo>
                          <a:pt x="1402" y="1659"/>
                        </a:lnTo>
                        <a:lnTo>
                          <a:pt x="1389" y="1658"/>
                        </a:lnTo>
                        <a:lnTo>
                          <a:pt x="1375" y="1658"/>
                        </a:lnTo>
                        <a:lnTo>
                          <a:pt x="1361" y="1656"/>
                        </a:lnTo>
                        <a:lnTo>
                          <a:pt x="1346" y="1656"/>
                        </a:lnTo>
                        <a:lnTo>
                          <a:pt x="1332" y="1656"/>
                        </a:lnTo>
                        <a:lnTo>
                          <a:pt x="1317" y="1655"/>
                        </a:lnTo>
                        <a:lnTo>
                          <a:pt x="1303" y="1655"/>
                        </a:lnTo>
                        <a:lnTo>
                          <a:pt x="1287" y="1655"/>
                        </a:lnTo>
                        <a:lnTo>
                          <a:pt x="1272" y="1655"/>
                        </a:lnTo>
                        <a:lnTo>
                          <a:pt x="1256" y="1655"/>
                        </a:lnTo>
                        <a:lnTo>
                          <a:pt x="1241" y="1655"/>
                        </a:lnTo>
                        <a:lnTo>
                          <a:pt x="1225" y="1655"/>
                        </a:lnTo>
                        <a:lnTo>
                          <a:pt x="1209" y="1655"/>
                        </a:lnTo>
                        <a:lnTo>
                          <a:pt x="1195" y="1655"/>
                        </a:lnTo>
                        <a:lnTo>
                          <a:pt x="1179" y="1655"/>
                        </a:lnTo>
                        <a:lnTo>
                          <a:pt x="1164" y="1653"/>
                        </a:lnTo>
                        <a:lnTo>
                          <a:pt x="1150" y="1652"/>
                        </a:lnTo>
                        <a:lnTo>
                          <a:pt x="1135" y="1652"/>
                        </a:lnTo>
                        <a:lnTo>
                          <a:pt x="1120" y="1650"/>
                        </a:lnTo>
                        <a:lnTo>
                          <a:pt x="1107" y="1649"/>
                        </a:lnTo>
                        <a:lnTo>
                          <a:pt x="1094" y="1647"/>
                        </a:lnTo>
                        <a:lnTo>
                          <a:pt x="1080" y="1644"/>
                        </a:lnTo>
                        <a:lnTo>
                          <a:pt x="1065" y="1641"/>
                        </a:lnTo>
                        <a:lnTo>
                          <a:pt x="1049" y="1640"/>
                        </a:lnTo>
                        <a:lnTo>
                          <a:pt x="1035" y="1636"/>
                        </a:lnTo>
                        <a:lnTo>
                          <a:pt x="1018" y="1634"/>
                        </a:lnTo>
                        <a:lnTo>
                          <a:pt x="1004" y="1630"/>
                        </a:lnTo>
                        <a:lnTo>
                          <a:pt x="988" y="1627"/>
                        </a:lnTo>
                        <a:lnTo>
                          <a:pt x="973" y="1623"/>
                        </a:lnTo>
                        <a:lnTo>
                          <a:pt x="957" y="1620"/>
                        </a:lnTo>
                        <a:lnTo>
                          <a:pt x="943" y="1615"/>
                        </a:lnTo>
                        <a:lnTo>
                          <a:pt x="927" y="1611"/>
                        </a:lnTo>
                        <a:lnTo>
                          <a:pt x="911" y="1605"/>
                        </a:lnTo>
                        <a:lnTo>
                          <a:pt x="895" y="1601"/>
                        </a:lnTo>
                        <a:lnTo>
                          <a:pt x="879" y="1595"/>
                        </a:lnTo>
                        <a:lnTo>
                          <a:pt x="863" y="1589"/>
                        </a:lnTo>
                        <a:lnTo>
                          <a:pt x="848" y="1582"/>
                        </a:lnTo>
                        <a:lnTo>
                          <a:pt x="832" y="1574"/>
                        </a:lnTo>
                        <a:lnTo>
                          <a:pt x="814" y="1567"/>
                        </a:lnTo>
                        <a:lnTo>
                          <a:pt x="798" y="1558"/>
                        </a:lnTo>
                        <a:lnTo>
                          <a:pt x="782" y="1550"/>
                        </a:lnTo>
                        <a:lnTo>
                          <a:pt x="766" y="1541"/>
                        </a:lnTo>
                        <a:lnTo>
                          <a:pt x="749" y="1531"/>
                        </a:lnTo>
                        <a:lnTo>
                          <a:pt x="733" y="1521"/>
                        </a:lnTo>
                        <a:lnTo>
                          <a:pt x="715" y="1509"/>
                        </a:lnTo>
                        <a:lnTo>
                          <a:pt x="699" y="1497"/>
                        </a:lnTo>
                        <a:lnTo>
                          <a:pt x="682" y="1486"/>
                        </a:lnTo>
                        <a:lnTo>
                          <a:pt x="664" y="1473"/>
                        </a:lnTo>
                        <a:lnTo>
                          <a:pt x="648" y="1458"/>
                        </a:lnTo>
                        <a:lnTo>
                          <a:pt x="629" y="1443"/>
                        </a:lnTo>
                        <a:lnTo>
                          <a:pt x="613" y="1427"/>
                        </a:lnTo>
                        <a:lnTo>
                          <a:pt x="594" y="1411"/>
                        </a:lnTo>
                        <a:lnTo>
                          <a:pt x="577" y="1394"/>
                        </a:lnTo>
                        <a:lnTo>
                          <a:pt x="565" y="1385"/>
                        </a:lnTo>
                        <a:lnTo>
                          <a:pt x="551" y="1376"/>
                        </a:lnTo>
                        <a:lnTo>
                          <a:pt x="535" y="1368"/>
                        </a:lnTo>
                        <a:lnTo>
                          <a:pt x="517" y="1357"/>
                        </a:lnTo>
                        <a:lnTo>
                          <a:pt x="498" y="1347"/>
                        </a:lnTo>
                        <a:lnTo>
                          <a:pt x="478" y="1339"/>
                        </a:lnTo>
                        <a:lnTo>
                          <a:pt x="458" y="1327"/>
                        </a:lnTo>
                        <a:lnTo>
                          <a:pt x="437" y="1317"/>
                        </a:lnTo>
                        <a:lnTo>
                          <a:pt x="417" y="1305"/>
                        </a:lnTo>
                        <a:lnTo>
                          <a:pt x="396" y="1295"/>
                        </a:lnTo>
                        <a:lnTo>
                          <a:pt x="376" y="1283"/>
                        </a:lnTo>
                        <a:lnTo>
                          <a:pt x="357" y="1273"/>
                        </a:lnTo>
                        <a:lnTo>
                          <a:pt x="340" y="1261"/>
                        </a:lnTo>
                        <a:lnTo>
                          <a:pt x="322" y="1251"/>
                        </a:lnTo>
                        <a:lnTo>
                          <a:pt x="307" y="1239"/>
                        </a:lnTo>
                        <a:lnTo>
                          <a:pt x="294" y="1229"/>
                        </a:lnTo>
                        <a:lnTo>
                          <a:pt x="283" y="1218"/>
                        </a:lnTo>
                        <a:lnTo>
                          <a:pt x="271" y="1207"/>
                        </a:lnTo>
                        <a:lnTo>
                          <a:pt x="259" y="1197"/>
                        </a:lnTo>
                        <a:lnTo>
                          <a:pt x="249" y="1187"/>
                        </a:lnTo>
                        <a:lnTo>
                          <a:pt x="238" y="1177"/>
                        </a:lnTo>
                        <a:lnTo>
                          <a:pt x="226" y="1167"/>
                        </a:lnTo>
                        <a:lnTo>
                          <a:pt x="216" y="1158"/>
                        </a:lnTo>
                        <a:lnTo>
                          <a:pt x="205" y="1149"/>
                        </a:lnTo>
                        <a:lnTo>
                          <a:pt x="195" y="1139"/>
                        </a:lnTo>
                        <a:lnTo>
                          <a:pt x="184" y="1130"/>
                        </a:lnTo>
                        <a:lnTo>
                          <a:pt x="173" y="1120"/>
                        </a:lnTo>
                        <a:lnTo>
                          <a:pt x="163" y="1111"/>
                        </a:lnTo>
                        <a:lnTo>
                          <a:pt x="154" y="1101"/>
                        </a:lnTo>
                        <a:lnTo>
                          <a:pt x="144" y="1092"/>
                        </a:lnTo>
                        <a:lnTo>
                          <a:pt x="134" y="1082"/>
                        </a:lnTo>
                        <a:lnTo>
                          <a:pt x="125" y="1072"/>
                        </a:lnTo>
                        <a:lnTo>
                          <a:pt x="117" y="1063"/>
                        </a:lnTo>
                        <a:lnTo>
                          <a:pt x="106" y="1053"/>
                        </a:lnTo>
                        <a:lnTo>
                          <a:pt x="98" y="1041"/>
                        </a:lnTo>
                        <a:lnTo>
                          <a:pt x="89" y="1031"/>
                        </a:lnTo>
                        <a:lnTo>
                          <a:pt x="80" y="1020"/>
                        </a:lnTo>
                        <a:lnTo>
                          <a:pt x="73" y="1008"/>
                        </a:lnTo>
                        <a:lnTo>
                          <a:pt x="64" y="996"/>
                        </a:lnTo>
                        <a:lnTo>
                          <a:pt x="57" y="983"/>
                        </a:lnTo>
                        <a:lnTo>
                          <a:pt x="50" y="970"/>
                        </a:lnTo>
                        <a:lnTo>
                          <a:pt x="41" y="957"/>
                        </a:lnTo>
                        <a:lnTo>
                          <a:pt x="34" y="942"/>
                        </a:lnTo>
                        <a:lnTo>
                          <a:pt x="28" y="926"/>
                        </a:lnTo>
                        <a:lnTo>
                          <a:pt x="20" y="910"/>
                        </a:lnTo>
                        <a:lnTo>
                          <a:pt x="13" y="894"/>
                        </a:lnTo>
                        <a:lnTo>
                          <a:pt x="7" y="877"/>
                        </a:lnTo>
                        <a:lnTo>
                          <a:pt x="0" y="859"/>
                        </a:lnTo>
                        <a:lnTo>
                          <a:pt x="0" y="849"/>
                        </a:lnTo>
                        <a:lnTo>
                          <a:pt x="0" y="837"/>
                        </a:lnTo>
                        <a:lnTo>
                          <a:pt x="1" y="827"/>
                        </a:lnTo>
                        <a:lnTo>
                          <a:pt x="1" y="819"/>
                        </a:lnTo>
                        <a:lnTo>
                          <a:pt x="1" y="810"/>
                        </a:lnTo>
                        <a:lnTo>
                          <a:pt x="3" y="800"/>
                        </a:lnTo>
                        <a:lnTo>
                          <a:pt x="4" y="791"/>
                        </a:lnTo>
                        <a:lnTo>
                          <a:pt x="7" y="782"/>
                        </a:lnTo>
                        <a:lnTo>
                          <a:pt x="9" y="775"/>
                        </a:lnTo>
                        <a:lnTo>
                          <a:pt x="13" y="766"/>
                        </a:lnTo>
                        <a:lnTo>
                          <a:pt x="16" y="759"/>
                        </a:lnTo>
                        <a:lnTo>
                          <a:pt x="22" y="750"/>
                        </a:lnTo>
                        <a:lnTo>
                          <a:pt x="26" y="741"/>
                        </a:lnTo>
                        <a:lnTo>
                          <a:pt x="34" y="734"/>
                        </a:lnTo>
                        <a:lnTo>
                          <a:pt x="41" y="727"/>
                        </a:lnTo>
                        <a:lnTo>
                          <a:pt x="50" y="718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2840" bIns="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66" name=""/>
                  <p:cNvSpPr/>
                  <p:nvPr/>
                </p:nvSpPr>
                <p:spPr>
                  <a:xfrm>
                    <a:off x="4069440" y="5152680"/>
                    <a:ext cx="2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46" h="121">
                        <a:moveTo>
                          <a:pt x="8" y="121"/>
                        </a:moveTo>
                        <a:lnTo>
                          <a:pt x="6" y="115"/>
                        </a:lnTo>
                        <a:lnTo>
                          <a:pt x="3" y="108"/>
                        </a:lnTo>
                        <a:lnTo>
                          <a:pt x="1" y="101"/>
                        </a:lnTo>
                        <a:lnTo>
                          <a:pt x="0" y="93"/>
                        </a:lnTo>
                        <a:lnTo>
                          <a:pt x="0" y="86"/>
                        </a:lnTo>
                        <a:lnTo>
                          <a:pt x="0" y="77"/>
                        </a:lnTo>
                        <a:lnTo>
                          <a:pt x="1" y="70"/>
                        </a:lnTo>
                        <a:lnTo>
                          <a:pt x="3" y="61"/>
                        </a:lnTo>
                        <a:lnTo>
                          <a:pt x="4" y="53"/>
                        </a:lnTo>
                        <a:lnTo>
                          <a:pt x="7" y="45"/>
                        </a:lnTo>
                        <a:lnTo>
                          <a:pt x="10" y="37"/>
                        </a:lnTo>
                        <a:lnTo>
                          <a:pt x="13" y="29"/>
                        </a:lnTo>
                        <a:lnTo>
                          <a:pt x="16" y="20"/>
                        </a:lnTo>
                        <a:lnTo>
                          <a:pt x="20" y="13"/>
                        </a:lnTo>
                        <a:lnTo>
                          <a:pt x="23" y="6"/>
                        </a:lnTo>
                        <a:lnTo>
                          <a:pt x="27" y="0"/>
                        </a:lnTo>
                        <a:lnTo>
                          <a:pt x="36" y="6"/>
                        </a:lnTo>
                        <a:lnTo>
                          <a:pt x="42" y="12"/>
                        </a:lnTo>
                        <a:lnTo>
                          <a:pt x="45" y="19"/>
                        </a:lnTo>
                        <a:lnTo>
                          <a:pt x="46" y="26"/>
                        </a:lnTo>
                        <a:lnTo>
                          <a:pt x="46" y="34"/>
                        </a:lnTo>
                        <a:lnTo>
                          <a:pt x="45" y="41"/>
                        </a:lnTo>
                        <a:lnTo>
                          <a:pt x="42" y="48"/>
                        </a:lnTo>
                        <a:lnTo>
                          <a:pt x="38" y="55"/>
                        </a:lnTo>
                        <a:lnTo>
                          <a:pt x="32" y="64"/>
                        </a:lnTo>
                        <a:lnTo>
                          <a:pt x="27" y="73"/>
                        </a:lnTo>
                        <a:lnTo>
                          <a:pt x="23" y="80"/>
                        </a:lnTo>
                        <a:lnTo>
                          <a:pt x="17" y="87"/>
                        </a:lnTo>
                        <a:lnTo>
                          <a:pt x="14" y="96"/>
                        </a:lnTo>
                        <a:lnTo>
                          <a:pt x="10" y="105"/>
                        </a:lnTo>
                        <a:lnTo>
                          <a:pt x="8" y="112"/>
                        </a:lnTo>
                        <a:lnTo>
                          <a:pt x="8" y="12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67" name=""/>
                  <p:cNvSpPr/>
                  <p:nvPr/>
                </p:nvSpPr>
                <p:spPr>
                  <a:xfrm>
                    <a:off x="3979440" y="5225040"/>
                    <a:ext cx="116640" cy="68400"/>
                  </a:xfrm>
                  <a:custGeom>
                    <a:avLst/>
                    <a:gdLst/>
                    <a:ahLst/>
                    <a:rect l="l" t="t" r="r" b="b"/>
                    <a:pathLst>
                      <a:path w="2033" h="1289">
                        <a:moveTo>
                          <a:pt x="216" y="0"/>
                        </a:moveTo>
                        <a:lnTo>
                          <a:pt x="222" y="0"/>
                        </a:lnTo>
                        <a:lnTo>
                          <a:pt x="229" y="0"/>
                        </a:lnTo>
                        <a:lnTo>
                          <a:pt x="235" y="0"/>
                        </a:lnTo>
                        <a:lnTo>
                          <a:pt x="241" y="1"/>
                        </a:lnTo>
                        <a:lnTo>
                          <a:pt x="247" y="1"/>
                        </a:lnTo>
                        <a:lnTo>
                          <a:pt x="252" y="1"/>
                        </a:lnTo>
                        <a:lnTo>
                          <a:pt x="260" y="1"/>
                        </a:lnTo>
                        <a:lnTo>
                          <a:pt x="266" y="1"/>
                        </a:lnTo>
                        <a:lnTo>
                          <a:pt x="261" y="26"/>
                        </a:lnTo>
                        <a:lnTo>
                          <a:pt x="255" y="47"/>
                        </a:lnTo>
                        <a:lnTo>
                          <a:pt x="245" y="63"/>
                        </a:lnTo>
                        <a:lnTo>
                          <a:pt x="232" y="74"/>
                        </a:lnTo>
                        <a:lnTo>
                          <a:pt x="218" y="83"/>
                        </a:lnTo>
                        <a:lnTo>
                          <a:pt x="200" y="90"/>
                        </a:lnTo>
                        <a:lnTo>
                          <a:pt x="183" y="95"/>
                        </a:lnTo>
                        <a:lnTo>
                          <a:pt x="162" y="98"/>
                        </a:lnTo>
                        <a:lnTo>
                          <a:pt x="142" y="99"/>
                        </a:lnTo>
                        <a:lnTo>
                          <a:pt x="120" y="100"/>
                        </a:lnTo>
                        <a:lnTo>
                          <a:pt x="98" y="102"/>
                        </a:lnTo>
                        <a:lnTo>
                          <a:pt x="78" y="105"/>
                        </a:lnTo>
                        <a:lnTo>
                          <a:pt x="56" y="108"/>
                        </a:lnTo>
                        <a:lnTo>
                          <a:pt x="37" y="114"/>
                        </a:lnTo>
                        <a:lnTo>
                          <a:pt x="18" y="122"/>
                        </a:lnTo>
                        <a:lnTo>
                          <a:pt x="0" y="134"/>
                        </a:lnTo>
                        <a:lnTo>
                          <a:pt x="113" y="143"/>
                        </a:lnTo>
                        <a:lnTo>
                          <a:pt x="116" y="156"/>
                        </a:lnTo>
                        <a:lnTo>
                          <a:pt x="117" y="167"/>
                        </a:lnTo>
                        <a:lnTo>
                          <a:pt x="114" y="178"/>
                        </a:lnTo>
                        <a:lnTo>
                          <a:pt x="111" y="188"/>
                        </a:lnTo>
                        <a:lnTo>
                          <a:pt x="105" y="195"/>
                        </a:lnTo>
                        <a:lnTo>
                          <a:pt x="98" y="202"/>
                        </a:lnTo>
                        <a:lnTo>
                          <a:pt x="88" y="207"/>
                        </a:lnTo>
                        <a:lnTo>
                          <a:pt x="75" y="208"/>
                        </a:lnTo>
                        <a:lnTo>
                          <a:pt x="92" y="211"/>
                        </a:lnTo>
                        <a:lnTo>
                          <a:pt x="108" y="213"/>
                        </a:lnTo>
                        <a:lnTo>
                          <a:pt x="124" y="210"/>
                        </a:lnTo>
                        <a:lnTo>
                          <a:pt x="139" y="207"/>
                        </a:lnTo>
                        <a:lnTo>
                          <a:pt x="155" y="201"/>
                        </a:lnTo>
                        <a:lnTo>
                          <a:pt x="169" y="195"/>
                        </a:lnTo>
                        <a:lnTo>
                          <a:pt x="184" y="188"/>
                        </a:lnTo>
                        <a:lnTo>
                          <a:pt x="199" y="182"/>
                        </a:lnTo>
                        <a:lnTo>
                          <a:pt x="213" y="176"/>
                        </a:lnTo>
                        <a:lnTo>
                          <a:pt x="226" y="172"/>
                        </a:lnTo>
                        <a:lnTo>
                          <a:pt x="241" y="170"/>
                        </a:lnTo>
                        <a:lnTo>
                          <a:pt x="254" y="170"/>
                        </a:lnTo>
                        <a:lnTo>
                          <a:pt x="267" y="175"/>
                        </a:lnTo>
                        <a:lnTo>
                          <a:pt x="282" y="181"/>
                        </a:lnTo>
                        <a:lnTo>
                          <a:pt x="295" y="192"/>
                        </a:lnTo>
                        <a:lnTo>
                          <a:pt x="308" y="208"/>
                        </a:lnTo>
                        <a:lnTo>
                          <a:pt x="299" y="220"/>
                        </a:lnTo>
                        <a:lnTo>
                          <a:pt x="289" y="230"/>
                        </a:lnTo>
                        <a:lnTo>
                          <a:pt x="279" y="240"/>
                        </a:lnTo>
                        <a:lnTo>
                          <a:pt x="269" y="250"/>
                        </a:lnTo>
                        <a:lnTo>
                          <a:pt x="258" y="261"/>
                        </a:lnTo>
                        <a:lnTo>
                          <a:pt x="248" y="271"/>
                        </a:lnTo>
                        <a:lnTo>
                          <a:pt x="238" y="280"/>
                        </a:lnTo>
                        <a:lnTo>
                          <a:pt x="228" y="290"/>
                        </a:lnTo>
                        <a:lnTo>
                          <a:pt x="218" y="299"/>
                        </a:lnTo>
                        <a:lnTo>
                          <a:pt x="207" y="309"/>
                        </a:lnTo>
                        <a:lnTo>
                          <a:pt x="197" y="319"/>
                        </a:lnTo>
                        <a:lnTo>
                          <a:pt x="187" y="329"/>
                        </a:lnTo>
                        <a:lnTo>
                          <a:pt x="177" y="339"/>
                        </a:lnTo>
                        <a:lnTo>
                          <a:pt x="168" y="351"/>
                        </a:lnTo>
                        <a:lnTo>
                          <a:pt x="158" y="363"/>
                        </a:lnTo>
                        <a:lnTo>
                          <a:pt x="149" y="376"/>
                        </a:lnTo>
                        <a:lnTo>
                          <a:pt x="146" y="393"/>
                        </a:lnTo>
                        <a:lnTo>
                          <a:pt x="142" y="411"/>
                        </a:lnTo>
                        <a:lnTo>
                          <a:pt x="137" y="428"/>
                        </a:lnTo>
                        <a:lnTo>
                          <a:pt x="132" y="446"/>
                        </a:lnTo>
                        <a:lnTo>
                          <a:pt x="124" y="465"/>
                        </a:lnTo>
                        <a:lnTo>
                          <a:pt x="117" y="482"/>
                        </a:lnTo>
                        <a:lnTo>
                          <a:pt x="111" y="501"/>
                        </a:lnTo>
                        <a:lnTo>
                          <a:pt x="104" y="518"/>
                        </a:lnTo>
                        <a:lnTo>
                          <a:pt x="100" y="536"/>
                        </a:lnTo>
                        <a:lnTo>
                          <a:pt x="95" y="553"/>
                        </a:lnTo>
                        <a:lnTo>
                          <a:pt x="94" y="571"/>
                        </a:lnTo>
                        <a:lnTo>
                          <a:pt x="94" y="587"/>
                        </a:lnTo>
                        <a:lnTo>
                          <a:pt x="97" y="603"/>
                        </a:lnTo>
                        <a:lnTo>
                          <a:pt x="101" y="619"/>
                        </a:lnTo>
                        <a:lnTo>
                          <a:pt x="110" y="634"/>
                        </a:lnTo>
                        <a:lnTo>
                          <a:pt x="121" y="647"/>
                        </a:lnTo>
                        <a:lnTo>
                          <a:pt x="124" y="642"/>
                        </a:lnTo>
                        <a:lnTo>
                          <a:pt x="124" y="636"/>
                        </a:lnTo>
                        <a:lnTo>
                          <a:pt x="124" y="632"/>
                        </a:lnTo>
                        <a:lnTo>
                          <a:pt x="124" y="626"/>
                        </a:lnTo>
                        <a:lnTo>
                          <a:pt x="123" y="620"/>
                        </a:lnTo>
                        <a:lnTo>
                          <a:pt x="121" y="615"/>
                        </a:lnTo>
                        <a:lnTo>
                          <a:pt x="118" y="610"/>
                        </a:lnTo>
                        <a:lnTo>
                          <a:pt x="117" y="604"/>
                        </a:lnTo>
                        <a:lnTo>
                          <a:pt x="116" y="599"/>
                        </a:lnTo>
                        <a:lnTo>
                          <a:pt x="113" y="591"/>
                        </a:lnTo>
                        <a:lnTo>
                          <a:pt x="111" y="585"/>
                        </a:lnTo>
                        <a:lnTo>
                          <a:pt x="111" y="580"/>
                        </a:lnTo>
                        <a:lnTo>
                          <a:pt x="110" y="574"/>
                        </a:lnTo>
                        <a:lnTo>
                          <a:pt x="110" y="567"/>
                        </a:lnTo>
                        <a:lnTo>
                          <a:pt x="111" y="559"/>
                        </a:lnTo>
                        <a:lnTo>
                          <a:pt x="113" y="553"/>
                        </a:lnTo>
                        <a:lnTo>
                          <a:pt x="118" y="532"/>
                        </a:lnTo>
                        <a:lnTo>
                          <a:pt x="126" y="511"/>
                        </a:lnTo>
                        <a:lnTo>
                          <a:pt x="134" y="491"/>
                        </a:lnTo>
                        <a:lnTo>
                          <a:pt x="143" y="470"/>
                        </a:lnTo>
                        <a:lnTo>
                          <a:pt x="155" y="450"/>
                        </a:lnTo>
                        <a:lnTo>
                          <a:pt x="167" y="430"/>
                        </a:lnTo>
                        <a:lnTo>
                          <a:pt x="180" y="411"/>
                        </a:lnTo>
                        <a:lnTo>
                          <a:pt x="194" y="392"/>
                        </a:lnTo>
                        <a:lnTo>
                          <a:pt x="209" y="374"/>
                        </a:lnTo>
                        <a:lnTo>
                          <a:pt x="225" y="357"/>
                        </a:lnTo>
                        <a:lnTo>
                          <a:pt x="242" y="339"/>
                        </a:lnTo>
                        <a:lnTo>
                          <a:pt x="260" y="325"/>
                        </a:lnTo>
                        <a:lnTo>
                          <a:pt x="277" y="310"/>
                        </a:lnTo>
                        <a:lnTo>
                          <a:pt x="296" y="297"/>
                        </a:lnTo>
                        <a:lnTo>
                          <a:pt x="317" y="284"/>
                        </a:lnTo>
                        <a:lnTo>
                          <a:pt x="337" y="274"/>
                        </a:lnTo>
                        <a:lnTo>
                          <a:pt x="347" y="268"/>
                        </a:lnTo>
                        <a:lnTo>
                          <a:pt x="359" y="265"/>
                        </a:lnTo>
                        <a:lnTo>
                          <a:pt x="369" y="265"/>
                        </a:lnTo>
                        <a:lnTo>
                          <a:pt x="381" y="268"/>
                        </a:lnTo>
                        <a:lnTo>
                          <a:pt x="391" y="272"/>
                        </a:lnTo>
                        <a:lnTo>
                          <a:pt x="400" y="281"/>
                        </a:lnTo>
                        <a:lnTo>
                          <a:pt x="407" y="290"/>
                        </a:lnTo>
                        <a:lnTo>
                          <a:pt x="410" y="301"/>
                        </a:lnTo>
                        <a:lnTo>
                          <a:pt x="403" y="313"/>
                        </a:lnTo>
                        <a:lnTo>
                          <a:pt x="395" y="325"/>
                        </a:lnTo>
                        <a:lnTo>
                          <a:pt x="387" y="335"/>
                        </a:lnTo>
                        <a:lnTo>
                          <a:pt x="376" y="345"/>
                        </a:lnTo>
                        <a:lnTo>
                          <a:pt x="366" y="355"/>
                        </a:lnTo>
                        <a:lnTo>
                          <a:pt x="356" y="364"/>
                        </a:lnTo>
                        <a:lnTo>
                          <a:pt x="344" y="373"/>
                        </a:lnTo>
                        <a:lnTo>
                          <a:pt x="333" y="382"/>
                        </a:lnTo>
                        <a:lnTo>
                          <a:pt x="320" y="390"/>
                        </a:lnTo>
                        <a:lnTo>
                          <a:pt x="308" y="398"/>
                        </a:lnTo>
                        <a:lnTo>
                          <a:pt x="295" y="405"/>
                        </a:lnTo>
                        <a:lnTo>
                          <a:pt x="282" y="414"/>
                        </a:lnTo>
                        <a:lnTo>
                          <a:pt x="270" y="421"/>
                        </a:lnTo>
                        <a:lnTo>
                          <a:pt x="257" y="427"/>
                        </a:lnTo>
                        <a:lnTo>
                          <a:pt x="245" y="434"/>
                        </a:lnTo>
                        <a:lnTo>
                          <a:pt x="232" y="441"/>
                        </a:lnTo>
                        <a:lnTo>
                          <a:pt x="238" y="443"/>
                        </a:lnTo>
                        <a:lnTo>
                          <a:pt x="245" y="443"/>
                        </a:lnTo>
                        <a:lnTo>
                          <a:pt x="254" y="441"/>
                        </a:lnTo>
                        <a:lnTo>
                          <a:pt x="264" y="438"/>
                        </a:lnTo>
                        <a:lnTo>
                          <a:pt x="273" y="434"/>
                        </a:lnTo>
                        <a:lnTo>
                          <a:pt x="283" y="428"/>
                        </a:lnTo>
                        <a:lnTo>
                          <a:pt x="290" y="421"/>
                        </a:lnTo>
                        <a:lnTo>
                          <a:pt x="298" y="412"/>
                        </a:lnTo>
                        <a:lnTo>
                          <a:pt x="312" y="415"/>
                        </a:lnTo>
                        <a:lnTo>
                          <a:pt x="327" y="415"/>
                        </a:lnTo>
                        <a:lnTo>
                          <a:pt x="343" y="414"/>
                        </a:lnTo>
                        <a:lnTo>
                          <a:pt x="359" y="409"/>
                        </a:lnTo>
                        <a:lnTo>
                          <a:pt x="373" y="405"/>
                        </a:lnTo>
                        <a:lnTo>
                          <a:pt x="389" y="400"/>
                        </a:lnTo>
                        <a:lnTo>
                          <a:pt x="404" y="395"/>
                        </a:lnTo>
                        <a:lnTo>
                          <a:pt x="420" y="390"/>
                        </a:lnTo>
                        <a:lnTo>
                          <a:pt x="433" y="387"/>
                        </a:lnTo>
                        <a:lnTo>
                          <a:pt x="448" y="386"/>
                        </a:lnTo>
                        <a:lnTo>
                          <a:pt x="459" y="386"/>
                        </a:lnTo>
                        <a:lnTo>
                          <a:pt x="471" y="387"/>
                        </a:lnTo>
                        <a:lnTo>
                          <a:pt x="481" y="393"/>
                        </a:lnTo>
                        <a:lnTo>
                          <a:pt x="491" y="402"/>
                        </a:lnTo>
                        <a:lnTo>
                          <a:pt x="499" y="414"/>
                        </a:lnTo>
                        <a:lnTo>
                          <a:pt x="505" y="431"/>
                        </a:lnTo>
                        <a:lnTo>
                          <a:pt x="490" y="451"/>
                        </a:lnTo>
                        <a:lnTo>
                          <a:pt x="477" y="469"/>
                        </a:lnTo>
                        <a:lnTo>
                          <a:pt x="462" y="486"/>
                        </a:lnTo>
                        <a:lnTo>
                          <a:pt x="448" y="504"/>
                        </a:lnTo>
                        <a:lnTo>
                          <a:pt x="433" y="520"/>
                        </a:lnTo>
                        <a:lnTo>
                          <a:pt x="420" y="536"/>
                        </a:lnTo>
                        <a:lnTo>
                          <a:pt x="405" y="551"/>
                        </a:lnTo>
                        <a:lnTo>
                          <a:pt x="392" y="567"/>
                        </a:lnTo>
                        <a:lnTo>
                          <a:pt x="381" y="583"/>
                        </a:lnTo>
                        <a:lnTo>
                          <a:pt x="369" y="599"/>
                        </a:lnTo>
                        <a:lnTo>
                          <a:pt x="359" y="618"/>
                        </a:lnTo>
                        <a:lnTo>
                          <a:pt x="349" y="635"/>
                        </a:lnTo>
                        <a:lnTo>
                          <a:pt x="341" y="654"/>
                        </a:lnTo>
                        <a:lnTo>
                          <a:pt x="334" y="674"/>
                        </a:lnTo>
                        <a:lnTo>
                          <a:pt x="330" y="696"/>
                        </a:lnTo>
                        <a:lnTo>
                          <a:pt x="327" y="721"/>
                        </a:lnTo>
                        <a:lnTo>
                          <a:pt x="337" y="718"/>
                        </a:lnTo>
                        <a:lnTo>
                          <a:pt x="346" y="714"/>
                        </a:lnTo>
                        <a:lnTo>
                          <a:pt x="354" y="708"/>
                        </a:lnTo>
                        <a:lnTo>
                          <a:pt x="363" y="702"/>
                        </a:lnTo>
                        <a:lnTo>
                          <a:pt x="371" y="695"/>
                        </a:lnTo>
                        <a:lnTo>
                          <a:pt x="378" y="686"/>
                        </a:lnTo>
                        <a:lnTo>
                          <a:pt x="384" y="677"/>
                        </a:lnTo>
                        <a:lnTo>
                          <a:pt x="391" y="668"/>
                        </a:lnTo>
                        <a:lnTo>
                          <a:pt x="397" y="658"/>
                        </a:lnTo>
                        <a:lnTo>
                          <a:pt x="403" y="648"/>
                        </a:lnTo>
                        <a:lnTo>
                          <a:pt x="407" y="638"/>
                        </a:lnTo>
                        <a:lnTo>
                          <a:pt x="413" y="628"/>
                        </a:lnTo>
                        <a:lnTo>
                          <a:pt x="420" y="618"/>
                        </a:lnTo>
                        <a:lnTo>
                          <a:pt x="426" y="607"/>
                        </a:lnTo>
                        <a:lnTo>
                          <a:pt x="432" y="599"/>
                        </a:lnTo>
                        <a:lnTo>
                          <a:pt x="439" y="590"/>
                        </a:lnTo>
                        <a:lnTo>
                          <a:pt x="454" y="580"/>
                        </a:lnTo>
                        <a:lnTo>
                          <a:pt x="470" y="568"/>
                        </a:lnTo>
                        <a:lnTo>
                          <a:pt x="484" y="558"/>
                        </a:lnTo>
                        <a:lnTo>
                          <a:pt x="500" y="548"/>
                        </a:lnTo>
                        <a:lnTo>
                          <a:pt x="516" y="537"/>
                        </a:lnTo>
                        <a:lnTo>
                          <a:pt x="534" y="529"/>
                        </a:lnTo>
                        <a:lnTo>
                          <a:pt x="550" y="518"/>
                        </a:lnTo>
                        <a:lnTo>
                          <a:pt x="567" y="511"/>
                        </a:lnTo>
                        <a:lnTo>
                          <a:pt x="585" y="505"/>
                        </a:lnTo>
                        <a:lnTo>
                          <a:pt x="602" y="500"/>
                        </a:lnTo>
                        <a:lnTo>
                          <a:pt x="620" y="495"/>
                        </a:lnTo>
                        <a:lnTo>
                          <a:pt x="637" y="494"/>
                        </a:lnTo>
                        <a:lnTo>
                          <a:pt x="655" y="494"/>
                        </a:lnTo>
                        <a:lnTo>
                          <a:pt x="674" y="495"/>
                        </a:lnTo>
                        <a:lnTo>
                          <a:pt x="691" y="500"/>
                        </a:lnTo>
                        <a:lnTo>
                          <a:pt x="710" y="507"/>
                        </a:lnTo>
                        <a:lnTo>
                          <a:pt x="713" y="517"/>
                        </a:lnTo>
                        <a:lnTo>
                          <a:pt x="711" y="526"/>
                        </a:lnTo>
                        <a:lnTo>
                          <a:pt x="707" y="532"/>
                        </a:lnTo>
                        <a:lnTo>
                          <a:pt x="701" y="537"/>
                        </a:lnTo>
                        <a:lnTo>
                          <a:pt x="695" y="542"/>
                        </a:lnTo>
                        <a:lnTo>
                          <a:pt x="688" y="546"/>
                        </a:lnTo>
                        <a:lnTo>
                          <a:pt x="684" y="553"/>
                        </a:lnTo>
                        <a:lnTo>
                          <a:pt x="681" y="562"/>
                        </a:lnTo>
                        <a:lnTo>
                          <a:pt x="710" y="562"/>
                        </a:lnTo>
                        <a:lnTo>
                          <a:pt x="720" y="558"/>
                        </a:lnTo>
                        <a:lnTo>
                          <a:pt x="732" y="555"/>
                        </a:lnTo>
                        <a:lnTo>
                          <a:pt x="744" y="555"/>
                        </a:lnTo>
                        <a:lnTo>
                          <a:pt x="755" y="555"/>
                        </a:lnTo>
                        <a:lnTo>
                          <a:pt x="765" y="558"/>
                        </a:lnTo>
                        <a:lnTo>
                          <a:pt x="777" y="559"/>
                        </a:lnTo>
                        <a:lnTo>
                          <a:pt x="789" y="562"/>
                        </a:lnTo>
                        <a:lnTo>
                          <a:pt x="799" y="567"/>
                        </a:lnTo>
                        <a:lnTo>
                          <a:pt x="809" y="572"/>
                        </a:lnTo>
                        <a:lnTo>
                          <a:pt x="821" y="577"/>
                        </a:lnTo>
                        <a:lnTo>
                          <a:pt x="831" y="583"/>
                        </a:lnTo>
                        <a:lnTo>
                          <a:pt x="841" y="588"/>
                        </a:lnTo>
                        <a:lnTo>
                          <a:pt x="850" y="593"/>
                        </a:lnTo>
                        <a:lnTo>
                          <a:pt x="859" y="599"/>
                        </a:lnTo>
                        <a:lnTo>
                          <a:pt x="867" y="604"/>
                        </a:lnTo>
                        <a:lnTo>
                          <a:pt x="878" y="609"/>
                        </a:lnTo>
                        <a:lnTo>
                          <a:pt x="869" y="606"/>
                        </a:lnTo>
                        <a:lnTo>
                          <a:pt x="860" y="606"/>
                        </a:lnTo>
                        <a:lnTo>
                          <a:pt x="851" y="606"/>
                        </a:lnTo>
                        <a:lnTo>
                          <a:pt x="841" y="606"/>
                        </a:lnTo>
                        <a:lnTo>
                          <a:pt x="832" y="607"/>
                        </a:lnTo>
                        <a:lnTo>
                          <a:pt x="824" y="610"/>
                        </a:lnTo>
                        <a:lnTo>
                          <a:pt x="813" y="612"/>
                        </a:lnTo>
                        <a:lnTo>
                          <a:pt x="805" y="613"/>
                        </a:lnTo>
                        <a:lnTo>
                          <a:pt x="794" y="616"/>
                        </a:lnTo>
                        <a:lnTo>
                          <a:pt x="784" y="618"/>
                        </a:lnTo>
                        <a:lnTo>
                          <a:pt x="776" y="618"/>
                        </a:lnTo>
                        <a:lnTo>
                          <a:pt x="765" y="619"/>
                        </a:lnTo>
                        <a:lnTo>
                          <a:pt x="757" y="618"/>
                        </a:lnTo>
                        <a:lnTo>
                          <a:pt x="746" y="616"/>
                        </a:lnTo>
                        <a:lnTo>
                          <a:pt x="738" y="613"/>
                        </a:lnTo>
                        <a:lnTo>
                          <a:pt x="727" y="609"/>
                        </a:lnTo>
                        <a:lnTo>
                          <a:pt x="709" y="625"/>
                        </a:lnTo>
                        <a:lnTo>
                          <a:pt x="690" y="639"/>
                        </a:lnTo>
                        <a:lnTo>
                          <a:pt x="669" y="654"/>
                        </a:lnTo>
                        <a:lnTo>
                          <a:pt x="649" y="668"/>
                        </a:lnTo>
                        <a:lnTo>
                          <a:pt x="628" y="682"/>
                        </a:lnTo>
                        <a:lnTo>
                          <a:pt x="608" y="696"/>
                        </a:lnTo>
                        <a:lnTo>
                          <a:pt x="589" y="711"/>
                        </a:lnTo>
                        <a:lnTo>
                          <a:pt x="570" y="725"/>
                        </a:lnTo>
                        <a:lnTo>
                          <a:pt x="551" y="740"/>
                        </a:lnTo>
                        <a:lnTo>
                          <a:pt x="534" y="756"/>
                        </a:lnTo>
                        <a:lnTo>
                          <a:pt x="516" y="773"/>
                        </a:lnTo>
                        <a:lnTo>
                          <a:pt x="502" y="791"/>
                        </a:lnTo>
                        <a:lnTo>
                          <a:pt x="487" y="811"/>
                        </a:lnTo>
                        <a:lnTo>
                          <a:pt x="475" y="832"/>
                        </a:lnTo>
                        <a:lnTo>
                          <a:pt x="465" y="855"/>
                        </a:lnTo>
                        <a:lnTo>
                          <a:pt x="456" y="878"/>
                        </a:lnTo>
                        <a:lnTo>
                          <a:pt x="465" y="890"/>
                        </a:lnTo>
                        <a:lnTo>
                          <a:pt x="464" y="899"/>
                        </a:lnTo>
                        <a:lnTo>
                          <a:pt x="458" y="904"/>
                        </a:lnTo>
                        <a:lnTo>
                          <a:pt x="451" y="910"/>
                        </a:lnTo>
                        <a:lnTo>
                          <a:pt x="440" y="915"/>
                        </a:lnTo>
                        <a:lnTo>
                          <a:pt x="432" y="922"/>
                        </a:lnTo>
                        <a:lnTo>
                          <a:pt x="427" y="931"/>
                        </a:lnTo>
                        <a:lnTo>
                          <a:pt x="429" y="944"/>
                        </a:lnTo>
                        <a:lnTo>
                          <a:pt x="560" y="814"/>
                        </a:lnTo>
                        <a:lnTo>
                          <a:pt x="569" y="823"/>
                        </a:lnTo>
                        <a:lnTo>
                          <a:pt x="564" y="829"/>
                        </a:lnTo>
                        <a:lnTo>
                          <a:pt x="560" y="835"/>
                        </a:lnTo>
                        <a:lnTo>
                          <a:pt x="557" y="842"/>
                        </a:lnTo>
                        <a:lnTo>
                          <a:pt x="554" y="848"/>
                        </a:lnTo>
                        <a:lnTo>
                          <a:pt x="551" y="855"/>
                        </a:lnTo>
                        <a:lnTo>
                          <a:pt x="550" y="862"/>
                        </a:lnTo>
                        <a:lnTo>
                          <a:pt x="547" y="870"/>
                        </a:lnTo>
                        <a:lnTo>
                          <a:pt x="545" y="877"/>
                        </a:lnTo>
                        <a:lnTo>
                          <a:pt x="544" y="884"/>
                        </a:lnTo>
                        <a:lnTo>
                          <a:pt x="542" y="891"/>
                        </a:lnTo>
                        <a:lnTo>
                          <a:pt x="541" y="899"/>
                        </a:lnTo>
                        <a:lnTo>
                          <a:pt x="540" y="906"/>
                        </a:lnTo>
                        <a:lnTo>
                          <a:pt x="538" y="913"/>
                        </a:lnTo>
                        <a:lnTo>
                          <a:pt x="537" y="920"/>
                        </a:lnTo>
                        <a:lnTo>
                          <a:pt x="534" y="928"/>
                        </a:lnTo>
                        <a:lnTo>
                          <a:pt x="532" y="935"/>
                        </a:lnTo>
                        <a:lnTo>
                          <a:pt x="534" y="942"/>
                        </a:lnTo>
                        <a:lnTo>
                          <a:pt x="537" y="951"/>
                        </a:lnTo>
                        <a:lnTo>
                          <a:pt x="538" y="960"/>
                        </a:lnTo>
                        <a:lnTo>
                          <a:pt x="540" y="969"/>
                        </a:lnTo>
                        <a:lnTo>
                          <a:pt x="541" y="979"/>
                        </a:lnTo>
                        <a:lnTo>
                          <a:pt x="542" y="987"/>
                        </a:lnTo>
                        <a:lnTo>
                          <a:pt x="544" y="996"/>
                        </a:lnTo>
                        <a:lnTo>
                          <a:pt x="545" y="1005"/>
                        </a:lnTo>
                        <a:lnTo>
                          <a:pt x="547" y="1014"/>
                        </a:lnTo>
                        <a:lnTo>
                          <a:pt x="550" y="1022"/>
                        </a:lnTo>
                        <a:lnTo>
                          <a:pt x="551" y="1030"/>
                        </a:lnTo>
                        <a:lnTo>
                          <a:pt x="554" y="1038"/>
                        </a:lnTo>
                        <a:lnTo>
                          <a:pt x="557" y="1046"/>
                        </a:lnTo>
                        <a:lnTo>
                          <a:pt x="560" y="1053"/>
                        </a:lnTo>
                        <a:lnTo>
                          <a:pt x="564" y="1059"/>
                        </a:lnTo>
                        <a:lnTo>
                          <a:pt x="569" y="1065"/>
                        </a:lnTo>
                        <a:lnTo>
                          <a:pt x="566" y="1041"/>
                        </a:lnTo>
                        <a:lnTo>
                          <a:pt x="563" y="1018"/>
                        </a:lnTo>
                        <a:lnTo>
                          <a:pt x="560" y="996"/>
                        </a:lnTo>
                        <a:lnTo>
                          <a:pt x="560" y="974"/>
                        </a:lnTo>
                        <a:lnTo>
                          <a:pt x="560" y="954"/>
                        </a:lnTo>
                        <a:lnTo>
                          <a:pt x="560" y="934"/>
                        </a:lnTo>
                        <a:lnTo>
                          <a:pt x="563" y="913"/>
                        </a:lnTo>
                        <a:lnTo>
                          <a:pt x="566" y="893"/>
                        </a:lnTo>
                        <a:lnTo>
                          <a:pt x="570" y="874"/>
                        </a:lnTo>
                        <a:lnTo>
                          <a:pt x="574" y="853"/>
                        </a:lnTo>
                        <a:lnTo>
                          <a:pt x="580" y="835"/>
                        </a:lnTo>
                        <a:lnTo>
                          <a:pt x="588" y="816"/>
                        </a:lnTo>
                        <a:lnTo>
                          <a:pt x="595" y="797"/>
                        </a:lnTo>
                        <a:lnTo>
                          <a:pt x="604" y="778"/>
                        </a:lnTo>
                        <a:lnTo>
                          <a:pt x="614" y="759"/>
                        </a:lnTo>
                        <a:lnTo>
                          <a:pt x="624" y="738"/>
                        </a:lnTo>
                        <a:lnTo>
                          <a:pt x="639" y="731"/>
                        </a:lnTo>
                        <a:lnTo>
                          <a:pt x="655" y="724"/>
                        </a:lnTo>
                        <a:lnTo>
                          <a:pt x="671" y="715"/>
                        </a:lnTo>
                        <a:lnTo>
                          <a:pt x="688" y="708"/>
                        </a:lnTo>
                        <a:lnTo>
                          <a:pt x="704" y="702"/>
                        </a:lnTo>
                        <a:lnTo>
                          <a:pt x="722" y="696"/>
                        </a:lnTo>
                        <a:lnTo>
                          <a:pt x="739" y="692"/>
                        </a:lnTo>
                        <a:lnTo>
                          <a:pt x="758" y="687"/>
                        </a:lnTo>
                        <a:lnTo>
                          <a:pt x="776" y="685"/>
                        </a:lnTo>
                        <a:lnTo>
                          <a:pt x="793" y="683"/>
                        </a:lnTo>
                        <a:lnTo>
                          <a:pt x="811" y="683"/>
                        </a:lnTo>
                        <a:lnTo>
                          <a:pt x="828" y="685"/>
                        </a:lnTo>
                        <a:lnTo>
                          <a:pt x="845" y="689"/>
                        </a:lnTo>
                        <a:lnTo>
                          <a:pt x="863" y="693"/>
                        </a:lnTo>
                        <a:lnTo>
                          <a:pt x="879" y="702"/>
                        </a:lnTo>
                        <a:lnTo>
                          <a:pt x="895" y="712"/>
                        </a:lnTo>
                        <a:lnTo>
                          <a:pt x="802" y="832"/>
                        </a:lnTo>
                        <a:lnTo>
                          <a:pt x="905" y="749"/>
                        </a:lnTo>
                        <a:lnTo>
                          <a:pt x="917" y="753"/>
                        </a:lnTo>
                        <a:lnTo>
                          <a:pt x="929" y="757"/>
                        </a:lnTo>
                        <a:lnTo>
                          <a:pt x="940" y="760"/>
                        </a:lnTo>
                        <a:lnTo>
                          <a:pt x="953" y="763"/>
                        </a:lnTo>
                        <a:lnTo>
                          <a:pt x="965" y="766"/>
                        </a:lnTo>
                        <a:lnTo>
                          <a:pt x="978" y="769"/>
                        </a:lnTo>
                        <a:lnTo>
                          <a:pt x="990" y="772"/>
                        </a:lnTo>
                        <a:lnTo>
                          <a:pt x="1003" y="775"/>
                        </a:lnTo>
                        <a:lnTo>
                          <a:pt x="1015" y="779"/>
                        </a:lnTo>
                        <a:lnTo>
                          <a:pt x="1026" y="782"/>
                        </a:lnTo>
                        <a:lnTo>
                          <a:pt x="1038" y="786"/>
                        </a:lnTo>
                        <a:lnTo>
                          <a:pt x="1049" y="792"/>
                        </a:lnTo>
                        <a:lnTo>
                          <a:pt x="1061" y="798"/>
                        </a:lnTo>
                        <a:lnTo>
                          <a:pt x="1071" y="805"/>
                        </a:lnTo>
                        <a:lnTo>
                          <a:pt x="1082" y="813"/>
                        </a:lnTo>
                        <a:lnTo>
                          <a:pt x="1090" y="823"/>
                        </a:lnTo>
                        <a:lnTo>
                          <a:pt x="1100" y="817"/>
                        </a:lnTo>
                        <a:lnTo>
                          <a:pt x="1109" y="814"/>
                        </a:lnTo>
                        <a:lnTo>
                          <a:pt x="1121" y="813"/>
                        </a:lnTo>
                        <a:lnTo>
                          <a:pt x="1131" y="816"/>
                        </a:lnTo>
                        <a:lnTo>
                          <a:pt x="1141" y="819"/>
                        </a:lnTo>
                        <a:lnTo>
                          <a:pt x="1150" y="824"/>
                        </a:lnTo>
                        <a:lnTo>
                          <a:pt x="1159" y="833"/>
                        </a:lnTo>
                        <a:lnTo>
                          <a:pt x="1166" y="842"/>
                        </a:lnTo>
                        <a:lnTo>
                          <a:pt x="1159" y="852"/>
                        </a:lnTo>
                        <a:lnTo>
                          <a:pt x="1151" y="862"/>
                        </a:lnTo>
                        <a:lnTo>
                          <a:pt x="1144" y="874"/>
                        </a:lnTo>
                        <a:lnTo>
                          <a:pt x="1137" y="884"/>
                        </a:lnTo>
                        <a:lnTo>
                          <a:pt x="1130" y="894"/>
                        </a:lnTo>
                        <a:lnTo>
                          <a:pt x="1124" y="906"/>
                        </a:lnTo>
                        <a:lnTo>
                          <a:pt x="1116" y="916"/>
                        </a:lnTo>
                        <a:lnTo>
                          <a:pt x="1111" y="928"/>
                        </a:lnTo>
                        <a:lnTo>
                          <a:pt x="1105" y="939"/>
                        </a:lnTo>
                        <a:lnTo>
                          <a:pt x="1099" y="951"/>
                        </a:lnTo>
                        <a:lnTo>
                          <a:pt x="1093" y="963"/>
                        </a:lnTo>
                        <a:lnTo>
                          <a:pt x="1087" y="974"/>
                        </a:lnTo>
                        <a:lnTo>
                          <a:pt x="1083" y="986"/>
                        </a:lnTo>
                        <a:lnTo>
                          <a:pt x="1077" y="999"/>
                        </a:lnTo>
                        <a:lnTo>
                          <a:pt x="1073" y="1011"/>
                        </a:lnTo>
                        <a:lnTo>
                          <a:pt x="1068" y="1022"/>
                        </a:lnTo>
                        <a:lnTo>
                          <a:pt x="1064" y="1036"/>
                        </a:lnTo>
                        <a:lnTo>
                          <a:pt x="1060" y="1047"/>
                        </a:lnTo>
                        <a:lnTo>
                          <a:pt x="1055" y="1060"/>
                        </a:lnTo>
                        <a:lnTo>
                          <a:pt x="1052" y="1073"/>
                        </a:lnTo>
                        <a:lnTo>
                          <a:pt x="1048" y="1087"/>
                        </a:lnTo>
                        <a:lnTo>
                          <a:pt x="1045" y="1100"/>
                        </a:lnTo>
                        <a:lnTo>
                          <a:pt x="1042" y="1113"/>
                        </a:lnTo>
                        <a:lnTo>
                          <a:pt x="1039" y="1126"/>
                        </a:lnTo>
                        <a:lnTo>
                          <a:pt x="1036" y="1139"/>
                        </a:lnTo>
                        <a:lnTo>
                          <a:pt x="1033" y="1152"/>
                        </a:lnTo>
                        <a:lnTo>
                          <a:pt x="1032" y="1165"/>
                        </a:lnTo>
                        <a:lnTo>
                          <a:pt x="1031" y="1178"/>
                        </a:lnTo>
                        <a:lnTo>
                          <a:pt x="1029" y="1193"/>
                        </a:lnTo>
                        <a:lnTo>
                          <a:pt x="1028" y="1206"/>
                        </a:lnTo>
                        <a:lnTo>
                          <a:pt x="1026" y="1221"/>
                        </a:lnTo>
                        <a:lnTo>
                          <a:pt x="1026" y="1234"/>
                        </a:lnTo>
                        <a:lnTo>
                          <a:pt x="1045" y="1234"/>
                        </a:lnTo>
                        <a:lnTo>
                          <a:pt x="1045" y="1223"/>
                        </a:lnTo>
                        <a:lnTo>
                          <a:pt x="1045" y="1212"/>
                        </a:lnTo>
                        <a:lnTo>
                          <a:pt x="1047" y="1202"/>
                        </a:lnTo>
                        <a:lnTo>
                          <a:pt x="1048" y="1191"/>
                        </a:lnTo>
                        <a:lnTo>
                          <a:pt x="1049" y="1180"/>
                        </a:lnTo>
                        <a:lnTo>
                          <a:pt x="1051" y="1170"/>
                        </a:lnTo>
                        <a:lnTo>
                          <a:pt x="1052" y="1158"/>
                        </a:lnTo>
                        <a:lnTo>
                          <a:pt x="1055" y="1146"/>
                        </a:lnTo>
                        <a:lnTo>
                          <a:pt x="1058" y="1136"/>
                        </a:lnTo>
                        <a:lnTo>
                          <a:pt x="1061" y="1124"/>
                        </a:lnTo>
                        <a:lnTo>
                          <a:pt x="1064" y="1113"/>
                        </a:lnTo>
                        <a:lnTo>
                          <a:pt x="1068" y="1103"/>
                        </a:lnTo>
                        <a:lnTo>
                          <a:pt x="1071" y="1091"/>
                        </a:lnTo>
                        <a:lnTo>
                          <a:pt x="1076" y="1079"/>
                        </a:lnTo>
                        <a:lnTo>
                          <a:pt x="1080" y="1068"/>
                        </a:lnTo>
                        <a:lnTo>
                          <a:pt x="1084" y="1057"/>
                        </a:lnTo>
                        <a:lnTo>
                          <a:pt x="1089" y="1046"/>
                        </a:lnTo>
                        <a:lnTo>
                          <a:pt x="1093" y="1034"/>
                        </a:lnTo>
                        <a:lnTo>
                          <a:pt x="1099" y="1024"/>
                        </a:lnTo>
                        <a:lnTo>
                          <a:pt x="1105" y="1012"/>
                        </a:lnTo>
                        <a:lnTo>
                          <a:pt x="1109" y="1001"/>
                        </a:lnTo>
                        <a:lnTo>
                          <a:pt x="1115" y="990"/>
                        </a:lnTo>
                        <a:lnTo>
                          <a:pt x="1122" y="979"/>
                        </a:lnTo>
                        <a:lnTo>
                          <a:pt x="1128" y="969"/>
                        </a:lnTo>
                        <a:lnTo>
                          <a:pt x="1134" y="958"/>
                        </a:lnTo>
                        <a:lnTo>
                          <a:pt x="1141" y="948"/>
                        </a:lnTo>
                        <a:lnTo>
                          <a:pt x="1147" y="937"/>
                        </a:lnTo>
                        <a:lnTo>
                          <a:pt x="1154" y="926"/>
                        </a:lnTo>
                        <a:lnTo>
                          <a:pt x="1162" y="916"/>
                        </a:lnTo>
                        <a:lnTo>
                          <a:pt x="1169" y="907"/>
                        </a:lnTo>
                        <a:lnTo>
                          <a:pt x="1176" y="897"/>
                        </a:lnTo>
                        <a:lnTo>
                          <a:pt x="1184" y="888"/>
                        </a:lnTo>
                        <a:lnTo>
                          <a:pt x="1195" y="890"/>
                        </a:lnTo>
                        <a:lnTo>
                          <a:pt x="1208" y="888"/>
                        </a:lnTo>
                        <a:lnTo>
                          <a:pt x="1220" y="887"/>
                        </a:lnTo>
                        <a:lnTo>
                          <a:pt x="1232" y="884"/>
                        </a:lnTo>
                        <a:lnTo>
                          <a:pt x="1243" y="880"/>
                        </a:lnTo>
                        <a:lnTo>
                          <a:pt x="1253" y="875"/>
                        </a:lnTo>
                        <a:lnTo>
                          <a:pt x="1265" y="871"/>
                        </a:lnTo>
                        <a:lnTo>
                          <a:pt x="1277" y="867"/>
                        </a:lnTo>
                        <a:lnTo>
                          <a:pt x="1288" y="864"/>
                        </a:lnTo>
                        <a:lnTo>
                          <a:pt x="1299" y="861"/>
                        </a:lnTo>
                        <a:lnTo>
                          <a:pt x="1310" y="859"/>
                        </a:lnTo>
                        <a:lnTo>
                          <a:pt x="1320" y="861"/>
                        </a:lnTo>
                        <a:lnTo>
                          <a:pt x="1331" y="864"/>
                        </a:lnTo>
                        <a:lnTo>
                          <a:pt x="1341" y="868"/>
                        </a:lnTo>
                        <a:lnTo>
                          <a:pt x="1351" y="877"/>
                        </a:lnTo>
                        <a:lnTo>
                          <a:pt x="1361" y="888"/>
                        </a:lnTo>
                        <a:lnTo>
                          <a:pt x="1354" y="909"/>
                        </a:lnTo>
                        <a:lnTo>
                          <a:pt x="1348" y="929"/>
                        </a:lnTo>
                        <a:lnTo>
                          <a:pt x="1344" y="950"/>
                        </a:lnTo>
                        <a:lnTo>
                          <a:pt x="1342" y="970"/>
                        </a:lnTo>
                        <a:lnTo>
                          <a:pt x="1342" y="990"/>
                        </a:lnTo>
                        <a:lnTo>
                          <a:pt x="1342" y="1009"/>
                        </a:lnTo>
                        <a:lnTo>
                          <a:pt x="1344" y="1030"/>
                        </a:lnTo>
                        <a:lnTo>
                          <a:pt x="1347" y="1049"/>
                        </a:lnTo>
                        <a:lnTo>
                          <a:pt x="1348" y="1069"/>
                        </a:lnTo>
                        <a:lnTo>
                          <a:pt x="1350" y="1088"/>
                        </a:lnTo>
                        <a:lnTo>
                          <a:pt x="1353" y="1108"/>
                        </a:lnTo>
                        <a:lnTo>
                          <a:pt x="1353" y="1129"/>
                        </a:lnTo>
                        <a:lnTo>
                          <a:pt x="1353" y="1149"/>
                        </a:lnTo>
                        <a:lnTo>
                          <a:pt x="1351" y="1170"/>
                        </a:lnTo>
                        <a:lnTo>
                          <a:pt x="1347" y="1191"/>
                        </a:lnTo>
                        <a:lnTo>
                          <a:pt x="1342" y="1213"/>
                        </a:lnTo>
                        <a:lnTo>
                          <a:pt x="1344" y="1207"/>
                        </a:lnTo>
                        <a:lnTo>
                          <a:pt x="1345" y="1202"/>
                        </a:lnTo>
                        <a:lnTo>
                          <a:pt x="1347" y="1194"/>
                        </a:lnTo>
                        <a:lnTo>
                          <a:pt x="1348" y="1190"/>
                        </a:lnTo>
                        <a:lnTo>
                          <a:pt x="1351" y="1183"/>
                        </a:lnTo>
                        <a:lnTo>
                          <a:pt x="1353" y="1177"/>
                        </a:lnTo>
                        <a:lnTo>
                          <a:pt x="1355" y="1171"/>
                        </a:lnTo>
                        <a:lnTo>
                          <a:pt x="1357" y="1165"/>
                        </a:lnTo>
                        <a:lnTo>
                          <a:pt x="1358" y="1159"/>
                        </a:lnTo>
                        <a:lnTo>
                          <a:pt x="1360" y="1154"/>
                        </a:lnTo>
                        <a:lnTo>
                          <a:pt x="1361" y="1146"/>
                        </a:lnTo>
                        <a:lnTo>
                          <a:pt x="1363" y="1140"/>
                        </a:lnTo>
                        <a:lnTo>
                          <a:pt x="1363" y="1133"/>
                        </a:lnTo>
                        <a:lnTo>
                          <a:pt x="1363" y="1126"/>
                        </a:lnTo>
                        <a:lnTo>
                          <a:pt x="1363" y="1119"/>
                        </a:lnTo>
                        <a:lnTo>
                          <a:pt x="1361" y="1111"/>
                        </a:lnTo>
                        <a:lnTo>
                          <a:pt x="1366" y="1098"/>
                        </a:lnTo>
                        <a:lnTo>
                          <a:pt x="1371" y="1084"/>
                        </a:lnTo>
                        <a:lnTo>
                          <a:pt x="1379" y="1069"/>
                        </a:lnTo>
                        <a:lnTo>
                          <a:pt x="1386" y="1054"/>
                        </a:lnTo>
                        <a:lnTo>
                          <a:pt x="1395" y="1040"/>
                        </a:lnTo>
                        <a:lnTo>
                          <a:pt x="1405" y="1025"/>
                        </a:lnTo>
                        <a:lnTo>
                          <a:pt x="1415" y="1012"/>
                        </a:lnTo>
                        <a:lnTo>
                          <a:pt x="1427" y="999"/>
                        </a:lnTo>
                        <a:lnTo>
                          <a:pt x="1437" y="986"/>
                        </a:lnTo>
                        <a:lnTo>
                          <a:pt x="1450" y="974"/>
                        </a:lnTo>
                        <a:lnTo>
                          <a:pt x="1463" y="964"/>
                        </a:lnTo>
                        <a:lnTo>
                          <a:pt x="1475" y="955"/>
                        </a:lnTo>
                        <a:lnTo>
                          <a:pt x="1488" y="948"/>
                        </a:lnTo>
                        <a:lnTo>
                          <a:pt x="1501" y="942"/>
                        </a:lnTo>
                        <a:lnTo>
                          <a:pt x="1516" y="937"/>
                        </a:lnTo>
                        <a:lnTo>
                          <a:pt x="1529" y="935"/>
                        </a:lnTo>
                        <a:lnTo>
                          <a:pt x="1529" y="938"/>
                        </a:lnTo>
                        <a:lnTo>
                          <a:pt x="1529" y="942"/>
                        </a:lnTo>
                        <a:lnTo>
                          <a:pt x="1529" y="947"/>
                        </a:lnTo>
                        <a:lnTo>
                          <a:pt x="1529" y="951"/>
                        </a:lnTo>
                        <a:lnTo>
                          <a:pt x="1527" y="954"/>
                        </a:lnTo>
                        <a:lnTo>
                          <a:pt x="1526" y="957"/>
                        </a:lnTo>
                        <a:lnTo>
                          <a:pt x="1523" y="960"/>
                        </a:lnTo>
                        <a:lnTo>
                          <a:pt x="1519" y="963"/>
                        </a:lnTo>
                        <a:lnTo>
                          <a:pt x="1519" y="973"/>
                        </a:lnTo>
                        <a:lnTo>
                          <a:pt x="1517" y="985"/>
                        </a:lnTo>
                        <a:lnTo>
                          <a:pt x="1514" y="996"/>
                        </a:lnTo>
                        <a:lnTo>
                          <a:pt x="1513" y="1008"/>
                        </a:lnTo>
                        <a:lnTo>
                          <a:pt x="1510" y="1021"/>
                        </a:lnTo>
                        <a:lnTo>
                          <a:pt x="1508" y="1036"/>
                        </a:lnTo>
                        <a:lnTo>
                          <a:pt x="1507" y="1047"/>
                        </a:lnTo>
                        <a:lnTo>
                          <a:pt x="1507" y="1060"/>
                        </a:lnTo>
                        <a:lnTo>
                          <a:pt x="1507" y="1073"/>
                        </a:lnTo>
                        <a:lnTo>
                          <a:pt x="1508" y="1085"/>
                        </a:lnTo>
                        <a:lnTo>
                          <a:pt x="1511" y="1097"/>
                        </a:lnTo>
                        <a:lnTo>
                          <a:pt x="1516" y="1105"/>
                        </a:lnTo>
                        <a:lnTo>
                          <a:pt x="1523" y="1114"/>
                        </a:lnTo>
                        <a:lnTo>
                          <a:pt x="1532" y="1121"/>
                        </a:lnTo>
                        <a:lnTo>
                          <a:pt x="1543" y="1127"/>
                        </a:lnTo>
                        <a:lnTo>
                          <a:pt x="1557" y="1130"/>
                        </a:lnTo>
                        <a:lnTo>
                          <a:pt x="1557" y="999"/>
                        </a:lnTo>
                        <a:lnTo>
                          <a:pt x="1562" y="990"/>
                        </a:lnTo>
                        <a:lnTo>
                          <a:pt x="1568" y="980"/>
                        </a:lnTo>
                        <a:lnTo>
                          <a:pt x="1577" y="970"/>
                        </a:lnTo>
                        <a:lnTo>
                          <a:pt x="1586" y="960"/>
                        </a:lnTo>
                        <a:lnTo>
                          <a:pt x="1594" y="951"/>
                        </a:lnTo>
                        <a:lnTo>
                          <a:pt x="1605" y="945"/>
                        </a:lnTo>
                        <a:lnTo>
                          <a:pt x="1613" y="942"/>
                        </a:lnTo>
                        <a:lnTo>
                          <a:pt x="1622" y="944"/>
                        </a:lnTo>
                        <a:lnTo>
                          <a:pt x="1619" y="955"/>
                        </a:lnTo>
                        <a:lnTo>
                          <a:pt x="1615" y="966"/>
                        </a:lnTo>
                        <a:lnTo>
                          <a:pt x="1612" y="976"/>
                        </a:lnTo>
                        <a:lnTo>
                          <a:pt x="1610" y="986"/>
                        </a:lnTo>
                        <a:lnTo>
                          <a:pt x="1609" y="996"/>
                        </a:lnTo>
                        <a:lnTo>
                          <a:pt x="1606" y="1008"/>
                        </a:lnTo>
                        <a:lnTo>
                          <a:pt x="1605" y="1018"/>
                        </a:lnTo>
                        <a:lnTo>
                          <a:pt x="1605" y="1030"/>
                        </a:lnTo>
                        <a:lnTo>
                          <a:pt x="1603" y="1040"/>
                        </a:lnTo>
                        <a:lnTo>
                          <a:pt x="1603" y="1052"/>
                        </a:lnTo>
                        <a:lnTo>
                          <a:pt x="1603" y="1063"/>
                        </a:lnTo>
                        <a:lnTo>
                          <a:pt x="1603" y="1073"/>
                        </a:lnTo>
                        <a:lnTo>
                          <a:pt x="1605" y="1085"/>
                        </a:lnTo>
                        <a:lnTo>
                          <a:pt x="1605" y="1097"/>
                        </a:lnTo>
                        <a:lnTo>
                          <a:pt x="1605" y="1107"/>
                        </a:lnTo>
                        <a:lnTo>
                          <a:pt x="1606" y="1119"/>
                        </a:lnTo>
                        <a:lnTo>
                          <a:pt x="1608" y="1130"/>
                        </a:lnTo>
                        <a:lnTo>
                          <a:pt x="1609" y="1140"/>
                        </a:lnTo>
                        <a:lnTo>
                          <a:pt x="1610" y="1152"/>
                        </a:lnTo>
                        <a:lnTo>
                          <a:pt x="1610" y="1164"/>
                        </a:lnTo>
                        <a:lnTo>
                          <a:pt x="1612" y="1174"/>
                        </a:lnTo>
                        <a:lnTo>
                          <a:pt x="1613" y="1186"/>
                        </a:lnTo>
                        <a:lnTo>
                          <a:pt x="1615" y="1196"/>
                        </a:lnTo>
                        <a:lnTo>
                          <a:pt x="1616" y="1206"/>
                        </a:lnTo>
                        <a:lnTo>
                          <a:pt x="1618" y="1218"/>
                        </a:lnTo>
                        <a:lnTo>
                          <a:pt x="1619" y="1228"/>
                        </a:lnTo>
                        <a:lnTo>
                          <a:pt x="1619" y="1238"/>
                        </a:lnTo>
                        <a:lnTo>
                          <a:pt x="1621" y="1248"/>
                        </a:lnTo>
                        <a:lnTo>
                          <a:pt x="1621" y="1258"/>
                        </a:lnTo>
                        <a:lnTo>
                          <a:pt x="1622" y="1269"/>
                        </a:lnTo>
                        <a:lnTo>
                          <a:pt x="1622" y="1279"/>
                        </a:lnTo>
                        <a:lnTo>
                          <a:pt x="1622" y="1289"/>
                        </a:lnTo>
                        <a:lnTo>
                          <a:pt x="1641" y="1289"/>
                        </a:lnTo>
                        <a:lnTo>
                          <a:pt x="1640" y="1280"/>
                        </a:lnTo>
                        <a:lnTo>
                          <a:pt x="1640" y="1270"/>
                        </a:lnTo>
                        <a:lnTo>
                          <a:pt x="1641" y="1261"/>
                        </a:lnTo>
                        <a:lnTo>
                          <a:pt x="1641" y="1253"/>
                        </a:lnTo>
                        <a:lnTo>
                          <a:pt x="1640" y="1244"/>
                        </a:lnTo>
                        <a:lnTo>
                          <a:pt x="1637" y="1235"/>
                        </a:lnTo>
                        <a:lnTo>
                          <a:pt x="1631" y="1229"/>
                        </a:lnTo>
                        <a:lnTo>
                          <a:pt x="1622" y="1223"/>
                        </a:lnTo>
                        <a:lnTo>
                          <a:pt x="1626" y="1215"/>
                        </a:lnTo>
                        <a:lnTo>
                          <a:pt x="1629" y="1206"/>
                        </a:lnTo>
                        <a:lnTo>
                          <a:pt x="1631" y="1197"/>
                        </a:lnTo>
                        <a:lnTo>
                          <a:pt x="1631" y="1187"/>
                        </a:lnTo>
                        <a:lnTo>
                          <a:pt x="1631" y="1177"/>
                        </a:lnTo>
                        <a:lnTo>
                          <a:pt x="1631" y="1167"/>
                        </a:lnTo>
                        <a:lnTo>
                          <a:pt x="1631" y="1156"/>
                        </a:lnTo>
                        <a:lnTo>
                          <a:pt x="1631" y="1146"/>
                        </a:lnTo>
                        <a:lnTo>
                          <a:pt x="1631" y="1136"/>
                        </a:lnTo>
                        <a:lnTo>
                          <a:pt x="1631" y="1126"/>
                        </a:lnTo>
                        <a:lnTo>
                          <a:pt x="1632" y="1117"/>
                        </a:lnTo>
                        <a:lnTo>
                          <a:pt x="1634" y="1108"/>
                        </a:lnTo>
                        <a:lnTo>
                          <a:pt x="1638" y="1101"/>
                        </a:lnTo>
                        <a:lnTo>
                          <a:pt x="1642" y="1094"/>
                        </a:lnTo>
                        <a:lnTo>
                          <a:pt x="1650" y="1088"/>
                        </a:lnTo>
                        <a:lnTo>
                          <a:pt x="1660" y="1084"/>
                        </a:lnTo>
                        <a:lnTo>
                          <a:pt x="1650" y="990"/>
                        </a:lnTo>
                        <a:lnTo>
                          <a:pt x="1654" y="983"/>
                        </a:lnTo>
                        <a:lnTo>
                          <a:pt x="1658" y="974"/>
                        </a:lnTo>
                        <a:lnTo>
                          <a:pt x="1663" y="967"/>
                        </a:lnTo>
                        <a:lnTo>
                          <a:pt x="1667" y="958"/>
                        </a:lnTo>
                        <a:lnTo>
                          <a:pt x="1673" y="950"/>
                        </a:lnTo>
                        <a:lnTo>
                          <a:pt x="1677" y="942"/>
                        </a:lnTo>
                        <a:lnTo>
                          <a:pt x="1683" y="934"/>
                        </a:lnTo>
                        <a:lnTo>
                          <a:pt x="1689" y="926"/>
                        </a:lnTo>
                        <a:lnTo>
                          <a:pt x="1695" y="919"/>
                        </a:lnTo>
                        <a:lnTo>
                          <a:pt x="1701" y="912"/>
                        </a:lnTo>
                        <a:lnTo>
                          <a:pt x="1708" y="904"/>
                        </a:lnTo>
                        <a:lnTo>
                          <a:pt x="1714" y="899"/>
                        </a:lnTo>
                        <a:lnTo>
                          <a:pt x="1721" y="893"/>
                        </a:lnTo>
                        <a:lnTo>
                          <a:pt x="1728" y="887"/>
                        </a:lnTo>
                        <a:lnTo>
                          <a:pt x="1736" y="883"/>
                        </a:lnTo>
                        <a:lnTo>
                          <a:pt x="1743" y="878"/>
                        </a:lnTo>
                        <a:lnTo>
                          <a:pt x="1750" y="884"/>
                        </a:lnTo>
                        <a:lnTo>
                          <a:pt x="1752" y="890"/>
                        </a:lnTo>
                        <a:lnTo>
                          <a:pt x="1752" y="896"/>
                        </a:lnTo>
                        <a:lnTo>
                          <a:pt x="1749" y="902"/>
                        </a:lnTo>
                        <a:lnTo>
                          <a:pt x="1744" y="907"/>
                        </a:lnTo>
                        <a:lnTo>
                          <a:pt x="1740" y="913"/>
                        </a:lnTo>
                        <a:lnTo>
                          <a:pt x="1736" y="919"/>
                        </a:lnTo>
                        <a:lnTo>
                          <a:pt x="1733" y="926"/>
                        </a:lnTo>
                        <a:lnTo>
                          <a:pt x="1779" y="944"/>
                        </a:lnTo>
                        <a:lnTo>
                          <a:pt x="1778" y="963"/>
                        </a:lnTo>
                        <a:lnTo>
                          <a:pt x="1778" y="979"/>
                        </a:lnTo>
                        <a:lnTo>
                          <a:pt x="1781" y="996"/>
                        </a:lnTo>
                        <a:lnTo>
                          <a:pt x="1784" y="1012"/>
                        </a:lnTo>
                        <a:lnTo>
                          <a:pt x="1788" y="1028"/>
                        </a:lnTo>
                        <a:lnTo>
                          <a:pt x="1793" y="1044"/>
                        </a:lnTo>
                        <a:lnTo>
                          <a:pt x="1798" y="1060"/>
                        </a:lnTo>
                        <a:lnTo>
                          <a:pt x="1804" y="1075"/>
                        </a:lnTo>
                        <a:lnTo>
                          <a:pt x="1810" y="1091"/>
                        </a:lnTo>
                        <a:lnTo>
                          <a:pt x="1814" y="1105"/>
                        </a:lnTo>
                        <a:lnTo>
                          <a:pt x="1819" y="1120"/>
                        </a:lnTo>
                        <a:lnTo>
                          <a:pt x="1823" y="1135"/>
                        </a:lnTo>
                        <a:lnTo>
                          <a:pt x="1825" y="1149"/>
                        </a:lnTo>
                        <a:lnTo>
                          <a:pt x="1825" y="1165"/>
                        </a:lnTo>
                        <a:lnTo>
                          <a:pt x="1822" y="1180"/>
                        </a:lnTo>
                        <a:lnTo>
                          <a:pt x="1817" y="1194"/>
                        </a:lnTo>
                        <a:lnTo>
                          <a:pt x="1836" y="1177"/>
                        </a:lnTo>
                        <a:lnTo>
                          <a:pt x="1845" y="1183"/>
                        </a:lnTo>
                        <a:lnTo>
                          <a:pt x="1852" y="1188"/>
                        </a:lnTo>
                        <a:lnTo>
                          <a:pt x="1860" y="1196"/>
                        </a:lnTo>
                        <a:lnTo>
                          <a:pt x="1865" y="1203"/>
                        </a:lnTo>
                        <a:lnTo>
                          <a:pt x="1871" y="1210"/>
                        </a:lnTo>
                        <a:lnTo>
                          <a:pt x="1876" y="1218"/>
                        </a:lnTo>
                        <a:lnTo>
                          <a:pt x="1880" y="1226"/>
                        </a:lnTo>
                        <a:lnTo>
                          <a:pt x="1884" y="1234"/>
                        </a:lnTo>
                        <a:lnTo>
                          <a:pt x="1889" y="1241"/>
                        </a:lnTo>
                        <a:lnTo>
                          <a:pt x="1893" y="1250"/>
                        </a:lnTo>
                        <a:lnTo>
                          <a:pt x="1896" y="1257"/>
                        </a:lnTo>
                        <a:lnTo>
                          <a:pt x="1900" y="1264"/>
                        </a:lnTo>
                        <a:lnTo>
                          <a:pt x="1905" y="1272"/>
                        </a:lnTo>
                        <a:lnTo>
                          <a:pt x="1909" y="1277"/>
                        </a:lnTo>
                        <a:lnTo>
                          <a:pt x="1915" y="1283"/>
                        </a:lnTo>
                        <a:lnTo>
                          <a:pt x="1921" y="1289"/>
                        </a:lnTo>
                        <a:lnTo>
                          <a:pt x="1924" y="1279"/>
                        </a:lnTo>
                        <a:lnTo>
                          <a:pt x="1927" y="1269"/>
                        </a:lnTo>
                        <a:lnTo>
                          <a:pt x="1927" y="1260"/>
                        </a:lnTo>
                        <a:lnTo>
                          <a:pt x="1927" y="1250"/>
                        </a:lnTo>
                        <a:lnTo>
                          <a:pt x="1925" y="1241"/>
                        </a:lnTo>
                        <a:lnTo>
                          <a:pt x="1924" y="1231"/>
                        </a:lnTo>
                        <a:lnTo>
                          <a:pt x="1919" y="1222"/>
                        </a:lnTo>
                        <a:lnTo>
                          <a:pt x="1916" y="1213"/>
                        </a:lnTo>
                        <a:lnTo>
                          <a:pt x="1912" y="1205"/>
                        </a:lnTo>
                        <a:lnTo>
                          <a:pt x="1908" y="1194"/>
                        </a:lnTo>
                        <a:lnTo>
                          <a:pt x="1902" y="1186"/>
                        </a:lnTo>
                        <a:lnTo>
                          <a:pt x="1897" y="1177"/>
                        </a:lnTo>
                        <a:lnTo>
                          <a:pt x="1893" y="1168"/>
                        </a:lnTo>
                        <a:lnTo>
                          <a:pt x="1890" y="1158"/>
                        </a:lnTo>
                        <a:lnTo>
                          <a:pt x="1886" y="1149"/>
                        </a:lnTo>
                        <a:lnTo>
                          <a:pt x="1883" y="1140"/>
                        </a:lnTo>
                        <a:lnTo>
                          <a:pt x="1876" y="1117"/>
                        </a:lnTo>
                        <a:lnTo>
                          <a:pt x="1871" y="1097"/>
                        </a:lnTo>
                        <a:lnTo>
                          <a:pt x="1871" y="1076"/>
                        </a:lnTo>
                        <a:lnTo>
                          <a:pt x="1874" y="1059"/>
                        </a:lnTo>
                        <a:lnTo>
                          <a:pt x="1880" y="1041"/>
                        </a:lnTo>
                        <a:lnTo>
                          <a:pt x="1889" y="1025"/>
                        </a:lnTo>
                        <a:lnTo>
                          <a:pt x="1900" y="1011"/>
                        </a:lnTo>
                        <a:lnTo>
                          <a:pt x="1913" y="996"/>
                        </a:lnTo>
                        <a:lnTo>
                          <a:pt x="1927" y="983"/>
                        </a:lnTo>
                        <a:lnTo>
                          <a:pt x="1943" y="971"/>
                        </a:lnTo>
                        <a:lnTo>
                          <a:pt x="1959" y="958"/>
                        </a:lnTo>
                        <a:lnTo>
                          <a:pt x="1975" y="947"/>
                        </a:lnTo>
                        <a:lnTo>
                          <a:pt x="1991" y="935"/>
                        </a:lnTo>
                        <a:lnTo>
                          <a:pt x="2005" y="922"/>
                        </a:lnTo>
                        <a:lnTo>
                          <a:pt x="2020" y="910"/>
                        </a:lnTo>
                        <a:lnTo>
                          <a:pt x="2033" y="897"/>
                        </a:lnTo>
                        <a:lnTo>
                          <a:pt x="2030" y="893"/>
                        </a:lnTo>
                        <a:lnTo>
                          <a:pt x="2027" y="888"/>
                        </a:lnTo>
                        <a:lnTo>
                          <a:pt x="2023" y="884"/>
                        </a:lnTo>
                        <a:lnTo>
                          <a:pt x="2018" y="881"/>
                        </a:lnTo>
                        <a:lnTo>
                          <a:pt x="2013" y="880"/>
                        </a:lnTo>
                        <a:lnTo>
                          <a:pt x="2008" y="878"/>
                        </a:lnTo>
                        <a:lnTo>
                          <a:pt x="2002" y="877"/>
                        </a:lnTo>
                        <a:lnTo>
                          <a:pt x="1997" y="875"/>
                        </a:lnTo>
                        <a:lnTo>
                          <a:pt x="1991" y="874"/>
                        </a:lnTo>
                        <a:lnTo>
                          <a:pt x="1985" y="874"/>
                        </a:lnTo>
                        <a:lnTo>
                          <a:pt x="1978" y="874"/>
                        </a:lnTo>
                        <a:lnTo>
                          <a:pt x="1972" y="872"/>
                        </a:lnTo>
                        <a:lnTo>
                          <a:pt x="1966" y="872"/>
                        </a:lnTo>
                        <a:lnTo>
                          <a:pt x="1960" y="871"/>
                        </a:lnTo>
                        <a:lnTo>
                          <a:pt x="1954" y="870"/>
                        </a:lnTo>
                        <a:lnTo>
                          <a:pt x="1948" y="870"/>
                        </a:lnTo>
                        <a:lnTo>
                          <a:pt x="1932" y="870"/>
                        </a:lnTo>
                        <a:lnTo>
                          <a:pt x="1919" y="872"/>
                        </a:lnTo>
                        <a:lnTo>
                          <a:pt x="1909" y="877"/>
                        </a:lnTo>
                        <a:lnTo>
                          <a:pt x="1902" y="884"/>
                        </a:lnTo>
                        <a:lnTo>
                          <a:pt x="1896" y="893"/>
                        </a:lnTo>
                        <a:lnTo>
                          <a:pt x="1892" y="903"/>
                        </a:lnTo>
                        <a:lnTo>
                          <a:pt x="1889" y="913"/>
                        </a:lnTo>
                        <a:lnTo>
                          <a:pt x="1886" y="923"/>
                        </a:lnTo>
                        <a:lnTo>
                          <a:pt x="1884" y="937"/>
                        </a:lnTo>
                        <a:lnTo>
                          <a:pt x="1883" y="948"/>
                        </a:lnTo>
                        <a:lnTo>
                          <a:pt x="1880" y="958"/>
                        </a:lnTo>
                        <a:lnTo>
                          <a:pt x="1877" y="970"/>
                        </a:lnTo>
                        <a:lnTo>
                          <a:pt x="1871" y="979"/>
                        </a:lnTo>
                        <a:lnTo>
                          <a:pt x="1865" y="987"/>
                        </a:lnTo>
                        <a:lnTo>
                          <a:pt x="1857" y="995"/>
                        </a:lnTo>
                        <a:lnTo>
                          <a:pt x="1845" y="999"/>
                        </a:lnTo>
                        <a:lnTo>
                          <a:pt x="1842" y="993"/>
                        </a:lnTo>
                        <a:lnTo>
                          <a:pt x="1838" y="986"/>
                        </a:lnTo>
                        <a:lnTo>
                          <a:pt x="1835" y="980"/>
                        </a:lnTo>
                        <a:lnTo>
                          <a:pt x="1832" y="973"/>
                        </a:lnTo>
                        <a:lnTo>
                          <a:pt x="1828" y="967"/>
                        </a:lnTo>
                        <a:lnTo>
                          <a:pt x="1825" y="960"/>
                        </a:lnTo>
                        <a:lnTo>
                          <a:pt x="1822" y="954"/>
                        </a:lnTo>
                        <a:lnTo>
                          <a:pt x="1819" y="948"/>
                        </a:lnTo>
                        <a:lnTo>
                          <a:pt x="1816" y="941"/>
                        </a:lnTo>
                        <a:lnTo>
                          <a:pt x="1813" y="934"/>
                        </a:lnTo>
                        <a:lnTo>
                          <a:pt x="1811" y="926"/>
                        </a:lnTo>
                        <a:lnTo>
                          <a:pt x="1810" y="919"/>
                        </a:lnTo>
                        <a:lnTo>
                          <a:pt x="1809" y="912"/>
                        </a:lnTo>
                        <a:lnTo>
                          <a:pt x="1807" y="904"/>
                        </a:lnTo>
                        <a:lnTo>
                          <a:pt x="1807" y="896"/>
                        </a:lnTo>
                        <a:lnTo>
                          <a:pt x="1809" y="888"/>
                        </a:lnTo>
                        <a:lnTo>
                          <a:pt x="1822" y="871"/>
                        </a:lnTo>
                        <a:lnTo>
                          <a:pt x="1830" y="856"/>
                        </a:lnTo>
                        <a:lnTo>
                          <a:pt x="1832" y="846"/>
                        </a:lnTo>
                        <a:lnTo>
                          <a:pt x="1830" y="839"/>
                        </a:lnTo>
                        <a:lnTo>
                          <a:pt x="1823" y="833"/>
                        </a:lnTo>
                        <a:lnTo>
                          <a:pt x="1814" y="830"/>
                        </a:lnTo>
                        <a:lnTo>
                          <a:pt x="1801" y="827"/>
                        </a:lnTo>
                        <a:lnTo>
                          <a:pt x="1788" y="826"/>
                        </a:lnTo>
                        <a:lnTo>
                          <a:pt x="1772" y="826"/>
                        </a:lnTo>
                        <a:lnTo>
                          <a:pt x="1758" y="824"/>
                        </a:lnTo>
                        <a:lnTo>
                          <a:pt x="1742" y="823"/>
                        </a:lnTo>
                        <a:lnTo>
                          <a:pt x="1728" y="819"/>
                        </a:lnTo>
                        <a:lnTo>
                          <a:pt x="1715" y="814"/>
                        </a:lnTo>
                        <a:lnTo>
                          <a:pt x="1705" y="808"/>
                        </a:lnTo>
                        <a:lnTo>
                          <a:pt x="1699" y="798"/>
                        </a:lnTo>
                        <a:lnTo>
                          <a:pt x="1696" y="785"/>
                        </a:lnTo>
                        <a:lnTo>
                          <a:pt x="1686" y="786"/>
                        </a:lnTo>
                        <a:lnTo>
                          <a:pt x="1677" y="789"/>
                        </a:lnTo>
                        <a:lnTo>
                          <a:pt x="1669" y="792"/>
                        </a:lnTo>
                        <a:lnTo>
                          <a:pt x="1661" y="797"/>
                        </a:lnTo>
                        <a:lnTo>
                          <a:pt x="1653" y="803"/>
                        </a:lnTo>
                        <a:lnTo>
                          <a:pt x="1645" y="808"/>
                        </a:lnTo>
                        <a:lnTo>
                          <a:pt x="1638" y="816"/>
                        </a:lnTo>
                        <a:lnTo>
                          <a:pt x="1631" y="823"/>
                        </a:lnTo>
                        <a:lnTo>
                          <a:pt x="1621" y="827"/>
                        </a:lnTo>
                        <a:lnTo>
                          <a:pt x="1612" y="832"/>
                        </a:lnTo>
                        <a:lnTo>
                          <a:pt x="1602" y="836"/>
                        </a:lnTo>
                        <a:lnTo>
                          <a:pt x="1591" y="839"/>
                        </a:lnTo>
                        <a:lnTo>
                          <a:pt x="1583" y="840"/>
                        </a:lnTo>
                        <a:lnTo>
                          <a:pt x="1574" y="842"/>
                        </a:lnTo>
                        <a:lnTo>
                          <a:pt x="1565" y="842"/>
                        </a:lnTo>
                        <a:lnTo>
                          <a:pt x="1558" y="840"/>
                        </a:lnTo>
                        <a:lnTo>
                          <a:pt x="1551" y="839"/>
                        </a:lnTo>
                        <a:lnTo>
                          <a:pt x="1543" y="835"/>
                        </a:lnTo>
                        <a:lnTo>
                          <a:pt x="1536" y="830"/>
                        </a:lnTo>
                        <a:lnTo>
                          <a:pt x="1530" y="824"/>
                        </a:lnTo>
                        <a:lnTo>
                          <a:pt x="1524" y="817"/>
                        </a:lnTo>
                        <a:lnTo>
                          <a:pt x="1519" y="808"/>
                        </a:lnTo>
                        <a:lnTo>
                          <a:pt x="1514" y="798"/>
                        </a:lnTo>
                        <a:lnTo>
                          <a:pt x="1510" y="785"/>
                        </a:lnTo>
                        <a:lnTo>
                          <a:pt x="1506" y="784"/>
                        </a:lnTo>
                        <a:lnTo>
                          <a:pt x="1500" y="782"/>
                        </a:lnTo>
                        <a:lnTo>
                          <a:pt x="1494" y="782"/>
                        </a:lnTo>
                        <a:lnTo>
                          <a:pt x="1488" y="784"/>
                        </a:lnTo>
                        <a:lnTo>
                          <a:pt x="1484" y="785"/>
                        </a:lnTo>
                        <a:lnTo>
                          <a:pt x="1478" y="786"/>
                        </a:lnTo>
                        <a:lnTo>
                          <a:pt x="1472" y="789"/>
                        </a:lnTo>
                        <a:lnTo>
                          <a:pt x="1466" y="791"/>
                        </a:lnTo>
                        <a:lnTo>
                          <a:pt x="1460" y="794"/>
                        </a:lnTo>
                        <a:lnTo>
                          <a:pt x="1455" y="797"/>
                        </a:lnTo>
                        <a:lnTo>
                          <a:pt x="1449" y="798"/>
                        </a:lnTo>
                        <a:lnTo>
                          <a:pt x="1443" y="801"/>
                        </a:lnTo>
                        <a:lnTo>
                          <a:pt x="1437" y="803"/>
                        </a:lnTo>
                        <a:lnTo>
                          <a:pt x="1430" y="804"/>
                        </a:lnTo>
                        <a:lnTo>
                          <a:pt x="1424" y="804"/>
                        </a:lnTo>
                        <a:lnTo>
                          <a:pt x="1417" y="804"/>
                        </a:lnTo>
                        <a:lnTo>
                          <a:pt x="1405" y="788"/>
                        </a:lnTo>
                        <a:lnTo>
                          <a:pt x="1390" y="775"/>
                        </a:lnTo>
                        <a:lnTo>
                          <a:pt x="1377" y="766"/>
                        </a:lnTo>
                        <a:lnTo>
                          <a:pt x="1363" y="760"/>
                        </a:lnTo>
                        <a:lnTo>
                          <a:pt x="1348" y="759"/>
                        </a:lnTo>
                        <a:lnTo>
                          <a:pt x="1332" y="759"/>
                        </a:lnTo>
                        <a:lnTo>
                          <a:pt x="1318" y="762"/>
                        </a:lnTo>
                        <a:lnTo>
                          <a:pt x="1302" y="766"/>
                        </a:lnTo>
                        <a:lnTo>
                          <a:pt x="1287" y="772"/>
                        </a:lnTo>
                        <a:lnTo>
                          <a:pt x="1271" y="778"/>
                        </a:lnTo>
                        <a:lnTo>
                          <a:pt x="1255" y="786"/>
                        </a:lnTo>
                        <a:lnTo>
                          <a:pt x="1240" y="794"/>
                        </a:lnTo>
                        <a:lnTo>
                          <a:pt x="1226" y="803"/>
                        </a:lnTo>
                        <a:lnTo>
                          <a:pt x="1211" y="810"/>
                        </a:lnTo>
                        <a:lnTo>
                          <a:pt x="1197" y="817"/>
                        </a:lnTo>
                        <a:lnTo>
                          <a:pt x="1184" y="823"/>
                        </a:lnTo>
                        <a:lnTo>
                          <a:pt x="1100" y="721"/>
                        </a:lnTo>
                        <a:lnTo>
                          <a:pt x="1083" y="721"/>
                        </a:lnTo>
                        <a:lnTo>
                          <a:pt x="1067" y="719"/>
                        </a:lnTo>
                        <a:lnTo>
                          <a:pt x="1051" y="717"/>
                        </a:lnTo>
                        <a:lnTo>
                          <a:pt x="1038" y="712"/>
                        </a:lnTo>
                        <a:lnTo>
                          <a:pt x="1025" y="706"/>
                        </a:lnTo>
                        <a:lnTo>
                          <a:pt x="1013" y="701"/>
                        </a:lnTo>
                        <a:lnTo>
                          <a:pt x="1003" y="692"/>
                        </a:lnTo>
                        <a:lnTo>
                          <a:pt x="993" y="683"/>
                        </a:lnTo>
                        <a:lnTo>
                          <a:pt x="984" y="673"/>
                        </a:lnTo>
                        <a:lnTo>
                          <a:pt x="975" y="661"/>
                        </a:lnTo>
                        <a:lnTo>
                          <a:pt x="968" y="651"/>
                        </a:lnTo>
                        <a:lnTo>
                          <a:pt x="959" y="639"/>
                        </a:lnTo>
                        <a:lnTo>
                          <a:pt x="952" y="626"/>
                        </a:lnTo>
                        <a:lnTo>
                          <a:pt x="946" y="613"/>
                        </a:lnTo>
                        <a:lnTo>
                          <a:pt x="939" y="601"/>
                        </a:lnTo>
                        <a:lnTo>
                          <a:pt x="931" y="588"/>
                        </a:lnTo>
                        <a:lnTo>
                          <a:pt x="924" y="577"/>
                        </a:lnTo>
                        <a:lnTo>
                          <a:pt x="917" y="565"/>
                        </a:lnTo>
                        <a:lnTo>
                          <a:pt x="910" y="553"/>
                        </a:lnTo>
                        <a:lnTo>
                          <a:pt x="902" y="543"/>
                        </a:lnTo>
                        <a:lnTo>
                          <a:pt x="894" y="533"/>
                        </a:lnTo>
                        <a:lnTo>
                          <a:pt x="885" y="523"/>
                        </a:lnTo>
                        <a:lnTo>
                          <a:pt x="875" y="516"/>
                        </a:lnTo>
                        <a:lnTo>
                          <a:pt x="864" y="508"/>
                        </a:lnTo>
                        <a:lnTo>
                          <a:pt x="853" y="501"/>
                        </a:lnTo>
                        <a:lnTo>
                          <a:pt x="840" y="497"/>
                        </a:lnTo>
                        <a:lnTo>
                          <a:pt x="827" y="494"/>
                        </a:lnTo>
                        <a:lnTo>
                          <a:pt x="812" y="492"/>
                        </a:lnTo>
                        <a:lnTo>
                          <a:pt x="794" y="494"/>
                        </a:lnTo>
                        <a:lnTo>
                          <a:pt x="777" y="495"/>
                        </a:lnTo>
                        <a:lnTo>
                          <a:pt x="758" y="500"/>
                        </a:lnTo>
                        <a:lnTo>
                          <a:pt x="736" y="507"/>
                        </a:lnTo>
                        <a:lnTo>
                          <a:pt x="736" y="488"/>
                        </a:lnTo>
                        <a:lnTo>
                          <a:pt x="729" y="465"/>
                        </a:lnTo>
                        <a:lnTo>
                          <a:pt x="720" y="444"/>
                        </a:lnTo>
                        <a:lnTo>
                          <a:pt x="707" y="427"/>
                        </a:lnTo>
                        <a:lnTo>
                          <a:pt x="694" y="411"/>
                        </a:lnTo>
                        <a:lnTo>
                          <a:pt x="676" y="399"/>
                        </a:lnTo>
                        <a:lnTo>
                          <a:pt x="659" y="387"/>
                        </a:lnTo>
                        <a:lnTo>
                          <a:pt x="640" y="379"/>
                        </a:lnTo>
                        <a:lnTo>
                          <a:pt x="620" y="371"/>
                        </a:lnTo>
                        <a:lnTo>
                          <a:pt x="599" y="366"/>
                        </a:lnTo>
                        <a:lnTo>
                          <a:pt x="577" y="361"/>
                        </a:lnTo>
                        <a:lnTo>
                          <a:pt x="556" y="355"/>
                        </a:lnTo>
                        <a:lnTo>
                          <a:pt x="532" y="351"/>
                        </a:lnTo>
                        <a:lnTo>
                          <a:pt x="510" y="347"/>
                        </a:lnTo>
                        <a:lnTo>
                          <a:pt x="489" y="341"/>
                        </a:lnTo>
                        <a:lnTo>
                          <a:pt x="468" y="335"/>
                        </a:lnTo>
                        <a:lnTo>
                          <a:pt x="448" y="329"/>
                        </a:lnTo>
                        <a:lnTo>
                          <a:pt x="505" y="264"/>
                        </a:lnTo>
                        <a:lnTo>
                          <a:pt x="337" y="115"/>
                        </a:lnTo>
                        <a:lnTo>
                          <a:pt x="344" y="108"/>
                        </a:lnTo>
                        <a:lnTo>
                          <a:pt x="352" y="102"/>
                        </a:lnTo>
                        <a:lnTo>
                          <a:pt x="359" y="95"/>
                        </a:lnTo>
                        <a:lnTo>
                          <a:pt x="366" y="87"/>
                        </a:lnTo>
                        <a:lnTo>
                          <a:pt x="373" y="80"/>
                        </a:lnTo>
                        <a:lnTo>
                          <a:pt x="381" y="73"/>
                        </a:lnTo>
                        <a:lnTo>
                          <a:pt x="388" y="65"/>
                        </a:lnTo>
                        <a:lnTo>
                          <a:pt x="395" y="57"/>
                        </a:lnTo>
                        <a:lnTo>
                          <a:pt x="403" y="49"/>
                        </a:lnTo>
                        <a:lnTo>
                          <a:pt x="410" y="42"/>
                        </a:lnTo>
                        <a:lnTo>
                          <a:pt x="416" y="35"/>
                        </a:lnTo>
                        <a:lnTo>
                          <a:pt x="423" y="28"/>
                        </a:lnTo>
                        <a:lnTo>
                          <a:pt x="430" y="20"/>
                        </a:lnTo>
                        <a:lnTo>
                          <a:pt x="438" y="14"/>
                        </a:lnTo>
                        <a:lnTo>
                          <a:pt x="445" y="7"/>
                        </a:lnTo>
                        <a:lnTo>
                          <a:pt x="452" y="0"/>
                        </a:lnTo>
                        <a:lnTo>
                          <a:pt x="21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0" bIns="21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68" name=""/>
                  <p:cNvSpPr/>
                  <p:nvPr/>
                </p:nvSpPr>
                <p:spPr>
                  <a:xfrm>
                    <a:off x="4014360" y="5225040"/>
                    <a:ext cx="114480" cy="48240"/>
                  </a:xfrm>
                  <a:custGeom>
                    <a:avLst/>
                    <a:gdLst/>
                    <a:ahLst/>
                    <a:rect l="l" t="t" r="r" b="b"/>
                    <a:pathLst>
                      <a:path w="1994" h="907">
                        <a:moveTo>
                          <a:pt x="0" y="0"/>
                        </a:moveTo>
                        <a:lnTo>
                          <a:pt x="8" y="86"/>
                        </a:lnTo>
                        <a:lnTo>
                          <a:pt x="26" y="108"/>
                        </a:lnTo>
                        <a:lnTo>
                          <a:pt x="43" y="128"/>
                        </a:lnTo>
                        <a:lnTo>
                          <a:pt x="61" y="148"/>
                        </a:lnTo>
                        <a:lnTo>
                          <a:pt x="78" y="170"/>
                        </a:lnTo>
                        <a:lnTo>
                          <a:pt x="96" y="191"/>
                        </a:lnTo>
                        <a:lnTo>
                          <a:pt x="113" y="211"/>
                        </a:lnTo>
                        <a:lnTo>
                          <a:pt x="132" y="232"/>
                        </a:lnTo>
                        <a:lnTo>
                          <a:pt x="150" y="252"/>
                        </a:lnTo>
                        <a:lnTo>
                          <a:pt x="167" y="272"/>
                        </a:lnTo>
                        <a:lnTo>
                          <a:pt x="186" y="291"/>
                        </a:lnTo>
                        <a:lnTo>
                          <a:pt x="205" y="310"/>
                        </a:lnTo>
                        <a:lnTo>
                          <a:pt x="222" y="331"/>
                        </a:lnTo>
                        <a:lnTo>
                          <a:pt x="243" y="350"/>
                        </a:lnTo>
                        <a:lnTo>
                          <a:pt x="262" y="367"/>
                        </a:lnTo>
                        <a:lnTo>
                          <a:pt x="281" y="386"/>
                        </a:lnTo>
                        <a:lnTo>
                          <a:pt x="301" y="403"/>
                        </a:lnTo>
                        <a:lnTo>
                          <a:pt x="322" y="421"/>
                        </a:lnTo>
                        <a:lnTo>
                          <a:pt x="340" y="437"/>
                        </a:lnTo>
                        <a:lnTo>
                          <a:pt x="362" y="454"/>
                        </a:lnTo>
                        <a:lnTo>
                          <a:pt x="383" y="470"/>
                        </a:lnTo>
                        <a:lnTo>
                          <a:pt x="405" y="485"/>
                        </a:lnTo>
                        <a:lnTo>
                          <a:pt x="426" y="500"/>
                        </a:lnTo>
                        <a:lnTo>
                          <a:pt x="448" y="514"/>
                        </a:lnTo>
                        <a:lnTo>
                          <a:pt x="472" y="527"/>
                        </a:lnTo>
                        <a:lnTo>
                          <a:pt x="493" y="540"/>
                        </a:lnTo>
                        <a:lnTo>
                          <a:pt x="518" y="552"/>
                        </a:lnTo>
                        <a:lnTo>
                          <a:pt x="542" y="564"/>
                        </a:lnTo>
                        <a:lnTo>
                          <a:pt x="566" y="574"/>
                        </a:lnTo>
                        <a:lnTo>
                          <a:pt x="591" y="584"/>
                        </a:lnTo>
                        <a:lnTo>
                          <a:pt x="617" y="593"/>
                        </a:lnTo>
                        <a:lnTo>
                          <a:pt x="644" y="601"/>
                        </a:lnTo>
                        <a:lnTo>
                          <a:pt x="670" y="609"/>
                        </a:lnTo>
                        <a:lnTo>
                          <a:pt x="684" y="616"/>
                        </a:lnTo>
                        <a:lnTo>
                          <a:pt x="699" y="622"/>
                        </a:lnTo>
                        <a:lnTo>
                          <a:pt x="715" y="629"/>
                        </a:lnTo>
                        <a:lnTo>
                          <a:pt x="731" y="635"/>
                        </a:lnTo>
                        <a:lnTo>
                          <a:pt x="747" y="642"/>
                        </a:lnTo>
                        <a:lnTo>
                          <a:pt x="762" y="648"/>
                        </a:lnTo>
                        <a:lnTo>
                          <a:pt x="778" y="654"/>
                        </a:lnTo>
                        <a:lnTo>
                          <a:pt x="794" y="660"/>
                        </a:lnTo>
                        <a:lnTo>
                          <a:pt x="808" y="666"/>
                        </a:lnTo>
                        <a:lnTo>
                          <a:pt x="826" y="670"/>
                        </a:lnTo>
                        <a:lnTo>
                          <a:pt x="840" y="676"/>
                        </a:lnTo>
                        <a:lnTo>
                          <a:pt x="856" y="680"/>
                        </a:lnTo>
                        <a:lnTo>
                          <a:pt x="872" y="686"/>
                        </a:lnTo>
                        <a:lnTo>
                          <a:pt x="888" y="690"/>
                        </a:lnTo>
                        <a:lnTo>
                          <a:pt x="904" y="695"/>
                        </a:lnTo>
                        <a:lnTo>
                          <a:pt x="922" y="701"/>
                        </a:lnTo>
                        <a:lnTo>
                          <a:pt x="938" y="705"/>
                        </a:lnTo>
                        <a:lnTo>
                          <a:pt x="954" y="709"/>
                        </a:lnTo>
                        <a:lnTo>
                          <a:pt x="970" y="714"/>
                        </a:lnTo>
                        <a:lnTo>
                          <a:pt x="986" y="718"/>
                        </a:lnTo>
                        <a:lnTo>
                          <a:pt x="1003" y="722"/>
                        </a:lnTo>
                        <a:lnTo>
                          <a:pt x="1019" y="727"/>
                        </a:lnTo>
                        <a:lnTo>
                          <a:pt x="1035" y="730"/>
                        </a:lnTo>
                        <a:lnTo>
                          <a:pt x="1051" y="734"/>
                        </a:lnTo>
                        <a:lnTo>
                          <a:pt x="1069" y="738"/>
                        </a:lnTo>
                        <a:lnTo>
                          <a:pt x="1085" y="743"/>
                        </a:lnTo>
                        <a:lnTo>
                          <a:pt x="1101" y="746"/>
                        </a:lnTo>
                        <a:lnTo>
                          <a:pt x="1117" y="750"/>
                        </a:lnTo>
                        <a:lnTo>
                          <a:pt x="1135" y="754"/>
                        </a:lnTo>
                        <a:lnTo>
                          <a:pt x="1151" y="759"/>
                        </a:lnTo>
                        <a:lnTo>
                          <a:pt x="1167" y="763"/>
                        </a:lnTo>
                        <a:lnTo>
                          <a:pt x="1183" y="768"/>
                        </a:lnTo>
                        <a:lnTo>
                          <a:pt x="1200" y="772"/>
                        </a:lnTo>
                        <a:lnTo>
                          <a:pt x="1216" y="775"/>
                        </a:lnTo>
                        <a:lnTo>
                          <a:pt x="1232" y="778"/>
                        </a:lnTo>
                        <a:lnTo>
                          <a:pt x="1248" y="781"/>
                        </a:lnTo>
                        <a:lnTo>
                          <a:pt x="1264" y="781"/>
                        </a:lnTo>
                        <a:lnTo>
                          <a:pt x="1280" y="782"/>
                        </a:lnTo>
                        <a:lnTo>
                          <a:pt x="1295" y="781"/>
                        </a:lnTo>
                        <a:lnTo>
                          <a:pt x="1311" y="781"/>
                        </a:lnTo>
                        <a:lnTo>
                          <a:pt x="1325" y="779"/>
                        </a:lnTo>
                        <a:lnTo>
                          <a:pt x="1341" y="776"/>
                        </a:lnTo>
                        <a:lnTo>
                          <a:pt x="1356" y="775"/>
                        </a:lnTo>
                        <a:lnTo>
                          <a:pt x="1371" y="772"/>
                        </a:lnTo>
                        <a:lnTo>
                          <a:pt x="1385" y="769"/>
                        </a:lnTo>
                        <a:lnTo>
                          <a:pt x="1400" y="766"/>
                        </a:lnTo>
                        <a:lnTo>
                          <a:pt x="1416" y="762"/>
                        </a:lnTo>
                        <a:lnTo>
                          <a:pt x="1430" y="759"/>
                        </a:lnTo>
                        <a:lnTo>
                          <a:pt x="1445" y="754"/>
                        </a:lnTo>
                        <a:lnTo>
                          <a:pt x="1459" y="750"/>
                        </a:lnTo>
                        <a:lnTo>
                          <a:pt x="1475" y="747"/>
                        </a:lnTo>
                        <a:lnTo>
                          <a:pt x="1490" y="743"/>
                        </a:lnTo>
                        <a:lnTo>
                          <a:pt x="1506" y="740"/>
                        </a:lnTo>
                        <a:lnTo>
                          <a:pt x="1521" y="737"/>
                        </a:lnTo>
                        <a:lnTo>
                          <a:pt x="1537" y="734"/>
                        </a:lnTo>
                        <a:lnTo>
                          <a:pt x="1551" y="731"/>
                        </a:lnTo>
                        <a:lnTo>
                          <a:pt x="1567" y="730"/>
                        </a:lnTo>
                        <a:lnTo>
                          <a:pt x="1583" y="727"/>
                        </a:lnTo>
                        <a:lnTo>
                          <a:pt x="1601" y="727"/>
                        </a:lnTo>
                        <a:lnTo>
                          <a:pt x="1617" y="725"/>
                        </a:lnTo>
                        <a:lnTo>
                          <a:pt x="1634" y="725"/>
                        </a:lnTo>
                        <a:lnTo>
                          <a:pt x="1652" y="727"/>
                        </a:lnTo>
                        <a:lnTo>
                          <a:pt x="1669" y="728"/>
                        </a:lnTo>
                        <a:lnTo>
                          <a:pt x="1687" y="730"/>
                        </a:lnTo>
                        <a:lnTo>
                          <a:pt x="1690" y="734"/>
                        </a:lnTo>
                        <a:lnTo>
                          <a:pt x="1693" y="737"/>
                        </a:lnTo>
                        <a:lnTo>
                          <a:pt x="1695" y="738"/>
                        </a:lnTo>
                        <a:lnTo>
                          <a:pt x="1698" y="743"/>
                        </a:lnTo>
                        <a:lnTo>
                          <a:pt x="1701" y="746"/>
                        </a:lnTo>
                        <a:lnTo>
                          <a:pt x="1704" y="749"/>
                        </a:lnTo>
                        <a:lnTo>
                          <a:pt x="1706" y="753"/>
                        </a:lnTo>
                        <a:lnTo>
                          <a:pt x="1704" y="757"/>
                        </a:lnTo>
                        <a:lnTo>
                          <a:pt x="1701" y="760"/>
                        </a:lnTo>
                        <a:lnTo>
                          <a:pt x="1698" y="763"/>
                        </a:lnTo>
                        <a:lnTo>
                          <a:pt x="1695" y="768"/>
                        </a:lnTo>
                        <a:lnTo>
                          <a:pt x="1691" y="770"/>
                        </a:lnTo>
                        <a:lnTo>
                          <a:pt x="1688" y="773"/>
                        </a:lnTo>
                        <a:lnTo>
                          <a:pt x="1685" y="776"/>
                        </a:lnTo>
                        <a:lnTo>
                          <a:pt x="1681" y="778"/>
                        </a:lnTo>
                        <a:lnTo>
                          <a:pt x="1677" y="776"/>
                        </a:lnTo>
                        <a:lnTo>
                          <a:pt x="1697" y="781"/>
                        </a:lnTo>
                        <a:lnTo>
                          <a:pt x="1717" y="784"/>
                        </a:lnTo>
                        <a:lnTo>
                          <a:pt x="1738" y="788"/>
                        </a:lnTo>
                        <a:lnTo>
                          <a:pt x="1760" y="791"/>
                        </a:lnTo>
                        <a:lnTo>
                          <a:pt x="1781" y="794"/>
                        </a:lnTo>
                        <a:lnTo>
                          <a:pt x="1803" y="798"/>
                        </a:lnTo>
                        <a:lnTo>
                          <a:pt x="1827" y="803"/>
                        </a:lnTo>
                        <a:lnTo>
                          <a:pt x="1848" y="807"/>
                        </a:lnTo>
                        <a:lnTo>
                          <a:pt x="1870" y="813"/>
                        </a:lnTo>
                        <a:lnTo>
                          <a:pt x="1891" y="821"/>
                        </a:lnTo>
                        <a:lnTo>
                          <a:pt x="1911" y="830"/>
                        </a:lnTo>
                        <a:lnTo>
                          <a:pt x="1930" y="840"/>
                        </a:lnTo>
                        <a:lnTo>
                          <a:pt x="1949" y="853"/>
                        </a:lnTo>
                        <a:lnTo>
                          <a:pt x="1965" y="870"/>
                        </a:lnTo>
                        <a:lnTo>
                          <a:pt x="1981" y="887"/>
                        </a:lnTo>
                        <a:lnTo>
                          <a:pt x="1994" y="907"/>
                        </a:lnTo>
                        <a:lnTo>
                          <a:pt x="1984" y="888"/>
                        </a:lnTo>
                        <a:lnTo>
                          <a:pt x="1971" y="870"/>
                        </a:lnTo>
                        <a:lnTo>
                          <a:pt x="1958" y="855"/>
                        </a:lnTo>
                        <a:lnTo>
                          <a:pt x="1942" y="840"/>
                        </a:lnTo>
                        <a:lnTo>
                          <a:pt x="1926" y="827"/>
                        </a:lnTo>
                        <a:lnTo>
                          <a:pt x="1910" y="816"/>
                        </a:lnTo>
                        <a:lnTo>
                          <a:pt x="1891" y="804"/>
                        </a:lnTo>
                        <a:lnTo>
                          <a:pt x="1873" y="794"/>
                        </a:lnTo>
                        <a:lnTo>
                          <a:pt x="1854" y="784"/>
                        </a:lnTo>
                        <a:lnTo>
                          <a:pt x="1837" y="773"/>
                        </a:lnTo>
                        <a:lnTo>
                          <a:pt x="1819" y="762"/>
                        </a:lnTo>
                        <a:lnTo>
                          <a:pt x="1802" y="752"/>
                        </a:lnTo>
                        <a:lnTo>
                          <a:pt x="1784" y="738"/>
                        </a:lnTo>
                        <a:lnTo>
                          <a:pt x="1770" y="724"/>
                        </a:lnTo>
                        <a:lnTo>
                          <a:pt x="1755" y="709"/>
                        </a:lnTo>
                        <a:lnTo>
                          <a:pt x="1742" y="692"/>
                        </a:lnTo>
                        <a:lnTo>
                          <a:pt x="1728" y="692"/>
                        </a:lnTo>
                        <a:lnTo>
                          <a:pt x="1714" y="693"/>
                        </a:lnTo>
                        <a:lnTo>
                          <a:pt x="1703" y="693"/>
                        </a:lnTo>
                        <a:lnTo>
                          <a:pt x="1690" y="693"/>
                        </a:lnTo>
                        <a:lnTo>
                          <a:pt x="1678" y="695"/>
                        </a:lnTo>
                        <a:lnTo>
                          <a:pt x="1666" y="696"/>
                        </a:lnTo>
                        <a:lnTo>
                          <a:pt x="1655" y="698"/>
                        </a:lnTo>
                        <a:lnTo>
                          <a:pt x="1643" y="698"/>
                        </a:lnTo>
                        <a:lnTo>
                          <a:pt x="1633" y="699"/>
                        </a:lnTo>
                        <a:lnTo>
                          <a:pt x="1621" y="701"/>
                        </a:lnTo>
                        <a:lnTo>
                          <a:pt x="1611" y="702"/>
                        </a:lnTo>
                        <a:lnTo>
                          <a:pt x="1599" y="703"/>
                        </a:lnTo>
                        <a:lnTo>
                          <a:pt x="1589" y="705"/>
                        </a:lnTo>
                        <a:lnTo>
                          <a:pt x="1579" y="706"/>
                        </a:lnTo>
                        <a:lnTo>
                          <a:pt x="1567" y="706"/>
                        </a:lnTo>
                        <a:lnTo>
                          <a:pt x="1559" y="708"/>
                        </a:lnTo>
                        <a:lnTo>
                          <a:pt x="1547" y="709"/>
                        </a:lnTo>
                        <a:lnTo>
                          <a:pt x="1537" y="709"/>
                        </a:lnTo>
                        <a:lnTo>
                          <a:pt x="1526" y="711"/>
                        </a:lnTo>
                        <a:lnTo>
                          <a:pt x="1516" y="711"/>
                        </a:lnTo>
                        <a:lnTo>
                          <a:pt x="1506" y="711"/>
                        </a:lnTo>
                        <a:lnTo>
                          <a:pt x="1494" y="711"/>
                        </a:lnTo>
                        <a:lnTo>
                          <a:pt x="1484" y="711"/>
                        </a:lnTo>
                        <a:lnTo>
                          <a:pt x="1473" y="709"/>
                        </a:lnTo>
                        <a:lnTo>
                          <a:pt x="1462" y="709"/>
                        </a:lnTo>
                        <a:lnTo>
                          <a:pt x="1451" y="708"/>
                        </a:lnTo>
                        <a:lnTo>
                          <a:pt x="1439" y="706"/>
                        </a:lnTo>
                        <a:lnTo>
                          <a:pt x="1427" y="705"/>
                        </a:lnTo>
                        <a:lnTo>
                          <a:pt x="1416" y="702"/>
                        </a:lnTo>
                        <a:lnTo>
                          <a:pt x="1404" y="699"/>
                        </a:lnTo>
                        <a:lnTo>
                          <a:pt x="1391" y="696"/>
                        </a:lnTo>
                        <a:lnTo>
                          <a:pt x="1378" y="692"/>
                        </a:lnTo>
                        <a:lnTo>
                          <a:pt x="1362" y="705"/>
                        </a:lnTo>
                        <a:lnTo>
                          <a:pt x="1347" y="715"/>
                        </a:lnTo>
                        <a:lnTo>
                          <a:pt x="1331" y="722"/>
                        </a:lnTo>
                        <a:lnTo>
                          <a:pt x="1315" y="730"/>
                        </a:lnTo>
                        <a:lnTo>
                          <a:pt x="1301" y="735"/>
                        </a:lnTo>
                        <a:lnTo>
                          <a:pt x="1285" y="738"/>
                        </a:lnTo>
                        <a:lnTo>
                          <a:pt x="1269" y="740"/>
                        </a:lnTo>
                        <a:lnTo>
                          <a:pt x="1254" y="741"/>
                        </a:lnTo>
                        <a:lnTo>
                          <a:pt x="1239" y="741"/>
                        </a:lnTo>
                        <a:lnTo>
                          <a:pt x="1223" y="740"/>
                        </a:lnTo>
                        <a:lnTo>
                          <a:pt x="1209" y="738"/>
                        </a:lnTo>
                        <a:lnTo>
                          <a:pt x="1194" y="735"/>
                        </a:lnTo>
                        <a:lnTo>
                          <a:pt x="1178" y="731"/>
                        </a:lnTo>
                        <a:lnTo>
                          <a:pt x="1164" y="727"/>
                        </a:lnTo>
                        <a:lnTo>
                          <a:pt x="1149" y="722"/>
                        </a:lnTo>
                        <a:lnTo>
                          <a:pt x="1135" y="717"/>
                        </a:lnTo>
                        <a:lnTo>
                          <a:pt x="1119" y="711"/>
                        </a:lnTo>
                        <a:lnTo>
                          <a:pt x="1104" y="705"/>
                        </a:lnTo>
                        <a:lnTo>
                          <a:pt x="1089" y="699"/>
                        </a:lnTo>
                        <a:lnTo>
                          <a:pt x="1073" y="692"/>
                        </a:lnTo>
                        <a:lnTo>
                          <a:pt x="1059" y="686"/>
                        </a:lnTo>
                        <a:lnTo>
                          <a:pt x="1043" y="679"/>
                        </a:lnTo>
                        <a:lnTo>
                          <a:pt x="1028" y="673"/>
                        </a:lnTo>
                        <a:lnTo>
                          <a:pt x="1012" y="668"/>
                        </a:lnTo>
                        <a:lnTo>
                          <a:pt x="996" y="663"/>
                        </a:lnTo>
                        <a:lnTo>
                          <a:pt x="982" y="658"/>
                        </a:lnTo>
                        <a:lnTo>
                          <a:pt x="966" y="654"/>
                        </a:lnTo>
                        <a:lnTo>
                          <a:pt x="950" y="651"/>
                        </a:lnTo>
                        <a:lnTo>
                          <a:pt x="933" y="648"/>
                        </a:lnTo>
                        <a:lnTo>
                          <a:pt x="917" y="647"/>
                        </a:lnTo>
                        <a:lnTo>
                          <a:pt x="901" y="647"/>
                        </a:lnTo>
                        <a:lnTo>
                          <a:pt x="885" y="647"/>
                        </a:lnTo>
                        <a:lnTo>
                          <a:pt x="877" y="652"/>
                        </a:lnTo>
                        <a:lnTo>
                          <a:pt x="869" y="655"/>
                        </a:lnTo>
                        <a:lnTo>
                          <a:pt x="862" y="658"/>
                        </a:lnTo>
                        <a:lnTo>
                          <a:pt x="855" y="658"/>
                        </a:lnTo>
                        <a:lnTo>
                          <a:pt x="849" y="655"/>
                        </a:lnTo>
                        <a:lnTo>
                          <a:pt x="842" y="651"/>
                        </a:lnTo>
                        <a:lnTo>
                          <a:pt x="834" y="645"/>
                        </a:lnTo>
                        <a:lnTo>
                          <a:pt x="829" y="636"/>
                        </a:lnTo>
                        <a:lnTo>
                          <a:pt x="799" y="632"/>
                        </a:lnTo>
                        <a:lnTo>
                          <a:pt x="772" y="625"/>
                        </a:lnTo>
                        <a:lnTo>
                          <a:pt x="744" y="618"/>
                        </a:lnTo>
                        <a:lnTo>
                          <a:pt x="716" y="610"/>
                        </a:lnTo>
                        <a:lnTo>
                          <a:pt x="690" y="600"/>
                        </a:lnTo>
                        <a:lnTo>
                          <a:pt x="664" y="591"/>
                        </a:lnTo>
                        <a:lnTo>
                          <a:pt x="638" y="580"/>
                        </a:lnTo>
                        <a:lnTo>
                          <a:pt x="611" y="568"/>
                        </a:lnTo>
                        <a:lnTo>
                          <a:pt x="587" y="556"/>
                        </a:lnTo>
                        <a:lnTo>
                          <a:pt x="562" y="543"/>
                        </a:lnTo>
                        <a:lnTo>
                          <a:pt x="537" y="530"/>
                        </a:lnTo>
                        <a:lnTo>
                          <a:pt x="514" y="516"/>
                        </a:lnTo>
                        <a:lnTo>
                          <a:pt x="491" y="500"/>
                        </a:lnTo>
                        <a:lnTo>
                          <a:pt x="467" y="485"/>
                        </a:lnTo>
                        <a:lnTo>
                          <a:pt x="444" y="467"/>
                        </a:lnTo>
                        <a:lnTo>
                          <a:pt x="422" y="450"/>
                        </a:lnTo>
                        <a:lnTo>
                          <a:pt x="399" y="433"/>
                        </a:lnTo>
                        <a:lnTo>
                          <a:pt x="378" y="415"/>
                        </a:lnTo>
                        <a:lnTo>
                          <a:pt x="357" y="395"/>
                        </a:lnTo>
                        <a:lnTo>
                          <a:pt x="336" y="376"/>
                        </a:lnTo>
                        <a:lnTo>
                          <a:pt x="316" y="355"/>
                        </a:lnTo>
                        <a:lnTo>
                          <a:pt x="295" y="335"/>
                        </a:lnTo>
                        <a:lnTo>
                          <a:pt x="275" y="315"/>
                        </a:lnTo>
                        <a:lnTo>
                          <a:pt x="256" y="293"/>
                        </a:lnTo>
                        <a:lnTo>
                          <a:pt x="236" y="271"/>
                        </a:lnTo>
                        <a:lnTo>
                          <a:pt x="217" y="248"/>
                        </a:lnTo>
                        <a:lnTo>
                          <a:pt x="199" y="226"/>
                        </a:lnTo>
                        <a:lnTo>
                          <a:pt x="180" y="202"/>
                        </a:lnTo>
                        <a:lnTo>
                          <a:pt x="163" y="179"/>
                        </a:lnTo>
                        <a:lnTo>
                          <a:pt x="145" y="154"/>
                        </a:lnTo>
                        <a:lnTo>
                          <a:pt x="128" y="130"/>
                        </a:lnTo>
                        <a:lnTo>
                          <a:pt x="112" y="105"/>
                        </a:lnTo>
                        <a:lnTo>
                          <a:pt x="110" y="99"/>
                        </a:lnTo>
                        <a:lnTo>
                          <a:pt x="107" y="92"/>
                        </a:lnTo>
                        <a:lnTo>
                          <a:pt x="107" y="86"/>
                        </a:lnTo>
                        <a:lnTo>
                          <a:pt x="106" y="79"/>
                        </a:lnTo>
                        <a:lnTo>
                          <a:pt x="104" y="71"/>
                        </a:lnTo>
                        <a:lnTo>
                          <a:pt x="104" y="65"/>
                        </a:lnTo>
                        <a:lnTo>
                          <a:pt x="104" y="60"/>
                        </a:lnTo>
                        <a:lnTo>
                          <a:pt x="103" y="52"/>
                        </a:lnTo>
                        <a:lnTo>
                          <a:pt x="103" y="45"/>
                        </a:lnTo>
                        <a:lnTo>
                          <a:pt x="103" y="39"/>
                        </a:lnTo>
                        <a:lnTo>
                          <a:pt x="103" y="32"/>
                        </a:lnTo>
                        <a:lnTo>
                          <a:pt x="103" y="26"/>
                        </a:lnTo>
                        <a:lnTo>
                          <a:pt x="104" y="19"/>
                        </a:lnTo>
                        <a:lnTo>
                          <a:pt x="104" y="13"/>
                        </a:lnTo>
                        <a:lnTo>
                          <a:pt x="104" y="7"/>
                        </a:lnTo>
                        <a:lnTo>
                          <a:pt x="106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440" bIns="1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69" name=""/>
                  <p:cNvSpPr/>
                  <p:nvPr/>
                </p:nvSpPr>
                <p:spPr>
                  <a:xfrm>
                    <a:off x="4049640" y="5225040"/>
                    <a:ext cx="83160" cy="3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449" h="581">
                        <a:moveTo>
                          <a:pt x="0" y="0"/>
                        </a:moveTo>
                        <a:lnTo>
                          <a:pt x="6" y="17"/>
                        </a:lnTo>
                        <a:lnTo>
                          <a:pt x="11" y="36"/>
                        </a:lnTo>
                        <a:lnTo>
                          <a:pt x="16" y="55"/>
                        </a:lnTo>
                        <a:lnTo>
                          <a:pt x="22" y="73"/>
                        </a:lnTo>
                        <a:lnTo>
                          <a:pt x="28" y="90"/>
                        </a:lnTo>
                        <a:lnTo>
                          <a:pt x="35" y="108"/>
                        </a:lnTo>
                        <a:lnTo>
                          <a:pt x="41" y="127"/>
                        </a:lnTo>
                        <a:lnTo>
                          <a:pt x="48" y="144"/>
                        </a:lnTo>
                        <a:lnTo>
                          <a:pt x="57" y="162"/>
                        </a:lnTo>
                        <a:lnTo>
                          <a:pt x="64" y="178"/>
                        </a:lnTo>
                        <a:lnTo>
                          <a:pt x="73" y="195"/>
                        </a:lnTo>
                        <a:lnTo>
                          <a:pt x="82" y="213"/>
                        </a:lnTo>
                        <a:lnTo>
                          <a:pt x="91" y="229"/>
                        </a:lnTo>
                        <a:lnTo>
                          <a:pt x="101" y="245"/>
                        </a:lnTo>
                        <a:lnTo>
                          <a:pt x="110" y="262"/>
                        </a:lnTo>
                        <a:lnTo>
                          <a:pt x="121" y="277"/>
                        </a:lnTo>
                        <a:lnTo>
                          <a:pt x="131" y="294"/>
                        </a:lnTo>
                        <a:lnTo>
                          <a:pt x="142" y="309"/>
                        </a:lnTo>
                        <a:lnTo>
                          <a:pt x="153" y="325"/>
                        </a:lnTo>
                        <a:lnTo>
                          <a:pt x="165" y="339"/>
                        </a:lnTo>
                        <a:lnTo>
                          <a:pt x="178" y="354"/>
                        </a:lnTo>
                        <a:lnTo>
                          <a:pt x="190" y="368"/>
                        </a:lnTo>
                        <a:lnTo>
                          <a:pt x="204" y="383"/>
                        </a:lnTo>
                        <a:lnTo>
                          <a:pt x="217" y="398"/>
                        </a:lnTo>
                        <a:lnTo>
                          <a:pt x="232" y="411"/>
                        </a:lnTo>
                        <a:lnTo>
                          <a:pt x="245" y="424"/>
                        </a:lnTo>
                        <a:lnTo>
                          <a:pt x="261" y="437"/>
                        </a:lnTo>
                        <a:lnTo>
                          <a:pt x="276" y="450"/>
                        </a:lnTo>
                        <a:lnTo>
                          <a:pt x="292" y="462"/>
                        </a:lnTo>
                        <a:lnTo>
                          <a:pt x="308" y="473"/>
                        </a:lnTo>
                        <a:lnTo>
                          <a:pt x="324" y="485"/>
                        </a:lnTo>
                        <a:lnTo>
                          <a:pt x="341" y="497"/>
                        </a:lnTo>
                        <a:lnTo>
                          <a:pt x="367" y="510"/>
                        </a:lnTo>
                        <a:lnTo>
                          <a:pt x="395" y="521"/>
                        </a:lnTo>
                        <a:lnTo>
                          <a:pt x="423" y="533"/>
                        </a:lnTo>
                        <a:lnTo>
                          <a:pt x="451" y="543"/>
                        </a:lnTo>
                        <a:lnTo>
                          <a:pt x="477" y="552"/>
                        </a:lnTo>
                        <a:lnTo>
                          <a:pt x="506" y="559"/>
                        </a:lnTo>
                        <a:lnTo>
                          <a:pt x="534" y="565"/>
                        </a:lnTo>
                        <a:lnTo>
                          <a:pt x="561" y="571"/>
                        </a:lnTo>
                        <a:lnTo>
                          <a:pt x="590" y="575"/>
                        </a:lnTo>
                        <a:lnTo>
                          <a:pt x="618" y="578"/>
                        </a:lnTo>
                        <a:lnTo>
                          <a:pt x="646" y="580"/>
                        </a:lnTo>
                        <a:lnTo>
                          <a:pt x="673" y="581"/>
                        </a:lnTo>
                        <a:lnTo>
                          <a:pt x="703" y="581"/>
                        </a:lnTo>
                        <a:lnTo>
                          <a:pt x="730" y="581"/>
                        </a:lnTo>
                        <a:lnTo>
                          <a:pt x="759" y="578"/>
                        </a:lnTo>
                        <a:lnTo>
                          <a:pt x="787" y="575"/>
                        </a:lnTo>
                        <a:lnTo>
                          <a:pt x="815" y="571"/>
                        </a:lnTo>
                        <a:lnTo>
                          <a:pt x="842" y="567"/>
                        </a:lnTo>
                        <a:lnTo>
                          <a:pt x="870" y="562"/>
                        </a:lnTo>
                        <a:lnTo>
                          <a:pt x="898" y="555"/>
                        </a:lnTo>
                        <a:lnTo>
                          <a:pt x="924" y="548"/>
                        </a:lnTo>
                        <a:lnTo>
                          <a:pt x="950" y="540"/>
                        </a:lnTo>
                        <a:lnTo>
                          <a:pt x="978" y="532"/>
                        </a:lnTo>
                        <a:lnTo>
                          <a:pt x="1003" y="521"/>
                        </a:lnTo>
                        <a:lnTo>
                          <a:pt x="1029" y="511"/>
                        </a:lnTo>
                        <a:lnTo>
                          <a:pt x="1054" y="500"/>
                        </a:lnTo>
                        <a:lnTo>
                          <a:pt x="1080" y="488"/>
                        </a:lnTo>
                        <a:lnTo>
                          <a:pt x="1103" y="475"/>
                        </a:lnTo>
                        <a:lnTo>
                          <a:pt x="1128" y="462"/>
                        </a:lnTo>
                        <a:lnTo>
                          <a:pt x="1151" y="449"/>
                        </a:lnTo>
                        <a:lnTo>
                          <a:pt x="1175" y="434"/>
                        </a:lnTo>
                        <a:lnTo>
                          <a:pt x="1197" y="418"/>
                        </a:lnTo>
                        <a:lnTo>
                          <a:pt x="1211" y="405"/>
                        </a:lnTo>
                        <a:lnTo>
                          <a:pt x="1226" y="392"/>
                        </a:lnTo>
                        <a:lnTo>
                          <a:pt x="1240" y="379"/>
                        </a:lnTo>
                        <a:lnTo>
                          <a:pt x="1252" y="366"/>
                        </a:lnTo>
                        <a:lnTo>
                          <a:pt x="1265" y="352"/>
                        </a:lnTo>
                        <a:lnTo>
                          <a:pt x="1278" y="339"/>
                        </a:lnTo>
                        <a:lnTo>
                          <a:pt x="1290" y="326"/>
                        </a:lnTo>
                        <a:lnTo>
                          <a:pt x="1301" y="313"/>
                        </a:lnTo>
                        <a:lnTo>
                          <a:pt x="1312" y="301"/>
                        </a:lnTo>
                        <a:lnTo>
                          <a:pt x="1322" y="287"/>
                        </a:lnTo>
                        <a:lnTo>
                          <a:pt x="1332" y="274"/>
                        </a:lnTo>
                        <a:lnTo>
                          <a:pt x="1342" y="261"/>
                        </a:lnTo>
                        <a:lnTo>
                          <a:pt x="1351" y="248"/>
                        </a:lnTo>
                        <a:lnTo>
                          <a:pt x="1358" y="236"/>
                        </a:lnTo>
                        <a:lnTo>
                          <a:pt x="1367" y="223"/>
                        </a:lnTo>
                        <a:lnTo>
                          <a:pt x="1374" y="210"/>
                        </a:lnTo>
                        <a:lnTo>
                          <a:pt x="1382" y="197"/>
                        </a:lnTo>
                        <a:lnTo>
                          <a:pt x="1389" y="183"/>
                        </a:lnTo>
                        <a:lnTo>
                          <a:pt x="1396" y="170"/>
                        </a:lnTo>
                        <a:lnTo>
                          <a:pt x="1402" y="157"/>
                        </a:lnTo>
                        <a:lnTo>
                          <a:pt x="1408" y="144"/>
                        </a:lnTo>
                        <a:lnTo>
                          <a:pt x="1412" y="131"/>
                        </a:lnTo>
                        <a:lnTo>
                          <a:pt x="1418" y="118"/>
                        </a:lnTo>
                        <a:lnTo>
                          <a:pt x="1422" y="105"/>
                        </a:lnTo>
                        <a:lnTo>
                          <a:pt x="1427" y="92"/>
                        </a:lnTo>
                        <a:lnTo>
                          <a:pt x="1431" y="79"/>
                        </a:lnTo>
                        <a:lnTo>
                          <a:pt x="1434" y="65"/>
                        </a:lnTo>
                        <a:lnTo>
                          <a:pt x="1438" y="52"/>
                        </a:lnTo>
                        <a:lnTo>
                          <a:pt x="1441" y="39"/>
                        </a:lnTo>
                        <a:lnTo>
                          <a:pt x="1444" y="26"/>
                        </a:lnTo>
                        <a:lnTo>
                          <a:pt x="1446" y="13"/>
                        </a:lnTo>
                        <a:lnTo>
                          <a:pt x="1449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6200" bIns="-16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0" name=""/>
                  <p:cNvSpPr/>
                  <p:nvPr/>
                </p:nvSpPr>
                <p:spPr>
                  <a:xfrm>
                    <a:off x="4144680" y="5225040"/>
                    <a:ext cx="399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698" h="636">
                        <a:moveTo>
                          <a:pt x="153" y="0"/>
                        </a:moveTo>
                        <a:lnTo>
                          <a:pt x="150" y="1"/>
                        </a:lnTo>
                        <a:lnTo>
                          <a:pt x="149" y="1"/>
                        </a:lnTo>
                        <a:lnTo>
                          <a:pt x="147" y="3"/>
                        </a:lnTo>
                        <a:lnTo>
                          <a:pt x="144" y="3"/>
                        </a:lnTo>
                        <a:lnTo>
                          <a:pt x="139" y="32"/>
                        </a:lnTo>
                        <a:lnTo>
                          <a:pt x="140" y="57"/>
                        </a:lnTo>
                        <a:lnTo>
                          <a:pt x="147" y="80"/>
                        </a:lnTo>
                        <a:lnTo>
                          <a:pt x="160" y="100"/>
                        </a:lnTo>
                        <a:lnTo>
                          <a:pt x="176" y="119"/>
                        </a:lnTo>
                        <a:lnTo>
                          <a:pt x="197" y="137"/>
                        </a:lnTo>
                        <a:lnTo>
                          <a:pt x="217" y="154"/>
                        </a:lnTo>
                        <a:lnTo>
                          <a:pt x="239" y="170"/>
                        </a:lnTo>
                        <a:lnTo>
                          <a:pt x="261" y="186"/>
                        </a:lnTo>
                        <a:lnTo>
                          <a:pt x="280" y="204"/>
                        </a:lnTo>
                        <a:lnTo>
                          <a:pt x="297" y="221"/>
                        </a:lnTo>
                        <a:lnTo>
                          <a:pt x="309" y="240"/>
                        </a:lnTo>
                        <a:lnTo>
                          <a:pt x="316" y="261"/>
                        </a:lnTo>
                        <a:lnTo>
                          <a:pt x="316" y="284"/>
                        </a:lnTo>
                        <a:lnTo>
                          <a:pt x="309" y="310"/>
                        </a:lnTo>
                        <a:lnTo>
                          <a:pt x="293" y="339"/>
                        </a:lnTo>
                        <a:lnTo>
                          <a:pt x="283" y="355"/>
                        </a:lnTo>
                        <a:lnTo>
                          <a:pt x="270" y="373"/>
                        </a:lnTo>
                        <a:lnTo>
                          <a:pt x="258" y="390"/>
                        </a:lnTo>
                        <a:lnTo>
                          <a:pt x="246" y="408"/>
                        </a:lnTo>
                        <a:lnTo>
                          <a:pt x="235" y="424"/>
                        </a:lnTo>
                        <a:lnTo>
                          <a:pt x="222" y="441"/>
                        </a:lnTo>
                        <a:lnTo>
                          <a:pt x="208" y="457"/>
                        </a:lnTo>
                        <a:lnTo>
                          <a:pt x="195" y="473"/>
                        </a:lnTo>
                        <a:lnTo>
                          <a:pt x="181" y="486"/>
                        </a:lnTo>
                        <a:lnTo>
                          <a:pt x="165" y="500"/>
                        </a:lnTo>
                        <a:lnTo>
                          <a:pt x="149" y="510"/>
                        </a:lnTo>
                        <a:lnTo>
                          <a:pt x="133" y="518"/>
                        </a:lnTo>
                        <a:lnTo>
                          <a:pt x="114" y="524"/>
                        </a:lnTo>
                        <a:lnTo>
                          <a:pt x="95" y="527"/>
                        </a:lnTo>
                        <a:lnTo>
                          <a:pt x="74" y="527"/>
                        </a:lnTo>
                        <a:lnTo>
                          <a:pt x="53" y="524"/>
                        </a:lnTo>
                        <a:lnTo>
                          <a:pt x="44" y="529"/>
                        </a:lnTo>
                        <a:lnTo>
                          <a:pt x="35" y="533"/>
                        </a:lnTo>
                        <a:lnTo>
                          <a:pt x="28" y="537"/>
                        </a:lnTo>
                        <a:lnTo>
                          <a:pt x="22" y="543"/>
                        </a:lnTo>
                        <a:lnTo>
                          <a:pt x="16" y="551"/>
                        </a:lnTo>
                        <a:lnTo>
                          <a:pt x="12" y="558"/>
                        </a:lnTo>
                        <a:lnTo>
                          <a:pt x="7" y="565"/>
                        </a:lnTo>
                        <a:lnTo>
                          <a:pt x="6" y="572"/>
                        </a:lnTo>
                        <a:lnTo>
                          <a:pt x="3" y="581"/>
                        </a:lnTo>
                        <a:lnTo>
                          <a:pt x="2" y="588"/>
                        </a:lnTo>
                        <a:lnTo>
                          <a:pt x="0" y="597"/>
                        </a:lnTo>
                        <a:lnTo>
                          <a:pt x="0" y="606"/>
                        </a:lnTo>
                        <a:lnTo>
                          <a:pt x="0" y="613"/>
                        </a:lnTo>
                        <a:lnTo>
                          <a:pt x="2" y="622"/>
                        </a:lnTo>
                        <a:lnTo>
                          <a:pt x="3" y="629"/>
                        </a:lnTo>
                        <a:lnTo>
                          <a:pt x="6" y="636"/>
                        </a:lnTo>
                        <a:lnTo>
                          <a:pt x="19" y="628"/>
                        </a:lnTo>
                        <a:lnTo>
                          <a:pt x="32" y="618"/>
                        </a:lnTo>
                        <a:lnTo>
                          <a:pt x="44" y="606"/>
                        </a:lnTo>
                        <a:lnTo>
                          <a:pt x="55" y="596"/>
                        </a:lnTo>
                        <a:lnTo>
                          <a:pt x="67" y="584"/>
                        </a:lnTo>
                        <a:lnTo>
                          <a:pt x="79" y="572"/>
                        </a:lnTo>
                        <a:lnTo>
                          <a:pt x="89" y="561"/>
                        </a:lnTo>
                        <a:lnTo>
                          <a:pt x="101" y="551"/>
                        </a:lnTo>
                        <a:lnTo>
                          <a:pt x="112" y="540"/>
                        </a:lnTo>
                        <a:lnTo>
                          <a:pt x="124" y="530"/>
                        </a:lnTo>
                        <a:lnTo>
                          <a:pt x="137" y="521"/>
                        </a:lnTo>
                        <a:lnTo>
                          <a:pt x="149" y="514"/>
                        </a:lnTo>
                        <a:lnTo>
                          <a:pt x="163" y="508"/>
                        </a:lnTo>
                        <a:lnTo>
                          <a:pt x="178" y="502"/>
                        </a:lnTo>
                        <a:lnTo>
                          <a:pt x="192" y="498"/>
                        </a:lnTo>
                        <a:lnTo>
                          <a:pt x="210" y="497"/>
                        </a:lnTo>
                        <a:lnTo>
                          <a:pt x="223" y="495"/>
                        </a:lnTo>
                        <a:lnTo>
                          <a:pt x="236" y="495"/>
                        </a:lnTo>
                        <a:lnTo>
                          <a:pt x="249" y="494"/>
                        </a:lnTo>
                        <a:lnTo>
                          <a:pt x="262" y="492"/>
                        </a:lnTo>
                        <a:lnTo>
                          <a:pt x="274" y="489"/>
                        </a:lnTo>
                        <a:lnTo>
                          <a:pt x="287" y="486"/>
                        </a:lnTo>
                        <a:lnTo>
                          <a:pt x="299" y="482"/>
                        </a:lnTo>
                        <a:lnTo>
                          <a:pt x="312" y="479"/>
                        </a:lnTo>
                        <a:lnTo>
                          <a:pt x="324" y="475"/>
                        </a:lnTo>
                        <a:lnTo>
                          <a:pt x="335" y="472"/>
                        </a:lnTo>
                        <a:lnTo>
                          <a:pt x="347" y="467"/>
                        </a:lnTo>
                        <a:lnTo>
                          <a:pt x="359" y="463"/>
                        </a:lnTo>
                        <a:lnTo>
                          <a:pt x="372" y="459"/>
                        </a:lnTo>
                        <a:lnTo>
                          <a:pt x="382" y="453"/>
                        </a:lnTo>
                        <a:lnTo>
                          <a:pt x="395" y="449"/>
                        </a:lnTo>
                        <a:lnTo>
                          <a:pt x="405" y="444"/>
                        </a:lnTo>
                        <a:lnTo>
                          <a:pt x="418" y="440"/>
                        </a:lnTo>
                        <a:lnTo>
                          <a:pt x="430" y="435"/>
                        </a:lnTo>
                        <a:lnTo>
                          <a:pt x="442" y="431"/>
                        </a:lnTo>
                        <a:lnTo>
                          <a:pt x="453" y="427"/>
                        </a:lnTo>
                        <a:lnTo>
                          <a:pt x="465" y="424"/>
                        </a:lnTo>
                        <a:lnTo>
                          <a:pt x="477" y="419"/>
                        </a:lnTo>
                        <a:lnTo>
                          <a:pt x="488" y="417"/>
                        </a:lnTo>
                        <a:lnTo>
                          <a:pt x="500" y="414"/>
                        </a:lnTo>
                        <a:lnTo>
                          <a:pt x="513" y="412"/>
                        </a:lnTo>
                        <a:lnTo>
                          <a:pt x="525" y="411"/>
                        </a:lnTo>
                        <a:lnTo>
                          <a:pt x="538" y="409"/>
                        </a:lnTo>
                        <a:lnTo>
                          <a:pt x="549" y="408"/>
                        </a:lnTo>
                        <a:lnTo>
                          <a:pt x="562" y="408"/>
                        </a:lnTo>
                        <a:lnTo>
                          <a:pt x="576" y="409"/>
                        </a:lnTo>
                        <a:lnTo>
                          <a:pt x="589" y="411"/>
                        </a:lnTo>
                        <a:lnTo>
                          <a:pt x="602" y="412"/>
                        </a:lnTo>
                        <a:lnTo>
                          <a:pt x="608" y="406"/>
                        </a:lnTo>
                        <a:lnTo>
                          <a:pt x="615" y="400"/>
                        </a:lnTo>
                        <a:lnTo>
                          <a:pt x="624" y="398"/>
                        </a:lnTo>
                        <a:lnTo>
                          <a:pt x="634" y="396"/>
                        </a:lnTo>
                        <a:lnTo>
                          <a:pt x="644" y="395"/>
                        </a:lnTo>
                        <a:lnTo>
                          <a:pt x="653" y="395"/>
                        </a:lnTo>
                        <a:lnTo>
                          <a:pt x="663" y="395"/>
                        </a:lnTo>
                        <a:lnTo>
                          <a:pt x="672" y="395"/>
                        </a:lnTo>
                        <a:lnTo>
                          <a:pt x="681" y="393"/>
                        </a:lnTo>
                        <a:lnTo>
                          <a:pt x="688" y="393"/>
                        </a:lnTo>
                        <a:lnTo>
                          <a:pt x="694" y="390"/>
                        </a:lnTo>
                        <a:lnTo>
                          <a:pt x="697" y="386"/>
                        </a:lnTo>
                        <a:lnTo>
                          <a:pt x="698" y="380"/>
                        </a:lnTo>
                        <a:lnTo>
                          <a:pt x="697" y="371"/>
                        </a:lnTo>
                        <a:lnTo>
                          <a:pt x="692" y="361"/>
                        </a:lnTo>
                        <a:lnTo>
                          <a:pt x="685" y="348"/>
                        </a:lnTo>
                        <a:lnTo>
                          <a:pt x="685" y="332"/>
                        </a:lnTo>
                        <a:lnTo>
                          <a:pt x="685" y="317"/>
                        </a:lnTo>
                        <a:lnTo>
                          <a:pt x="682" y="303"/>
                        </a:lnTo>
                        <a:lnTo>
                          <a:pt x="681" y="288"/>
                        </a:lnTo>
                        <a:lnTo>
                          <a:pt x="678" y="275"/>
                        </a:lnTo>
                        <a:lnTo>
                          <a:pt x="675" y="261"/>
                        </a:lnTo>
                        <a:lnTo>
                          <a:pt x="672" y="248"/>
                        </a:lnTo>
                        <a:lnTo>
                          <a:pt x="666" y="236"/>
                        </a:lnTo>
                        <a:lnTo>
                          <a:pt x="662" y="223"/>
                        </a:lnTo>
                        <a:lnTo>
                          <a:pt x="657" y="210"/>
                        </a:lnTo>
                        <a:lnTo>
                          <a:pt x="650" y="198"/>
                        </a:lnTo>
                        <a:lnTo>
                          <a:pt x="644" y="186"/>
                        </a:lnTo>
                        <a:lnTo>
                          <a:pt x="637" y="175"/>
                        </a:lnTo>
                        <a:lnTo>
                          <a:pt x="630" y="163"/>
                        </a:lnTo>
                        <a:lnTo>
                          <a:pt x="622" y="151"/>
                        </a:lnTo>
                        <a:lnTo>
                          <a:pt x="615" y="141"/>
                        </a:lnTo>
                        <a:lnTo>
                          <a:pt x="606" y="131"/>
                        </a:lnTo>
                        <a:lnTo>
                          <a:pt x="597" y="121"/>
                        </a:lnTo>
                        <a:lnTo>
                          <a:pt x="587" y="111"/>
                        </a:lnTo>
                        <a:lnTo>
                          <a:pt x="579" y="100"/>
                        </a:lnTo>
                        <a:lnTo>
                          <a:pt x="568" y="90"/>
                        </a:lnTo>
                        <a:lnTo>
                          <a:pt x="558" y="81"/>
                        </a:lnTo>
                        <a:lnTo>
                          <a:pt x="548" y="73"/>
                        </a:lnTo>
                        <a:lnTo>
                          <a:pt x="536" y="64"/>
                        </a:lnTo>
                        <a:lnTo>
                          <a:pt x="526" y="55"/>
                        </a:lnTo>
                        <a:lnTo>
                          <a:pt x="514" y="47"/>
                        </a:lnTo>
                        <a:lnTo>
                          <a:pt x="503" y="38"/>
                        </a:lnTo>
                        <a:lnTo>
                          <a:pt x="491" y="31"/>
                        </a:lnTo>
                        <a:lnTo>
                          <a:pt x="478" y="22"/>
                        </a:lnTo>
                        <a:lnTo>
                          <a:pt x="466" y="14"/>
                        </a:lnTo>
                        <a:lnTo>
                          <a:pt x="453" y="7"/>
                        </a:lnTo>
                        <a:lnTo>
                          <a:pt x="442" y="0"/>
                        </a:lnTo>
                        <a:lnTo>
                          <a:pt x="309" y="0"/>
                        </a:lnTo>
                        <a:lnTo>
                          <a:pt x="309" y="3"/>
                        </a:lnTo>
                        <a:lnTo>
                          <a:pt x="310" y="6"/>
                        </a:lnTo>
                        <a:lnTo>
                          <a:pt x="312" y="9"/>
                        </a:lnTo>
                        <a:lnTo>
                          <a:pt x="312" y="12"/>
                        </a:lnTo>
                        <a:lnTo>
                          <a:pt x="313" y="14"/>
                        </a:lnTo>
                        <a:lnTo>
                          <a:pt x="315" y="17"/>
                        </a:lnTo>
                        <a:lnTo>
                          <a:pt x="315" y="20"/>
                        </a:lnTo>
                        <a:lnTo>
                          <a:pt x="316" y="23"/>
                        </a:lnTo>
                        <a:lnTo>
                          <a:pt x="312" y="20"/>
                        </a:lnTo>
                        <a:lnTo>
                          <a:pt x="308" y="17"/>
                        </a:lnTo>
                        <a:lnTo>
                          <a:pt x="303" y="14"/>
                        </a:lnTo>
                        <a:lnTo>
                          <a:pt x="299" y="12"/>
                        </a:lnTo>
                        <a:lnTo>
                          <a:pt x="294" y="9"/>
                        </a:lnTo>
                        <a:lnTo>
                          <a:pt x="291" y="6"/>
                        </a:lnTo>
                        <a:lnTo>
                          <a:pt x="287" y="3"/>
                        </a:lnTo>
                        <a:lnTo>
                          <a:pt x="284" y="0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1" name=""/>
                  <p:cNvSpPr/>
                  <p:nvPr/>
                </p:nvSpPr>
                <p:spPr>
                  <a:xfrm>
                    <a:off x="3986280" y="5181120"/>
                    <a:ext cx="5040" cy="97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188">
                        <a:moveTo>
                          <a:pt x="88" y="188"/>
                        </a:moveTo>
                        <a:lnTo>
                          <a:pt x="82" y="179"/>
                        </a:lnTo>
                        <a:lnTo>
                          <a:pt x="76" y="169"/>
                        </a:lnTo>
                        <a:lnTo>
                          <a:pt x="72" y="159"/>
                        </a:lnTo>
                        <a:lnTo>
                          <a:pt x="66" y="148"/>
                        </a:lnTo>
                        <a:lnTo>
                          <a:pt x="60" y="137"/>
                        </a:lnTo>
                        <a:lnTo>
                          <a:pt x="54" y="126"/>
                        </a:lnTo>
                        <a:lnTo>
                          <a:pt x="49" y="115"/>
                        </a:lnTo>
                        <a:lnTo>
                          <a:pt x="43" y="103"/>
                        </a:lnTo>
                        <a:lnTo>
                          <a:pt x="38" y="92"/>
                        </a:lnTo>
                        <a:lnTo>
                          <a:pt x="33" y="80"/>
                        </a:lnTo>
                        <a:lnTo>
                          <a:pt x="27" y="67"/>
                        </a:lnTo>
                        <a:lnTo>
                          <a:pt x="21" y="55"/>
                        </a:lnTo>
                        <a:lnTo>
                          <a:pt x="16" y="42"/>
                        </a:lnTo>
                        <a:lnTo>
                          <a:pt x="11" y="27"/>
                        </a:lnTo>
                        <a:lnTo>
                          <a:pt x="5" y="14"/>
                        </a:lnTo>
                        <a:lnTo>
                          <a:pt x="0" y="0"/>
                        </a:lnTo>
                        <a:lnTo>
                          <a:pt x="2" y="8"/>
                        </a:lnTo>
                        <a:lnTo>
                          <a:pt x="5" y="19"/>
                        </a:lnTo>
                        <a:lnTo>
                          <a:pt x="8" y="29"/>
                        </a:lnTo>
                        <a:lnTo>
                          <a:pt x="9" y="39"/>
                        </a:lnTo>
                        <a:lnTo>
                          <a:pt x="12" y="49"/>
                        </a:lnTo>
                        <a:lnTo>
                          <a:pt x="15" y="59"/>
                        </a:lnTo>
                        <a:lnTo>
                          <a:pt x="18" y="71"/>
                        </a:lnTo>
                        <a:lnTo>
                          <a:pt x="22" y="83"/>
                        </a:lnTo>
                        <a:lnTo>
                          <a:pt x="25" y="96"/>
                        </a:lnTo>
                        <a:lnTo>
                          <a:pt x="30" y="108"/>
                        </a:lnTo>
                        <a:lnTo>
                          <a:pt x="33" y="121"/>
                        </a:lnTo>
                        <a:lnTo>
                          <a:pt x="37" y="134"/>
                        </a:lnTo>
                        <a:lnTo>
                          <a:pt x="43" y="147"/>
                        </a:lnTo>
                        <a:lnTo>
                          <a:pt x="47" y="160"/>
                        </a:lnTo>
                        <a:lnTo>
                          <a:pt x="53" y="175"/>
                        </a:lnTo>
                        <a:lnTo>
                          <a:pt x="59" y="188"/>
                        </a:lnTo>
                        <a:lnTo>
                          <a:pt x="88" y="1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080" bIns="-37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2" name=""/>
                  <p:cNvSpPr/>
                  <p:nvPr/>
                </p:nvSpPr>
                <p:spPr>
                  <a:xfrm>
                    <a:off x="4000320" y="5188320"/>
                    <a:ext cx="72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48">
                        <a:moveTo>
                          <a:pt x="19" y="48"/>
                        </a:moveTo>
                        <a:lnTo>
                          <a:pt x="16" y="42"/>
                        </a:lnTo>
                        <a:lnTo>
                          <a:pt x="13" y="36"/>
                        </a:lnTo>
                        <a:lnTo>
                          <a:pt x="10" y="30"/>
                        </a:lnTo>
                        <a:lnTo>
                          <a:pt x="8" y="23"/>
                        </a:lnTo>
                        <a:lnTo>
                          <a:pt x="6" y="19"/>
                        </a:lnTo>
                        <a:lnTo>
                          <a:pt x="3" y="11"/>
                        </a:lnTo>
                        <a:lnTo>
                          <a:pt x="1" y="5"/>
                        </a:lnTo>
                        <a:lnTo>
                          <a:pt x="0" y="0"/>
                        </a:lnTo>
                        <a:lnTo>
                          <a:pt x="1" y="4"/>
                        </a:lnTo>
                        <a:lnTo>
                          <a:pt x="1" y="8"/>
                        </a:lnTo>
                        <a:lnTo>
                          <a:pt x="1" y="14"/>
                        </a:lnTo>
                        <a:lnTo>
                          <a:pt x="1" y="20"/>
                        </a:lnTo>
                        <a:lnTo>
                          <a:pt x="1" y="26"/>
                        </a:lnTo>
                        <a:lnTo>
                          <a:pt x="3" y="33"/>
                        </a:lnTo>
                        <a:lnTo>
                          <a:pt x="3" y="40"/>
                        </a:lnTo>
                        <a:lnTo>
                          <a:pt x="4" y="48"/>
                        </a:lnTo>
                        <a:lnTo>
                          <a:pt x="19" y="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3" name=""/>
                  <p:cNvSpPr/>
                  <p:nvPr/>
                </p:nvSpPr>
                <p:spPr>
                  <a:xfrm>
                    <a:off x="4019040" y="5156640"/>
                    <a:ext cx="116280" cy="33840"/>
                  </a:xfrm>
                  <a:custGeom>
                    <a:avLst/>
                    <a:gdLst/>
                    <a:ahLst/>
                    <a:rect l="l" t="t" r="r" b="b"/>
                    <a:pathLst>
                      <a:path w="2024" h="644">
                        <a:moveTo>
                          <a:pt x="2024" y="644"/>
                        </a:moveTo>
                        <a:lnTo>
                          <a:pt x="2020" y="639"/>
                        </a:lnTo>
                        <a:lnTo>
                          <a:pt x="2017" y="633"/>
                        </a:lnTo>
                        <a:lnTo>
                          <a:pt x="2014" y="629"/>
                        </a:lnTo>
                        <a:lnTo>
                          <a:pt x="2012" y="622"/>
                        </a:lnTo>
                        <a:lnTo>
                          <a:pt x="2011" y="616"/>
                        </a:lnTo>
                        <a:lnTo>
                          <a:pt x="2009" y="609"/>
                        </a:lnTo>
                        <a:lnTo>
                          <a:pt x="2008" y="603"/>
                        </a:lnTo>
                        <a:lnTo>
                          <a:pt x="2006" y="596"/>
                        </a:lnTo>
                        <a:lnTo>
                          <a:pt x="2006" y="590"/>
                        </a:lnTo>
                        <a:lnTo>
                          <a:pt x="2005" y="582"/>
                        </a:lnTo>
                        <a:lnTo>
                          <a:pt x="2004" y="577"/>
                        </a:lnTo>
                        <a:lnTo>
                          <a:pt x="2001" y="569"/>
                        </a:lnTo>
                        <a:lnTo>
                          <a:pt x="1998" y="564"/>
                        </a:lnTo>
                        <a:lnTo>
                          <a:pt x="1995" y="558"/>
                        </a:lnTo>
                        <a:lnTo>
                          <a:pt x="1992" y="552"/>
                        </a:lnTo>
                        <a:lnTo>
                          <a:pt x="1987" y="548"/>
                        </a:lnTo>
                        <a:lnTo>
                          <a:pt x="1885" y="622"/>
                        </a:lnTo>
                        <a:lnTo>
                          <a:pt x="1872" y="617"/>
                        </a:lnTo>
                        <a:lnTo>
                          <a:pt x="1864" y="613"/>
                        </a:lnTo>
                        <a:lnTo>
                          <a:pt x="1858" y="607"/>
                        </a:lnTo>
                        <a:lnTo>
                          <a:pt x="1853" y="600"/>
                        </a:lnTo>
                        <a:lnTo>
                          <a:pt x="1852" y="591"/>
                        </a:lnTo>
                        <a:lnTo>
                          <a:pt x="1852" y="584"/>
                        </a:lnTo>
                        <a:lnTo>
                          <a:pt x="1853" y="575"/>
                        </a:lnTo>
                        <a:lnTo>
                          <a:pt x="1855" y="566"/>
                        </a:lnTo>
                        <a:lnTo>
                          <a:pt x="1856" y="558"/>
                        </a:lnTo>
                        <a:lnTo>
                          <a:pt x="1856" y="549"/>
                        </a:lnTo>
                        <a:lnTo>
                          <a:pt x="1856" y="542"/>
                        </a:lnTo>
                        <a:lnTo>
                          <a:pt x="1853" y="534"/>
                        </a:lnTo>
                        <a:lnTo>
                          <a:pt x="1851" y="529"/>
                        </a:lnTo>
                        <a:lnTo>
                          <a:pt x="1843" y="524"/>
                        </a:lnTo>
                        <a:lnTo>
                          <a:pt x="1833" y="521"/>
                        </a:lnTo>
                        <a:lnTo>
                          <a:pt x="1820" y="520"/>
                        </a:lnTo>
                        <a:lnTo>
                          <a:pt x="1821" y="507"/>
                        </a:lnTo>
                        <a:lnTo>
                          <a:pt x="1823" y="494"/>
                        </a:lnTo>
                        <a:lnTo>
                          <a:pt x="1827" y="481"/>
                        </a:lnTo>
                        <a:lnTo>
                          <a:pt x="1832" y="466"/>
                        </a:lnTo>
                        <a:lnTo>
                          <a:pt x="1836" y="451"/>
                        </a:lnTo>
                        <a:lnTo>
                          <a:pt x="1842" y="438"/>
                        </a:lnTo>
                        <a:lnTo>
                          <a:pt x="1849" y="424"/>
                        </a:lnTo>
                        <a:lnTo>
                          <a:pt x="1855" y="409"/>
                        </a:lnTo>
                        <a:lnTo>
                          <a:pt x="1862" y="395"/>
                        </a:lnTo>
                        <a:lnTo>
                          <a:pt x="1869" y="380"/>
                        </a:lnTo>
                        <a:lnTo>
                          <a:pt x="1878" y="365"/>
                        </a:lnTo>
                        <a:lnTo>
                          <a:pt x="1885" y="351"/>
                        </a:lnTo>
                        <a:lnTo>
                          <a:pt x="1893" y="338"/>
                        </a:lnTo>
                        <a:lnTo>
                          <a:pt x="1900" y="325"/>
                        </a:lnTo>
                        <a:lnTo>
                          <a:pt x="1907" y="312"/>
                        </a:lnTo>
                        <a:lnTo>
                          <a:pt x="1915" y="300"/>
                        </a:lnTo>
                        <a:lnTo>
                          <a:pt x="1912" y="301"/>
                        </a:lnTo>
                        <a:lnTo>
                          <a:pt x="1906" y="307"/>
                        </a:lnTo>
                        <a:lnTo>
                          <a:pt x="1897" y="314"/>
                        </a:lnTo>
                        <a:lnTo>
                          <a:pt x="1885" y="323"/>
                        </a:lnTo>
                        <a:lnTo>
                          <a:pt x="1872" y="330"/>
                        </a:lnTo>
                        <a:lnTo>
                          <a:pt x="1861" y="339"/>
                        </a:lnTo>
                        <a:lnTo>
                          <a:pt x="1849" y="345"/>
                        </a:lnTo>
                        <a:lnTo>
                          <a:pt x="1840" y="348"/>
                        </a:lnTo>
                        <a:lnTo>
                          <a:pt x="1830" y="364"/>
                        </a:lnTo>
                        <a:lnTo>
                          <a:pt x="1820" y="380"/>
                        </a:lnTo>
                        <a:lnTo>
                          <a:pt x="1810" y="395"/>
                        </a:lnTo>
                        <a:lnTo>
                          <a:pt x="1801" y="409"/>
                        </a:lnTo>
                        <a:lnTo>
                          <a:pt x="1792" y="424"/>
                        </a:lnTo>
                        <a:lnTo>
                          <a:pt x="1784" y="438"/>
                        </a:lnTo>
                        <a:lnTo>
                          <a:pt x="1773" y="451"/>
                        </a:lnTo>
                        <a:lnTo>
                          <a:pt x="1766" y="464"/>
                        </a:lnTo>
                        <a:lnTo>
                          <a:pt x="1757" y="479"/>
                        </a:lnTo>
                        <a:lnTo>
                          <a:pt x="1749" y="492"/>
                        </a:lnTo>
                        <a:lnTo>
                          <a:pt x="1741" y="507"/>
                        </a:lnTo>
                        <a:lnTo>
                          <a:pt x="1733" y="521"/>
                        </a:lnTo>
                        <a:lnTo>
                          <a:pt x="1725" y="534"/>
                        </a:lnTo>
                        <a:lnTo>
                          <a:pt x="1716" y="550"/>
                        </a:lnTo>
                        <a:lnTo>
                          <a:pt x="1708" y="565"/>
                        </a:lnTo>
                        <a:lnTo>
                          <a:pt x="1699" y="581"/>
                        </a:lnTo>
                        <a:lnTo>
                          <a:pt x="1699" y="580"/>
                        </a:lnTo>
                        <a:lnTo>
                          <a:pt x="1698" y="574"/>
                        </a:lnTo>
                        <a:lnTo>
                          <a:pt x="1695" y="568"/>
                        </a:lnTo>
                        <a:lnTo>
                          <a:pt x="1692" y="559"/>
                        </a:lnTo>
                        <a:lnTo>
                          <a:pt x="1689" y="550"/>
                        </a:lnTo>
                        <a:lnTo>
                          <a:pt x="1684" y="542"/>
                        </a:lnTo>
                        <a:lnTo>
                          <a:pt x="1680" y="534"/>
                        </a:lnTo>
                        <a:lnTo>
                          <a:pt x="1674" y="530"/>
                        </a:lnTo>
                        <a:lnTo>
                          <a:pt x="1679" y="524"/>
                        </a:lnTo>
                        <a:lnTo>
                          <a:pt x="1683" y="518"/>
                        </a:lnTo>
                        <a:lnTo>
                          <a:pt x="1687" y="513"/>
                        </a:lnTo>
                        <a:lnTo>
                          <a:pt x="1692" y="505"/>
                        </a:lnTo>
                        <a:lnTo>
                          <a:pt x="1698" y="498"/>
                        </a:lnTo>
                        <a:lnTo>
                          <a:pt x="1703" y="489"/>
                        </a:lnTo>
                        <a:lnTo>
                          <a:pt x="1711" y="481"/>
                        </a:lnTo>
                        <a:lnTo>
                          <a:pt x="1716" y="470"/>
                        </a:lnTo>
                        <a:lnTo>
                          <a:pt x="1724" y="462"/>
                        </a:lnTo>
                        <a:lnTo>
                          <a:pt x="1733" y="450"/>
                        </a:lnTo>
                        <a:lnTo>
                          <a:pt x="1740" y="440"/>
                        </a:lnTo>
                        <a:lnTo>
                          <a:pt x="1749" y="428"/>
                        </a:lnTo>
                        <a:lnTo>
                          <a:pt x="1756" y="418"/>
                        </a:lnTo>
                        <a:lnTo>
                          <a:pt x="1765" y="406"/>
                        </a:lnTo>
                        <a:lnTo>
                          <a:pt x="1775" y="393"/>
                        </a:lnTo>
                        <a:lnTo>
                          <a:pt x="1784" y="381"/>
                        </a:lnTo>
                        <a:lnTo>
                          <a:pt x="1794" y="368"/>
                        </a:lnTo>
                        <a:lnTo>
                          <a:pt x="1802" y="355"/>
                        </a:lnTo>
                        <a:lnTo>
                          <a:pt x="1813" y="342"/>
                        </a:lnTo>
                        <a:lnTo>
                          <a:pt x="1823" y="329"/>
                        </a:lnTo>
                        <a:lnTo>
                          <a:pt x="1835" y="316"/>
                        </a:lnTo>
                        <a:lnTo>
                          <a:pt x="1845" y="301"/>
                        </a:lnTo>
                        <a:lnTo>
                          <a:pt x="1855" y="288"/>
                        </a:lnTo>
                        <a:lnTo>
                          <a:pt x="1865" y="275"/>
                        </a:lnTo>
                        <a:lnTo>
                          <a:pt x="1877" y="261"/>
                        </a:lnTo>
                        <a:lnTo>
                          <a:pt x="1887" y="247"/>
                        </a:lnTo>
                        <a:lnTo>
                          <a:pt x="1897" y="233"/>
                        </a:lnTo>
                        <a:lnTo>
                          <a:pt x="1909" y="220"/>
                        </a:lnTo>
                        <a:lnTo>
                          <a:pt x="1919" y="207"/>
                        </a:lnTo>
                        <a:lnTo>
                          <a:pt x="1931" y="192"/>
                        </a:lnTo>
                        <a:lnTo>
                          <a:pt x="1941" y="179"/>
                        </a:lnTo>
                        <a:lnTo>
                          <a:pt x="1953" y="166"/>
                        </a:lnTo>
                        <a:lnTo>
                          <a:pt x="1951" y="167"/>
                        </a:lnTo>
                        <a:lnTo>
                          <a:pt x="1947" y="170"/>
                        </a:lnTo>
                        <a:lnTo>
                          <a:pt x="1941" y="176"/>
                        </a:lnTo>
                        <a:lnTo>
                          <a:pt x="1934" y="185"/>
                        </a:lnTo>
                        <a:lnTo>
                          <a:pt x="1923" y="194"/>
                        </a:lnTo>
                        <a:lnTo>
                          <a:pt x="1913" y="205"/>
                        </a:lnTo>
                        <a:lnTo>
                          <a:pt x="1900" y="217"/>
                        </a:lnTo>
                        <a:lnTo>
                          <a:pt x="1887" y="230"/>
                        </a:lnTo>
                        <a:lnTo>
                          <a:pt x="1872" y="243"/>
                        </a:lnTo>
                        <a:lnTo>
                          <a:pt x="1858" y="258"/>
                        </a:lnTo>
                        <a:lnTo>
                          <a:pt x="1843" y="271"/>
                        </a:lnTo>
                        <a:lnTo>
                          <a:pt x="1827" y="285"/>
                        </a:lnTo>
                        <a:lnTo>
                          <a:pt x="1813" y="300"/>
                        </a:lnTo>
                        <a:lnTo>
                          <a:pt x="1798" y="313"/>
                        </a:lnTo>
                        <a:lnTo>
                          <a:pt x="1784" y="325"/>
                        </a:lnTo>
                        <a:lnTo>
                          <a:pt x="1769" y="336"/>
                        </a:lnTo>
                        <a:lnTo>
                          <a:pt x="1614" y="482"/>
                        </a:lnTo>
                        <a:lnTo>
                          <a:pt x="1606" y="473"/>
                        </a:lnTo>
                        <a:lnTo>
                          <a:pt x="1604" y="463"/>
                        </a:lnTo>
                        <a:lnTo>
                          <a:pt x="1604" y="456"/>
                        </a:lnTo>
                        <a:lnTo>
                          <a:pt x="1604" y="447"/>
                        </a:lnTo>
                        <a:lnTo>
                          <a:pt x="1607" y="440"/>
                        </a:lnTo>
                        <a:lnTo>
                          <a:pt x="1610" y="432"/>
                        </a:lnTo>
                        <a:lnTo>
                          <a:pt x="1613" y="425"/>
                        </a:lnTo>
                        <a:lnTo>
                          <a:pt x="1617" y="419"/>
                        </a:lnTo>
                        <a:lnTo>
                          <a:pt x="1622" y="414"/>
                        </a:lnTo>
                        <a:lnTo>
                          <a:pt x="1628" y="408"/>
                        </a:lnTo>
                        <a:lnTo>
                          <a:pt x="1633" y="402"/>
                        </a:lnTo>
                        <a:lnTo>
                          <a:pt x="1639" y="397"/>
                        </a:lnTo>
                        <a:lnTo>
                          <a:pt x="1645" y="392"/>
                        </a:lnTo>
                        <a:lnTo>
                          <a:pt x="1651" y="387"/>
                        </a:lnTo>
                        <a:lnTo>
                          <a:pt x="1658" y="381"/>
                        </a:lnTo>
                        <a:lnTo>
                          <a:pt x="1664" y="376"/>
                        </a:lnTo>
                        <a:lnTo>
                          <a:pt x="1670" y="371"/>
                        </a:lnTo>
                        <a:lnTo>
                          <a:pt x="1680" y="357"/>
                        </a:lnTo>
                        <a:lnTo>
                          <a:pt x="1690" y="341"/>
                        </a:lnTo>
                        <a:lnTo>
                          <a:pt x="1700" y="326"/>
                        </a:lnTo>
                        <a:lnTo>
                          <a:pt x="1711" y="310"/>
                        </a:lnTo>
                        <a:lnTo>
                          <a:pt x="1721" y="294"/>
                        </a:lnTo>
                        <a:lnTo>
                          <a:pt x="1731" y="278"/>
                        </a:lnTo>
                        <a:lnTo>
                          <a:pt x="1740" y="261"/>
                        </a:lnTo>
                        <a:lnTo>
                          <a:pt x="1749" y="245"/>
                        </a:lnTo>
                        <a:lnTo>
                          <a:pt x="1756" y="227"/>
                        </a:lnTo>
                        <a:lnTo>
                          <a:pt x="1762" y="211"/>
                        </a:lnTo>
                        <a:lnTo>
                          <a:pt x="1765" y="194"/>
                        </a:lnTo>
                        <a:lnTo>
                          <a:pt x="1766" y="176"/>
                        </a:lnTo>
                        <a:lnTo>
                          <a:pt x="1765" y="160"/>
                        </a:lnTo>
                        <a:lnTo>
                          <a:pt x="1762" y="143"/>
                        </a:lnTo>
                        <a:lnTo>
                          <a:pt x="1754" y="127"/>
                        </a:lnTo>
                        <a:lnTo>
                          <a:pt x="1744" y="111"/>
                        </a:lnTo>
                        <a:lnTo>
                          <a:pt x="1708" y="240"/>
                        </a:lnTo>
                        <a:lnTo>
                          <a:pt x="1696" y="261"/>
                        </a:lnTo>
                        <a:lnTo>
                          <a:pt x="1683" y="280"/>
                        </a:lnTo>
                        <a:lnTo>
                          <a:pt x="1668" y="300"/>
                        </a:lnTo>
                        <a:lnTo>
                          <a:pt x="1654" y="319"/>
                        </a:lnTo>
                        <a:lnTo>
                          <a:pt x="1638" y="338"/>
                        </a:lnTo>
                        <a:lnTo>
                          <a:pt x="1622" y="355"/>
                        </a:lnTo>
                        <a:lnTo>
                          <a:pt x="1603" y="373"/>
                        </a:lnTo>
                        <a:lnTo>
                          <a:pt x="1585" y="389"/>
                        </a:lnTo>
                        <a:lnTo>
                          <a:pt x="1566" y="403"/>
                        </a:lnTo>
                        <a:lnTo>
                          <a:pt x="1546" y="416"/>
                        </a:lnTo>
                        <a:lnTo>
                          <a:pt x="1526" y="428"/>
                        </a:lnTo>
                        <a:lnTo>
                          <a:pt x="1505" y="438"/>
                        </a:lnTo>
                        <a:lnTo>
                          <a:pt x="1483" y="446"/>
                        </a:lnTo>
                        <a:lnTo>
                          <a:pt x="1462" y="451"/>
                        </a:lnTo>
                        <a:lnTo>
                          <a:pt x="1440" y="454"/>
                        </a:lnTo>
                        <a:lnTo>
                          <a:pt x="1418" y="454"/>
                        </a:lnTo>
                        <a:lnTo>
                          <a:pt x="1418" y="447"/>
                        </a:lnTo>
                        <a:lnTo>
                          <a:pt x="1418" y="440"/>
                        </a:lnTo>
                        <a:lnTo>
                          <a:pt x="1421" y="432"/>
                        </a:lnTo>
                        <a:lnTo>
                          <a:pt x="1422" y="427"/>
                        </a:lnTo>
                        <a:lnTo>
                          <a:pt x="1427" y="422"/>
                        </a:lnTo>
                        <a:lnTo>
                          <a:pt x="1431" y="418"/>
                        </a:lnTo>
                        <a:lnTo>
                          <a:pt x="1435" y="414"/>
                        </a:lnTo>
                        <a:lnTo>
                          <a:pt x="1440" y="409"/>
                        </a:lnTo>
                        <a:lnTo>
                          <a:pt x="1445" y="405"/>
                        </a:lnTo>
                        <a:lnTo>
                          <a:pt x="1450" y="402"/>
                        </a:lnTo>
                        <a:lnTo>
                          <a:pt x="1456" y="397"/>
                        </a:lnTo>
                        <a:lnTo>
                          <a:pt x="1460" y="393"/>
                        </a:lnTo>
                        <a:lnTo>
                          <a:pt x="1464" y="389"/>
                        </a:lnTo>
                        <a:lnTo>
                          <a:pt x="1469" y="383"/>
                        </a:lnTo>
                        <a:lnTo>
                          <a:pt x="1472" y="377"/>
                        </a:lnTo>
                        <a:lnTo>
                          <a:pt x="1475" y="371"/>
                        </a:lnTo>
                        <a:lnTo>
                          <a:pt x="1473" y="368"/>
                        </a:lnTo>
                        <a:lnTo>
                          <a:pt x="1470" y="367"/>
                        </a:lnTo>
                        <a:lnTo>
                          <a:pt x="1469" y="365"/>
                        </a:lnTo>
                        <a:lnTo>
                          <a:pt x="1466" y="363"/>
                        </a:lnTo>
                        <a:lnTo>
                          <a:pt x="1464" y="361"/>
                        </a:lnTo>
                        <a:lnTo>
                          <a:pt x="1462" y="361"/>
                        </a:lnTo>
                        <a:lnTo>
                          <a:pt x="1459" y="361"/>
                        </a:lnTo>
                        <a:lnTo>
                          <a:pt x="1456" y="361"/>
                        </a:lnTo>
                        <a:lnTo>
                          <a:pt x="1456" y="259"/>
                        </a:lnTo>
                        <a:lnTo>
                          <a:pt x="1447" y="259"/>
                        </a:lnTo>
                        <a:lnTo>
                          <a:pt x="1443" y="266"/>
                        </a:lnTo>
                        <a:lnTo>
                          <a:pt x="1440" y="274"/>
                        </a:lnTo>
                        <a:lnTo>
                          <a:pt x="1435" y="281"/>
                        </a:lnTo>
                        <a:lnTo>
                          <a:pt x="1432" y="288"/>
                        </a:lnTo>
                        <a:lnTo>
                          <a:pt x="1429" y="297"/>
                        </a:lnTo>
                        <a:lnTo>
                          <a:pt x="1427" y="304"/>
                        </a:lnTo>
                        <a:lnTo>
                          <a:pt x="1422" y="313"/>
                        </a:lnTo>
                        <a:lnTo>
                          <a:pt x="1421" y="320"/>
                        </a:lnTo>
                        <a:lnTo>
                          <a:pt x="1418" y="328"/>
                        </a:lnTo>
                        <a:lnTo>
                          <a:pt x="1413" y="336"/>
                        </a:lnTo>
                        <a:lnTo>
                          <a:pt x="1411" y="344"/>
                        </a:lnTo>
                        <a:lnTo>
                          <a:pt x="1408" y="351"/>
                        </a:lnTo>
                        <a:lnTo>
                          <a:pt x="1403" y="358"/>
                        </a:lnTo>
                        <a:lnTo>
                          <a:pt x="1400" y="365"/>
                        </a:lnTo>
                        <a:lnTo>
                          <a:pt x="1396" y="373"/>
                        </a:lnTo>
                        <a:lnTo>
                          <a:pt x="1392" y="380"/>
                        </a:lnTo>
                        <a:lnTo>
                          <a:pt x="1374" y="386"/>
                        </a:lnTo>
                        <a:lnTo>
                          <a:pt x="1357" y="389"/>
                        </a:lnTo>
                        <a:lnTo>
                          <a:pt x="1339" y="390"/>
                        </a:lnTo>
                        <a:lnTo>
                          <a:pt x="1322" y="389"/>
                        </a:lnTo>
                        <a:lnTo>
                          <a:pt x="1304" y="386"/>
                        </a:lnTo>
                        <a:lnTo>
                          <a:pt x="1287" y="380"/>
                        </a:lnTo>
                        <a:lnTo>
                          <a:pt x="1269" y="376"/>
                        </a:lnTo>
                        <a:lnTo>
                          <a:pt x="1252" y="370"/>
                        </a:lnTo>
                        <a:lnTo>
                          <a:pt x="1236" y="365"/>
                        </a:lnTo>
                        <a:lnTo>
                          <a:pt x="1218" y="360"/>
                        </a:lnTo>
                        <a:lnTo>
                          <a:pt x="1202" y="357"/>
                        </a:lnTo>
                        <a:lnTo>
                          <a:pt x="1186" y="355"/>
                        </a:lnTo>
                        <a:lnTo>
                          <a:pt x="1172" y="357"/>
                        </a:lnTo>
                        <a:lnTo>
                          <a:pt x="1157" y="360"/>
                        </a:lnTo>
                        <a:lnTo>
                          <a:pt x="1142" y="365"/>
                        </a:lnTo>
                        <a:lnTo>
                          <a:pt x="1129" y="376"/>
                        </a:lnTo>
                        <a:lnTo>
                          <a:pt x="1147" y="384"/>
                        </a:lnTo>
                        <a:lnTo>
                          <a:pt x="1164" y="390"/>
                        </a:lnTo>
                        <a:lnTo>
                          <a:pt x="1182" y="395"/>
                        </a:lnTo>
                        <a:lnTo>
                          <a:pt x="1201" y="397"/>
                        </a:lnTo>
                        <a:lnTo>
                          <a:pt x="1220" y="400"/>
                        </a:lnTo>
                        <a:lnTo>
                          <a:pt x="1239" y="402"/>
                        </a:lnTo>
                        <a:lnTo>
                          <a:pt x="1258" y="403"/>
                        </a:lnTo>
                        <a:lnTo>
                          <a:pt x="1275" y="405"/>
                        </a:lnTo>
                        <a:lnTo>
                          <a:pt x="1294" y="406"/>
                        </a:lnTo>
                        <a:lnTo>
                          <a:pt x="1310" y="409"/>
                        </a:lnTo>
                        <a:lnTo>
                          <a:pt x="1326" y="412"/>
                        </a:lnTo>
                        <a:lnTo>
                          <a:pt x="1341" y="418"/>
                        </a:lnTo>
                        <a:lnTo>
                          <a:pt x="1354" y="425"/>
                        </a:lnTo>
                        <a:lnTo>
                          <a:pt x="1365" y="435"/>
                        </a:lnTo>
                        <a:lnTo>
                          <a:pt x="1374" y="447"/>
                        </a:lnTo>
                        <a:lnTo>
                          <a:pt x="1381" y="463"/>
                        </a:lnTo>
                        <a:lnTo>
                          <a:pt x="1365" y="466"/>
                        </a:lnTo>
                        <a:lnTo>
                          <a:pt x="1348" y="469"/>
                        </a:lnTo>
                        <a:lnTo>
                          <a:pt x="1330" y="470"/>
                        </a:lnTo>
                        <a:lnTo>
                          <a:pt x="1311" y="472"/>
                        </a:lnTo>
                        <a:lnTo>
                          <a:pt x="1292" y="473"/>
                        </a:lnTo>
                        <a:lnTo>
                          <a:pt x="1274" y="473"/>
                        </a:lnTo>
                        <a:lnTo>
                          <a:pt x="1255" y="472"/>
                        </a:lnTo>
                        <a:lnTo>
                          <a:pt x="1234" y="472"/>
                        </a:lnTo>
                        <a:lnTo>
                          <a:pt x="1215" y="469"/>
                        </a:lnTo>
                        <a:lnTo>
                          <a:pt x="1196" y="466"/>
                        </a:lnTo>
                        <a:lnTo>
                          <a:pt x="1177" y="462"/>
                        </a:lnTo>
                        <a:lnTo>
                          <a:pt x="1158" y="457"/>
                        </a:lnTo>
                        <a:lnTo>
                          <a:pt x="1141" y="451"/>
                        </a:lnTo>
                        <a:lnTo>
                          <a:pt x="1123" y="444"/>
                        </a:lnTo>
                        <a:lnTo>
                          <a:pt x="1107" y="435"/>
                        </a:lnTo>
                        <a:lnTo>
                          <a:pt x="1091" y="427"/>
                        </a:lnTo>
                        <a:lnTo>
                          <a:pt x="1089" y="412"/>
                        </a:lnTo>
                        <a:lnTo>
                          <a:pt x="1086" y="400"/>
                        </a:lnTo>
                        <a:lnTo>
                          <a:pt x="1084" y="386"/>
                        </a:lnTo>
                        <a:lnTo>
                          <a:pt x="1083" y="373"/>
                        </a:lnTo>
                        <a:lnTo>
                          <a:pt x="1083" y="358"/>
                        </a:lnTo>
                        <a:lnTo>
                          <a:pt x="1083" y="345"/>
                        </a:lnTo>
                        <a:lnTo>
                          <a:pt x="1084" y="332"/>
                        </a:lnTo>
                        <a:lnTo>
                          <a:pt x="1086" y="317"/>
                        </a:lnTo>
                        <a:lnTo>
                          <a:pt x="1090" y="304"/>
                        </a:lnTo>
                        <a:lnTo>
                          <a:pt x="1093" y="291"/>
                        </a:lnTo>
                        <a:lnTo>
                          <a:pt x="1097" y="280"/>
                        </a:lnTo>
                        <a:lnTo>
                          <a:pt x="1103" y="266"/>
                        </a:lnTo>
                        <a:lnTo>
                          <a:pt x="1107" y="255"/>
                        </a:lnTo>
                        <a:lnTo>
                          <a:pt x="1115" y="243"/>
                        </a:lnTo>
                        <a:lnTo>
                          <a:pt x="1122" y="231"/>
                        </a:lnTo>
                        <a:lnTo>
                          <a:pt x="1129" y="221"/>
                        </a:lnTo>
                        <a:lnTo>
                          <a:pt x="1147" y="220"/>
                        </a:lnTo>
                        <a:lnTo>
                          <a:pt x="1163" y="218"/>
                        </a:lnTo>
                        <a:lnTo>
                          <a:pt x="1179" y="218"/>
                        </a:lnTo>
                        <a:lnTo>
                          <a:pt x="1195" y="217"/>
                        </a:lnTo>
                        <a:lnTo>
                          <a:pt x="1212" y="215"/>
                        </a:lnTo>
                        <a:lnTo>
                          <a:pt x="1230" y="215"/>
                        </a:lnTo>
                        <a:lnTo>
                          <a:pt x="1247" y="214"/>
                        </a:lnTo>
                        <a:lnTo>
                          <a:pt x="1265" y="214"/>
                        </a:lnTo>
                        <a:lnTo>
                          <a:pt x="1282" y="213"/>
                        </a:lnTo>
                        <a:lnTo>
                          <a:pt x="1300" y="213"/>
                        </a:lnTo>
                        <a:lnTo>
                          <a:pt x="1319" y="213"/>
                        </a:lnTo>
                        <a:lnTo>
                          <a:pt x="1336" y="211"/>
                        </a:lnTo>
                        <a:lnTo>
                          <a:pt x="1354" y="211"/>
                        </a:lnTo>
                        <a:lnTo>
                          <a:pt x="1373" y="211"/>
                        </a:lnTo>
                        <a:lnTo>
                          <a:pt x="1390" y="211"/>
                        </a:lnTo>
                        <a:lnTo>
                          <a:pt x="1409" y="211"/>
                        </a:lnTo>
                        <a:lnTo>
                          <a:pt x="1428" y="211"/>
                        </a:lnTo>
                        <a:lnTo>
                          <a:pt x="1445" y="211"/>
                        </a:lnTo>
                        <a:lnTo>
                          <a:pt x="1464" y="211"/>
                        </a:lnTo>
                        <a:lnTo>
                          <a:pt x="1482" y="211"/>
                        </a:lnTo>
                        <a:lnTo>
                          <a:pt x="1499" y="213"/>
                        </a:lnTo>
                        <a:lnTo>
                          <a:pt x="1518" y="213"/>
                        </a:lnTo>
                        <a:lnTo>
                          <a:pt x="1536" y="213"/>
                        </a:lnTo>
                        <a:lnTo>
                          <a:pt x="1553" y="214"/>
                        </a:lnTo>
                        <a:lnTo>
                          <a:pt x="1572" y="214"/>
                        </a:lnTo>
                        <a:lnTo>
                          <a:pt x="1588" y="215"/>
                        </a:lnTo>
                        <a:lnTo>
                          <a:pt x="1606" y="215"/>
                        </a:lnTo>
                        <a:lnTo>
                          <a:pt x="1623" y="217"/>
                        </a:lnTo>
                        <a:lnTo>
                          <a:pt x="1641" y="218"/>
                        </a:lnTo>
                        <a:lnTo>
                          <a:pt x="1657" y="218"/>
                        </a:lnTo>
                        <a:lnTo>
                          <a:pt x="1673" y="220"/>
                        </a:lnTo>
                        <a:lnTo>
                          <a:pt x="1689" y="221"/>
                        </a:lnTo>
                        <a:lnTo>
                          <a:pt x="1689" y="194"/>
                        </a:lnTo>
                        <a:lnTo>
                          <a:pt x="1676" y="185"/>
                        </a:lnTo>
                        <a:lnTo>
                          <a:pt x="1661" y="176"/>
                        </a:lnTo>
                        <a:lnTo>
                          <a:pt x="1647" y="169"/>
                        </a:lnTo>
                        <a:lnTo>
                          <a:pt x="1632" y="163"/>
                        </a:lnTo>
                        <a:lnTo>
                          <a:pt x="1617" y="157"/>
                        </a:lnTo>
                        <a:lnTo>
                          <a:pt x="1601" y="151"/>
                        </a:lnTo>
                        <a:lnTo>
                          <a:pt x="1587" y="147"/>
                        </a:lnTo>
                        <a:lnTo>
                          <a:pt x="1571" y="144"/>
                        </a:lnTo>
                        <a:lnTo>
                          <a:pt x="1553" y="141"/>
                        </a:lnTo>
                        <a:lnTo>
                          <a:pt x="1537" y="138"/>
                        </a:lnTo>
                        <a:lnTo>
                          <a:pt x="1521" y="137"/>
                        </a:lnTo>
                        <a:lnTo>
                          <a:pt x="1504" y="135"/>
                        </a:lnTo>
                        <a:lnTo>
                          <a:pt x="1488" y="134"/>
                        </a:lnTo>
                        <a:lnTo>
                          <a:pt x="1470" y="134"/>
                        </a:lnTo>
                        <a:lnTo>
                          <a:pt x="1453" y="134"/>
                        </a:lnTo>
                        <a:lnTo>
                          <a:pt x="1435" y="134"/>
                        </a:lnTo>
                        <a:lnTo>
                          <a:pt x="1418" y="134"/>
                        </a:lnTo>
                        <a:lnTo>
                          <a:pt x="1400" y="134"/>
                        </a:lnTo>
                        <a:lnTo>
                          <a:pt x="1383" y="135"/>
                        </a:lnTo>
                        <a:lnTo>
                          <a:pt x="1367" y="137"/>
                        </a:lnTo>
                        <a:lnTo>
                          <a:pt x="1348" y="137"/>
                        </a:lnTo>
                        <a:lnTo>
                          <a:pt x="1332" y="138"/>
                        </a:lnTo>
                        <a:lnTo>
                          <a:pt x="1314" y="138"/>
                        </a:lnTo>
                        <a:lnTo>
                          <a:pt x="1297" y="140"/>
                        </a:lnTo>
                        <a:lnTo>
                          <a:pt x="1279" y="140"/>
                        </a:lnTo>
                        <a:lnTo>
                          <a:pt x="1263" y="140"/>
                        </a:lnTo>
                        <a:lnTo>
                          <a:pt x="1246" y="141"/>
                        </a:lnTo>
                        <a:lnTo>
                          <a:pt x="1230" y="141"/>
                        </a:lnTo>
                        <a:lnTo>
                          <a:pt x="1214" y="140"/>
                        </a:lnTo>
                        <a:lnTo>
                          <a:pt x="1198" y="140"/>
                        </a:lnTo>
                        <a:lnTo>
                          <a:pt x="1183" y="138"/>
                        </a:lnTo>
                        <a:lnTo>
                          <a:pt x="1167" y="137"/>
                        </a:lnTo>
                        <a:lnTo>
                          <a:pt x="1164" y="129"/>
                        </a:lnTo>
                        <a:lnTo>
                          <a:pt x="1166" y="121"/>
                        </a:lnTo>
                        <a:lnTo>
                          <a:pt x="1167" y="112"/>
                        </a:lnTo>
                        <a:lnTo>
                          <a:pt x="1170" y="105"/>
                        </a:lnTo>
                        <a:lnTo>
                          <a:pt x="1174" y="97"/>
                        </a:lnTo>
                        <a:lnTo>
                          <a:pt x="1179" y="90"/>
                        </a:lnTo>
                        <a:lnTo>
                          <a:pt x="1185" y="83"/>
                        </a:lnTo>
                        <a:lnTo>
                          <a:pt x="1189" y="76"/>
                        </a:lnTo>
                        <a:lnTo>
                          <a:pt x="1193" y="70"/>
                        </a:lnTo>
                        <a:lnTo>
                          <a:pt x="1198" y="62"/>
                        </a:lnTo>
                        <a:lnTo>
                          <a:pt x="1201" y="55"/>
                        </a:lnTo>
                        <a:lnTo>
                          <a:pt x="1202" y="49"/>
                        </a:lnTo>
                        <a:lnTo>
                          <a:pt x="1201" y="44"/>
                        </a:lnTo>
                        <a:lnTo>
                          <a:pt x="1199" y="38"/>
                        </a:lnTo>
                        <a:lnTo>
                          <a:pt x="1193" y="30"/>
                        </a:lnTo>
                        <a:lnTo>
                          <a:pt x="1186" y="26"/>
                        </a:lnTo>
                        <a:lnTo>
                          <a:pt x="1182" y="30"/>
                        </a:lnTo>
                        <a:lnTo>
                          <a:pt x="1177" y="36"/>
                        </a:lnTo>
                        <a:lnTo>
                          <a:pt x="1172" y="42"/>
                        </a:lnTo>
                        <a:lnTo>
                          <a:pt x="1167" y="48"/>
                        </a:lnTo>
                        <a:lnTo>
                          <a:pt x="1161" y="55"/>
                        </a:lnTo>
                        <a:lnTo>
                          <a:pt x="1156" y="62"/>
                        </a:lnTo>
                        <a:lnTo>
                          <a:pt x="1150" y="71"/>
                        </a:lnTo>
                        <a:lnTo>
                          <a:pt x="1142" y="80"/>
                        </a:lnTo>
                        <a:lnTo>
                          <a:pt x="1137" y="89"/>
                        </a:lnTo>
                        <a:lnTo>
                          <a:pt x="1129" y="97"/>
                        </a:lnTo>
                        <a:lnTo>
                          <a:pt x="1123" y="108"/>
                        </a:lnTo>
                        <a:lnTo>
                          <a:pt x="1116" y="118"/>
                        </a:lnTo>
                        <a:lnTo>
                          <a:pt x="1110" y="129"/>
                        </a:lnTo>
                        <a:lnTo>
                          <a:pt x="1103" y="141"/>
                        </a:lnTo>
                        <a:lnTo>
                          <a:pt x="1097" y="153"/>
                        </a:lnTo>
                        <a:lnTo>
                          <a:pt x="1090" y="164"/>
                        </a:lnTo>
                        <a:lnTo>
                          <a:pt x="1084" y="176"/>
                        </a:lnTo>
                        <a:lnTo>
                          <a:pt x="1078" y="189"/>
                        </a:lnTo>
                        <a:lnTo>
                          <a:pt x="1072" y="202"/>
                        </a:lnTo>
                        <a:lnTo>
                          <a:pt x="1067" y="217"/>
                        </a:lnTo>
                        <a:lnTo>
                          <a:pt x="1061" y="230"/>
                        </a:lnTo>
                        <a:lnTo>
                          <a:pt x="1056" y="245"/>
                        </a:lnTo>
                        <a:lnTo>
                          <a:pt x="1052" y="258"/>
                        </a:lnTo>
                        <a:lnTo>
                          <a:pt x="1048" y="272"/>
                        </a:lnTo>
                        <a:lnTo>
                          <a:pt x="1045" y="288"/>
                        </a:lnTo>
                        <a:lnTo>
                          <a:pt x="1040" y="303"/>
                        </a:lnTo>
                        <a:lnTo>
                          <a:pt x="1039" y="319"/>
                        </a:lnTo>
                        <a:lnTo>
                          <a:pt x="1038" y="335"/>
                        </a:lnTo>
                        <a:lnTo>
                          <a:pt x="1035" y="351"/>
                        </a:lnTo>
                        <a:lnTo>
                          <a:pt x="1035" y="367"/>
                        </a:lnTo>
                        <a:lnTo>
                          <a:pt x="1035" y="383"/>
                        </a:lnTo>
                        <a:lnTo>
                          <a:pt x="1036" y="399"/>
                        </a:lnTo>
                        <a:lnTo>
                          <a:pt x="1032" y="396"/>
                        </a:lnTo>
                        <a:lnTo>
                          <a:pt x="1027" y="395"/>
                        </a:lnTo>
                        <a:lnTo>
                          <a:pt x="1021" y="390"/>
                        </a:lnTo>
                        <a:lnTo>
                          <a:pt x="1016" y="387"/>
                        </a:lnTo>
                        <a:lnTo>
                          <a:pt x="1008" y="383"/>
                        </a:lnTo>
                        <a:lnTo>
                          <a:pt x="1001" y="379"/>
                        </a:lnTo>
                        <a:lnTo>
                          <a:pt x="994" y="374"/>
                        </a:lnTo>
                        <a:lnTo>
                          <a:pt x="987" y="368"/>
                        </a:lnTo>
                        <a:lnTo>
                          <a:pt x="978" y="363"/>
                        </a:lnTo>
                        <a:lnTo>
                          <a:pt x="969" y="357"/>
                        </a:lnTo>
                        <a:lnTo>
                          <a:pt x="960" y="349"/>
                        </a:lnTo>
                        <a:lnTo>
                          <a:pt x="950" y="341"/>
                        </a:lnTo>
                        <a:lnTo>
                          <a:pt x="941" y="332"/>
                        </a:lnTo>
                        <a:lnTo>
                          <a:pt x="931" y="323"/>
                        </a:lnTo>
                        <a:lnTo>
                          <a:pt x="921" y="313"/>
                        </a:lnTo>
                        <a:lnTo>
                          <a:pt x="911" y="303"/>
                        </a:lnTo>
                        <a:lnTo>
                          <a:pt x="901" y="291"/>
                        </a:lnTo>
                        <a:lnTo>
                          <a:pt x="890" y="278"/>
                        </a:lnTo>
                        <a:lnTo>
                          <a:pt x="880" y="265"/>
                        </a:lnTo>
                        <a:lnTo>
                          <a:pt x="870" y="250"/>
                        </a:lnTo>
                        <a:lnTo>
                          <a:pt x="860" y="236"/>
                        </a:lnTo>
                        <a:lnTo>
                          <a:pt x="850" y="220"/>
                        </a:lnTo>
                        <a:lnTo>
                          <a:pt x="839" y="204"/>
                        </a:lnTo>
                        <a:lnTo>
                          <a:pt x="829" y="185"/>
                        </a:lnTo>
                        <a:lnTo>
                          <a:pt x="820" y="166"/>
                        </a:lnTo>
                        <a:lnTo>
                          <a:pt x="810" y="146"/>
                        </a:lnTo>
                        <a:lnTo>
                          <a:pt x="801" y="124"/>
                        </a:lnTo>
                        <a:lnTo>
                          <a:pt x="793" y="102"/>
                        </a:lnTo>
                        <a:lnTo>
                          <a:pt x="784" y="79"/>
                        </a:lnTo>
                        <a:lnTo>
                          <a:pt x="777" y="54"/>
                        </a:lnTo>
                        <a:lnTo>
                          <a:pt x="769" y="28"/>
                        </a:lnTo>
                        <a:lnTo>
                          <a:pt x="762" y="0"/>
                        </a:lnTo>
                        <a:lnTo>
                          <a:pt x="762" y="13"/>
                        </a:lnTo>
                        <a:lnTo>
                          <a:pt x="764" y="25"/>
                        </a:lnTo>
                        <a:lnTo>
                          <a:pt x="765" y="38"/>
                        </a:lnTo>
                        <a:lnTo>
                          <a:pt x="767" y="51"/>
                        </a:lnTo>
                        <a:lnTo>
                          <a:pt x="768" y="64"/>
                        </a:lnTo>
                        <a:lnTo>
                          <a:pt x="771" y="76"/>
                        </a:lnTo>
                        <a:lnTo>
                          <a:pt x="772" y="89"/>
                        </a:lnTo>
                        <a:lnTo>
                          <a:pt x="775" y="102"/>
                        </a:lnTo>
                        <a:lnTo>
                          <a:pt x="778" y="115"/>
                        </a:lnTo>
                        <a:lnTo>
                          <a:pt x="781" y="128"/>
                        </a:lnTo>
                        <a:lnTo>
                          <a:pt x="783" y="141"/>
                        </a:lnTo>
                        <a:lnTo>
                          <a:pt x="785" y="154"/>
                        </a:lnTo>
                        <a:lnTo>
                          <a:pt x="790" y="166"/>
                        </a:lnTo>
                        <a:lnTo>
                          <a:pt x="793" y="179"/>
                        </a:lnTo>
                        <a:lnTo>
                          <a:pt x="796" y="191"/>
                        </a:lnTo>
                        <a:lnTo>
                          <a:pt x="799" y="204"/>
                        </a:lnTo>
                        <a:lnTo>
                          <a:pt x="801" y="215"/>
                        </a:lnTo>
                        <a:lnTo>
                          <a:pt x="806" y="227"/>
                        </a:lnTo>
                        <a:lnTo>
                          <a:pt x="809" y="239"/>
                        </a:lnTo>
                        <a:lnTo>
                          <a:pt x="812" y="249"/>
                        </a:lnTo>
                        <a:lnTo>
                          <a:pt x="815" y="259"/>
                        </a:lnTo>
                        <a:lnTo>
                          <a:pt x="819" y="269"/>
                        </a:lnTo>
                        <a:lnTo>
                          <a:pt x="822" y="280"/>
                        </a:lnTo>
                        <a:lnTo>
                          <a:pt x="825" y="288"/>
                        </a:lnTo>
                        <a:lnTo>
                          <a:pt x="828" y="298"/>
                        </a:lnTo>
                        <a:lnTo>
                          <a:pt x="831" y="306"/>
                        </a:lnTo>
                        <a:lnTo>
                          <a:pt x="834" y="314"/>
                        </a:lnTo>
                        <a:lnTo>
                          <a:pt x="836" y="322"/>
                        </a:lnTo>
                        <a:lnTo>
                          <a:pt x="839" y="329"/>
                        </a:lnTo>
                        <a:lnTo>
                          <a:pt x="841" y="335"/>
                        </a:lnTo>
                        <a:lnTo>
                          <a:pt x="844" y="341"/>
                        </a:lnTo>
                        <a:lnTo>
                          <a:pt x="845" y="345"/>
                        </a:lnTo>
                        <a:lnTo>
                          <a:pt x="835" y="332"/>
                        </a:lnTo>
                        <a:lnTo>
                          <a:pt x="823" y="316"/>
                        </a:lnTo>
                        <a:lnTo>
                          <a:pt x="812" y="300"/>
                        </a:lnTo>
                        <a:lnTo>
                          <a:pt x="800" y="281"/>
                        </a:lnTo>
                        <a:lnTo>
                          <a:pt x="788" y="261"/>
                        </a:lnTo>
                        <a:lnTo>
                          <a:pt x="777" y="240"/>
                        </a:lnTo>
                        <a:lnTo>
                          <a:pt x="765" y="218"/>
                        </a:lnTo>
                        <a:lnTo>
                          <a:pt x="753" y="196"/>
                        </a:lnTo>
                        <a:lnTo>
                          <a:pt x="745" y="175"/>
                        </a:lnTo>
                        <a:lnTo>
                          <a:pt x="734" y="153"/>
                        </a:lnTo>
                        <a:lnTo>
                          <a:pt x="727" y="131"/>
                        </a:lnTo>
                        <a:lnTo>
                          <a:pt x="720" y="111"/>
                        </a:lnTo>
                        <a:lnTo>
                          <a:pt x="714" y="90"/>
                        </a:lnTo>
                        <a:lnTo>
                          <a:pt x="710" y="71"/>
                        </a:lnTo>
                        <a:lnTo>
                          <a:pt x="708" y="54"/>
                        </a:lnTo>
                        <a:lnTo>
                          <a:pt x="707" y="38"/>
                        </a:lnTo>
                        <a:lnTo>
                          <a:pt x="704" y="46"/>
                        </a:lnTo>
                        <a:lnTo>
                          <a:pt x="701" y="57"/>
                        </a:lnTo>
                        <a:lnTo>
                          <a:pt x="701" y="67"/>
                        </a:lnTo>
                        <a:lnTo>
                          <a:pt x="699" y="79"/>
                        </a:lnTo>
                        <a:lnTo>
                          <a:pt x="699" y="90"/>
                        </a:lnTo>
                        <a:lnTo>
                          <a:pt x="699" y="103"/>
                        </a:lnTo>
                        <a:lnTo>
                          <a:pt x="701" y="116"/>
                        </a:lnTo>
                        <a:lnTo>
                          <a:pt x="702" y="129"/>
                        </a:lnTo>
                        <a:lnTo>
                          <a:pt x="705" y="144"/>
                        </a:lnTo>
                        <a:lnTo>
                          <a:pt x="708" y="159"/>
                        </a:lnTo>
                        <a:lnTo>
                          <a:pt x="713" y="173"/>
                        </a:lnTo>
                        <a:lnTo>
                          <a:pt x="717" y="188"/>
                        </a:lnTo>
                        <a:lnTo>
                          <a:pt x="721" y="202"/>
                        </a:lnTo>
                        <a:lnTo>
                          <a:pt x="726" y="218"/>
                        </a:lnTo>
                        <a:lnTo>
                          <a:pt x="732" y="233"/>
                        </a:lnTo>
                        <a:lnTo>
                          <a:pt x="737" y="249"/>
                        </a:lnTo>
                        <a:lnTo>
                          <a:pt x="745" y="265"/>
                        </a:lnTo>
                        <a:lnTo>
                          <a:pt x="750" y="280"/>
                        </a:lnTo>
                        <a:lnTo>
                          <a:pt x="758" y="296"/>
                        </a:lnTo>
                        <a:lnTo>
                          <a:pt x="765" y="310"/>
                        </a:lnTo>
                        <a:lnTo>
                          <a:pt x="772" y="325"/>
                        </a:lnTo>
                        <a:lnTo>
                          <a:pt x="780" y="339"/>
                        </a:lnTo>
                        <a:lnTo>
                          <a:pt x="788" y="354"/>
                        </a:lnTo>
                        <a:lnTo>
                          <a:pt x="796" y="367"/>
                        </a:lnTo>
                        <a:lnTo>
                          <a:pt x="804" y="380"/>
                        </a:lnTo>
                        <a:lnTo>
                          <a:pt x="812" y="393"/>
                        </a:lnTo>
                        <a:lnTo>
                          <a:pt x="820" y="405"/>
                        </a:lnTo>
                        <a:lnTo>
                          <a:pt x="829" y="416"/>
                        </a:lnTo>
                        <a:lnTo>
                          <a:pt x="836" y="427"/>
                        </a:lnTo>
                        <a:lnTo>
                          <a:pt x="845" y="437"/>
                        </a:lnTo>
                        <a:lnTo>
                          <a:pt x="854" y="446"/>
                        </a:lnTo>
                        <a:lnTo>
                          <a:pt x="863" y="454"/>
                        </a:lnTo>
                        <a:lnTo>
                          <a:pt x="855" y="454"/>
                        </a:lnTo>
                        <a:lnTo>
                          <a:pt x="848" y="454"/>
                        </a:lnTo>
                        <a:lnTo>
                          <a:pt x="841" y="453"/>
                        </a:lnTo>
                        <a:lnTo>
                          <a:pt x="834" y="453"/>
                        </a:lnTo>
                        <a:lnTo>
                          <a:pt x="823" y="451"/>
                        </a:lnTo>
                        <a:lnTo>
                          <a:pt x="815" y="451"/>
                        </a:lnTo>
                        <a:lnTo>
                          <a:pt x="806" y="450"/>
                        </a:lnTo>
                        <a:lnTo>
                          <a:pt x="796" y="450"/>
                        </a:lnTo>
                        <a:lnTo>
                          <a:pt x="785" y="450"/>
                        </a:lnTo>
                        <a:lnTo>
                          <a:pt x="774" y="451"/>
                        </a:lnTo>
                        <a:lnTo>
                          <a:pt x="762" y="453"/>
                        </a:lnTo>
                        <a:lnTo>
                          <a:pt x="750" y="454"/>
                        </a:lnTo>
                        <a:lnTo>
                          <a:pt x="739" y="457"/>
                        </a:lnTo>
                        <a:lnTo>
                          <a:pt x="726" y="462"/>
                        </a:lnTo>
                        <a:lnTo>
                          <a:pt x="713" y="467"/>
                        </a:lnTo>
                        <a:lnTo>
                          <a:pt x="701" y="473"/>
                        </a:lnTo>
                        <a:lnTo>
                          <a:pt x="683" y="491"/>
                        </a:lnTo>
                        <a:lnTo>
                          <a:pt x="666" y="507"/>
                        </a:lnTo>
                        <a:lnTo>
                          <a:pt x="650" y="523"/>
                        </a:lnTo>
                        <a:lnTo>
                          <a:pt x="634" y="537"/>
                        </a:lnTo>
                        <a:lnTo>
                          <a:pt x="618" y="552"/>
                        </a:lnTo>
                        <a:lnTo>
                          <a:pt x="602" y="565"/>
                        </a:lnTo>
                        <a:lnTo>
                          <a:pt x="586" y="578"/>
                        </a:lnTo>
                        <a:lnTo>
                          <a:pt x="571" y="588"/>
                        </a:lnTo>
                        <a:lnTo>
                          <a:pt x="555" y="597"/>
                        </a:lnTo>
                        <a:lnTo>
                          <a:pt x="538" y="606"/>
                        </a:lnTo>
                        <a:lnTo>
                          <a:pt x="522" y="612"/>
                        </a:lnTo>
                        <a:lnTo>
                          <a:pt x="506" y="616"/>
                        </a:lnTo>
                        <a:lnTo>
                          <a:pt x="487" y="619"/>
                        </a:lnTo>
                        <a:lnTo>
                          <a:pt x="469" y="619"/>
                        </a:lnTo>
                        <a:lnTo>
                          <a:pt x="452" y="617"/>
                        </a:lnTo>
                        <a:lnTo>
                          <a:pt x="433" y="613"/>
                        </a:lnTo>
                        <a:lnTo>
                          <a:pt x="412" y="600"/>
                        </a:lnTo>
                        <a:lnTo>
                          <a:pt x="395" y="587"/>
                        </a:lnTo>
                        <a:lnTo>
                          <a:pt x="376" y="574"/>
                        </a:lnTo>
                        <a:lnTo>
                          <a:pt x="359" y="562"/>
                        </a:lnTo>
                        <a:lnTo>
                          <a:pt x="343" y="550"/>
                        </a:lnTo>
                        <a:lnTo>
                          <a:pt x="328" y="537"/>
                        </a:lnTo>
                        <a:lnTo>
                          <a:pt x="315" y="526"/>
                        </a:lnTo>
                        <a:lnTo>
                          <a:pt x="302" y="513"/>
                        </a:lnTo>
                        <a:lnTo>
                          <a:pt x="290" y="498"/>
                        </a:lnTo>
                        <a:lnTo>
                          <a:pt x="280" y="483"/>
                        </a:lnTo>
                        <a:lnTo>
                          <a:pt x="271" y="467"/>
                        </a:lnTo>
                        <a:lnTo>
                          <a:pt x="265" y="450"/>
                        </a:lnTo>
                        <a:lnTo>
                          <a:pt x="259" y="431"/>
                        </a:lnTo>
                        <a:lnTo>
                          <a:pt x="257" y="409"/>
                        </a:lnTo>
                        <a:lnTo>
                          <a:pt x="254" y="387"/>
                        </a:lnTo>
                        <a:lnTo>
                          <a:pt x="254" y="361"/>
                        </a:lnTo>
                        <a:lnTo>
                          <a:pt x="236" y="249"/>
                        </a:lnTo>
                        <a:lnTo>
                          <a:pt x="207" y="259"/>
                        </a:lnTo>
                        <a:lnTo>
                          <a:pt x="206" y="249"/>
                        </a:lnTo>
                        <a:lnTo>
                          <a:pt x="204" y="239"/>
                        </a:lnTo>
                        <a:lnTo>
                          <a:pt x="201" y="229"/>
                        </a:lnTo>
                        <a:lnTo>
                          <a:pt x="197" y="218"/>
                        </a:lnTo>
                        <a:lnTo>
                          <a:pt x="192" y="208"/>
                        </a:lnTo>
                        <a:lnTo>
                          <a:pt x="187" y="199"/>
                        </a:lnTo>
                        <a:lnTo>
                          <a:pt x="182" y="189"/>
                        </a:lnTo>
                        <a:lnTo>
                          <a:pt x="178" y="179"/>
                        </a:lnTo>
                        <a:lnTo>
                          <a:pt x="174" y="169"/>
                        </a:lnTo>
                        <a:lnTo>
                          <a:pt x="171" y="160"/>
                        </a:lnTo>
                        <a:lnTo>
                          <a:pt x="169" y="150"/>
                        </a:lnTo>
                        <a:lnTo>
                          <a:pt x="169" y="140"/>
                        </a:lnTo>
                        <a:lnTo>
                          <a:pt x="171" y="131"/>
                        </a:lnTo>
                        <a:lnTo>
                          <a:pt x="175" y="121"/>
                        </a:lnTo>
                        <a:lnTo>
                          <a:pt x="179" y="111"/>
                        </a:lnTo>
                        <a:lnTo>
                          <a:pt x="190" y="100"/>
                        </a:lnTo>
                        <a:lnTo>
                          <a:pt x="171" y="100"/>
                        </a:lnTo>
                        <a:lnTo>
                          <a:pt x="165" y="118"/>
                        </a:lnTo>
                        <a:lnTo>
                          <a:pt x="163" y="135"/>
                        </a:lnTo>
                        <a:lnTo>
                          <a:pt x="162" y="154"/>
                        </a:lnTo>
                        <a:lnTo>
                          <a:pt x="162" y="172"/>
                        </a:lnTo>
                        <a:lnTo>
                          <a:pt x="163" y="191"/>
                        </a:lnTo>
                        <a:lnTo>
                          <a:pt x="166" y="210"/>
                        </a:lnTo>
                        <a:lnTo>
                          <a:pt x="169" y="229"/>
                        </a:lnTo>
                        <a:lnTo>
                          <a:pt x="172" y="247"/>
                        </a:lnTo>
                        <a:lnTo>
                          <a:pt x="176" y="266"/>
                        </a:lnTo>
                        <a:lnTo>
                          <a:pt x="179" y="287"/>
                        </a:lnTo>
                        <a:lnTo>
                          <a:pt x="184" y="306"/>
                        </a:lnTo>
                        <a:lnTo>
                          <a:pt x="187" y="325"/>
                        </a:lnTo>
                        <a:lnTo>
                          <a:pt x="190" y="344"/>
                        </a:lnTo>
                        <a:lnTo>
                          <a:pt x="191" y="361"/>
                        </a:lnTo>
                        <a:lnTo>
                          <a:pt x="191" y="380"/>
                        </a:lnTo>
                        <a:lnTo>
                          <a:pt x="190" y="397"/>
                        </a:lnTo>
                        <a:lnTo>
                          <a:pt x="175" y="403"/>
                        </a:lnTo>
                        <a:lnTo>
                          <a:pt x="162" y="405"/>
                        </a:lnTo>
                        <a:lnTo>
                          <a:pt x="149" y="405"/>
                        </a:lnTo>
                        <a:lnTo>
                          <a:pt x="137" y="403"/>
                        </a:lnTo>
                        <a:lnTo>
                          <a:pt x="124" y="400"/>
                        </a:lnTo>
                        <a:lnTo>
                          <a:pt x="112" y="395"/>
                        </a:lnTo>
                        <a:lnTo>
                          <a:pt x="99" y="387"/>
                        </a:lnTo>
                        <a:lnTo>
                          <a:pt x="88" y="380"/>
                        </a:lnTo>
                        <a:lnTo>
                          <a:pt x="76" y="371"/>
                        </a:lnTo>
                        <a:lnTo>
                          <a:pt x="66" y="361"/>
                        </a:lnTo>
                        <a:lnTo>
                          <a:pt x="54" y="352"/>
                        </a:lnTo>
                        <a:lnTo>
                          <a:pt x="42" y="342"/>
                        </a:lnTo>
                        <a:lnTo>
                          <a:pt x="32" y="330"/>
                        </a:lnTo>
                        <a:lnTo>
                          <a:pt x="22" y="322"/>
                        </a:lnTo>
                        <a:lnTo>
                          <a:pt x="10" y="312"/>
                        </a:lnTo>
                        <a:lnTo>
                          <a:pt x="0" y="303"/>
                        </a:lnTo>
                        <a:lnTo>
                          <a:pt x="58" y="434"/>
                        </a:lnTo>
                        <a:lnTo>
                          <a:pt x="66" y="446"/>
                        </a:lnTo>
                        <a:lnTo>
                          <a:pt x="76" y="456"/>
                        </a:lnTo>
                        <a:lnTo>
                          <a:pt x="88" y="469"/>
                        </a:lnTo>
                        <a:lnTo>
                          <a:pt x="99" y="482"/>
                        </a:lnTo>
                        <a:lnTo>
                          <a:pt x="112" y="495"/>
                        </a:lnTo>
                        <a:lnTo>
                          <a:pt x="127" y="508"/>
                        </a:lnTo>
                        <a:lnTo>
                          <a:pt x="141" y="523"/>
                        </a:lnTo>
                        <a:lnTo>
                          <a:pt x="157" y="537"/>
                        </a:lnTo>
                        <a:lnTo>
                          <a:pt x="175" y="552"/>
                        </a:lnTo>
                        <a:lnTo>
                          <a:pt x="191" y="565"/>
                        </a:lnTo>
                        <a:lnTo>
                          <a:pt x="208" y="580"/>
                        </a:lnTo>
                        <a:lnTo>
                          <a:pt x="226" y="594"/>
                        </a:lnTo>
                        <a:lnTo>
                          <a:pt x="242" y="607"/>
                        </a:lnTo>
                        <a:lnTo>
                          <a:pt x="259" y="620"/>
                        </a:lnTo>
                        <a:lnTo>
                          <a:pt x="276" y="632"/>
                        </a:lnTo>
                        <a:lnTo>
                          <a:pt x="292" y="644"/>
                        </a:lnTo>
                        <a:lnTo>
                          <a:pt x="2024" y="6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960" bIns="-129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4" name=""/>
                  <p:cNvSpPr/>
                  <p:nvPr/>
                </p:nvSpPr>
                <p:spPr>
                  <a:xfrm>
                    <a:off x="4147920" y="5190840"/>
                    <a:ext cx="360" cy="360"/>
                  </a:xfrm>
                  <a:custGeom>
                    <a:avLst/>
                    <a:gdLst/>
                    <a:ahLst/>
                    <a:rect l="l" t="t" r="r" b="b"/>
                    <a:pathLst>
                      <a:path w="9" h="5">
                        <a:moveTo>
                          <a:pt x="9" y="5"/>
                        </a:moveTo>
                        <a:lnTo>
                          <a:pt x="8" y="5"/>
                        </a:lnTo>
                        <a:lnTo>
                          <a:pt x="8" y="3"/>
                        </a:lnTo>
                        <a:lnTo>
                          <a:pt x="6" y="2"/>
                        </a:lnTo>
                        <a:lnTo>
                          <a:pt x="6" y="0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2" y="3"/>
                        </a:lnTo>
                        <a:lnTo>
                          <a:pt x="0" y="5"/>
                        </a:lnTo>
                        <a:lnTo>
                          <a:pt x="9" y="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6440" bIns="-46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5" name=""/>
                  <p:cNvSpPr/>
                  <p:nvPr/>
                </p:nvSpPr>
                <p:spPr>
                  <a:xfrm>
                    <a:off x="4131360" y="5169960"/>
                    <a:ext cx="302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531" h="398">
                        <a:moveTo>
                          <a:pt x="531" y="398"/>
                        </a:moveTo>
                        <a:lnTo>
                          <a:pt x="520" y="386"/>
                        </a:lnTo>
                        <a:lnTo>
                          <a:pt x="510" y="376"/>
                        </a:lnTo>
                        <a:lnTo>
                          <a:pt x="499" y="364"/>
                        </a:lnTo>
                        <a:lnTo>
                          <a:pt x="488" y="353"/>
                        </a:lnTo>
                        <a:lnTo>
                          <a:pt x="478" y="341"/>
                        </a:lnTo>
                        <a:lnTo>
                          <a:pt x="467" y="329"/>
                        </a:lnTo>
                        <a:lnTo>
                          <a:pt x="456" y="319"/>
                        </a:lnTo>
                        <a:lnTo>
                          <a:pt x="445" y="307"/>
                        </a:lnTo>
                        <a:lnTo>
                          <a:pt x="435" y="296"/>
                        </a:lnTo>
                        <a:lnTo>
                          <a:pt x="423" y="284"/>
                        </a:lnTo>
                        <a:lnTo>
                          <a:pt x="413" y="274"/>
                        </a:lnTo>
                        <a:lnTo>
                          <a:pt x="401" y="262"/>
                        </a:lnTo>
                        <a:lnTo>
                          <a:pt x="389" y="252"/>
                        </a:lnTo>
                        <a:lnTo>
                          <a:pt x="378" y="240"/>
                        </a:lnTo>
                        <a:lnTo>
                          <a:pt x="368" y="230"/>
                        </a:lnTo>
                        <a:lnTo>
                          <a:pt x="356" y="218"/>
                        </a:lnTo>
                        <a:lnTo>
                          <a:pt x="346" y="208"/>
                        </a:lnTo>
                        <a:lnTo>
                          <a:pt x="334" y="197"/>
                        </a:lnTo>
                        <a:lnTo>
                          <a:pt x="322" y="186"/>
                        </a:lnTo>
                        <a:lnTo>
                          <a:pt x="311" y="176"/>
                        </a:lnTo>
                        <a:lnTo>
                          <a:pt x="300" y="165"/>
                        </a:lnTo>
                        <a:lnTo>
                          <a:pt x="289" y="154"/>
                        </a:lnTo>
                        <a:lnTo>
                          <a:pt x="277" y="144"/>
                        </a:lnTo>
                        <a:lnTo>
                          <a:pt x="267" y="134"/>
                        </a:lnTo>
                        <a:lnTo>
                          <a:pt x="255" y="122"/>
                        </a:lnTo>
                        <a:lnTo>
                          <a:pt x="244" y="112"/>
                        </a:lnTo>
                        <a:lnTo>
                          <a:pt x="233" y="102"/>
                        </a:lnTo>
                        <a:lnTo>
                          <a:pt x="222" y="92"/>
                        </a:lnTo>
                        <a:lnTo>
                          <a:pt x="210" y="82"/>
                        </a:lnTo>
                        <a:lnTo>
                          <a:pt x="200" y="71"/>
                        </a:lnTo>
                        <a:lnTo>
                          <a:pt x="188" y="61"/>
                        </a:lnTo>
                        <a:lnTo>
                          <a:pt x="178" y="50"/>
                        </a:lnTo>
                        <a:lnTo>
                          <a:pt x="166" y="50"/>
                        </a:lnTo>
                        <a:lnTo>
                          <a:pt x="155" y="47"/>
                        </a:lnTo>
                        <a:lnTo>
                          <a:pt x="143" y="44"/>
                        </a:lnTo>
                        <a:lnTo>
                          <a:pt x="131" y="39"/>
                        </a:lnTo>
                        <a:lnTo>
                          <a:pt x="120" y="34"/>
                        </a:lnTo>
                        <a:lnTo>
                          <a:pt x="110" y="28"/>
                        </a:lnTo>
                        <a:lnTo>
                          <a:pt x="98" y="22"/>
                        </a:lnTo>
                        <a:lnTo>
                          <a:pt x="88" y="16"/>
                        </a:lnTo>
                        <a:lnTo>
                          <a:pt x="76" y="10"/>
                        </a:lnTo>
                        <a:lnTo>
                          <a:pt x="66" y="6"/>
                        </a:lnTo>
                        <a:lnTo>
                          <a:pt x="56" y="3"/>
                        </a:lnTo>
                        <a:lnTo>
                          <a:pt x="44" y="1"/>
                        </a:lnTo>
                        <a:lnTo>
                          <a:pt x="34" y="0"/>
                        </a:lnTo>
                        <a:lnTo>
                          <a:pt x="24" y="1"/>
                        </a:lnTo>
                        <a:lnTo>
                          <a:pt x="12" y="6"/>
                        </a:lnTo>
                        <a:lnTo>
                          <a:pt x="0" y="13"/>
                        </a:lnTo>
                        <a:lnTo>
                          <a:pt x="5" y="25"/>
                        </a:lnTo>
                        <a:lnTo>
                          <a:pt x="9" y="34"/>
                        </a:lnTo>
                        <a:lnTo>
                          <a:pt x="15" y="44"/>
                        </a:lnTo>
                        <a:lnTo>
                          <a:pt x="22" y="52"/>
                        </a:lnTo>
                        <a:lnTo>
                          <a:pt x="29" y="61"/>
                        </a:lnTo>
                        <a:lnTo>
                          <a:pt x="38" y="68"/>
                        </a:lnTo>
                        <a:lnTo>
                          <a:pt x="48" y="74"/>
                        </a:lnTo>
                        <a:lnTo>
                          <a:pt x="59" y="82"/>
                        </a:lnTo>
                        <a:lnTo>
                          <a:pt x="69" y="87"/>
                        </a:lnTo>
                        <a:lnTo>
                          <a:pt x="80" y="93"/>
                        </a:lnTo>
                        <a:lnTo>
                          <a:pt x="91" y="99"/>
                        </a:lnTo>
                        <a:lnTo>
                          <a:pt x="104" y="103"/>
                        </a:lnTo>
                        <a:lnTo>
                          <a:pt x="115" y="109"/>
                        </a:lnTo>
                        <a:lnTo>
                          <a:pt x="127" y="114"/>
                        </a:lnTo>
                        <a:lnTo>
                          <a:pt x="139" y="119"/>
                        </a:lnTo>
                        <a:lnTo>
                          <a:pt x="150" y="125"/>
                        </a:lnTo>
                        <a:lnTo>
                          <a:pt x="166" y="141"/>
                        </a:lnTo>
                        <a:lnTo>
                          <a:pt x="184" y="157"/>
                        </a:lnTo>
                        <a:lnTo>
                          <a:pt x="200" y="173"/>
                        </a:lnTo>
                        <a:lnTo>
                          <a:pt x="216" y="191"/>
                        </a:lnTo>
                        <a:lnTo>
                          <a:pt x="233" y="207"/>
                        </a:lnTo>
                        <a:lnTo>
                          <a:pt x="251" y="224"/>
                        </a:lnTo>
                        <a:lnTo>
                          <a:pt x="267" y="242"/>
                        </a:lnTo>
                        <a:lnTo>
                          <a:pt x="284" y="258"/>
                        </a:lnTo>
                        <a:lnTo>
                          <a:pt x="302" y="275"/>
                        </a:lnTo>
                        <a:lnTo>
                          <a:pt x="318" y="293"/>
                        </a:lnTo>
                        <a:lnTo>
                          <a:pt x="334" y="310"/>
                        </a:lnTo>
                        <a:lnTo>
                          <a:pt x="351" y="328"/>
                        </a:lnTo>
                        <a:lnTo>
                          <a:pt x="368" y="345"/>
                        </a:lnTo>
                        <a:lnTo>
                          <a:pt x="384" y="363"/>
                        </a:lnTo>
                        <a:lnTo>
                          <a:pt x="398" y="380"/>
                        </a:lnTo>
                        <a:lnTo>
                          <a:pt x="414" y="398"/>
                        </a:lnTo>
                        <a:lnTo>
                          <a:pt x="531" y="3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6" name=""/>
                  <p:cNvSpPr/>
                  <p:nvPr/>
                </p:nvSpPr>
                <p:spPr>
                  <a:xfrm>
                    <a:off x="3961440" y="5190840"/>
                    <a:ext cx="209520" cy="34200"/>
                  </a:xfrm>
                  <a:custGeom>
                    <a:avLst/>
                    <a:gdLst/>
                    <a:ahLst/>
                    <a:rect l="l" t="t" r="r" b="b"/>
                    <a:pathLst>
                      <a:path w="3653" h="645">
                        <a:moveTo>
                          <a:pt x="493" y="0"/>
                        </a:moveTo>
                        <a:lnTo>
                          <a:pt x="497" y="11"/>
                        </a:lnTo>
                        <a:lnTo>
                          <a:pt x="501" y="23"/>
                        </a:lnTo>
                        <a:lnTo>
                          <a:pt x="507" y="35"/>
                        </a:lnTo>
                        <a:lnTo>
                          <a:pt x="513" y="46"/>
                        </a:lnTo>
                        <a:lnTo>
                          <a:pt x="519" y="58"/>
                        </a:lnTo>
                        <a:lnTo>
                          <a:pt x="525" y="70"/>
                        </a:lnTo>
                        <a:lnTo>
                          <a:pt x="532" y="81"/>
                        </a:lnTo>
                        <a:lnTo>
                          <a:pt x="539" y="94"/>
                        </a:lnTo>
                        <a:lnTo>
                          <a:pt x="547" y="106"/>
                        </a:lnTo>
                        <a:lnTo>
                          <a:pt x="554" y="118"/>
                        </a:lnTo>
                        <a:lnTo>
                          <a:pt x="563" y="131"/>
                        </a:lnTo>
                        <a:lnTo>
                          <a:pt x="570" y="142"/>
                        </a:lnTo>
                        <a:lnTo>
                          <a:pt x="580" y="156"/>
                        </a:lnTo>
                        <a:lnTo>
                          <a:pt x="589" y="167"/>
                        </a:lnTo>
                        <a:lnTo>
                          <a:pt x="599" y="179"/>
                        </a:lnTo>
                        <a:lnTo>
                          <a:pt x="609" y="192"/>
                        </a:lnTo>
                        <a:lnTo>
                          <a:pt x="619" y="205"/>
                        </a:lnTo>
                        <a:lnTo>
                          <a:pt x="630" y="217"/>
                        </a:lnTo>
                        <a:lnTo>
                          <a:pt x="641" y="228"/>
                        </a:lnTo>
                        <a:lnTo>
                          <a:pt x="654" y="241"/>
                        </a:lnTo>
                        <a:lnTo>
                          <a:pt x="666" y="253"/>
                        </a:lnTo>
                        <a:lnTo>
                          <a:pt x="679" y="266"/>
                        </a:lnTo>
                        <a:lnTo>
                          <a:pt x="692" y="278"/>
                        </a:lnTo>
                        <a:lnTo>
                          <a:pt x="707" y="291"/>
                        </a:lnTo>
                        <a:lnTo>
                          <a:pt x="721" y="303"/>
                        </a:lnTo>
                        <a:lnTo>
                          <a:pt x="736" y="314"/>
                        </a:lnTo>
                        <a:lnTo>
                          <a:pt x="752" y="326"/>
                        </a:lnTo>
                        <a:lnTo>
                          <a:pt x="768" y="339"/>
                        </a:lnTo>
                        <a:lnTo>
                          <a:pt x="786" y="351"/>
                        </a:lnTo>
                        <a:lnTo>
                          <a:pt x="802" y="362"/>
                        </a:lnTo>
                        <a:lnTo>
                          <a:pt x="821" y="374"/>
                        </a:lnTo>
                        <a:lnTo>
                          <a:pt x="839" y="386"/>
                        </a:lnTo>
                        <a:lnTo>
                          <a:pt x="828" y="390"/>
                        </a:lnTo>
                        <a:lnTo>
                          <a:pt x="816" y="393"/>
                        </a:lnTo>
                        <a:lnTo>
                          <a:pt x="803" y="397"/>
                        </a:lnTo>
                        <a:lnTo>
                          <a:pt x="790" y="402"/>
                        </a:lnTo>
                        <a:lnTo>
                          <a:pt x="775" y="405"/>
                        </a:lnTo>
                        <a:lnTo>
                          <a:pt x="761" y="409"/>
                        </a:lnTo>
                        <a:lnTo>
                          <a:pt x="745" y="412"/>
                        </a:lnTo>
                        <a:lnTo>
                          <a:pt x="729" y="415"/>
                        </a:lnTo>
                        <a:lnTo>
                          <a:pt x="713" y="418"/>
                        </a:lnTo>
                        <a:lnTo>
                          <a:pt x="695" y="419"/>
                        </a:lnTo>
                        <a:lnTo>
                          <a:pt x="678" y="421"/>
                        </a:lnTo>
                        <a:lnTo>
                          <a:pt x="660" y="422"/>
                        </a:lnTo>
                        <a:lnTo>
                          <a:pt x="641" y="424"/>
                        </a:lnTo>
                        <a:lnTo>
                          <a:pt x="624" y="424"/>
                        </a:lnTo>
                        <a:lnTo>
                          <a:pt x="605" y="424"/>
                        </a:lnTo>
                        <a:lnTo>
                          <a:pt x="586" y="422"/>
                        </a:lnTo>
                        <a:lnTo>
                          <a:pt x="567" y="421"/>
                        </a:lnTo>
                        <a:lnTo>
                          <a:pt x="548" y="419"/>
                        </a:lnTo>
                        <a:lnTo>
                          <a:pt x="529" y="418"/>
                        </a:lnTo>
                        <a:lnTo>
                          <a:pt x="510" y="413"/>
                        </a:lnTo>
                        <a:lnTo>
                          <a:pt x="493" y="410"/>
                        </a:lnTo>
                        <a:lnTo>
                          <a:pt x="474" y="405"/>
                        </a:lnTo>
                        <a:lnTo>
                          <a:pt x="456" y="400"/>
                        </a:lnTo>
                        <a:lnTo>
                          <a:pt x="437" y="393"/>
                        </a:lnTo>
                        <a:lnTo>
                          <a:pt x="420" y="387"/>
                        </a:lnTo>
                        <a:lnTo>
                          <a:pt x="404" y="378"/>
                        </a:lnTo>
                        <a:lnTo>
                          <a:pt x="386" y="370"/>
                        </a:lnTo>
                        <a:lnTo>
                          <a:pt x="370" y="361"/>
                        </a:lnTo>
                        <a:lnTo>
                          <a:pt x="356" y="349"/>
                        </a:lnTo>
                        <a:lnTo>
                          <a:pt x="341" y="338"/>
                        </a:lnTo>
                        <a:lnTo>
                          <a:pt x="327" y="324"/>
                        </a:lnTo>
                        <a:lnTo>
                          <a:pt x="314" y="311"/>
                        </a:lnTo>
                        <a:lnTo>
                          <a:pt x="319" y="320"/>
                        </a:lnTo>
                        <a:lnTo>
                          <a:pt x="327" y="330"/>
                        </a:lnTo>
                        <a:lnTo>
                          <a:pt x="335" y="342"/>
                        </a:lnTo>
                        <a:lnTo>
                          <a:pt x="346" y="355"/>
                        </a:lnTo>
                        <a:lnTo>
                          <a:pt x="357" y="368"/>
                        </a:lnTo>
                        <a:lnTo>
                          <a:pt x="370" y="381"/>
                        </a:lnTo>
                        <a:lnTo>
                          <a:pt x="385" y="396"/>
                        </a:lnTo>
                        <a:lnTo>
                          <a:pt x="404" y="409"/>
                        </a:lnTo>
                        <a:lnTo>
                          <a:pt x="423" y="422"/>
                        </a:lnTo>
                        <a:lnTo>
                          <a:pt x="443" y="435"/>
                        </a:lnTo>
                        <a:lnTo>
                          <a:pt x="468" y="447"/>
                        </a:lnTo>
                        <a:lnTo>
                          <a:pt x="494" y="457"/>
                        </a:lnTo>
                        <a:lnTo>
                          <a:pt x="522" y="466"/>
                        </a:lnTo>
                        <a:lnTo>
                          <a:pt x="554" y="473"/>
                        </a:lnTo>
                        <a:lnTo>
                          <a:pt x="587" y="479"/>
                        </a:lnTo>
                        <a:lnTo>
                          <a:pt x="624" y="480"/>
                        </a:lnTo>
                        <a:lnTo>
                          <a:pt x="605" y="491"/>
                        </a:lnTo>
                        <a:lnTo>
                          <a:pt x="586" y="496"/>
                        </a:lnTo>
                        <a:lnTo>
                          <a:pt x="567" y="504"/>
                        </a:lnTo>
                        <a:lnTo>
                          <a:pt x="547" y="509"/>
                        </a:lnTo>
                        <a:lnTo>
                          <a:pt x="528" y="514"/>
                        </a:lnTo>
                        <a:lnTo>
                          <a:pt x="507" y="517"/>
                        </a:lnTo>
                        <a:lnTo>
                          <a:pt x="488" y="518"/>
                        </a:lnTo>
                        <a:lnTo>
                          <a:pt x="468" y="520"/>
                        </a:lnTo>
                        <a:lnTo>
                          <a:pt x="448" y="520"/>
                        </a:lnTo>
                        <a:lnTo>
                          <a:pt x="429" y="518"/>
                        </a:lnTo>
                        <a:lnTo>
                          <a:pt x="408" y="517"/>
                        </a:lnTo>
                        <a:lnTo>
                          <a:pt x="388" y="515"/>
                        </a:lnTo>
                        <a:lnTo>
                          <a:pt x="367" y="512"/>
                        </a:lnTo>
                        <a:lnTo>
                          <a:pt x="348" y="509"/>
                        </a:lnTo>
                        <a:lnTo>
                          <a:pt x="328" y="505"/>
                        </a:lnTo>
                        <a:lnTo>
                          <a:pt x="308" y="501"/>
                        </a:lnTo>
                        <a:lnTo>
                          <a:pt x="287" y="495"/>
                        </a:lnTo>
                        <a:lnTo>
                          <a:pt x="267" y="491"/>
                        </a:lnTo>
                        <a:lnTo>
                          <a:pt x="248" y="485"/>
                        </a:lnTo>
                        <a:lnTo>
                          <a:pt x="228" y="479"/>
                        </a:lnTo>
                        <a:lnTo>
                          <a:pt x="209" y="473"/>
                        </a:lnTo>
                        <a:lnTo>
                          <a:pt x="188" y="467"/>
                        </a:lnTo>
                        <a:lnTo>
                          <a:pt x="169" y="461"/>
                        </a:lnTo>
                        <a:lnTo>
                          <a:pt x="149" y="456"/>
                        </a:lnTo>
                        <a:lnTo>
                          <a:pt x="130" y="450"/>
                        </a:lnTo>
                        <a:lnTo>
                          <a:pt x="111" y="444"/>
                        </a:lnTo>
                        <a:lnTo>
                          <a:pt x="92" y="438"/>
                        </a:lnTo>
                        <a:lnTo>
                          <a:pt x="73" y="432"/>
                        </a:lnTo>
                        <a:lnTo>
                          <a:pt x="54" y="428"/>
                        </a:lnTo>
                        <a:lnTo>
                          <a:pt x="37" y="424"/>
                        </a:lnTo>
                        <a:lnTo>
                          <a:pt x="18" y="419"/>
                        </a:lnTo>
                        <a:lnTo>
                          <a:pt x="0" y="415"/>
                        </a:lnTo>
                        <a:lnTo>
                          <a:pt x="12" y="421"/>
                        </a:lnTo>
                        <a:lnTo>
                          <a:pt x="24" y="425"/>
                        </a:lnTo>
                        <a:lnTo>
                          <a:pt x="35" y="429"/>
                        </a:lnTo>
                        <a:lnTo>
                          <a:pt x="48" y="435"/>
                        </a:lnTo>
                        <a:lnTo>
                          <a:pt x="60" y="440"/>
                        </a:lnTo>
                        <a:lnTo>
                          <a:pt x="72" y="445"/>
                        </a:lnTo>
                        <a:lnTo>
                          <a:pt x="83" y="450"/>
                        </a:lnTo>
                        <a:lnTo>
                          <a:pt x="96" y="456"/>
                        </a:lnTo>
                        <a:lnTo>
                          <a:pt x="108" y="460"/>
                        </a:lnTo>
                        <a:lnTo>
                          <a:pt x="120" y="466"/>
                        </a:lnTo>
                        <a:lnTo>
                          <a:pt x="131" y="470"/>
                        </a:lnTo>
                        <a:lnTo>
                          <a:pt x="143" y="476"/>
                        </a:lnTo>
                        <a:lnTo>
                          <a:pt x="156" y="480"/>
                        </a:lnTo>
                        <a:lnTo>
                          <a:pt x="166" y="486"/>
                        </a:lnTo>
                        <a:lnTo>
                          <a:pt x="179" y="492"/>
                        </a:lnTo>
                        <a:lnTo>
                          <a:pt x="191" y="496"/>
                        </a:lnTo>
                        <a:lnTo>
                          <a:pt x="203" y="502"/>
                        </a:lnTo>
                        <a:lnTo>
                          <a:pt x="214" y="508"/>
                        </a:lnTo>
                        <a:lnTo>
                          <a:pt x="226" y="514"/>
                        </a:lnTo>
                        <a:lnTo>
                          <a:pt x="238" y="521"/>
                        </a:lnTo>
                        <a:lnTo>
                          <a:pt x="249" y="525"/>
                        </a:lnTo>
                        <a:lnTo>
                          <a:pt x="261" y="533"/>
                        </a:lnTo>
                        <a:lnTo>
                          <a:pt x="273" y="539"/>
                        </a:lnTo>
                        <a:lnTo>
                          <a:pt x="283" y="544"/>
                        </a:lnTo>
                        <a:lnTo>
                          <a:pt x="295" y="552"/>
                        </a:lnTo>
                        <a:lnTo>
                          <a:pt x="306" y="559"/>
                        </a:lnTo>
                        <a:lnTo>
                          <a:pt x="318" y="565"/>
                        </a:lnTo>
                        <a:lnTo>
                          <a:pt x="328" y="572"/>
                        </a:lnTo>
                        <a:lnTo>
                          <a:pt x="340" y="579"/>
                        </a:lnTo>
                        <a:lnTo>
                          <a:pt x="351" y="587"/>
                        </a:lnTo>
                        <a:lnTo>
                          <a:pt x="362" y="594"/>
                        </a:lnTo>
                        <a:lnTo>
                          <a:pt x="373" y="601"/>
                        </a:lnTo>
                        <a:lnTo>
                          <a:pt x="383" y="609"/>
                        </a:lnTo>
                        <a:lnTo>
                          <a:pt x="394" y="613"/>
                        </a:lnTo>
                        <a:lnTo>
                          <a:pt x="404" y="619"/>
                        </a:lnTo>
                        <a:lnTo>
                          <a:pt x="414" y="623"/>
                        </a:lnTo>
                        <a:lnTo>
                          <a:pt x="423" y="627"/>
                        </a:lnTo>
                        <a:lnTo>
                          <a:pt x="433" y="630"/>
                        </a:lnTo>
                        <a:lnTo>
                          <a:pt x="443" y="633"/>
                        </a:lnTo>
                        <a:lnTo>
                          <a:pt x="453" y="636"/>
                        </a:lnTo>
                        <a:lnTo>
                          <a:pt x="462" y="638"/>
                        </a:lnTo>
                        <a:lnTo>
                          <a:pt x="472" y="639"/>
                        </a:lnTo>
                        <a:lnTo>
                          <a:pt x="483" y="641"/>
                        </a:lnTo>
                        <a:lnTo>
                          <a:pt x="493" y="642"/>
                        </a:lnTo>
                        <a:lnTo>
                          <a:pt x="501" y="642"/>
                        </a:lnTo>
                        <a:lnTo>
                          <a:pt x="512" y="643"/>
                        </a:lnTo>
                        <a:lnTo>
                          <a:pt x="522" y="645"/>
                        </a:lnTo>
                        <a:lnTo>
                          <a:pt x="532" y="645"/>
                        </a:lnTo>
                        <a:lnTo>
                          <a:pt x="768" y="645"/>
                        </a:lnTo>
                        <a:lnTo>
                          <a:pt x="777" y="638"/>
                        </a:lnTo>
                        <a:lnTo>
                          <a:pt x="784" y="632"/>
                        </a:lnTo>
                        <a:lnTo>
                          <a:pt x="791" y="625"/>
                        </a:lnTo>
                        <a:lnTo>
                          <a:pt x="800" y="619"/>
                        </a:lnTo>
                        <a:lnTo>
                          <a:pt x="807" y="613"/>
                        </a:lnTo>
                        <a:lnTo>
                          <a:pt x="816" y="607"/>
                        </a:lnTo>
                        <a:lnTo>
                          <a:pt x="825" y="601"/>
                        </a:lnTo>
                        <a:lnTo>
                          <a:pt x="834" y="597"/>
                        </a:lnTo>
                        <a:lnTo>
                          <a:pt x="842" y="592"/>
                        </a:lnTo>
                        <a:lnTo>
                          <a:pt x="853" y="588"/>
                        </a:lnTo>
                        <a:lnTo>
                          <a:pt x="861" y="585"/>
                        </a:lnTo>
                        <a:lnTo>
                          <a:pt x="872" y="581"/>
                        </a:lnTo>
                        <a:lnTo>
                          <a:pt x="882" y="579"/>
                        </a:lnTo>
                        <a:lnTo>
                          <a:pt x="892" y="576"/>
                        </a:lnTo>
                        <a:lnTo>
                          <a:pt x="902" y="575"/>
                        </a:lnTo>
                        <a:lnTo>
                          <a:pt x="914" y="574"/>
                        </a:lnTo>
                        <a:lnTo>
                          <a:pt x="923" y="645"/>
                        </a:lnTo>
                        <a:lnTo>
                          <a:pt x="1029" y="645"/>
                        </a:lnTo>
                        <a:lnTo>
                          <a:pt x="1029" y="635"/>
                        </a:lnTo>
                        <a:lnTo>
                          <a:pt x="1030" y="626"/>
                        </a:lnTo>
                        <a:lnTo>
                          <a:pt x="1033" y="616"/>
                        </a:lnTo>
                        <a:lnTo>
                          <a:pt x="1035" y="607"/>
                        </a:lnTo>
                        <a:lnTo>
                          <a:pt x="1038" y="597"/>
                        </a:lnTo>
                        <a:lnTo>
                          <a:pt x="1041" y="588"/>
                        </a:lnTo>
                        <a:lnTo>
                          <a:pt x="1042" y="579"/>
                        </a:lnTo>
                        <a:lnTo>
                          <a:pt x="1045" y="569"/>
                        </a:lnTo>
                        <a:lnTo>
                          <a:pt x="1048" y="560"/>
                        </a:lnTo>
                        <a:lnTo>
                          <a:pt x="1051" y="552"/>
                        </a:lnTo>
                        <a:lnTo>
                          <a:pt x="1055" y="543"/>
                        </a:lnTo>
                        <a:lnTo>
                          <a:pt x="1058" y="534"/>
                        </a:lnTo>
                        <a:lnTo>
                          <a:pt x="1061" y="525"/>
                        </a:lnTo>
                        <a:lnTo>
                          <a:pt x="1065" y="517"/>
                        </a:lnTo>
                        <a:lnTo>
                          <a:pt x="1070" y="508"/>
                        </a:lnTo>
                        <a:lnTo>
                          <a:pt x="1073" y="499"/>
                        </a:lnTo>
                        <a:lnTo>
                          <a:pt x="1097" y="488"/>
                        </a:lnTo>
                        <a:lnTo>
                          <a:pt x="1121" y="476"/>
                        </a:lnTo>
                        <a:lnTo>
                          <a:pt x="1140" y="464"/>
                        </a:lnTo>
                        <a:lnTo>
                          <a:pt x="1159" y="453"/>
                        </a:lnTo>
                        <a:lnTo>
                          <a:pt x="1176" y="441"/>
                        </a:lnTo>
                        <a:lnTo>
                          <a:pt x="1191" y="428"/>
                        </a:lnTo>
                        <a:lnTo>
                          <a:pt x="1205" y="415"/>
                        </a:lnTo>
                        <a:lnTo>
                          <a:pt x="1218" y="403"/>
                        </a:lnTo>
                        <a:lnTo>
                          <a:pt x="1233" y="389"/>
                        </a:lnTo>
                        <a:lnTo>
                          <a:pt x="1246" y="375"/>
                        </a:lnTo>
                        <a:lnTo>
                          <a:pt x="1259" y="361"/>
                        </a:lnTo>
                        <a:lnTo>
                          <a:pt x="1274" y="346"/>
                        </a:lnTo>
                        <a:lnTo>
                          <a:pt x="1288" y="330"/>
                        </a:lnTo>
                        <a:lnTo>
                          <a:pt x="1303" y="314"/>
                        </a:lnTo>
                        <a:lnTo>
                          <a:pt x="1320" y="298"/>
                        </a:lnTo>
                        <a:lnTo>
                          <a:pt x="1339" y="281"/>
                        </a:lnTo>
                        <a:lnTo>
                          <a:pt x="1351" y="272"/>
                        </a:lnTo>
                        <a:lnTo>
                          <a:pt x="1364" y="263"/>
                        </a:lnTo>
                        <a:lnTo>
                          <a:pt x="1379" y="256"/>
                        </a:lnTo>
                        <a:lnTo>
                          <a:pt x="1393" y="247"/>
                        </a:lnTo>
                        <a:lnTo>
                          <a:pt x="1409" y="239"/>
                        </a:lnTo>
                        <a:lnTo>
                          <a:pt x="1425" y="231"/>
                        </a:lnTo>
                        <a:lnTo>
                          <a:pt x="1441" y="223"/>
                        </a:lnTo>
                        <a:lnTo>
                          <a:pt x="1459" y="215"/>
                        </a:lnTo>
                        <a:lnTo>
                          <a:pt x="1475" y="208"/>
                        </a:lnTo>
                        <a:lnTo>
                          <a:pt x="1491" y="201"/>
                        </a:lnTo>
                        <a:lnTo>
                          <a:pt x="1508" y="195"/>
                        </a:lnTo>
                        <a:lnTo>
                          <a:pt x="1523" y="188"/>
                        </a:lnTo>
                        <a:lnTo>
                          <a:pt x="1537" y="180"/>
                        </a:lnTo>
                        <a:lnTo>
                          <a:pt x="1552" y="174"/>
                        </a:lnTo>
                        <a:lnTo>
                          <a:pt x="1564" y="169"/>
                        </a:lnTo>
                        <a:lnTo>
                          <a:pt x="1574" y="163"/>
                        </a:lnTo>
                        <a:lnTo>
                          <a:pt x="1569" y="179"/>
                        </a:lnTo>
                        <a:lnTo>
                          <a:pt x="1565" y="193"/>
                        </a:lnTo>
                        <a:lnTo>
                          <a:pt x="1561" y="208"/>
                        </a:lnTo>
                        <a:lnTo>
                          <a:pt x="1556" y="223"/>
                        </a:lnTo>
                        <a:lnTo>
                          <a:pt x="1552" y="236"/>
                        </a:lnTo>
                        <a:lnTo>
                          <a:pt x="1546" y="250"/>
                        </a:lnTo>
                        <a:lnTo>
                          <a:pt x="1542" y="263"/>
                        </a:lnTo>
                        <a:lnTo>
                          <a:pt x="1537" y="278"/>
                        </a:lnTo>
                        <a:lnTo>
                          <a:pt x="1532" y="292"/>
                        </a:lnTo>
                        <a:lnTo>
                          <a:pt x="1527" y="308"/>
                        </a:lnTo>
                        <a:lnTo>
                          <a:pt x="1523" y="324"/>
                        </a:lnTo>
                        <a:lnTo>
                          <a:pt x="1520" y="340"/>
                        </a:lnTo>
                        <a:lnTo>
                          <a:pt x="1516" y="359"/>
                        </a:lnTo>
                        <a:lnTo>
                          <a:pt x="1513" y="380"/>
                        </a:lnTo>
                        <a:lnTo>
                          <a:pt x="1511" y="400"/>
                        </a:lnTo>
                        <a:lnTo>
                          <a:pt x="1508" y="425"/>
                        </a:lnTo>
                        <a:lnTo>
                          <a:pt x="1510" y="438"/>
                        </a:lnTo>
                        <a:lnTo>
                          <a:pt x="1511" y="451"/>
                        </a:lnTo>
                        <a:lnTo>
                          <a:pt x="1511" y="466"/>
                        </a:lnTo>
                        <a:lnTo>
                          <a:pt x="1513" y="479"/>
                        </a:lnTo>
                        <a:lnTo>
                          <a:pt x="1514" y="493"/>
                        </a:lnTo>
                        <a:lnTo>
                          <a:pt x="1516" y="508"/>
                        </a:lnTo>
                        <a:lnTo>
                          <a:pt x="1518" y="521"/>
                        </a:lnTo>
                        <a:lnTo>
                          <a:pt x="1520" y="536"/>
                        </a:lnTo>
                        <a:lnTo>
                          <a:pt x="1521" y="549"/>
                        </a:lnTo>
                        <a:lnTo>
                          <a:pt x="1524" y="562"/>
                        </a:lnTo>
                        <a:lnTo>
                          <a:pt x="1526" y="576"/>
                        </a:lnTo>
                        <a:lnTo>
                          <a:pt x="1529" y="590"/>
                        </a:lnTo>
                        <a:lnTo>
                          <a:pt x="1532" y="604"/>
                        </a:lnTo>
                        <a:lnTo>
                          <a:pt x="1534" y="617"/>
                        </a:lnTo>
                        <a:lnTo>
                          <a:pt x="1537" y="632"/>
                        </a:lnTo>
                        <a:lnTo>
                          <a:pt x="1540" y="645"/>
                        </a:lnTo>
                        <a:lnTo>
                          <a:pt x="2989" y="645"/>
                        </a:lnTo>
                        <a:lnTo>
                          <a:pt x="2990" y="633"/>
                        </a:lnTo>
                        <a:lnTo>
                          <a:pt x="2991" y="622"/>
                        </a:lnTo>
                        <a:lnTo>
                          <a:pt x="2993" y="611"/>
                        </a:lnTo>
                        <a:lnTo>
                          <a:pt x="2994" y="600"/>
                        </a:lnTo>
                        <a:lnTo>
                          <a:pt x="2994" y="588"/>
                        </a:lnTo>
                        <a:lnTo>
                          <a:pt x="2996" y="576"/>
                        </a:lnTo>
                        <a:lnTo>
                          <a:pt x="2996" y="565"/>
                        </a:lnTo>
                        <a:lnTo>
                          <a:pt x="2996" y="553"/>
                        </a:lnTo>
                        <a:lnTo>
                          <a:pt x="2997" y="543"/>
                        </a:lnTo>
                        <a:lnTo>
                          <a:pt x="2997" y="531"/>
                        </a:lnTo>
                        <a:lnTo>
                          <a:pt x="2997" y="520"/>
                        </a:lnTo>
                        <a:lnTo>
                          <a:pt x="2997" y="508"/>
                        </a:lnTo>
                        <a:lnTo>
                          <a:pt x="2996" y="496"/>
                        </a:lnTo>
                        <a:lnTo>
                          <a:pt x="2996" y="485"/>
                        </a:lnTo>
                        <a:lnTo>
                          <a:pt x="2996" y="473"/>
                        </a:lnTo>
                        <a:lnTo>
                          <a:pt x="2994" y="463"/>
                        </a:lnTo>
                        <a:lnTo>
                          <a:pt x="2994" y="451"/>
                        </a:lnTo>
                        <a:lnTo>
                          <a:pt x="2993" y="440"/>
                        </a:lnTo>
                        <a:lnTo>
                          <a:pt x="2993" y="428"/>
                        </a:lnTo>
                        <a:lnTo>
                          <a:pt x="2991" y="416"/>
                        </a:lnTo>
                        <a:lnTo>
                          <a:pt x="2990" y="405"/>
                        </a:lnTo>
                        <a:lnTo>
                          <a:pt x="2989" y="393"/>
                        </a:lnTo>
                        <a:lnTo>
                          <a:pt x="2987" y="381"/>
                        </a:lnTo>
                        <a:lnTo>
                          <a:pt x="2986" y="370"/>
                        </a:lnTo>
                        <a:lnTo>
                          <a:pt x="2984" y="358"/>
                        </a:lnTo>
                        <a:lnTo>
                          <a:pt x="2983" y="346"/>
                        </a:lnTo>
                        <a:lnTo>
                          <a:pt x="2981" y="335"/>
                        </a:lnTo>
                        <a:lnTo>
                          <a:pt x="2980" y="323"/>
                        </a:lnTo>
                        <a:lnTo>
                          <a:pt x="2978" y="310"/>
                        </a:lnTo>
                        <a:lnTo>
                          <a:pt x="2977" y="300"/>
                        </a:lnTo>
                        <a:lnTo>
                          <a:pt x="2974" y="287"/>
                        </a:lnTo>
                        <a:lnTo>
                          <a:pt x="2973" y="275"/>
                        </a:lnTo>
                        <a:lnTo>
                          <a:pt x="2981" y="273"/>
                        </a:lnTo>
                        <a:lnTo>
                          <a:pt x="2991" y="272"/>
                        </a:lnTo>
                        <a:lnTo>
                          <a:pt x="3000" y="272"/>
                        </a:lnTo>
                        <a:lnTo>
                          <a:pt x="3009" y="273"/>
                        </a:lnTo>
                        <a:lnTo>
                          <a:pt x="3019" y="275"/>
                        </a:lnTo>
                        <a:lnTo>
                          <a:pt x="3029" y="276"/>
                        </a:lnTo>
                        <a:lnTo>
                          <a:pt x="3040" y="279"/>
                        </a:lnTo>
                        <a:lnTo>
                          <a:pt x="3050" y="281"/>
                        </a:lnTo>
                        <a:lnTo>
                          <a:pt x="3060" y="282"/>
                        </a:lnTo>
                        <a:lnTo>
                          <a:pt x="3070" y="284"/>
                        </a:lnTo>
                        <a:lnTo>
                          <a:pt x="3080" y="285"/>
                        </a:lnTo>
                        <a:lnTo>
                          <a:pt x="3091" y="285"/>
                        </a:lnTo>
                        <a:lnTo>
                          <a:pt x="3101" y="285"/>
                        </a:lnTo>
                        <a:lnTo>
                          <a:pt x="3111" y="282"/>
                        </a:lnTo>
                        <a:lnTo>
                          <a:pt x="3121" y="279"/>
                        </a:lnTo>
                        <a:lnTo>
                          <a:pt x="3131" y="275"/>
                        </a:lnTo>
                        <a:lnTo>
                          <a:pt x="3121" y="292"/>
                        </a:lnTo>
                        <a:lnTo>
                          <a:pt x="3114" y="308"/>
                        </a:lnTo>
                        <a:lnTo>
                          <a:pt x="3111" y="324"/>
                        </a:lnTo>
                        <a:lnTo>
                          <a:pt x="3110" y="342"/>
                        </a:lnTo>
                        <a:lnTo>
                          <a:pt x="3111" y="358"/>
                        </a:lnTo>
                        <a:lnTo>
                          <a:pt x="3115" y="374"/>
                        </a:lnTo>
                        <a:lnTo>
                          <a:pt x="3121" y="390"/>
                        </a:lnTo>
                        <a:lnTo>
                          <a:pt x="3128" y="406"/>
                        </a:lnTo>
                        <a:lnTo>
                          <a:pt x="3139" y="422"/>
                        </a:lnTo>
                        <a:lnTo>
                          <a:pt x="3149" y="438"/>
                        </a:lnTo>
                        <a:lnTo>
                          <a:pt x="3159" y="454"/>
                        </a:lnTo>
                        <a:lnTo>
                          <a:pt x="3171" y="469"/>
                        </a:lnTo>
                        <a:lnTo>
                          <a:pt x="3182" y="485"/>
                        </a:lnTo>
                        <a:lnTo>
                          <a:pt x="3194" y="499"/>
                        </a:lnTo>
                        <a:lnTo>
                          <a:pt x="3204" y="514"/>
                        </a:lnTo>
                        <a:lnTo>
                          <a:pt x="3214" y="527"/>
                        </a:lnTo>
                        <a:lnTo>
                          <a:pt x="3226" y="531"/>
                        </a:lnTo>
                        <a:lnTo>
                          <a:pt x="3238" y="536"/>
                        </a:lnTo>
                        <a:lnTo>
                          <a:pt x="3251" y="539"/>
                        </a:lnTo>
                        <a:lnTo>
                          <a:pt x="3262" y="542"/>
                        </a:lnTo>
                        <a:lnTo>
                          <a:pt x="3276" y="544"/>
                        </a:lnTo>
                        <a:lnTo>
                          <a:pt x="3289" y="547"/>
                        </a:lnTo>
                        <a:lnTo>
                          <a:pt x="3302" y="550"/>
                        </a:lnTo>
                        <a:lnTo>
                          <a:pt x="3313" y="553"/>
                        </a:lnTo>
                        <a:lnTo>
                          <a:pt x="3325" y="558"/>
                        </a:lnTo>
                        <a:lnTo>
                          <a:pt x="3338" y="562"/>
                        </a:lnTo>
                        <a:lnTo>
                          <a:pt x="3350" y="566"/>
                        </a:lnTo>
                        <a:lnTo>
                          <a:pt x="3360" y="571"/>
                        </a:lnTo>
                        <a:lnTo>
                          <a:pt x="3369" y="576"/>
                        </a:lnTo>
                        <a:lnTo>
                          <a:pt x="3378" y="584"/>
                        </a:lnTo>
                        <a:lnTo>
                          <a:pt x="3386" y="591"/>
                        </a:lnTo>
                        <a:lnTo>
                          <a:pt x="3392" y="601"/>
                        </a:lnTo>
                        <a:lnTo>
                          <a:pt x="3386" y="607"/>
                        </a:lnTo>
                        <a:lnTo>
                          <a:pt x="3381" y="613"/>
                        </a:lnTo>
                        <a:lnTo>
                          <a:pt x="3375" y="619"/>
                        </a:lnTo>
                        <a:lnTo>
                          <a:pt x="3369" y="626"/>
                        </a:lnTo>
                        <a:lnTo>
                          <a:pt x="3363" y="632"/>
                        </a:lnTo>
                        <a:lnTo>
                          <a:pt x="3357" y="636"/>
                        </a:lnTo>
                        <a:lnTo>
                          <a:pt x="3350" y="641"/>
                        </a:lnTo>
                        <a:lnTo>
                          <a:pt x="3344" y="645"/>
                        </a:lnTo>
                        <a:lnTo>
                          <a:pt x="3475" y="645"/>
                        </a:lnTo>
                        <a:lnTo>
                          <a:pt x="3468" y="638"/>
                        </a:lnTo>
                        <a:lnTo>
                          <a:pt x="3464" y="630"/>
                        </a:lnTo>
                        <a:lnTo>
                          <a:pt x="3459" y="622"/>
                        </a:lnTo>
                        <a:lnTo>
                          <a:pt x="3455" y="614"/>
                        </a:lnTo>
                        <a:lnTo>
                          <a:pt x="3453" y="606"/>
                        </a:lnTo>
                        <a:lnTo>
                          <a:pt x="3452" y="598"/>
                        </a:lnTo>
                        <a:lnTo>
                          <a:pt x="3450" y="591"/>
                        </a:lnTo>
                        <a:lnTo>
                          <a:pt x="3452" y="584"/>
                        </a:lnTo>
                        <a:lnTo>
                          <a:pt x="3465" y="581"/>
                        </a:lnTo>
                        <a:lnTo>
                          <a:pt x="3478" y="576"/>
                        </a:lnTo>
                        <a:lnTo>
                          <a:pt x="3493" y="572"/>
                        </a:lnTo>
                        <a:lnTo>
                          <a:pt x="3504" y="566"/>
                        </a:lnTo>
                        <a:lnTo>
                          <a:pt x="3517" y="560"/>
                        </a:lnTo>
                        <a:lnTo>
                          <a:pt x="3529" y="553"/>
                        </a:lnTo>
                        <a:lnTo>
                          <a:pt x="3541" y="546"/>
                        </a:lnTo>
                        <a:lnTo>
                          <a:pt x="3551" y="539"/>
                        </a:lnTo>
                        <a:lnTo>
                          <a:pt x="3563" y="530"/>
                        </a:lnTo>
                        <a:lnTo>
                          <a:pt x="3571" y="521"/>
                        </a:lnTo>
                        <a:lnTo>
                          <a:pt x="3582" y="512"/>
                        </a:lnTo>
                        <a:lnTo>
                          <a:pt x="3590" y="504"/>
                        </a:lnTo>
                        <a:lnTo>
                          <a:pt x="3599" y="493"/>
                        </a:lnTo>
                        <a:lnTo>
                          <a:pt x="3606" y="485"/>
                        </a:lnTo>
                        <a:lnTo>
                          <a:pt x="3614" y="476"/>
                        </a:lnTo>
                        <a:lnTo>
                          <a:pt x="3619" y="466"/>
                        </a:lnTo>
                        <a:lnTo>
                          <a:pt x="3619" y="466"/>
                        </a:lnTo>
                        <a:lnTo>
                          <a:pt x="3618" y="464"/>
                        </a:lnTo>
                        <a:lnTo>
                          <a:pt x="3618" y="461"/>
                        </a:lnTo>
                        <a:lnTo>
                          <a:pt x="3617" y="457"/>
                        </a:lnTo>
                        <a:lnTo>
                          <a:pt x="3617" y="453"/>
                        </a:lnTo>
                        <a:lnTo>
                          <a:pt x="3617" y="448"/>
                        </a:lnTo>
                        <a:lnTo>
                          <a:pt x="3617" y="444"/>
                        </a:lnTo>
                        <a:lnTo>
                          <a:pt x="3617" y="440"/>
                        </a:lnTo>
                        <a:lnTo>
                          <a:pt x="3609" y="453"/>
                        </a:lnTo>
                        <a:lnTo>
                          <a:pt x="3602" y="464"/>
                        </a:lnTo>
                        <a:lnTo>
                          <a:pt x="3593" y="475"/>
                        </a:lnTo>
                        <a:lnTo>
                          <a:pt x="3584" y="483"/>
                        </a:lnTo>
                        <a:lnTo>
                          <a:pt x="3574" y="492"/>
                        </a:lnTo>
                        <a:lnTo>
                          <a:pt x="3566" y="498"/>
                        </a:lnTo>
                        <a:lnTo>
                          <a:pt x="3557" y="504"/>
                        </a:lnTo>
                        <a:lnTo>
                          <a:pt x="3548" y="508"/>
                        </a:lnTo>
                        <a:lnTo>
                          <a:pt x="3538" y="511"/>
                        </a:lnTo>
                        <a:lnTo>
                          <a:pt x="3529" y="515"/>
                        </a:lnTo>
                        <a:lnTo>
                          <a:pt x="3520" y="517"/>
                        </a:lnTo>
                        <a:lnTo>
                          <a:pt x="3513" y="518"/>
                        </a:lnTo>
                        <a:lnTo>
                          <a:pt x="3504" y="518"/>
                        </a:lnTo>
                        <a:lnTo>
                          <a:pt x="3497" y="518"/>
                        </a:lnTo>
                        <a:lnTo>
                          <a:pt x="3491" y="518"/>
                        </a:lnTo>
                        <a:lnTo>
                          <a:pt x="3484" y="518"/>
                        </a:lnTo>
                        <a:lnTo>
                          <a:pt x="3484" y="508"/>
                        </a:lnTo>
                        <a:lnTo>
                          <a:pt x="3481" y="498"/>
                        </a:lnTo>
                        <a:lnTo>
                          <a:pt x="3478" y="488"/>
                        </a:lnTo>
                        <a:lnTo>
                          <a:pt x="3475" y="477"/>
                        </a:lnTo>
                        <a:lnTo>
                          <a:pt x="3471" y="469"/>
                        </a:lnTo>
                        <a:lnTo>
                          <a:pt x="3466" y="457"/>
                        </a:lnTo>
                        <a:lnTo>
                          <a:pt x="3461" y="447"/>
                        </a:lnTo>
                        <a:lnTo>
                          <a:pt x="3455" y="437"/>
                        </a:lnTo>
                        <a:lnTo>
                          <a:pt x="3449" y="426"/>
                        </a:lnTo>
                        <a:lnTo>
                          <a:pt x="3445" y="416"/>
                        </a:lnTo>
                        <a:lnTo>
                          <a:pt x="3439" y="405"/>
                        </a:lnTo>
                        <a:lnTo>
                          <a:pt x="3434" y="394"/>
                        </a:lnTo>
                        <a:lnTo>
                          <a:pt x="3430" y="384"/>
                        </a:lnTo>
                        <a:lnTo>
                          <a:pt x="3426" y="373"/>
                        </a:lnTo>
                        <a:lnTo>
                          <a:pt x="3423" y="361"/>
                        </a:lnTo>
                        <a:lnTo>
                          <a:pt x="3420" y="351"/>
                        </a:lnTo>
                        <a:lnTo>
                          <a:pt x="3426" y="340"/>
                        </a:lnTo>
                        <a:lnTo>
                          <a:pt x="3432" y="332"/>
                        </a:lnTo>
                        <a:lnTo>
                          <a:pt x="3439" y="324"/>
                        </a:lnTo>
                        <a:lnTo>
                          <a:pt x="3448" y="317"/>
                        </a:lnTo>
                        <a:lnTo>
                          <a:pt x="3456" y="311"/>
                        </a:lnTo>
                        <a:lnTo>
                          <a:pt x="3466" y="307"/>
                        </a:lnTo>
                        <a:lnTo>
                          <a:pt x="3475" y="301"/>
                        </a:lnTo>
                        <a:lnTo>
                          <a:pt x="3484" y="297"/>
                        </a:lnTo>
                        <a:lnTo>
                          <a:pt x="3493" y="292"/>
                        </a:lnTo>
                        <a:lnTo>
                          <a:pt x="3500" y="288"/>
                        </a:lnTo>
                        <a:lnTo>
                          <a:pt x="3507" y="282"/>
                        </a:lnTo>
                        <a:lnTo>
                          <a:pt x="3515" y="278"/>
                        </a:lnTo>
                        <a:lnTo>
                          <a:pt x="3519" y="272"/>
                        </a:lnTo>
                        <a:lnTo>
                          <a:pt x="3522" y="265"/>
                        </a:lnTo>
                        <a:lnTo>
                          <a:pt x="3523" y="257"/>
                        </a:lnTo>
                        <a:lnTo>
                          <a:pt x="3523" y="249"/>
                        </a:lnTo>
                        <a:lnTo>
                          <a:pt x="3513" y="253"/>
                        </a:lnTo>
                        <a:lnTo>
                          <a:pt x="3504" y="257"/>
                        </a:lnTo>
                        <a:lnTo>
                          <a:pt x="3497" y="260"/>
                        </a:lnTo>
                        <a:lnTo>
                          <a:pt x="3488" y="263"/>
                        </a:lnTo>
                        <a:lnTo>
                          <a:pt x="3481" y="266"/>
                        </a:lnTo>
                        <a:lnTo>
                          <a:pt x="3474" y="268"/>
                        </a:lnTo>
                        <a:lnTo>
                          <a:pt x="3465" y="271"/>
                        </a:lnTo>
                        <a:lnTo>
                          <a:pt x="3458" y="272"/>
                        </a:lnTo>
                        <a:lnTo>
                          <a:pt x="3450" y="273"/>
                        </a:lnTo>
                        <a:lnTo>
                          <a:pt x="3443" y="275"/>
                        </a:lnTo>
                        <a:lnTo>
                          <a:pt x="3434" y="278"/>
                        </a:lnTo>
                        <a:lnTo>
                          <a:pt x="3427" y="279"/>
                        </a:lnTo>
                        <a:lnTo>
                          <a:pt x="3418" y="282"/>
                        </a:lnTo>
                        <a:lnTo>
                          <a:pt x="3411" y="287"/>
                        </a:lnTo>
                        <a:lnTo>
                          <a:pt x="3402" y="290"/>
                        </a:lnTo>
                        <a:lnTo>
                          <a:pt x="3392" y="294"/>
                        </a:lnTo>
                        <a:lnTo>
                          <a:pt x="3382" y="288"/>
                        </a:lnTo>
                        <a:lnTo>
                          <a:pt x="3375" y="282"/>
                        </a:lnTo>
                        <a:lnTo>
                          <a:pt x="3369" y="275"/>
                        </a:lnTo>
                        <a:lnTo>
                          <a:pt x="3366" y="268"/>
                        </a:lnTo>
                        <a:lnTo>
                          <a:pt x="3366" y="260"/>
                        </a:lnTo>
                        <a:lnTo>
                          <a:pt x="3366" y="253"/>
                        </a:lnTo>
                        <a:lnTo>
                          <a:pt x="3366" y="246"/>
                        </a:lnTo>
                        <a:lnTo>
                          <a:pt x="3367" y="239"/>
                        </a:lnTo>
                        <a:lnTo>
                          <a:pt x="3369" y="231"/>
                        </a:lnTo>
                        <a:lnTo>
                          <a:pt x="3369" y="224"/>
                        </a:lnTo>
                        <a:lnTo>
                          <a:pt x="3369" y="218"/>
                        </a:lnTo>
                        <a:lnTo>
                          <a:pt x="3367" y="212"/>
                        </a:lnTo>
                        <a:lnTo>
                          <a:pt x="3363" y="208"/>
                        </a:lnTo>
                        <a:lnTo>
                          <a:pt x="3357" y="205"/>
                        </a:lnTo>
                        <a:lnTo>
                          <a:pt x="3348" y="202"/>
                        </a:lnTo>
                        <a:lnTo>
                          <a:pt x="3335" y="201"/>
                        </a:lnTo>
                        <a:lnTo>
                          <a:pt x="3344" y="193"/>
                        </a:lnTo>
                        <a:lnTo>
                          <a:pt x="3353" y="188"/>
                        </a:lnTo>
                        <a:lnTo>
                          <a:pt x="3363" y="183"/>
                        </a:lnTo>
                        <a:lnTo>
                          <a:pt x="3373" y="179"/>
                        </a:lnTo>
                        <a:lnTo>
                          <a:pt x="3383" y="174"/>
                        </a:lnTo>
                        <a:lnTo>
                          <a:pt x="3395" y="172"/>
                        </a:lnTo>
                        <a:lnTo>
                          <a:pt x="3405" y="167"/>
                        </a:lnTo>
                        <a:lnTo>
                          <a:pt x="3417" y="164"/>
                        </a:lnTo>
                        <a:lnTo>
                          <a:pt x="3427" y="160"/>
                        </a:lnTo>
                        <a:lnTo>
                          <a:pt x="3436" y="156"/>
                        </a:lnTo>
                        <a:lnTo>
                          <a:pt x="3445" y="150"/>
                        </a:lnTo>
                        <a:lnTo>
                          <a:pt x="3452" y="142"/>
                        </a:lnTo>
                        <a:lnTo>
                          <a:pt x="3458" y="134"/>
                        </a:lnTo>
                        <a:lnTo>
                          <a:pt x="3462" y="125"/>
                        </a:lnTo>
                        <a:lnTo>
                          <a:pt x="3465" y="112"/>
                        </a:lnTo>
                        <a:lnTo>
                          <a:pt x="3466" y="99"/>
                        </a:lnTo>
                        <a:lnTo>
                          <a:pt x="3478" y="106"/>
                        </a:lnTo>
                        <a:lnTo>
                          <a:pt x="3490" y="113"/>
                        </a:lnTo>
                        <a:lnTo>
                          <a:pt x="3500" y="123"/>
                        </a:lnTo>
                        <a:lnTo>
                          <a:pt x="3512" y="132"/>
                        </a:lnTo>
                        <a:lnTo>
                          <a:pt x="3522" y="142"/>
                        </a:lnTo>
                        <a:lnTo>
                          <a:pt x="3533" y="151"/>
                        </a:lnTo>
                        <a:lnTo>
                          <a:pt x="3544" y="161"/>
                        </a:lnTo>
                        <a:lnTo>
                          <a:pt x="3555" y="172"/>
                        </a:lnTo>
                        <a:lnTo>
                          <a:pt x="3566" y="180"/>
                        </a:lnTo>
                        <a:lnTo>
                          <a:pt x="3577" y="188"/>
                        </a:lnTo>
                        <a:lnTo>
                          <a:pt x="3589" y="193"/>
                        </a:lnTo>
                        <a:lnTo>
                          <a:pt x="3602" y="199"/>
                        </a:lnTo>
                        <a:lnTo>
                          <a:pt x="3614" y="202"/>
                        </a:lnTo>
                        <a:lnTo>
                          <a:pt x="3627" y="205"/>
                        </a:lnTo>
                        <a:lnTo>
                          <a:pt x="3640" y="204"/>
                        </a:lnTo>
                        <a:lnTo>
                          <a:pt x="3653" y="201"/>
                        </a:lnTo>
                        <a:lnTo>
                          <a:pt x="3644" y="188"/>
                        </a:lnTo>
                        <a:lnTo>
                          <a:pt x="3635" y="176"/>
                        </a:lnTo>
                        <a:lnTo>
                          <a:pt x="3625" y="163"/>
                        </a:lnTo>
                        <a:lnTo>
                          <a:pt x="3617" y="150"/>
                        </a:lnTo>
                        <a:lnTo>
                          <a:pt x="3606" y="137"/>
                        </a:lnTo>
                        <a:lnTo>
                          <a:pt x="3596" y="123"/>
                        </a:lnTo>
                        <a:lnTo>
                          <a:pt x="3587" y="112"/>
                        </a:lnTo>
                        <a:lnTo>
                          <a:pt x="3577" y="99"/>
                        </a:lnTo>
                        <a:lnTo>
                          <a:pt x="3567" y="87"/>
                        </a:lnTo>
                        <a:lnTo>
                          <a:pt x="3557" y="74"/>
                        </a:lnTo>
                        <a:lnTo>
                          <a:pt x="3547" y="61"/>
                        </a:lnTo>
                        <a:lnTo>
                          <a:pt x="3536" y="49"/>
                        </a:lnTo>
                        <a:lnTo>
                          <a:pt x="3525" y="36"/>
                        </a:lnTo>
                        <a:lnTo>
                          <a:pt x="3515" y="24"/>
                        </a:lnTo>
                        <a:lnTo>
                          <a:pt x="3504" y="11"/>
                        </a:lnTo>
                        <a:lnTo>
                          <a:pt x="3493" y="0"/>
                        </a:lnTo>
                        <a:lnTo>
                          <a:pt x="3376" y="0"/>
                        </a:lnTo>
                        <a:lnTo>
                          <a:pt x="3382" y="7"/>
                        </a:lnTo>
                        <a:lnTo>
                          <a:pt x="3388" y="14"/>
                        </a:lnTo>
                        <a:lnTo>
                          <a:pt x="3392" y="20"/>
                        </a:lnTo>
                        <a:lnTo>
                          <a:pt x="3398" y="27"/>
                        </a:lnTo>
                        <a:lnTo>
                          <a:pt x="3404" y="33"/>
                        </a:lnTo>
                        <a:lnTo>
                          <a:pt x="3408" y="40"/>
                        </a:lnTo>
                        <a:lnTo>
                          <a:pt x="3414" y="48"/>
                        </a:lnTo>
                        <a:lnTo>
                          <a:pt x="3418" y="54"/>
                        </a:lnTo>
                        <a:lnTo>
                          <a:pt x="3424" y="61"/>
                        </a:lnTo>
                        <a:lnTo>
                          <a:pt x="3430" y="67"/>
                        </a:lnTo>
                        <a:lnTo>
                          <a:pt x="3434" y="74"/>
                        </a:lnTo>
                        <a:lnTo>
                          <a:pt x="3439" y="81"/>
                        </a:lnTo>
                        <a:lnTo>
                          <a:pt x="3445" y="87"/>
                        </a:lnTo>
                        <a:lnTo>
                          <a:pt x="3449" y="94"/>
                        </a:lnTo>
                        <a:lnTo>
                          <a:pt x="3453" y="102"/>
                        </a:lnTo>
                        <a:lnTo>
                          <a:pt x="3458" y="107"/>
                        </a:lnTo>
                        <a:lnTo>
                          <a:pt x="3448" y="109"/>
                        </a:lnTo>
                        <a:lnTo>
                          <a:pt x="3437" y="110"/>
                        </a:lnTo>
                        <a:lnTo>
                          <a:pt x="3427" y="112"/>
                        </a:lnTo>
                        <a:lnTo>
                          <a:pt x="3417" y="113"/>
                        </a:lnTo>
                        <a:lnTo>
                          <a:pt x="3407" y="116"/>
                        </a:lnTo>
                        <a:lnTo>
                          <a:pt x="3397" y="119"/>
                        </a:lnTo>
                        <a:lnTo>
                          <a:pt x="3388" y="122"/>
                        </a:lnTo>
                        <a:lnTo>
                          <a:pt x="3379" y="125"/>
                        </a:lnTo>
                        <a:lnTo>
                          <a:pt x="3369" y="128"/>
                        </a:lnTo>
                        <a:lnTo>
                          <a:pt x="3360" y="132"/>
                        </a:lnTo>
                        <a:lnTo>
                          <a:pt x="3351" y="137"/>
                        </a:lnTo>
                        <a:lnTo>
                          <a:pt x="3343" y="141"/>
                        </a:lnTo>
                        <a:lnTo>
                          <a:pt x="3334" y="147"/>
                        </a:lnTo>
                        <a:lnTo>
                          <a:pt x="3325" y="151"/>
                        </a:lnTo>
                        <a:lnTo>
                          <a:pt x="3316" y="157"/>
                        </a:lnTo>
                        <a:lnTo>
                          <a:pt x="3309" y="163"/>
                        </a:lnTo>
                        <a:lnTo>
                          <a:pt x="3281" y="166"/>
                        </a:lnTo>
                        <a:lnTo>
                          <a:pt x="3262" y="164"/>
                        </a:lnTo>
                        <a:lnTo>
                          <a:pt x="3248" y="161"/>
                        </a:lnTo>
                        <a:lnTo>
                          <a:pt x="3238" y="156"/>
                        </a:lnTo>
                        <a:lnTo>
                          <a:pt x="3233" y="147"/>
                        </a:lnTo>
                        <a:lnTo>
                          <a:pt x="3232" y="138"/>
                        </a:lnTo>
                        <a:lnTo>
                          <a:pt x="3233" y="126"/>
                        </a:lnTo>
                        <a:lnTo>
                          <a:pt x="3236" y="113"/>
                        </a:lnTo>
                        <a:lnTo>
                          <a:pt x="3242" y="100"/>
                        </a:lnTo>
                        <a:lnTo>
                          <a:pt x="3248" y="86"/>
                        </a:lnTo>
                        <a:lnTo>
                          <a:pt x="3252" y="71"/>
                        </a:lnTo>
                        <a:lnTo>
                          <a:pt x="3258" y="56"/>
                        </a:lnTo>
                        <a:lnTo>
                          <a:pt x="3261" y="42"/>
                        </a:lnTo>
                        <a:lnTo>
                          <a:pt x="3262" y="27"/>
                        </a:lnTo>
                        <a:lnTo>
                          <a:pt x="3260" y="13"/>
                        </a:lnTo>
                        <a:lnTo>
                          <a:pt x="3255" y="0"/>
                        </a:lnTo>
                        <a:lnTo>
                          <a:pt x="3246" y="0"/>
                        </a:lnTo>
                        <a:lnTo>
                          <a:pt x="3238" y="7"/>
                        </a:lnTo>
                        <a:lnTo>
                          <a:pt x="3232" y="16"/>
                        </a:lnTo>
                        <a:lnTo>
                          <a:pt x="3228" y="26"/>
                        </a:lnTo>
                        <a:lnTo>
                          <a:pt x="3222" y="36"/>
                        </a:lnTo>
                        <a:lnTo>
                          <a:pt x="3219" y="48"/>
                        </a:lnTo>
                        <a:lnTo>
                          <a:pt x="3214" y="59"/>
                        </a:lnTo>
                        <a:lnTo>
                          <a:pt x="3210" y="70"/>
                        </a:lnTo>
                        <a:lnTo>
                          <a:pt x="3206" y="80"/>
                        </a:lnTo>
                        <a:lnTo>
                          <a:pt x="3191" y="83"/>
                        </a:lnTo>
                        <a:lnTo>
                          <a:pt x="3178" y="87"/>
                        </a:lnTo>
                        <a:lnTo>
                          <a:pt x="3163" y="93"/>
                        </a:lnTo>
                        <a:lnTo>
                          <a:pt x="3149" y="99"/>
                        </a:lnTo>
                        <a:lnTo>
                          <a:pt x="3136" y="105"/>
                        </a:lnTo>
                        <a:lnTo>
                          <a:pt x="3121" y="110"/>
                        </a:lnTo>
                        <a:lnTo>
                          <a:pt x="3107" y="115"/>
                        </a:lnTo>
                        <a:lnTo>
                          <a:pt x="3092" y="121"/>
                        </a:lnTo>
                        <a:lnTo>
                          <a:pt x="3079" y="125"/>
                        </a:lnTo>
                        <a:lnTo>
                          <a:pt x="3064" y="128"/>
                        </a:lnTo>
                        <a:lnTo>
                          <a:pt x="3050" y="131"/>
                        </a:lnTo>
                        <a:lnTo>
                          <a:pt x="3034" y="132"/>
                        </a:lnTo>
                        <a:lnTo>
                          <a:pt x="3019" y="131"/>
                        </a:lnTo>
                        <a:lnTo>
                          <a:pt x="3003" y="128"/>
                        </a:lnTo>
                        <a:lnTo>
                          <a:pt x="2987" y="125"/>
                        </a:lnTo>
                        <a:lnTo>
                          <a:pt x="2971" y="118"/>
                        </a:lnTo>
                        <a:lnTo>
                          <a:pt x="2981" y="113"/>
                        </a:lnTo>
                        <a:lnTo>
                          <a:pt x="2993" y="109"/>
                        </a:lnTo>
                        <a:lnTo>
                          <a:pt x="3005" y="103"/>
                        </a:lnTo>
                        <a:lnTo>
                          <a:pt x="3016" y="97"/>
                        </a:lnTo>
                        <a:lnTo>
                          <a:pt x="3028" y="91"/>
                        </a:lnTo>
                        <a:lnTo>
                          <a:pt x="3040" y="86"/>
                        </a:lnTo>
                        <a:lnTo>
                          <a:pt x="3053" y="80"/>
                        </a:lnTo>
                        <a:lnTo>
                          <a:pt x="3064" y="72"/>
                        </a:lnTo>
                        <a:lnTo>
                          <a:pt x="3076" y="67"/>
                        </a:lnTo>
                        <a:lnTo>
                          <a:pt x="3089" y="59"/>
                        </a:lnTo>
                        <a:lnTo>
                          <a:pt x="3101" y="51"/>
                        </a:lnTo>
                        <a:lnTo>
                          <a:pt x="3111" y="43"/>
                        </a:lnTo>
                        <a:lnTo>
                          <a:pt x="3123" y="35"/>
                        </a:lnTo>
                        <a:lnTo>
                          <a:pt x="3133" y="24"/>
                        </a:lnTo>
                        <a:lnTo>
                          <a:pt x="3142" y="16"/>
                        </a:lnTo>
                        <a:lnTo>
                          <a:pt x="3150" y="5"/>
                        </a:lnTo>
                        <a:lnTo>
                          <a:pt x="3057" y="14"/>
                        </a:lnTo>
                        <a:lnTo>
                          <a:pt x="3051" y="14"/>
                        </a:lnTo>
                        <a:lnTo>
                          <a:pt x="3047" y="11"/>
                        </a:lnTo>
                        <a:lnTo>
                          <a:pt x="3044" y="10"/>
                        </a:lnTo>
                        <a:lnTo>
                          <a:pt x="3040" y="8"/>
                        </a:lnTo>
                        <a:lnTo>
                          <a:pt x="3037" y="7"/>
                        </a:lnTo>
                        <a:lnTo>
                          <a:pt x="3032" y="4"/>
                        </a:lnTo>
                        <a:lnTo>
                          <a:pt x="3031" y="3"/>
                        </a:lnTo>
                        <a:lnTo>
                          <a:pt x="3028" y="0"/>
                        </a:lnTo>
                        <a:lnTo>
                          <a:pt x="1296" y="0"/>
                        </a:lnTo>
                        <a:lnTo>
                          <a:pt x="1304" y="7"/>
                        </a:lnTo>
                        <a:lnTo>
                          <a:pt x="1313" y="13"/>
                        </a:lnTo>
                        <a:lnTo>
                          <a:pt x="1322" y="19"/>
                        </a:lnTo>
                        <a:lnTo>
                          <a:pt x="1329" y="24"/>
                        </a:lnTo>
                        <a:lnTo>
                          <a:pt x="1338" y="30"/>
                        </a:lnTo>
                        <a:lnTo>
                          <a:pt x="1345" y="35"/>
                        </a:lnTo>
                        <a:lnTo>
                          <a:pt x="1352" y="39"/>
                        </a:lnTo>
                        <a:lnTo>
                          <a:pt x="1358" y="43"/>
                        </a:lnTo>
                        <a:lnTo>
                          <a:pt x="1352" y="48"/>
                        </a:lnTo>
                        <a:lnTo>
                          <a:pt x="1347" y="52"/>
                        </a:lnTo>
                        <a:lnTo>
                          <a:pt x="1341" y="58"/>
                        </a:lnTo>
                        <a:lnTo>
                          <a:pt x="1333" y="62"/>
                        </a:lnTo>
                        <a:lnTo>
                          <a:pt x="1325" y="67"/>
                        </a:lnTo>
                        <a:lnTo>
                          <a:pt x="1317" y="71"/>
                        </a:lnTo>
                        <a:lnTo>
                          <a:pt x="1309" y="75"/>
                        </a:lnTo>
                        <a:lnTo>
                          <a:pt x="1300" y="80"/>
                        </a:lnTo>
                        <a:lnTo>
                          <a:pt x="1291" y="83"/>
                        </a:lnTo>
                        <a:lnTo>
                          <a:pt x="1282" y="87"/>
                        </a:lnTo>
                        <a:lnTo>
                          <a:pt x="1274" y="91"/>
                        </a:lnTo>
                        <a:lnTo>
                          <a:pt x="1265" y="94"/>
                        </a:lnTo>
                        <a:lnTo>
                          <a:pt x="1255" y="97"/>
                        </a:lnTo>
                        <a:lnTo>
                          <a:pt x="1247" y="102"/>
                        </a:lnTo>
                        <a:lnTo>
                          <a:pt x="1239" y="105"/>
                        </a:lnTo>
                        <a:lnTo>
                          <a:pt x="1230" y="107"/>
                        </a:lnTo>
                        <a:lnTo>
                          <a:pt x="1223" y="113"/>
                        </a:lnTo>
                        <a:lnTo>
                          <a:pt x="1214" y="118"/>
                        </a:lnTo>
                        <a:lnTo>
                          <a:pt x="1205" y="122"/>
                        </a:lnTo>
                        <a:lnTo>
                          <a:pt x="1195" y="126"/>
                        </a:lnTo>
                        <a:lnTo>
                          <a:pt x="1183" y="131"/>
                        </a:lnTo>
                        <a:lnTo>
                          <a:pt x="1172" y="135"/>
                        </a:lnTo>
                        <a:lnTo>
                          <a:pt x="1160" y="139"/>
                        </a:lnTo>
                        <a:lnTo>
                          <a:pt x="1147" y="142"/>
                        </a:lnTo>
                        <a:lnTo>
                          <a:pt x="1135" y="147"/>
                        </a:lnTo>
                        <a:lnTo>
                          <a:pt x="1122" y="150"/>
                        </a:lnTo>
                        <a:lnTo>
                          <a:pt x="1109" y="153"/>
                        </a:lnTo>
                        <a:lnTo>
                          <a:pt x="1097" y="156"/>
                        </a:lnTo>
                        <a:lnTo>
                          <a:pt x="1086" y="157"/>
                        </a:lnTo>
                        <a:lnTo>
                          <a:pt x="1074" y="160"/>
                        </a:lnTo>
                        <a:lnTo>
                          <a:pt x="1062" y="161"/>
                        </a:lnTo>
                        <a:lnTo>
                          <a:pt x="1052" y="163"/>
                        </a:lnTo>
                        <a:lnTo>
                          <a:pt x="1038" y="167"/>
                        </a:lnTo>
                        <a:lnTo>
                          <a:pt x="1023" y="170"/>
                        </a:lnTo>
                        <a:lnTo>
                          <a:pt x="1007" y="172"/>
                        </a:lnTo>
                        <a:lnTo>
                          <a:pt x="991" y="173"/>
                        </a:lnTo>
                        <a:lnTo>
                          <a:pt x="975" y="173"/>
                        </a:lnTo>
                        <a:lnTo>
                          <a:pt x="956" y="172"/>
                        </a:lnTo>
                        <a:lnTo>
                          <a:pt x="940" y="170"/>
                        </a:lnTo>
                        <a:lnTo>
                          <a:pt x="923" y="166"/>
                        </a:lnTo>
                        <a:lnTo>
                          <a:pt x="904" y="163"/>
                        </a:lnTo>
                        <a:lnTo>
                          <a:pt x="886" y="157"/>
                        </a:lnTo>
                        <a:lnTo>
                          <a:pt x="869" y="151"/>
                        </a:lnTo>
                        <a:lnTo>
                          <a:pt x="853" y="144"/>
                        </a:lnTo>
                        <a:lnTo>
                          <a:pt x="837" y="137"/>
                        </a:lnTo>
                        <a:lnTo>
                          <a:pt x="821" y="128"/>
                        </a:lnTo>
                        <a:lnTo>
                          <a:pt x="806" y="118"/>
                        </a:lnTo>
                        <a:lnTo>
                          <a:pt x="791" y="107"/>
                        </a:lnTo>
                        <a:lnTo>
                          <a:pt x="786" y="103"/>
                        </a:lnTo>
                        <a:lnTo>
                          <a:pt x="780" y="99"/>
                        </a:lnTo>
                        <a:lnTo>
                          <a:pt x="774" y="94"/>
                        </a:lnTo>
                        <a:lnTo>
                          <a:pt x="768" y="89"/>
                        </a:lnTo>
                        <a:lnTo>
                          <a:pt x="762" y="83"/>
                        </a:lnTo>
                        <a:lnTo>
                          <a:pt x="755" y="75"/>
                        </a:lnTo>
                        <a:lnTo>
                          <a:pt x="749" y="70"/>
                        </a:lnTo>
                        <a:lnTo>
                          <a:pt x="743" y="62"/>
                        </a:lnTo>
                        <a:lnTo>
                          <a:pt x="738" y="55"/>
                        </a:lnTo>
                        <a:lnTo>
                          <a:pt x="730" y="48"/>
                        </a:lnTo>
                        <a:lnTo>
                          <a:pt x="726" y="40"/>
                        </a:lnTo>
                        <a:lnTo>
                          <a:pt x="720" y="33"/>
                        </a:lnTo>
                        <a:lnTo>
                          <a:pt x="714" y="24"/>
                        </a:lnTo>
                        <a:lnTo>
                          <a:pt x="708" y="17"/>
                        </a:lnTo>
                        <a:lnTo>
                          <a:pt x="704" y="8"/>
                        </a:lnTo>
                        <a:lnTo>
                          <a:pt x="700" y="0"/>
                        </a:lnTo>
                        <a:lnTo>
                          <a:pt x="685" y="0"/>
                        </a:lnTo>
                        <a:lnTo>
                          <a:pt x="687" y="11"/>
                        </a:lnTo>
                        <a:lnTo>
                          <a:pt x="689" y="24"/>
                        </a:lnTo>
                        <a:lnTo>
                          <a:pt x="692" y="38"/>
                        </a:lnTo>
                        <a:lnTo>
                          <a:pt x="697" y="52"/>
                        </a:lnTo>
                        <a:lnTo>
                          <a:pt x="701" y="65"/>
                        </a:lnTo>
                        <a:lnTo>
                          <a:pt x="707" y="80"/>
                        </a:lnTo>
                        <a:lnTo>
                          <a:pt x="714" y="94"/>
                        </a:lnTo>
                        <a:lnTo>
                          <a:pt x="723" y="109"/>
                        </a:lnTo>
                        <a:lnTo>
                          <a:pt x="733" y="123"/>
                        </a:lnTo>
                        <a:lnTo>
                          <a:pt x="745" y="138"/>
                        </a:lnTo>
                        <a:lnTo>
                          <a:pt x="758" y="151"/>
                        </a:lnTo>
                        <a:lnTo>
                          <a:pt x="772" y="164"/>
                        </a:lnTo>
                        <a:lnTo>
                          <a:pt x="790" y="177"/>
                        </a:lnTo>
                        <a:lnTo>
                          <a:pt x="809" y="189"/>
                        </a:lnTo>
                        <a:lnTo>
                          <a:pt x="829" y="201"/>
                        </a:lnTo>
                        <a:lnTo>
                          <a:pt x="853" y="211"/>
                        </a:lnTo>
                        <a:lnTo>
                          <a:pt x="839" y="215"/>
                        </a:lnTo>
                        <a:lnTo>
                          <a:pt x="825" y="217"/>
                        </a:lnTo>
                        <a:lnTo>
                          <a:pt x="809" y="218"/>
                        </a:lnTo>
                        <a:lnTo>
                          <a:pt x="791" y="217"/>
                        </a:lnTo>
                        <a:lnTo>
                          <a:pt x="772" y="215"/>
                        </a:lnTo>
                        <a:lnTo>
                          <a:pt x="754" y="209"/>
                        </a:lnTo>
                        <a:lnTo>
                          <a:pt x="733" y="202"/>
                        </a:lnTo>
                        <a:lnTo>
                          <a:pt x="711" y="193"/>
                        </a:lnTo>
                        <a:lnTo>
                          <a:pt x="689" y="182"/>
                        </a:lnTo>
                        <a:lnTo>
                          <a:pt x="666" y="166"/>
                        </a:lnTo>
                        <a:lnTo>
                          <a:pt x="643" y="148"/>
                        </a:lnTo>
                        <a:lnTo>
                          <a:pt x="618" y="126"/>
                        </a:lnTo>
                        <a:lnTo>
                          <a:pt x="595" y="100"/>
                        </a:lnTo>
                        <a:lnTo>
                          <a:pt x="570" y="71"/>
                        </a:lnTo>
                        <a:lnTo>
                          <a:pt x="547" y="38"/>
                        </a:lnTo>
                        <a:lnTo>
                          <a:pt x="522" y="0"/>
                        </a:lnTo>
                        <a:lnTo>
                          <a:pt x="49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600" bIns="-12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7" name=""/>
                  <p:cNvSpPr/>
                  <p:nvPr/>
                </p:nvSpPr>
                <p:spPr>
                  <a:xfrm>
                    <a:off x="4162320" y="5222880"/>
                    <a:ext cx="7560" cy="2160"/>
                  </a:xfrm>
                  <a:custGeom>
                    <a:avLst/>
                    <a:gdLst/>
                    <a:ahLst/>
                    <a:rect l="l" t="t" r="r" b="b"/>
                    <a:pathLst>
                      <a:path w="134" h="44">
                        <a:moveTo>
                          <a:pt x="134" y="44"/>
                        </a:moveTo>
                        <a:lnTo>
                          <a:pt x="123" y="38"/>
                        </a:lnTo>
                        <a:lnTo>
                          <a:pt x="113" y="32"/>
                        </a:lnTo>
                        <a:lnTo>
                          <a:pt x="103" y="26"/>
                        </a:lnTo>
                        <a:lnTo>
                          <a:pt x="93" y="21"/>
                        </a:lnTo>
                        <a:lnTo>
                          <a:pt x="83" y="16"/>
                        </a:lnTo>
                        <a:lnTo>
                          <a:pt x="72" y="10"/>
                        </a:lnTo>
                        <a:lnTo>
                          <a:pt x="61" y="5"/>
                        </a:lnTo>
                        <a:lnTo>
                          <a:pt x="51" y="0"/>
                        </a:lnTo>
                        <a:lnTo>
                          <a:pt x="36" y="0"/>
                        </a:lnTo>
                        <a:lnTo>
                          <a:pt x="24" y="2"/>
                        </a:lnTo>
                        <a:lnTo>
                          <a:pt x="16" y="6"/>
                        </a:lnTo>
                        <a:lnTo>
                          <a:pt x="8" y="12"/>
                        </a:lnTo>
                        <a:lnTo>
                          <a:pt x="4" y="18"/>
                        </a:lnTo>
                        <a:lnTo>
                          <a:pt x="1" y="26"/>
                        </a:lnTo>
                        <a:lnTo>
                          <a:pt x="0" y="35"/>
                        </a:lnTo>
                        <a:lnTo>
                          <a:pt x="1" y="44"/>
                        </a:lnTo>
                        <a:lnTo>
                          <a:pt x="134" y="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640" bIns="-446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8" name=""/>
                  <p:cNvSpPr/>
                  <p:nvPr/>
                </p:nvSpPr>
                <p:spPr>
                  <a:xfrm>
                    <a:off x="4046400" y="5165640"/>
                    <a:ext cx="360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64" h="65">
                        <a:moveTo>
                          <a:pt x="9" y="65"/>
                        </a:moveTo>
                        <a:lnTo>
                          <a:pt x="1" y="63"/>
                        </a:lnTo>
                        <a:lnTo>
                          <a:pt x="0" y="58"/>
                        </a:lnTo>
                        <a:lnTo>
                          <a:pt x="3" y="49"/>
                        </a:lnTo>
                        <a:lnTo>
                          <a:pt x="9" y="39"/>
                        </a:lnTo>
                        <a:lnTo>
                          <a:pt x="18" y="29"/>
                        </a:lnTo>
                        <a:lnTo>
                          <a:pt x="26" y="17"/>
                        </a:lnTo>
                        <a:lnTo>
                          <a:pt x="36" y="7"/>
                        </a:lnTo>
                        <a:lnTo>
                          <a:pt x="45" y="0"/>
                        </a:lnTo>
                        <a:lnTo>
                          <a:pt x="64" y="0"/>
                        </a:lnTo>
                        <a:lnTo>
                          <a:pt x="9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9" name=""/>
                  <p:cNvSpPr/>
                  <p:nvPr/>
                </p:nvSpPr>
                <p:spPr>
                  <a:xfrm>
                    <a:off x="4077000" y="5198040"/>
                    <a:ext cx="4140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719" h="329">
                        <a:moveTo>
                          <a:pt x="692" y="186"/>
                        </a:moveTo>
                        <a:lnTo>
                          <a:pt x="719" y="198"/>
                        </a:lnTo>
                        <a:lnTo>
                          <a:pt x="713" y="205"/>
                        </a:lnTo>
                        <a:lnTo>
                          <a:pt x="708" y="214"/>
                        </a:lnTo>
                        <a:lnTo>
                          <a:pt x="703" y="221"/>
                        </a:lnTo>
                        <a:lnTo>
                          <a:pt x="695" y="228"/>
                        </a:lnTo>
                        <a:lnTo>
                          <a:pt x="688" y="237"/>
                        </a:lnTo>
                        <a:lnTo>
                          <a:pt x="681" y="244"/>
                        </a:lnTo>
                        <a:lnTo>
                          <a:pt x="672" y="253"/>
                        </a:lnTo>
                        <a:lnTo>
                          <a:pt x="663" y="260"/>
                        </a:lnTo>
                        <a:lnTo>
                          <a:pt x="656" y="269"/>
                        </a:lnTo>
                        <a:lnTo>
                          <a:pt x="647" y="276"/>
                        </a:lnTo>
                        <a:lnTo>
                          <a:pt x="640" y="285"/>
                        </a:lnTo>
                        <a:lnTo>
                          <a:pt x="631" y="294"/>
                        </a:lnTo>
                        <a:lnTo>
                          <a:pt x="624" y="303"/>
                        </a:lnTo>
                        <a:lnTo>
                          <a:pt x="618" y="310"/>
                        </a:lnTo>
                        <a:lnTo>
                          <a:pt x="611" y="320"/>
                        </a:lnTo>
                        <a:lnTo>
                          <a:pt x="606" y="329"/>
                        </a:lnTo>
                        <a:lnTo>
                          <a:pt x="599" y="320"/>
                        </a:lnTo>
                        <a:lnTo>
                          <a:pt x="592" y="313"/>
                        </a:lnTo>
                        <a:lnTo>
                          <a:pt x="585" y="303"/>
                        </a:lnTo>
                        <a:lnTo>
                          <a:pt x="577" y="294"/>
                        </a:lnTo>
                        <a:lnTo>
                          <a:pt x="572" y="284"/>
                        </a:lnTo>
                        <a:lnTo>
                          <a:pt x="564" y="275"/>
                        </a:lnTo>
                        <a:lnTo>
                          <a:pt x="558" y="265"/>
                        </a:lnTo>
                        <a:lnTo>
                          <a:pt x="551" y="256"/>
                        </a:lnTo>
                        <a:lnTo>
                          <a:pt x="544" y="247"/>
                        </a:lnTo>
                        <a:lnTo>
                          <a:pt x="537" y="240"/>
                        </a:lnTo>
                        <a:lnTo>
                          <a:pt x="528" y="233"/>
                        </a:lnTo>
                        <a:lnTo>
                          <a:pt x="519" y="227"/>
                        </a:lnTo>
                        <a:lnTo>
                          <a:pt x="509" y="221"/>
                        </a:lnTo>
                        <a:lnTo>
                          <a:pt x="499" y="218"/>
                        </a:lnTo>
                        <a:lnTo>
                          <a:pt x="488" y="217"/>
                        </a:lnTo>
                        <a:lnTo>
                          <a:pt x="475" y="217"/>
                        </a:lnTo>
                        <a:lnTo>
                          <a:pt x="461" y="214"/>
                        </a:lnTo>
                        <a:lnTo>
                          <a:pt x="445" y="211"/>
                        </a:lnTo>
                        <a:lnTo>
                          <a:pt x="429" y="209"/>
                        </a:lnTo>
                        <a:lnTo>
                          <a:pt x="414" y="209"/>
                        </a:lnTo>
                        <a:lnTo>
                          <a:pt x="398" y="209"/>
                        </a:lnTo>
                        <a:lnTo>
                          <a:pt x="384" y="211"/>
                        </a:lnTo>
                        <a:lnTo>
                          <a:pt x="369" y="212"/>
                        </a:lnTo>
                        <a:lnTo>
                          <a:pt x="353" y="215"/>
                        </a:lnTo>
                        <a:lnTo>
                          <a:pt x="338" y="218"/>
                        </a:lnTo>
                        <a:lnTo>
                          <a:pt x="324" y="221"/>
                        </a:lnTo>
                        <a:lnTo>
                          <a:pt x="309" y="225"/>
                        </a:lnTo>
                        <a:lnTo>
                          <a:pt x="295" y="228"/>
                        </a:lnTo>
                        <a:lnTo>
                          <a:pt x="280" y="233"/>
                        </a:lnTo>
                        <a:lnTo>
                          <a:pt x="266" y="237"/>
                        </a:lnTo>
                        <a:lnTo>
                          <a:pt x="251" y="241"/>
                        </a:lnTo>
                        <a:lnTo>
                          <a:pt x="236" y="246"/>
                        </a:lnTo>
                        <a:lnTo>
                          <a:pt x="222" y="250"/>
                        </a:lnTo>
                        <a:lnTo>
                          <a:pt x="207" y="256"/>
                        </a:lnTo>
                        <a:lnTo>
                          <a:pt x="193" y="259"/>
                        </a:lnTo>
                        <a:lnTo>
                          <a:pt x="180" y="263"/>
                        </a:lnTo>
                        <a:lnTo>
                          <a:pt x="165" y="268"/>
                        </a:lnTo>
                        <a:lnTo>
                          <a:pt x="150" y="271"/>
                        </a:lnTo>
                        <a:lnTo>
                          <a:pt x="136" y="273"/>
                        </a:lnTo>
                        <a:lnTo>
                          <a:pt x="123" y="276"/>
                        </a:lnTo>
                        <a:lnTo>
                          <a:pt x="108" y="279"/>
                        </a:lnTo>
                        <a:lnTo>
                          <a:pt x="95" y="279"/>
                        </a:lnTo>
                        <a:lnTo>
                          <a:pt x="81" y="281"/>
                        </a:lnTo>
                        <a:lnTo>
                          <a:pt x="66" y="281"/>
                        </a:lnTo>
                        <a:lnTo>
                          <a:pt x="53" y="279"/>
                        </a:lnTo>
                        <a:lnTo>
                          <a:pt x="38" y="278"/>
                        </a:lnTo>
                        <a:lnTo>
                          <a:pt x="24" y="275"/>
                        </a:lnTo>
                        <a:lnTo>
                          <a:pt x="11" y="272"/>
                        </a:lnTo>
                        <a:lnTo>
                          <a:pt x="2" y="244"/>
                        </a:lnTo>
                        <a:lnTo>
                          <a:pt x="0" y="220"/>
                        </a:lnTo>
                        <a:lnTo>
                          <a:pt x="2" y="199"/>
                        </a:lnTo>
                        <a:lnTo>
                          <a:pt x="9" y="182"/>
                        </a:lnTo>
                        <a:lnTo>
                          <a:pt x="18" y="167"/>
                        </a:lnTo>
                        <a:lnTo>
                          <a:pt x="31" y="154"/>
                        </a:lnTo>
                        <a:lnTo>
                          <a:pt x="46" y="142"/>
                        </a:lnTo>
                        <a:lnTo>
                          <a:pt x="63" y="132"/>
                        </a:lnTo>
                        <a:lnTo>
                          <a:pt x="81" y="122"/>
                        </a:lnTo>
                        <a:lnTo>
                          <a:pt x="99" y="112"/>
                        </a:lnTo>
                        <a:lnTo>
                          <a:pt x="118" y="102"/>
                        </a:lnTo>
                        <a:lnTo>
                          <a:pt x="137" y="90"/>
                        </a:lnTo>
                        <a:lnTo>
                          <a:pt x="155" y="78"/>
                        </a:lnTo>
                        <a:lnTo>
                          <a:pt x="169" y="64"/>
                        </a:lnTo>
                        <a:lnTo>
                          <a:pt x="184" y="48"/>
                        </a:lnTo>
                        <a:lnTo>
                          <a:pt x="194" y="29"/>
                        </a:lnTo>
                        <a:lnTo>
                          <a:pt x="209" y="22"/>
                        </a:lnTo>
                        <a:lnTo>
                          <a:pt x="223" y="14"/>
                        </a:lnTo>
                        <a:lnTo>
                          <a:pt x="238" y="10"/>
                        </a:lnTo>
                        <a:lnTo>
                          <a:pt x="254" y="5"/>
                        </a:lnTo>
                        <a:lnTo>
                          <a:pt x="270" y="3"/>
                        </a:lnTo>
                        <a:lnTo>
                          <a:pt x="286" y="1"/>
                        </a:lnTo>
                        <a:lnTo>
                          <a:pt x="302" y="0"/>
                        </a:lnTo>
                        <a:lnTo>
                          <a:pt x="318" y="0"/>
                        </a:lnTo>
                        <a:lnTo>
                          <a:pt x="334" y="0"/>
                        </a:lnTo>
                        <a:lnTo>
                          <a:pt x="352" y="1"/>
                        </a:lnTo>
                        <a:lnTo>
                          <a:pt x="368" y="4"/>
                        </a:lnTo>
                        <a:lnTo>
                          <a:pt x="385" y="7"/>
                        </a:lnTo>
                        <a:lnTo>
                          <a:pt x="403" y="10"/>
                        </a:lnTo>
                        <a:lnTo>
                          <a:pt x="419" y="14"/>
                        </a:lnTo>
                        <a:lnTo>
                          <a:pt x="435" y="20"/>
                        </a:lnTo>
                        <a:lnTo>
                          <a:pt x="451" y="24"/>
                        </a:lnTo>
                        <a:lnTo>
                          <a:pt x="468" y="30"/>
                        </a:lnTo>
                        <a:lnTo>
                          <a:pt x="484" y="38"/>
                        </a:lnTo>
                        <a:lnTo>
                          <a:pt x="499" y="43"/>
                        </a:lnTo>
                        <a:lnTo>
                          <a:pt x="515" y="51"/>
                        </a:lnTo>
                        <a:lnTo>
                          <a:pt x="529" y="59"/>
                        </a:lnTo>
                        <a:lnTo>
                          <a:pt x="544" y="67"/>
                        </a:lnTo>
                        <a:lnTo>
                          <a:pt x="558" y="74"/>
                        </a:lnTo>
                        <a:lnTo>
                          <a:pt x="573" y="83"/>
                        </a:lnTo>
                        <a:lnTo>
                          <a:pt x="586" y="91"/>
                        </a:lnTo>
                        <a:lnTo>
                          <a:pt x="599" y="100"/>
                        </a:lnTo>
                        <a:lnTo>
                          <a:pt x="611" y="109"/>
                        </a:lnTo>
                        <a:lnTo>
                          <a:pt x="623" y="118"/>
                        </a:lnTo>
                        <a:lnTo>
                          <a:pt x="634" y="125"/>
                        </a:lnTo>
                        <a:lnTo>
                          <a:pt x="644" y="134"/>
                        </a:lnTo>
                        <a:lnTo>
                          <a:pt x="653" y="142"/>
                        </a:lnTo>
                        <a:lnTo>
                          <a:pt x="662" y="151"/>
                        </a:lnTo>
                        <a:lnTo>
                          <a:pt x="663" y="157"/>
                        </a:lnTo>
                        <a:lnTo>
                          <a:pt x="668" y="161"/>
                        </a:lnTo>
                        <a:lnTo>
                          <a:pt x="671" y="166"/>
                        </a:lnTo>
                        <a:lnTo>
                          <a:pt x="676" y="170"/>
                        </a:lnTo>
                        <a:lnTo>
                          <a:pt x="681" y="173"/>
                        </a:lnTo>
                        <a:lnTo>
                          <a:pt x="685" y="176"/>
                        </a:lnTo>
                        <a:lnTo>
                          <a:pt x="690" y="182"/>
                        </a:lnTo>
                        <a:lnTo>
                          <a:pt x="692" y="1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0" name=""/>
                  <p:cNvSpPr/>
                  <p:nvPr/>
                </p:nvSpPr>
                <p:spPr>
                  <a:xfrm>
                    <a:off x="4021920" y="5209920"/>
                    <a:ext cx="86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153" h="94">
                        <a:moveTo>
                          <a:pt x="153" y="0"/>
                        </a:moveTo>
                        <a:lnTo>
                          <a:pt x="147" y="11"/>
                        </a:lnTo>
                        <a:lnTo>
                          <a:pt x="141" y="19"/>
                        </a:lnTo>
                        <a:lnTo>
                          <a:pt x="136" y="28"/>
                        </a:lnTo>
                        <a:lnTo>
                          <a:pt x="127" y="37"/>
                        </a:lnTo>
                        <a:lnTo>
                          <a:pt x="120" y="44"/>
                        </a:lnTo>
                        <a:lnTo>
                          <a:pt x="111" y="51"/>
                        </a:lnTo>
                        <a:lnTo>
                          <a:pt x="102" y="56"/>
                        </a:lnTo>
                        <a:lnTo>
                          <a:pt x="93" y="62"/>
                        </a:lnTo>
                        <a:lnTo>
                          <a:pt x="83" y="67"/>
                        </a:lnTo>
                        <a:lnTo>
                          <a:pt x="73" y="72"/>
                        </a:lnTo>
                        <a:lnTo>
                          <a:pt x="64" y="76"/>
                        </a:lnTo>
                        <a:lnTo>
                          <a:pt x="54" y="81"/>
                        </a:lnTo>
                        <a:lnTo>
                          <a:pt x="44" y="83"/>
                        </a:lnTo>
                        <a:lnTo>
                          <a:pt x="34" y="88"/>
                        </a:lnTo>
                        <a:lnTo>
                          <a:pt x="23" y="91"/>
                        </a:lnTo>
                        <a:lnTo>
                          <a:pt x="13" y="94"/>
                        </a:lnTo>
                        <a:lnTo>
                          <a:pt x="6" y="85"/>
                        </a:lnTo>
                        <a:lnTo>
                          <a:pt x="2" y="76"/>
                        </a:lnTo>
                        <a:lnTo>
                          <a:pt x="0" y="69"/>
                        </a:lnTo>
                        <a:lnTo>
                          <a:pt x="2" y="62"/>
                        </a:lnTo>
                        <a:lnTo>
                          <a:pt x="3" y="54"/>
                        </a:lnTo>
                        <a:lnTo>
                          <a:pt x="6" y="46"/>
                        </a:lnTo>
                        <a:lnTo>
                          <a:pt x="9" y="38"/>
                        </a:lnTo>
                        <a:lnTo>
                          <a:pt x="13" y="28"/>
                        </a:lnTo>
                        <a:lnTo>
                          <a:pt x="22" y="27"/>
                        </a:lnTo>
                        <a:lnTo>
                          <a:pt x="31" y="25"/>
                        </a:lnTo>
                        <a:lnTo>
                          <a:pt x="39" y="24"/>
                        </a:lnTo>
                        <a:lnTo>
                          <a:pt x="48" y="22"/>
                        </a:lnTo>
                        <a:lnTo>
                          <a:pt x="57" y="19"/>
                        </a:lnTo>
                        <a:lnTo>
                          <a:pt x="66" y="18"/>
                        </a:lnTo>
                        <a:lnTo>
                          <a:pt x="74" y="16"/>
                        </a:lnTo>
                        <a:lnTo>
                          <a:pt x="83" y="15"/>
                        </a:lnTo>
                        <a:lnTo>
                          <a:pt x="92" y="12"/>
                        </a:lnTo>
                        <a:lnTo>
                          <a:pt x="101" y="11"/>
                        </a:lnTo>
                        <a:lnTo>
                          <a:pt x="109" y="9"/>
                        </a:lnTo>
                        <a:lnTo>
                          <a:pt x="118" y="8"/>
                        </a:lnTo>
                        <a:lnTo>
                          <a:pt x="127" y="5"/>
                        </a:lnTo>
                        <a:lnTo>
                          <a:pt x="136" y="3"/>
                        </a:lnTo>
                        <a:lnTo>
                          <a:pt x="144" y="2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1" name=""/>
                  <p:cNvSpPr/>
                  <p:nvPr/>
                </p:nvSpPr>
                <p:spPr>
                  <a:xfrm>
                    <a:off x="4145760" y="5212080"/>
                    <a:ext cx="4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75" h="76">
                        <a:moveTo>
                          <a:pt x="69" y="66"/>
                        </a:moveTo>
                        <a:lnTo>
                          <a:pt x="69" y="75"/>
                        </a:lnTo>
                        <a:lnTo>
                          <a:pt x="69" y="76"/>
                        </a:lnTo>
                        <a:lnTo>
                          <a:pt x="66" y="76"/>
                        </a:lnTo>
                        <a:lnTo>
                          <a:pt x="62" y="76"/>
                        </a:lnTo>
                        <a:lnTo>
                          <a:pt x="57" y="75"/>
                        </a:lnTo>
                        <a:lnTo>
                          <a:pt x="51" y="73"/>
                        </a:lnTo>
                        <a:lnTo>
                          <a:pt x="44" y="70"/>
                        </a:lnTo>
                        <a:lnTo>
                          <a:pt x="37" y="66"/>
                        </a:lnTo>
                        <a:lnTo>
                          <a:pt x="30" y="61"/>
                        </a:lnTo>
                        <a:lnTo>
                          <a:pt x="22" y="56"/>
                        </a:lnTo>
                        <a:lnTo>
                          <a:pt x="15" y="50"/>
                        </a:lnTo>
                        <a:lnTo>
                          <a:pt x="9" y="43"/>
                        </a:lnTo>
                        <a:lnTo>
                          <a:pt x="5" y="35"/>
                        </a:lnTo>
                        <a:lnTo>
                          <a:pt x="2" y="28"/>
                        </a:lnTo>
                        <a:lnTo>
                          <a:pt x="0" y="18"/>
                        </a:lnTo>
                        <a:lnTo>
                          <a:pt x="2" y="9"/>
                        </a:lnTo>
                        <a:lnTo>
                          <a:pt x="3" y="0"/>
                        </a:lnTo>
                        <a:lnTo>
                          <a:pt x="9" y="3"/>
                        </a:lnTo>
                        <a:lnTo>
                          <a:pt x="15" y="6"/>
                        </a:lnTo>
                        <a:lnTo>
                          <a:pt x="22" y="9"/>
                        </a:lnTo>
                        <a:lnTo>
                          <a:pt x="28" y="12"/>
                        </a:lnTo>
                        <a:lnTo>
                          <a:pt x="35" y="15"/>
                        </a:lnTo>
                        <a:lnTo>
                          <a:pt x="43" y="18"/>
                        </a:lnTo>
                        <a:lnTo>
                          <a:pt x="49" y="21"/>
                        </a:lnTo>
                        <a:lnTo>
                          <a:pt x="56" y="22"/>
                        </a:lnTo>
                        <a:lnTo>
                          <a:pt x="62" y="27"/>
                        </a:lnTo>
                        <a:lnTo>
                          <a:pt x="66" y="29"/>
                        </a:lnTo>
                        <a:lnTo>
                          <a:pt x="70" y="34"/>
                        </a:lnTo>
                        <a:lnTo>
                          <a:pt x="73" y="38"/>
                        </a:lnTo>
                        <a:lnTo>
                          <a:pt x="75" y="44"/>
                        </a:lnTo>
                        <a:lnTo>
                          <a:pt x="75" y="50"/>
                        </a:lnTo>
                        <a:lnTo>
                          <a:pt x="73" y="57"/>
                        </a:lnTo>
                        <a:lnTo>
                          <a:pt x="69" y="6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2" name=""/>
                  <p:cNvSpPr/>
                  <p:nvPr/>
                </p:nvSpPr>
                <p:spPr>
                  <a:xfrm>
                    <a:off x="4016520" y="5218920"/>
                    <a:ext cx="2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157">
                        <a:moveTo>
                          <a:pt x="41" y="0"/>
                        </a:moveTo>
                        <a:lnTo>
                          <a:pt x="42" y="10"/>
                        </a:lnTo>
                        <a:lnTo>
                          <a:pt x="44" y="19"/>
                        </a:lnTo>
                        <a:lnTo>
                          <a:pt x="44" y="29"/>
                        </a:lnTo>
                        <a:lnTo>
                          <a:pt x="44" y="39"/>
                        </a:lnTo>
                        <a:lnTo>
                          <a:pt x="44" y="51"/>
                        </a:lnTo>
                        <a:lnTo>
                          <a:pt x="42" y="61"/>
                        </a:lnTo>
                        <a:lnTo>
                          <a:pt x="41" y="71"/>
                        </a:lnTo>
                        <a:lnTo>
                          <a:pt x="39" y="83"/>
                        </a:lnTo>
                        <a:lnTo>
                          <a:pt x="36" y="93"/>
                        </a:lnTo>
                        <a:lnTo>
                          <a:pt x="35" y="103"/>
                        </a:lnTo>
                        <a:lnTo>
                          <a:pt x="32" y="114"/>
                        </a:lnTo>
                        <a:lnTo>
                          <a:pt x="27" y="124"/>
                        </a:lnTo>
                        <a:lnTo>
                          <a:pt x="25" y="132"/>
                        </a:lnTo>
                        <a:lnTo>
                          <a:pt x="22" y="141"/>
                        </a:lnTo>
                        <a:lnTo>
                          <a:pt x="17" y="150"/>
                        </a:lnTo>
                        <a:lnTo>
                          <a:pt x="13" y="157"/>
                        </a:lnTo>
                        <a:lnTo>
                          <a:pt x="13" y="149"/>
                        </a:lnTo>
                        <a:lnTo>
                          <a:pt x="10" y="138"/>
                        </a:lnTo>
                        <a:lnTo>
                          <a:pt x="9" y="127"/>
                        </a:lnTo>
                        <a:lnTo>
                          <a:pt x="6" y="115"/>
                        </a:lnTo>
                        <a:lnTo>
                          <a:pt x="4" y="103"/>
                        </a:lnTo>
                        <a:lnTo>
                          <a:pt x="3" y="92"/>
                        </a:lnTo>
                        <a:lnTo>
                          <a:pt x="1" y="79"/>
                        </a:lnTo>
                        <a:lnTo>
                          <a:pt x="0" y="67"/>
                        </a:lnTo>
                        <a:lnTo>
                          <a:pt x="1" y="55"/>
                        </a:lnTo>
                        <a:lnTo>
                          <a:pt x="3" y="44"/>
                        </a:lnTo>
                        <a:lnTo>
                          <a:pt x="4" y="33"/>
                        </a:lnTo>
                        <a:lnTo>
                          <a:pt x="9" y="23"/>
                        </a:lnTo>
                        <a:lnTo>
                          <a:pt x="13" y="16"/>
                        </a:lnTo>
                        <a:lnTo>
                          <a:pt x="20" y="9"/>
                        </a:lnTo>
                        <a:lnTo>
                          <a:pt x="29" y="4"/>
                        </a:lnTo>
                        <a:lnTo>
                          <a:pt x="41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3" name=""/>
                  <p:cNvSpPr/>
                  <p:nvPr/>
                </p:nvSpPr>
                <p:spPr>
                  <a:xfrm>
                    <a:off x="4165560" y="5230080"/>
                    <a:ext cx="1224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3" h="271">
                        <a:moveTo>
                          <a:pt x="210" y="103"/>
                        </a:moveTo>
                        <a:lnTo>
                          <a:pt x="207" y="112"/>
                        </a:lnTo>
                        <a:lnTo>
                          <a:pt x="206" y="122"/>
                        </a:lnTo>
                        <a:lnTo>
                          <a:pt x="203" y="131"/>
                        </a:lnTo>
                        <a:lnTo>
                          <a:pt x="200" y="141"/>
                        </a:lnTo>
                        <a:lnTo>
                          <a:pt x="197" y="152"/>
                        </a:lnTo>
                        <a:lnTo>
                          <a:pt x="194" y="162"/>
                        </a:lnTo>
                        <a:lnTo>
                          <a:pt x="191" y="170"/>
                        </a:lnTo>
                        <a:lnTo>
                          <a:pt x="188" y="181"/>
                        </a:lnTo>
                        <a:lnTo>
                          <a:pt x="185" y="191"/>
                        </a:lnTo>
                        <a:lnTo>
                          <a:pt x="182" y="200"/>
                        </a:lnTo>
                        <a:lnTo>
                          <a:pt x="180" y="208"/>
                        </a:lnTo>
                        <a:lnTo>
                          <a:pt x="178" y="217"/>
                        </a:lnTo>
                        <a:lnTo>
                          <a:pt x="177" y="227"/>
                        </a:lnTo>
                        <a:lnTo>
                          <a:pt x="175" y="236"/>
                        </a:lnTo>
                        <a:lnTo>
                          <a:pt x="172" y="243"/>
                        </a:lnTo>
                        <a:lnTo>
                          <a:pt x="172" y="252"/>
                        </a:lnTo>
                        <a:lnTo>
                          <a:pt x="162" y="252"/>
                        </a:lnTo>
                        <a:lnTo>
                          <a:pt x="150" y="254"/>
                        </a:lnTo>
                        <a:lnTo>
                          <a:pt x="140" y="256"/>
                        </a:lnTo>
                        <a:lnTo>
                          <a:pt x="129" y="258"/>
                        </a:lnTo>
                        <a:lnTo>
                          <a:pt x="118" y="261"/>
                        </a:lnTo>
                        <a:lnTo>
                          <a:pt x="107" y="262"/>
                        </a:lnTo>
                        <a:lnTo>
                          <a:pt x="95" y="265"/>
                        </a:lnTo>
                        <a:lnTo>
                          <a:pt x="85" y="267"/>
                        </a:lnTo>
                        <a:lnTo>
                          <a:pt x="73" y="268"/>
                        </a:lnTo>
                        <a:lnTo>
                          <a:pt x="63" y="271"/>
                        </a:lnTo>
                        <a:lnTo>
                          <a:pt x="53" y="271"/>
                        </a:lnTo>
                        <a:lnTo>
                          <a:pt x="41" y="271"/>
                        </a:lnTo>
                        <a:lnTo>
                          <a:pt x="32" y="271"/>
                        </a:lnTo>
                        <a:lnTo>
                          <a:pt x="22" y="268"/>
                        </a:lnTo>
                        <a:lnTo>
                          <a:pt x="13" y="265"/>
                        </a:lnTo>
                        <a:lnTo>
                          <a:pt x="5" y="261"/>
                        </a:lnTo>
                        <a:lnTo>
                          <a:pt x="2" y="245"/>
                        </a:lnTo>
                        <a:lnTo>
                          <a:pt x="0" y="227"/>
                        </a:lnTo>
                        <a:lnTo>
                          <a:pt x="0" y="210"/>
                        </a:lnTo>
                        <a:lnTo>
                          <a:pt x="2" y="194"/>
                        </a:lnTo>
                        <a:lnTo>
                          <a:pt x="3" y="178"/>
                        </a:lnTo>
                        <a:lnTo>
                          <a:pt x="8" y="160"/>
                        </a:lnTo>
                        <a:lnTo>
                          <a:pt x="11" y="144"/>
                        </a:lnTo>
                        <a:lnTo>
                          <a:pt x="16" y="128"/>
                        </a:lnTo>
                        <a:lnTo>
                          <a:pt x="22" y="112"/>
                        </a:lnTo>
                        <a:lnTo>
                          <a:pt x="27" y="96"/>
                        </a:lnTo>
                        <a:lnTo>
                          <a:pt x="32" y="80"/>
                        </a:lnTo>
                        <a:lnTo>
                          <a:pt x="40" y="64"/>
                        </a:lnTo>
                        <a:lnTo>
                          <a:pt x="46" y="48"/>
                        </a:lnTo>
                        <a:lnTo>
                          <a:pt x="51" y="32"/>
                        </a:lnTo>
                        <a:lnTo>
                          <a:pt x="56" y="16"/>
                        </a:lnTo>
                        <a:lnTo>
                          <a:pt x="60" y="0"/>
                        </a:lnTo>
                        <a:lnTo>
                          <a:pt x="69" y="9"/>
                        </a:lnTo>
                        <a:lnTo>
                          <a:pt x="80" y="16"/>
                        </a:lnTo>
                        <a:lnTo>
                          <a:pt x="92" y="20"/>
                        </a:lnTo>
                        <a:lnTo>
                          <a:pt x="105" y="23"/>
                        </a:lnTo>
                        <a:lnTo>
                          <a:pt x="118" y="25"/>
                        </a:lnTo>
                        <a:lnTo>
                          <a:pt x="133" y="26"/>
                        </a:lnTo>
                        <a:lnTo>
                          <a:pt x="146" y="28"/>
                        </a:lnTo>
                        <a:lnTo>
                          <a:pt x="161" y="29"/>
                        </a:lnTo>
                        <a:lnTo>
                          <a:pt x="172" y="31"/>
                        </a:lnTo>
                        <a:lnTo>
                          <a:pt x="184" y="34"/>
                        </a:lnTo>
                        <a:lnTo>
                          <a:pt x="194" y="39"/>
                        </a:lnTo>
                        <a:lnTo>
                          <a:pt x="203" y="47"/>
                        </a:lnTo>
                        <a:lnTo>
                          <a:pt x="209" y="55"/>
                        </a:lnTo>
                        <a:lnTo>
                          <a:pt x="213" y="69"/>
                        </a:lnTo>
                        <a:lnTo>
                          <a:pt x="213" y="83"/>
                        </a:lnTo>
                        <a:lnTo>
                          <a:pt x="210" y="10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4" name=""/>
                  <p:cNvSpPr/>
                  <p:nvPr/>
                </p:nvSpPr>
                <p:spPr>
                  <a:xfrm>
                    <a:off x="4129920" y="5252040"/>
                    <a:ext cx="15840" cy="8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8" h="166">
                        <a:moveTo>
                          <a:pt x="278" y="0"/>
                        </a:moveTo>
                        <a:lnTo>
                          <a:pt x="264" y="7"/>
                        </a:lnTo>
                        <a:lnTo>
                          <a:pt x="251" y="16"/>
                        </a:lnTo>
                        <a:lnTo>
                          <a:pt x="241" y="26"/>
                        </a:lnTo>
                        <a:lnTo>
                          <a:pt x="229" y="38"/>
                        </a:lnTo>
                        <a:lnTo>
                          <a:pt x="219" y="48"/>
                        </a:lnTo>
                        <a:lnTo>
                          <a:pt x="210" y="61"/>
                        </a:lnTo>
                        <a:lnTo>
                          <a:pt x="201" y="73"/>
                        </a:lnTo>
                        <a:lnTo>
                          <a:pt x="192" y="84"/>
                        </a:lnTo>
                        <a:lnTo>
                          <a:pt x="184" y="97"/>
                        </a:lnTo>
                        <a:lnTo>
                          <a:pt x="175" y="111"/>
                        </a:lnTo>
                        <a:lnTo>
                          <a:pt x="166" y="121"/>
                        </a:lnTo>
                        <a:lnTo>
                          <a:pt x="157" y="132"/>
                        </a:lnTo>
                        <a:lnTo>
                          <a:pt x="147" y="143"/>
                        </a:lnTo>
                        <a:lnTo>
                          <a:pt x="137" y="151"/>
                        </a:lnTo>
                        <a:lnTo>
                          <a:pt x="124" y="160"/>
                        </a:lnTo>
                        <a:lnTo>
                          <a:pt x="111" y="166"/>
                        </a:lnTo>
                        <a:lnTo>
                          <a:pt x="149" y="93"/>
                        </a:lnTo>
                        <a:lnTo>
                          <a:pt x="140" y="90"/>
                        </a:lnTo>
                        <a:lnTo>
                          <a:pt x="131" y="90"/>
                        </a:lnTo>
                        <a:lnTo>
                          <a:pt x="123" y="90"/>
                        </a:lnTo>
                        <a:lnTo>
                          <a:pt x="114" y="90"/>
                        </a:lnTo>
                        <a:lnTo>
                          <a:pt x="104" y="92"/>
                        </a:lnTo>
                        <a:lnTo>
                          <a:pt x="95" y="94"/>
                        </a:lnTo>
                        <a:lnTo>
                          <a:pt x="86" y="96"/>
                        </a:lnTo>
                        <a:lnTo>
                          <a:pt x="77" y="99"/>
                        </a:lnTo>
                        <a:lnTo>
                          <a:pt x="67" y="102"/>
                        </a:lnTo>
                        <a:lnTo>
                          <a:pt x="58" y="105"/>
                        </a:lnTo>
                        <a:lnTo>
                          <a:pt x="48" y="106"/>
                        </a:lnTo>
                        <a:lnTo>
                          <a:pt x="38" y="108"/>
                        </a:lnTo>
                        <a:lnTo>
                          <a:pt x="29" y="111"/>
                        </a:lnTo>
                        <a:lnTo>
                          <a:pt x="19" y="112"/>
                        </a:lnTo>
                        <a:lnTo>
                          <a:pt x="9" y="112"/>
                        </a:lnTo>
                        <a:lnTo>
                          <a:pt x="0" y="112"/>
                        </a:lnTo>
                        <a:lnTo>
                          <a:pt x="0" y="93"/>
                        </a:lnTo>
                        <a:lnTo>
                          <a:pt x="16" y="86"/>
                        </a:lnTo>
                        <a:lnTo>
                          <a:pt x="35" y="80"/>
                        </a:lnTo>
                        <a:lnTo>
                          <a:pt x="51" y="73"/>
                        </a:lnTo>
                        <a:lnTo>
                          <a:pt x="69" y="65"/>
                        </a:lnTo>
                        <a:lnTo>
                          <a:pt x="86" y="57"/>
                        </a:lnTo>
                        <a:lnTo>
                          <a:pt x="104" y="51"/>
                        </a:lnTo>
                        <a:lnTo>
                          <a:pt x="121" y="42"/>
                        </a:lnTo>
                        <a:lnTo>
                          <a:pt x="139" y="35"/>
                        </a:lnTo>
                        <a:lnTo>
                          <a:pt x="156" y="29"/>
                        </a:lnTo>
                        <a:lnTo>
                          <a:pt x="174" y="22"/>
                        </a:lnTo>
                        <a:lnTo>
                          <a:pt x="191" y="16"/>
                        </a:lnTo>
                        <a:lnTo>
                          <a:pt x="208" y="10"/>
                        </a:lnTo>
                        <a:lnTo>
                          <a:pt x="226" y="7"/>
                        </a:lnTo>
                        <a:lnTo>
                          <a:pt x="243" y="3"/>
                        </a:lnTo>
                        <a:lnTo>
                          <a:pt x="261" y="0"/>
                        </a:lnTo>
                        <a:lnTo>
                          <a:pt x="27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160" bIns="-381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5" name=""/>
                  <p:cNvSpPr/>
                  <p:nvPr/>
                </p:nvSpPr>
                <p:spPr>
                  <a:xfrm>
                    <a:off x="4098240" y="5270400"/>
                    <a:ext cx="1332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34" h="205">
                        <a:moveTo>
                          <a:pt x="150" y="27"/>
                        </a:moveTo>
                        <a:lnTo>
                          <a:pt x="157" y="39"/>
                        </a:lnTo>
                        <a:lnTo>
                          <a:pt x="163" y="49"/>
                        </a:lnTo>
                        <a:lnTo>
                          <a:pt x="169" y="61"/>
                        </a:lnTo>
                        <a:lnTo>
                          <a:pt x="175" y="71"/>
                        </a:lnTo>
                        <a:lnTo>
                          <a:pt x="181" y="84"/>
                        </a:lnTo>
                        <a:lnTo>
                          <a:pt x="185" y="94"/>
                        </a:lnTo>
                        <a:lnTo>
                          <a:pt x="189" y="107"/>
                        </a:lnTo>
                        <a:lnTo>
                          <a:pt x="194" y="119"/>
                        </a:lnTo>
                        <a:lnTo>
                          <a:pt x="200" y="131"/>
                        </a:lnTo>
                        <a:lnTo>
                          <a:pt x="202" y="142"/>
                        </a:lnTo>
                        <a:lnTo>
                          <a:pt x="208" y="153"/>
                        </a:lnTo>
                        <a:lnTo>
                          <a:pt x="213" y="164"/>
                        </a:lnTo>
                        <a:lnTo>
                          <a:pt x="217" y="176"/>
                        </a:lnTo>
                        <a:lnTo>
                          <a:pt x="223" y="186"/>
                        </a:lnTo>
                        <a:lnTo>
                          <a:pt x="229" y="196"/>
                        </a:lnTo>
                        <a:lnTo>
                          <a:pt x="234" y="205"/>
                        </a:lnTo>
                        <a:lnTo>
                          <a:pt x="197" y="205"/>
                        </a:lnTo>
                        <a:lnTo>
                          <a:pt x="195" y="198"/>
                        </a:lnTo>
                        <a:lnTo>
                          <a:pt x="195" y="192"/>
                        </a:lnTo>
                        <a:lnTo>
                          <a:pt x="198" y="185"/>
                        </a:lnTo>
                        <a:lnTo>
                          <a:pt x="201" y="179"/>
                        </a:lnTo>
                        <a:lnTo>
                          <a:pt x="202" y="173"/>
                        </a:lnTo>
                        <a:lnTo>
                          <a:pt x="202" y="167"/>
                        </a:lnTo>
                        <a:lnTo>
                          <a:pt x="201" y="163"/>
                        </a:lnTo>
                        <a:lnTo>
                          <a:pt x="197" y="158"/>
                        </a:lnTo>
                        <a:lnTo>
                          <a:pt x="191" y="157"/>
                        </a:lnTo>
                        <a:lnTo>
                          <a:pt x="186" y="155"/>
                        </a:lnTo>
                        <a:lnTo>
                          <a:pt x="181" y="153"/>
                        </a:lnTo>
                        <a:lnTo>
                          <a:pt x="178" y="148"/>
                        </a:lnTo>
                        <a:lnTo>
                          <a:pt x="172" y="144"/>
                        </a:lnTo>
                        <a:lnTo>
                          <a:pt x="169" y="138"/>
                        </a:lnTo>
                        <a:lnTo>
                          <a:pt x="165" y="134"/>
                        </a:lnTo>
                        <a:lnTo>
                          <a:pt x="160" y="131"/>
                        </a:lnTo>
                        <a:lnTo>
                          <a:pt x="150" y="139"/>
                        </a:lnTo>
                        <a:lnTo>
                          <a:pt x="141" y="131"/>
                        </a:lnTo>
                        <a:lnTo>
                          <a:pt x="130" y="122"/>
                        </a:lnTo>
                        <a:lnTo>
                          <a:pt x="118" y="113"/>
                        </a:lnTo>
                        <a:lnTo>
                          <a:pt x="105" y="106"/>
                        </a:lnTo>
                        <a:lnTo>
                          <a:pt x="92" y="99"/>
                        </a:lnTo>
                        <a:lnTo>
                          <a:pt x="79" y="91"/>
                        </a:lnTo>
                        <a:lnTo>
                          <a:pt x="67" y="84"/>
                        </a:lnTo>
                        <a:lnTo>
                          <a:pt x="54" y="77"/>
                        </a:lnTo>
                        <a:lnTo>
                          <a:pt x="41" y="69"/>
                        </a:lnTo>
                        <a:lnTo>
                          <a:pt x="31" y="62"/>
                        </a:lnTo>
                        <a:lnTo>
                          <a:pt x="20" y="53"/>
                        </a:lnTo>
                        <a:lnTo>
                          <a:pt x="13" y="45"/>
                        </a:lnTo>
                        <a:lnTo>
                          <a:pt x="6" y="35"/>
                        </a:lnTo>
                        <a:lnTo>
                          <a:pt x="1" y="24"/>
                        </a:lnTo>
                        <a:lnTo>
                          <a:pt x="0" y="13"/>
                        </a:lnTo>
                        <a:lnTo>
                          <a:pt x="1" y="0"/>
                        </a:lnTo>
                        <a:lnTo>
                          <a:pt x="10" y="8"/>
                        </a:lnTo>
                        <a:lnTo>
                          <a:pt x="19" y="13"/>
                        </a:lnTo>
                        <a:lnTo>
                          <a:pt x="28" y="17"/>
                        </a:lnTo>
                        <a:lnTo>
                          <a:pt x="36" y="19"/>
                        </a:lnTo>
                        <a:lnTo>
                          <a:pt x="47" y="19"/>
                        </a:lnTo>
                        <a:lnTo>
                          <a:pt x="57" y="17"/>
                        </a:lnTo>
                        <a:lnTo>
                          <a:pt x="65" y="16"/>
                        </a:lnTo>
                        <a:lnTo>
                          <a:pt x="76" y="14"/>
                        </a:lnTo>
                        <a:lnTo>
                          <a:pt x="86" y="11"/>
                        </a:lnTo>
                        <a:lnTo>
                          <a:pt x="96" y="10"/>
                        </a:lnTo>
                        <a:lnTo>
                          <a:pt x="105" y="10"/>
                        </a:lnTo>
                        <a:lnTo>
                          <a:pt x="115" y="10"/>
                        </a:lnTo>
                        <a:lnTo>
                          <a:pt x="124" y="11"/>
                        </a:lnTo>
                        <a:lnTo>
                          <a:pt x="133" y="14"/>
                        </a:lnTo>
                        <a:lnTo>
                          <a:pt x="141" y="20"/>
                        </a:lnTo>
                        <a:lnTo>
                          <a:pt x="150" y="2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6000" bIns="-360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6" name=""/>
                  <p:cNvSpPr/>
                  <p:nvPr/>
                </p:nvSpPr>
                <p:spPr>
                  <a:xfrm>
                    <a:off x="4059360" y="5273280"/>
                    <a:ext cx="25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45" h="79">
                        <a:moveTo>
                          <a:pt x="38" y="0"/>
                        </a:moveTo>
                        <a:lnTo>
                          <a:pt x="45" y="3"/>
                        </a:lnTo>
                        <a:lnTo>
                          <a:pt x="9" y="79"/>
                        </a:lnTo>
                        <a:lnTo>
                          <a:pt x="0" y="75"/>
                        </a:lnTo>
                        <a:lnTo>
                          <a:pt x="3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7" name=""/>
                  <p:cNvSpPr/>
                  <p:nvPr/>
                </p:nvSpPr>
                <p:spPr>
                  <a:xfrm>
                    <a:off x="3990240" y="5171400"/>
                    <a:ext cx="59040" cy="38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30" h="725">
                        <a:moveTo>
                          <a:pt x="210" y="464"/>
                        </a:moveTo>
                        <a:lnTo>
                          <a:pt x="244" y="437"/>
                        </a:lnTo>
                        <a:lnTo>
                          <a:pt x="276" y="412"/>
                        </a:lnTo>
                        <a:lnTo>
                          <a:pt x="308" y="387"/>
                        </a:lnTo>
                        <a:lnTo>
                          <a:pt x="340" y="364"/>
                        </a:lnTo>
                        <a:lnTo>
                          <a:pt x="370" y="342"/>
                        </a:lnTo>
                        <a:lnTo>
                          <a:pt x="401" y="323"/>
                        </a:lnTo>
                        <a:lnTo>
                          <a:pt x="432" y="304"/>
                        </a:lnTo>
                        <a:lnTo>
                          <a:pt x="461" y="287"/>
                        </a:lnTo>
                        <a:lnTo>
                          <a:pt x="490" y="271"/>
                        </a:lnTo>
                        <a:lnTo>
                          <a:pt x="519" y="254"/>
                        </a:lnTo>
                        <a:lnTo>
                          <a:pt x="547" y="240"/>
                        </a:lnTo>
                        <a:lnTo>
                          <a:pt x="574" y="227"/>
                        </a:lnTo>
                        <a:lnTo>
                          <a:pt x="602" y="215"/>
                        </a:lnTo>
                        <a:lnTo>
                          <a:pt x="628" y="204"/>
                        </a:lnTo>
                        <a:lnTo>
                          <a:pt x="653" y="193"/>
                        </a:lnTo>
                        <a:lnTo>
                          <a:pt x="679" y="185"/>
                        </a:lnTo>
                        <a:lnTo>
                          <a:pt x="704" y="176"/>
                        </a:lnTo>
                        <a:lnTo>
                          <a:pt x="727" y="167"/>
                        </a:lnTo>
                        <a:lnTo>
                          <a:pt x="751" y="158"/>
                        </a:lnTo>
                        <a:lnTo>
                          <a:pt x="773" y="153"/>
                        </a:lnTo>
                        <a:lnTo>
                          <a:pt x="794" y="145"/>
                        </a:lnTo>
                        <a:lnTo>
                          <a:pt x="816" y="139"/>
                        </a:lnTo>
                        <a:lnTo>
                          <a:pt x="837" y="134"/>
                        </a:lnTo>
                        <a:lnTo>
                          <a:pt x="857" y="129"/>
                        </a:lnTo>
                        <a:lnTo>
                          <a:pt x="876" y="123"/>
                        </a:lnTo>
                        <a:lnTo>
                          <a:pt x="895" y="119"/>
                        </a:lnTo>
                        <a:lnTo>
                          <a:pt x="912" y="115"/>
                        </a:lnTo>
                        <a:lnTo>
                          <a:pt x="930" y="110"/>
                        </a:lnTo>
                        <a:lnTo>
                          <a:pt x="947" y="106"/>
                        </a:lnTo>
                        <a:lnTo>
                          <a:pt x="963" y="102"/>
                        </a:lnTo>
                        <a:lnTo>
                          <a:pt x="978" y="97"/>
                        </a:lnTo>
                        <a:lnTo>
                          <a:pt x="993" y="93"/>
                        </a:lnTo>
                        <a:lnTo>
                          <a:pt x="1003" y="88"/>
                        </a:lnTo>
                        <a:lnTo>
                          <a:pt x="1012" y="83"/>
                        </a:lnTo>
                        <a:lnTo>
                          <a:pt x="1019" y="77"/>
                        </a:lnTo>
                        <a:lnTo>
                          <a:pt x="1023" y="71"/>
                        </a:lnTo>
                        <a:lnTo>
                          <a:pt x="1028" y="65"/>
                        </a:lnTo>
                        <a:lnTo>
                          <a:pt x="1029" y="58"/>
                        </a:lnTo>
                        <a:lnTo>
                          <a:pt x="1030" y="52"/>
                        </a:lnTo>
                        <a:lnTo>
                          <a:pt x="1029" y="45"/>
                        </a:lnTo>
                        <a:lnTo>
                          <a:pt x="1028" y="39"/>
                        </a:lnTo>
                        <a:lnTo>
                          <a:pt x="1025" y="32"/>
                        </a:lnTo>
                        <a:lnTo>
                          <a:pt x="1020" y="26"/>
                        </a:lnTo>
                        <a:lnTo>
                          <a:pt x="1016" y="20"/>
                        </a:lnTo>
                        <a:lnTo>
                          <a:pt x="1010" y="14"/>
                        </a:lnTo>
                        <a:lnTo>
                          <a:pt x="1004" y="10"/>
                        </a:lnTo>
                        <a:lnTo>
                          <a:pt x="997" y="4"/>
                        </a:lnTo>
                        <a:lnTo>
                          <a:pt x="990" y="0"/>
                        </a:lnTo>
                        <a:lnTo>
                          <a:pt x="979" y="4"/>
                        </a:lnTo>
                        <a:lnTo>
                          <a:pt x="969" y="8"/>
                        </a:lnTo>
                        <a:lnTo>
                          <a:pt x="956" y="14"/>
                        </a:lnTo>
                        <a:lnTo>
                          <a:pt x="943" y="19"/>
                        </a:lnTo>
                        <a:lnTo>
                          <a:pt x="930" y="24"/>
                        </a:lnTo>
                        <a:lnTo>
                          <a:pt x="914" y="30"/>
                        </a:lnTo>
                        <a:lnTo>
                          <a:pt x="899" y="35"/>
                        </a:lnTo>
                        <a:lnTo>
                          <a:pt x="883" y="40"/>
                        </a:lnTo>
                        <a:lnTo>
                          <a:pt x="866" y="46"/>
                        </a:lnTo>
                        <a:lnTo>
                          <a:pt x="848" y="52"/>
                        </a:lnTo>
                        <a:lnTo>
                          <a:pt x="831" y="59"/>
                        </a:lnTo>
                        <a:lnTo>
                          <a:pt x="812" y="65"/>
                        </a:lnTo>
                        <a:lnTo>
                          <a:pt x="793" y="71"/>
                        </a:lnTo>
                        <a:lnTo>
                          <a:pt x="774" y="77"/>
                        </a:lnTo>
                        <a:lnTo>
                          <a:pt x="757" y="83"/>
                        </a:lnTo>
                        <a:lnTo>
                          <a:pt x="738" y="90"/>
                        </a:lnTo>
                        <a:lnTo>
                          <a:pt x="729" y="94"/>
                        </a:lnTo>
                        <a:lnTo>
                          <a:pt x="719" y="99"/>
                        </a:lnTo>
                        <a:lnTo>
                          <a:pt x="708" y="104"/>
                        </a:lnTo>
                        <a:lnTo>
                          <a:pt x="697" y="109"/>
                        </a:lnTo>
                        <a:lnTo>
                          <a:pt x="685" y="115"/>
                        </a:lnTo>
                        <a:lnTo>
                          <a:pt x="674" y="119"/>
                        </a:lnTo>
                        <a:lnTo>
                          <a:pt x="660" y="125"/>
                        </a:lnTo>
                        <a:lnTo>
                          <a:pt x="647" y="131"/>
                        </a:lnTo>
                        <a:lnTo>
                          <a:pt x="634" y="135"/>
                        </a:lnTo>
                        <a:lnTo>
                          <a:pt x="620" y="142"/>
                        </a:lnTo>
                        <a:lnTo>
                          <a:pt x="605" y="148"/>
                        </a:lnTo>
                        <a:lnTo>
                          <a:pt x="589" y="154"/>
                        </a:lnTo>
                        <a:lnTo>
                          <a:pt x="573" y="161"/>
                        </a:lnTo>
                        <a:lnTo>
                          <a:pt x="557" y="169"/>
                        </a:lnTo>
                        <a:lnTo>
                          <a:pt x="539" y="176"/>
                        </a:lnTo>
                        <a:lnTo>
                          <a:pt x="523" y="183"/>
                        </a:lnTo>
                        <a:lnTo>
                          <a:pt x="505" y="192"/>
                        </a:lnTo>
                        <a:lnTo>
                          <a:pt x="487" y="201"/>
                        </a:lnTo>
                        <a:lnTo>
                          <a:pt x="468" y="209"/>
                        </a:lnTo>
                        <a:lnTo>
                          <a:pt x="451" y="220"/>
                        </a:lnTo>
                        <a:lnTo>
                          <a:pt x="430" y="230"/>
                        </a:lnTo>
                        <a:lnTo>
                          <a:pt x="411" y="240"/>
                        </a:lnTo>
                        <a:lnTo>
                          <a:pt x="391" y="252"/>
                        </a:lnTo>
                        <a:lnTo>
                          <a:pt x="370" y="263"/>
                        </a:lnTo>
                        <a:lnTo>
                          <a:pt x="350" y="275"/>
                        </a:lnTo>
                        <a:lnTo>
                          <a:pt x="330" y="288"/>
                        </a:lnTo>
                        <a:lnTo>
                          <a:pt x="308" y="303"/>
                        </a:lnTo>
                        <a:lnTo>
                          <a:pt x="287" y="317"/>
                        </a:lnTo>
                        <a:lnTo>
                          <a:pt x="266" y="332"/>
                        </a:lnTo>
                        <a:lnTo>
                          <a:pt x="244" y="348"/>
                        </a:lnTo>
                        <a:lnTo>
                          <a:pt x="222" y="365"/>
                        </a:lnTo>
                        <a:lnTo>
                          <a:pt x="199" y="383"/>
                        </a:lnTo>
                        <a:lnTo>
                          <a:pt x="194" y="386"/>
                        </a:lnTo>
                        <a:lnTo>
                          <a:pt x="188" y="390"/>
                        </a:lnTo>
                        <a:lnTo>
                          <a:pt x="183" y="394"/>
                        </a:lnTo>
                        <a:lnTo>
                          <a:pt x="177" y="400"/>
                        </a:lnTo>
                        <a:lnTo>
                          <a:pt x="171" y="406"/>
                        </a:lnTo>
                        <a:lnTo>
                          <a:pt x="164" y="412"/>
                        </a:lnTo>
                        <a:lnTo>
                          <a:pt x="156" y="419"/>
                        </a:lnTo>
                        <a:lnTo>
                          <a:pt x="149" y="428"/>
                        </a:lnTo>
                        <a:lnTo>
                          <a:pt x="142" y="437"/>
                        </a:lnTo>
                        <a:lnTo>
                          <a:pt x="133" y="445"/>
                        </a:lnTo>
                        <a:lnTo>
                          <a:pt x="126" y="454"/>
                        </a:lnTo>
                        <a:lnTo>
                          <a:pt x="117" y="464"/>
                        </a:lnTo>
                        <a:lnTo>
                          <a:pt x="108" y="476"/>
                        </a:lnTo>
                        <a:lnTo>
                          <a:pt x="101" y="486"/>
                        </a:lnTo>
                        <a:lnTo>
                          <a:pt x="92" y="498"/>
                        </a:lnTo>
                        <a:lnTo>
                          <a:pt x="85" y="509"/>
                        </a:lnTo>
                        <a:lnTo>
                          <a:pt x="76" y="521"/>
                        </a:lnTo>
                        <a:lnTo>
                          <a:pt x="69" y="533"/>
                        </a:lnTo>
                        <a:lnTo>
                          <a:pt x="62" y="546"/>
                        </a:lnTo>
                        <a:lnTo>
                          <a:pt x="53" y="559"/>
                        </a:lnTo>
                        <a:lnTo>
                          <a:pt x="47" y="572"/>
                        </a:lnTo>
                        <a:lnTo>
                          <a:pt x="40" y="585"/>
                        </a:lnTo>
                        <a:lnTo>
                          <a:pt x="34" y="598"/>
                        </a:lnTo>
                        <a:lnTo>
                          <a:pt x="27" y="613"/>
                        </a:lnTo>
                        <a:lnTo>
                          <a:pt x="22" y="626"/>
                        </a:lnTo>
                        <a:lnTo>
                          <a:pt x="16" y="640"/>
                        </a:lnTo>
                        <a:lnTo>
                          <a:pt x="12" y="655"/>
                        </a:lnTo>
                        <a:lnTo>
                          <a:pt x="9" y="668"/>
                        </a:lnTo>
                        <a:lnTo>
                          <a:pt x="6" y="683"/>
                        </a:lnTo>
                        <a:lnTo>
                          <a:pt x="3" y="697"/>
                        </a:lnTo>
                        <a:lnTo>
                          <a:pt x="2" y="710"/>
                        </a:lnTo>
                        <a:lnTo>
                          <a:pt x="0" y="725"/>
                        </a:lnTo>
                        <a:lnTo>
                          <a:pt x="11" y="715"/>
                        </a:lnTo>
                        <a:lnTo>
                          <a:pt x="21" y="707"/>
                        </a:lnTo>
                        <a:lnTo>
                          <a:pt x="30" y="700"/>
                        </a:lnTo>
                        <a:lnTo>
                          <a:pt x="35" y="696"/>
                        </a:lnTo>
                        <a:lnTo>
                          <a:pt x="41" y="691"/>
                        </a:lnTo>
                        <a:lnTo>
                          <a:pt x="46" y="689"/>
                        </a:lnTo>
                        <a:lnTo>
                          <a:pt x="48" y="687"/>
                        </a:lnTo>
                        <a:lnTo>
                          <a:pt x="50" y="687"/>
                        </a:lnTo>
                        <a:lnTo>
                          <a:pt x="59" y="662"/>
                        </a:lnTo>
                        <a:lnTo>
                          <a:pt x="69" y="640"/>
                        </a:lnTo>
                        <a:lnTo>
                          <a:pt x="78" y="622"/>
                        </a:lnTo>
                        <a:lnTo>
                          <a:pt x="86" y="604"/>
                        </a:lnTo>
                        <a:lnTo>
                          <a:pt x="95" y="588"/>
                        </a:lnTo>
                        <a:lnTo>
                          <a:pt x="105" y="573"/>
                        </a:lnTo>
                        <a:lnTo>
                          <a:pt x="114" y="560"/>
                        </a:lnTo>
                        <a:lnTo>
                          <a:pt x="123" y="549"/>
                        </a:lnTo>
                        <a:lnTo>
                          <a:pt x="133" y="539"/>
                        </a:lnTo>
                        <a:lnTo>
                          <a:pt x="143" y="528"/>
                        </a:lnTo>
                        <a:lnTo>
                          <a:pt x="152" y="517"/>
                        </a:lnTo>
                        <a:lnTo>
                          <a:pt x="164" y="508"/>
                        </a:lnTo>
                        <a:lnTo>
                          <a:pt x="174" y="498"/>
                        </a:lnTo>
                        <a:lnTo>
                          <a:pt x="185" y="488"/>
                        </a:lnTo>
                        <a:lnTo>
                          <a:pt x="197" y="476"/>
                        </a:lnTo>
                        <a:lnTo>
                          <a:pt x="210" y="46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8280" bIns="-8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8" name=""/>
                  <p:cNvSpPr/>
                  <p:nvPr/>
                </p:nvSpPr>
                <p:spPr>
                  <a:xfrm>
                    <a:off x="4045320" y="5169600"/>
                    <a:ext cx="1476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8" h="329">
                        <a:moveTo>
                          <a:pt x="0" y="0"/>
                        </a:moveTo>
                        <a:lnTo>
                          <a:pt x="9" y="19"/>
                        </a:lnTo>
                        <a:lnTo>
                          <a:pt x="17" y="38"/>
                        </a:lnTo>
                        <a:lnTo>
                          <a:pt x="25" y="55"/>
                        </a:lnTo>
                        <a:lnTo>
                          <a:pt x="34" y="72"/>
                        </a:lnTo>
                        <a:lnTo>
                          <a:pt x="44" y="88"/>
                        </a:lnTo>
                        <a:lnTo>
                          <a:pt x="52" y="105"/>
                        </a:lnTo>
                        <a:lnTo>
                          <a:pt x="64" y="121"/>
                        </a:lnTo>
                        <a:lnTo>
                          <a:pt x="76" y="135"/>
                        </a:lnTo>
                        <a:lnTo>
                          <a:pt x="90" y="148"/>
                        </a:lnTo>
                        <a:lnTo>
                          <a:pt x="106" y="163"/>
                        </a:lnTo>
                        <a:lnTo>
                          <a:pt x="125" y="176"/>
                        </a:lnTo>
                        <a:lnTo>
                          <a:pt x="146" y="190"/>
                        </a:lnTo>
                        <a:lnTo>
                          <a:pt x="169" y="204"/>
                        </a:lnTo>
                        <a:lnTo>
                          <a:pt x="195" y="215"/>
                        </a:lnTo>
                        <a:lnTo>
                          <a:pt x="226" y="228"/>
                        </a:lnTo>
                        <a:lnTo>
                          <a:pt x="258" y="241"/>
                        </a:lnTo>
                        <a:lnTo>
                          <a:pt x="252" y="250"/>
                        </a:lnTo>
                        <a:lnTo>
                          <a:pt x="245" y="259"/>
                        </a:lnTo>
                        <a:lnTo>
                          <a:pt x="237" y="266"/>
                        </a:lnTo>
                        <a:lnTo>
                          <a:pt x="229" y="275"/>
                        </a:lnTo>
                        <a:lnTo>
                          <a:pt x="220" y="282"/>
                        </a:lnTo>
                        <a:lnTo>
                          <a:pt x="213" y="289"/>
                        </a:lnTo>
                        <a:lnTo>
                          <a:pt x="204" y="295"/>
                        </a:lnTo>
                        <a:lnTo>
                          <a:pt x="197" y="303"/>
                        </a:lnTo>
                        <a:lnTo>
                          <a:pt x="188" y="308"/>
                        </a:lnTo>
                        <a:lnTo>
                          <a:pt x="181" y="313"/>
                        </a:lnTo>
                        <a:lnTo>
                          <a:pt x="175" y="317"/>
                        </a:lnTo>
                        <a:lnTo>
                          <a:pt x="169" y="322"/>
                        </a:lnTo>
                        <a:lnTo>
                          <a:pt x="165" y="324"/>
                        </a:lnTo>
                        <a:lnTo>
                          <a:pt x="162" y="326"/>
                        </a:lnTo>
                        <a:lnTo>
                          <a:pt x="159" y="327"/>
                        </a:lnTo>
                        <a:lnTo>
                          <a:pt x="159" y="329"/>
                        </a:lnTo>
                        <a:lnTo>
                          <a:pt x="136" y="292"/>
                        </a:lnTo>
                        <a:lnTo>
                          <a:pt x="115" y="260"/>
                        </a:lnTo>
                        <a:lnTo>
                          <a:pt x="98" y="230"/>
                        </a:lnTo>
                        <a:lnTo>
                          <a:pt x="82" y="204"/>
                        </a:lnTo>
                        <a:lnTo>
                          <a:pt x="67" y="179"/>
                        </a:lnTo>
                        <a:lnTo>
                          <a:pt x="55" y="155"/>
                        </a:lnTo>
                        <a:lnTo>
                          <a:pt x="45" y="135"/>
                        </a:lnTo>
                        <a:lnTo>
                          <a:pt x="36" y="116"/>
                        </a:lnTo>
                        <a:lnTo>
                          <a:pt x="29" y="99"/>
                        </a:lnTo>
                        <a:lnTo>
                          <a:pt x="22" y="83"/>
                        </a:lnTo>
                        <a:lnTo>
                          <a:pt x="17" y="67"/>
                        </a:lnTo>
                        <a:lnTo>
                          <a:pt x="13" y="54"/>
                        </a:lnTo>
                        <a:lnTo>
                          <a:pt x="9" y="39"/>
                        </a:lnTo>
                        <a:lnTo>
                          <a:pt x="6" y="26"/>
                        </a:lnTo>
                        <a:lnTo>
                          <a:pt x="3" y="1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9" name=""/>
                  <p:cNvSpPr/>
                  <p:nvPr/>
                </p:nvSpPr>
                <p:spPr>
                  <a:xfrm>
                    <a:off x="4029480" y="5180400"/>
                    <a:ext cx="792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9" h="327">
                        <a:moveTo>
                          <a:pt x="139" y="298"/>
                        </a:moveTo>
                        <a:lnTo>
                          <a:pt x="127" y="289"/>
                        </a:lnTo>
                        <a:lnTo>
                          <a:pt x="115" y="279"/>
                        </a:lnTo>
                        <a:lnTo>
                          <a:pt x="104" y="268"/>
                        </a:lnTo>
                        <a:lnTo>
                          <a:pt x="93" y="256"/>
                        </a:lnTo>
                        <a:lnTo>
                          <a:pt x="82" y="243"/>
                        </a:lnTo>
                        <a:lnTo>
                          <a:pt x="73" y="228"/>
                        </a:lnTo>
                        <a:lnTo>
                          <a:pt x="63" y="214"/>
                        </a:lnTo>
                        <a:lnTo>
                          <a:pt x="56" y="196"/>
                        </a:lnTo>
                        <a:lnTo>
                          <a:pt x="48" y="177"/>
                        </a:lnTo>
                        <a:lnTo>
                          <a:pt x="41" y="157"/>
                        </a:lnTo>
                        <a:lnTo>
                          <a:pt x="37" y="136"/>
                        </a:lnTo>
                        <a:lnTo>
                          <a:pt x="34" y="113"/>
                        </a:lnTo>
                        <a:lnTo>
                          <a:pt x="31" y="87"/>
                        </a:lnTo>
                        <a:lnTo>
                          <a:pt x="31" y="61"/>
                        </a:lnTo>
                        <a:lnTo>
                          <a:pt x="32" y="30"/>
                        </a:lnTo>
                        <a:lnTo>
                          <a:pt x="37" y="0"/>
                        </a:lnTo>
                        <a:lnTo>
                          <a:pt x="31" y="8"/>
                        </a:lnTo>
                        <a:lnTo>
                          <a:pt x="26" y="17"/>
                        </a:lnTo>
                        <a:lnTo>
                          <a:pt x="22" y="29"/>
                        </a:lnTo>
                        <a:lnTo>
                          <a:pt x="16" y="42"/>
                        </a:lnTo>
                        <a:lnTo>
                          <a:pt x="12" y="58"/>
                        </a:lnTo>
                        <a:lnTo>
                          <a:pt x="7" y="74"/>
                        </a:lnTo>
                        <a:lnTo>
                          <a:pt x="3" y="91"/>
                        </a:lnTo>
                        <a:lnTo>
                          <a:pt x="0" y="110"/>
                        </a:lnTo>
                        <a:lnTo>
                          <a:pt x="0" y="132"/>
                        </a:lnTo>
                        <a:lnTo>
                          <a:pt x="0" y="155"/>
                        </a:lnTo>
                        <a:lnTo>
                          <a:pt x="5" y="179"/>
                        </a:lnTo>
                        <a:lnTo>
                          <a:pt x="9" y="205"/>
                        </a:lnTo>
                        <a:lnTo>
                          <a:pt x="16" y="234"/>
                        </a:lnTo>
                        <a:lnTo>
                          <a:pt x="26" y="263"/>
                        </a:lnTo>
                        <a:lnTo>
                          <a:pt x="41" y="294"/>
                        </a:lnTo>
                        <a:lnTo>
                          <a:pt x="57" y="327"/>
                        </a:lnTo>
                        <a:lnTo>
                          <a:pt x="67" y="323"/>
                        </a:lnTo>
                        <a:lnTo>
                          <a:pt x="80" y="319"/>
                        </a:lnTo>
                        <a:lnTo>
                          <a:pt x="93" y="314"/>
                        </a:lnTo>
                        <a:lnTo>
                          <a:pt x="108" y="308"/>
                        </a:lnTo>
                        <a:lnTo>
                          <a:pt x="120" y="304"/>
                        </a:lnTo>
                        <a:lnTo>
                          <a:pt x="130" y="301"/>
                        </a:lnTo>
                        <a:lnTo>
                          <a:pt x="137" y="300"/>
                        </a:lnTo>
                        <a:lnTo>
                          <a:pt x="139" y="2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90" name=""/>
                  <p:cNvSpPr/>
                  <p:nvPr/>
                </p:nvSpPr>
                <p:spPr>
                  <a:xfrm>
                    <a:off x="4015800" y="5180760"/>
                    <a:ext cx="15480" cy="19440"/>
                  </a:xfrm>
                  <a:custGeom>
                    <a:avLst/>
                    <a:gdLst/>
                    <a:ahLst/>
                    <a:rect l="l" t="t" r="r" b="b"/>
                    <a:pathLst>
                      <a:path w="274" h="373">
                        <a:moveTo>
                          <a:pt x="17" y="0"/>
                        </a:moveTo>
                        <a:lnTo>
                          <a:pt x="14" y="22"/>
                        </a:lnTo>
                        <a:lnTo>
                          <a:pt x="13" y="44"/>
                        </a:lnTo>
                        <a:lnTo>
                          <a:pt x="14" y="68"/>
                        </a:lnTo>
                        <a:lnTo>
                          <a:pt x="16" y="92"/>
                        </a:lnTo>
                        <a:lnTo>
                          <a:pt x="20" y="116"/>
                        </a:lnTo>
                        <a:lnTo>
                          <a:pt x="27" y="141"/>
                        </a:lnTo>
                        <a:lnTo>
                          <a:pt x="38" y="166"/>
                        </a:lnTo>
                        <a:lnTo>
                          <a:pt x="49" y="189"/>
                        </a:lnTo>
                        <a:lnTo>
                          <a:pt x="65" y="213"/>
                        </a:lnTo>
                        <a:lnTo>
                          <a:pt x="84" y="234"/>
                        </a:lnTo>
                        <a:lnTo>
                          <a:pt x="106" y="255"/>
                        </a:lnTo>
                        <a:lnTo>
                          <a:pt x="131" y="275"/>
                        </a:lnTo>
                        <a:lnTo>
                          <a:pt x="160" y="291"/>
                        </a:lnTo>
                        <a:lnTo>
                          <a:pt x="194" y="307"/>
                        </a:lnTo>
                        <a:lnTo>
                          <a:pt x="231" y="319"/>
                        </a:lnTo>
                        <a:lnTo>
                          <a:pt x="274" y="329"/>
                        </a:lnTo>
                        <a:lnTo>
                          <a:pt x="263" y="333"/>
                        </a:lnTo>
                        <a:lnTo>
                          <a:pt x="255" y="336"/>
                        </a:lnTo>
                        <a:lnTo>
                          <a:pt x="243" y="341"/>
                        </a:lnTo>
                        <a:lnTo>
                          <a:pt x="231" y="344"/>
                        </a:lnTo>
                        <a:lnTo>
                          <a:pt x="220" y="348"/>
                        </a:lnTo>
                        <a:lnTo>
                          <a:pt x="207" y="351"/>
                        </a:lnTo>
                        <a:lnTo>
                          <a:pt x="195" y="355"/>
                        </a:lnTo>
                        <a:lnTo>
                          <a:pt x="182" y="358"/>
                        </a:lnTo>
                        <a:lnTo>
                          <a:pt x="170" y="361"/>
                        </a:lnTo>
                        <a:lnTo>
                          <a:pt x="160" y="364"/>
                        </a:lnTo>
                        <a:lnTo>
                          <a:pt x="150" y="366"/>
                        </a:lnTo>
                        <a:lnTo>
                          <a:pt x="141" y="368"/>
                        </a:lnTo>
                        <a:lnTo>
                          <a:pt x="134" y="370"/>
                        </a:lnTo>
                        <a:lnTo>
                          <a:pt x="128" y="371"/>
                        </a:lnTo>
                        <a:lnTo>
                          <a:pt x="125" y="371"/>
                        </a:lnTo>
                        <a:lnTo>
                          <a:pt x="124" y="373"/>
                        </a:lnTo>
                        <a:lnTo>
                          <a:pt x="118" y="366"/>
                        </a:lnTo>
                        <a:lnTo>
                          <a:pt x="111" y="358"/>
                        </a:lnTo>
                        <a:lnTo>
                          <a:pt x="105" y="352"/>
                        </a:lnTo>
                        <a:lnTo>
                          <a:pt x="99" y="345"/>
                        </a:lnTo>
                        <a:lnTo>
                          <a:pt x="92" y="336"/>
                        </a:lnTo>
                        <a:lnTo>
                          <a:pt x="84" y="329"/>
                        </a:lnTo>
                        <a:lnTo>
                          <a:pt x="78" y="320"/>
                        </a:lnTo>
                        <a:lnTo>
                          <a:pt x="71" y="312"/>
                        </a:lnTo>
                        <a:lnTo>
                          <a:pt x="65" y="303"/>
                        </a:lnTo>
                        <a:lnTo>
                          <a:pt x="58" y="293"/>
                        </a:lnTo>
                        <a:lnTo>
                          <a:pt x="52" y="284"/>
                        </a:lnTo>
                        <a:lnTo>
                          <a:pt x="46" y="274"/>
                        </a:lnTo>
                        <a:lnTo>
                          <a:pt x="41" y="264"/>
                        </a:lnTo>
                        <a:lnTo>
                          <a:pt x="35" y="253"/>
                        </a:lnTo>
                        <a:lnTo>
                          <a:pt x="29" y="242"/>
                        </a:lnTo>
                        <a:lnTo>
                          <a:pt x="25" y="230"/>
                        </a:lnTo>
                        <a:lnTo>
                          <a:pt x="20" y="218"/>
                        </a:lnTo>
                        <a:lnTo>
                          <a:pt x="16" y="207"/>
                        </a:lnTo>
                        <a:lnTo>
                          <a:pt x="13" y="194"/>
                        </a:lnTo>
                        <a:lnTo>
                          <a:pt x="9" y="182"/>
                        </a:lnTo>
                        <a:lnTo>
                          <a:pt x="6" y="169"/>
                        </a:lnTo>
                        <a:lnTo>
                          <a:pt x="4" y="156"/>
                        </a:lnTo>
                        <a:lnTo>
                          <a:pt x="3" y="141"/>
                        </a:lnTo>
                        <a:lnTo>
                          <a:pt x="1" y="127"/>
                        </a:lnTo>
                        <a:lnTo>
                          <a:pt x="0" y="112"/>
                        </a:lnTo>
                        <a:lnTo>
                          <a:pt x="0" y="98"/>
                        </a:lnTo>
                        <a:lnTo>
                          <a:pt x="1" y="83"/>
                        </a:lnTo>
                        <a:lnTo>
                          <a:pt x="3" y="67"/>
                        </a:lnTo>
                        <a:lnTo>
                          <a:pt x="6" y="51"/>
                        </a:lnTo>
                        <a:lnTo>
                          <a:pt x="9" y="35"/>
                        </a:lnTo>
                        <a:lnTo>
                          <a:pt x="13" y="17"/>
                        </a:lnTo>
                        <a:lnTo>
                          <a:pt x="1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7360" bIns="-27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91" name=""/>
                  <p:cNvSpPr/>
                  <p:nvPr/>
                </p:nvSpPr>
                <p:spPr>
                  <a:xfrm>
                    <a:off x="3985920" y="5199480"/>
                    <a:ext cx="20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361" h="153">
                        <a:moveTo>
                          <a:pt x="0" y="0"/>
                        </a:moveTo>
                        <a:lnTo>
                          <a:pt x="7" y="12"/>
                        </a:lnTo>
                        <a:lnTo>
                          <a:pt x="16" y="22"/>
                        </a:lnTo>
                        <a:lnTo>
                          <a:pt x="26" y="32"/>
                        </a:lnTo>
                        <a:lnTo>
                          <a:pt x="38" y="42"/>
                        </a:lnTo>
                        <a:lnTo>
                          <a:pt x="51" y="51"/>
                        </a:lnTo>
                        <a:lnTo>
                          <a:pt x="65" y="61"/>
                        </a:lnTo>
                        <a:lnTo>
                          <a:pt x="80" y="70"/>
                        </a:lnTo>
                        <a:lnTo>
                          <a:pt x="97" y="77"/>
                        </a:lnTo>
                        <a:lnTo>
                          <a:pt x="116" y="83"/>
                        </a:lnTo>
                        <a:lnTo>
                          <a:pt x="135" y="88"/>
                        </a:lnTo>
                        <a:lnTo>
                          <a:pt x="156" y="92"/>
                        </a:lnTo>
                        <a:lnTo>
                          <a:pt x="179" y="93"/>
                        </a:lnTo>
                        <a:lnTo>
                          <a:pt x="204" y="93"/>
                        </a:lnTo>
                        <a:lnTo>
                          <a:pt x="228" y="92"/>
                        </a:lnTo>
                        <a:lnTo>
                          <a:pt x="256" y="86"/>
                        </a:lnTo>
                        <a:lnTo>
                          <a:pt x="285" y="80"/>
                        </a:lnTo>
                        <a:lnTo>
                          <a:pt x="294" y="89"/>
                        </a:lnTo>
                        <a:lnTo>
                          <a:pt x="306" y="99"/>
                        </a:lnTo>
                        <a:lnTo>
                          <a:pt x="319" y="108"/>
                        </a:lnTo>
                        <a:lnTo>
                          <a:pt x="330" y="118"/>
                        </a:lnTo>
                        <a:lnTo>
                          <a:pt x="342" y="127"/>
                        </a:lnTo>
                        <a:lnTo>
                          <a:pt x="352" y="133"/>
                        </a:lnTo>
                        <a:lnTo>
                          <a:pt x="358" y="139"/>
                        </a:lnTo>
                        <a:lnTo>
                          <a:pt x="361" y="140"/>
                        </a:lnTo>
                        <a:lnTo>
                          <a:pt x="357" y="142"/>
                        </a:lnTo>
                        <a:lnTo>
                          <a:pt x="351" y="143"/>
                        </a:lnTo>
                        <a:lnTo>
                          <a:pt x="343" y="144"/>
                        </a:lnTo>
                        <a:lnTo>
                          <a:pt x="336" y="147"/>
                        </a:lnTo>
                        <a:lnTo>
                          <a:pt x="327" y="149"/>
                        </a:lnTo>
                        <a:lnTo>
                          <a:pt x="319" y="150"/>
                        </a:lnTo>
                        <a:lnTo>
                          <a:pt x="309" y="152"/>
                        </a:lnTo>
                        <a:lnTo>
                          <a:pt x="297" y="152"/>
                        </a:lnTo>
                        <a:lnTo>
                          <a:pt x="285" y="153"/>
                        </a:lnTo>
                        <a:lnTo>
                          <a:pt x="274" y="153"/>
                        </a:lnTo>
                        <a:lnTo>
                          <a:pt x="262" y="153"/>
                        </a:lnTo>
                        <a:lnTo>
                          <a:pt x="249" y="153"/>
                        </a:lnTo>
                        <a:lnTo>
                          <a:pt x="234" y="153"/>
                        </a:lnTo>
                        <a:lnTo>
                          <a:pt x="221" y="152"/>
                        </a:lnTo>
                        <a:lnTo>
                          <a:pt x="207" y="150"/>
                        </a:lnTo>
                        <a:lnTo>
                          <a:pt x="193" y="147"/>
                        </a:lnTo>
                        <a:lnTo>
                          <a:pt x="179" y="144"/>
                        </a:lnTo>
                        <a:lnTo>
                          <a:pt x="166" y="142"/>
                        </a:lnTo>
                        <a:lnTo>
                          <a:pt x="151" y="137"/>
                        </a:lnTo>
                        <a:lnTo>
                          <a:pt x="137" y="133"/>
                        </a:lnTo>
                        <a:lnTo>
                          <a:pt x="123" y="127"/>
                        </a:lnTo>
                        <a:lnTo>
                          <a:pt x="109" y="120"/>
                        </a:lnTo>
                        <a:lnTo>
                          <a:pt x="96" y="112"/>
                        </a:lnTo>
                        <a:lnTo>
                          <a:pt x="83" y="104"/>
                        </a:lnTo>
                        <a:lnTo>
                          <a:pt x="71" y="95"/>
                        </a:lnTo>
                        <a:lnTo>
                          <a:pt x="58" y="85"/>
                        </a:lnTo>
                        <a:lnTo>
                          <a:pt x="46" y="73"/>
                        </a:lnTo>
                        <a:lnTo>
                          <a:pt x="36" y="61"/>
                        </a:lnTo>
                        <a:lnTo>
                          <a:pt x="26" y="48"/>
                        </a:lnTo>
                        <a:lnTo>
                          <a:pt x="16" y="34"/>
                        </a:lnTo>
                        <a:lnTo>
                          <a:pt x="7" y="1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92" name=""/>
                  <p:cNvSpPr/>
                  <p:nvPr/>
                </p:nvSpPr>
                <p:spPr>
                  <a:xfrm>
                    <a:off x="3979440" y="5197680"/>
                    <a:ext cx="2232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389" h="273">
                        <a:moveTo>
                          <a:pt x="0" y="0"/>
                        </a:moveTo>
                        <a:lnTo>
                          <a:pt x="3" y="5"/>
                        </a:lnTo>
                        <a:lnTo>
                          <a:pt x="8" y="11"/>
                        </a:lnTo>
                        <a:lnTo>
                          <a:pt x="13" y="16"/>
                        </a:lnTo>
                        <a:lnTo>
                          <a:pt x="19" y="22"/>
                        </a:lnTo>
                        <a:lnTo>
                          <a:pt x="27" y="30"/>
                        </a:lnTo>
                        <a:lnTo>
                          <a:pt x="35" y="37"/>
                        </a:lnTo>
                        <a:lnTo>
                          <a:pt x="44" y="46"/>
                        </a:lnTo>
                        <a:lnTo>
                          <a:pt x="53" y="54"/>
                        </a:lnTo>
                        <a:lnTo>
                          <a:pt x="64" y="64"/>
                        </a:lnTo>
                        <a:lnTo>
                          <a:pt x="75" y="73"/>
                        </a:lnTo>
                        <a:lnTo>
                          <a:pt x="86" y="82"/>
                        </a:lnTo>
                        <a:lnTo>
                          <a:pt x="99" y="92"/>
                        </a:lnTo>
                        <a:lnTo>
                          <a:pt x="113" y="102"/>
                        </a:lnTo>
                        <a:lnTo>
                          <a:pt x="126" y="113"/>
                        </a:lnTo>
                        <a:lnTo>
                          <a:pt x="139" y="123"/>
                        </a:lnTo>
                        <a:lnTo>
                          <a:pt x="153" y="133"/>
                        </a:lnTo>
                        <a:lnTo>
                          <a:pt x="168" y="143"/>
                        </a:lnTo>
                        <a:lnTo>
                          <a:pt x="182" y="153"/>
                        </a:lnTo>
                        <a:lnTo>
                          <a:pt x="197" y="162"/>
                        </a:lnTo>
                        <a:lnTo>
                          <a:pt x="212" y="171"/>
                        </a:lnTo>
                        <a:lnTo>
                          <a:pt x="226" y="180"/>
                        </a:lnTo>
                        <a:lnTo>
                          <a:pt x="242" y="188"/>
                        </a:lnTo>
                        <a:lnTo>
                          <a:pt x="257" y="197"/>
                        </a:lnTo>
                        <a:lnTo>
                          <a:pt x="271" y="204"/>
                        </a:lnTo>
                        <a:lnTo>
                          <a:pt x="286" y="210"/>
                        </a:lnTo>
                        <a:lnTo>
                          <a:pt x="300" y="216"/>
                        </a:lnTo>
                        <a:lnTo>
                          <a:pt x="315" y="222"/>
                        </a:lnTo>
                        <a:lnTo>
                          <a:pt x="330" y="226"/>
                        </a:lnTo>
                        <a:lnTo>
                          <a:pt x="343" y="229"/>
                        </a:lnTo>
                        <a:lnTo>
                          <a:pt x="356" y="232"/>
                        </a:lnTo>
                        <a:lnTo>
                          <a:pt x="369" y="233"/>
                        </a:lnTo>
                        <a:lnTo>
                          <a:pt x="381" y="235"/>
                        </a:lnTo>
                        <a:lnTo>
                          <a:pt x="379" y="242"/>
                        </a:lnTo>
                        <a:lnTo>
                          <a:pt x="379" y="249"/>
                        </a:lnTo>
                        <a:lnTo>
                          <a:pt x="381" y="257"/>
                        </a:lnTo>
                        <a:lnTo>
                          <a:pt x="382" y="263"/>
                        </a:lnTo>
                        <a:lnTo>
                          <a:pt x="385" y="267"/>
                        </a:lnTo>
                        <a:lnTo>
                          <a:pt x="386" y="270"/>
                        </a:lnTo>
                        <a:lnTo>
                          <a:pt x="389" y="273"/>
                        </a:lnTo>
                        <a:lnTo>
                          <a:pt x="389" y="273"/>
                        </a:lnTo>
                        <a:lnTo>
                          <a:pt x="379" y="271"/>
                        </a:lnTo>
                        <a:lnTo>
                          <a:pt x="368" y="268"/>
                        </a:lnTo>
                        <a:lnTo>
                          <a:pt x="356" y="265"/>
                        </a:lnTo>
                        <a:lnTo>
                          <a:pt x="343" y="263"/>
                        </a:lnTo>
                        <a:lnTo>
                          <a:pt x="331" y="258"/>
                        </a:lnTo>
                        <a:lnTo>
                          <a:pt x="319" y="254"/>
                        </a:lnTo>
                        <a:lnTo>
                          <a:pt x="306" y="249"/>
                        </a:lnTo>
                        <a:lnTo>
                          <a:pt x="293" y="244"/>
                        </a:lnTo>
                        <a:lnTo>
                          <a:pt x="282" y="239"/>
                        </a:lnTo>
                        <a:lnTo>
                          <a:pt x="268" y="233"/>
                        </a:lnTo>
                        <a:lnTo>
                          <a:pt x="255" y="226"/>
                        </a:lnTo>
                        <a:lnTo>
                          <a:pt x="242" y="220"/>
                        </a:lnTo>
                        <a:lnTo>
                          <a:pt x="229" y="213"/>
                        </a:lnTo>
                        <a:lnTo>
                          <a:pt x="216" y="206"/>
                        </a:lnTo>
                        <a:lnTo>
                          <a:pt x="203" y="197"/>
                        </a:lnTo>
                        <a:lnTo>
                          <a:pt x="190" y="188"/>
                        </a:lnTo>
                        <a:lnTo>
                          <a:pt x="177" y="180"/>
                        </a:lnTo>
                        <a:lnTo>
                          <a:pt x="164" y="171"/>
                        </a:lnTo>
                        <a:lnTo>
                          <a:pt x="150" y="161"/>
                        </a:lnTo>
                        <a:lnTo>
                          <a:pt x="139" y="152"/>
                        </a:lnTo>
                        <a:lnTo>
                          <a:pt x="126" y="140"/>
                        </a:lnTo>
                        <a:lnTo>
                          <a:pt x="113" y="130"/>
                        </a:lnTo>
                        <a:lnTo>
                          <a:pt x="101" y="118"/>
                        </a:lnTo>
                        <a:lnTo>
                          <a:pt x="88" y="107"/>
                        </a:lnTo>
                        <a:lnTo>
                          <a:pt x="76" y="95"/>
                        </a:lnTo>
                        <a:lnTo>
                          <a:pt x="64" y="83"/>
                        </a:lnTo>
                        <a:lnTo>
                          <a:pt x="53" y="70"/>
                        </a:lnTo>
                        <a:lnTo>
                          <a:pt x="43" y="57"/>
                        </a:lnTo>
                        <a:lnTo>
                          <a:pt x="31" y="44"/>
                        </a:lnTo>
                        <a:lnTo>
                          <a:pt x="21" y="30"/>
                        </a:lnTo>
                        <a:lnTo>
                          <a:pt x="11" y="1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93" name=""/>
                  <p:cNvSpPr/>
                  <p:nvPr/>
                </p:nvSpPr>
                <p:spPr>
                  <a:xfrm>
                    <a:off x="3988800" y="5207760"/>
                    <a:ext cx="1440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53" h="127">
                        <a:moveTo>
                          <a:pt x="0" y="0"/>
                        </a:moveTo>
                        <a:lnTo>
                          <a:pt x="8" y="10"/>
                        </a:lnTo>
                        <a:lnTo>
                          <a:pt x="16" y="20"/>
                        </a:lnTo>
                        <a:lnTo>
                          <a:pt x="24" y="32"/>
                        </a:lnTo>
                        <a:lnTo>
                          <a:pt x="35" y="42"/>
                        </a:lnTo>
                        <a:lnTo>
                          <a:pt x="45" y="53"/>
                        </a:lnTo>
                        <a:lnTo>
                          <a:pt x="57" y="63"/>
                        </a:lnTo>
                        <a:lnTo>
                          <a:pt x="70" y="71"/>
                        </a:lnTo>
                        <a:lnTo>
                          <a:pt x="83" y="80"/>
                        </a:lnTo>
                        <a:lnTo>
                          <a:pt x="97" y="87"/>
                        </a:lnTo>
                        <a:lnTo>
                          <a:pt x="115" y="95"/>
                        </a:lnTo>
                        <a:lnTo>
                          <a:pt x="132" y="101"/>
                        </a:lnTo>
                        <a:lnTo>
                          <a:pt x="153" y="105"/>
                        </a:lnTo>
                        <a:lnTo>
                          <a:pt x="175" y="108"/>
                        </a:lnTo>
                        <a:lnTo>
                          <a:pt x="198" y="109"/>
                        </a:lnTo>
                        <a:lnTo>
                          <a:pt x="224" y="108"/>
                        </a:lnTo>
                        <a:lnTo>
                          <a:pt x="253" y="106"/>
                        </a:lnTo>
                        <a:lnTo>
                          <a:pt x="240" y="111"/>
                        </a:lnTo>
                        <a:lnTo>
                          <a:pt x="227" y="115"/>
                        </a:lnTo>
                        <a:lnTo>
                          <a:pt x="212" y="120"/>
                        </a:lnTo>
                        <a:lnTo>
                          <a:pt x="196" y="122"/>
                        </a:lnTo>
                        <a:lnTo>
                          <a:pt x="180" y="125"/>
                        </a:lnTo>
                        <a:lnTo>
                          <a:pt x="164" y="127"/>
                        </a:lnTo>
                        <a:lnTo>
                          <a:pt x="147" y="125"/>
                        </a:lnTo>
                        <a:lnTo>
                          <a:pt x="129" y="122"/>
                        </a:lnTo>
                        <a:lnTo>
                          <a:pt x="112" y="120"/>
                        </a:lnTo>
                        <a:lnTo>
                          <a:pt x="96" y="112"/>
                        </a:lnTo>
                        <a:lnTo>
                          <a:pt x="78" y="102"/>
                        </a:lnTo>
                        <a:lnTo>
                          <a:pt x="61" y="89"/>
                        </a:lnTo>
                        <a:lnTo>
                          <a:pt x="45" y="71"/>
                        </a:lnTo>
                        <a:lnTo>
                          <a:pt x="30" y="53"/>
                        </a:lnTo>
                        <a:lnTo>
                          <a:pt x="14" y="2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94" name=""/>
                  <p:cNvSpPr/>
                  <p:nvPr/>
                </p:nvSpPr>
                <p:spPr>
                  <a:xfrm>
                    <a:off x="3948120" y="5113080"/>
                    <a:ext cx="22680" cy="23760"/>
                  </a:xfrm>
                  <a:custGeom>
                    <a:avLst/>
                    <a:gdLst/>
                    <a:ahLst/>
                    <a:rect l="l" t="t" r="r" b="b"/>
                    <a:pathLst>
                      <a:path w="398" h="453">
                        <a:moveTo>
                          <a:pt x="398" y="0"/>
                        </a:moveTo>
                        <a:lnTo>
                          <a:pt x="391" y="22"/>
                        </a:lnTo>
                        <a:lnTo>
                          <a:pt x="382" y="42"/>
                        </a:lnTo>
                        <a:lnTo>
                          <a:pt x="375" y="63"/>
                        </a:lnTo>
                        <a:lnTo>
                          <a:pt x="366" y="83"/>
                        </a:lnTo>
                        <a:lnTo>
                          <a:pt x="357" y="103"/>
                        </a:lnTo>
                        <a:lnTo>
                          <a:pt x="347" y="122"/>
                        </a:lnTo>
                        <a:lnTo>
                          <a:pt x="337" y="140"/>
                        </a:lnTo>
                        <a:lnTo>
                          <a:pt x="326" y="159"/>
                        </a:lnTo>
                        <a:lnTo>
                          <a:pt x="315" y="176"/>
                        </a:lnTo>
                        <a:lnTo>
                          <a:pt x="303" y="194"/>
                        </a:lnTo>
                        <a:lnTo>
                          <a:pt x="291" y="210"/>
                        </a:lnTo>
                        <a:lnTo>
                          <a:pt x="280" y="226"/>
                        </a:lnTo>
                        <a:lnTo>
                          <a:pt x="268" y="242"/>
                        </a:lnTo>
                        <a:lnTo>
                          <a:pt x="255" y="256"/>
                        </a:lnTo>
                        <a:lnTo>
                          <a:pt x="242" y="271"/>
                        </a:lnTo>
                        <a:lnTo>
                          <a:pt x="229" y="285"/>
                        </a:lnTo>
                        <a:lnTo>
                          <a:pt x="214" y="300"/>
                        </a:lnTo>
                        <a:lnTo>
                          <a:pt x="201" y="313"/>
                        </a:lnTo>
                        <a:lnTo>
                          <a:pt x="188" y="325"/>
                        </a:lnTo>
                        <a:lnTo>
                          <a:pt x="173" y="338"/>
                        </a:lnTo>
                        <a:lnTo>
                          <a:pt x="159" y="349"/>
                        </a:lnTo>
                        <a:lnTo>
                          <a:pt x="146" y="360"/>
                        </a:lnTo>
                        <a:lnTo>
                          <a:pt x="131" y="370"/>
                        </a:lnTo>
                        <a:lnTo>
                          <a:pt x="117" y="382"/>
                        </a:lnTo>
                        <a:lnTo>
                          <a:pt x="102" y="390"/>
                        </a:lnTo>
                        <a:lnTo>
                          <a:pt x="87" y="400"/>
                        </a:lnTo>
                        <a:lnTo>
                          <a:pt x="73" y="409"/>
                        </a:lnTo>
                        <a:lnTo>
                          <a:pt x="58" y="416"/>
                        </a:lnTo>
                        <a:lnTo>
                          <a:pt x="44" y="425"/>
                        </a:lnTo>
                        <a:lnTo>
                          <a:pt x="29" y="432"/>
                        </a:lnTo>
                        <a:lnTo>
                          <a:pt x="15" y="440"/>
                        </a:lnTo>
                        <a:lnTo>
                          <a:pt x="0" y="446"/>
                        </a:lnTo>
                        <a:lnTo>
                          <a:pt x="7" y="449"/>
                        </a:lnTo>
                        <a:lnTo>
                          <a:pt x="15" y="450"/>
                        </a:lnTo>
                        <a:lnTo>
                          <a:pt x="22" y="451"/>
                        </a:lnTo>
                        <a:lnTo>
                          <a:pt x="29" y="453"/>
                        </a:lnTo>
                        <a:lnTo>
                          <a:pt x="36" y="453"/>
                        </a:lnTo>
                        <a:lnTo>
                          <a:pt x="42" y="453"/>
                        </a:lnTo>
                        <a:lnTo>
                          <a:pt x="50" y="453"/>
                        </a:lnTo>
                        <a:lnTo>
                          <a:pt x="57" y="451"/>
                        </a:lnTo>
                        <a:lnTo>
                          <a:pt x="61" y="450"/>
                        </a:lnTo>
                        <a:lnTo>
                          <a:pt x="67" y="450"/>
                        </a:lnTo>
                        <a:lnTo>
                          <a:pt x="73" y="449"/>
                        </a:lnTo>
                        <a:lnTo>
                          <a:pt x="76" y="447"/>
                        </a:lnTo>
                        <a:lnTo>
                          <a:pt x="80" y="447"/>
                        </a:lnTo>
                        <a:lnTo>
                          <a:pt x="83" y="446"/>
                        </a:lnTo>
                        <a:lnTo>
                          <a:pt x="85" y="446"/>
                        </a:lnTo>
                        <a:lnTo>
                          <a:pt x="85" y="446"/>
                        </a:lnTo>
                        <a:lnTo>
                          <a:pt x="99" y="435"/>
                        </a:lnTo>
                        <a:lnTo>
                          <a:pt x="112" y="427"/>
                        </a:lnTo>
                        <a:lnTo>
                          <a:pt x="127" y="416"/>
                        </a:lnTo>
                        <a:lnTo>
                          <a:pt x="140" y="405"/>
                        </a:lnTo>
                        <a:lnTo>
                          <a:pt x="153" y="395"/>
                        </a:lnTo>
                        <a:lnTo>
                          <a:pt x="168" y="384"/>
                        </a:lnTo>
                        <a:lnTo>
                          <a:pt x="181" y="373"/>
                        </a:lnTo>
                        <a:lnTo>
                          <a:pt x="192" y="361"/>
                        </a:lnTo>
                        <a:lnTo>
                          <a:pt x="205" y="349"/>
                        </a:lnTo>
                        <a:lnTo>
                          <a:pt x="219" y="338"/>
                        </a:lnTo>
                        <a:lnTo>
                          <a:pt x="232" y="325"/>
                        </a:lnTo>
                        <a:lnTo>
                          <a:pt x="243" y="313"/>
                        </a:lnTo>
                        <a:lnTo>
                          <a:pt x="255" y="300"/>
                        </a:lnTo>
                        <a:lnTo>
                          <a:pt x="265" y="287"/>
                        </a:lnTo>
                        <a:lnTo>
                          <a:pt x="277" y="274"/>
                        </a:lnTo>
                        <a:lnTo>
                          <a:pt x="289" y="259"/>
                        </a:lnTo>
                        <a:lnTo>
                          <a:pt x="299" y="246"/>
                        </a:lnTo>
                        <a:lnTo>
                          <a:pt x="309" y="231"/>
                        </a:lnTo>
                        <a:lnTo>
                          <a:pt x="318" y="217"/>
                        </a:lnTo>
                        <a:lnTo>
                          <a:pt x="328" y="202"/>
                        </a:lnTo>
                        <a:lnTo>
                          <a:pt x="337" y="186"/>
                        </a:lnTo>
                        <a:lnTo>
                          <a:pt x="344" y="172"/>
                        </a:lnTo>
                        <a:lnTo>
                          <a:pt x="353" y="156"/>
                        </a:lnTo>
                        <a:lnTo>
                          <a:pt x="360" y="140"/>
                        </a:lnTo>
                        <a:lnTo>
                          <a:pt x="366" y="124"/>
                        </a:lnTo>
                        <a:lnTo>
                          <a:pt x="373" y="106"/>
                        </a:lnTo>
                        <a:lnTo>
                          <a:pt x="379" y="89"/>
                        </a:lnTo>
                        <a:lnTo>
                          <a:pt x="383" y="73"/>
                        </a:lnTo>
                        <a:lnTo>
                          <a:pt x="388" y="54"/>
                        </a:lnTo>
                        <a:lnTo>
                          <a:pt x="392" y="36"/>
                        </a:lnTo>
                        <a:lnTo>
                          <a:pt x="395" y="17"/>
                        </a:lnTo>
                        <a:lnTo>
                          <a:pt x="3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3040" bIns="-23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95" name=""/>
                  <p:cNvSpPr/>
                  <p:nvPr/>
                </p:nvSpPr>
                <p:spPr>
                  <a:xfrm>
                    <a:off x="3943800" y="5101200"/>
                    <a:ext cx="50760" cy="39960"/>
                  </a:xfrm>
                  <a:custGeom>
                    <a:avLst/>
                    <a:gdLst/>
                    <a:ahLst/>
                    <a:rect l="l" t="t" r="r" b="b"/>
                    <a:pathLst>
                      <a:path w="889" h="759">
                        <a:moveTo>
                          <a:pt x="889" y="0"/>
                        </a:moveTo>
                        <a:lnTo>
                          <a:pt x="886" y="18"/>
                        </a:lnTo>
                        <a:lnTo>
                          <a:pt x="883" y="34"/>
                        </a:lnTo>
                        <a:lnTo>
                          <a:pt x="877" y="51"/>
                        </a:lnTo>
                        <a:lnTo>
                          <a:pt x="870" y="70"/>
                        </a:lnTo>
                        <a:lnTo>
                          <a:pt x="861" y="89"/>
                        </a:lnTo>
                        <a:lnTo>
                          <a:pt x="851" y="108"/>
                        </a:lnTo>
                        <a:lnTo>
                          <a:pt x="841" y="129"/>
                        </a:lnTo>
                        <a:lnTo>
                          <a:pt x="828" y="150"/>
                        </a:lnTo>
                        <a:lnTo>
                          <a:pt x="815" y="171"/>
                        </a:lnTo>
                        <a:lnTo>
                          <a:pt x="799" y="193"/>
                        </a:lnTo>
                        <a:lnTo>
                          <a:pt x="783" y="215"/>
                        </a:lnTo>
                        <a:lnTo>
                          <a:pt x="765" y="236"/>
                        </a:lnTo>
                        <a:lnTo>
                          <a:pt x="746" y="260"/>
                        </a:lnTo>
                        <a:lnTo>
                          <a:pt x="727" y="283"/>
                        </a:lnTo>
                        <a:lnTo>
                          <a:pt x="707" y="305"/>
                        </a:lnTo>
                        <a:lnTo>
                          <a:pt x="686" y="328"/>
                        </a:lnTo>
                        <a:lnTo>
                          <a:pt x="663" y="351"/>
                        </a:lnTo>
                        <a:lnTo>
                          <a:pt x="641" y="375"/>
                        </a:lnTo>
                        <a:lnTo>
                          <a:pt x="617" y="399"/>
                        </a:lnTo>
                        <a:lnTo>
                          <a:pt x="592" y="423"/>
                        </a:lnTo>
                        <a:lnTo>
                          <a:pt x="567" y="446"/>
                        </a:lnTo>
                        <a:lnTo>
                          <a:pt x="541" y="469"/>
                        </a:lnTo>
                        <a:lnTo>
                          <a:pt x="515" y="493"/>
                        </a:lnTo>
                        <a:lnTo>
                          <a:pt x="488" y="516"/>
                        </a:lnTo>
                        <a:lnTo>
                          <a:pt x="461" y="539"/>
                        </a:lnTo>
                        <a:lnTo>
                          <a:pt x="431" y="561"/>
                        </a:lnTo>
                        <a:lnTo>
                          <a:pt x="404" y="583"/>
                        </a:lnTo>
                        <a:lnTo>
                          <a:pt x="375" y="605"/>
                        </a:lnTo>
                        <a:lnTo>
                          <a:pt x="346" y="627"/>
                        </a:lnTo>
                        <a:lnTo>
                          <a:pt x="316" y="647"/>
                        </a:lnTo>
                        <a:lnTo>
                          <a:pt x="287" y="669"/>
                        </a:lnTo>
                        <a:lnTo>
                          <a:pt x="258" y="689"/>
                        </a:lnTo>
                        <a:lnTo>
                          <a:pt x="246" y="695"/>
                        </a:lnTo>
                        <a:lnTo>
                          <a:pt x="233" y="702"/>
                        </a:lnTo>
                        <a:lnTo>
                          <a:pt x="220" y="708"/>
                        </a:lnTo>
                        <a:lnTo>
                          <a:pt x="206" y="714"/>
                        </a:lnTo>
                        <a:lnTo>
                          <a:pt x="191" y="718"/>
                        </a:lnTo>
                        <a:lnTo>
                          <a:pt x="175" y="724"/>
                        </a:lnTo>
                        <a:lnTo>
                          <a:pt x="159" y="730"/>
                        </a:lnTo>
                        <a:lnTo>
                          <a:pt x="142" y="735"/>
                        </a:lnTo>
                        <a:lnTo>
                          <a:pt x="126" y="739"/>
                        </a:lnTo>
                        <a:lnTo>
                          <a:pt x="109" y="743"/>
                        </a:lnTo>
                        <a:lnTo>
                          <a:pt x="93" y="746"/>
                        </a:lnTo>
                        <a:lnTo>
                          <a:pt x="76" y="749"/>
                        </a:lnTo>
                        <a:lnTo>
                          <a:pt x="60" y="753"/>
                        </a:lnTo>
                        <a:lnTo>
                          <a:pt x="45" y="755"/>
                        </a:lnTo>
                        <a:lnTo>
                          <a:pt x="31" y="758"/>
                        </a:lnTo>
                        <a:lnTo>
                          <a:pt x="16" y="759"/>
                        </a:lnTo>
                        <a:lnTo>
                          <a:pt x="12" y="755"/>
                        </a:lnTo>
                        <a:lnTo>
                          <a:pt x="7" y="751"/>
                        </a:lnTo>
                        <a:lnTo>
                          <a:pt x="6" y="746"/>
                        </a:lnTo>
                        <a:lnTo>
                          <a:pt x="3" y="742"/>
                        </a:lnTo>
                        <a:lnTo>
                          <a:pt x="2" y="737"/>
                        </a:lnTo>
                        <a:lnTo>
                          <a:pt x="0" y="735"/>
                        </a:lnTo>
                        <a:lnTo>
                          <a:pt x="0" y="733"/>
                        </a:lnTo>
                        <a:lnTo>
                          <a:pt x="0" y="732"/>
                        </a:lnTo>
                        <a:lnTo>
                          <a:pt x="24" y="723"/>
                        </a:lnTo>
                        <a:lnTo>
                          <a:pt x="50" y="713"/>
                        </a:lnTo>
                        <a:lnTo>
                          <a:pt x="75" y="702"/>
                        </a:lnTo>
                        <a:lnTo>
                          <a:pt x="102" y="691"/>
                        </a:lnTo>
                        <a:lnTo>
                          <a:pt x="130" y="679"/>
                        </a:lnTo>
                        <a:lnTo>
                          <a:pt x="158" y="668"/>
                        </a:lnTo>
                        <a:lnTo>
                          <a:pt x="185" y="654"/>
                        </a:lnTo>
                        <a:lnTo>
                          <a:pt x="214" y="641"/>
                        </a:lnTo>
                        <a:lnTo>
                          <a:pt x="244" y="628"/>
                        </a:lnTo>
                        <a:lnTo>
                          <a:pt x="273" y="612"/>
                        </a:lnTo>
                        <a:lnTo>
                          <a:pt x="303" y="598"/>
                        </a:lnTo>
                        <a:lnTo>
                          <a:pt x="334" y="580"/>
                        </a:lnTo>
                        <a:lnTo>
                          <a:pt x="363" y="564"/>
                        </a:lnTo>
                        <a:lnTo>
                          <a:pt x="394" y="547"/>
                        </a:lnTo>
                        <a:lnTo>
                          <a:pt x="424" y="528"/>
                        </a:lnTo>
                        <a:lnTo>
                          <a:pt x="455" y="507"/>
                        </a:lnTo>
                        <a:lnTo>
                          <a:pt x="484" y="487"/>
                        </a:lnTo>
                        <a:lnTo>
                          <a:pt x="513" y="465"/>
                        </a:lnTo>
                        <a:lnTo>
                          <a:pt x="544" y="442"/>
                        </a:lnTo>
                        <a:lnTo>
                          <a:pt x="573" y="418"/>
                        </a:lnTo>
                        <a:lnTo>
                          <a:pt x="600" y="394"/>
                        </a:lnTo>
                        <a:lnTo>
                          <a:pt x="630" y="367"/>
                        </a:lnTo>
                        <a:lnTo>
                          <a:pt x="657" y="340"/>
                        </a:lnTo>
                        <a:lnTo>
                          <a:pt x="684" y="311"/>
                        </a:lnTo>
                        <a:lnTo>
                          <a:pt x="710" y="282"/>
                        </a:lnTo>
                        <a:lnTo>
                          <a:pt x="736" y="249"/>
                        </a:lnTo>
                        <a:lnTo>
                          <a:pt x="759" y="217"/>
                        </a:lnTo>
                        <a:lnTo>
                          <a:pt x="784" y="184"/>
                        </a:lnTo>
                        <a:lnTo>
                          <a:pt x="806" y="149"/>
                        </a:lnTo>
                        <a:lnTo>
                          <a:pt x="828" y="111"/>
                        </a:lnTo>
                        <a:lnTo>
                          <a:pt x="848" y="73"/>
                        </a:lnTo>
                        <a:lnTo>
                          <a:pt x="867" y="34"/>
                        </a:lnTo>
                        <a:lnTo>
                          <a:pt x="871" y="27"/>
                        </a:lnTo>
                        <a:lnTo>
                          <a:pt x="876" y="21"/>
                        </a:lnTo>
                        <a:lnTo>
                          <a:pt x="879" y="15"/>
                        </a:lnTo>
                        <a:lnTo>
                          <a:pt x="883" y="11"/>
                        </a:lnTo>
                        <a:lnTo>
                          <a:pt x="885" y="6"/>
                        </a:lnTo>
                        <a:lnTo>
                          <a:pt x="888" y="3"/>
                        </a:lnTo>
                        <a:lnTo>
                          <a:pt x="889" y="2"/>
                        </a:lnTo>
                        <a:lnTo>
                          <a:pt x="889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6840" bIns="-6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96" name=""/>
                  <p:cNvSpPr/>
                  <p:nvPr/>
                </p:nvSpPr>
                <p:spPr>
                  <a:xfrm>
                    <a:off x="3960360" y="5096880"/>
                    <a:ext cx="543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1" h="634">
                        <a:moveTo>
                          <a:pt x="94" y="531"/>
                        </a:moveTo>
                        <a:lnTo>
                          <a:pt x="108" y="523"/>
                        </a:lnTo>
                        <a:lnTo>
                          <a:pt x="122" y="516"/>
                        </a:lnTo>
                        <a:lnTo>
                          <a:pt x="135" y="509"/>
                        </a:lnTo>
                        <a:lnTo>
                          <a:pt x="151" y="502"/>
                        </a:lnTo>
                        <a:lnTo>
                          <a:pt x="166" y="494"/>
                        </a:lnTo>
                        <a:lnTo>
                          <a:pt x="182" y="487"/>
                        </a:lnTo>
                        <a:lnTo>
                          <a:pt x="199" y="478"/>
                        </a:lnTo>
                        <a:lnTo>
                          <a:pt x="217" y="471"/>
                        </a:lnTo>
                        <a:lnTo>
                          <a:pt x="234" y="461"/>
                        </a:lnTo>
                        <a:lnTo>
                          <a:pt x="255" y="452"/>
                        </a:lnTo>
                        <a:lnTo>
                          <a:pt x="274" y="442"/>
                        </a:lnTo>
                        <a:lnTo>
                          <a:pt x="294" y="432"/>
                        </a:lnTo>
                        <a:lnTo>
                          <a:pt x="316" y="420"/>
                        </a:lnTo>
                        <a:lnTo>
                          <a:pt x="339" y="408"/>
                        </a:lnTo>
                        <a:lnTo>
                          <a:pt x="363" y="395"/>
                        </a:lnTo>
                        <a:lnTo>
                          <a:pt x="387" y="381"/>
                        </a:lnTo>
                        <a:lnTo>
                          <a:pt x="414" y="366"/>
                        </a:lnTo>
                        <a:lnTo>
                          <a:pt x="440" y="351"/>
                        </a:lnTo>
                        <a:lnTo>
                          <a:pt x="467" y="334"/>
                        </a:lnTo>
                        <a:lnTo>
                          <a:pt x="497" y="317"/>
                        </a:lnTo>
                        <a:lnTo>
                          <a:pt x="527" y="298"/>
                        </a:lnTo>
                        <a:lnTo>
                          <a:pt x="558" y="279"/>
                        </a:lnTo>
                        <a:lnTo>
                          <a:pt x="591" y="257"/>
                        </a:lnTo>
                        <a:lnTo>
                          <a:pt x="626" y="234"/>
                        </a:lnTo>
                        <a:lnTo>
                          <a:pt x="661" y="210"/>
                        </a:lnTo>
                        <a:lnTo>
                          <a:pt x="698" y="185"/>
                        </a:lnTo>
                        <a:lnTo>
                          <a:pt x="737" y="158"/>
                        </a:lnTo>
                        <a:lnTo>
                          <a:pt x="776" y="130"/>
                        </a:lnTo>
                        <a:lnTo>
                          <a:pt x="817" y="99"/>
                        </a:lnTo>
                        <a:lnTo>
                          <a:pt x="861" y="69"/>
                        </a:lnTo>
                        <a:lnTo>
                          <a:pt x="905" y="35"/>
                        </a:lnTo>
                        <a:lnTo>
                          <a:pt x="951" y="0"/>
                        </a:lnTo>
                        <a:lnTo>
                          <a:pt x="909" y="35"/>
                        </a:lnTo>
                        <a:lnTo>
                          <a:pt x="868" y="70"/>
                        </a:lnTo>
                        <a:lnTo>
                          <a:pt x="827" y="104"/>
                        </a:lnTo>
                        <a:lnTo>
                          <a:pt x="787" y="136"/>
                        </a:lnTo>
                        <a:lnTo>
                          <a:pt x="746" y="168"/>
                        </a:lnTo>
                        <a:lnTo>
                          <a:pt x="706" y="199"/>
                        </a:lnTo>
                        <a:lnTo>
                          <a:pt x="666" y="229"/>
                        </a:lnTo>
                        <a:lnTo>
                          <a:pt x="626" y="258"/>
                        </a:lnTo>
                        <a:lnTo>
                          <a:pt x="588" y="284"/>
                        </a:lnTo>
                        <a:lnTo>
                          <a:pt x="551" y="312"/>
                        </a:lnTo>
                        <a:lnTo>
                          <a:pt x="513" y="337"/>
                        </a:lnTo>
                        <a:lnTo>
                          <a:pt x="476" y="363"/>
                        </a:lnTo>
                        <a:lnTo>
                          <a:pt x="441" y="386"/>
                        </a:lnTo>
                        <a:lnTo>
                          <a:pt x="406" y="408"/>
                        </a:lnTo>
                        <a:lnTo>
                          <a:pt x="373" y="430"/>
                        </a:lnTo>
                        <a:lnTo>
                          <a:pt x="339" y="452"/>
                        </a:lnTo>
                        <a:lnTo>
                          <a:pt x="307" y="471"/>
                        </a:lnTo>
                        <a:lnTo>
                          <a:pt x="277" y="490"/>
                        </a:lnTo>
                        <a:lnTo>
                          <a:pt x="247" y="507"/>
                        </a:lnTo>
                        <a:lnTo>
                          <a:pt x="220" y="523"/>
                        </a:lnTo>
                        <a:lnTo>
                          <a:pt x="192" y="539"/>
                        </a:lnTo>
                        <a:lnTo>
                          <a:pt x="167" y="552"/>
                        </a:lnTo>
                        <a:lnTo>
                          <a:pt x="143" y="566"/>
                        </a:lnTo>
                        <a:lnTo>
                          <a:pt x="121" y="577"/>
                        </a:lnTo>
                        <a:lnTo>
                          <a:pt x="99" y="589"/>
                        </a:lnTo>
                        <a:lnTo>
                          <a:pt x="80" y="599"/>
                        </a:lnTo>
                        <a:lnTo>
                          <a:pt x="62" y="608"/>
                        </a:lnTo>
                        <a:lnTo>
                          <a:pt x="45" y="615"/>
                        </a:lnTo>
                        <a:lnTo>
                          <a:pt x="30" y="621"/>
                        </a:lnTo>
                        <a:lnTo>
                          <a:pt x="19" y="627"/>
                        </a:lnTo>
                        <a:lnTo>
                          <a:pt x="9" y="630"/>
                        </a:lnTo>
                        <a:lnTo>
                          <a:pt x="0" y="634"/>
                        </a:lnTo>
                        <a:lnTo>
                          <a:pt x="6" y="628"/>
                        </a:lnTo>
                        <a:lnTo>
                          <a:pt x="11" y="621"/>
                        </a:lnTo>
                        <a:lnTo>
                          <a:pt x="19" y="614"/>
                        </a:lnTo>
                        <a:lnTo>
                          <a:pt x="26" y="606"/>
                        </a:lnTo>
                        <a:lnTo>
                          <a:pt x="33" y="598"/>
                        </a:lnTo>
                        <a:lnTo>
                          <a:pt x="42" y="589"/>
                        </a:lnTo>
                        <a:lnTo>
                          <a:pt x="49" y="580"/>
                        </a:lnTo>
                        <a:lnTo>
                          <a:pt x="57" y="571"/>
                        </a:lnTo>
                        <a:lnTo>
                          <a:pt x="65" y="563"/>
                        </a:lnTo>
                        <a:lnTo>
                          <a:pt x="71" y="555"/>
                        </a:lnTo>
                        <a:lnTo>
                          <a:pt x="78" y="548"/>
                        </a:lnTo>
                        <a:lnTo>
                          <a:pt x="84" y="542"/>
                        </a:lnTo>
                        <a:lnTo>
                          <a:pt x="89" y="538"/>
                        </a:lnTo>
                        <a:lnTo>
                          <a:pt x="92" y="534"/>
                        </a:lnTo>
                        <a:lnTo>
                          <a:pt x="94" y="531"/>
                        </a:lnTo>
                        <a:lnTo>
                          <a:pt x="94" y="53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97" name=""/>
                  <p:cNvSpPr/>
                  <p:nvPr/>
                </p:nvSpPr>
                <p:spPr>
                  <a:xfrm>
                    <a:off x="3930840" y="5086800"/>
                    <a:ext cx="115200" cy="65160"/>
                  </a:xfrm>
                  <a:custGeom>
                    <a:avLst/>
                    <a:gdLst/>
                    <a:ahLst/>
                    <a:rect l="l" t="t" r="r" b="b"/>
                    <a:pathLst>
                      <a:path w="2012" h="1228">
                        <a:moveTo>
                          <a:pt x="2012" y="0"/>
                        </a:moveTo>
                        <a:lnTo>
                          <a:pt x="1987" y="10"/>
                        </a:lnTo>
                        <a:lnTo>
                          <a:pt x="1965" y="19"/>
                        </a:lnTo>
                        <a:lnTo>
                          <a:pt x="1942" y="27"/>
                        </a:lnTo>
                        <a:lnTo>
                          <a:pt x="1921" y="36"/>
                        </a:lnTo>
                        <a:lnTo>
                          <a:pt x="1899" y="45"/>
                        </a:lnTo>
                        <a:lnTo>
                          <a:pt x="1881" y="55"/>
                        </a:lnTo>
                        <a:lnTo>
                          <a:pt x="1862" y="64"/>
                        </a:lnTo>
                        <a:lnTo>
                          <a:pt x="1843" y="72"/>
                        </a:lnTo>
                        <a:lnTo>
                          <a:pt x="1825" y="81"/>
                        </a:lnTo>
                        <a:lnTo>
                          <a:pt x="1809" y="90"/>
                        </a:lnTo>
                        <a:lnTo>
                          <a:pt x="1793" y="99"/>
                        </a:lnTo>
                        <a:lnTo>
                          <a:pt x="1776" y="107"/>
                        </a:lnTo>
                        <a:lnTo>
                          <a:pt x="1761" y="116"/>
                        </a:lnTo>
                        <a:lnTo>
                          <a:pt x="1746" y="125"/>
                        </a:lnTo>
                        <a:lnTo>
                          <a:pt x="1733" y="134"/>
                        </a:lnTo>
                        <a:lnTo>
                          <a:pt x="1720" y="142"/>
                        </a:lnTo>
                        <a:lnTo>
                          <a:pt x="1707" y="151"/>
                        </a:lnTo>
                        <a:lnTo>
                          <a:pt x="1694" y="158"/>
                        </a:lnTo>
                        <a:lnTo>
                          <a:pt x="1681" y="167"/>
                        </a:lnTo>
                        <a:lnTo>
                          <a:pt x="1669" y="176"/>
                        </a:lnTo>
                        <a:lnTo>
                          <a:pt x="1659" y="185"/>
                        </a:lnTo>
                        <a:lnTo>
                          <a:pt x="1647" y="192"/>
                        </a:lnTo>
                        <a:lnTo>
                          <a:pt x="1637" y="201"/>
                        </a:lnTo>
                        <a:lnTo>
                          <a:pt x="1627" y="208"/>
                        </a:lnTo>
                        <a:lnTo>
                          <a:pt x="1615" y="217"/>
                        </a:lnTo>
                        <a:lnTo>
                          <a:pt x="1607" y="225"/>
                        </a:lnTo>
                        <a:lnTo>
                          <a:pt x="1596" y="233"/>
                        </a:lnTo>
                        <a:lnTo>
                          <a:pt x="1586" y="240"/>
                        </a:lnTo>
                        <a:lnTo>
                          <a:pt x="1577" y="249"/>
                        </a:lnTo>
                        <a:lnTo>
                          <a:pt x="1567" y="256"/>
                        </a:lnTo>
                        <a:lnTo>
                          <a:pt x="1559" y="265"/>
                        </a:lnTo>
                        <a:lnTo>
                          <a:pt x="1550" y="272"/>
                        </a:lnTo>
                        <a:lnTo>
                          <a:pt x="1532" y="276"/>
                        </a:lnTo>
                        <a:lnTo>
                          <a:pt x="1515" y="281"/>
                        </a:lnTo>
                        <a:lnTo>
                          <a:pt x="1497" y="287"/>
                        </a:lnTo>
                        <a:lnTo>
                          <a:pt x="1481" y="291"/>
                        </a:lnTo>
                        <a:lnTo>
                          <a:pt x="1465" y="297"/>
                        </a:lnTo>
                        <a:lnTo>
                          <a:pt x="1448" y="303"/>
                        </a:lnTo>
                        <a:lnTo>
                          <a:pt x="1432" y="308"/>
                        </a:lnTo>
                        <a:lnTo>
                          <a:pt x="1416" y="314"/>
                        </a:lnTo>
                        <a:lnTo>
                          <a:pt x="1400" y="322"/>
                        </a:lnTo>
                        <a:lnTo>
                          <a:pt x="1384" y="327"/>
                        </a:lnTo>
                        <a:lnTo>
                          <a:pt x="1368" y="335"/>
                        </a:lnTo>
                        <a:lnTo>
                          <a:pt x="1352" y="342"/>
                        </a:lnTo>
                        <a:lnTo>
                          <a:pt x="1336" y="351"/>
                        </a:lnTo>
                        <a:lnTo>
                          <a:pt x="1320" y="359"/>
                        </a:lnTo>
                        <a:lnTo>
                          <a:pt x="1305" y="368"/>
                        </a:lnTo>
                        <a:lnTo>
                          <a:pt x="1289" y="377"/>
                        </a:lnTo>
                        <a:lnTo>
                          <a:pt x="1273" y="387"/>
                        </a:lnTo>
                        <a:lnTo>
                          <a:pt x="1257" y="397"/>
                        </a:lnTo>
                        <a:lnTo>
                          <a:pt x="1242" y="407"/>
                        </a:lnTo>
                        <a:lnTo>
                          <a:pt x="1226" y="419"/>
                        </a:lnTo>
                        <a:lnTo>
                          <a:pt x="1212" y="431"/>
                        </a:lnTo>
                        <a:lnTo>
                          <a:pt x="1196" y="444"/>
                        </a:lnTo>
                        <a:lnTo>
                          <a:pt x="1181" y="457"/>
                        </a:lnTo>
                        <a:lnTo>
                          <a:pt x="1165" y="472"/>
                        </a:lnTo>
                        <a:lnTo>
                          <a:pt x="1151" y="486"/>
                        </a:lnTo>
                        <a:lnTo>
                          <a:pt x="1136" y="501"/>
                        </a:lnTo>
                        <a:lnTo>
                          <a:pt x="1120" y="517"/>
                        </a:lnTo>
                        <a:lnTo>
                          <a:pt x="1104" y="534"/>
                        </a:lnTo>
                        <a:lnTo>
                          <a:pt x="1089" y="552"/>
                        </a:lnTo>
                        <a:lnTo>
                          <a:pt x="1075" y="569"/>
                        </a:lnTo>
                        <a:lnTo>
                          <a:pt x="1059" y="590"/>
                        </a:lnTo>
                        <a:lnTo>
                          <a:pt x="1044" y="608"/>
                        </a:lnTo>
                        <a:lnTo>
                          <a:pt x="1034" y="611"/>
                        </a:lnTo>
                        <a:lnTo>
                          <a:pt x="1024" y="614"/>
                        </a:lnTo>
                        <a:lnTo>
                          <a:pt x="1014" y="617"/>
                        </a:lnTo>
                        <a:lnTo>
                          <a:pt x="1005" y="622"/>
                        </a:lnTo>
                        <a:lnTo>
                          <a:pt x="995" y="626"/>
                        </a:lnTo>
                        <a:lnTo>
                          <a:pt x="984" y="632"/>
                        </a:lnTo>
                        <a:lnTo>
                          <a:pt x="976" y="639"/>
                        </a:lnTo>
                        <a:lnTo>
                          <a:pt x="966" y="646"/>
                        </a:lnTo>
                        <a:lnTo>
                          <a:pt x="957" y="654"/>
                        </a:lnTo>
                        <a:lnTo>
                          <a:pt x="947" y="662"/>
                        </a:lnTo>
                        <a:lnTo>
                          <a:pt x="938" y="673"/>
                        </a:lnTo>
                        <a:lnTo>
                          <a:pt x="929" y="684"/>
                        </a:lnTo>
                        <a:lnTo>
                          <a:pt x="919" y="696"/>
                        </a:lnTo>
                        <a:lnTo>
                          <a:pt x="910" y="709"/>
                        </a:lnTo>
                        <a:lnTo>
                          <a:pt x="901" y="724"/>
                        </a:lnTo>
                        <a:lnTo>
                          <a:pt x="891" y="740"/>
                        </a:lnTo>
                        <a:lnTo>
                          <a:pt x="881" y="740"/>
                        </a:lnTo>
                        <a:lnTo>
                          <a:pt x="871" y="741"/>
                        </a:lnTo>
                        <a:lnTo>
                          <a:pt x="861" y="742"/>
                        </a:lnTo>
                        <a:lnTo>
                          <a:pt x="850" y="744"/>
                        </a:lnTo>
                        <a:lnTo>
                          <a:pt x="839" y="745"/>
                        </a:lnTo>
                        <a:lnTo>
                          <a:pt x="826" y="747"/>
                        </a:lnTo>
                        <a:lnTo>
                          <a:pt x="814" y="751"/>
                        </a:lnTo>
                        <a:lnTo>
                          <a:pt x="801" y="756"/>
                        </a:lnTo>
                        <a:lnTo>
                          <a:pt x="786" y="761"/>
                        </a:lnTo>
                        <a:lnTo>
                          <a:pt x="772" y="769"/>
                        </a:lnTo>
                        <a:lnTo>
                          <a:pt x="756" y="777"/>
                        </a:lnTo>
                        <a:lnTo>
                          <a:pt x="737" y="788"/>
                        </a:lnTo>
                        <a:lnTo>
                          <a:pt x="719" y="801"/>
                        </a:lnTo>
                        <a:lnTo>
                          <a:pt x="699" y="815"/>
                        </a:lnTo>
                        <a:lnTo>
                          <a:pt x="676" y="833"/>
                        </a:lnTo>
                        <a:lnTo>
                          <a:pt x="652" y="853"/>
                        </a:lnTo>
                        <a:lnTo>
                          <a:pt x="638" y="860"/>
                        </a:lnTo>
                        <a:lnTo>
                          <a:pt x="625" y="868"/>
                        </a:lnTo>
                        <a:lnTo>
                          <a:pt x="610" y="875"/>
                        </a:lnTo>
                        <a:lnTo>
                          <a:pt x="597" y="882"/>
                        </a:lnTo>
                        <a:lnTo>
                          <a:pt x="584" y="888"/>
                        </a:lnTo>
                        <a:lnTo>
                          <a:pt x="571" y="895"/>
                        </a:lnTo>
                        <a:lnTo>
                          <a:pt x="559" y="901"/>
                        </a:lnTo>
                        <a:lnTo>
                          <a:pt x="547" y="910"/>
                        </a:lnTo>
                        <a:lnTo>
                          <a:pt x="537" y="919"/>
                        </a:lnTo>
                        <a:lnTo>
                          <a:pt x="527" y="927"/>
                        </a:lnTo>
                        <a:lnTo>
                          <a:pt x="518" y="938"/>
                        </a:lnTo>
                        <a:lnTo>
                          <a:pt x="511" y="949"/>
                        </a:lnTo>
                        <a:lnTo>
                          <a:pt x="505" y="962"/>
                        </a:lnTo>
                        <a:lnTo>
                          <a:pt x="501" y="977"/>
                        </a:lnTo>
                        <a:lnTo>
                          <a:pt x="496" y="993"/>
                        </a:lnTo>
                        <a:lnTo>
                          <a:pt x="495" y="1011"/>
                        </a:lnTo>
                        <a:lnTo>
                          <a:pt x="486" y="1013"/>
                        </a:lnTo>
                        <a:lnTo>
                          <a:pt x="476" y="1018"/>
                        </a:lnTo>
                        <a:lnTo>
                          <a:pt x="466" y="1025"/>
                        </a:lnTo>
                        <a:lnTo>
                          <a:pt x="456" y="1032"/>
                        </a:lnTo>
                        <a:lnTo>
                          <a:pt x="445" y="1041"/>
                        </a:lnTo>
                        <a:lnTo>
                          <a:pt x="437" y="1051"/>
                        </a:lnTo>
                        <a:lnTo>
                          <a:pt x="429" y="1060"/>
                        </a:lnTo>
                        <a:lnTo>
                          <a:pt x="424" y="1070"/>
                        </a:lnTo>
                        <a:lnTo>
                          <a:pt x="410" y="1079"/>
                        </a:lnTo>
                        <a:lnTo>
                          <a:pt x="397" y="1086"/>
                        </a:lnTo>
                        <a:lnTo>
                          <a:pt x="383" y="1094"/>
                        </a:lnTo>
                        <a:lnTo>
                          <a:pt x="370" y="1101"/>
                        </a:lnTo>
                        <a:lnTo>
                          <a:pt x="357" y="1108"/>
                        </a:lnTo>
                        <a:lnTo>
                          <a:pt x="343" y="1114"/>
                        </a:lnTo>
                        <a:lnTo>
                          <a:pt x="329" y="1120"/>
                        </a:lnTo>
                        <a:lnTo>
                          <a:pt x="316" y="1126"/>
                        </a:lnTo>
                        <a:lnTo>
                          <a:pt x="300" y="1128"/>
                        </a:lnTo>
                        <a:lnTo>
                          <a:pt x="284" y="1133"/>
                        </a:lnTo>
                        <a:lnTo>
                          <a:pt x="266" y="1134"/>
                        </a:lnTo>
                        <a:lnTo>
                          <a:pt x="249" y="1136"/>
                        </a:lnTo>
                        <a:lnTo>
                          <a:pt x="228" y="1136"/>
                        </a:lnTo>
                        <a:lnTo>
                          <a:pt x="206" y="1136"/>
                        </a:lnTo>
                        <a:lnTo>
                          <a:pt x="183" y="1134"/>
                        </a:lnTo>
                        <a:lnTo>
                          <a:pt x="158" y="1130"/>
                        </a:lnTo>
                        <a:lnTo>
                          <a:pt x="144" y="1137"/>
                        </a:lnTo>
                        <a:lnTo>
                          <a:pt x="129" y="1143"/>
                        </a:lnTo>
                        <a:lnTo>
                          <a:pt x="116" y="1149"/>
                        </a:lnTo>
                        <a:lnTo>
                          <a:pt x="103" y="1155"/>
                        </a:lnTo>
                        <a:lnTo>
                          <a:pt x="90" y="1161"/>
                        </a:lnTo>
                        <a:lnTo>
                          <a:pt x="78" y="1165"/>
                        </a:lnTo>
                        <a:lnTo>
                          <a:pt x="67" y="1168"/>
                        </a:lnTo>
                        <a:lnTo>
                          <a:pt x="55" y="1172"/>
                        </a:lnTo>
                        <a:lnTo>
                          <a:pt x="46" y="1175"/>
                        </a:lnTo>
                        <a:lnTo>
                          <a:pt x="37" y="1178"/>
                        </a:lnTo>
                        <a:lnTo>
                          <a:pt x="29" y="1179"/>
                        </a:lnTo>
                        <a:lnTo>
                          <a:pt x="23" y="1182"/>
                        </a:lnTo>
                        <a:lnTo>
                          <a:pt x="18" y="1184"/>
                        </a:lnTo>
                        <a:lnTo>
                          <a:pt x="14" y="1184"/>
                        </a:lnTo>
                        <a:lnTo>
                          <a:pt x="11" y="1185"/>
                        </a:lnTo>
                        <a:lnTo>
                          <a:pt x="11" y="1185"/>
                        </a:lnTo>
                        <a:lnTo>
                          <a:pt x="10" y="1193"/>
                        </a:lnTo>
                        <a:lnTo>
                          <a:pt x="10" y="1201"/>
                        </a:lnTo>
                        <a:lnTo>
                          <a:pt x="7" y="1209"/>
                        </a:lnTo>
                        <a:lnTo>
                          <a:pt x="5" y="1214"/>
                        </a:lnTo>
                        <a:lnTo>
                          <a:pt x="4" y="1220"/>
                        </a:lnTo>
                        <a:lnTo>
                          <a:pt x="1" y="1225"/>
                        </a:lnTo>
                        <a:lnTo>
                          <a:pt x="0" y="1228"/>
                        </a:lnTo>
                        <a:lnTo>
                          <a:pt x="0" y="1228"/>
                        </a:lnTo>
                        <a:lnTo>
                          <a:pt x="14" y="1222"/>
                        </a:lnTo>
                        <a:lnTo>
                          <a:pt x="29" y="1216"/>
                        </a:lnTo>
                        <a:lnTo>
                          <a:pt x="42" y="1212"/>
                        </a:lnTo>
                        <a:lnTo>
                          <a:pt x="55" y="1206"/>
                        </a:lnTo>
                        <a:lnTo>
                          <a:pt x="65" y="1201"/>
                        </a:lnTo>
                        <a:lnTo>
                          <a:pt x="77" y="1197"/>
                        </a:lnTo>
                        <a:lnTo>
                          <a:pt x="87" y="1193"/>
                        </a:lnTo>
                        <a:lnTo>
                          <a:pt x="97" y="1188"/>
                        </a:lnTo>
                        <a:lnTo>
                          <a:pt x="106" y="1184"/>
                        </a:lnTo>
                        <a:lnTo>
                          <a:pt x="113" y="1181"/>
                        </a:lnTo>
                        <a:lnTo>
                          <a:pt x="122" y="1178"/>
                        </a:lnTo>
                        <a:lnTo>
                          <a:pt x="128" y="1175"/>
                        </a:lnTo>
                        <a:lnTo>
                          <a:pt x="135" y="1174"/>
                        </a:lnTo>
                        <a:lnTo>
                          <a:pt x="141" y="1171"/>
                        </a:lnTo>
                        <a:lnTo>
                          <a:pt x="147" y="1169"/>
                        </a:lnTo>
                        <a:lnTo>
                          <a:pt x="153" y="1169"/>
                        </a:lnTo>
                        <a:lnTo>
                          <a:pt x="167" y="1169"/>
                        </a:lnTo>
                        <a:lnTo>
                          <a:pt x="182" y="1171"/>
                        </a:lnTo>
                        <a:lnTo>
                          <a:pt x="196" y="1172"/>
                        </a:lnTo>
                        <a:lnTo>
                          <a:pt x="208" y="1175"/>
                        </a:lnTo>
                        <a:lnTo>
                          <a:pt x="220" y="1177"/>
                        </a:lnTo>
                        <a:lnTo>
                          <a:pt x="231" y="1178"/>
                        </a:lnTo>
                        <a:lnTo>
                          <a:pt x="241" y="1179"/>
                        </a:lnTo>
                        <a:lnTo>
                          <a:pt x="253" y="1182"/>
                        </a:lnTo>
                        <a:lnTo>
                          <a:pt x="263" y="1184"/>
                        </a:lnTo>
                        <a:lnTo>
                          <a:pt x="273" y="1185"/>
                        </a:lnTo>
                        <a:lnTo>
                          <a:pt x="282" y="1188"/>
                        </a:lnTo>
                        <a:lnTo>
                          <a:pt x="292" y="1190"/>
                        </a:lnTo>
                        <a:lnTo>
                          <a:pt x="303" y="1191"/>
                        </a:lnTo>
                        <a:lnTo>
                          <a:pt x="314" y="1193"/>
                        </a:lnTo>
                        <a:lnTo>
                          <a:pt x="324" y="1194"/>
                        </a:lnTo>
                        <a:lnTo>
                          <a:pt x="336" y="1195"/>
                        </a:lnTo>
                        <a:lnTo>
                          <a:pt x="346" y="1190"/>
                        </a:lnTo>
                        <a:lnTo>
                          <a:pt x="357" y="1184"/>
                        </a:lnTo>
                        <a:lnTo>
                          <a:pt x="368" y="1178"/>
                        </a:lnTo>
                        <a:lnTo>
                          <a:pt x="378" y="1172"/>
                        </a:lnTo>
                        <a:lnTo>
                          <a:pt x="390" y="1165"/>
                        </a:lnTo>
                        <a:lnTo>
                          <a:pt x="402" y="1159"/>
                        </a:lnTo>
                        <a:lnTo>
                          <a:pt x="413" y="1153"/>
                        </a:lnTo>
                        <a:lnTo>
                          <a:pt x="426" y="1146"/>
                        </a:lnTo>
                        <a:lnTo>
                          <a:pt x="438" y="1140"/>
                        </a:lnTo>
                        <a:lnTo>
                          <a:pt x="451" y="1133"/>
                        </a:lnTo>
                        <a:lnTo>
                          <a:pt x="464" y="1127"/>
                        </a:lnTo>
                        <a:lnTo>
                          <a:pt x="479" y="1120"/>
                        </a:lnTo>
                        <a:lnTo>
                          <a:pt x="492" y="1114"/>
                        </a:lnTo>
                        <a:lnTo>
                          <a:pt x="507" y="1107"/>
                        </a:lnTo>
                        <a:lnTo>
                          <a:pt x="521" y="1101"/>
                        </a:lnTo>
                        <a:lnTo>
                          <a:pt x="536" y="1095"/>
                        </a:lnTo>
                        <a:lnTo>
                          <a:pt x="552" y="1088"/>
                        </a:lnTo>
                        <a:lnTo>
                          <a:pt x="568" y="1082"/>
                        </a:lnTo>
                        <a:lnTo>
                          <a:pt x="584" y="1076"/>
                        </a:lnTo>
                        <a:lnTo>
                          <a:pt x="600" y="1070"/>
                        </a:lnTo>
                        <a:lnTo>
                          <a:pt x="616" y="1064"/>
                        </a:lnTo>
                        <a:lnTo>
                          <a:pt x="633" y="1060"/>
                        </a:lnTo>
                        <a:lnTo>
                          <a:pt x="651" y="1054"/>
                        </a:lnTo>
                        <a:lnTo>
                          <a:pt x="668" y="1050"/>
                        </a:lnTo>
                        <a:lnTo>
                          <a:pt x="686" y="1045"/>
                        </a:lnTo>
                        <a:lnTo>
                          <a:pt x="705" y="1041"/>
                        </a:lnTo>
                        <a:lnTo>
                          <a:pt x="724" y="1037"/>
                        </a:lnTo>
                        <a:lnTo>
                          <a:pt x="743" y="1032"/>
                        </a:lnTo>
                        <a:lnTo>
                          <a:pt x="762" y="1029"/>
                        </a:lnTo>
                        <a:lnTo>
                          <a:pt x="780" y="1027"/>
                        </a:lnTo>
                        <a:lnTo>
                          <a:pt x="801" y="1024"/>
                        </a:lnTo>
                        <a:lnTo>
                          <a:pt x="821" y="1022"/>
                        </a:lnTo>
                        <a:lnTo>
                          <a:pt x="801" y="1022"/>
                        </a:lnTo>
                        <a:lnTo>
                          <a:pt x="782" y="1021"/>
                        </a:lnTo>
                        <a:lnTo>
                          <a:pt x="763" y="1021"/>
                        </a:lnTo>
                        <a:lnTo>
                          <a:pt x="744" y="1021"/>
                        </a:lnTo>
                        <a:lnTo>
                          <a:pt x="727" y="1019"/>
                        </a:lnTo>
                        <a:lnTo>
                          <a:pt x="709" y="1019"/>
                        </a:lnTo>
                        <a:lnTo>
                          <a:pt x="693" y="1019"/>
                        </a:lnTo>
                        <a:lnTo>
                          <a:pt x="677" y="1019"/>
                        </a:lnTo>
                        <a:lnTo>
                          <a:pt x="661" y="1019"/>
                        </a:lnTo>
                        <a:lnTo>
                          <a:pt x="646" y="1019"/>
                        </a:lnTo>
                        <a:lnTo>
                          <a:pt x="632" y="1021"/>
                        </a:lnTo>
                        <a:lnTo>
                          <a:pt x="617" y="1022"/>
                        </a:lnTo>
                        <a:lnTo>
                          <a:pt x="604" y="1024"/>
                        </a:lnTo>
                        <a:lnTo>
                          <a:pt x="591" y="1025"/>
                        </a:lnTo>
                        <a:lnTo>
                          <a:pt x="578" y="1029"/>
                        </a:lnTo>
                        <a:lnTo>
                          <a:pt x="565" y="1032"/>
                        </a:lnTo>
                        <a:lnTo>
                          <a:pt x="575" y="1028"/>
                        </a:lnTo>
                        <a:lnTo>
                          <a:pt x="584" y="1022"/>
                        </a:lnTo>
                        <a:lnTo>
                          <a:pt x="593" y="1018"/>
                        </a:lnTo>
                        <a:lnTo>
                          <a:pt x="601" y="1012"/>
                        </a:lnTo>
                        <a:lnTo>
                          <a:pt x="610" y="1006"/>
                        </a:lnTo>
                        <a:lnTo>
                          <a:pt x="619" y="1000"/>
                        </a:lnTo>
                        <a:lnTo>
                          <a:pt x="628" y="994"/>
                        </a:lnTo>
                        <a:lnTo>
                          <a:pt x="638" y="989"/>
                        </a:lnTo>
                        <a:lnTo>
                          <a:pt x="646" y="983"/>
                        </a:lnTo>
                        <a:lnTo>
                          <a:pt x="655" y="977"/>
                        </a:lnTo>
                        <a:lnTo>
                          <a:pt x="665" y="971"/>
                        </a:lnTo>
                        <a:lnTo>
                          <a:pt x="676" y="965"/>
                        </a:lnTo>
                        <a:lnTo>
                          <a:pt x="686" y="961"/>
                        </a:lnTo>
                        <a:lnTo>
                          <a:pt x="697" y="955"/>
                        </a:lnTo>
                        <a:lnTo>
                          <a:pt x="708" y="951"/>
                        </a:lnTo>
                        <a:lnTo>
                          <a:pt x="721" y="945"/>
                        </a:lnTo>
                        <a:lnTo>
                          <a:pt x="732" y="942"/>
                        </a:lnTo>
                        <a:lnTo>
                          <a:pt x="746" y="938"/>
                        </a:lnTo>
                        <a:lnTo>
                          <a:pt x="760" y="933"/>
                        </a:lnTo>
                        <a:lnTo>
                          <a:pt x="775" y="930"/>
                        </a:lnTo>
                        <a:lnTo>
                          <a:pt x="789" y="927"/>
                        </a:lnTo>
                        <a:lnTo>
                          <a:pt x="807" y="926"/>
                        </a:lnTo>
                        <a:lnTo>
                          <a:pt x="823" y="923"/>
                        </a:lnTo>
                        <a:lnTo>
                          <a:pt x="840" y="923"/>
                        </a:lnTo>
                        <a:lnTo>
                          <a:pt x="859" y="922"/>
                        </a:lnTo>
                        <a:lnTo>
                          <a:pt x="880" y="923"/>
                        </a:lnTo>
                        <a:lnTo>
                          <a:pt x="900" y="923"/>
                        </a:lnTo>
                        <a:lnTo>
                          <a:pt x="922" y="926"/>
                        </a:lnTo>
                        <a:lnTo>
                          <a:pt x="945" y="927"/>
                        </a:lnTo>
                        <a:lnTo>
                          <a:pt x="970" y="930"/>
                        </a:lnTo>
                        <a:lnTo>
                          <a:pt x="995" y="935"/>
                        </a:lnTo>
                        <a:lnTo>
                          <a:pt x="1022" y="941"/>
                        </a:lnTo>
                        <a:lnTo>
                          <a:pt x="1005" y="935"/>
                        </a:lnTo>
                        <a:lnTo>
                          <a:pt x="986" y="929"/>
                        </a:lnTo>
                        <a:lnTo>
                          <a:pt x="968" y="925"/>
                        </a:lnTo>
                        <a:lnTo>
                          <a:pt x="950" y="919"/>
                        </a:lnTo>
                        <a:lnTo>
                          <a:pt x="931" y="913"/>
                        </a:lnTo>
                        <a:lnTo>
                          <a:pt x="912" y="909"/>
                        </a:lnTo>
                        <a:lnTo>
                          <a:pt x="893" y="904"/>
                        </a:lnTo>
                        <a:lnTo>
                          <a:pt x="874" y="900"/>
                        </a:lnTo>
                        <a:lnTo>
                          <a:pt x="855" y="895"/>
                        </a:lnTo>
                        <a:lnTo>
                          <a:pt x="836" y="893"/>
                        </a:lnTo>
                        <a:lnTo>
                          <a:pt x="817" y="890"/>
                        </a:lnTo>
                        <a:lnTo>
                          <a:pt x="798" y="888"/>
                        </a:lnTo>
                        <a:lnTo>
                          <a:pt x="780" y="887"/>
                        </a:lnTo>
                        <a:lnTo>
                          <a:pt x="763" y="887"/>
                        </a:lnTo>
                        <a:lnTo>
                          <a:pt x="746" y="888"/>
                        </a:lnTo>
                        <a:lnTo>
                          <a:pt x="728" y="891"/>
                        </a:lnTo>
                        <a:lnTo>
                          <a:pt x="738" y="887"/>
                        </a:lnTo>
                        <a:lnTo>
                          <a:pt x="748" y="884"/>
                        </a:lnTo>
                        <a:lnTo>
                          <a:pt x="757" y="879"/>
                        </a:lnTo>
                        <a:lnTo>
                          <a:pt x="766" y="875"/>
                        </a:lnTo>
                        <a:lnTo>
                          <a:pt x="775" y="871"/>
                        </a:lnTo>
                        <a:lnTo>
                          <a:pt x="785" y="868"/>
                        </a:lnTo>
                        <a:lnTo>
                          <a:pt x="794" y="863"/>
                        </a:lnTo>
                        <a:lnTo>
                          <a:pt x="802" y="860"/>
                        </a:lnTo>
                        <a:lnTo>
                          <a:pt x="811" y="858"/>
                        </a:lnTo>
                        <a:lnTo>
                          <a:pt x="821" y="853"/>
                        </a:lnTo>
                        <a:lnTo>
                          <a:pt x="831" y="850"/>
                        </a:lnTo>
                        <a:lnTo>
                          <a:pt x="840" y="847"/>
                        </a:lnTo>
                        <a:lnTo>
                          <a:pt x="852" y="844"/>
                        </a:lnTo>
                        <a:lnTo>
                          <a:pt x="862" y="842"/>
                        </a:lnTo>
                        <a:lnTo>
                          <a:pt x="874" y="840"/>
                        </a:lnTo>
                        <a:lnTo>
                          <a:pt x="884" y="837"/>
                        </a:lnTo>
                        <a:lnTo>
                          <a:pt x="896" y="834"/>
                        </a:lnTo>
                        <a:lnTo>
                          <a:pt x="909" y="833"/>
                        </a:lnTo>
                        <a:lnTo>
                          <a:pt x="922" y="831"/>
                        </a:lnTo>
                        <a:lnTo>
                          <a:pt x="935" y="830"/>
                        </a:lnTo>
                        <a:lnTo>
                          <a:pt x="950" y="828"/>
                        </a:lnTo>
                        <a:lnTo>
                          <a:pt x="964" y="827"/>
                        </a:lnTo>
                        <a:lnTo>
                          <a:pt x="979" y="827"/>
                        </a:lnTo>
                        <a:lnTo>
                          <a:pt x="996" y="826"/>
                        </a:lnTo>
                        <a:lnTo>
                          <a:pt x="1012" y="826"/>
                        </a:lnTo>
                        <a:lnTo>
                          <a:pt x="1030" y="826"/>
                        </a:lnTo>
                        <a:lnTo>
                          <a:pt x="1050" y="826"/>
                        </a:lnTo>
                        <a:lnTo>
                          <a:pt x="1069" y="826"/>
                        </a:lnTo>
                        <a:lnTo>
                          <a:pt x="1089" y="827"/>
                        </a:lnTo>
                        <a:lnTo>
                          <a:pt x="1111" y="828"/>
                        </a:lnTo>
                        <a:lnTo>
                          <a:pt x="1135" y="830"/>
                        </a:lnTo>
                        <a:lnTo>
                          <a:pt x="1158" y="831"/>
                        </a:lnTo>
                        <a:lnTo>
                          <a:pt x="1152" y="827"/>
                        </a:lnTo>
                        <a:lnTo>
                          <a:pt x="1149" y="824"/>
                        </a:lnTo>
                        <a:lnTo>
                          <a:pt x="1146" y="820"/>
                        </a:lnTo>
                        <a:lnTo>
                          <a:pt x="1143" y="817"/>
                        </a:lnTo>
                        <a:lnTo>
                          <a:pt x="1143" y="814"/>
                        </a:lnTo>
                        <a:lnTo>
                          <a:pt x="1142" y="812"/>
                        </a:lnTo>
                        <a:lnTo>
                          <a:pt x="1142" y="811"/>
                        </a:lnTo>
                        <a:lnTo>
                          <a:pt x="1142" y="809"/>
                        </a:lnTo>
                        <a:lnTo>
                          <a:pt x="1124" y="808"/>
                        </a:lnTo>
                        <a:lnTo>
                          <a:pt x="1107" y="805"/>
                        </a:lnTo>
                        <a:lnTo>
                          <a:pt x="1092" y="804"/>
                        </a:lnTo>
                        <a:lnTo>
                          <a:pt x="1078" y="802"/>
                        </a:lnTo>
                        <a:lnTo>
                          <a:pt x="1063" y="801"/>
                        </a:lnTo>
                        <a:lnTo>
                          <a:pt x="1051" y="798"/>
                        </a:lnTo>
                        <a:lnTo>
                          <a:pt x="1040" y="796"/>
                        </a:lnTo>
                        <a:lnTo>
                          <a:pt x="1028" y="795"/>
                        </a:lnTo>
                        <a:lnTo>
                          <a:pt x="1019" y="792"/>
                        </a:lnTo>
                        <a:lnTo>
                          <a:pt x="1011" y="789"/>
                        </a:lnTo>
                        <a:lnTo>
                          <a:pt x="1002" y="786"/>
                        </a:lnTo>
                        <a:lnTo>
                          <a:pt x="995" y="783"/>
                        </a:lnTo>
                        <a:lnTo>
                          <a:pt x="989" y="779"/>
                        </a:lnTo>
                        <a:lnTo>
                          <a:pt x="983" y="776"/>
                        </a:lnTo>
                        <a:lnTo>
                          <a:pt x="977" y="772"/>
                        </a:lnTo>
                        <a:lnTo>
                          <a:pt x="973" y="766"/>
                        </a:lnTo>
                        <a:lnTo>
                          <a:pt x="998" y="753"/>
                        </a:lnTo>
                        <a:lnTo>
                          <a:pt x="1021" y="740"/>
                        </a:lnTo>
                        <a:lnTo>
                          <a:pt x="1044" y="729"/>
                        </a:lnTo>
                        <a:lnTo>
                          <a:pt x="1065" y="718"/>
                        </a:lnTo>
                        <a:lnTo>
                          <a:pt x="1086" y="709"/>
                        </a:lnTo>
                        <a:lnTo>
                          <a:pt x="1105" y="700"/>
                        </a:lnTo>
                        <a:lnTo>
                          <a:pt x="1124" y="693"/>
                        </a:lnTo>
                        <a:lnTo>
                          <a:pt x="1143" y="686"/>
                        </a:lnTo>
                        <a:lnTo>
                          <a:pt x="1161" y="678"/>
                        </a:lnTo>
                        <a:lnTo>
                          <a:pt x="1180" y="673"/>
                        </a:lnTo>
                        <a:lnTo>
                          <a:pt x="1197" y="667"/>
                        </a:lnTo>
                        <a:lnTo>
                          <a:pt x="1215" y="662"/>
                        </a:lnTo>
                        <a:lnTo>
                          <a:pt x="1234" y="657"/>
                        </a:lnTo>
                        <a:lnTo>
                          <a:pt x="1251" y="651"/>
                        </a:lnTo>
                        <a:lnTo>
                          <a:pt x="1270" y="646"/>
                        </a:lnTo>
                        <a:lnTo>
                          <a:pt x="1289" y="642"/>
                        </a:lnTo>
                        <a:lnTo>
                          <a:pt x="1274" y="638"/>
                        </a:lnTo>
                        <a:lnTo>
                          <a:pt x="1263" y="633"/>
                        </a:lnTo>
                        <a:lnTo>
                          <a:pt x="1253" y="629"/>
                        </a:lnTo>
                        <a:lnTo>
                          <a:pt x="1245" y="625"/>
                        </a:lnTo>
                        <a:lnTo>
                          <a:pt x="1239" y="619"/>
                        </a:lnTo>
                        <a:lnTo>
                          <a:pt x="1238" y="613"/>
                        </a:lnTo>
                        <a:lnTo>
                          <a:pt x="1239" y="606"/>
                        </a:lnTo>
                        <a:lnTo>
                          <a:pt x="1245" y="598"/>
                        </a:lnTo>
                        <a:lnTo>
                          <a:pt x="1263" y="595"/>
                        </a:lnTo>
                        <a:lnTo>
                          <a:pt x="1279" y="590"/>
                        </a:lnTo>
                        <a:lnTo>
                          <a:pt x="1293" y="581"/>
                        </a:lnTo>
                        <a:lnTo>
                          <a:pt x="1311" y="572"/>
                        </a:lnTo>
                        <a:lnTo>
                          <a:pt x="1325" y="560"/>
                        </a:lnTo>
                        <a:lnTo>
                          <a:pt x="1341" y="549"/>
                        </a:lnTo>
                        <a:lnTo>
                          <a:pt x="1359" y="536"/>
                        </a:lnTo>
                        <a:lnTo>
                          <a:pt x="1376" y="521"/>
                        </a:lnTo>
                        <a:lnTo>
                          <a:pt x="1395" y="507"/>
                        </a:lnTo>
                        <a:lnTo>
                          <a:pt x="1414" y="492"/>
                        </a:lnTo>
                        <a:lnTo>
                          <a:pt x="1436" y="476"/>
                        </a:lnTo>
                        <a:lnTo>
                          <a:pt x="1459" y="461"/>
                        </a:lnTo>
                        <a:lnTo>
                          <a:pt x="1486" y="447"/>
                        </a:lnTo>
                        <a:lnTo>
                          <a:pt x="1513" y="432"/>
                        </a:lnTo>
                        <a:lnTo>
                          <a:pt x="1543" y="419"/>
                        </a:lnTo>
                        <a:lnTo>
                          <a:pt x="1576" y="407"/>
                        </a:lnTo>
                        <a:lnTo>
                          <a:pt x="1579" y="400"/>
                        </a:lnTo>
                        <a:lnTo>
                          <a:pt x="1583" y="393"/>
                        </a:lnTo>
                        <a:lnTo>
                          <a:pt x="1586" y="384"/>
                        </a:lnTo>
                        <a:lnTo>
                          <a:pt x="1591" y="375"/>
                        </a:lnTo>
                        <a:lnTo>
                          <a:pt x="1595" y="367"/>
                        </a:lnTo>
                        <a:lnTo>
                          <a:pt x="1599" y="356"/>
                        </a:lnTo>
                        <a:lnTo>
                          <a:pt x="1604" y="346"/>
                        </a:lnTo>
                        <a:lnTo>
                          <a:pt x="1610" y="335"/>
                        </a:lnTo>
                        <a:lnTo>
                          <a:pt x="1615" y="323"/>
                        </a:lnTo>
                        <a:lnTo>
                          <a:pt x="1621" y="311"/>
                        </a:lnTo>
                        <a:lnTo>
                          <a:pt x="1628" y="298"/>
                        </a:lnTo>
                        <a:lnTo>
                          <a:pt x="1637" y="287"/>
                        </a:lnTo>
                        <a:lnTo>
                          <a:pt x="1646" y="273"/>
                        </a:lnTo>
                        <a:lnTo>
                          <a:pt x="1655" y="260"/>
                        </a:lnTo>
                        <a:lnTo>
                          <a:pt x="1665" y="246"/>
                        </a:lnTo>
                        <a:lnTo>
                          <a:pt x="1677" y="233"/>
                        </a:lnTo>
                        <a:lnTo>
                          <a:pt x="1688" y="218"/>
                        </a:lnTo>
                        <a:lnTo>
                          <a:pt x="1701" y="204"/>
                        </a:lnTo>
                        <a:lnTo>
                          <a:pt x="1714" y="189"/>
                        </a:lnTo>
                        <a:lnTo>
                          <a:pt x="1730" y="174"/>
                        </a:lnTo>
                        <a:lnTo>
                          <a:pt x="1746" y="160"/>
                        </a:lnTo>
                        <a:lnTo>
                          <a:pt x="1764" y="145"/>
                        </a:lnTo>
                        <a:lnTo>
                          <a:pt x="1781" y="131"/>
                        </a:lnTo>
                        <a:lnTo>
                          <a:pt x="1802" y="116"/>
                        </a:lnTo>
                        <a:lnTo>
                          <a:pt x="1822" y="100"/>
                        </a:lnTo>
                        <a:lnTo>
                          <a:pt x="1846" y="86"/>
                        </a:lnTo>
                        <a:lnTo>
                          <a:pt x="1869" y="71"/>
                        </a:lnTo>
                        <a:lnTo>
                          <a:pt x="1895" y="56"/>
                        </a:lnTo>
                        <a:lnTo>
                          <a:pt x="1921" y="42"/>
                        </a:lnTo>
                        <a:lnTo>
                          <a:pt x="1949" y="27"/>
                        </a:lnTo>
                        <a:lnTo>
                          <a:pt x="1980" y="14"/>
                        </a:lnTo>
                        <a:lnTo>
                          <a:pt x="201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360" bIns="18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98" name=""/>
                  <p:cNvSpPr/>
                  <p:nvPr/>
                </p:nvSpPr>
                <p:spPr>
                  <a:xfrm>
                    <a:off x="4016880" y="5083560"/>
                    <a:ext cx="77760" cy="25920"/>
                  </a:xfrm>
                  <a:custGeom>
                    <a:avLst/>
                    <a:gdLst/>
                    <a:ahLst/>
                    <a:rect l="l" t="t" r="r" b="b"/>
                    <a:pathLst>
                      <a:path w="1354" h="492">
                        <a:moveTo>
                          <a:pt x="147" y="299"/>
                        </a:moveTo>
                        <a:lnTo>
                          <a:pt x="187" y="299"/>
                        </a:lnTo>
                        <a:lnTo>
                          <a:pt x="226" y="296"/>
                        </a:lnTo>
                        <a:lnTo>
                          <a:pt x="263" y="291"/>
                        </a:lnTo>
                        <a:lnTo>
                          <a:pt x="297" y="285"/>
                        </a:lnTo>
                        <a:lnTo>
                          <a:pt x="330" y="278"/>
                        </a:lnTo>
                        <a:lnTo>
                          <a:pt x="362" y="271"/>
                        </a:lnTo>
                        <a:lnTo>
                          <a:pt x="391" y="262"/>
                        </a:lnTo>
                        <a:lnTo>
                          <a:pt x="420" y="252"/>
                        </a:lnTo>
                        <a:lnTo>
                          <a:pt x="446" y="240"/>
                        </a:lnTo>
                        <a:lnTo>
                          <a:pt x="472" y="230"/>
                        </a:lnTo>
                        <a:lnTo>
                          <a:pt x="496" y="217"/>
                        </a:lnTo>
                        <a:lnTo>
                          <a:pt x="520" y="205"/>
                        </a:lnTo>
                        <a:lnTo>
                          <a:pt x="542" y="192"/>
                        </a:lnTo>
                        <a:lnTo>
                          <a:pt x="563" y="179"/>
                        </a:lnTo>
                        <a:lnTo>
                          <a:pt x="583" y="166"/>
                        </a:lnTo>
                        <a:lnTo>
                          <a:pt x="603" y="151"/>
                        </a:lnTo>
                        <a:lnTo>
                          <a:pt x="622" y="138"/>
                        </a:lnTo>
                        <a:lnTo>
                          <a:pt x="640" y="124"/>
                        </a:lnTo>
                        <a:lnTo>
                          <a:pt x="659" y="112"/>
                        </a:lnTo>
                        <a:lnTo>
                          <a:pt x="675" y="99"/>
                        </a:lnTo>
                        <a:lnTo>
                          <a:pt x="692" y="86"/>
                        </a:lnTo>
                        <a:lnTo>
                          <a:pt x="708" y="73"/>
                        </a:lnTo>
                        <a:lnTo>
                          <a:pt x="724" y="61"/>
                        </a:lnTo>
                        <a:lnTo>
                          <a:pt x="742" y="51"/>
                        </a:lnTo>
                        <a:lnTo>
                          <a:pt x="758" y="41"/>
                        </a:lnTo>
                        <a:lnTo>
                          <a:pt x="774" y="32"/>
                        </a:lnTo>
                        <a:lnTo>
                          <a:pt x="790" y="23"/>
                        </a:lnTo>
                        <a:lnTo>
                          <a:pt x="806" y="16"/>
                        </a:lnTo>
                        <a:lnTo>
                          <a:pt x="823" y="10"/>
                        </a:lnTo>
                        <a:lnTo>
                          <a:pt x="841" y="6"/>
                        </a:lnTo>
                        <a:lnTo>
                          <a:pt x="857" y="1"/>
                        </a:lnTo>
                        <a:lnTo>
                          <a:pt x="876" y="0"/>
                        </a:lnTo>
                        <a:lnTo>
                          <a:pt x="864" y="3"/>
                        </a:lnTo>
                        <a:lnTo>
                          <a:pt x="851" y="7"/>
                        </a:lnTo>
                        <a:lnTo>
                          <a:pt x="838" y="13"/>
                        </a:lnTo>
                        <a:lnTo>
                          <a:pt x="823" y="19"/>
                        </a:lnTo>
                        <a:lnTo>
                          <a:pt x="807" y="28"/>
                        </a:lnTo>
                        <a:lnTo>
                          <a:pt x="793" y="38"/>
                        </a:lnTo>
                        <a:lnTo>
                          <a:pt x="777" y="49"/>
                        </a:lnTo>
                        <a:lnTo>
                          <a:pt x="762" y="61"/>
                        </a:lnTo>
                        <a:lnTo>
                          <a:pt x="746" y="76"/>
                        </a:lnTo>
                        <a:lnTo>
                          <a:pt x="730" y="90"/>
                        </a:lnTo>
                        <a:lnTo>
                          <a:pt x="714" y="108"/>
                        </a:lnTo>
                        <a:lnTo>
                          <a:pt x="700" y="125"/>
                        </a:lnTo>
                        <a:lnTo>
                          <a:pt x="685" y="146"/>
                        </a:lnTo>
                        <a:lnTo>
                          <a:pt x="672" y="166"/>
                        </a:lnTo>
                        <a:lnTo>
                          <a:pt x="659" y="188"/>
                        </a:lnTo>
                        <a:lnTo>
                          <a:pt x="647" y="213"/>
                        </a:lnTo>
                        <a:lnTo>
                          <a:pt x="660" y="211"/>
                        </a:lnTo>
                        <a:lnTo>
                          <a:pt x="672" y="210"/>
                        </a:lnTo>
                        <a:lnTo>
                          <a:pt x="684" y="207"/>
                        </a:lnTo>
                        <a:lnTo>
                          <a:pt x="697" y="202"/>
                        </a:lnTo>
                        <a:lnTo>
                          <a:pt x="708" y="198"/>
                        </a:lnTo>
                        <a:lnTo>
                          <a:pt x="720" y="194"/>
                        </a:lnTo>
                        <a:lnTo>
                          <a:pt x="733" y="188"/>
                        </a:lnTo>
                        <a:lnTo>
                          <a:pt x="746" y="181"/>
                        </a:lnTo>
                        <a:lnTo>
                          <a:pt x="758" y="175"/>
                        </a:lnTo>
                        <a:lnTo>
                          <a:pt x="771" y="167"/>
                        </a:lnTo>
                        <a:lnTo>
                          <a:pt x="783" y="160"/>
                        </a:lnTo>
                        <a:lnTo>
                          <a:pt x="796" y="151"/>
                        </a:lnTo>
                        <a:lnTo>
                          <a:pt x="809" y="144"/>
                        </a:lnTo>
                        <a:lnTo>
                          <a:pt x="822" y="135"/>
                        </a:lnTo>
                        <a:lnTo>
                          <a:pt x="835" y="127"/>
                        </a:lnTo>
                        <a:lnTo>
                          <a:pt x="850" y="118"/>
                        </a:lnTo>
                        <a:lnTo>
                          <a:pt x="863" y="109"/>
                        </a:lnTo>
                        <a:lnTo>
                          <a:pt x="876" y="100"/>
                        </a:lnTo>
                        <a:lnTo>
                          <a:pt x="890" y="93"/>
                        </a:lnTo>
                        <a:lnTo>
                          <a:pt x="905" y="84"/>
                        </a:lnTo>
                        <a:lnTo>
                          <a:pt x="920" y="77"/>
                        </a:lnTo>
                        <a:lnTo>
                          <a:pt x="934" y="70"/>
                        </a:lnTo>
                        <a:lnTo>
                          <a:pt x="950" y="63"/>
                        </a:lnTo>
                        <a:lnTo>
                          <a:pt x="966" y="55"/>
                        </a:lnTo>
                        <a:lnTo>
                          <a:pt x="982" y="49"/>
                        </a:lnTo>
                        <a:lnTo>
                          <a:pt x="998" y="44"/>
                        </a:lnTo>
                        <a:lnTo>
                          <a:pt x="1014" y="39"/>
                        </a:lnTo>
                        <a:lnTo>
                          <a:pt x="1032" y="35"/>
                        </a:lnTo>
                        <a:lnTo>
                          <a:pt x="1049" y="32"/>
                        </a:lnTo>
                        <a:lnTo>
                          <a:pt x="1067" y="31"/>
                        </a:lnTo>
                        <a:lnTo>
                          <a:pt x="1086" y="28"/>
                        </a:lnTo>
                        <a:lnTo>
                          <a:pt x="1105" y="28"/>
                        </a:lnTo>
                        <a:lnTo>
                          <a:pt x="1077" y="29"/>
                        </a:lnTo>
                        <a:lnTo>
                          <a:pt x="1054" y="33"/>
                        </a:lnTo>
                        <a:lnTo>
                          <a:pt x="1033" y="39"/>
                        </a:lnTo>
                        <a:lnTo>
                          <a:pt x="1016" y="47"/>
                        </a:lnTo>
                        <a:lnTo>
                          <a:pt x="1000" y="57"/>
                        </a:lnTo>
                        <a:lnTo>
                          <a:pt x="985" y="67"/>
                        </a:lnTo>
                        <a:lnTo>
                          <a:pt x="972" y="79"/>
                        </a:lnTo>
                        <a:lnTo>
                          <a:pt x="960" y="90"/>
                        </a:lnTo>
                        <a:lnTo>
                          <a:pt x="947" y="103"/>
                        </a:lnTo>
                        <a:lnTo>
                          <a:pt x="936" y="116"/>
                        </a:lnTo>
                        <a:lnTo>
                          <a:pt x="923" y="128"/>
                        </a:lnTo>
                        <a:lnTo>
                          <a:pt x="908" y="140"/>
                        </a:lnTo>
                        <a:lnTo>
                          <a:pt x="892" y="151"/>
                        </a:lnTo>
                        <a:lnTo>
                          <a:pt x="874" y="160"/>
                        </a:lnTo>
                        <a:lnTo>
                          <a:pt x="854" y="167"/>
                        </a:lnTo>
                        <a:lnTo>
                          <a:pt x="832" y="175"/>
                        </a:lnTo>
                        <a:lnTo>
                          <a:pt x="848" y="173"/>
                        </a:lnTo>
                        <a:lnTo>
                          <a:pt x="864" y="172"/>
                        </a:lnTo>
                        <a:lnTo>
                          <a:pt x="880" y="170"/>
                        </a:lnTo>
                        <a:lnTo>
                          <a:pt x="896" y="169"/>
                        </a:lnTo>
                        <a:lnTo>
                          <a:pt x="912" y="167"/>
                        </a:lnTo>
                        <a:lnTo>
                          <a:pt x="927" y="167"/>
                        </a:lnTo>
                        <a:lnTo>
                          <a:pt x="943" y="166"/>
                        </a:lnTo>
                        <a:lnTo>
                          <a:pt x="959" y="165"/>
                        </a:lnTo>
                        <a:lnTo>
                          <a:pt x="975" y="163"/>
                        </a:lnTo>
                        <a:lnTo>
                          <a:pt x="990" y="162"/>
                        </a:lnTo>
                        <a:lnTo>
                          <a:pt x="1006" y="160"/>
                        </a:lnTo>
                        <a:lnTo>
                          <a:pt x="1020" y="159"/>
                        </a:lnTo>
                        <a:lnTo>
                          <a:pt x="1036" y="157"/>
                        </a:lnTo>
                        <a:lnTo>
                          <a:pt x="1051" y="154"/>
                        </a:lnTo>
                        <a:lnTo>
                          <a:pt x="1067" y="153"/>
                        </a:lnTo>
                        <a:lnTo>
                          <a:pt x="1083" y="150"/>
                        </a:lnTo>
                        <a:lnTo>
                          <a:pt x="1099" y="147"/>
                        </a:lnTo>
                        <a:lnTo>
                          <a:pt x="1115" y="143"/>
                        </a:lnTo>
                        <a:lnTo>
                          <a:pt x="1131" y="140"/>
                        </a:lnTo>
                        <a:lnTo>
                          <a:pt x="1147" y="135"/>
                        </a:lnTo>
                        <a:lnTo>
                          <a:pt x="1163" y="131"/>
                        </a:lnTo>
                        <a:lnTo>
                          <a:pt x="1179" y="127"/>
                        </a:lnTo>
                        <a:lnTo>
                          <a:pt x="1195" y="121"/>
                        </a:lnTo>
                        <a:lnTo>
                          <a:pt x="1212" y="115"/>
                        </a:lnTo>
                        <a:lnTo>
                          <a:pt x="1229" y="108"/>
                        </a:lnTo>
                        <a:lnTo>
                          <a:pt x="1246" y="100"/>
                        </a:lnTo>
                        <a:lnTo>
                          <a:pt x="1263" y="93"/>
                        </a:lnTo>
                        <a:lnTo>
                          <a:pt x="1281" y="84"/>
                        </a:lnTo>
                        <a:lnTo>
                          <a:pt x="1298" y="76"/>
                        </a:lnTo>
                        <a:lnTo>
                          <a:pt x="1317" y="65"/>
                        </a:lnTo>
                        <a:lnTo>
                          <a:pt x="1335" y="55"/>
                        </a:lnTo>
                        <a:lnTo>
                          <a:pt x="1354" y="44"/>
                        </a:lnTo>
                        <a:lnTo>
                          <a:pt x="1347" y="48"/>
                        </a:lnTo>
                        <a:lnTo>
                          <a:pt x="1339" y="51"/>
                        </a:lnTo>
                        <a:lnTo>
                          <a:pt x="1332" y="57"/>
                        </a:lnTo>
                        <a:lnTo>
                          <a:pt x="1323" y="63"/>
                        </a:lnTo>
                        <a:lnTo>
                          <a:pt x="1316" y="68"/>
                        </a:lnTo>
                        <a:lnTo>
                          <a:pt x="1307" y="76"/>
                        </a:lnTo>
                        <a:lnTo>
                          <a:pt x="1300" y="83"/>
                        </a:lnTo>
                        <a:lnTo>
                          <a:pt x="1291" y="90"/>
                        </a:lnTo>
                        <a:lnTo>
                          <a:pt x="1282" y="99"/>
                        </a:lnTo>
                        <a:lnTo>
                          <a:pt x="1275" y="106"/>
                        </a:lnTo>
                        <a:lnTo>
                          <a:pt x="1266" y="115"/>
                        </a:lnTo>
                        <a:lnTo>
                          <a:pt x="1259" y="124"/>
                        </a:lnTo>
                        <a:lnTo>
                          <a:pt x="1252" y="132"/>
                        </a:lnTo>
                        <a:lnTo>
                          <a:pt x="1243" y="141"/>
                        </a:lnTo>
                        <a:lnTo>
                          <a:pt x="1236" y="150"/>
                        </a:lnTo>
                        <a:lnTo>
                          <a:pt x="1229" y="157"/>
                        </a:lnTo>
                        <a:lnTo>
                          <a:pt x="1215" y="167"/>
                        </a:lnTo>
                        <a:lnTo>
                          <a:pt x="1201" y="179"/>
                        </a:lnTo>
                        <a:lnTo>
                          <a:pt x="1188" y="189"/>
                        </a:lnTo>
                        <a:lnTo>
                          <a:pt x="1173" y="199"/>
                        </a:lnTo>
                        <a:lnTo>
                          <a:pt x="1157" y="210"/>
                        </a:lnTo>
                        <a:lnTo>
                          <a:pt x="1143" y="220"/>
                        </a:lnTo>
                        <a:lnTo>
                          <a:pt x="1128" y="230"/>
                        </a:lnTo>
                        <a:lnTo>
                          <a:pt x="1112" y="240"/>
                        </a:lnTo>
                        <a:lnTo>
                          <a:pt x="1096" y="250"/>
                        </a:lnTo>
                        <a:lnTo>
                          <a:pt x="1078" y="261"/>
                        </a:lnTo>
                        <a:lnTo>
                          <a:pt x="1062" y="271"/>
                        </a:lnTo>
                        <a:lnTo>
                          <a:pt x="1046" y="281"/>
                        </a:lnTo>
                        <a:lnTo>
                          <a:pt x="1029" y="290"/>
                        </a:lnTo>
                        <a:lnTo>
                          <a:pt x="1013" y="300"/>
                        </a:lnTo>
                        <a:lnTo>
                          <a:pt x="995" y="309"/>
                        </a:lnTo>
                        <a:lnTo>
                          <a:pt x="978" y="317"/>
                        </a:lnTo>
                        <a:lnTo>
                          <a:pt x="962" y="326"/>
                        </a:lnTo>
                        <a:lnTo>
                          <a:pt x="944" y="335"/>
                        </a:lnTo>
                        <a:lnTo>
                          <a:pt x="927" y="342"/>
                        </a:lnTo>
                        <a:lnTo>
                          <a:pt x="909" y="351"/>
                        </a:lnTo>
                        <a:lnTo>
                          <a:pt x="893" y="358"/>
                        </a:lnTo>
                        <a:lnTo>
                          <a:pt x="876" y="364"/>
                        </a:lnTo>
                        <a:lnTo>
                          <a:pt x="858" y="371"/>
                        </a:lnTo>
                        <a:lnTo>
                          <a:pt x="842" y="377"/>
                        </a:lnTo>
                        <a:lnTo>
                          <a:pt x="825" y="383"/>
                        </a:lnTo>
                        <a:lnTo>
                          <a:pt x="809" y="387"/>
                        </a:lnTo>
                        <a:lnTo>
                          <a:pt x="791" y="393"/>
                        </a:lnTo>
                        <a:lnTo>
                          <a:pt x="775" y="396"/>
                        </a:lnTo>
                        <a:lnTo>
                          <a:pt x="759" y="400"/>
                        </a:lnTo>
                        <a:lnTo>
                          <a:pt x="743" y="403"/>
                        </a:lnTo>
                        <a:lnTo>
                          <a:pt x="727" y="406"/>
                        </a:lnTo>
                        <a:lnTo>
                          <a:pt x="713" y="408"/>
                        </a:lnTo>
                        <a:lnTo>
                          <a:pt x="678" y="405"/>
                        </a:lnTo>
                        <a:lnTo>
                          <a:pt x="646" y="403"/>
                        </a:lnTo>
                        <a:lnTo>
                          <a:pt x="618" y="402"/>
                        </a:lnTo>
                        <a:lnTo>
                          <a:pt x="595" y="400"/>
                        </a:lnTo>
                        <a:lnTo>
                          <a:pt x="573" y="400"/>
                        </a:lnTo>
                        <a:lnTo>
                          <a:pt x="552" y="400"/>
                        </a:lnTo>
                        <a:lnTo>
                          <a:pt x="536" y="402"/>
                        </a:lnTo>
                        <a:lnTo>
                          <a:pt x="522" y="403"/>
                        </a:lnTo>
                        <a:lnTo>
                          <a:pt x="509" y="405"/>
                        </a:lnTo>
                        <a:lnTo>
                          <a:pt x="496" y="408"/>
                        </a:lnTo>
                        <a:lnTo>
                          <a:pt x="485" y="411"/>
                        </a:lnTo>
                        <a:lnTo>
                          <a:pt x="477" y="415"/>
                        </a:lnTo>
                        <a:lnTo>
                          <a:pt x="466" y="419"/>
                        </a:lnTo>
                        <a:lnTo>
                          <a:pt x="458" y="424"/>
                        </a:lnTo>
                        <a:lnTo>
                          <a:pt x="449" y="430"/>
                        </a:lnTo>
                        <a:lnTo>
                          <a:pt x="440" y="435"/>
                        </a:lnTo>
                        <a:lnTo>
                          <a:pt x="429" y="440"/>
                        </a:lnTo>
                        <a:lnTo>
                          <a:pt x="416" y="443"/>
                        </a:lnTo>
                        <a:lnTo>
                          <a:pt x="404" y="447"/>
                        </a:lnTo>
                        <a:lnTo>
                          <a:pt x="391" y="450"/>
                        </a:lnTo>
                        <a:lnTo>
                          <a:pt x="378" y="454"/>
                        </a:lnTo>
                        <a:lnTo>
                          <a:pt x="363" y="457"/>
                        </a:lnTo>
                        <a:lnTo>
                          <a:pt x="351" y="460"/>
                        </a:lnTo>
                        <a:lnTo>
                          <a:pt x="337" y="463"/>
                        </a:lnTo>
                        <a:lnTo>
                          <a:pt x="324" y="466"/>
                        </a:lnTo>
                        <a:lnTo>
                          <a:pt x="309" y="469"/>
                        </a:lnTo>
                        <a:lnTo>
                          <a:pt x="296" y="472"/>
                        </a:lnTo>
                        <a:lnTo>
                          <a:pt x="281" y="475"/>
                        </a:lnTo>
                        <a:lnTo>
                          <a:pt x="267" y="476"/>
                        </a:lnTo>
                        <a:lnTo>
                          <a:pt x="254" y="479"/>
                        </a:lnTo>
                        <a:lnTo>
                          <a:pt x="239" y="481"/>
                        </a:lnTo>
                        <a:lnTo>
                          <a:pt x="225" y="482"/>
                        </a:lnTo>
                        <a:lnTo>
                          <a:pt x="210" y="484"/>
                        </a:lnTo>
                        <a:lnTo>
                          <a:pt x="195" y="486"/>
                        </a:lnTo>
                        <a:lnTo>
                          <a:pt x="182" y="488"/>
                        </a:lnTo>
                        <a:lnTo>
                          <a:pt x="168" y="488"/>
                        </a:lnTo>
                        <a:lnTo>
                          <a:pt x="153" y="489"/>
                        </a:lnTo>
                        <a:lnTo>
                          <a:pt x="139" y="491"/>
                        </a:lnTo>
                        <a:lnTo>
                          <a:pt x="126" y="491"/>
                        </a:lnTo>
                        <a:lnTo>
                          <a:pt x="111" y="491"/>
                        </a:lnTo>
                        <a:lnTo>
                          <a:pt x="96" y="492"/>
                        </a:lnTo>
                        <a:lnTo>
                          <a:pt x="83" y="492"/>
                        </a:lnTo>
                        <a:lnTo>
                          <a:pt x="69" y="492"/>
                        </a:lnTo>
                        <a:lnTo>
                          <a:pt x="54" y="492"/>
                        </a:lnTo>
                        <a:lnTo>
                          <a:pt x="41" y="491"/>
                        </a:lnTo>
                        <a:lnTo>
                          <a:pt x="28" y="491"/>
                        </a:lnTo>
                        <a:lnTo>
                          <a:pt x="13" y="491"/>
                        </a:lnTo>
                        <a:lnTo>
                          <a:pt x="0" y="489"/>
                        </a:lnTo>
                        <a:lnTo>
                          <a:pt x="8" y="479"/>
                        </a:lnTo>
                        <a:lnTo>
                          <a:pt x="16" y="467"/>
                        </a:lnTo>
                        <a:lnTo>
                          <a:pt x="26" y="453"/>
                        </a:lnTo>
                        <a:lnTo>
                          <a:pt x="38" y="438"/>
                        </a:lnTo>
                        <a:lnTo>
                          <a:pt x="48" y="424"/>
                        </a:lnTo>
                        <a:lnTo>
                          <a:pt x="61" y="408"/>
                        </a:lnTo>
                        <a:lnTo>
                          <a:pt x="75" y="392"/>
                        </a:lnTo>
                        <a:lnTo>
                          <a:pt x="86" y="376"/>
                        </a:lnTo>
                        <a:lnTo>
                          <a:pt x="98" y="361"/>
                        </a:lnTo>
                        <a:lnTo>
                          <a:pt x="110" y="347"/>
                        </a:lnTo>
                        <a:lnTo>
                          <a:pt x="120" y="333"/>
                        </a:lnTo>
                        <a:lnTo>
                          <a:pt x="128" y="322"/>
                        </a:lnTo>
                        <a:lnTo>
                          <a:pt x="136" y="313"/>
                        </a:lnTo>
                        <a:lnTo>
                          <a:pt x="142" y="306"/>
                        </a:lnTo>
                        <a:lnTo>
                          <a:pt x="146" y="300"/>
                        </a:lnTo>
                        <a:lnTo>
                          <a:pt x="147" y="29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0880" bIns="-20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99" name=""/>
                  <p:cNvSpPr/>
                  <p:nvPr/>
                </p:nvSpPr>
                <p:spPr>
                  <a:xfrm>
                    <a:off x="3999960" y="5106960"/>
                    <a:ext cx="57240" cy="18000"/>
                  </a:xfrm>
                  <a:custGeom>
                    <a:avLst/>
                    <a:gdLst/>
                    <a:ahLst/>
                    <a:rect l="l" t="t" r="r" b="b"/>
                    <a:pathLst>
                      <a:path w="1000" h="345">
                        <a:moveTo>
                          <a:pt x="267" y="156"/>
                        </a:moveTo>
                        <a:lnTo>
                          <a:pt x="277" y="151"/>
                        </a:lnTo>
                        <a:lnTo>
                          <a:pt x="287" y="147"/>
                        </a:lnTo>
                        <a:lnTo>
                          <a:pt x="299" y="142"/>
                        </a:lnTo>
                        <a:lnTo>
                          <a:pt x="311" y="137"/>
                        </a:lnTo>
                        <a:lnTo>
                          <a:pt x="322" y="131"/>
                        </a:lnTo>
                        <a:lnTo>
                          <a:pt x="336" y="125"/>
                        </a:lnTo>
                        <a:lnTo>
                          <a:pt x="349" y="118"/>
                        </a:lnTo>
                        <a:lnTo>
                          <a:pt x="362" y="112"/>
                        </a:lnTo>
                        <a:lnTo>
                          <a:pt x="376" y="105"/>
                        </a:lnTo>
                        <a:lnTo>
                          <a:pt x="391" y="97"/>
                        </a:lnTo>
                        <a:lnTo>
                          <a:pt x="407" y="90"/>
                        </a:lnTo>
                        <a:lnTo>
                          <a:pt x="423" y="83"/>
                        </a:lnTo>
                        <a:lnTo>
                          <a:pt x="440" y="75"/>
                        </a:lnTo>
                        <a:lnTo>
                          <a:pt x="458" y="68"/>
                        </a:lnTo>
                        <a:lnTo>
                          <a:pt x="477" y="61"/>
                        </a:lnTo>
                        <a:lnTo>
                          <a:pt x="497" y="55"/>
                        </a:lnTo>
                        <a:lnTo>
                          <a:pt x="518" y="48"/>
                        </a:lnTo>
                        <a:lnTo>
                          <a:pt x="538" y="41"/>
                        </a:lnTo>
                        <a:lnTo>
                          <a:pt x="561" y="35"/>
                        </a:lnTo>
                        <a:lnTo>
                          <a:pt x="585" y="29"/>
                        </a:lnTo>
                        <a:lnTo>
                          <a:pt x="608" y="23"/>
                        </a:lnTo>
                        <a:lnTo>
                          <a:pt x="634" y="19"/>
                        </a:lnTo>
                        <a:lnTo>
                          <a:pt x="660" y="14"/>
                        </a:lnTo>
                        <a:lnTo>
                          <a:pt x="688" y="10"/>
                        </a:lnTo>
                        <a:lnTo>
                          <a:pt x="716" y="7"/>
                        </a:lnTo>
                        <a:lnTo>
                          <a:pt x="746" y="3"/>
                        </a:lnTo>
                        <a:lnTo>
                          <a:pt x="777" y="1"/>
                        </a:lnTo>
                        <a:lnTo>
                          <a:pt x="809" y="0"/>
                        </a:lnTo>
                        <a:lnTo>
                          <a:pt x="843" y="0"/>
                        </a:lnTo>
                        <a:lnTo>
                          <a:pt x="878" y="0"/>
                        </a:lnTo>
                        <a:lnTo>
                          <a:pt x="914" y="1"/>
                        </a:lnTo>
                        <a:lnTo>
                          <a:pt x="952" y="3"/>
                        </a:lnTo>
                        <a:lnTo>
                          <a:pt x="927" y="4"/>
                        </a:lnTo>
                        <a:lnTo>
                          <a:pt x="904" y="6"/>
                        </a:lnTo>
                        <a:lnTo>
                          <a:pt x="882" y="7"/>
                        </a:lnTo>
                        <a:lnTo>
                          <a:pt x="859" y="8"/>
                        </a:lnTo>
                        <a:lnTo>
                          <a:pt x="835" y="11"/>
                        </a:lnTo>
                        <a:lnTo>
                          <a:pt x="813" y="14"/>
                        </a:lnTo>
                        <a:lnTo>
                          <a:pt x="790" y="16"/>
                        </a:lnTo>
                        <a:lnTo>
                          <a:pt x="768" y="19"/>
                        </a:lnTo>
                        <a:lnTo>
                          <a:pt x="746" y="22"/>
                        </a:lnTo>
                        <a:lnTo>
                          <a:pt x="725" y="26"/>
                        </a:lnTo>
                        <a:lnTo>
                          <a:pt x="704" y="29"/>
                        </a:lnTo>
                        <a:lnTo>
                          <a:pt x="682" y="33"/>
                        </a:lnTo>
                        <a:lnTo>
                          <a:pt x="662" y="38"/>
                        </a:lnTo>
                        <a:lnTo>
                          <a:pt x="643" y="42"/>
                        </a:lnTo>
                        <a:lnTo>
                          <a:pt x="623" y="46"/>
                        </a:lnTo>
                        <a:lnTo>
                          <a:pt x="604" y="51"/>
                        </a:lnTo>
                        <a:lnTo>
                          <a:pt x="586" y="57"/>
                        </a:lnTo>
                        <a:lnTo>
                          <a:pt x="567" y="61"/>
                        </a:lnTo>
                        <a:lnTo>
                          <a:pt x="551" y="67"/>
                        </a:lnTo>
                        <a:lnTo>
                          <a:pt x="534" y="73"/>
                        </a:lnTo>
                        <a:lnTo>
                          <a:pt x="518" y="80"/>
                        </a:lnTo>
                        <a:lnTo>
                          <a:pt x="502" y="86"/>
                        </a:lnTo>
                        <a:lnTo>
                          <a:pt x="487" y="91"/>
                        </a:lnTo>
                        <a:lnTo>
                          <a:pt x="474" y="99"/>
                        </a:lnTo>
                        <a:lnTo>
                          <a:pt x="461" y="106"/>
                        </a:lnTo>
                        <a:lnTo>
                          <a:pt x="448" y="113"/>
                        </a:lnTo>
                        <a:lnTo>
                          <a:pt x="436" y="121"/>
                        </a:lnTo>
                        <a:lnTo>
                          <a:pt x="426" y="128"/>
                        </a:lnTo>
                        <a:lnTo>
                          <a:pt x="416" y="135"/>
                        </a:lnTo>
                        <a:lnTo>
                          <a:pt x="407" y="144"/>
                        </a:lnTo>
                        <a:lnTo>
                          <a:pt x="398" y="153"/>
                        </a:lnTo>
                        <a:lnTo>
                          <a:pt x="391" y="161"/>
                        </a:lnTo>
                        <a:lnTo>
                          <a:pt x="401" y="161"/>
                        </a:lnTo>
                        <a:lnTo>
                          <a:pt x="411" y="163"/>
                        </a:lnTo>
                        <a:lnTo>
                          <a:pt x="421" y="163"/>
                        </a:lnTo>
                        <a:lnTo>
                          <a:pt x="433" y="164"/>
                        </a:lnTo>
                        <a:lnTo>
                          <a:pt x="446" y="166"/>
                        </a:lnTo>
                        <a:lnTo>
                          <a:pt x="459" y="167"/>
                        </a:lnTo>
                        <a:lnTo>
                          <a:pt x="474" y="169"/>
                        </a:lnTo>
                        <a:lnTo>
                          <a:pt x="490" y="170"/>
                        </a:lnTo>
                        <a:lnTo>
                          <a:pt x="506" y="173"/>
                        </a:lnTo>
                        <a:lnTo>
                          <a:pt x="522" y="176"/>
                        </a:lnTo>
                        <a:lnTo>
                          <a:pt x="539" y="177"/>
                        </a:lnTo>
                        <a:lnTo>
                          <a:pt x="557" y="180"/>
                        </a:lnTo>
                        <a:lnTo>
                          <a:pt x="576" y="185"/>
                        </a:lnTo>
                        <a:lnTo>
                          <a:pt x="595" y="188"/>
                        </a:lnTo>
                        <a:lnTo>
                          <a:pt x="615" y="192"/>
                        </a:lnTo>
                        <a:lnTo>
                          <a:pt x="634" y="195"/>
                        </a:lnTo>
                        <a:lnTo>
                          <a:pt x="655" y="199"/>
                        </a:lnTo>
                        <a:lnTo>
                          <a:pt x="676" y="205"/>
                        </a:lnTo>
                        <a:lnTo>
                          <a:pt x="698" y="209"/>
                        </a:lnTo>
                        <a:lnTo>
                          <a:pt x="720" y="215"/>
                        </a:lnTo>
                        <a:lnTo>
                          <a:pt x="742" y="220"/>
                        </a:lnTo>
                        <a:lnTo>
                          <a:pt x="764" y="227"/>
                        </a:lnTo>
                        <a:lnTo>
                          <a:pt x="787" y="233"/>
                        </a:lnTo>
                        <a:lnTo>
                          <a:pt x="810" y="239"/>
                        </a:lnTo>
                        <a:lnTo>
                          <a:pt x="834" y="246"/>
                        </a:lnTo>
                        <a:lnTo>
                          <a:pt x="857" y="253"/>
                        </a:lnTo>
                        <a:lnTo>
                          <a:pt x="880" y="262"/>
                        </a:lnTo>
                        <a:lnTo>
                          <a:pt x="904" y="271"/>
                        </a:lnTo>
                        <a:lnTo>
                          <a:pt x="929" y="279"/>
                        </a:lnTo>
                        <a:lnTo>
                          <a:pt x="952" y="288"/>
                        </a:lnTo>
                        <a:lnTo>
                          <a:pt x="977" y="297"/>
                        </a:lnTo>
                        <a:lnTo>
                          <a:pt x="1000" y="307"/>
                        </a:lnTo>
                        <a:lnTo>
                          <a:pt x="969" y="297"/>
                        </a:lnTo>
                        <a:lnTo>
                          <a:pt x="939" y="288"/>
                        </a:lnTo>
                        <a:lnTo>
                          <a:pt x="910" y="279"/>
                        </a:lnTo>
                        <a:lnTo>
                          <a:pt x="882" y="272"/>
                        </a:lnTo>
                        <a:lnTo>
                          <a:pt x="854" y="263"/>
                        </a:lnTo>
                        <a:lnTo>
                          <a:pt x="827" y="258"/>
                        </a:lnTo>
                        <a:lnTo>
                          <a:pt x="800" y="250"/>
                        </a:lnTo>
                        <a:lnTo>
                          <a:pt x="773" y="244"/>
                        </a:lnTo>
                        <a:lnTo>
                          <a:pt x="748" y="239"/>
                        </a:lnTo>
                        <a:lnTo>
                          <a:pt x="723" y="234"/>
                        </a:lnTo>
                        <a:lnTo>
                          <a:pt x="698" y="230"/>
                        </a:lnTo>
                        <a:lnTo>
                          <a:pt x="674" y="225"/>
                        </a:lnTo>
                        <a:lnTo>
                          <a:pt x="650" y="223"/>
                        </a:lnTo>
                        <a:lnTo>
                          <a:pt x="627" y="220"/>
                        </a:lnTo>
                        <a:lnTo>
                          <a:pt x="604" y="217"/>
                        </a:lnTo>
                        <a:lnTo>
                          <a:pt x="580" y="214"/>
                        </a:lnTo>
                        <a:lnTo>
                          <a:pt x="558" y="212"/>
                        </a:lnTo>
                        <a:lnTo>
                          <a:pt x="535" y="211"/>
                        </a:lnTo>
                        <a:lnTo>
                          <a:pt x="513" y="209"/>
                        </a:lnTo>
                        <a:lnTo>
                          <a:pt x="491" y="209"/>
                        </a:lnTo>
                        <a:lnTo>
                          <a:pt x="470" y="209"/>
                        </a:lnTo>
                        <a:lnTo>
                          <a:pt x="449" y="209"/>
                        </a:lnTo>
                        <a:lnTo>
                          <a:pt x="427" y="211"/>
                        </a:lnTo>
                        <a:lnTo>
                          <a:pt x="405" y="212"/>
                        </a:lnTo>
                        <a:lnTo>
                          <a:pt x="384" y="212"/>
                        </a:lnTo>
                        <a:lnTo>
                          <a:pt x="363" y="215"/>
                        </a:lnTo>
                        <a:lnTo>
                          <a:pt x="341" y="217"/>
                        </a:lnTo>
                        <a:lnTo>
                          <a:pt x="319" y="220"/>
                        </a:lnTo>
                        <a:lnTo>
                          <a:pt x="299" y="221"/>
                        </a:lnTo>
                        <a:lnTo>
                          <a:pt x="277" y="224"/>
                        </a:lnTo>
                        <a:lnTo>
                          <a:pt x="255" y="227"/>
                        </a:lnTo>
                        <a:lnTo>
                          <a:pt x="234" y="231"/>
                        </a:lnTo>
                        <a:lnTo>
                          <a:pt x="244" y="239"/>
                        </a:lnTo>
                        <a:lnTo>
                          <a:pt x="254" y="247"/>
                        </a:lnTo>
                        <a:lnTo>
                          <a:pt x="264" y="255"/>
                        </a:lnTo>
                        <a:lnTo>
                          <a:pt x="274" y="263"/>
                        </a:lnTo>
                        <a:lnTo>
                          <a:pt x="285" y="271"/>
                        </a:lnTo>
                        <a:lnTo>
                          <a:pt x="295" y="278"/>
                        </a:lnTo>
                        <a:lnTo>
                          <a:pt x="305" y="285"/>
                        </a:lnTo>
                        <a:lnTo>
                          <a:pt x="315" y="292"/>
                        </a:lnTo>
                        <a:lnTo>
                          <a:pt x="327" y="298"/>
                        </a:lnTo>
                        <a:lnTo>
                          <a:pt x="337" y="306"/>
                        </a:lnTo>
                        <a:lnTo>
                          <a:pt x="349" y="313"/>
                        </a:lnTo>
                        <a:lnTo>
                          <a:pt x="360" y="320"/>
                        </a:lnTo>
                        <a:lnTo>
                          <a:pt x="373" y="326"/>
                        </a:lnTo>
                        <a:lnTo>
                          <a:pt x="387" y="333"/>
                        </a:lnTo>
                        <a:lnTo>
                          <a:pt x="400" y="339"/>
                        </a:lnTo>
                        <a:lnTo>
                          <a:pt x="413" y="345"/>
                        </a:lnTo>
                        <a:lnTo>
                          <a:pt x="407" y="342"/>
                        </a:lnTo>
                        <a:lnTo>
                          <a:pt x="400" y="339"/>
                        </a:lnTo>
                        <a:lnTo>
                          <a:pt x="391" y="335"/>
                        </a:lnTo>
                        <a:lnTo>
                          <a:pt x="382" y="332"/>
                        </a:lnTo>
                        <a:lnTo>
                          <a:pt x="373" y="326"/>
                        </a:lnTo>
                        <a:lnTo>
                          <a:pt x="365" y="322"/>
                        </a:lnTo>
                        <a:lnTo>
                          <a:pt x="354" y="317"/>
                        </a:lnTo>
                        <a:lnTo>
                          <a:pt x="344" y="311"/>
                        </a:lnTo>
                        <a:lnTo>
                          <a:pt x="334" y="306"/>
                        </a:lnTo>
                        <a:lnTo>
                          <a:pt x="324" y="300"/>
                        </a:lnTo>
                        <a:lnTo>
                          <a:pt x="312" y="294"/>
                        </a:lnTo>
                        <a:lnTo>
                          <a:pt x="301" y="288"/>
                        </a:lnTo>
                        <a:lnTo>
                          <a:pt x="287" y="282"/>
                        </a:lnTo>
                        <a:lnTo>
                          <a:pt x="276" y="278"/>
                        </a:lnTo>
                        <a:lnTo>
                          <a:pt x="263" y="272"/>
                        </a:lnTo>
                        <a:lnTo>
                          <a:pt x="250" y="266"/>
                        </a:lnTo>
                        <a:lnTo>
                          <a:pt x="236" y="260"/>
                        </a:lnTo>
                        <a:lnTo>
                          <a:pt x="222" y="256"/>
                        </a:lnTo>
                        <a:lnTo>
                          <a:pt x="207" y="250"/>
                        </a:lnTo>
                        <a:lnTo>
                          <a:pt x="193" y="246"/>
                        </a:lnTo>
                        <a:lnTo>
                          <a:pt x="178" y="242"/>
                        </a:lnTo>
                        <a:lnTo>
                          <a:pt x="164" y="237"/>
                        </a:lnTo>
                        <a:lnTo>
                          <a:pt x="149" y="234"/>
                        </a:lnTo>
                        <a:lnTo>
                          <a:pt x="133" y="231"/>
                        </a:lnTo>
                        <a:lnTo>
                          <a:pt x="117" y="228"/>
                        </a:lnTo>
                        <a:lnTo>
                          <a:pt x="101" y="227"/>
                        </a:lnTo>
                        <a:lnTo>
                          <a:pt x="85" y="227"/>
                        </a:lnTo>
                        <a:lnTo>
                          <a:pt x="67" y="225"/>
                        </a:lnTo>
                        <a:lnTo>
                          <a:pt x="51" y="225"/>
                        </a:lnTo>
                        <a:lnTo>
                          <a:pt x="34" y="227"/>
                        </a:lnTo>
                        <a:lnTo>
                          <a:pt x="18" y="228"/>
                        </a:lnTo>
                        <a:lnTo>
                          <a:pt x="0" y="231"/>
                        </a:lnTo>
                        <a:lnTo>
                          <a:pt x="11" y="223"/>
                        </a:lnTo>
                        <a:lnTo>
                          <a:pt x="24" y="214"/>
                        </a:lnTo>
                        <a:lnTo>
                          <a:pt x="35" y="205"/>
                        </a:lnTo>
                        <a:lnTo>
                          <a:pt x="50" y="195"/>
                        </a:lnTo>
                        <a:lnTo>
                          <a:pt x="63" y="185"/>
                        </a:lnTo>
                        <a:lnTo>
                          <a:pt x="78" y="176"/>
                        </a:lnTo>
                        <a:lnTo>
                          <a:pt x="91" y="166"/>
                        </a:lnTo>
                        <a:lnTo>
                          <a:pt x="105" y="157"/>
                        </a:lnTo>
                        <a:lnTo>
                          <a:pt x="118" y="150"/>
                        </a:lnTo>
                        <a:lnTo>
                          <a:pt x="130" y="141"/>
                        </a:lnTo>
                        <a:lnTo>
                          <a:pt x="140" y="135"/>
                        </a:lnTo>
                        <a:lnTo>
                          <a:pt x="150" y="129"/>
                        </a:lnTo>
                        <a:lnTo>
                          <a:pt x="158" y="124"/>
                        </a:lnTo>
                        <a:lnTo>
                          <a:pt x="164" y="121"/>
                        </a:lnTo>
                        <a:lnTo>
                          <a:pt x="168" y="118"/>
                        </a:lnTo>
                        <a:lnTo>
                          <a:pt x="169" y="118"/>
                        </a:lnTo>
                        <a:lnTo>
                          <a:pt x="177" y="121"/>
                        </a:lnTo>
                        <a:lnTo>
                          <a:pt x="185" y="125"/>
                        </a:lnTo>
                        <a:lnTo>
                          <a:pt x="194" y="128"/>
                        </a:lnTo>
                        <a:lnTo>
                          <a:pt x="201" y="132"/>
                        </a:lnTo>
                        <a:lnTo>
                          <a:pt x="210" y="135"/>
                        </a:lnTo>
                        <a:lnTo>
                          <a:pt x="219" y="140"/>
                        </a:lnTo>
                        <a:lnTo>
                          <a:pt x="226" y="141"/>
                        </a:lnTo>
                        <a:lnTo>
                          <a:pt x="234" y="144"/>
                        </a:lnTo>
                        <a:lnTo>
                          <a:pt x="241" y="147"/>
                        </a:lnTo>
                        <a:lnTo>
                          <a:pt x="247" y="148"/>
                        </a:lnTo>
                        <a:lnTo>
                          <a:pt x="252" y="151"/>
                        </a:lnTo>
                        <a:lnTo>
                          <a:pt x="257" y="151"/>
                        </a:lnTo>
                        <a:lnTo>
                          <a:pt x="261" y="154"/>
                        </a:lnTo>
                        <a:lnTo>
                          <a:pt x="264" y="154"/>
                        </a:lnTo>
                        <a:lnTo>
                          <a:pt x="266" y="156"/>
                        </a:lnTo>
                        <a:lnTo>
                          <a:pt x="267" y="15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800" bIns="-28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00" name=""/>
                  <p:cNvSpPr/>
                  <p:nvPr/>
                </p:nvSpPr>
                <p:spPr>
                  <a:xfrm>
                    <a:off x="4064400" y="5082120"/>
                    <a:ext cx="63000" cy="21600"/>
                  </a:xfrm>
                  <a:custGeom>
                    <a:avLst/>
                    <a:gdLst/>
                    <a:ahLst/>
                    <a:rect l="l" t="t" r="r" b="b"/>
                    <a:pathLst>
                      <a:path w="1099" h="412">
                        <a:moveTo>
                          <a:pt x="370" y="183"/>
                        </a:moveTo>
                        <a:lnTo>
                          <a:pt x="386" y="182"/>
                        </a:lnTo>
                        <a:lnTo>
                          <a:pt x="404" y="180"/>
                        </a:lnTo>
                        <a:lnTo>
                          <a:pt x="423" y="177"/>
                        </a:lnTo>
                        <a:lnTo>
                          <a:pt x="442" y="176"/>
                        </a:lnTo>
                        <a:lnTo>
                          <a:pt x="462" y="174"/>
                        </a:lnTo>
                        <a:lnTo>
                          <a:pt x="483" y="173"/>
                        </a:lnTo>
                        <a:lnTo>
                          <a:pt x="504" y="172"/>
                        </a:lnTo>
                        <a:lnTo>
                          <a:pt x="526" y="170"/>
                        </a:lnTo>
                        <a:lnTo>
                          <a:pt x="550" y="167"/>
                        </a:lnTo>
                        <a:lnTo>
                          <a:pt x="573" y="166"/>
                        </a:lnTo>
                        <a:lnTo>
                          <a:pt x="596" y="163"/>
                        </a:lnTo>
                        <a:lnTo>
                          <a:pt x="621" y="160"/>
                        </a:lnTo>
                        <a:lnTo>
                          <a:pt x="646" y="157"/>
                        </a:lnTo>
                        <a:lnTo>
                          <a:pt x="671" y="154"/>
                        </a:lnTo>
                        <a:lnTo>
                          <a:pt x="695" y="150"/>
                        </a:lnTo>
                        <a:lnTo>
                          <a:pt x="720" y="147"/>
                        </a:lnTo>
                        <a:lnTo>
                          <a:pt x="746" y="142"/>
                        </a:lnTo>
                        <a:lnTo>
                          <a:pt x="771" y="138"/>
                        </a:lnTo>
                        <a:lnTo>
                          <a:pt x="797" y="132"/>
                        </a:lnTo>
                        <a:lnTo>
                          <a:pt x="822" y="126"/>
                        </a:lnTo>
                        <a:lnTo>
                          <a:pt x="848" y="119"/>
                        </a:lnTo>
                        <a:lnTo>
                          <a:pt x="873" y="112"/>
                        </a:lnTo>
                        <a:lnTo>
                          <a:pt x="896" y="105"/>
                        </a:lnTo>
                        <a:lnTo>
                          <a:pt x="921" y="96"/>
                        </a:lnTo>
                        <a:lnTo>
                          <a:pt x="946" y="87"/>
                        </a:lnTo>
                        <a:lnTo>
                          <a:pt x="969" y="77"/>
                        </a:lnTo>
                        <a:lnTo>
                          <a:pt x="993" y="67"/>
                        </a:lnTo>
                        <a:lnTo>
                          <a:pt x="1014" y="55"/>
                        </a:lnTo>
                        <a:lnTo>
                          <a:pt x="1036" y="42"/>
                        </a:lnTo>
                        <a:lnTo>
                          <a:pt x="1058" y="29"/>
                        </a:lnTo>
                        <a:lnTo>
                          <a:pt x="1079" y="14"/>
                        </a:lnTo>
                        <a:lnTo>
                          <a:pt x="1099" y="0"/>
                        </a:lnTo>
                        <a:lnTo>
                          <a:pt x="1080" y="11"/>
                        </a:lnTo>
                        <a:lnTo>
                          <a:pt x="1063" y="23"/>
                        </a:lnTo>
                        <a:lnTo>
                          <a:pt x="1045" y="35"/>
                        </a:lnTo>
                        <a:lnTo>
                          <a:pt x="1028" y="46"/>
                        </a:lnTo>
                        <a:lnTo>
                          <a:pt x="1010" y="57"/>
                        </a:lnTo>
                        <a:lnTo>
                          <a:pt x="993" y="65"/>
                        </a:lnTo>
                        <a:lnTo>
                          <a:pt x="977" y="75"/>
                        </a:lnTo>
                        <a:lnTo>
                          <a:pt x="959" y="84"/>
                        </a:lnTo>
                        <a:lnTo>
                          <a:pt x="942" y="93"/>
                        </a:lnTo>
                        <a:lnTo>
                          <a:pt x="926" y="102"/>
                        </a:lnTo>
                        <a:lnTo>
                          <a:pt x="910" y="109"/>
                        </a:lnTo>
                        <a:lnTo>
                          <a:pt x="892" y="116"/>
                        </a:lnTo>
                        <a:lnTo>
                          <a:pt x="876" y="124"/>
                        </a:lnTo>
                        <a:lnTo>
                          <a:pt x="859" y="131"/>
                        </a:lnTo>
                        <a:lnTo>
                          <a:pt x="843" y="137"/>
                        </a:lnTo>
                        <a:lnTo>
                          <a:pt x="826" y="142"/>
                        </a:lnTo>
                        <a:lnTo>
                          <a:pt x="809" y="150"/>
                        </a:lnTo>
                        <a:lnTo>
                          <a:pt x="792" y="156"/>
                        </a:lnTo>
                        <a:lnTo>
                          <a:pt x="775" y="160"/>
                        </a:lnTo>
                        <a:lnTo>
                          <a:pt x="758" y="166"/>
                        </a:lnTo>
                        <a:lnTo>
                          <a:pt x="741" y="172"/>
                        </a:lnTo>
                        <a:lnTo>
                          <a:pt x="722" y="176"/>
                        </a:lnTo>
                        <a:lnTo>
                          <a:pt x="704" y="182"/>
                        </a:lnTo>
                        <a:lnTo>
                          <a:pt x="687" y="186"/>
                        </a:lnTo>
                        <a:lnTo>
                          <a:pt x="668" y="191"/>
                        </a:lnTo>
                        <a:lnTo>
                          <a:pt x="649" y="195"/>
                        </a:lnTo>
                        <a:lnTo>
                          <a:pt x="630" y="199"/>
                        </a:lnTo>
                        <a:lnTo>
                          <a:pt x="611" y="204"/>
                        </a:lnTo>
                        <a:lnTo>
                          <a:pt x="590" y="208"/>
                        </a:lnTo>
                        <a:lnTo>
                          <a:pt x="570" y="214"/>
                        </a:lnTo>
                        <a:lnTo>
                          <a:pt x="550" y="218"/>
                        </a:lnTo>
                        <a:lnTo>
                          <a:pt x="528" y="223"/>
                        </a:lnTo>
                        <a:lnTo>
                          <a:pt x="503" y="236"/>
                        </a:lnTo>
                        <a:lnTo>
                          <a:pt x="480" y="249"/>
                        </a:lnTo>
                        <a:lnTo>
                          <a:pt x="456" y="262"/>
                        </a:lnTo>
                        <a:lnTo>
                          <a:pt x="436" y="275"/>
                        </a:lnTo>
                        <a:lnTo>
                          <a:pt x="414" y="287"/>
                        </a:lnTo>
                        <a:lnTo>
                          <a:pt x="395" y="298"/>
                        </a:lnTo>
                        <a:lnTo>
                          <a:pt x="376" y="310"/>
                        </a:lnTo>
                        <a:lnTo>
                          <a:pt x="359" y="322"/>
                        </a:lnTo>
                        <a:lnTo>
                          <a:pt x="341" y="332"/>
                        </a:lnTo>
                        <a:lnTo>
                          <a:pt x="325" y="341"/>
                        </a:lnTo>
                        <a:lnTo>
                          <a:pt x="309" y="351"/>
                        </a:lnTo>
                        <a:lnTo>
                          <a:pt x="293" y="359"/>
                        </a:lnTo>
                        <a:lnTo>
                          <a:pt x="279" y="368"/>
                        </a:lnTo>
                        <a:lnTo>
                          <a:pt x="264" y="375"/>
                        </a:lnTo>
                        <a:lnTo>
                          <a:pt x="250" y="383"/>
                        </a:lnTo>
                        <a:lnTo>
                          <a:pt x="236" y="389"/>
                        </a:lnTo>
                        <a:lnTo>
                          <a:pt x="222" y="394"/>
                        </a:lnTo>
                        <a:lnTo>
                          <a:pt x="209" y="399"/>
                        </a:lnTo>
                        <a:lnTo>
                          <a:pt x="196" y="403"/>
                        </a:lnTo>
                        <a:lnTo>
                          <a:pt x="181" y="406"/>
                        </a:lnTo>
                        <a:lnTo>
                          <a:pt x="168" y="409"/>
                        </a:lnTo>
                        <a:lnTo>
                          <a:pt x="155" y="412"/>
                        </a:lnTo>
                        <a:lnTo>
                          <a:pt x="142" y="412"/>
                        </a:lnTo>
                        <a:lnTo>
                          <a:pt x="127" y="412"/>
                        </a:lnTo>
                        <a:lnTo>
                          <a:pt x="113" y="412"/>
                        </a:lnTo>
                        <a:lnTo>
                          <a:pt x="98" y="410"/>
                        </a:lnTo>
                        <a:lnTo>
                          <a:pt x="83" y="408"/>
                        </a:lnTo>
                        <a:lnTo>
                          <a:pt x="69" y="403"/>
                        </a:lnTo>
                        <a:lnTo>
                          <a:pt x="53" y="399"/>
                        </a:lnTo>
                        <a:lnTo>
                          <a:pt x="35" y="394"/>
                        </a:lnTo>
                        <a:lnTo>
                          <a:pt x="19" y="387"/>
                        </a:lnTo>
                        <a:lnTo>
                          <a:pt x="0" y="380"/>
                        </a:lnTo>
                        <a:lnTo>
                          <a:pt x="16" y="370"/>
                        </a:lnTo>
                        <a:lnTo>
                          <a:pt x="31" y="359"/>
                        </a:lnTo>
                        <a:lnTo>
                          <a:pt x="47" y="348"/>
                        </a:lnTo>
                        <a:lnTo>
                          <a:pt x="62" y="339"/>
                        </a:lnTo>
                        <a:lnTo>
                          <a:pt x="78" y="329"/>
                        </a:lnTo>
                        <a:lnTo>
                          <a:pt x="94" y="319"/>
                        </a:lnTo>
                        <a:lnTo>
                          <a:pt x="110" y="310"/>
                        </a:lnTo>
                        <a:lnTo>
                          <a:pt x="126" y="301"/>
                        </a:lnTo>
                        <a:lnTo>
                          <a:pt x="140" y="292"/>
                        </a:lnTo>
                        <a:lnTo>
                          <a:pt x="156" y="284"/>
                        </a:lnTo>
                        <a:lnTo>
                          <a:pt x="172" y="275"/>
                        </a:lnTo>
                        <a:lnTo>
                          <a:pt x="187" y="268"/>
                        </a:lnTo>
                        <a:lnTo>
                          <a:pt x="201" y="259"/>
                        </a:lnTo>
                        <a:lnTo>
                          <a:pt x="216" y="252"/>
                        </a:lnTo>
                        <a:lnTo>
                          <a:pt x="231" y="246"/>
                        </a:lnTo>
                        <a:lnTo>
                          <a:pt x="245" y="239"/>
                        </a:lnTo>
                        <a:lnTo>
                          <a:pt x="258" y="233"/>
                        </a:lnTo>
                        <a:lnTo>
                          <a:pt x="271" y="227"/>
                        </a:lnTo>
                        <a:lnTo>
                          <a:pt x="283" y="221"/>
                        </a:lnTo>
                        <a:lnTo>
                          <a:pt x="295" y="215"/>
                        </a:lnTo>
                        <a:lnTo>
                          <a:pt x="306" y="211"/>
                        </a:lnTo>
                        <a:lnTo>
                          <a:pt x="317" y="207"/>
                        </a:lnTo>
                        <a:lnTo>
                          <a:pt x="327" y="202"/>
                        </a:lnTo>
                        <a:lnTo>
                          <a:pt x="335" y="198"/>
                        </a:lnTo>
                        <a:lnTo>
                          <a:pt x="343" y="195"/>
                        </a:lnTo>
                        <a:lnTo>
                          <a:pt x="350" y="192"/>
                        </a:lnTo>
                        <a:lnTo>
                          <a:pt x="356" y="189"/>
                        </a:lnTo>
                        <a:lnTo>
                          <a:pt x="362" y="188"/>
                        </a:lnTo>
                        <a:lnTo>
                          <a:pt x="366" y="186"/>
                        </a:lnTo>
                        <a:lnTo>
                          <a:pt x="368" y="185"/>
                        </a:lnTo>
                        <a:lnTo>
                          <a:pt x="370" y="183"/>
                        </a:lnTo>
                        <a:lnTo>
                          <a:pt x="370" y="18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0" bIns="-25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01" name=""/>
                  <p:cNvSpPr/>
                  <p:nvPr/>
                </p:nvSpPr>
                <p:spPr>
                  <a:xfrm>
                    <a:off x="4091400" y="5083920"/>
                    <a:ext cx="1908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336" h="170">
                        <a:moveTo>
                          <a:pt x="0" y="169"/>
                        </a:moveTo>
                        <a:lnTo>
                          <a:pt x="16" y="157"/>
                        </a:lnTo>
                        <a:lnTo>
                          <a:pt x="33" y="147"/>
                        </a:lnTo>
                        <a:lnTo>
                          <a:pt x="52" y="137"/>
                        </a:lnTo>
                        <a:lnTo>
                          <a:pt x="73" y="126"/>
                        </a:lnTo>
                        <a:lnTo>
                          <a:pt x="93" y="116"/>
                        </a:lnTo>
                        <a:lnTo>
                          <a:pt x="115" y="108"/>
                        </a:lnTo>
                        <a:lnTo>
                          <a:pt x="137" y="97"/>
                        </a:lnTo>
                        <a:lnTo>
                          <a:pt x="160" y="89"/>
                        </a:lnTo>
                        <a:lnTo>
                          <a:pt x="183" y="78"/>
                        </a:lnTo>
                        <a:lnTo>
                          <a:pt x="207" y="68"/>
                        </a:lnTo>
                        <a:lnTo>
                          <a:pt x="230" y="58"/>
                        </a:lnTo>
                        <a:lnTo>
                          <a:pt x="252" y="48"/>
                        </a:lnTo>
                        <a:lnTo>
                          <a:pt x="274" y="36"/>
                        </a:lnTo>
                        <a:lnTo>
                          <a:pt x="296" y="25"/>
                        </a:lnTo>
                        <a:lnTo>
                          <a:pt x="318" y="13"/>
                        </a:lnTo>
                        <a:lnTo>
                          <a:pt x="336" y="0"/>
                        </a:lnTo>
                        <a:lnTo>
                          <a:pt x="323" y="11"/>
                        </a:lnTo>
                        <a:lnTo>
                          <a:pt x="309" y="23"/>
                        </a:lnTo>
                        <a:lnTo>
                          <a:pt x="291" y="36"/>
                        </a:lnTo>
                        <a:lnTo>
                          <a:pt x="275" y="48"/>
                        </a:lnTo>
                        <a:lnTo>
                          <a:pt x="258" y="61"/>
                        </a:lnTo>
                        <a:lnTo>
                          <a:pt x="240" y="74"/>
                        </a:lnTo>
                        <a:lnTo>
                          <a:pt x="223" y="86"/>
                        </a:lnTo>
                        <a:lnTo>
                          <a:pt x="205" y="99"/>
                        </a:lnTo>
                        <a:lnTo>
                          <a:pt x="188" y="110"/>
                        </a:lnTo>
                        <a:lnTo>
                          <a:pt x="170" y="121"/>
                        </a:lnTo>
                        <a:lnTo>
                          <a:pt x="153" y="131"/>
                        </a:lnTo>
                        <a:lnTo>
                          <a:pt x="137" y="141"/>
                        </a:lnTo>
                        <a:lnTo>
                          <a:pt x="121" y="150"/>
                        </a:lnTo>
                        <a:lnTo>
                          <a:pt x="106" y="157"/>
                        </a:lnTo>
                        <a:lnTo>
                          <a:pt x="93" y="164"/>
                        </a:lnTo>
                        <a:lnTo>
                          <a:pt x="81" y="169"/>
                        </a:lnTo>
                        <a:lnTo>
                          <a:pt x="64" y="170"/>
                        </a:lnTo>
                        <a:lnTo>
                          <a:pt x="48" y="170"/>
                        </a:lnTo>
                        <a:lnTo>
                          <a:pt x="33" y="170"/>
                        </a:lnTo>
                        <a:lnTo>
                          <a:pt x="22" y="170"/>
                        </a:lnTo>
                        <a:lnTo>
                          <a:pt x="13" y="170"/>
                        </a:lnTo>
                        <a:lnTo>
                          <a:pt x="6" y="169"/>
                        </a:lnTo>
                        <a:lnTo>
                          <a:pt x="1" y="169"/>
                        </a:lnTo>
                        <a:lnTo>
                          <a:pt x="0" y="16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02" name=""/>
                  <p:cNvSpPr/>
                  <p:nvPr/>
                </p:nvSpPr>
                <p:spPr>
                  <a:xfrm>
                    <a:off x="4081680" y="5079960"/>
                    <a:ext cx="360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98">
                        <a:moveTo>
                          <a:pt x="12" y="98"/>
                        </a:moveTo>
                        <a:lnTo>
                          <a:pt x="20" y="93"/>
                        </a:lnTo>
                        <a:lnTo>
                          <a:pt x="29" y="89"/>
                        </a:lnTo>
                        <a:lnTo>
                          <a:pt x="36" y="83"/>
                        </a:lnTo>
                        <a:lnTo>
                          <a:pt x="44" y="77"/>
                        </a:lnTo>
                        <a:lnTo>
                          <a:pt x="49" y="71"/>
                        </a:lnTo>
                        <a:lnTo>
                          <a:pt x="55" y="64"/>
                        </a:lnTo>
                        <a:lnTo>
                          <a:pt x="60" y="58"/>
                        </a:lnTo>
                        <a:lnTo>
                          <a:pt x="64" y="51"/>
                        </a:lnTo>
                        <a:lnTo>
                          <a:pt x="65" y="44"/>
                        </a:lnTo>
                        <a:lnTo>
                          <a:pt x="65" y="36"/>
                        </a:lnTo>
                        <a:lnTo>
                          <a:pt x="65" y="31"/>
                        </a:lnTo>
                        <a:lnTo>
                          <a:pt x="64" y="23"/>
                        </a:lnTo>
                        <a:lnTo>
                          <a:pt x="60" y="17"/>
                        </a:lnTo>
                        <a:lnTo>
                          <a:pt x="55" y="10"/>
                        </a:lnTo>
                        <a:lnTo>
                          <a:pt x="48" y="6"/>
                        </a:lnTo>
                        <a:lnTo>
                          <a:pt x="38" y="0"/>
                        </a:lnTo>
                        <a:lnTo>
                          <a:pt x="29" y="7"/>
                        </a:lnTo>
                        <a:lnTo>
                          <a:pt x="20" y="15"/>
                        </a:lnTo>
                        <a:lnTo>
                          <a:pt x="14" y="20"/>
                        </a:lnTo>
                        <a:lnTo>
                          <a:pt x="9" y="23"/>
                        </a:lnTo>
                        <a:lnTo>
                          <a:pt x="4" y="28"/>
                        </a:lnTo>
                        <a:lnTo>
                          <a:pt x="3" y="31"/>
                        </a:lnTo>
                        <a:lnTo>
                          <a:pt x="0" y="32"/>
                        </a:lnTo>
                        <a:lnTo>
                          <a:pt x="0" y="32"/>
                        </a:lnTo>
                        <a:lnTo>
                          <a:pt x="12" y="39"/>
                        </a:lnTo>
                        <a:lnTo>
                          <a:pt x="19" y="48"/>
                        </a:lnTo>
                        <a:lnTo>
                          <a:pt x="25" y="55"/>
                        </a:lnTo>
                        <a:lnTo>
                          <a:pt x="28" y="63"/>
                        </a:lnTo>
                        <a:lnTo>
                          <a:pt x="28" y="71"/>
                        </a:lnTo>
                        <a:lnTo>
                          <a:pt x="26" y="79"/>
                        </a:lnTo>
                        <a:lnTo>
                          <a:pt x="20" y="87"/>
                        </a:lnTo>
                        <a:lnTo>
                          <a:pt x="12" y="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03" name=""/>
                  <p:cNvSpPr/>
                  <p:nvPr/>
                </p:nvSpPr>
                <p:spPr>
                  <a:xfrm>
                    <a:off x="4037400" y="5108040"/>
                    <a:ext cx="5760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1010" h="244">
                        <a:moveTo>
                          <a:pt x="86" y="0"/>
                        </a:moveTo>
                        <a:lnTo>
                          <a:pt x="102" y="8"/>
                        </a:lnTo>
                        <a:lnTo>
                          <a:pt x="120" y="17"/>
                        </a:lnTo>
                        <a:lnTo>
                          <a:pt x="140" y="24"/>
                        </a:lnTo>
                        <a:lnTo>
                          <a:pt x="160" y="32"/>
                        </a:lnTo>
                        <a:lnTo>
                          <a:pt x="181" y="40"/>
                        </a:lnTo>
                        <a:lnTo>
                          <a:pt x="204" y="48"/>
                        </a:lnTo>
                        <a:lnTo>
                          <a:pt x="227" y="55"/>
                        </a:lnTo>
                        <a:lnTo>
                          <a:pt x="251" y="62"/>
                        </a:lnTo>
                        <a:lnTo>
                          <a:pt x="277" y="70"/>
                        </a:lnTo>
                        <a:lnTo>
                          <a:pt x="302" y="77"/>
                        </a:lnTo>
                        <a:lnTo>
                          <a:pt x="329" y="83"/>
                        </a:lnTo>
                        <a:lnTo>
                          <a:pt x="356" y="90"/>
                        </a:lnTo>
                        <a:lnTo>
                          <a:pt x="383" y="96"/>
                        </a:lnTo>
                        <a:lnTo>
                          <a:pt x="411" y="102"/>
                        </a:lnTo>
                        <a:lnTo>
                          <a:pt x="439" y="109"/>
                        </a:lnTo>
                        <a:lnTo>
                          <a:pt x="468" y="115"/>
                        </a:lnTo>
                        <a:lnTo>
                          <a:pt x="496" y="121"/>
                        </a:lnTo>
                        <a:lnTo>
                          <a:pt x="525" y="125"/>
                        </a:lnTo>
                        <a:lnTo>
                          <a:pt x="552" y="131"/>
                        </a:lnTo>
                        <a:lnTo>
                          <a:pt x="581" y="137"/>
                        </a:lnTo>
                        <a:lnTo>
                          <a:pt x="609" y="141"/>
                        </a:lnTo>
                        <a:lnTo>
                          <a:pt x="638" y="145"/>
                        </a:lnTo>
                        <a:lnTo>
                          <a:pt x="666" y="151"/>
                        </a:lnTo>
                        <a:lnTo>
                          <a:pt x="692" y="154"/>
                        </a:lnTo>
                        <a:lnTo>
                          <a:pt x="718" y="158"/>
                        </a:lnTo>
                        <a:lnTo>
                          <a:pt x="746" y="163"/>
                        </a:lnTo>
                        <a:lnTo>
                          <a:pt x="771" y="166"/>
                        </a:lnTo>
                        <a:lnTo>
                          <a:pt x="796" y="169"/>
                        </a:lnTo>
                        <a:lnTo>
                          <a:pt x="819" y="173"/>
                        </a:lnTo>
                        <a:lnTo>
                          <a:pt x="842" y="174"/>
                        </a:lnTo>
                        <a:lnTo>
                          <a:pt x="864" y="177"/>
                        </a:lnTo>
                        <a:lnTo>
                          <a:pt x="886" y="180"/>
                        </a:lnTo>
                        <a:lnTo>
                          <a:pt x="870" y="180"/>
                        </a:lnTo>
                        <a:lnTo>
                          <a:pt x="855" y="180"/>
                        </a:lnTo>
                        <a:lnTo>
                          <a:pt x="839" y="179"/>
                        </a:lnTo>
                        <a:lnTo>
                          <a:pt x="825" y="179"/>
                        </a:lnTo>
                        <a:lnTo>
                          <a:pt x="810" y="179"/>
                        </a:lnTo>
                        <a:lnTo>
                          <a:pt x="796" y="179"/>
                        </a:lnTo>
                        <a:lnTo>
                          <a:pt x="783" y="177"/>
                        </a:lnTo>
                        <a:lnTo>
                          <a:pt x="771" y="176"/>
                        </a:lnTo>
                        <a:lnTo>
                          <a:pt x="759" y="176"/>
                        </a:lnTo>
                        <a:lnTo>
                          <a:pt x="749" y="176"/>
                        </a:lnTo>
                        <a:lnTo>
                          <a:pt x="740" y="176"/>
                        </a:lnTo>
                        <a:lnTo>
                          <a:pt x="732" y="174"/>
                        </a:lnTo>
                        <a:lnTo>
                          <a:pt x="726" y="174"/>
                        </a:lnTo>
                        <a:lnTo>
                          <a:pt x="720" y="174"/>
                        </a:lnTo>
                        <a:lnTo>
                          <a:pt x="718" y="174"/>
                        </a:lnTo>
                        <a:lnTo>
                          <a:pt x="717" y="174"/>
                        </a:lnTo>
                        <a:lnTo>
                          <a:pt x="732" y="180"/>
                        </a:lnTo>
                        <a:lnTo>
                          <a:pt x="748" y="186"/>
                        </a:lnTo>
                        <a:lnTo>
                          <a:pt x="764" y="193"/>
                        </a:lnTo>
                        <a:lnTo>
                          <a:pt x="781" y="199"/>
                        </a:lnTo>
                        <a:lnTo>
                          <a:pt x="799" y="205"/>
                        </a:lnTo>
                        <a:lnTo>
                          <a:pt x="818" y="211"/>
                        </a:lnTo>
                        <a:lnTo>
                          <a:pt x="836" y="217"/>
                        </a:lnTo>
                        <a:lnTo>
                          <a:pt x="855" y="223"/>
                        </a:lnTo>
                        <a:lnTo>
                          <a:pt x="876" y="227"/>
                        </a:lnTo>
                        <a:lnTo>
                          <a:pt x="895" y="231"/>
                        </a:lnTo>
                        <a:lnTo>
                          <a:pt x="914" y="234"/>
                        </a:lnTo>
                        <a:lnTo>
                          <a:pt x="934" y="239"/>
                        </a:lnTo>
                        <a:lnTo>
                          <a:pt x="953" y="241"/>
                        </a:lnTo>
                        <a:lnTo>
                          <a:pt x="973" y="243"/>
                        </a:lnTo>
                        <a:lnTo>
                          <a:pt x="991" y="244"/>
                        </a:lnTo>
                        <a:lnTo>
                          <a:pt x="1010" y="244"/>
                        </a:lnTo>
                        <a:lnTo>
                          <a:pt x="994" y="244"/>
                        </a:lnTo>
                        <a:lnTo>
                          <a:pt x="973" y="243"/>
                        </a:lnTo>
                        <a:lnTo>
                          <a:pt x="950" y="241"/>
                        </a:lnTo>
                        <a:lnTo>
                          <a:pt x="925" y="239"/>
                        </a:lnTo>
                        <a:lnTo>
                          <a:pt x="898" y="234"/>
                        </a:lnTo>
                        <a:lnTo>
                          <a:pt x="869" y="230"/>
                        </a:lnTo>
                        <a:lnTo>
                          <a:pt x="836" y="225"/>
                        </a:lnTo>
                        <a:lnTo>
                          <a:pt x="804" y="220"/>
                        </a:lnTo>
                        <a:lnTo>
                          <a:pt x="769" y="214"/>
                        </a:lnTo>
                        <a:lnTo>
                          <a:pt x="734" y="206"/>
                        </a:lnTo>
                        <a:lnTo>
                          <a:pt x="697" y="201"/>
                        </a:lnTo>
                        <a:lnTo>
                          <a:pt x="659" y="192"/>
                        </a:lnTo>
                        <a:lnTo>
                          <a:pt x="621" y="185"/>
                        </a:lnTo>
                        <a:lnTo>
                          <a:pt x="581" y="176"/>
                        </a:lnTo>
                        <a:lnTo>
                          <a:pt x="542" y="167"/>
                        </a:lnTo>
                        <a:lnTo>
                          <a:pt x="503" y="158"/>
                        </a:lnTo>
                        <a:lnTo>
                          <a:pt x="463" y="150"/>
                        </a:lnTo>
                        <a:lnTo>
                          <a:pt x="424" y="139"/>
                        </a:lnTo>
                        <a:lnTo>
                          <a:pt x="385" y="131"/>
                        </a:lnTo>
                        <a:lnTo>
                          <a:pt x="345" y="121"/>
                        </a:lnTo>
                        <a:lnTo>
                          <a:pt x="309" y="110"/>
                        </a:lnTo>
                        <a:lnTo>
                          <a:pt x="273" y="102"/>
                        </a:lnTo>
                        <a:lnTo>
                          <a:pt x="236" y="91"/>
                        </a:lnTo>
                        <a:lnTo>
                          <a:pt x="203" y="83"/>
                        </a:lnTo>
                        <a:lnTo>
                          <a:pt x="169" y="72"/>
                        </a:lnTo>
                        <a:lnTo>
                          <a:pt x="139" y="62"/>
                        </a:lnTo>
                        <a:lnTo>
                          <a:pt x="109" y="54"/>
                        </a:lnTo>
                        <a:lnTo>
                          <a:pt x="83" y="45"/>
                        </a:lnTo>
                        <a:lnTo>
                          <a:pt x="58" y="36"/>
                        </a:lnTo>
                        <a:lnTo>
                          <a:pt x="37" y="27"/>
                        </a:lnTo>
                        <a:lnTo>
                          <a:pt x="16" y="19"/>
                        </a:lnTo>
                        <a:lnTo>
                          <a:pt x="0" y="11"/>
                        </a:lnTo>
                        <a:lnTo>
                          <a:pt x="9" y="11"/>
                        </a:lnTo>
                        <a:lnTo>
                          <a:pt x="18" y="11"/>
                        </a:lnTo>
                        <a:lnTo>
                          <a:pt x="25" y="10"/>
                        </a:lnTo>
                        <a:lnTo>
                          <a:pt x="34" y="10"/>
                        </a:lnTo>
                        <a:lnTo>
                          <a:pt x="41" y="8"/>
                        </a:lnTo>
                        <a:lnTo>
                          <a:pt x="48" y="7"/>
                        </a:lnTo>
                        <a:lnTo>
                          <a:pt x="56" y="7"/>
                        </a:lnTo>
                        <a:lnTo>
                          <a:pt x="61" y="5"/>
                        </a:lnTo>
                        <a:lnTo>
                          <a:pt x="67" y="5"/>
                        </a:lnTo>
                        <a:lnTo>
                          <a:pt x="72" y="4"/>
                        </a:lnTo>
                        <a:lnTo>
                          <a:pt x="76" y="3"/>
                        </a:lnTo>
                        <a:lnTo>
                          <a:pt x="79" y="3"/>
                        </a:lnTo>
                        <a:lnTo>
                          <a:pt x="82" y="1"/>
                        </a:lnTo>
                        <a:lnTo>
                          <a:pt x="85" y="1"/>
                        </a:lnTo>
                        <a:lnTo>
                          <a:pt x="85" y="0"/>
                        </a:lnTo>
                        <a:lnTo>
                          <a:pt x="8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04" name=""/>
                  <p:cNvSpPr/>
                  <p:nvPr/>
                </p:nvSpPr>
                <p:spPr>
                  <a:xfrm>
                    <a:off x="4056480" y="5106960"/>
                    <a:ext cx="374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653" h="93">
                        <a:moveTo>
                          <a:pt x="38" y="65"/>
                        </a:moveTo>
                        <a:lnTo>
                          <a:pt x="57" y="61"/>
                        </a:lnTo>
                        <a:lnTo>
                          <a:pt x="77" y="57"/>
                        </a:lnTo>
                        <a:lnTo>
                          <a:pt x="97" y="54"/>
                        </a:lnTo>
                        <a:lnTo>
                          <a:pt x="116" y="51"/>
                        </a:lnTo>
                        <a:lnTo>
                          <a:pt x="137" y="48"/>
                        </a:lnTo>
                        <a:lnTo>
                          <a:pt x="157" y="45"/>
                        </a:lnTo>
                        <a:lnTo>
                          <a:pt x="178" y="42"/>
                        </a:lnTo>
                        <a:lnTo>
                          <a:pt x="198" y="41"/>
                        </a:lnTo>
                        <a:lnTo>
                          <a:pt x="220" y="39"/>
                        </a:lnTo>
                        <a:lnTo>
                          <a:pt x="240" y="38"/>
                        </a:lnTo>
                        <a:lnTo>
                          <a:pt x="261" y="38"/>
                        </a:lnTo>
                        <a:lnTo>
                          <a:pt x="281" y="36"/>
                        </a:lnTo>
                        <a:lnTo>
                          <a:pt x="301" y="36"/>
                        </a:lnTo>
                        <a:lnTo>
                          <a:pt x="322" y="36"/>
                        </a:lnTo>
                        <a:lnTo>
                          <a:pt x="344" y="38"/>
                        </a:lnTo>
                        <a:lnTo>
                          <a:pt x="364" y="39"/>
                        </a:lnTo>
                        <a:lnTo>
                          <a:pt x="385" y="39"/>
                        </a:lnTo>
                        <a:lnTo>
                          <a:pt x="403" y="41"/>
                        </a:lnTo>
                        <a:lnTo>
                          <a:pt x="424" y="44"/>
                        </a:lnTo>
                        <a:lnTo>
                          <a:pt x="443" y="45"/>
                        </a:lnTo>
                        <a:lnTo>
                          <a:pt x="462" y="48"/>
                        </a:lnTo>
                        <a:lnTo>
                          <a:pt x="482" y="51"/>
                        </a:lnTo>
                        <a:lnTo>
                          <a:pt x="501" y="54"/>
                        </a:lnTo>
                        <a:lnTo>
                          <a:pt x="519" y="57"/>
                        </a:lnTo>
                        <a:lnTo>
                          <a:pt x="538" y="61"/>
                        </a:lnTo>
                        <a:lnTo>
                          <a:pt x="555" y="64"/>
                        </a:lnTo>
                        <a:lnTo>
                          <a:pt x="572" y="68"/>
                        </a:lnTo>
                        <a:lnTo>
                          <a:pt x="590" y="73"/>
                        </a:lnTo>
                        <a:lnTo>
                          <a:pt x="606" y="77"/>
                        </a:lnTo>
                        <a:lnTo>
                          <a:pt x="622" y="83"/>
                        </a:lnTo>
                        <a:lnTo>
                          <a:pt x="637" y="87"/>
                        </a:lnTo>
                        <a:lnTo>
                          <a:pt x="653" y="93"/>
                        </a:lnTo>
                        <a:lnTo>
                          <a:pt x="632" y="86"/>
                        </a:lnTo>
                        <a:lnTo>
                          <a:pt x="612" y="78"/>
                        </a:lnTo>
                        <a:lnTo>
                          <a:pt x="593" y="73"/>
                        </a:lnTo>
                        <a:lnTo>
                          <a:pt x="574" y="65"/>
                        </a:lnTo>
                        <a:lnTo>
                          <a:pt x="555" y="60"/>
                        </a:lnTo>
                        <a:lnTo>
                          <a:pt x="538" y="54"/>
                        </a:lnTo>
                        <a:lnTo>
                          <a:pt x="519" y="48"/>
                        </a:lnTo>
                        <a:lnTo>
                          <a:pt x="501" y="42"/>
                        </a:lnTo>
                        <a:lnTo>
                          <a:pt x="484" y="38"/>
                        </a:lnTo>
                        <a:lnTo>
                          <a:pt x="466" y="33"/>
                        </a:lnTo>
                        <a:lnTo>
                          <a:pt x="449" y="27"/>
                        </a:lnTo>
                        <a:lnTo>
                          <a:pt x="431" y="25"/>
                        </a:lnTo>
                        <a:lnTo>
                          <a:pt x="414" y="20"/>
                        </a:lnTo>
                        <a:lnTo>
                          <a:pt x="395" y="16"/>
                        </a:lnTo>
                        <a:lnTo>
                          <a:pt x="377" y="13"/>
                        </a:lnTo>
                        <a:lnTo>
                          <a:pt x="358" y="10"/>
                        </a:lnTo>
                        <a:lnTo>
                          <a:pt x="341" y="7"/>
                        </a:lnTo>
                        <a:lnTo>
                          <a:pt x="322" y="6"/>
                        </a:lnTo>
                        <a:lnTo>
                          <a:pt x="301" y="3"/>
                        </a:lnTo>
                        <a:lnTo>
                          <a:pt x="283" y="1"/>
                        </a:lnTo>
                        <a:lnTo>
                          <a:pt x="262" y="0"/>
                        </a:lnTo>
                        <a:lnTo>
                          <a:pt x="242" y="0"/>
                        </a:lnTo>
                        <a:lnTo>
                          <a:pt x="221" y="0"/>
                        </a:lnTo>
                        <a:lnTo>
                          <a:pt x="199" y="0"/>
                        </a:lnTo>
                        <a:lnTo>
                          <a:pt x="178" y="0"/>
                        </a:lnTo>
                        <a:lnTo>
                          <a:pt x="154" y="1"/>
                        </a:lnTo>
                        <a:lnTo>
                          <a:pt x="131" y="3"/>
                        </a:lnTo>
                        <a:lnTo>
                          <a:pt x="106" y="4"/>
                        </a:lnTo>
                        <a:lnTo>
                          <a:pt x="80" y="7"/>
                        </a:lnTo>
                        <a:lnTo>
                          <a:pt x="55" y="10"/>
                        </a:lnTo>
                        <a:lnTo>
                          <a:pt x="28" y="13"/>
                        </a:lnTo>
                        <a:lnTo>
                          <a:pt x="0" y="17"/>
                        </a:lnTo>
                        <a:lnTo>
                          <a:pt x="7" y="25"/>
                        </a:lnTo>
                        <a:lnTo>
                          <a:pt x="14" y="33"/>
                        </a:lnTo>
                        <a:lnTo>
                          <a:pt x="22" y="42"/>
                        </a:lnTo>
                        <a:lnTo>
                          <a:pt x="28" y="49"/>
                        </a:lnTo>
                        <a:lnTo>
                          <a:pt x="32" y="55"/>
                        </a:lnTo>
                        <a:lnTo>
                          <a:pt x="35" y="61"/>
                        </a:lnTo>
                        <a:lnTo>
                          <a:pt x="38" y="64"/>
                        </a:lnTo>
                        <a:lnTo>
                          <a:pt x="38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05" name=""/>
                  <p:cNvSpPr/>
                  <p:nvPr/>
                </p:nvSpPr>
                <p:spPr>
                  <a:xfrm>
                    <a:off x="4072680" y="5091480"/>
                    <a:ext cx="10116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761" h="901">
                        <a:moveTo>
                          <a:pt x="537" y="0"/>
                        </a:moveTo>
                        <a:lnTo>
                          <a:pt x="544" y="3"/>
                        </a:lnTo>
                        <a:lnTo>
                          <a:pt x="550" y="6"/>
                        </a:lnTo>
                        <a:lnTo>
                          <a:pt x="558" y="10"/>
                        </a:lnTo>
                        <a:lnTo>
                          <a:pt x="563" y="13"/>
                        </a:lnTo>
                        <a:lnTo>
                          <a:pt x="571" y="17"/>
                        </a:lnTo>
                        <a:lnTo>
                          <a:pt x="579" y="22"/>
                        </a:lnTo>
                        <a:lnTo>
                          <a:pt x="587" y="26"/>
                        </a:lnTo>
                        <a:lnTo>
                          <a:pt x="595" y="29"/>
                        </a:lnTo>
                        <a:lnTo>
                          <a:pt x="604" y="33"/>
                        </a:lnTo>
                        <a:lnTo>
                          <a:pt x="613" y="38"/>
                        </a:lnTo>
                        <a:lnTo>
                          <a:pt x="623" y="41"/>
                        </a:lnTo>
                        <a:lnTo>
                          <a:pt x="632" y="45"/>
                        </a:lnTo>
                        <a:lnTo>
                          <a:pt x="644" y="48"/>
                        </a:lnTo>
                        <a:lnTo>
                          <a:pt x="654" y="51"/>
                        </a:lnTo>
                        <a:lnTo>
                          <a:pt x="665" y="54"/>
                        </a:lnTo>
                        <a:lnTo>
                          <a:pt x="678" y="57"/>
                        </a:lnTo>
                        <a:lnTo>
                          <a:pt x="692" y="58"/>
                        </a:lnTo>
                        <a:lnTo>
                          <a:pt x="705" y="60"/>
                        </a:lnTo>
                        <a:lnTo>
                          <a:pt x="719" y="60"/>
                        </a:lnTo>
                        <a:lnTo>
                          <a:pt x="734" y="61"/>
                        </a:lnTo>
                        <a:lnTo>
                          <a:pt x="750" y="61"/>
                        </a:lnTo>
                        <a:lnTo>
                          <a:pt x="766" y="60"/>
                        </a:lnTo>
                        <a:lnTo>
                          <a:pt x="783" y="58"/>
                        </a:lnTo>
                        <a:lnTo>
                          <a:pt x="801" y="57"/>
                        </a:lnTo>
                        <a:lnTo>
                          <a:pt x="820" y="54"/>
                        </a:lnTo>
                        <a:lnTo>
                          <a:pt x="840" y="51"/>
                        </a:lnTo>
                        <a:lnTo>
                          <a:pt x="861" y="46"/>
                        </a:lnTo>
                        <a:lnTo>
                          <a:pt x="882" y="41"/>
                        </a:lnTo>
                        <a:lnTo>
                          <a:pt x="904" y="35"/>
                        </a:lnTo>
                        <a:lnTo>
                          <a:pt x="928" y="28"/>
                        </a:lnTo>
                        <a:lnTo>
                          <a:pt x="952" y="20"/>
                        </a:lnTo>
                        <a:lnTo>
                          <a:pt x="979" y="10"/>
                        </a:lnTo>
                        <a:lnTo>
                          <a:pt x="971" y="20"/>
                        </a:lnTo>
                        <a:lnTo>
                          <a:pt x="966" y="29"/>
                        </a:lnTo>
                        <a:lnTo>
                          <a:pt x="961" y="38"/>
                        </a:lnTo>
                        <a:lnTo>
                          <a:pt x="958" y="45"/>
                        </a:lnTo>
                        <a:lnTo>
                          <a:pt x="957" y="51"/>
                        </a:lnTo>
                        <a:lnTo>
                          <a:pt x="957" y="55"/>
                        </a:lnTo>
                        <a:lnTo>
                          <a:pt x="957" y="58"/>
                        </a:lnTo>
                        <a:lnTo>
                          <a:pt x="957" y="60"/>
                        </a:lnTo>
                        <a:lnTo>
                          <a:pt x="967" y="60"/>
                        </a:lnTo>
                        <a:lnTo>
                          <a:pt x="979" y="61"/>
                        </a:lnTo>
                        <a:lnTo>
                          <a:pt x="992" y="64"/>
                        </a:lnTo>
                        <a:lnTo>
                          <a:pt x="1006" y="67"/>
                        </a:lnTo>
                        <a:lnTo>
                          <a:pt x="1021" y="70"/>
                        </a:lnTo>
                        <a:lnTo>
                          <a:pt x="1038" y="74"/>
                        </a:lnTo>
                        <a:lnTo>
                          <a:pt x="1056" y="80"/>
                        </a:lnTo>
                        <a:lnTo>
                          <a:pt x="1073" y="86"/>
                        </a:lnTo>
                        <a:lnTo>
                          <a:pt x="1092" y="93"/>
                        </a:lnTo>
                        <a:lnTo>
                          <a:pt x="1113" y="100"/>
                        </a:lnTo>
                        <a:lnTo>
                          <a:pt x="1133" y="109"/>
                        </a:lnTo>
                        <a:lnTo>
                          <a:pt x="1152" y="118"/>
                        </a:lnTo>
                        <a:lnTo>
                          <a:pt x="1174" y="127"/>
                        </a:lnTo>
                        <a:lnTo>
                          <a:pt x="1194" y="137"/>
                        </a:lnTo>
                        <a:lnTo>
                          <a:pt x="1216" y="147"/>
                        </a:lnTo>
                        <a:lnTo>
                          <a:pt x="1238" y="157"/>
                        </a:lnTo>
                        <a:lnTo>
                          <a:pt x="1258" y="169"/>
                        </a:lnTo>
                        <a:lnTo>
                          <a:pt x="1280" y="180"/>
                        </a:lnTo>
                        <a:lnTo>
                          <a:pt x="1302" y="194"/>
                        </a:lnTo>
                        <a:lnTo>
                          <a:pt x="1322" y="205"/>
                        </a:lnTo>
                        <a:lnTo>
                          <a:pt x="1343" y="218"/>
                        </a:lnTo>
                        <a:lnTo>
                          <a:pt x="1362" y="231"/>
                        </a:lnTo>
                        <a:lnTo>
                          <a:pt x="1382" y="245"/>
                        </a:lnTo>
                        <a:lnTo>
                          <a:pt x="1400" y="258"/>
                        </a:lnTo>
                        <a:lnTo>
                          <a:pt x="1417" y="272"/>
                        </a:lnTo>
                        <a:lnTo>
                          <a:pt x="1435" y="287"/>
                        </a:lnTo>
                        <a:lnTo>
                          <a:pt x="1451" y="301"/>
                        </a:lnTo>
                        <a:lnTo>
                          <a:pt x="1465" y="316"/>
                        </a:lnTo>
                        <a:lnTo>
                          <a:pt x="1478" y="331"/>
                        </a:lnTo>
                        <a:lnTo>
                          <a:pt x="1492" y="345"/>
                        </a:lnTo>
                        <a:lnTo>
                          <a:pt x="1502" y="360"/>
                        </a:lnTo>
                        <a:lnTo>
                          <a:pt x="1512" y="374"/>
                        </a:lnTo>
                        <a:lnTo>
                          <a:pt x="1508" y="370"/>
                        </a:lnTo>
                        <a:lnTo>
                          <a:pt x="1500" y="364"/>
                        </a:lnTo>
                        <a:lnTo>
                          <a:pt x="1493" y="357"/>
                        </a:lnTo>
                        <a:lnTo>
                          <a:pt x="1484" y="349"/>
                        </a:lnTo>
                        <a:lnTo>
                          <a:pt x="1474" y="341"/>
                        </a:lnTo>
                        <a:lnTo>
                          <a:pt x="1462" y="331"/>
                        </a:lnTo>
                        <a:lnTo>
                          <a:pt x="1449" y="322"/>
                        </a:lnTo>
                        <a:lnTo>
                          <a:pt x="1436" y="312"/>
                        </a:lnTo>
                        <a:lnTo>
                          <a:pt x="1420" y="300"/>
                        </a:lnTo>
                        <a:lnTo>
                          <a:pt x="1404" y="290"/>
                        </a:lnTo>
                        <a:lnTo>
                          <a:pt x="1387" y="278"/>
                        </a:lnTo>
                        <a:lnTo>
                          <a:pt x="1368" y="266"/>
                        </a:lnTo>
                        <a:lnTo>
                          <a:pt x="1349" y="255"/>
                        </a:lnTo>
                        <a:lnTo>
                          <a:pt x="1327" y="242"/>
                        </a:lnTo>
                        <a:lnTo>
                          <a:pt x="1306" y="230"/>
                        </a:lnTo>
                        <a:lnTo>
                          <a:pt x="1283" y="218"/>
                        </a:lnTo>
                        <a:lnTo>
                          <a:pt x="1261" y="207"/>
                        </a:lnTo>
                        <a:lnTo>
                          <a:pt x="1237" y="195"/>
                        </a:lnTo>
                        <a:lnTo>
                          <a:pt x="1213" y="183"/>
                        </a:lnTo>
                        <a:lnTo>
                          <a:pt x="1187" y="172"/>
                        </a:lnTo>
                        <a:lnTo>
                          <a:pt x="1162" y="162"/>
                        </a:lnTo>
                        <a:lnTo>
                          <a:pt x="1136" y="151"/>
                        </a:lnTo>
                        <a:lnTo>
                          <a:pt x="1108" y="141"/>
                        </a:lnTo>
                        <a:lnTo>
                          <a:pt x="1082" y="131"/>
                        </a:lnTo>
                        <a:lnTo>
                          <a:pt x="1054" y="122"/>
                        </a:lnTo>
                        <a:lnTo>
                          <a:pt x="1025" y="115"/>
                        </a:lnTo>
                        <a:lnTo>
                          <a:pt x="998" y="108"/>
                        </a:lnTo>
                        <a:lnTo>
                          <a:pt x="968" y="102"/>
                        </a:lnTo>
                        <a:lnTo>
                          <a:pt x="939" y="96"/>
                        </a:lnTo>
                        <a:lnTo>
                          <a:pt x="912" y="92"/>
                        </a:lnTo>
                        <a:lnTo>
                          <a:pt x="882" y="89"/>
                        </a:lnTo>
                        <a:lnTo>
                          <a:pt x="853" y="86"/>
                        </a:lnTo>
                        <a:lnTo>
                          <a:pt x="865" y="92"/>
                        </a:lnTo>
                        <a:lnTo>
                          <a:pt x="880" y="99"/>
                        </a:lnTo>
                        <a:lnTo>
                          <a:pt x="899" y="105"/>
                        </a:lnTo>
                        <a:lnTo>
                          <a:pt x="917" y="113"/>
                        </a:lnTo>
                        <a:lnTo>
                          <a:pt x="941" y="122"/>
                        </a:lnTo>
                        <a:lnTo>
                          <a:pt x="966" y="131"/>
                        </a:lnTo>
                        <a:lnTo>
                          <a:pt x="992" y="141"/>
                        </a:lnTo>
                        <a:lnTo>
                          <a:pt x="1019" y="153"/>
                        </a:lnTo>
                        <a:lnTo>
                          <a:pt x="1050" y="164"/>
                        </a:lnTo>
                        <a:lnTo>
                          <a:pt x="1082" y="178"/>
                        </a:lnTo>
                        <a:lnTo>
                          <a:pt x="1114" y="191"/>
                        </a:lnTo>
                        <a:lnTo>
                          <a:pt x="1148" y="207"/>
                        </a:lnTo>
                        <a:lnTo>
                          <a:pt x="1181" y="223"/>
                        </a:lnTo>
                        <a:lnTo>
                          <a:pt x="1218" y="239"/>
                        </a:lnTo>
                        <a:lnTo>
                          <a:pt x="1253" y="256"/>
                        </a:lnTo>
                        <a:lnTo>
                          <a:pt x="1289" y="275"/>
                        </a:lnTo>
                        <a:lnTo>
                          <a:pt x="1325" y="294"/>
                        </a:lnTo>
                        <a:lnTo>
                          <a:pt x="1360" y="314"/>
                        </a:lnTo>
                        <a:lnTo>
                          <a:pt x="1397" y="336"/>
                        </a:lnTo>
                        <a:lnTo>
                          <a:pt x="1432" y="358"/>
                        </a:lnTo>
                        <a:lnTo>
                          <a:pt x="1467" y="381"/>
                        </a:lnTo>
                        <a:lnTo>
                          <a:pt x="1502" y="406"/>
                        </a:lnTo>
                        <a:lnTo>
                          <a:pt x="1534" y="432"/>
                        </a:lnTo>
                        <a:lnTo>
                          <a:pt x="1566" y="459"/>
                        </a:lnTo>
                        <a:lnTo>
                          <a:pt x="1596" y="486"/>
                        </a:lnTo>
                        <a:lnTo>
                          <a:pt x="1627" y="515"/>
                        </a:lnTo>
                        <a:lnTo>
                          <a:pt x="1655" y="545"/>
                        </a:lnTo>
                        <a:lnTo>
                          <a:pt x="1679" y="577"/>
                        </a:lnTo>
                        <a:lnTo>
                          <a:pt x="1704" y="607"/>
                        </a:lnTo>
                        <a:lnTo>
                          <a:pt x="1725" y="641"/>
                        </a:lnTo>
                        <a:lnTo>
                          <a:pt x="1744" y="676"/>
                        </a:lnTo>
                        <a:lnTo>
                          <a:pt x="1761" y="711"/>
                        </a:lnTo>
                        <a:lnTo>
                          <a:pt x="1748" y="695"/>
                        </a:lnTo>
                        <a:lnTo>
                          <a:pt x="1735" y="677"/>
                        </a:lnTo>
                        <a:lnTo>
                          <a:pt x="1722" y="660"/>
                        </a:lnTo>
                        <a:lnTo>
                          <a:pt x="1710" y="644"/>
                        </a:lnTo>
                        <a:lnTo>
                          <a:pt x="1697" y="626"/>
                        </a:lnTo>
                        <a:lnTo>
                          <a:pt x="1684" y="610"/>
                        </a:lnTo>
                        <a:lnTo>
                          <a:pt x="1671" y="596"/>
                        </a:lnTo>
                        <a:lnTo>
                          <a:pt x="1658" y="580"/>
                        </a:lnTo>
                        <a:lnTo>
                          <a:pt x="1644" y="566"/>
                        </a:lnTo>
                        <a:lnTo>
                          <a:pt x="1630" y="553"/>
                        </a:lnTo>
                        <a:lnTo>
                          <a:pt x="1617" y="540"/>
                        </a:lnTo>
                        <a:lnTo>
                          <a:pt x="1602" y="529"/>
                        </a:lnTo>
                        <a:lnTo>
                          <a:pt x="1588" y="518"/>
                        </a:lnTo>
                        <a:lnTo>
                          <a:pt x="1572" y="510"/>
                        </a:lnTo>
                        <a:lnTo>
                          <a:pt x="1556" y="501"/>
                        </a:lnTo>
                        <a:lnTo>
                          <a:pt x="1538" y="494"/>
                        </a:lnTo>
                        <a:lnTo>
                          <a:pt x="1550" y="504"/>
                        </a:lnTo>
                        <a:lnTo>
                          <a:pt x="1559" y="511"/>
                        </a:lnTo>
                        <a:lnTo>
                          <a:pt x="1566" y="520"/>
                        </a:lnTo>
                        <a:lnTo>
                          <a:pt x="1572" y="527"/>
                        </a:lnTo>
                        <a:lnTo>
                          <a:pt x="1576" y="534"/>
                        </a:lnTo>
                        <a:lnTo>
                          <a:pt x="1582" y="542"/>
                        </a:lnTo>
                        <a:lnTo>
                          <a:pt x="1586" y="550"/>
                        </a:lnTo>
                        <a:lnTo>
                          <a:pt x="1592" y="559"/>
                        </a:lnTo>
                        <a:lnTo>
                          <a:pt x="1582" y="550"/>
                        </a:lnTo>
                        <a:lnTo>
                          <a:pt x="1573" y="543"/>
                        </a:lnTo>
                        <a:lnTo>
                          <a:pt x="1563" y="536"/>
                        </a:lnTo>
                        <a:lnTo>
                          <a:pt x="1553" y="530"/>
                        </a:lnTo>
                        <a:lnTo>
                          <a:pt x="1544" y="524"/>
                        </a:lnTo>
                        <a:lnTo>
                          <a:pt x="1535" y="520"/>
                        </a:lnTo>
                        <a:lnTo>
                          <a:pt x="1526" y="515"/>
                        </a:lnTo>
                        <a:lnTo>
                          <a:pt x="1516" y="511"/>
                        </a:lnTo>
                        <a:lnTo>
                          <a:pt x="1508" y="510"/>
                        </a:lnTo>
                        <a:lnTo>
                          <a:pt x="1499" y="507"/>
                        </a:lnTo>
                        <a:lnTo>
                          <a:pt x="1489" y="505"/>
                        </a:lnTo>
                        <a:lnTo>
                          <a:pt x="1480" y="504"/>
                        </a:lnTo>
                        <a:lnTo>
                          <a:pt x="1470" y="504"/>
                        </a:lnTo>
                        <a:lnTo>
                          <a:pt x="1461" y="504"/>
                        </a:lnTo>
                        <a:lnTo>
                          <a:pt x="1451" y="504"/>
                        </a:lnTo>
                        <a:lnTo>
                          <a:pt x="1441" y="505"/>
                        </a:lnTo>
                        <a:lnTo>
                          <a:pt x="1461" y="529"/>
                        </a:lnTo>
                        <a:lnTo>
                          <a:pt x="1481" y="548"/>
                        </a:lnTo>
                        <a:lnTo>
                          <a:pt x="1502" y="564"/>
                        </a:lnTo>
                        <a:lnTo>
                          <a:pt x="1524" y="578"/>
                        </a:lnTo>
                        <a:lnTo>
                          <a:pt x="1544" y="590"/>
                        </a:lnTo>
                        <a:lnTo>
                          <a:pt x="1564" y="600"/>
                        </a:lnTo>
                        <a:lnTo>
                          <a:pt x="1583" y="609"/>
                        </a:lnTo>
                        <a:lnTo>
                          <a:pt x="1602" y="617"/>
                        </a:lnTo>
                        <a:lnTo>
                          <a:pt x="1620" y="628"/>
                        </a:lnTo>
                        <a:lnTo>
                          <a:pt x="1637" y="638"/>
                        </a:lnTo>
                        <a:lnTo>
                          <a:pt x="1652" y="648"/>
                        </a:lnTo>
                        <a:lnTo>
                          <a:pt x="1666" y="661"/>
                        </a:lnTo>
                        <a:lnTo>
                          <a:pt x="1679" y="677"/>
                        </a:lnTo>
                        <a:lnTo>
                          <a:pt x="1690" y="696"/>
                        </a:lnTo>
                        <a:lnTo>
                          <a:pt x="1700" y="718"/>
                        </a:lnTo>
                        <a:lnTo>
                          <a:pt x="1707" y="744"/>
                        </a:lnTo>
                        <a:lnTo>
                          <a:pt x="1701" y="731"/>
                        </a:lnTo>
                        <a:lnTo>
                          <a:pt x="1695" y="719"/>
                        </a:lnTo>
                        <a:lnTo>
                          <a:pt x="1690" y="709"/>
                        </a:lnTo>
                        <a:lnTo>
                          <a:pt x="1682" y="699"/>
                        </a:lnTo>
                        <a:lnTo>
                          <a:pt x="1675" y="690"/>
                        </a:lnTo>
                        <a:lnTo>
                          <a:pt x="1668" y="683"/>
                        </a:lnTo>
                        <a:lnTo>
                          <a:pt x="1659" y="676"/>
                        </a:lnTo>
                        <a:lnTo>
                          <a:pt x="1650" y="668"/>
                        </a:lnTo>
                        <a:lnTo>
                          <a:pt x="1642" y="663"/>
                        </a:lnTo>
                        <a:lnTo>
                          <a:pt x="1633" y="658"/>
                        </a:lnTo>
                        <a:lnTo>
                          <a:pt x="1623" y="652"/>
                        </a:lnTo>
                        <a:lnTo>
                          <a:pt x="1612" y="648"/>
                        </a:lnTo>
                        <a:lnTo>
                          <a:pt x="1602" y="645"/>
                        </a:lnTo>
                        <a:lnTo>
                          <a:pt x="1591" y="641"/>
                        </a:lnTo>
                        <a:lnTo>
                          <a:pt x="1580" y="638"/>
                        </a:lnTo>
                        <a:lnTo>
                          <a:pt x="1569" y="635"/>
                        </a:lnTo>
                        <a:lnTo>
                          <a:pt x="1557" y="632"/>
                        </a:lnTo>
                        <a:lnTo>
                          <a:pt x="1545" y="631"/>
                        </a:lnTo>
                        <a:lnTo>
                          <a:pt x="1532" y="628"/>
                        </a:lnTo>
                        <a:lnTo>
                          <a:pt x="1521" y="625"/>
                        </a:lnTo>
                        <a:lnTo>
                          <a:pt x="1508" y="622"/>
                        </a:lnTo>
                        <a:lnTo>
                          <a:pt x="1494" y="620"/>
                        </a:lnTo>
                        <a:lnTo>
                          <a:pt x="1481" y="617"/>
                        </a:lnTo>
                        <a:lnTo>
                          <a:pt x="1468" y="615"/>
                        </a:lnTo>
                        <a:lnTo>
                          <a:pt x="1454" y="610"/>
                        </a:lnTo>
                        <a:lnTo>
                          <a:pt x="1441" y="607"/>
                        </a:lnTo>
                        <a:lnTo>
                          <a:pt x="1426" y="603"/>
                        </a:lnTo>
                        <a:lnTo>
                          <a:pt x="1411" y="599"/>
                        </a:lnTo>
                        <a:lnTo>
                          <a:pt x="1397" y="594"/>
                        </a:lnTo>
                        <a:lnTo>
                          <a:pt x="1382" y="588"/>
                        </a:lnTo>
                        <a:lnTo>
                          <a:pt x="1368" y="582"/>
                        </a:lnTo>
                        <a:lnTo>
                          <a:pt x="1353" y="575"/>
                        </a:lnTo>
                        <a:lnTo>
                          <a:pt x="1382" y="604"/>
                        </a:lnTo>
                        <a:lnTo>
                          <a:pt x="1408" y="632"/>
                        </a:lnTo>
                        <a:lnTo>
                          <a:pt x="1433" y="657"/>
                        </a:lnTo>
                        <a:lnTo>
                          <a:pt x="1454" y="680"/>
                        </a:lnTo>
                        <a:lnTo>
                          <a:pt x="1473" y="700"/>
                        </a:lnTo>
                        <a:lnTo>
                          <a:pt x="1492" y="721"/>
                        </a:lnTo>
                        <a:lnTo>
                          <a:pt x="1506" y="740"/>
                        </a:lnTo>
                        <a:lnTo>
                          <a:pt x="1521" y="757"/>
                        </a:lnTo>
                        <a:lnTo>
                          <a:pt x="1534" y="775"/>
                        </a:lnTo>
                        <a:lnTo>
                          <a:pt x="1544" y="791"/>
                        </a:lnTo>
                        <a:lnTo>
                          <a:pt x="1556" y="808"/>
                        </a:lnTo>
                        <a:lnTo>
                          <a:pt x="1564" y="826"/>
                        </a:lnTo>
                        <a:lnTo>
                          <a:pt x="1573" y="843"/>
                        </a:lnTo>
                        <a:lnTo>
                          <a:pt x="1582" y="862"/>
                        </a:lnTo>
                        <a:lnTo>
                          <a:pt x="1589" y="881"/>
                        </a:lnTo>
                        <a:lnTo>
                          <a:pt x="1598" y="901"/>
                        </a:lnTo>
                        <a:lnTo>
                          <a:pt x="1592" y="893"/>
                        </a:lnTo>
                        <a:lnTo>
                          <a:pt x="1585" y="884"/>
                        </a:lnTo>
                        <a:lnTo>
                          <a:pt x="1577" y="872"/>
                        </a:lnTo>
                        <a:lnTo>
                          <a:pt x="1570" y="862"/>
                        </a:lnTo>
                        <a:lnTo>
                          <a:pt x="1563" y="851"/>
                        </a:lnTo>
                        <a:lnTo>
                          <a:pt x="1553" y="837"/>
                        </a:lnTo>
                        <a:lnTo>
                          <a:pt x="1544" y="823"/>
                        </a:lnTo>
                        <a:lnTo>
                          <a:pt x="1534" y="810"/>
                        </a:lnTo>
                        <a:lnTo>
                          <a:pt x="1524" y="795"/>
                        </a:lnTo>
                        <a:lnTo>
                          <a:pt x="1512" y="779"/>
                        </a:lnTo>
                        <a:lnTo>
                          <a:pt x="1499" y="765"/>
                        </a:lnTo>
                        <a:lnTo>
                          <a:pt x="1486" y="749"/>
                        </a:lnTo>
                        <a:lnTo>
                          <a:pt x="1471" y="733"/>
                        </a:lnTo>
                        <a:lnTo>
                          <a:pt x="1455" y="715"/>
                        </a:lnTo>
                        <a:lnTo>
                          <a:pt x="1439" y="698"/>
                        </a:lnTo>
                        <a:lnTo>
                          <a:pt x="1422" y="680"/>
                        </a:lnTo>
                        <a:lnTo>
                          <a:pt x="1403" y="664"/>
                        </a:lnTo>
                        <a:lnTo>
                          <a:pt x="1382" y="645"/>
                        </a:lnTo>
                        <a:lnTo>
                          <a:pt x="1360" y="628"/>
                        </a:lnTo>
                        <a:lnTo>
                          <a:pt x="1337" y="610"/>
                        </a:lnTo>
                        <a:lnTo>
                          <a:pt x="1312" y="593"/>
                        </a:lnTo>
                        <a:lnTo>
                          <a:pt x="1288" y="574"/>
                        </a:lnTo>
                        <a:lnTo>
                          <a:pt x="1260" y="556"/>
                        </a:lnTo>
                        <a:lnTo>
                          <a:pt x="1231" y="539"/>
                        </a:lnTo>
                        <a:lnTo>
                          <a:pt x="1200" y="521"/>
                        </a:lnTo>
                        <a:lnTo>
                          <a:pt x="1168" y="504"/>
                        </a:lnTo>
                        <a:lnTo>
                          <a:pt x="1135" y="486"/>
                        </a:lnTo>
                        <a:lnTo>
                          <a:pt x="1098" y="470"/>
                        </a:lnTo>
                        <a:lnTo>
                          <a:pt x="1060" y="454"/>
                        </a:lnTo>
                        <a:lnTo>
                          <a:pt x="1019" y="438"/>
                        </a:lnTo>
                        <a:lnTo>
                          <a:pt x="979" y="422"/>
                        </a:lnTo>
                        <a:lnTo>
                          <a:pt x="935" y="408"/>
                        </a:lnTo>
                        <a:lnTo>
                          <a:pt x="949" y="416"/>
                        </a:lnTo>
                        <a:lnTo>
                          <a:pt x="963" y="425"/>
                        </a:lnTo>
                        <a:lnTo>
                          <a:pt x="976" y="437"/>
                        </a:lnTo>
                        <a:lnTo>
                          <a:pt x="990" y="447"/>
                        </a:lnTo>
                        <a:lnTo>
                          <a:pt x="1003" y="457"/>
                        </a:lnTo>
                        <a:lnTo>
                          <a:pt x="1017" y="469"/>
                        </a:lnTo>
                        <a:lnTo>
                          <a:pt x="1031" y="482"/>
                        </a:lnTo>
                        <a:lnTo>
                          <a:pt x="1044" y="495"/>
                        </a:lnTo>
                        <a:lnTo>
                          <a:pt x="1057" y="510"/>
                        </a:lnTo>
                        <a:lnTo>
                          <a:pt x="1070" y="524"/>
                        </a:lnTo>
                        <a:lnTo>
                          <a:pt x="1085" y="540"/>
                        </a:lnTo>
                        <a:lnTo>
                          <a:pt x="1098" y="558"/>
                        </a:lnTo>
                        <a:lnTo>
                          <a:pt x="1113" y="577"/>
                        </a:lnTo>
                        <a:lnTo>
                          <a:pt x="1127" y="597"/>
                        </a:lnTo>
                        <a:lnTo>
                          <a:pt x="1142" y="617"/>
                        </a:lnTo>
                        <a:lnTo>
                          <a:pt x="1158" y="641"/>
                        </a:lnTo>
                        <a:lnTo>
                          <a:pt x="1152" y="636"/>
                        </a:lnTo>
                        <a:lnTo>
                          <a:pt x="1148" y="632"/>
                        </a:lnTo>
                        <a:lnTo>
                          <a:pt x="1143" y="626"/>
                        </a:lnTo>
                        <a:lnTo>
                          <a:pt x="1137" y="622"/>
                        </a:lnTo>
                        <a:lnTo>
                          <a:pt x="1132" y="616"/>
                        </a:lnTo>
                        <a:lnTo>
                          <a:pt x="1126" y="610"/>
                        </a:lnTo>
                        <a:lnTo>
                          <a:pt x="1119" y="603"/>
                        </a:lnTo>
                        <a:lnTo>
                          <a:pt x="1113" y="597"/>
                        </a:lnTo>
                        <a:lnTo>
                          <a:pt x="1105" y="591"/>
                        </a:lnTo>
                        <a:lnTo>
                          <a:pt x="1098" y="584"/>
                        </a:lnTo>
                        <a:lnTo>
                          <a:pt x="1091" y="577"/>
                        </a:lnTo>
                        <a:lnTo>
                          <a:pt x="1082" y="569"/>
                        </a:lnTo>
                        <a:lnTo>
                          <a:pt x="1073" y="564"/>
                        </a:lnTo>
                        <a:lnTo>
                          <a:pt x="1065" y="556"/>
                        </a:lnTo>
                        <a:lnTo>
                          <a:pt x="1056" y="549"/>
                        </a:lnTo>
                        <a:lnTo>
                          <a:pt x="1046" y="542"/>
                        </a:lnTo>
                        <a:lnTo>
                          <a:pt x="1035" y="534"/>
                        </a:lnTo>
                        <a:lnTo>
                          <a:pt x="1024" y="527"/>
                        </a:lnTo>
                        <a:lnTo>
                          <a:pt x="1012" y="520"/>
                        </a:lnTo>
                        <a:lnTo>
                          <a:pt x="1002" y="514"/>
                        </a:lnTo>
                        <a:lnTo>
                          <a:pt x="989" y="507"/>
                        </a:lnTo>
                        <a:lnTo>
                          <a:pt x="976" y="499"/>
                        </a:lnTo>
                        <a:lnTo>
                          <a:pt x="963" y="494"/>
                        </a:lnTo>
                        <a:lnTo>
                          <a:pt x="949" y="488"/>
                        </a:lnTo>
                        <a:lnTo>
                          <a:pt x="935" y="482"/>
                        </a:lnTo>
                        <a:lnTo>
                          <a:pt x="919" y="476"/>
                        </a:lnTo>
                        <a:lnTo>
                          <a:pt x="903" y="472"/>
                        </a:lnTo>
                        <a:lnTo>
                          <a:pt x="887" y="466"/>
                        </a:lnTo>
                        <a:lnTo>
                          <a:pt x="871" y="462"/>
                        </a:lnTo>
                        <a:lnTo>
                          <a:pt x="852" y="457"/>
                        </a:lnTo>
                        <a:lnTo>
                          <a:pt x="834" y="454"/>
                        </a:lnTo>
                        <a:lnTo>
                          <a:pt x="815" y="451"/>
                        </a:lnTo>
                        <a:lnTo>
                          <a:pt x="831" y="462"/>
                        </a:lnTo>
                        <a:lnTo>
                          <a:pt x="849" y="473"/>
                        </a:lnTo>
                        <a:lnTo>
                          <a:pt x="868" y="485"/>
                        </a:lnTo>
                        <a:lnTo>
                          <a:pt x="888" y="499"/>
                        </a:lnTo>
                        <a:lnTo>
                          <a:pt x="910" y="514"/>
                        </a:lnTo>
                        <a:lnTo>
                          <a:pt x="932" y="530"/>
                        </a:lnTo>
                        <a:lnTo>
                          <a:pt x="954" y="548"/>
                        </a:lnTo>
                        <a:lnTo>
                          <a:pt x="977" y="565"/>
                        </a:lnTo>
                        <a:lnTo>
                          <a:pt x="1000" y="584"/>
                        </a:lnTo>
                        <a:lnTo>
                          <a:pt x="1022" y="603"/>
                        </a:lnTo>
                        <a:lnTo>
                          <a:pt x="1046" y="625"/>
                        </a:lnTo>
                        <a:lnTo>
                          <a:pt x="1068" y="647"/>
                        </a:lnTo>
                        <a:lnTo>
                          <a:pt x="1089" y="668"/>
                        </a:lnTo>
                        <a:lnTo>
                          <a:pt x="1110" y="693"/>
                        </a:lnTo>
                        <a:lnTo>
                          <a:pt x="1129" y="718"/>
                        </a:lnTo>
                        <a:lnTo>
                          <a:pt x="1146" y="744"/>
                        </a:lnTo>
                        <a:lnTo>
                          <a:pt x="1137" y="735"/>
                        </a:lnTo>
                        <a:lnTo>
                          <a:pt x="1129" y="727"/>
                        </a:lnTo>
                        <a:lnTo>
                          <a:pt x="1120" y="716"/>
                        </a:lnTo>
                        <a:lnTo>
                          <a:pt x="1110" y="705"/>
                        </a:lnTo>
                        <a:lnTo>
                          <a:pt x="1100" y="695"/>
                        </a:lnTo>
                        <a:lnTo>
                          <a:pt x="1088" y="683"/>
                        </a:lnTo>
                        <a:lnTo>
                          <a:pt x="1076" y="671"/>
                        </a:lnTo>
                        <a:lnTo>
                          <a:pt x="1062" y="658"/>
                        </a:lnTo>
                        <a:lnTo>
                          <a:pt x="1046" y="645"/>
                        </a:lnTo>
                        <a:lnTo>
                          <a:pt x="1027" y="632"/>
                        </a:lnTo>
                        <a:lnTo>
                          <a:pt x="1008" y="619"/>
                        </a:lnTo>
                        <a:lnTo>
                          <a:pt x="983" y="606"/>
                        </a:lnTo>
                        <a:lnTo>
                          <a:pt x="958" y="591"/>
                        </a:lnTo>
                        <a:lnTo>
                          <a:pt x="928" y="577"/>
                        </a:lnTo>
                        <a:lnTo>
                          <a:pt x="896" y="562"/>
                        </a:lnTo>
                        <a:lnTo>
                          <a:pt x="858" y="549"/>
                        </a:lnTo>
                        <a:lnTo>
                          <a:pt x="868" y="556"/>
                        </a:lnTo>
                        <a:lnTo>
                          <a:pt x="878" y="566"/>
                        </a:lnTo>
                        <a:lnTo>
                          <a:pt x="888" y="577"/>
                        </a:lnTo>
                        <a:lnTo>
                          <a:pt x="897" y="587"/>
                        </a:lnTo>
                        <a:lnTo>
                          <a:pt x="906" y="599"/>
                        </a:lnTo>
                        <a:lnTo>
                          <a:pt x="915" y="610"/>
                        </a:lnTo>
                        <a:lnTo>
                          <a:pt x="923" y="623"/>
                        </a:lnTo>
                        <a:lnTo>
                          <a:pt x="931" y="636"/>
                        </a:lnTo>
                        <a:lnTo>
                          <a:pt x="939" y="649"/>
                        </a:lnTo>
                        <a:lnTo>
                          <a:pt x="947" y="663"/>
                        </a:lnTo>
                        <a:lnTo>
                          <a:pt x="954" y="676"/>
                        </a:lnTo>
                        <a:lnTo>
                          <a:pt x="960" y="690"/>
                        </a:lnTo>
                        <a:lnTo>
                          <a:pt x="967" y="703"/>
                        </a:lnTo>
                        <a:lnTo>
                          <a:pt x="973" y="716"/>
                        </a:lnTo>
                        <a:lnTo>
                          <a:pt x="979" y="731"/>
                        </a:lnTo>
                        <a:lnTo>
                          <a:pt x="983" y="744"/>
                        </a:lnTo>
                        <a:lnTo>
                          <a:pt x="982" y="737"/>
                        </a:lnTo>
                        <a:lnTo>
                          <a:pt x="977" y="728"/>
                        </a:lnTo>
                        <a:lnTo>
                          <a:pt x="971" y="718"/>
                        </a:lnTo>
                        <a:lnTo>
                          <a:pt x="964" y="706"/>
                        </a:lnTo>
                        <a:lnTo>
                          <a:pt x="955" y="693"/>
                        </a:lnTo>
                        <a:lnTo>
                          <a:pt x="944" y="679"/>
                        </a:lnTo>
                        <a:lnTo>
                          <a:pt x="932" y="664"/>
                        </a:lnTo>
                        <a:lnTo>
                          <a:pt x="917" y="648"/>
                        </a:lnTo>
                        <a:lnTo>
                          <a:pt x="903" y="631"/>
                        </a:lnTo>
                        <a:lnTo>
                          <a:pt x="887" y="613"/>
                        </a:lnTo>
                        <a:lnTo>
                          <a:pt x="869" y="594"/>
                        </a:lnTo>
                        <a:lnTo>
                          <a:pt x="850" y="577"/>
                        </a:lnTo>
                        <a:lnTo>
                          <a:pt x="831" y="556"/>
                        </a:lnTo>
                        <a:lnTo>
                          <a:pt x="811" y="537"/>
                        </a:lnTo>
                        <a:lnTo>
                          <a:pt x="789" y="518"/>
                        </a:lnTo>
                        <a:lnTo>
                          <a:pt x="769" y="498"/>
                        </a:lnTo>
                        <a:lnTo>
                          <a:pt x="746" y="481"/>
                        </a:lnTo>
                        <a:lnTo>
                          <a:pt x="724" y="460"/>
                        </a:lnTo>
                        <a:lnTo>
                          <a:pt x="700" y="443"/>
                        </a:lnTo>
                        <a:lnTo>
                          <a:pt x="676" y="425"/>
                        </a:lnTo>
                        <a:lnTo>
                          <a:pt x="652" y="408"/>
                        </a:lnTo>
                        <a:lnTo>
                          <a:pt x="629" y="392"/>
                        </a:lnTo>
                        <a:lnTo>
                          <a:pt x="604" y="376"/>
                        </a:lnTo>
                        <a:lnTo>
                          <a:pt x="581" y="361"/>
                        </a:lnTo>
                        <a:lnTo>
                          <a:pt x="556" y="348"/>
                        </a:lnTo>
                        <a:lnTo>
                          <a:pt x="533" y="336"/>
                        </a:lnTo>
                        <a:lnTo>
                          <a:pt x="509" y="326"/>
                        </a:lnTo>
                        <a:lnTo>
                          <a:pt x="486" y="316"/>
                        </a:lnTo>
                        <a:lnTo>
                          <a:pt x="464" y="309"/>
                        </a:lnTo>
                        <a:lnTo>
                          <a:pt x="442" y="304"/>
                        </a:lnTo>
                        <a:lnTo>
                          <a:pt x="422" y="300"/>
                        </a:lnTo>
                        <a:lnTo>
                          <a:pt x="402" y="298"/>
                        </a:lnTo>
                        <a:lnTo>
                          <a:pt x="413" y="309"/>
                        </a:lnTo>
                        <a:lnTo>
                          <a:pt x="424" y="320"/>
                        </a:lnTo>
                        <a:lnTo>
                          <a:pt x="434" y="331"/>
                        </a:lnTo>
                        <a:lnTo>
                          <a:pt x="442" y="341"/>
                        </a:lnTo>
                        <a:lnTo>
                          <a:pt x="451" y="351"/>
                        </a:lnTo>
                        <a:lnTo>
                          <a:pt x="460" y="361"/>
                        </a:lnTo>
                        <a:lnTo>
                          <a:pt x="467" y="373"/>
                        </a:lnTo>
                        <a:lnTo>
                          <a:pt x="476" y="383"/>
                        </a:lnTo>
                        <a:lnTo>
                          <a:pt x="482" y="393"/>
                        </a:lnTo>
                        <a:lnTo>
                          <a:pt x="489" y="403"/>
                        </a:lnTo>
                        <a:lnTo>
                          <a:pt x="495" y="415"/>
                        </a:lnTo>
                        <a:lnTo>
                          <a:pt x="501" y="425"/>
                        </a:lnTo>
                        <a:lnTo>
                          <a:pt x="507" y="437"/>
                        </a:lnTo>
                        <a:lnTo>
                          <a:pt x="514" y="448"/>
                        </a:lnTo>
                        <a:lnTo>
                          <a:pt x="520" y="460"/>
                        </a:lnTo>
                        <a:lnTo>
                          <a:pt x="526" y="472"/>
                        </a:lnTo>
                        <a:lnTo>
                          <a:pt x="530" y="483"/>
                        </a:lnTo>
                        <a:lnTo>
                          <a:pt x="536" y="497"/>
                        </a:lnTo>
                        <a:lnTo>
                          <a:pt x="542" y="508"/>
                        </a:lnTo>
                        <a:lnTo>
                          <a:pt x="549" y="521"/>
                        </a:lnTo>
                        <a:lnTo>
                          <a:pt x="555" y="534"/>
                        </a:lnTo>
                        <a:lnTo>
                          <a:pt x="562" y="548"/>
                        </a:lnTo>
                        <a:lnTo>
                          <a:pt x="568" y="562"/>
                        </a:lnTo>
                        <a:lnTo>
                          <a:pt x="575" y="577"/>
                        </a:lnTo>
                        <a:lnTo>
                          <a:pt x="584" y="591"/>
                        </a:lnTo>
                        <a:lnTo>
                          <a:pt x="591" y="606"/>
                        </a:lnTo>
                        <a:lnTo>
                          <a:pt x="600" y="622"/>
                        </a:lnTo>
                        <a:lnTo>
                          <a:pt x="609" y="636"/>
                        </a:lnTo>
                        <a:lnTo>
                          <a:pt x="619" y="654"/>
                        </a:lnTo>
                        <a:lnTo>
                          <a:pt x="629" y="671"/>
                        </a:lnTo>
                        <a:lnTo>
                          <a:pt x="639" y="687"/>
                        </a:lnTo>
                        <a:lnTo>
                          <a:pt x="652" y="706"/>
                        </a:lnTo>
                        <a:lnTo>
                          <a:pt x="638" y="693"/>
                        </a:lnTo>
                        <a:lnTo>
                          <a:pt x="625" y="679"/>
                        </a:lnTo>
                        <a:lnTo>
                          <a:pt x="611" y="664"/>
                        </a:lnTo>
                        <a:lnTo>
                          <a:pt x="600" y="648"/>
                        </a:lnTo>
                        <a:lnTo>
                          <a:pt x="588" y="632"/>
                        </a:lnTo>
                        <a:lnTo>
                          <a:pt x="577" y="616"/>
                        </a:lnTo>
                        <a:lnTo>
                          <a:pt x="566" y="600"/>
                        </a:lnTo>
                        <a:lnTo>
                          <a:pt x="556" y="584"/>
                        </a:lnTo>
                        <a:lnTo>
                          <a:pt x="546" y="566"/>
                        </a:lnTo>
                        <a:lnTo>
                          <a:pt x="536" y="549"/>
                        </a:lnTo>
                        <a:lnTo>
                          <a:pt x="527" y="533"/>
                        </a:lnTo>
                        <a:lnTo>
                          <a:pt x="517" y="515"/>
                        </a:lnTo>
                        <a:lnTo>
                          <a:pt x="507" y="498"/>
                        </a:lnTo>
                        <a:lnTo>
                          <a:pt x="496" y="482"/>
                        </a:lnTo>
                        <a:lnTo>
                          <a:pt x="485" y="465"/>
                        </a:lnTo>
                        <a:lnTo>
                          <a:pt x="475" y="447"/>
                        </a:lnTo>
                        <a:lnTo>
                          <a:pt x="461" y="431"/>
                        </a:lnTo>
                        <a:lnTo>
                          <a:pt x="450" y="415"/>
                        </a:lnTo>
                        <a:lnTo>
                          <a:pt x="437" y="400"/>
                        </a:lnTo>
                        <a:lnTo>
                          <a:pt x="424" y="384"/>
                        </a:lnTo>
                        <a:lnTo>
                          <a:pt x="407" y="370"/>
                        </a:lnTo>
                        <a:lnTo>
                          <a:pt x="391" y="355"/>
                        </a:lnTo>
                        <a:lnTo>
                          <a:pt x="375" y="342"/>
                        </a:lnTo>
                        <a:lnTo>
                          <a:pt x="356" y="329"/>
                        </a:lnTo>
                        <a:lnTo>
                          <a:pt x="338" y="316"/>
                        </a:lnTo>
                        <a:lnTo>
                          <a:pt x="317" y="304"/>
                        </a:lnTo>
                        <a:lnTo>
                          <a:pt x="294" y="294"/>
                        </a:lnTo>
                        <a:lnTo>
                          <a:pt x="271" y="284"/>
                        </a:lnTo>
                        <a:lnTo>
                          <a:pt x="244" y="275"/>
                        </a:lnTo>
                        <a:lnTo>
                          <a:pt x="218" y="268"/>
                        </a:lnTo>
                        <a:lnTo>
                          <a:pt x="189" y="261"/>
                        </a:lnTo>
                        <a:lnTo>
                          <a:pt x="157" y="255"/>
                        </a:lnTo>
                        <a:lnTo>
                          <a:pt x="148" y="253"/>
                        </a:lnTo>
                        <a:lnTo>
                          <a:pt x="139" y="253"/>
                        </a:lnTo>
                        <a:lnTo>
                          <a:pt x="129" y="252"/>
                        </a:lnTo>
                        <a:lnTo>
                          <a:pt x="119" y="252"/>
                        </a:lnTo>
                        <a:lnTo>
                          <a:pt x="107" y="250"/>
                        </a:lnTo>
                        <a:lnTo>
                          <a:pt x="97" y="249"/>
                        </a:lnTo>
                        <a:lnTo>
                          <a:pt x="85" y="249"/>
                        </a:lnTo>
                        <a:lnTo>
                          <a:pt x="74" y="247"/>
                        </a:lnTo>
                        <a:lnTo>
                          <a:pt x="62" y="246"/>
                        </a:lnTo>
                        <a:lnTo>
                          <a:pt x="52" y="245"/>
                        </a:lnTo>
                        <a:lnTo>
                          <a:pt x="42" y="243"/>
                        </a:lnTo>
                        <a:lnTo>
                          <a:pt x="32" y="240"/>
                        </a:lnTo>
                        <a:lnTo>
                          <a:pt x="23" y="239"/>
                        </a:lnTo>
                        <a:lnTo>
                          <a:pt x="14" y="234"/>
                        </a:lnTo>
                        <a:lnTo>
                          <a:pt x="7" y="231"/>
                        </a:lnTo>
                        <a:lnTo>
                          <a:pt x="0" y="227"/>
                        </a:lnTo>
                        <a:lnTo>
                          <a:pt x="8" y="223"/>
                        </a:lnTo>
                        <a:lnTo>
                          <a:pt x="17" y="217"/>
                        </a:lnTo>
                        <a:lnTo>
                          <a:pt x="26" y="211"/>
                        </a:lnTo>
                        <a:lnTo>
                          <a:pt x="37" y="204"/>
                        </a:lnTo>
                        <a:lnTo>
                          <a:pt x="48" y="196"/>
                        </a:lnTo>
                        <a:lnTo>
                          <a:pt x="61" y="189"/>
                        </a:lnTo>
                        <a:lnTo>
                          <a:pt x="74" y="180"/>
                        </a:lnTo>
                        <a:lnTo>
                          <a:pt x="87" y="172"/>
                        </a:lnTo>
                        <a:lnTo>
                          <a:pt x="102" y="163"/>
                        </a:lnTo>
                        <a:lnTo>
                          <a:pt x="116" y="154"/>
                        </a:lnTo>
                        <a:lnTo>
                          <a:pt x="131" y="146"/>
                        </a:lnTo>
                        <a:lnTo>
                          <a:pt x="147" y="135"/>
                        </a:lnTo>
                        <a:lnTo>
                          <a:pt x="163" y="125"/>
                        </a:lnTo>
                        <a:lnTo>
                          <a:pt x="180" y="116"/>
                        </a:lnTo>
                        <a:lnTo>
                          <a:pt x="198" y="106"/>
                        </a:lnTo>
                        <a:lnTo>
                          <a:pt x="215" y="97"/>
                        </a:lnTo>
                        <a:lnTo>
                          <a:pt x="234" y="87"/>
                        </a:lnTo>
                        <a:lnTo>
                          <a:pt x="253" y="79"/>
                        </a:lnTo>
                        <a:lnTo>
                          <a:pt x="272" y="70"/>
                        </a:lnTo>
                        <a:lnTo>
                          <a:pt x="291" y="61"/>
                        </a:lnTo>
                        <a:lnTo>
                          <a:pt x="310" y="54"/>
                        </a:lnTo>
                        <a:lnTo>
                          <a:pt x="330" y="45"/>
                        </a:lnTo>
                        <a:lnTo>
                          <a:pt x="351" y="38"/>
                        </a:lnTo>
                        <a:lnTo>
                          <a:pt x="371" y="30"/>
                        </a:lnTo>
                        <a:lnTo>
                          <a:pt x="391" y="25"/>
                        </a:lnTo>
                        <a:lnTo>
                          <a:pt x="412" y="19"/>
                        </a:lnTo>
                        <a:lnTo>
                          <a:pt x="434" y="13"/>
                        </a:lnTo>
                        <a:lnTo>
                          <a:pt x="454" y="9"/>
                        </a:lnTo>
                        <a:lnTo>
                          <a:pt x="475" y="6"/>
                        </a:lnTo>
                        <a:lnTo>
                          <a:pt x="496" y="3"/>
                        </a:lnTo>
                        <a:lnTo>
                          <a:pt x="517" y="0"/>
                        </a:lnTo>
                        <a:lnTo>
                          <a:pt x="53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06" name=""/>
                  <p:cNvSpPr/>
                  <p:nvPr/>
                </p:nvSpPr>
                <p:spPr>
                  <a:xfrm>
                    <a:off x="4079880" y="5103360"/>
                    <a:ext cx="2484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434" h="424">
                        <a:moveTo>
                          <a:pt x="70" y="0"/>
                        </a:moveTo>
                        <a:lnTo>
                          <a:pt x="71" y="6"/>
                        </a:lnTo>
                        <a:lnTo>
                          <a:pt x="71" y="13"/>
                        </a:lnTo>
                        <a:lnTo>
                          <a:pt x="73" y="22"/>
                        </a:lnTo>
                        <a:lnTo>
                          <a:pt x="76" y="30"/>
                        </a:lnTo>
                        <a:lnTo>
                          <a:pt x="80" y="39"/>
                        </a:lnTo>
                        <a:lnTo>
                          <a:pt x="83" y="51"/>
                        </a:lnTo>
                        <a:lnTo>
                          <a:pt x="87" y="61"/>
                        </a:lnTo>
                        <a:lnTo>
                          <a:pt x="93" y="74"/>
                        </a:lnTo>
                        <a:lnTo>
                          <a:pt x="100" y="86"/>
                        </a:lnTo>
                        <a:lnTo>
                          <a:pt x="106" y="99"/>
                        </a:lnTo>
                        <a:lnTo>
                          <a:pt x="115" y="114"/>
                        </a:lnTo>
                        <a:lnTo>
                          <a:pt x="122" y="127"/>
                        </a:lnTo>
                        <a:lnTo>
                          <a:pt x="131" y="141"/>
                        </a:lnTo>
                        <a:lnTo>
                          <a:pt x="141" y="157"/>
                        </a:lnTo>
                        <a:lnTo>
                          <a:pt x="151" y="172"/>
                        </a:lnTo>
                        <a:lnTo>
                          <a:pt x="163" y="188"/>
                        </a:lnTo>
                        <a:lnTo>
                          <a:pt x="175" y="202"/>
                        </a:lnTo>
                        <a:lnTo>
                          <a:pt x="186" y="218"/>
                        </a:lnTo>
                        <a:lnTo>
                          <a:pt x="199" y="234"/>
                        </a:lnTo>
                        <a:lnTo>
                          <a:pt x="214" y="250"/>
                        </a:lnTo>
                        <a:lnTo>
                          <a:pt x="229" y="266"/>
                        </a:lnTo>
                        <a:lnTo>
                          <a:pt x="245" y="282"/>
                        </a:lnTo>
                        <a:lnTo>
                          <a:pt x="259" y="297"/>
                        </a:lnTo>
                        <a:lnTo>
                          <a:pt x="277" y="313"/>
                        </a:lnTo>
                        <a:lnTo>
                          <a:pt x="294" y="329"/>
                        </a:lnTo>
                        <a:lnTo>
                          <a:pt x="312" y="344"/>
                        </a:lnTo>
                        <a:lnTo>
                          <a:pt x="331" y="358"/>
                        </a:lnTo>
                        <a:lnTo>
                          <a:pt x="351" y="371"/>
                        </a:lnTo>
                        <a:lnTo>
                          <a:pt x="370" y="386"/>
                        </a:lnTo>
                        <a:lnTo>
                          <a:pt x="390" y="399"/>
                        </a:lnTo>
                        <a:lnTo>
                          <a:pt x="412" y="412"/>
                        </a:lnTo>
                        <a:lnTo>
                          <a:pt x="434" y="424"/>
                        </a:lnTo>
                        <a:lnTo>
                          <a:pt x="422" y="421"/>
                        </a:lnTo>
                        <a:lnTo>
                          <a:pt x="411" y="416"/>
                        </a:lnTo>
                        <a:lnTo>
                          <a:pt x="398" y="412"/>
                        </a:lnTo>
                        <a:lnTo>
                          <a:pt x="384" y="408"/>
                        </a:lnTo>
                        <a:lnTo>
                          <a:pt x="370" y="402"/>
                        </a:lnTo>
                        <a:lnTo>
                          <a:pt x="357" y="396"/>
                        </a:lnTo>
                        <a:lnTo>
                          <a:pt x="342" y="389"/>
                        </a:lnTo>
                        <a:lnTo>
                          <a:pt x="328" y="382"/>
                        </a:lnTo>
                        <a:lnTo>
                          <a:pt x="313" y="374"/>
                        </a:lnTo>
                        <a:lnTo>
                          <a:pt x="299" y="365"/>
                        </a:lnTo>
                        <a:lnTo>
                          <a:pt x="282" y="357"/>
                        </a:lnTo>
                        <a:lnTo>
                          <a:pt x="268" y="348"/>
                        </a:lnTo>
                        <a:lnTo>
                          <a:pt x="252" y="338"/>
                        </a:lnTo>
                        <a:lnTo>
                          <a:pt x="237" y="326"/>
                        </a:lnTo>
                        <a:lnTo>
                          <a:pt x="221" y="315"/>
                        </a:lnTo>
                        <a:lnTo>
                          <a:pt x="207" y="303"/>
                        </a:lnTo>
                        <a:lnTo>
                          <a:pt x="192" y="290"/>
                        </a:lnTo>
                        <a:lnTo>
                          <a:pt x="176" y="277"/>
                        </a:lnTo>
                        <a:lnTo>
                          <a:pt x="162" y="262"/>
                        </a:lnTo>
                        <a:lnTo>
                          <a:pt x="147" y="248"/>
                        </a:lnTo>
                        <a:lnTo>
                          <a:pt x="132" y="231"/>
                        </a:lnTo>
                        <a:lnTo>
                          <a:pt x="118" y="215"/>
                        </a:lnTo>
                        <a:lnTo>
                          <a:pt x="105" y="198"/>
                        </a:lnTo>
                        <a:lnTo>
                          <a:pt x="92" y="181"/>
                        </a:lnTo>
                        <a:lnTo>
                          <a:pt x="79" y="162"/>
                        </a:lnTo>
                        <a:lnTo>
                          <a:pt x="65" y="143"/>
                        </a:lnTo>
                        <a:lnTo>
                          <a:pt x="52" y="124"/>
                        </a:lnTo>
                        <a:lnTo>
                          <a:pt x="41" y="102"/>
                        </a:lnTo>
                        <a:lnTo>
                          <a:pt x="30" y="80"/>
                        </a:lnTo>
                        <a:lnTo>
                          <a:pt x="19" y="58"/>
                        </a:lnTo>
                        <a:lnTo>
                          <a:pt x="9" y="35"/>
                        </a:lnTo>
                        <a:lnTo>
                          <a:pt x="0" y="10"/>
                        </a:lnTo>
                        <a:lnTo>
                          <a:pt x="10" y="10"/>
                        </a:lnTo>
                        <a:lnTo>
                          <a:pt x="22" y="9"/>
                        </a:lnTo>
                        <a:lnTo>
                          <a:pt x="33" y="7"/>
                        </a:lnTo>
                        <a:lnTo>
                          <a:pt x="45" y="6"/>
                        </a:lnTo>
                        <a:lnTo>
                          <a:pt x="55" y="3"/>
                        </a:lnTo>
                        <a:lnTo>
                          <a:pt x="62" y="1"/>
                        </a:lnTo>
                        <a:lnTo>
                          <a:pt x="68" y="0"/>
                        </a:lnTo>
                        <a:lnTo>
                          <a:pt x="7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07" name=""/>
                  <p:cNvSpPr/>
                  <p:nvPr/>
                </p:nvSpPr>
                <p:spPr>
                  <a:xfrm>
                    <a:off x="4134240" y="5091480"/>
                    <a:ext cx="26640" cy="13320"/>
                  </a:xfrm>
                  <a:custGeom>
                    <a:avLst/>
                    <a:gdLst/>
                    <a:ahLst/>
                    <a:rect l="l" t="t" r="r" b="b"/>
                    <a:pathLst>
                      <a:path w="466" h="255">
                        <a:moveTo>
                          <a:pt x="0" y="4"/>
                        </a:moveTo>
                        <a:lnTo>
                          <a:pt x="16" y="9"/>
                        </a:lnTo>
                        <a:lnTo>
                          <a:pt x="34" y="13"/>
                        </a:lnTo>
                        <a:lnTo>
                          <a:pt x="51" y="19"/>
                        </a:lnTo>
                        <a:lnTo>
                          <a:pt x="69" y="23"/>
                        </a:lnTo>
                        <a:lnTo>
                          <a:pt x="85" y="29"/>
                        </a:lnTo>
                        <a:lnTo>
                          <a:pt x="102" y="35"/>
                        </a:lnTo>
                        <a:lnTo>
                          <a:pt x="118" y="41"/>
                        </a:lnTo>
                        <a:lnTo>
                          <a:pt x="136" y="46"/>
                        </a:lnTo>
                        <a:lnTo>
                          <a:pt x="152" y="52"/>
                        </a:lnTo>
                        <a:lnTo>
                          <a:pt x="168" y="60"/>
                        </a:lnTo>
                        <a:lnTo>
                          <a:pt x="184" y="65"/>
                        </a:lnTo>
                        <a:lnTo>
                          <a:pt x="200" y="73"/>
                        </a:lnTo>
                        <a:lnTo>
                          <a:pt x="216" y="80"/>
                        </a:lnTo>
                        <a:lnTo>
                          <a:pt x="230" y="87"/>
                        </a:lnTo>
                        <a:lnTo>
                          <a:pt x="246" y="96"/>
                        </a:lnTo>
                        <a:lnTo>
                          <a:pt x="261" y="103"/>
                        </a:lnTo>
                        <a:lnTo>
                          <a:pt x="275" y="112"/>
                        </a:lnTo>
                        <a:lnTo>
                          <a:pt x="291" y="121"/>
                        </a:lnTo>
                        <a:lnTo>
                          <a:pt x="305" y="128"/>
                        </a:lnTo>
                        <a:lnTo>
                          <a:pt x="319" y="137"/>
                        </a:lnTo>
                        <a:lnTo>
                          <a:pt x="334" y="146"/>
                        </a:lnTo>
                        <a:lnTo>
                          <a:pt x="347" y="154"/>
                        </a:lnTo>
                        <a:lnTo>
                          <a:pt x="360" y="164"/>
                        </a:lnTo>
                        <a:lnTo>
                          <a:pt x="373" y="173"/>
                        </a:lnTo>
                        <a:lnTo>
                          <a:pt x="386" y="183"/>
                        </a:lnTo>
                        <a:lnTo>
                          <a:pt x="399" y="194"/>
                        </a:lnTo>
                        <a:lnTo>
                          <a:pt x="411" y="204"/>
                        </a:lnTo>
                        <a:lnTo>
                          <a:pt x="423" y="213"/>
                        </a:lnTo>
                        <a:lnTo>
                          <a:pt x="434" y="224"/>
                        </a:lnTo>
                        <a:lnTo>
                          <a:pt x="446" y="233"/>
                        </a:lnTo>
                        <a:lnTo>
                          <a:pt x="456" y="245"/>
                        </a:lnTo>
                        <a:lnTo>
                          <a:pt x="466" y="255"/>
                        </a:lnTo>
                        <a:lnTo>
                          <a:pt x="460" y="247"/>
                        </a:lnTo>
                        <a:lnTo>
                          <a:pt x="453" y="239"/>
                        </a:lnTo>
                        <a:lnTo>
                          <a:pt x="446" y="231"/>
                        </a:lnTo>
                        <a:lnTo>
                          <a:pt x="439" y="224"/>
                        </a:lnTo>
                        <a:lnTo>
                          <a:pt x="430" y="217"/>
                        </a:lnTo>
                        <a:lnTo>
                          <a:pt x="423" y="208"/>
                        </a:lnTo>
                        <a:lnTo>
                          <a:pt x="414" y="201"/>
                        </a:lnTo>
                        <a:lnTo>
                          <a:pt x="405" y="194"/>
                        </a:lnTo>
                        <a:lnTo>
                          <a:pt x="396" y="185"/>
                        </a:lnTo>
                        <a:lnTo>
                          <a:pt x="388" y="176"/>
                        </a:lnTo>
                        <a:lnTo>
                          <a:pt x="377" y="169"/>
                        </a:lnTo>
                        <a:lnTo>
                          <a:pt x="367" y="162"/>
                        </a:lnTo>
                        <a:lnTo>
                          <a:pt x="357" y="153"/>
                        </a:lnTo>
                        <a:lnTo>
                          <a:pt x="347" y="146"/>
                        </a:lnTo>
                        <a:lnTo>
                          <a:pt x="337" y="137"/>
                        </a:lnTo>
                        <a:lnTo>
                          <a:pt x="325" y="129"/>
                        </a:lnTo>
                        <a:lnTo>
                          <a:pt x="312" y="121"/>
                        </a:lnTo>
                        <a:lnTo>
                          <a:pt x="300" y="113"/>
                        </a:lnTo>
                        <a:lnTo>
                          <a:pt x="287" y="105"/>
                        </a:lnTo>
                        <a:lnTo>
                          <a:pt x="274" y="96"/>
                        </a:lnTo>
                        <a:lnTo>
                          <a:pt x="261" y="89"/>
                        </a:lnTo>
                        <a:lnTo>
                          <a:pt x="248" y="80"/>
                        </a:lnTo>
                        <a:lnTo>
                          <a:pt x="233" y="73"/>
                        </a:lnTo>
                        <a:lnTo>
                          <a:pt x="217" y="64"/>
                        </a:lnTo>
                        <a:lnTo>
                          <a:pt x="203" y="57"/>
                        </a:lnTo>
                        <a:lnTo>
                          <a:pt x="187" y="48"/>
                        </a:lnTo>
                        <a:lnTo>
                          <a:pt x="171" y="41"/>
                        </a:lnTo>
                        <a:lnTo>
                          <a:pt x="153" y="32"/>
                        </a:lnTo>
                        <a:lnTo>
                          <a:pt x="136" y="25"/>
                        </a:lnTo>
                        <a:lnTo>
                          <a:pt x="118" y="16"/>
                        </a:lnTo>
                        <a:lnTo>
                          <a:pt x="99" y="7"/>
                        </a:lnTo>
                        <a:lnTo>
                          <a:pt x="80" y="0"/>
                        </a:lnTo>
                        <a:lnTo>
                          <a:pt x="67" y="1"/>
                        </a:lnTo>
                        <a:lnTo>
                          <a:pt x="54" y="3"/>
                        </a:lnTo>
                        <a:lnTo>
                          <a:pt x="41" y="4"/>
                        </a:lnTo>
                        <a:lnTo>
                          <a:pt x="28" y="4"/>
                        </a:lnTo>
                        <a:lnTo>
                          <a:pt x="16" y="4"/>
                        </a:lnTo>
                        <a:lnTo>
                          <a:pt x="7" y="4"/>
                        </a:lnTo>
                        <a:lnTo>
                          <a:pt x="2" y="4"/>
                        </a:lnTo>
                        <a:lnTo>
                          <a:pt x="0" y="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480" bIns="-33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08" name=""/>
                  <p:cNvSpPr/>
                  <p:nvPr/>
                </p:nvSpPr>
                <p:spPr>
                  <a:xfrm>
                    <a:off x="4150440" y="5133600"/>
                    <a:ext cx="8280" cy="7200"/>
                  </a:xfrm>
                  <a:custGeom>
                    <a:avLst/>
                    <a:gdLst/>
                    <a:ahLst/>
                    <a:rect l="l" t="t" r="r" b="b"/>
                    <a:pathLst>
                      <a:path w="147" h="141">
                        <a:moveTo>
                          <a:pt x="50" y="0"/>
                        </a:moveTo>
                        <a:lnTo>
                          <a:pt x="61" y="6"/>
                        </a:lnTo>
                        <a:lnTo>
                          <a:pt x="71" y="10"/>
                        </a:lnTo>
                        <a:lnTo>
                          <a:pt x="82" y="16"/>
                        </a:lnTo>
                        <a:lnTo>
                          <a:pt x="90" y="23"/>
                        </a:lnTo>
                        <a:lnTo>
                          <a:pt x="99" y="28"/>
                        </a:lnTo>
                        <a:lnTo>
                          <a:pt x="106" y="35"/>
                        </a:lnTo>
                        <a:lnTo>
                          <a:pt x="114" y="42"/>
                        </a:lnTo>
                        <a:lnTo>
                          <a:pt x="120" y="49"/>
                        </a:lnTo>
                        <a:lnTo>
                          <a:pt x="125" y="58"/>
                        </a:lnTo>
                        <a:lnTo>
                          <a:pt x="130" y="67"/>
                        </a:lnTo>
                        <a:lnTo>
                          <a:pt x="134" y="77"/>
                        </a:lnTo>
                        <a:lnTo>
                          <a:pt x="139" y="87"/>
                        </a:lnTo>
                        <a:lnTo>
                          <a:pt x="141" y="99"/>
                        </a:lnTo>
                        <a:lnTo>
                          <a:pt x="144" y="112"/>
                        </a:lnTo>
                        <a:lnTo>
                          <a:pt x="146" y="125"/>
                        </a:lnTo>
                        <a:lnTo>
                          <a:pt x="147" y="141"/>
                        </a:lnTo>
                        <a:lnTo>
                          <a:pt x="144" y="128"/>
                        </a:lnTo>
                        <a:lnTo>
                          <a:pt x="139" y="116"/>
                        </a:lnTo>
                        <a:lnTo>
                          <a:pt x="134" y="105"/>
                        </a:lnTo>
                        <a:lnTo>
                          <a:pt x="128" y="96"/>
                        </a:lnTo>
                        <a:lnTo>
                          <a:pt x="122" y="86"/>
                        </a:lnTo>
                        <a:lnTo>
                          <a:pt x="115" y="79"/>
                        </a:lnTo>
                        <a:lnTo>
                          <a:pt x="108" y="71"/>
                        </a:lnTo>
                        <a:lnTo>
                          <a:pt x="99" y="64"/>
                        </a:lnTo>
                        <a:lnTo>
                          <a:pt x="90" y="60"/>
                        </a:lnTo>
                        <a:lnTo>
                          <a:pt x="80" y="54"/>
                        </a:lnTo>
                        <a:lnTo>
                          <a:pt x="69" y="49"/>
                        </a:lnTo>
                        <a:lnTo>
                          <a:pt x="57" y="45"/>
                        </a:lnTo>
                        <a:lnTo>
                          <a:pt x="44" y="41"/>
                        </a:lnTo>
                        <a:lnTo>
                          <a:pt x="31" y="38"/>
                        </a:lnTo>
                        <a:lnTo>
                          <a:pt x="16" y="35"/>
                        </a:lnTo>
                        <a:lnTo>
                          <a:pt x="0" y="32"/>
                        </a:lnTo>
                        <a:lnTo>
                          <a:pt x="7" y="28"/>
                        </a:lnTo>
                        <a:lnTo>
                          <a:pt x="16" y="23"/>
                        </a:lnTo>
                        <a:lnTo>
                          <a:pt x="23" y="19"/>
                        </a:lnTo>
                        <a:lnTo>
                          <a:pt x="32" y="13"/>
                        </a:lnTo>
                        <a:lnTo>
                          <a:pt x="39" y="9"/>
                        </a:lnTo>
                        <a:lnTo>
                          <a:pt x="44" y="4"/>
                        </a:lnTo>
                        <a:lnTo>
                          <a:pt x="48" y="1"/>
                        </a:lnTo>
                        <a:lnTo>
                          <a:pt x="5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9600" bIns="-39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09" name=""/>
                  <p:cNvSpPr/>
                  <p:nvPr/>
                </p:nvSpPr>
                <p:spPr>
                  <a:xfrm>
                    <a:off x="4053240" y="5102280"/>
                    <a:ext cx="20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125">
                        <a:moveTo>
                          <a:pt x="185" y="0"/>
                        </a:moveTo>
                        <a:lnTo>
                          <a:pt x="201" y="13"/>
                        </a:lnTo>
                        <a:lnTo>
                          <a:pt x="217" y="25"/>
                        </a:lnTo>
                        <a:lnTo>
                          <a:pt x="232" y="35"/>
                        </a:lnTo>
                        <a:lnTo>
                          <a:pt x="245" y="45"/>
                        </a:lnTo>
                        <a:lnTo>
                          <a:pt x="258" y="54"/>
                        </a:lnTo>
                        <a:lnTo>
                          <a:pt x="271" y="62"/>
                        </a:lnTo>
                        <a:lnTo>
                          <a:pt x="281" y="70"/>
                        </a:lnTo>
                        <a:lnTo>
                          <a:pt x="292" y="76"/>
                        </a:lnTo>
                        <a:lnTo>
                          <a:pt x="302" y="81"/>
                        </a:lnTo>
                        <a:lnTo>
                          <a:pt x="310" y="86"/>
                        </a:lnTo>
                        <a:lnTo>
                          <a:pt x="321" y="90"/>
                        </a:lnTo>
                        <a:lnTo>
                          <a:pt x="328" y="95"/>
                        </a:lnTo>
                        <a:lnTo>
                          <a:pt x="337" y="97"/>
                        </a:lnTo>
                        <a:lnTo>
                          <a:pt x="344" y="99"/>
                        </a:lnTo>
                        <a:lnTo>
                          <a:pt x="351" y="102"/>
                        </a:lnTo>
                        <a:lnTo>
                          <a:pt x="359" y="103"/>
                        </a:lnTo>
                        <a:lnTo>
                          <a:pt x="343" y="103"/>
                        </a:lnTo>
                        <a:lnTo>
                          <a:pt x="327" y="105"/>
                        </a:lnTo>
                        <a:lnTo>
                          <a:pt x="310" y="106"/>
                        </a:lnTo>
                        <a:lnTo>
                          <a:pt x="294" y="108"/>
                        </a:lnTo>
                        <a:lnTo>
                          <a:pt x="280" y="111"/>
                        </a:lnTo>
                        <a:lnTo>
                          <a:pt x="265" y="112"/>
                        </a:lnTo>
                        <a:lnTo>
                          <a:pt x="252" y="113"/>
                        </a:lnTo>
                        <a:lnTo>
                          <a:pt x="239" y="115"/>
                        </a:lnTo>
                        <a:lnTo>
                          <a:pt x="227" y="118"/>
                        </a:lnTo>
                        <a:lnTo>
                          <a:pt x="217" y="119"/>
                        </a:lnTo>
                        <a:lnTo>
                          <a:pt x="207" y="121"/>
                        </a:lnTo>
                        <a:lnTo>
                          <a:pt x="200" y="122"/>
                        </a:lnTo>
                        <a:lnTo>
                          <a:pt x="194" y="122"/>
                        </a:lnTo>
                        <a:lnTo>
                          <a:pt x="190" y="124"/>
                        </a:lnTo>
                        <a:lnTo>
                          <a:pt x="185" y="125"/>
                        </a:lnTo>
                        <a:lnTo>
                          <a:pt x="185" y="125"/>
                        </a:lnTo>
                        <a:lnTo>
                          <a:pt x="175" y="118"/>
                        </a:lnTo>
                        <a:lnTo>
                          <a:pt x="163" y="111"/>
                        </a:lnTo>
                        <a:lnTo>
                          <a:pt x="153" y="103"/>
                        </a:lnTo>
                        <a:lnTo>
                          <a:pt x="141" y="96"/>
                        </a:lnTo>
                        <a:lnTo>
                          <a:pt x="131" y="89"/>
                        </a:lnTo>
                        <a:lnTo>
                          <a:pt x="120" y="81"/>
                        </a:lnTo>
                        <a:lnTo>
                          <a:pt x="108" y="74"/>
                        </a:lnTo>
                        <a:lnTo>
                          <a:pt x="96" y="68"/>
                        </a:lnTo>
                        <a:lnTo>
                          <a:pt x="85" y="62"/>
                        </a:lnTo>
                        <a:lnTo>
                          <a:pt x="73" y="55"/>
                        </a:lnTo>
                        <a:lnTo>
                          <a:pt x="61" y="51"/>
                        </a:lnTo>
                        <a:lnTo>
                          <a:pt x="48" y="45"/>
                        </a:lnTo>
                        <a:lnTo>
                          <a:pt x="37" y="41"/>
                        </a:lnTo>
                        <a:lnTo>
                          <a:pt x="25" y="38"/>
                        </a:lnTo>
                        <a:lnTo>
                          <a:pt x="12" y="35"/>
                        </a:lnTo>
                        <a:lnTo>
                          <a:pt x="0" y="32"/>
                        </a:lnTo>
                        <a:lnTo>
                          <a:pt x="15" y="32"/>
                        </a:lnTo>
                        <a:lnTo>
                          <a:pt x="29" y="30"/>
                        </a:lnTo>
                        <a:lnTo>
                          <a:pt x="45" y="29"/>
                        </a:lnTo>
                        <a:lnTo>
                          <a:pt x="61" y="26"/>
                        </a:lnTo>
                        <a:lnTo>
                          <a:pt x="76" y="25"/>
                        </a:lnTo>
                        <a:lnTo>
                          <a:pt x="92" y="22"/>
                        </a:lnTo>
                        <a:lnTo>
                          <a:pt x="106" y="19"/>
                        </a:lnTo>
                        <a:lnTo>
                          <a:pt x="121" y="16"/>
                        </a:lnTo>
                        <a:lnTo>
                          <a:pt x="134" y="13"/>
                        </a:lnTo>
                        <a:lnTo>
                          <a:pt x="146" y="10"/>
                        </a:lnTo>
                        <a:lnTo>
                          <a:pt x="157" y="7"/>
                        </a:lnTo>
                        <a:lnTo>
                          <a:pt x="166" y="4"/>
                        </a:lnTo>
                        <a:lnTo>
                          <a:pt x="175" y="3"/>
                        </a:lnTo>
                        <a:lnTo>
                          <a:pt x="181" y="1"/>
                        </a:lnTo>
                        <a:lnTo>
                          <a:pt x="184" y="0"/>
                        </a:lnTo>
                        <a:lnTo>
                          <a:pt x="185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10" name=""/>
                  <p:cNvSpPr/>
                  <p:nvPr/>
                </p:nvSpPr>
                <p:spPr>
                  <a:xfrm>
                    <a:off x="4061520" y="5121720"/>
                    <a:ext cx="68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20" h="55">
                        <a:moveTo>
                          <a:pt x="0" y="32"/>
                        </a:moveTo>
                        <a:lnTo>
                          <a:pt x="15" y="31"/>
                        </a:lnTo>
                        <a:lnTo>
                          <a:pt x="30" y="28"/>
                        </a:lnTo>
                        <a:lnTo>
                          <a:pt x="41" y="26"/>
                        </a:lnTo>
                        <a:lnTo>
                          <a:pt x="51" y="25"/>
                        </a:lnTo>
                        <a:lnTo>
                          <a:pt x="60" y="23"/>
                        </a:lnTo>
                        <a:lnTo>
                          <a:pt x="69" y="22"/>
                        </a:lnTo>
                        <a:lnTo>
                          <a:pt x="76" y="22"/>
                        </a:lnTo>
                        <a:lnTo>
                          <a:pt x="82" y="20"/>
                        </a:lnTo>
                        <a:lnTo>
                          <a:pt x="88" y="19"/>
                        </a:lnTo>
                        <a:lnTo>
                          <a:pt x="92" y="17"/>
                        </a:lnTo>
                        <a:lnTo>
                          <a:pt x="97" y="15"/>
                        </a:lnTo>
                        <a:lnTo>
                          <a:pt x="101" y="13"/>
                        </a:lnTo>
                        <a:lnTo>
                          <a:pt x="105" y="10"/>
                        </a:lnTo>
                        <a:lnTo>
                          <a:pt x="110" y="7"/>
                        </a:lnTo>
                        <a:lnTo>
                          <a:pt x="114" y="4"/>
                        </a:lnTo>
                        <a:lnTo>
                          <a:pt x="120" y="0"/>
                        </a:lnTo>
                        <a:lnTo>
                          <a:pt x="120" y="4"/>
                        </a:lnTo>
                        <a:lnTo>
                          <a:pt x="118" y="10"/>
                        </a:lnTo>
                        <a:lnTo>
                          <a:pt x="117" y="17"/>
                        </a:lnTo>
                        <a:lnTo>
                          <a:pt x="114" y="23"/>
                        </a:lnTo>
                        <a:lnTo>
                          <a:pt x="111" y="29"/>
                        </a:lnTo>
                        <a:lnTo>
                          <a:pt x="105" y="36"/>
                        </a:lnTo>
                        <a:lnTo>
                          <a:pt x="99" y="42"/>
                        </a:lnTo>
                        <a:lnTo>
                          <a:pt x="94" y="47"/>
                        </a:lnTo>
                        <a:lnTo>
                          <a:pt x="85" y="51"/>
                        </a:lnTo>
                        <a:lnTo>
                          <a:pt x="76" y="54"/>
                        </a:lnTo>
                        <a:lnTo>
                          <a:pt x="67" y="55"/>
                        </a:lnTo>
                        <a:lnTo>
                          <a:pt x="56" y="55"/>
                        </a:lnTo>
                        <a:lnTo>
                          <a:pt x="44" y="52"/>
                        </a:lnTo>
                        <a:lnTo>
                          <a:pt x="30" y="48"/>
                        </a:lnTo>
                        <a:lnTo>
                          <a:pt x="15" y="42"/>
                        </a:lnTo>
                        <a:lnTo>
                          <a:pt x="0" y="3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11" name=""/>
                  <p:cNvSpPr/>
                  <p:nvPr/>
                </p:nvSpPr>
                <p:spPr>
                  <a:xfrm>
                    <a:off x="4014360" y="5117400"/>
                    <a:ext cx="176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312" h="108">
                        <a:moveTo>
                          <a:pt x="92" y="0"/>
                        </a:moveTo>
                        <a:lnTo>
                          <a:pt x="108" y="2"/>
                        </a:lnTo>
                        <a:lnTo>
                          <a:pt x="125" y="5"/>
                        </a:lnTo>
                        <a:lnTo>
                          <a:pt x="141" y="9"/>
                        </a:lnTo>
                        <a:lnTo>
                          <a:pt x="159" y="13"/>
                        </a:lnTo>
                        <a:lnTo>
                          <a:pt x="176" y="19"/>
                        </a:lnTo>
                        <a:lnTo>
                          <a:pt x="192" y="25"/>
                        </a:lnTo>
                        <a:lnTo>
                          <a:pt x="208" y="32"/>
                        </a:lnTo>
                        <a:lnTo>
                          <a:pt x="224" y="40"/>
                        </a:lnTo>
                        <a:lnTo>
                          <a:pt x="239" y="47"/>
                        </a:lnTo>
                        <a:lnTo>
                          <a:pt x="252" y="56"/>
                        </a:lnTo>
                        <a:lnTo>
                          <a:pt x="265" y="64"/>
                        </a:lnTo>
                        <a:lnTo>
                          <a:pt x="278" y="73"/>
                        </a:lnTo>
                        <a:lnTo>
                          <a:pt x="288" y="82"/>
                        </a:lnTo>
                        <a:lnTo>
                          <a:pt x="299" y="91"/>
                        </a:lnTo>
                        <a:lnTo>
                          <a:pt x="306" y="99"/>
                        </a:lnTo>
                        <a:lnTo>
                          <a:pt x="312" y="108"/>
                        </a:lnTo>
                        <a:lnTo>
                          <a:pt x="305" y="98"/>
                        </a:lnTo>
                        <a:lnTo>
                          <a:pt x="296" y="89"/>
                        </a:lnTo>
                        <a:lnTo>
                          <a:pt x="283" y="80"/>
                        </a:lnTo>
                        <a:lnTo>
                          <a:pt x="268" y="72"/>
                        </a:lnTo>
                        <a:lnTo>
                          <a:pt x="252" y="64"/>
                        </a:lnTo>
                        <a:lnTo>
                          <a:pt x="233" y="57"/>
                        </a:lnTo>
                        <a:lnTo>
                          <a:pt x="213" y="51"/>
                        </a:lnTo>
                        <a:lnTo>
                          <a:pt x="191" y="45"/>
                        </a:lnTo>
                        <a:lnTo>
                          <a:pt x="169" y="41"/>
                        </a:lnTo>
                        <a:lnTo>
                          <a:pt x="144" y="37"/>
                        </a:lnTo>
                        <a:lnTo>
                          <a:pt x="121" y="32"/>
                        </a:lnTo>
                        <a:lnTo>
                          <a:pt x="96" y="29"/>
                        </a:lnTo>
                        <a:lnTo>
                          <a:pt x="71" y="26"/>
                        </a:lnTo>
                        <a:lnTo>
                          <a:pt x="47" y="25"/>
                        </a:lnTo>
                        <a:lnTo>
                          <a:pt x="23" y="22"/>
                        </a:lnTo>
                        <a:lnTo>
                          <a:pt x="0" y="22"/>
                        </a:lnTo>
                        <a:lnTo>
                          <a:pt x="6" y="19"/>
                        </a:lnTo>
                        <a:lnTo>
                          <a:pt x="13" y="18"/>
                        </a:lnTo>
                        <a:lnTo>
                          <a:pt x="20" y="15"/>
                        </a:lnTo>
                        <a:lnTo>
                          <a:pt x="28" y="13"/>
                        </a:lnTo>
                        <a:lnTo>
                          <a:pt x="35" y="12"/>
                        </a:lnTo>
                        <a:lnTo>
                          <a:pt x="42" y="9"/>
                        </a:lnTo>
                        <a:lnTo>
                          <a:pt x="51" y="8"/>
                        </a:lnTo>
                        <a:lnTo>
                          <a:pt x="58" y="6"/>
                        </a:lnTo>
                        <a:lnTo>
                          <a:pt x="64" y="5"/>
                        </a:lnTo>
                        <a:lnTo>
                          <a:pt x="70" y="3"/>
                        </a:lnTo>
                        <a:lnTo>
                          <a:pt x="76" y="3"/>
                        </a:lnTo>
                        <a:lnTo>
                          <a:pt x="82" y="2"/>
                        </a:lnTo>
                        <a:lnTo>
                          <a:pt x="86" y="0"/>
                        </a:lnTo>
                        <a:lnTo>
                          <a:pt x="89" y="0"/>
                        </a:lnTo>
                        <a:lnTo>
                          <a:pt x="90" y="0"/>
                        </a:lnTo>
                        <a:lnTo>
                          <a:pt x="9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12" name=""/>
                  <p:cNvSpPr/>
                  <p:nvPr/>
                </p:nvSpPr>
                <p:spPr>
                  <a:xfrm>
                    <a:off x="3959280" y="5143320"/>
                    <a:ext cx="13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239" h="79">
                        <a:moveTo>
                          <a:pt x="62" y="0"/>
                        </a:moveTo>
                        <a:lnTo>
                          <a:pt x="86" y="0"/>
                        </a:lnTo>
                        <a:lnTo>
                          <a:pt x="108" y="1"/>
                        </a:lnTo>
                        <a:lnTo>
                          <a:pt x="127" y="4"/>
                        </a:lnTo>
                        <a:lnTo>
                          <a:pt x="144" y="9"/>
                        </a:lnTo>
                        <a:lnTo>
                          <a:pt x="159" y="13"/>
                        </a:lnTo>
                        <a:lnTo>
                          <a:pt x="172" y="19"/>
                        </a:lnTo>
                        <a:lnTo>
                          <a:pt x="183" y="26"/>
                        </a:lnTo>
                        <a:lnTo>
                          <a:pt x="194" y="32"/>
                        </a:lnTo>
                        <a:lnTo>
                          <a:pt x="202" y="39"/>
                        </a:lnTo>
                        <a:lnTo>
                          <a:pt x="211" y="47"/>
                        </a:lnTo>
                        <a:lnTo>
                          <a:pt x="217" y="54"/>
                        </a:lnTo>
                        <a:lnTo>
                          <a:pt x="223" y="60"/>
                        </a:lnTo>
                        <a:lnTo>
                          <a:pt x="229" y="65"/>
                        </a:lnTo>
                        <a:lnTo>
                          <a:pt x="232" y="71"/>
                        </a:lnTo>
                        <a:lnTo>
                          <a:pt x="236" y="76"/>
                        </a:lnTo>
                        <a:lnTo>
                          <a:pt x="239" y="79"/>
                        </a:lnTo>
                        <a:lnTo>
                          <a:pt x="232" y="73"/>
                        </a:lnTo>
                        <a:lnTo>
                          <a:pt x="223" y="68"/>
                        </a:lnTo>
                        <a:lnTo>
                          <a:pt x="214" y="63"/>
                        </a:lnTo>
                        <a:lnTo>
                          <a:pt x="204" y="57"/>
                        </a:lnTo>
                        <a:lnTo>
                          <a:pt x="195" y="51"/>
                        </a:lnTo>
                        <a:lnTo>
                          <a:pt x="183" y="45"/>
                        </a:lnTo>
                        <a:lnTo>
                          <a:pt x="172" y="39"/>
                        </a:lnTo>
                        <a:lnTo>
                          <a:pt x="159" y="35"/>
                        </a:lnTo>
                        <a:lnTo>
                          <a:pt x="144" y="29"/>
                        </a:lnTo>
                        <a:lnTo>
                          <a:pt x="130" y="26"/>
                        </a:lnTo>
                        <a:lnTo>
                          <a:pt x="112" y="23"/>
                        </a:lnTo>
                        <a:lnTo>
                          <a:pt x="93" y="22"/>
                        </a:lnTo>
                        <a:lnTo>
                          <a:pt x="73" y="22"/>
                        </a:lnTo>
                        <a:lnTo>
                          <a:pt x="49" y="22"/>
                        </a:lnTo>
                        <a:lnTo>
                          <a:pt x="26" y="25"/>
                        </a:lnTo>
                        <a:lnTo>
                          <a:pt x="0" y="29"/>
                        </a:lnTo>
                        <a:lnTo>
                          <a:pt x="10" y="25"/>
                        </a:lnTo>
                        <a:lnTo>
                          <a:pt x="20" y="20"/>
                        </a:lnTo>
                        <a:lnTo>
                          <a:pt x="32" y="15"/>
                        </a:lnTo>
                        <a:lnTo>
                          <a:pt x="41" y="10"/>
                        </a:lnTo>
                        <a:lnTo>
                          <a:pt x="49" y="6"/>
                        </a:lnTo>
                        <a:lnTo>
                          <a:pt x="57" y="3"/>
                        </a:lnTo>
                        <a:lnTo>
                          <a:pt x="61" y="0"/>
                        </a:lnTo>
                        <a:lnTo>
                          <a:pt x="6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13" name=""/>
                  <p:cNvSpPr/>
                  <p:nvPr/>
                </p:nvSpPr>
                <p:spPr>
                  <a:xfrm>
                    <a:off x="3978720" y="5137200"/>
                    <a:ext cx="1008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177" h="64">
                        <a:moveTo>
                          <a:pt x="0" y="2"/>
                        </a:moveTo>
                        <a:lnTo>
                          <a:pt x="11" y="0"/>
                        </a:lnTo>
                        <a:lnTo>
                          <a:pt x="21" y="0"/>
                        </a:lnTo>
                        <a:lnTo>
                          <a:pt x="31" y="0"/>
                        </a:lnTo>
                        <a:lnTo>
                          <a:pt x="41" y="0"/>
                        </a:lnTo>
                        <a:lnTo>
                          <a:pt x="51" y="2"/>
                        </a:lnTo>
                        <a:lnTo>
                          <a:pt x="62" y="3"/>
                        </a:lnTo>
                        <a:lnTo>
                          <a:pt x="72" y="6"/>
                        </a:lnTo>
                        <a:lnTo>
                          <a:pt x="82" y="9"/>
                        </a:lnTo>
                        <a:lnTo>
                          <a:pt x="92" y="12"/>
                        </a:lnTo>
                        <a:lnTo>
                          <a:pt x="104" y="18"/>
                        </a:lnTo>
                        <a:lnTo>
                          <a:pt x="115" y="22"/>
                        </a:lnTo>
                        <a:lnTo>
                          <a:pt x="126" y="28"/>
                        </a:lnTo>
                        <a:lnTo>
                          <a:pt x="139" y="35"/>
                        </a:lnTo>
                        <a:lnTo>
                          <a:pt x="150" y="44"/>
                        </a:lnTo>
                        <a:lnTo>
                          <a:pt x="164" y="54"/>
                        </a:lnTo>
                        <a:lnTo>
                          <a:pt x="177" y="64"/>
                        </a:lnTo>
                        <a:lnTo>
                          <a:pt x="171" y="61"/>
                        </a:lnTo>
                        <a:lnTo>
                          <a:pt x="164" y="59"/>
                        </a:lnTo>
                        <a:lnTo>
                          <a:pt x="158" y="57"/>
                        </a:lnTo>
                        <a:lnTo>
                          <a:pt x="150" y="54"/>
                        </a:lnTo>
                        <a:lnTo>
                          <a:pt x="142" y="53"/>
                        </a:lnTo>
                        <a:lnTo>
                          <a:pt x="134" y="51"/>
                        </a:lnTo>
                        <a:lnTo>
                          <a:pt x="127" y="50"/>
                        </a:lnTo>
                        <a:lnTo>
                          <a:pt x="118" y="50"/>
                        </a:lnTo>
                        <a:lnTo>
                          <a:pt x="111" y="48"/>
                        </a:lnTo>
                        <a:lnTo>
                          <a:pt x="102" y="48"/>
                        </a:lnTo>
                        <a:lnTo>
                          <a:pt x="94" y="47"/>
                        </a:lnTo>
                        <a:lnTo>
                          <a:pt x="85" y="47"/>
                        </a:lnTo>
                        <a:lnTo>
                          <a:pt x="76" y="47"/>
                        </a:lnTo>
                        <a:lnTo>
                          <a:pt x="69" y="47"/>
                        </a:lnTo>
                        <a:lnTo>
                          <a:pt x="60" y="48"/>
                        </a:lnTo>
                        <a:lnTo>
                          <a:pt x="51" y="48"/>
                        </a:lnTo>
                        <a:lnTo>
                          <a:pt x="45" y="42"/>
                        </a:lnTo>
                        <a:lnTo>
                          <a:pt x="38" y="35"/>
                        </a:lnTo>
                        <a:lnTo>
                          <a:pt x="29" y="28"/>
                        </a:lnTo>
                        <a:lnTo>
                          <a:pt x="21" y="19"/>
                        </a:lnTo>
                        <a:lnTo>
                          <a:pt x="13" y="13"/>
                        </a:lnTo>
                        <a:lnTo>
                          <a:pt x="6" y="8"/>
                        </a:lnTo>
                        <a:lnTo>
                          <a:pt x="2" y="3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14" name=""/>
                  <p:cNvSpPr/>
                  <p:nvPr/>
                </p:nvSpPr>
                <p:spPr>
                  <a:xfrm>
                    <a:off x="3942000" y="5150160"/>
                    <a:ext cx="230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405" h="93">
                        <a:moveTo>
                          <a:pt x="0" y="80"/>
                        </a:moveTo>
                        <a:lnTo>
                          <a:pt x="9" y="74"/>
                        </a:lnTo>
                        <a:lnTo>
                          <a:pt x="21" y="68"/>
                        </a:lnTo>
                        <a:lnTo>
                          <a:pt x="31" y="63"/>
                        </a:lnTo>
                        <a:lnTo>
                          <a:pt x="42" y="57"/>
                        </a:lnTo>
                        <a:lnTo>
                          <a:pt x="54" y="51"/>
                        </a:lnTo>
                        <a:lnTo>
                          <a:pt x="64" y="47"/>
                        </a:lnTo>
                        <a:lnTo>
                          <a:pt x="77" y="42"/>
                        </a:lnTo>
                        <a:lnTo>
                          <a:pt x="89" y="38"/>
                        </a:lnTo>
                        <a:lnTo>
                          <a:pt x="101" y="34"/>
                        </a:lnTo>
                        <a:lnTo>
                          <a:pt x="114" y="29"/>
                        </a:lnTo>
                        <a:lnTo>
                          <a:pt x="127" y="26"/>
                        </a:lnTo>
                        <a:lnTo>
                          <a:pt x="140" y="22"/>
                        </a:lnTo>
                        <a:lnTo>
                          <a:pt x="153" y="19"/>
                        </a:lnTo>
                        <a:lnTo>
                          <a:pt x="166" y="16"/>
                        </a:lnTo>
                        <a:lnTo>
                          <a:pt x="179" y="13"/>
                        </a:lnTo>
                        <a:lnTo>
                          <a:pt x="192" y="12"/>
                        </a:lnTo>
                        <a:lnTo>
                          <a:pt x="207" y="9"/>
                        </a:lnTo>
                        <a:lnTo>
                          <a:pt x="220" y="7"/>
                        </a:lnTo>
                        <a:lnTo>
                          <a:pt x="233" y="6"/>
                        </a:lnTo>
                        <a:lnTo>
                          <a:pt x="246" y="4"/>
                        </a:lnTo>
                        <a:lnTo>
                          <a:pt x="261" y="3"/>
                        </a:lnTo>
                        <a:lnTo>
                          <a:pt x="274" y="3"/>
                        </a:lnTo>
                        <a:lnTo>
                          <a:pt x="287" y="1"/>
                        </a:lnTo>
                        <a:lnTo>
                          <a:pt x="302" y="1"/>
                        </a:lnTo>
                        <a:lnTo>
                          <a:pt x="315" y="0"/>
                        </a:lnTo>
                        <a:lnTo>
                          <a:pt x="328" y="1"/>
                        </a:lnTo>
                        <a:lnTo>
                          <a:pt x="341" y="1"/>
                        </a:lnTo>
                        <a:lnTo>
                          <a:pt x="354" y="1"/>
                        </a:lnTo>
                        <a:lnTo>
                          <a:pt x="367" y="3"/>
                        </a:lnTo>
                        <a:lnTo>
                          <a:pt x="380" y="4"/>
                        </a:lnTo>
                        <a:lnTo>
                          <a:pt x="392" y="6"/>
                        </a:lnTo>
                        <a:lnTo>
                          <a:pt x="405" y="7"/>
                        </a:lnTo>
                        <a:lnTo>
                          <a:pt x="391" y="10"/>
                        </a:lnTo>
                        <a:lnTo>
                          <a:pt x="378" y="12"/>
                        </a:lnTo>
                        <a:lnTo>
                          <a:pt x="366" y="15"/>
                        </a:lnTo>
                        <a:lnTo>
                          <a:pt x="354" y="16"/>
                        </a:lnTo>
                        <a:lnTo>
                          <a:pt x="344" y="18"/>
                        </a:lnTo>
                        <a:lnTo>
                          <a:pt x="335" y="19"/>
                        </a:lnTo>
                        <a:lnTo>
                          <a:pt x="327" y="20"/>
                        </a:lnTo>
                        <a:lnTo>
                          <a:pt x="319" y="22"/>
                        </a:lnTo>
                        <a:lnTo>
                          <a:pt x="313" y="25"/>
                        </a:lnTo>
                        <a:lnTo>
                          <a:pt x="308" y="26"/>
                        </a:lnTo>
                        <a:lnTo>
                          <a:pt x="302" y="29"/>
                        </a:lnTo>
                        <a:lnTo>
                          <a:pt x="297" y="32"/>
                        </a:lnTo>
                        <a:lnTo>
                          <a:pt x="293" y="36"/>
                        </a:lnTo>
                        <a:lnTo>
                          <a:pt x="289" y="41"/>
                        </a:lnTo>
                        <a:lnTo>
                          <a:pt x="286" y="45"/>
                        </a:lnTo>
                        <a:lnTo>
                          <a:pt x="281" y="51"/>
                        </a:lnTo>
                        <a:lnTo>
                          <a:pt x="257" y="51"/>
                        </a:lnTo>
                        <a:lnTo>
                          <a:pt x="233" y="52"/>
                        </a:lnTo>
                        <a:lnTo>
                          <a:pt x="211" y="54"/>
                        </a:lnTo>
                        <a:lnTo>
                          <a:pt x="191" y="55"/>
                        </a:lnTo>
                        <a:lnTo>
                          <a:pt x="171" y="55"/>
                        </a:lnTo>
                        <a:lnTo>
                          <a:pt x="152" y="57"/>
                        </a:lnTo>
                        <a:lnTo>
                          <a:pt x="134" y="58"/>
                        </a:lnTo>
                        <a:lnTo>
                          <a:pt x="118" y="61"/>
                        </a:lnTo>
                        <a:lnTo>
                          <a:pt x="101" y="64"/>
                        </a:lnTo>
                        <a:lnTo>
                          <a:pt x="86" y="66"/>
                        </a:lnTo>
                        <a:lnTo>
                          <a:pt x="73" y="70"/>
                        </a:lnTo>
                        <a:lnTo>
                          <a:pt x="60" y="73"/>
                        </a:lnTo>
                        <a:lnTo>
                          <a:pt x="48" y="77"/>
                        </a:lnTo>
                        <a:lnTo>
                          <a:pt x="37" y="82"/>
                        </a:lnTo>
                        <a:lnTo>
                          <a:pt x="25" y="87"/>
                        </a:lnTo>
                        <a:lnTo>
                          <a:pt x="16" y="93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15" name=""/>
                  <p:cNvSpPr/>
                  <p:nvPr/>
                </p:nvSpPr>
                <p:spPr>
                  <a:xfrm>
                    <a:off x="3930840" y="5161320"/>
                    <a:ext cx="1044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98">
                        <a:moveTo>
                          <a:pt x="3" y="57"/>
                        </a:moveTo>
                        <a:lnTo>
                          <a:pt x="19" y="45"/>
                        </a:lnTo>
                        <a:lnTo>
                          <a:pt x="34" y="35"/>
                        </a:lnTo>
                        <a:lnTo>
                          <a:pt x="47" y="28"/>
                        </a:lnTo>
                        <a:lnTo>
                          <a:pt x="60" y="21"/>
                        </a:lnTo>
                        <a:lnTo>
                          <a:pt x="70" y="15"/>
                        </a:lnTo>
                        <a:lnTo>
                          <a:pt x="82" y="11"/>
                        </a:lnTo>
                        <a:lnTo>
                          <a:pt x="92" y="6"/>
                        </a:lnTo>
                        <a:lnTo>
                          <a:pt x="102" y="3"/>
                        </a:lnTo>
                        <a:lnTo>
                          <a:pt x="113" y="2"/>
                        </a:lnTo>
                        <a:lnTo>
                          <a:pt x="121" y="2"/>
                        </a:lnTo>
                        <a:lnTo>
                          <a:pt x="132" y="0"/>
                        </a:lnTo>
                        <a:lnTo>
                          <a:pt x="142" y="2"/>
                        </a:lnTo>
                        <a:lnTo>
                          <a:pt x="152" y="2"/>
                        </a:lnTo>
                        <a:lnTo>
                          <a:pt x="162" y="3"/>
                        </a:lnTo>
                        <a:lnTo>
                          <a:pt x="174" y="3"/>
                        </a:lnTo>
                        <a:lnTo>
                          <a:pt x="185" y="5"/>
                        </a:lnTo>
                        <a:lnTo>
                          <a:pt x="181" y="9"/>
                        </a:lnTo>
                        <a:lnTo>
                          <a:pt x="177" y="12"/>
                        </a:lnTo>
                        <a:lnTo>
                          <a:pt x="172" y="15"/>
                        </a:lnTo>
                        <a:lnTo>
                          <a:pt x="169" y="18"/>
                        </a:lnTo>
                        <a:lnTo>
                          <a:pt x="165" y="21"/>
                        </a:lnTo>
                        <a:lnTo>
                          <a:pt x="164" y="22"/>
                        </a:lnTo>
                        <a:lnTo>
                          <a:pt x="162" y="24"/>
                        </a:lnTo>
                        <a:lnTo>
                          <a:pt x="161" y="25"/>
                        </a:lnTo>
                        <a:lnTo>
                          <a:pt x="146" y="28"/>
                        </a:lnTo>
                        <a:lnTo>
                          <a:pt x="132" y="32"/>
                        </a:lnTo>
                        <a:lnTo>
                          <a:pt x="120" y="35"/>
                        </a:lnTo>
                        <a:lnTo>
                          <a:pt x="108" y="40"/>
                        </a:lnTo>
                        <a:lnTo>
                          <a:pt x="98" y="45"/>
                        </a:lnTo>
                        <a:lnTo>
                          <a:pt x="89" y="48"/>
                        </a:lnTo>
                        <a:lnTo>
                          <a:pt x="82" y="54"/>
                        </a:lnTo>
                        <a:lnTo>
                          <a:pt x="75" y="59"/>
                        </a:lnTo>
                        <a:lnTo>
                          <a:pt x="69" y="63"/>
                        </a:lnTo>
                        <a:lnTo>
                          <a:pt x="63" y="67"/>
                        </a:lnTo>
                        <a:lnTo>
                          <a:pt x="59" y="73"/>
                        </a:lnTo>
                        <a:lnTo>
                          <a:pt x="54" y="78"/>
                        </a:lnTo>
                        <a:lnTo>
                          <a:pt x="49" y="83"/>
                        </a:lnTo>
                        <a:lnTo>
                          <a:pt x="46" y="88"/>
                        </a:lnTo>
                        <a:lnTo>
                          <a:pt x="41" y="92"/>
                        </a:lnTo>
                        <a:lnTo>
                          <a:pt x="37" y="98"/>
                        </a:lnTo>
                        <a:lnTo>
                          <a:pt x="28" y="92"/>
                        </a:lnTo>
                        <a:lnTo>
                          <a:pt x="19" y="89"/>
                        </a:lnTo>
                        <a:lnTo>
                          <a:pt x="12" y="86"/>
                        </a:lnTo>
                        <a:lnTo>
                          <a:pt x="6" y="83"/>
                        </a:lnTo>
                        <a:lnTo>
                          <a:pt x="2" y="80"/>
                        </a:lnTo>
                        <a:lnTo>
                          <a:pt x="0" y="75"/>
                        </a:lnTo>
                        <a:lnTo>
                          <a:pt x="0" y="67"/>
                        </a:lnTo>
                        <a:lnTo>
                          <a:pt x="3" y="5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16" name=""/>
                  <p:cNvSpPr/>
                  <p:nvPr/>
                </p:nvSpPr>
                <p:spPr>
                  <a:xfrm>
                    <a:off x="4137840" y="5095800"/>
                    <a:ext cx="122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7" h="107">
                        <a:moveTo>
                          <a:pt x="0" y="0"/>
                        </a:moveTo>
                        <a:lnTo>
                          <a:pt x="16" y="1"/>
                        </a:lnTo>
                        <a:lnTo>
                          <a:pt x="32" y="4"/>
                        </a:lnTo>
                        <a:lnTo>
                          <a:pt x="47" y="8"/>
                        </a:lnTo>
                        <a:lnTo>
                          <a:pt x="61" y="11"/>
                        </a:lnTo>
                        <a:lnTo>
                          <a:pt x="76" y="16"/>
                        </a:lnTo>
                        <a:lnTo>
                          <a:pt x="90" y="20"/>
                        </a:lnTo>
                        <a:lnTo>
                          <a:pt x="104" y="26"/>
                        </a:lnTo>
                        <a:lnTo>
                          <a:pt x="117" y="32"/>
                        </a:lnTo>
                        <a:lnTo>
                          <a:pt x="130" y="39"/>
                        </a:lnTo>
                        <a:lnTo>
                          <a:pt x="143" y="46"/>
                        </a:lnTo>
                        <a:lnTo>
                          <a:pt x="156" y="53"/>
                        </a:lnTo>
                        <a:lnTo>
                          <a:pt x="168" y="62"/>
                        </a:lnTo>
                        <a:lnTo>
                          <a:pt x="181" y="72"/>
                        </a:lnTo>
                        <a:lnTo>
                          <a:pt x="194" y="84"/>
                        </a:lnTo>
                        <a:lnTo>
                          <a:pt x="206" y="96"/>
                        </a:lnTo>
                        <a:lnTo>
                          <a:pt x="217" y="107"/>
                        </a:lnTo>
                        <a:lnTo>
                          <a:pt x="210" y="102"/>
                        </a:lnTo>
                        <a:lnTo>
                          <a:pt x="201" y="94"/>
                        </a:lnTo>
                        <a:lnTo>
                          <a:pt x="191" y="88"/>
                        </a:lnTo>
                        <a:lnTo>
                          <a:pt x="181" y="81"/>
                        </a:lnTo>
                        <a:lnTo>
                          <a:pt x="171" y="75"/>
                        </a:lnTo>
                        <a:lnTo>
                          <a:pt x="160" y="70"/>
                        </a:lnTo>
                        <a:lnTo>
                          <a:pt x="150" y="65"/>
                        </a:lnTo>
                        <a:lnTo>
                          <a:pt x="139" y="59"/>
                        </a:lnTo>
                        <a:lnTo>
                          <a:pt x="128" y="55"/>
                        </a:lnTo>
                        <a:lnTo>
                          <a:pt x="115" y="51"/>
                        </a:lnTo>
                        <a:lnTo>
                          <a:pt x="105" y="46"/>
                        </a:lnTo>
                        <a:lnTo>
                          <a:pt x="92" y="43"/>
                        </a:lnTo>
                        <a:lnTo>
                          <a:pt x="80" y="40"/>
                        </a:lnTo>
                        <a:lnTo>
                          <a:pt x="69" y="37"/>
                        </a:lnTo>
                        <a:lnTo>
                          <a:pt x="56" y="35"/>
                        </a:lnTo>
                        <a:lnTo>
                          <a:pt x="44" y="32"/>
                        </a:lnTo>
                        <a:lnTo>
                          <a:pt x="35" y="27"/>
                        </a:lnTo>
                        <a:lnTo>
                          <a:pt x="28" y="23"/>
                        </a:lnTo>
                        <a:lnTo>
                          <a:pt x="21" y="17"/>
                        </a:lnTo>
                        <a:lnTo>
                          <a:pt x="13" y="11"/>
                        </a:lnTo>
                        <a:lnTo>
                          <a:pt x="9" y="7"/>
                        </a:lnTo>
                        <a:lnTo>
                          <a:pt x="5" y="3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17" name=""/>
                  <p:cNvSpPr/>
                  <p:nvPr/>
                </p:nvSpPr>
                <p:spPr>
                  <a:xfrm>
                    <a:off x="4179600" y="5239080"/>
                    <a:ext cx="180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81">
                        <a:moveTo>
                          <a:pt x="27" y="0"/>
                        </a:moveTo>
                        <a:lnTo>
                          <a:pt x="30" y="11"/>
                        </a:lnTo>
                        <a:lnTo>
                          <a:pt x="33" y="21"/>
                        </a:lnTo>
                        <a:lnTo>
                          <a:pt x="35" y="31"/>
                        </a:lnTo>
                        <a:lnTo>
                          <a:pt x="36" y="41"/>
                        </a:lnTo>
                        <a:lnTo>
                          <a:pt x="36" y="51"/>
                        </a:lnTo>
                        <a:lnTo>
                          <a:pt x="35" y="60"/>
                        </a:lnTo>
                        <a:lnTo>
                          <a:pt x="35" y="69"/>
                        </a:lnTo>
                        <a:lnTo>
                          <a:pt x="32" y="78"/>
                        </a:lnTo>
                        <a:lnTo>
                          <a:pt x="27" y="78"/>
                        </a:lnTo>
                        <a:lnTo>
                          <a:pt x="23" y="78"/>
                        </a:lnTo>
                        <a:lnTo>
                          <a:pt x="17" y="79"/>
                        </a:lnTo>
                        <a:lnTo>
                          <a:pt x="11" y="79"/>
                        </a:lnTo>
                        <a:lnTo>
                          <a:pt x="7" y="79"/>
                        </a:lnTo>
                        <a:lnTo>
                          <a:pt x="4" y="79"/>
                        </a:lnTo>
                        <a:lnTo>
                          <a:pt x="1" y="81"/>
                        </a:lnTo>
                        <a:lnTo>
                          <a:pt x="0" y="81"/>
                        </a:lnTo>
                        <a:lnTo>
                          <a:pt x="5" y="70"/>
                        </a:lnTo>
                        <a:lnTo>
                          <a:pt x="11" y="62"/>
                        </a:lnTo>
                        <a:lnTo>
                          <a:pt x="17" y="53"/>
                        </a:lnTo>
                        <a:lnTo>
                          <a:pt x="21" y="43"/>
                        </a:lnTo>
                        <a:lnTo>
                          <a:pt x="24" y="33"/>
                        </a:lnTo>
                        <a:lnTo>
                          <a:pt x="27" y="22"/>
                        </a:lnTo>
                        <a:lnTo>
                          <a:pt x="27" y="12"/>
                        </a:lnTo>
                        <a:lnTo>
                          <a:pt x="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18" name=""/>
                  <p:cNvSpPr/>
                  <p:nvPr/>
                </p:nvSpPr>
                <p:spPr>
                  <a:xfrm>
                    <a:off x="4061520" y="5162760"/>
                    <a:ext cx="104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394">
                        <a:moveTo>
                          <a:pt x="55" y="388"/>
                        </a:moveTo>
                        <a:lnTo>
                          <a:pt x="57" y="375"/>
                        </a:lnTo>
                        <a:lnTo>
                          <a:pt x="58" y="364"/>
                        </a:lnTo>
                        <a:lnTo>
                          <a:pt x="61" y="351"/>
                        </a:lnTo>
                        <a:lnTo>
                          <a:pt x="64" y="337"/>
                        </a:lnTo>
                        <a:lnTo>
                          <a:pt x="67" y="326"/>
                        </a:lnTo>
                        <a:lnTo>
                          <a:pt x="70" y="314"/>
                        </a:lnTo>
                        <a:lnTo>
                          <a:pt x="73" y="301"/>
                        </a:lnTo>
                        <a:lnTo>
                          <a:pt x="76" y="289"/>
                        </a:lnTo>
                        <a:lnTo>
                          <a:pt x="78" y="278"/>
                        </a:lnTo>
                        <a:lnTo>
                          <a:pt x="81" y="266"/>
                        </a:lnTo>
                        <a:lnTo>
                          <a:pt x="86" y="254"/>
                        </a:lnTo>
                        <a:lnTo>
                          <a:pt x="89" y="241"/>
                        </a:lnTo>
                        <a:lnTo>
                          <a:pt x="93" y="231"/>
                        </a:lnTo>
                        <a:lnTo>
                          <a:pt x="96" y="219"/>
                        </a:lnTo>
                        <a:lnTo>
                          <a:pt x="100" y="206"/>
                        </a:lnTo>
                        <a:lnTo>
                          <a:pt x="105" y="196"/>
                        </a:lnTo>
                        <a:lnTo>
                          <a:pt x="109" y="183"/>
                        </a:lnTo>
                        <a:lnTo>
                          <a:pt x="113" y="173"/>
                        </a:lnTo>
                        <a:lnTo>
                          <a:pt x="118" y="160"/>
                        </a:lnTo>
                        <a:lnTo>
                          <a:pt x="122" y="148"/>
                        </a:lnTo>
                        <a:lnTo>
                          <a:pt x="127" y="136"/>
                        </a:lnTo>
                        <a:lnTo>
                          <a:pt x="131" y="125"/>
                        </a:lnTo>
                        <a:lnTo>
                          <a:pt x="137" y="113"/>
                        </a:lnTo>
                        <a:lnTo>
                          <a:pt x="141" y="102"/>
                        </a:lnTo>
                        <a:lnTo>
                          <a:pt x="147" y="88"/>
                        </a:lnTo>
                        <a:lnTo>
                          <a:pt x="151" y="77"/>
                        </a:lnTo>
                        <a:lnTo>
                          <a:pt x="157" y="64"/>
                        </a:lnTo>
                        <a:lnTo>
                          <a:pt x="161" y="52"/>
                        </a:lnTo>
                        <a:lnTo>
                          <a:pt x="167" y="39"/>
                        </a:lnTo>
                        <a:lnTo>
                          <a:pt x="173" y="26"/>
                        </a:lnTo>
                        <a:lnTo>
                          <a:pt x="179" y="13"/>
                        </a:lnTo>
                        <a:lnTo>
                          <a:pt x="185" y="0"/>
                        </a:lnTo>
                        <a:lnTo>
                          <a:pt x="178" y="11"/>
                        </a:lnTo>
                        <a:lnTo>
                          <a:pt x="169" y="23"/>
                        </a:lnTo>
                        <a:lnTo>
                          <a:pt x="161" y="35"/>
                        </a:lnTo>
                        <a:lnTo>
                          <a:pt x="154" y="46"/>
                        </a:lnTo>
                        <a:lnTo>
                          <a:pt x="147" y="58"/>
                        </a:lnTo>
                        <a:lnTo>
                          <a:pt x="138" y="71"/>
                        </a:lnTo>
                        <a:lnTo>
                          <a:pt x="131" y="84"/>
                        </a:lnTo>
                        <a:lnTo>
                          <a:pt x="124" y="96"/>
                        </a:lnTo>
                        <a:lnTo>
                          <a:pt x="116" y="109"/>
                        </a:lnTo>
                        <a:lnTo>
                          <a:pt x="109" y="122"/>
                        </a:lnTo>
                        <a:lnTo>
                          <a:pt x="103" y="135"/>
                        </a:lnTo>
                        <a:lnTo>
                          <a:pt x="96" y="148"/>
                        </a:lnTo>
                        <a:lnTo>
                          <a:pt x="89" y="161"/>
                        </a:lnTo>
                        <a:lnTo>
                          <a:pt x="83" y="174"/>
                        </a:lnTo>
                        <a:lnTo>
                          <a:pt x="77" y="187"/>
                        </a:lnTo>
                        <a:lnTo>
                          <a:pt x="70" y="202"/>
                        </a:lnTo>
                        <a:lnTo>
                          <a:pt x="64" y="214"/>
                        </a:lnTo>
                        <a:lnTo>
                          <a:pt x="58" y="228"/>
                        </a:lnTo>
                        <a:lnTo>
                          <a:pt x="54" y="241"/>
                        </a:lnTo>
                        <a:lnTo>
                          <a:pt x="48" y="254"/>
                        </a:lnTo>
                        <a:lnTo>
                          <a:pt x="42" y="268"/>
                        </a:lnTo>
                        <a:lnTo>
                          <a:pt x="38" y="279"/>
                        </a:lnTo>
                        <a:lnTo>
                          <a:pt x="32" y="292"/>
                        </a:lnTo>
                        <a:lnTo>
                          <a:pt x="27" y="304"/>
                        </a:lnTo>
                        <a:lnTo>
                          <a:pt x="23" y="317"/>
                        </a:lnTo>
                        <a:lnTo>
                          <a:pt x="19" y="329"/>
                        </a:lnTo>
                        <a:lnTo>
                          <a:pt x="16" y="340"/>
                        </a:lnTo>
                        <a:lnTo>
                          <a:pt x="11" y="352"/>
                        </a:lnTo>
                        <a:lnTo>
                          <a:pt x="8" y="364"/>
                        </a:lnTo>
                        <a:lnTo>
                          <a:pt x="6" y="374"/>
                        </a:lnTo>
                        <a:lnTo>
                          <a:pt x="3" y="384"/>
                        </a:lnTo>
                        <a:lnTo>
                          <a:pt x="0" y="394"/>
                        </a:lnTo>
                        <a:lnTo>
                          <a:pt x="7" y="394"/>
                        </a:lnTo>
                        <a:lnTo>
                          <a:pt x="14" y="393"/>
                        </a:lnTo>
                        <a:lnTo>
                          <a:pt x="23" y="393"/>
                        </a:lnTo>
                        <a:lnTo>
                          <a:pt x="33" y="391"/>
                        </a:lnTo>
                        <a:lnTo>
                          <a:pt x="41" y="390"/>
                        </a:lnTo>
                        <a:lnTo>
                          <a:pt x="48" y="390"/>
                        </a:lnTo>
                        <a:lnTo>
                          <a:pt x="54" y="388"/>
                        </a:lnTo>
                        <a:lnTo>
                          <a:pt x="55" y="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19" name=""/>
                  <p:cNvSpPr/>
                  <p:nvPr/>
                </p:nvSpPr>
                <p:spPr>
                  <a:xfrm>
                    <a:off x="4076640" y="5161680"/>
                    <a:ext cx="32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298">
                        <a:moveTo>
                          <a:pt x="61" y="196"/>
                        </a:moveTo>
                        <a:lnTo>
                          <a:pt x="55" y="187"/>
                        </a:lnTo>
                        <a:lnTo>
                          <a:pt x="51" y="178"/>
                        </a:lnTo>
                        <a:lnTo>
                          <a:pt x="45" y="168"/>
                        </a:lnTo>
                        <a:lnTo>
                          <a:pt x="40" y="159"/>
                        </a:lnTo>
                        <a:lnTo>
                          <a:pt x="37" y="149"/>
                        </a:lnTo>
                        <a:lnTo>
                          <a:pt x="33" y="139"/>
                        </a:lnTo>
                        <a:lnTo>
                          <a:pt x="30" y="129"/>
                        </a:lnTo>
                        <a:lnTo>
                          <a:pt x="27" y="117"/>
                        </a:lnTo>
                        <a:lnTo>
                          <a:pt x="24" y="105"/>
                        </a:lnTo>
                        <a:lnTo>
                          <a:pt x="21" y="92"/>
                        </a:lnTo>
                        <a:lnTo>
                          <a:pt x="20" y="79"/>
                        </a:lnTo>
                        <a:lnTo>
                          <a:pt x="17" y="66"/>
                        </a:lnTo>
                        <a:lnTo>
                          <a:pt x="16" y="50"/>
                        </a:lnTo>
                        <a:lnTo>
                          <a:pt x="14" y="35"/>
                        </a:lnTo>
                        <a:lnTo>
                          <a:pt x="13" y="18"/>
                        </a:lnTo>
                        <a:lnTo>
                          <a:pt x="11" y="0"/>
                        </a:lnTo>
                        <a:lnTo>
                          <a:pt x="8" y="19"/>
                        </a:lnTo>
                        <a:lnTo>
                          <a:pt x="5" y="37"/>
                        </a:lnTo>
                        <a:lnTo>
                          <a:pt x="4" y="56"/>
                        </a:lnTo>
                        <a:lnTo>
                          <a:pt x="1" y="75"/>
                        </a:lnTo>
                        <a:lnTo>
                          <a:pt x="1" y="94"/>
                        </a:lnTo>
                        <a:lnTo>
                          <a:pt x="0" y="113"/>
                        </a:lnTo>
                        <a:lnTo>
                          <a:pt x="0" y="132"/>
                        </a:lnTo>
                        <a:lnTo>
                          <a:pt x="1" y="150"/>
                        </a:lnTo>
                        <a:lnTo>
                          <a:pt x="2" y="169"/>
                        </a:lnTo>
                        <a:lnTo>
                          <a:pt x="7" y="188"/>
                        </a:lnTo>
                        <a:lnTo>
                          <a:pt x="10" y="207"/>
                        </a:lnTo>
                        <a:lnTo>
                          <a:pt x="16" y="226"/>
                        </a:lnTo>
                        <a:lnTo>
                          <a:pt x="23" y="245"/>
                        </a:lnTo>
                        <a:lnTo>
                          <a:pt x="30" y="263"/>
                        </a:lnTo>
                        <a:lnTo>
                          <a:pt x="40" y="280"/>
                        </a:lnTo>
                        <a:lnTo>
                          <a:pt x="52" y="298"/>
                        </a:lnTo>
                        <a:lnTo>
                          <a:pt x="52" y="290"/>
                        </a:lnTo>
                        <a:lnTo>
                          <a:pt x="52" y="284"/>
                        </a:lnTo>
                        <a:lnTo>
                          <a:pt x="52" y="277"/>
                        </a:lnTo>
                        <a:lnTo>
                          <a:pt x="53" y="268"/>
                        </a:lnTo>
                        <a:lnTo>
                          <a:pt x="53" y="260"/>
                        </a:lnTo>
                        <a:lnTo>
                          <a:pt x="55" y="252"/>
                        </a:lnTo>
                        <a:lnTo>
                          <a:pt x="56" y="244"/>
                        </a:lnTo>
                        <a:lnTo>
                          <a:pt x="56" y="235"/>
                        </a:lnTo>
                        <a:lnTo>
                          <a:pt x="56" y="228"/>
                        </a:lnTo>
                        <a:lnTo>
                          <a:pt x="58" y="220"/>
                        </a:lnTo>
                        <a:lnTo>
                          <a:pt x="58" y="213"/>
                        </a:lnTo>
                        <a:lnTo>
                          <a:pt x="59" y="207"/>
                        </a:lnTo>
                        <a:lnTo>
                          <a:pt x="59" y="203"/>
                        </a:lnTo>
                        <a:lnTo>
                          <a:pt x="59" y="199"/>
                        </a:lnTo>
                        <a:lnTo>
                          <a:pt x="61" y="197"/>
                        </a:lnTo>
                        <a:lnTo>
                          <a:pt x="61" y="19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320" bIns="-31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20" name=""/>
                  <p:cNvSpPr/>
                  <p:nvPr/>
                </p:nvSpPr>
                <p:spPr>
                  <a:xfrm>
                    <a:off x="4054680" y="5167080"/>
                    <a:ext cx="18360" cy="5760"/>
                  </a:xfrm>
                  <a:custGeom>
                    <a:avLst/>
                    <a:gdLst/>
                    <a:ahLst/>
                    <a:rect l="l" t="t" r="r" b="b"/>
                    <a:pathLst>
                      <a:path w="319" h="112">
                        <a:moveTo>
                          <a:pt x="0" y="79"/>
                        </a:moveTo>
                        <a:lnTo>
                          <a:pt x="13" y="73"/>
                        </a:lnTo>
                        <a:lnTo>
                          <a:pt x="26" y="67"/>
                        </a:lnTo>
                        <a:lnTo>
                          <a:pt x="39" y="60"/>
                        </a:lnTo>
                        <a:lnTo>
                          <a:pt x="52" y="54"/>
                        </a:lnTo>
                        <a:lnTo>
                          <a:pt x="65" y="47"/>
                        </a:lnTo>
                        <a:lnTo>
                          <a:pt x="78" y="41"/>
                        </a:lnTo>
                        <a:lnTo>
                          <a:pt x="93" y="35"/>
                        </a:lnTo>
                        <a:lnTo>
                          <a:pt x="108" y="29"/>
                        </a:lnTo>
                        <a:lnTo>
                          <a:pt x="125" y="23"/>
                        </a:lnTo>
                        <a:lnTo>
                          <a:pt x="143" y="17"/>
                        </a:lnTo>
                        <a:lnTo>
                          <a:pt x="163" y="13"/>
                        </a:lnTo>
                        <a:lnTo>
                          <a:pt x="185" y="9"/>
                        </a:lnTo>
                        <a:lnTo>
                          <a:pt x="210" y="6"/>
                        </a:lnTo>
                        <a:lnTo>
                          <a:pt x="237" y="3"/>
                        </a:lnTo>
                        <a:lnTo>
                          <a:pt x="268" y="1"/>
                        </a:lnTo>
                        <a:lnTo>
                          <a:pt x="301" y="0"/>
                        </a:lnTo>
                        <a:lnTo>
                          <a:pt x="303" y="7"/>
                        </a:lnTo>
                        <a:lnTo>
                          <a:pt x="306" y="16"/>
                        </a:lnTo>
                        <a:lnTo>
                          <a:pt x="309" y="23"/>
                        </a:lnTo>
                        <a:lnTo>
                          <a:pt x="312" y="32"/>
                        </a:lnTo>
                        <a:lnTo>
                          <a:pt x="315" y="38"/>
                        </a:lnTo>
                        <a:lnTo>
                          <a:pt x="317" y="44"/>
                        </a:lnTo>
                        <a:lnTo>
                          <a:pt x="319" y="48"/>
                        </a:lnTo>
                        <a:lnTo>
                          <a:pt x="319" y="49"/>
                        </a:lnTo>
                        <a:lnTo>
                          <a:pt x="307" y="48"/>
                        </a:lnTo>
                        <a:lnTo>
                          <a:pt x="291" y="47"/>
                        </a:lnTo>
                        <a:lnTo>
                          <a:pt x="275" y="47"/>
                        </a:lnTo>
                        <a:lnTo>
                          <a:pt x="256" y="48"/>
                        </a:lnTo>
                        <a:lnTo>
                          <a:pt x="236" y="49"/>
                        </a:lnTo>
                        <a:lnTo>
                          <a:pt x="215" y="52"/>
                        </a:lnTo>
                        <a:lnTo>
                          <a:pt x="194" y="55"/>
                        </a:lnTo>
                        <a:lnTo>
                          <a:pt x="172" y="60"/>
                        </a:lnTo>
                        <a:lnTo>
                          <a:pt x="150" y="64"/>
                        </a:lnTo>
                        <a:lnTo>
                          <a:pt x="128" y="68"/>
                        </a:lnTo>
                        <a:lnTo>
                          <a:pt x="106" y="74"/>
                        </a:lnTo>
                        <a:lnTo>
                          <a:pt x="86" y="82"/>
                        </a:lnTo>
                        <a:lnTo>
                          <a:pt x="67" y="87"/>
                        </a:lnTo>
                        <a:lnTo>
                          <a:pt x="48" y="95"/>
                        </a:lnTo>
                        <a:lnTo>
                          <a:pt x="32" y="103"/>
                        </a:lnTo>
                        <a:lnTo>
                          <a:pt x="17" y="112"/>
                        </a:lnTo>
                        <a:lnTo>
                          <a:pt x="14" y="108"/>
                        </a:lnTo>
                        <a:lnTo>
                          <a:pt x="11" y="103"/>
                        </a:lnTo>
                        <a:lnTo>
                          <a:pt x="9" y="98"/>
                        </a:lnTo>
                        <a:lnTo>
                          <a:pt x="6" y="92"/>
                        </a:lnTo>
                        <a:lnTo>
                          <a:pt x="3" y="87"/>
                        </a:lnTo>
                        <a:lnTo>
                          <a:pt x="1" y="83"/>
                        </a:lnTo>
                        <a:lnTo>
                          <a:pt x="0" y="80"/>
                        </a:lnTo>
                        <a:lnTo>
                          <a:pt x="0" y="7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040" bIns="-41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21" name=""/>
                  <p:cNvSpPr/>
                  <p:nvPr/>
                </p:nvSpPr>
                <p:spPr>
                  <a:xfrm>
                    <a:off x="4071240" y="5165640"/>
                    <a:ext cx="1116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198" h="284">
                        <a:moveTo>
                          <a:pt x="198" y="0"/>
                        </a:moveTo>
                        <a:lnTo>
                          <a:pt x="189" y="5"/>
                        </a:lnTo>
                        <a:lnTo>
                          <a:pt x="179" y="10"/>
                        </a:lnTo>
                        <a:lnTo>
                          <a:pt x="167" y="16"/>
                        </a:lnTo>
                        <a:lnTo>
                          <a:pt x="156" y="24"/>
                        </a:lnTo>
                        <a:lnTo>
                          <a:pt x="141" y="32"/>
                        </a:lnTo>
                        <a:lnTo>
                          <a:pt x="128" y="44"/>
                        </a:lnTo>
                        <a:lnTo>
                          <a:pt x="115" y="56"/>
                        </a:lnTo>
                        <a:lnTo>
                          <a:pt x="103" y="72"/>
                        </a:lnTo>
                        <a:lnTo>
                          <a:pt x="93" y="88"/>
                        </a:lnTo>
                        <a:lnTo>
                          <a:pt x="84" y="108"/>
                        </a:lnTo>
                        <a:lnTo>
                          <a:pt x="77" y="130"/>
                        </a:lnTo>
                        <a:lnTo>
                          <a:pt x="74" y="153"/>
                        </a:lnTo>
                        <a:lnTo>
                          <a:pt x="73" y="181"/>
                        </a:lnTo>
                        <a:lnTo>
                          <a:pt x="77" y="211"/>
                        </a:lnTo>
                        <a:lnTo>
                          <a:pt x="84" y="246"/>
                        </a:lnTo>
                        <a:lnTo>
                          <a:pt x="97" y="284"/>
                        </a:lnTo>
                        <a:lnTo>
                          <a:pt x="92" y="280"/>
                        </a:lnTo>
                        <a:lnTo>
                          <a:pt x="86" y="276"/>
                        </a:lnTo>
                        <a:lnTo>
                          <a:pt x="77" y="270"/>
                        </a:lnTo>
                        <a:lnTo>
                          <a:pt x="70" y="262"/>
                        </a:lnTo>
                        <a:lnTo>
                          <a:pt x="62" y="257"/>
                        </a:lnTo>
                        <a:lnTo>
                          <a:pt x="54" y="249"/>
                        </a:lnTo>
                        <a:lnTo>
                          <a:pt x="46" y="242"/>
                        </a:lnTo>
                        <a:lnTo>
                          <a:pt x="38" y="236"/>
                        </a:lnTo>
                        <a:lnTo>
                          <a:pt x="30" y="229"/>
                        </a:lnTo>
                        <a:lnTo>
                          <a:pt x="23" y="223"/>
                        </a:lnTo>
                        <a:lnTo>
                          <a:pt x="17" y="217"/>
                        </a:lnTo>
                        <a:lnTo>
                          <a:pt x="11" y="211"/>
                        </a:lnTo>
                        <a:lnTo>
                          <a:pt x="6" y="209"/>
                        </a:lnTo>
                        <a:lnTo>
                          <a:pt x="3" y="204"/>
                        </a:lnTo>
                        <a:lnTo>
                          <a:pt x="0" y="203"/>
                        </a:lnTo>
                        <a:lnTo>
                          <a:pt x="0" y="203"/>
                        </a:lnTo>
                        <a:lnTo>
                          <a:pt x="0" y="190"/>
                        </a:lnTo>
                        <a:lnTo>
                          <a:pt x="1" y="177"/>
                        </a:lnTo>
                        <a:lnTo>
                          <a:pt x="3" y="163"/>
                        </a:lnTo>
                        <a:lnTo>
                          <a:pt x="6" y="149"/>
                        </a:lnTo>
                        <a:lnTo>
                          <a:pt x="10" y="133"/>
                        </a:lnTo>
                        <a:lnTo>
                          <a:pt x="16" y="118"/>
                        </a:lnTo>
                        <a:lnTo>
                          <a:pt x="23" y="102"/>
                        </a:lnTo>
                        <a:lnTo>
                          <a:pt x="33" y="88"/>
                        </a:lnTo>
                        <a:lnTo>
                          <a:pt x="43" y="73"/>
                        </a:lnTo>
                        <a:lnTo>
                          <a:pt x="58" y="59"/>
                        </a:lnTo>
                        <a:lnTo>
                          <a:pt x="74" y="45"/>
                        </a:lnTo>
                        <a:lnTo>
                          <a:pt x="93" y="34"/>
                        </a:lnTo>
                        <a:lnTo>
                          <a:pt x="115" y="22"/>
                        </a:lnTo>
                        <a:lnTo>
                          <a:pt x="138" y="13"/>
                        </a:lnTo>
                        <a:lnTo>
                          <a:pt x="167" y="6"/>
                        </a:lnTo>
                        <a:lnTo>
                          <a:pt x="1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22" name=""/>
                  <p:cNvSpPr/>
                  <p:nvPr/>
                </p:nvSpPr>
                <p:spPr>
                  <a:xfrm>
                    <a:off x="4075200" y="5185800"/>
                    <a:ext cx="3096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544" h="80">
                        <a:moveTo>
                          <a:pt x="0" y="60"/>
                        </a:moveTo>
                        <a:lnTo>
                          <a:pt x="13" y="57"/>
                        </a:lnTo>
                        <a:lnTo>
                          <a:pt x="26" y="55"/>
                        </a:lnTo>
                        <a:lnTo>
                          <a:pt x="41" y="54"/>
                        </a:lnTo>
                        <a:lnTo>
                          <a:pt x="56" y="51"/>
                        </a:lnTo>
                        <a:lnTo>
                          <a:pt x="70" y="50"/>
                        </a:lnTo>
                        <a:lnTo>
                          <a:pt x="85" y="48"/>
                        </a:lnTo>
                        <a:lnTo>
                          <a:pt x="101" y="47"/>
                        </a:lnTo>
                        <a:lnTo>
                          <a:pt x="117" y="45"/>
                        </a:lnTo>
                        <a:lnTo>
                          <a:pt x="133" y="44"/>
                        </a:lnTo>
                        <a:lnTo>
                          <a:pt x="150" y="42"/>
                        </a:lnTo>
                        <a:lnTo>
                          <a:pt x="168" y="42"/>
                        </a:lnTo>
                        <a:lnTo>
                          <a:pt x="184" y="41"/>
                        </a:lnTo>
                        <a:lnTo>
                          <a:pt x="201" y="41"/>
                        </a:lnTo>
                        <a:lnTo>
                          <a:pt x="220" y="39"/>
                        </a:lnTo>
                        <a:lnTo>
                          <a:pt x="238" y="39"/>
                        </a:lnTo>
                        <a:lnTo>
                          <a:pt x="255" y="39"/>
                        </a:lnTo>
                        <a:lnTo>
                          <a:pt x="274" y="39"/>
                        </a:lnTo>
                        <a:lnTo>
                          <a:pt x="292" y="41"/>
                        </a:lnTo>
                        <a:lnTo>
                          <a:pt x="311" y="41"/>
                        </a:lnTo>
                        <a:lnTo>
                          <a:pt x="330" y="42"/>
                        </a:lnTo>
                        <a:lnTo>
                          <a:pt x="347" y="44"/>
                        </a:lnTo>
                        <a:lnTo>
                          <a:pt x="366" y="45"/>
                        </a:lnTo>
                        <a:lnTo>
                          <a:pt x="383" y="47"/>
                        </a:lnTo>
                        <a:lnTo>
                          <a:pt x="402" y="50"/>
                        </a:lnTo>
                        <a:lnTo>
                          <a:pt x="420" y="53"/>
                        </a:lnTo>
                        <a:lnTo>
                          <a:pt x="439" y="55"/>
                        </a:lnTo>
                        <a:lnTo>
                          <a:pt x="456" y="58"/>
                        </a:lnTo>
                        <a:lnTo>
                          <a:pt x="475" y="63"/>
                        </a:lnTo>
                        <a:lnTo>
                          <a:pt x="493" y="66"/>
                        </a:lnTo>
                        <a:lnTo>
                          <a:pt x="509" y="70"/>
                        </a:lnTo>
                        <a:lnTo>
                          <a:pt x="526" y="76"/>
                        </a:lnTo>
                        <a:lnTo>
                          <a:pt x="544" y="80"/>
                        </a:lnTo>
                        <a:lnTo>
                          <a:pt x="538" y="73"/>
                        </a:lnTo>
                        <a:lnTo>
                          <a:pt x="534" y="66"/>
                        </a:lnTo>
                        <a:lnTo>
                          <a:pt x="529" y="60"/>
                        </a:lnTo>
                        <a:lnTo>
                          <a:pt x="526" y="54"/>
                        </a:lnTo>
                        <a:lnTo>
                          <a:pt x="525" y="50"/>
                        </a:lnTo>
                        <a:lnTo>
                          <a:pt x="523" y="47"/>
                        </a:lnTo>
                        <a:lnTo>
                          <a:pt x="522" y="44"/>
                        </a:lnTo>
                        <a:lnTo>
                          <a:pt x="522" y="44"/>
                        </a:lnTo>
                        <a:lnTo>
                          <a:pt x="499" y="36"/>
                        </a:lnTo>
                        <a:lnTo>
                          <a:pt x="477" y="31"/>
                        </a:lnTo>
                        <a:lnTo>
                          <a:pt x="453" y="25"/>
                        </a:lnTo>
                        <a:lnTo>
                          <a:pt x="432" y="20"/>
                        </a:lnTo>
                        <a:lnTo>
                          <a:pt x="410" y="16"/>
                        </a:lnTo>
                        <a:lnTo>
                          <a:pt x="388" y="12"/>
                        </a:lnTo>
                        <a:lnTo>
                          <a:pt x="367" y="9"/>
                        </a:lnTo>
                        <a:lnTo>
                          <a:pt x="346" y="6"/>
                        </a:lnTo>
                        <a:lnTo>
                          <a:pt x="325" y="4"/>
                        </a:lnTo>
                        <a:lnTo>
                          <a:pt x="305" y="3"/>
                        </a:lnTo>
                        <a:lnTo>
                          <a:pt x="284" y="2"/>
                        </a:lnTo>
                        <a:lnTo>
                          <a:pt x="265" y="2"/>
                        </a:lnTo>
                        <a:lnTo>
                          <a:pt x="246" y="0"/>
                        </a:lnTo>
                        <a:lnTo>
                          <a:pt x="228" y="0"/>
                        </a:lnTo>
                        <a:lnTo>
                          <a:pt x="209" y="2"/>
                        </a:lnTo>
                        <a:lnTo>
                          <a:pt x="191" y="2"/>
                        </a:lnTo>
                        <a:lnTo>
                          <a:pt x="175" y="3"/>
                        </a:lnTo>
                        <a:lnTo>
                          <a:pt x="158" y="3"/>
                        </a:lnTo>
                        <a:lnTo>
                          <a:pt x="142" y="4"/>
                        </a:lnTo>
                        <a:lnTo>
                          <a:pt x="127" y="6"/>
                        </a:lnTo>
                        <a:lnTo>
                          <a:pt x="112" y="9"/>
                        </a:lnTo>
                        <a:lnTo>
                          <a:pt x="98" y="10"/>
                        </a:lnTo>
                        <a:lnTo>
                          <a:pt x="85" y="12"/>
                        </a:lnTo>
                        <a:lnTo>
                          <a:pt x="73" y="15"/>
                        </a:lnTo>
                        <a:lnTo>
                          <a:pt x="60" y="16"/>
                        </a:lnTo>
                        <a:lnTo>
                          <a:pt x="50" y="19"/>
                        </a:lnTo>
                        <a:lnTo>
                          <a:pt x="40" y="20"/>
                        </a:lnTo>
                        <a:lnTo>
                          <a:pt x="29" y="23"/>
                        </a:lnTo>
                        <a:lnTo>
                          <a:pt x="21" y="26"/>
                        </a:lnTo>
                        <a:lnTo>
                          <a:pt x="13" y="28"/>
                        </a:lnTo>
                        <a:lnTo>
                          <a:pt x="6" y="31"/>
                        </a:lnTo>
                        <a:lnTo>
                          <a:pt x="0" y="32"/>
                        </a:lnTo>
                        <a:lnTo>
                          <a:pt x="0" y="6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23" name=""/>
                  <p:cNvSpPr/>
                  <p:nvPr/>
                </p:nvSpPr>
                <p:spPr>
                  <a:xfrm>
                    <a:off x="4061880" y="5227200"/>
                    <a:ext cx="1800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315" h="265">
                        <a:moveTo>
                          <a:pt x="248" y="0"/>
                        </a:moveTo>
                        <a:lnTo>
                          <a:pt x="238" y="3"/>
                        </a:lnTo>
                        <a:lnTo>
                          <a:pt x="225" y="8"/>
                        </a:lnTo>
                        <a:lnTo>
                          <a:pt x="212" y="13"/>
                        </a:lnTo>
                        <a:lnTo>
                          <a:pt x="197" y="21"/>
                        </a:lnTo>
                        <a:lnTo>
                          <a:pt x="181" y="29"/>
                        </a:lnTo>
                        <a:lnTo>
                          <a:pt x="164" y="38"/>
                        </a:lnTo>
                        <a:lnTo>
                          <a:pt x="146" y="48"/>
                        </a:lnTo>
                        <a:lnTo>
                          <a:pt x="129" y="60"/>
                        </a:lnTo>
                        <a:lnTo>
                          <a:pt x="111" y="73"/>
                        </a:lnTo>
                        <a:lnTo>
                          <a:pt x="94" y="88"/>
                        </a:lnTo>
                        <a:lnTo>
                          <a:pt x="76" y="102"/>
                        </a:lnTo>
                        <a:lnTo>
                          <a:pt x="59" y="120"/>
                        </a:lnTo>
                        <a:lnTo>
                          <a:pt x="43" y="137"/>
                        </a:lnTo>
                        <a:lnTo>
                          <a:pt x="28" y="158"/>
                        </a:lnTo>
                        <a:lnTo>
                          <a:pt x="14" y="178"/>
                        </a:lnTo>
                        <a:lnTo>
                          <a:pt x="0" y="201"/>
                        </a:lnTo>
                        <a:lnTo>
                          <a:pt x="8" y="210"/>
                        </a:lnTo>
                        <a:lnTo>
                          <a:pt x="17" y="219"/>
                        </a:lnTo>
                        <a:lnTo>
                          <a:pt x="25" y="229"/>
                        </a:lnTo>
                        <a:lnTo>
                          <a:pt x="34" y="239"/>
                        </a:lnTo>
                        <a:lnTo>
                          <a:pt x="43" y="248"/>
                        </a:lnTo>
                        <a:lnTo>
                          <a:pt x="50" y="255"/>
                        </a:lnTo>
                        <a:lnTo>
                          <a:pt x="57" y="262"/>
                        </a:lnTo>
                        <a:lnTo>
                          <a:pt x="63" y="265"/>
                        </a:lnTo>
                        <a:lnTo>
                          <a:pt x="81" y="257"/>
                        </a:lnTo>
                        <a:lnTo>
                          <a:pt x="97" y="248"/>
                        </a:lnTo>
                        <a:lnTo>
                          <a:pt x="111" y="239"/>
                        </a:lnTo>
                        <a:lnTo>
                          <a:pt x="124" y="230"/>
                        </a:lnTo>
                        <a:lnTo>
                          <a:pt x="137" y="222"/>
                        </a:lnTo>
                        <a:lnTo>
                          <a:pt x="151" y="213"/>
                        </a:lnTo>
                        <a:lnTo>
                          <a:pt x="164" y="204"/>
                        </a:lnTo>
                        <a:lnTo>
                          <a:pt x="175" y="194"/>
                        </a:lnTo>
                        <a:lnTo>
                          <a:pt x="188" y="184"/>
                        </a:lnTo>
                        <a:lnTo>
                          <a:pt x="203" y="171"/>
                        </a:lnTo>
                        <a:lnTo>
                          <a:pt x="218" y="158"/>
                        </a:lnTo>
                        <a:lnTo>
                          <a:pt x="234" y="142"/>
                        </a:lnTo>
                        <a:lnTo>
                          <a:pt x="251" y="126"/>
                        </a:lnTo>
                        <a:lnTo>
                          <a:pt x="270" y="105"/>
                        </a:lnTo>
                        <a:lnTo>
                          <a:pt x="292" y="83"/>
                        </a:lnTo>
                        <a:lnTo>
                          <a:pt x="315" y="59"/>
                        </a:lnTo>
                        <a:lnTo>
                          <a:pt x="305" y="50"/>
                        </a:lnTo>
                        <a:lnTo>
                          <a:pt x="293" y="42"/>
                        </a:lnTo>
                        <a:lnTo>
                          <a:pt x="283" y="35"/>
                        </a:lnTo>
                        <a:lnTo>
                          <a:pt x="274" y="28"/>
                        </a:lnTo>
                        <a:lnTo>
                          <a:pt x="266" y="21"/>
                        </a:lnTo>
                        <a:lnTo>
                          <a:pt x="258" y="13"/>
                        </a:lnTo>
                        <a:lnTo>
                          <a:pt x="253" y="6"/>
                        </a:lnTo>
                        <a:lnTo>
                          <a:pt x="24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24" name=""/>
                  <p:cNvSpPr/>
                  <p:nvPr/>
                </p:nvSpPr>
                <p:spPr>
                  <a:xfrm>
                    <a:off x="4071240" y="5232600"/>
                    <a:ext cx="1512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264" h="246">
                        <a:moveTo>
                          <a:pt x="227" y="0"/>
                        </a:moveTo>
                        <a:lnTo>
                          <a:pt x="220" y="3"/>
                        </a:lnTo>
                        <a:lnTo>
                          <a:pt x="210" y="8"/>
                        </a:lnTo>
                        <a:lnTo>
                          <a:pt x="197" y="16"/>
                        </a:lnTo>
                        <a:lnTo>
                          <a:pt x="183" y="24"/>
                        </a:lnTo>
                        <a:lnTo>
                          <a:pt x="167" y="35"/>
                        </a:lnTo>
                        <a:lnTo>
                          <a:pt x="151" y="45"/>
                        </a:lnTo>
                        <a:lnTo>
                          <a:pt x="134" y="58"/>
                        </a:lnTo>
                        <a:lnTo>
                          <a:pt x="116" y="72"/>
                        </a:lnTo>
                        <a:lnTo>
                          <a:pt x="97" y="87"/>
                        </a:lnTo>
                        <a:lnTo>
                          <a:pt x="80" y="103"/>
                        </a:lnTo>
                        <a:lnTo>
                          <a:pt x="64" y="121"/>
                        </a:lnTo>
                        <a:lnTo>
                          <a:pt x="46" y="140"/>
                        </a:lnTo>
                        <a:lnTo>
                          <a:pt x="32" y="158"/>
                        </a:lnTo>
                        <a:lnTo>
                          <a:pt x="20" y="179"/>
                        </a:lnTo>
                        <a:lnTo>
                          <a:pt x="9" y="199"/>
                        </a:lnTo>
                        <a:lnTo>
                          <a:pt x="0" y="221"/>
                        </a:lnTo>
                        <a:lnTo>
                          <a:pt x="4" y="227"/>
                        </a:lnTo>
                        <a:lnTo>
                          <a:pt x="9" y="233"/>
                        </a:lnTo>
                        <a:lnTo>
                          <a:pt x="12" y="237"/>
                        </a:lnTo>
                        <a:lnTo>
                          <a:pt x="14" y="240"/>
                        </a:lnTo>
                        <a:lnTo>
                          <a:pt x="16" y="243"/>
                        </a:lnTo>
                        <a:lnTo>
                          <a:pt x="17" y="244"/>
                        </a:lnTo>
                        <a:lnTo>
                          <a:pt x="19" y="246"/>
                        </a:lnTo>
                        <a:lnTo>
                          <a:pt x="19" y="246"/>
                        </a:lnTo>
                        <a:lnTo>
                          <a:pt x="36" y="239"/>
                        </a:lnTo>
                        <a:lnTo>
                          <a:pt x="55" y="227"/>
                        </a:lnTo>
                        <a:lnTo>
                          <a:pt x="74" y="215"/>
                        </a:lnTo>
                        <a:lnTo>
                          <a:pt x="95" y="201"/>
                        </a:lnTo>
                        <a:lnTo>
                          <a:pt x="115" y="185"/>
                        </a:lnTo>
                        <a:lnTo>
                          <a:pt x="134" y="167"/>
                        </a:lnTo>
                        <a:lnTo>
                          <a:pt x="153" y="148"/>
                        </a:lnTo>
                        <a:lnTo>
                          <a:pt x="172" y="131"/>
                        </a:lnTo>
                        <a:lnTo>
                          <a:pt x="189" y="112"/>
                        </a:lnTo>
                        <a:lnTo>
                          <a:pt x="205" y="93"/>
                        </a:lnTo>
                        <a:lnTo>
                          <a:pt x="220" y="75"/>
                        </a:lnTo>
                        <a:lnTo>
                          <a:pt x="233" y="59"/>
                        </a:lnTo>
                        <a:lnTo>
                          <a:pt x="245" y="43"/>
                        </a:lnTo>
                        <a:lnTo>
                          <a:pt x="253" y="30"/>
                        </a:lnTo>
                        <a:lnTo>
                          <a:pt x="259" y="19"/>
                        </a:lnTo>
                        <a:lnTo>
                          <a:pt x="264" y="10"/>
                        </a:lnTo>
                        <a:lnTo>
                          <a:pt x="256" y="7"/>
                        </a:lnTo>
                        <a:lnTo>
                          <a:pt x="249" y="5"/>
                        </a:lnTo>
                        <a:lnTo>
                          <a:pt x="243" y="3"/>
                        </a:lnTo>
                        <a:lnTo>
                          <a:pt x="239" y="1"/>
                        </a:lnTo>
                        <a:lnTo>
                          <a:pt x="234" y="0"/>
                        </a:lnTo>
                        <a:lnTo>
                          <a:pt x="232" y="0"/>
                        </a:lnTo>
                        <a:lnTo>
                          <a:pt x="229" y="0"/>
                        </a:lnTo>
                        <a:lnTo>
                          <a:pt x="2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25" name=""/>
                  <p:cNvSpPr/>
                  <p:nvPr/>
                </p:nvSpPr>
                <p:spPr>
                  <a:xfrm>
                    <a:off x="4078440" y="5235120"/>
                    <a:ext cx="1476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261" h="269">
                        <a:moveTo>
                          <a:pt x="232" y="0"/>
                        </a:moveTo>
                        <a:lnTo>
                          <a:pt x="223" y="8"/>
                        </a:lnTo>
                        <a:lnTo>
                          <a:pt x="213" y="19"/>
                        </a:lnTo>
                        <a:lnTo>
                          <a:pt x="200" y="32"/>
                        </a:lnTo>
                        <a:lnTo>
                          <a:pt x="184" y="46"/>
                        </a:lnTo>
                        <a:lnTo>
                          <a:pt x="166" y="62"/>
                        </a:lnTo>
                        <a:lnTo>
                          <a:pt x="149" y="80"/>
                        </a:lnTo>
                        <a:lnTo>
                          <a:pt x="130" y="99"/>
                        </a:lnTo>
                        <a:lnTo>
                          <a:pt x="111" y="118"/>
                        </a:lnTo>
                        <a:lnTo>
                          <a:pt x="92" y="137"/>
                        </a:lnTo>
                        <a:lnTo>
                          <a:pt x="73" y="156"/>
                        </a:lnTo>
                        <a:lnTo>
                          <a:pt x="55" y="175"/>
                        </a:lnTo>
                        <a:lnTo>
                          <a:pt x="39" y="192"/>
                        </a:lnTo>
                        <a:lnTo>
                          <a:pt x="25" y="208"/>
                        </a:lnTo>
                        <a:lnTo>
                          <a:pt x="13" y="224"/>
                        </a:lnTo>
                        <a:lnTo>
                          <a:pt x="4" y="237"/>
                        </a:lnTo>
                        <a:lnTo>
                          <a:pt x="0" y="247"/>
                        </a:lnTo>
                        <a:lnTo>
                          <a:pt x="6" y="252"/>
                        </a:lnTo>
                        <a:lnTo>
                          <a:pt x="13" y="255"/>
                        </a:lnTo>
                        <a:lnTo>
                          <a:pt x="20" y="259"/>
                        </a:lnTo>
                        <a:lnTo>
                          <a:pt x="28" y="262"/>
                        </a:lnTo>
                        <a:lnTo>
                          <a:pt x="34" y="265"/>
                        </a:lnTo>
                        <a:lnTo>
                          <a:pt x="39" y="266"/>
                        </a:lnTo>
                        <a:lnTo>
                          <a:pt x="42" y="268"/>
                        </a:lnTo>
                        <a:lnTo>
                          <a:pt x="44" y="269"/>
                        </a:lnTo>
                        <a:lnTo>
                          <a:pt x="53" y="265"/>
                        </a:lnTo>
                        <a:lnTo>
                          <a:pt x="63" y="259"/>
                        </a:lnTo>
                        <a:lnTo>
                          <a:pt x="74" y="250"/>
                        </a:lnTo>
                        <a:lnTo>
                          <a:pt x="89" y="239"/>
                        </a:lnTo>
                        <a:lnTo>
                          <a:pt x="105" y="226"/>
                        </a:lnTo>
                        <a:lnTo>
                          <a:pt x="121" y="211"/>
                        </a:lnTo>
                        <a:lnTo>
                          <a:pt x="137" y="193"/>
                        </a:lnTo>
                        <a:lnTo>
                          <a:pt x="155" y="176"/>
                        </a:lnTo>
                        <a:lnTo>
                          <a:pt x="171" y="157"/>
                        </a:lnTo>
                        <a:lnTo>
                          <a:pt x="188" y="137"/>
                        </a:lnTo>
                        <a:lnTo>
                          <a:pt x="204" y="116"/>
                        </a:lnTo>
                        <a:lnTo>
                          <a:pt x="219" y="96"/>
                        </a:lnTo>
                        <a:lnTo>
                          <a:pt x="232" y="74"/>
                        </a:lnTo>
                        <a:lnTo>
                          <a:pt x="243" y="52"/>
                        </a:lnTo>
                        <a:lnTo>
                          <a:pt x="254" y="30"/>
                        </a:lnTo>
                        <a:lnTo>
                          <a:pt x="261" y="8"/>
                        </a:lnTo>
                        <a:lnTo>
                          <a:pt x="254" y="7"/>
                        </a:lnTo>
                        <a:lnTo>
                          <a:pt x="246" y="4"/>
                        </a:lnTo>
                        <a:lnTo>
                          <a:pt x="242" y="3"/>
                        </a:lnTo>
                        <a:lnTo>
                          <a:pt x="238" y="3"/>
                        </a:lnTo>
                        <a:lnTo>
                          <a:pt x="235" y="1"/>
                        </a:lnTo>
                        <a:lnTo>
                          <a:pt x="233" y="1"/>
                        </a:lnTo>
                        <a:lnTo>
                          <a:pt x="232" y="0"/>
                        </a:lnTo>
                        <a:lnTo>
                          <a:pt x="232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26" name=""/>
                  <p:cNvSpPr/>
                  <p:nvPr/>
                </p:nvSpPr>
                <p:spPr>
                  <a:xfrm>
                    <a:off x="4085280" y="5236560"/>
                    <a:ext cx="16200" cy="13680"/>
                  </a:xfrm>
                  <a:custGeom>
                    <a:avLst/>
                    <a:gdLst/>
                    <a:ahLst/>
                    <a:rect l="l" t="t" r="r" b="b"/>
                    <a:pathLst>
                      <a:path w="282" h="260">
                        <a:moveTo>
                          <a:pt x="282" y="3"/>
                        </a:moveTo>
                        <a:lnTo>
                          <a:pt x="275" y="19"/>
                        </a:lnTo>
                        <a:lnTo>
                          <a:pt x="266" y="38"/>
                        </a:lnTo>
                        <a:lnTo>
                          <a:pt x="255" y="56"/>
                        </a:lnTo>
                        <a:lnTo>
                          <a:pt x="243" y="75"/>
                        </a:lnTo>
                        <a:lnTo>
                          <a:pt x="228" y="94"/>
                        </a:lnTo>
                        <a:lnTo>
                          <a:pt x="214" y="113"/>
                        </a:lnTo>
                        <a:lnTo>
                          <a:pt x="196" y="130"/>
                        </a:lnTo>
                        <a:lnTo>
                          <a:pt x="180" y="149"/>
                        </a:lnTo>
                        <a:lnTo>
                          <a:pt x="161" y="166"/>
                        </a:lnTo>
                        <a:lnTo>
                          <a:pt x="144" y="182"/>
                        </a:lnTo>
                        <a:lnTo>
                          <a:pt x="125" y="199"/>
                        </a:lnTo>
                        <a:lnTo>
                          <a:pt x="108" y="213"/>
                        </a:lnTo>
                        <a:lnTo>
                          <a:pt x="89" y="228"/>
                        </a:lnTo>
                        <a:lnTo>
                          <a:pt x="71" y="239"/>
                        </a:lnTo>
                        <a:lnTo>
                          <a:pt x="55" y="249"/>
                        </a:lnTo>
                        <a:lnTo>
                          <a:pt x="38" y="258"/>
                        </a:lnTo>
                        <a:lnTo>
                          <a:pt x="30" y="260"/>
                        </a:lnTo>
                        <a:lnTo>
                          <a:pt x="24" y="260"/>
                        </a:lnTo>
                        <a:lnTo>
                          <a:pt x="19" y="258"/>
                        </a:lnTo>
                        <a:lnTo>
                          <a:pt x="13" y="258"/>
                        </a:lnTo>
                        <a:lnTo>
                          <a:pt x="7" y="257"/>
                        </a:lnTo>
                        <a:lnTo>
                          <a:pt x="4" y="257"/>
                        </a:lnTo>
                        <a:lnTo>
                          <a:pt x="1" y="255"/>
                        </a:lnTo>
                        <a:lnTo>
                          <a:pt x="0" y="255"/>
                        </a:lnTo>
                        <a:lnTo>
                          <a:pt x="19" y="244"/>
                        </a:lnTo>
                        <a:lnTo>
                          <a:pt x="38" y="229"/>
                        </a:lnTo>
                        <a:lnTo>
                          <a:pt x="57" y="213"/>
                        </a:lnTo>
                        <a:lnTo>
                          <a:pt x="75" y="197"/>
                        </a:lnTo>
                        <a:lnTo>
                          <a:pt x="94" y="180"/>
                        </a:lnTo>
                        <a:lnTo>
                          <a:pt x="113" y="161"/>
                        </a:lnTo>
                        <a:lnTo>
                          <a:pt x="132" y="142"/>
                        </a:lnTo>
                        <a:lnTo>
                          <a:pt x="150" y="123"/>
                        </a:lnTo>
                        <a:lnTo>
                          <a:pt x="167" y="104"/>
                        </a:lnTo>
                        <a:lnTo>
                          <a:pt x="183" y="85"/>
                        </a:lnTo>
                        <a:lnTo>
                          <a:pt x="199" y="67"/>
                        </a:lnTo>
                        <a:lnTo>
                          <a:pt x="214" y="51"/>
                        </a:lnTo>
                        <a:lnTo>
                          <a:pt x="227" y="35"/>
                        </a:lnTo>
                        <a:lnTo>
                          <a:pt x="240" y="22"/>
                        </a:lnTo>
                        <a:lnTo>
                          <a:pt x="250" y="11"/>
                        </a:lnTo>
                        <a:lnTo>
                          <a:pt x="258" y="0"/>
                        </a:lnTo>
                        <a:lnTo>
                          <a:pt x="262" y="0"/>
                        </a:lnTo>
                        <a:lnTo>
                          <a:pt x="266" y="0"/>
                        </a:lnTo>
                        <a:lnTo>
                          <a:pt x="271" y="0"/>
                        </a:lnTo>
                        <a:lnTo>
                          <a:pt x="275" y="0"/>
                        </a:lnTo>
                        <a:lnTo>
                          <a:pt x="278" y="2"/>
                        </a:lnTo>
                        <a:lnTo>
                          <a:pt x="281" y="2"/>
                        </a:lnTo>
                        <a:lnTo>
                          <a:pt x="282" y="3"/>
                        </a:lnTo>
                        <a:lnTo>
                          <a:pt x="282" y="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120" bIns="-33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27" name=""/>
                  <p:cNvSpPr/>
                  <p:nvPr/>
                </p:nvSpPr>
                <p:spPr>
                  <a:xfrm>
                    <a:off x="4058640" y="5223240"/>
                    <a:ext cx="15480" cy="1224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6">
                        <a:moveTo>
                          <a:pt x="273" y="47"/>
                        </a:moveTo>
                        <a:lnTo>
                          <a:pt x="267" y="50"/>
                        </a:lnTo>
                        <a:lnTo>
                          <a:pt x="260" y="54"/>
                        </a:lnTo>
                        <a:lnTo>
                          <a:pt x="248" y="60"/>
                        </a:lnTo>
                        <a:lnTo>
                          <a:pt x="236" y="66"/>
                        </a:lnTo>
                        <a:lnTo>
                          <a:pt x="222" y="74"/>
                        </a:lnTo>
                        <a:lnTo>
                          <a:pt x="206" y="83"/>
                        </a:lnTo>
                        <a:lnTo>
                          <a:pt x="190" y="93"/>
                        </a:lnTo>
                        <a:lnTo>
                          <a:pt x="172" y="105"/>
                        </a:lnTo>
                        <a:lnTo>
                          <a:pt x="155" y="118"/>
                        </a:lnTo>
                        <a:lnTo>
                          <a:pt x="137" y="131"/>
                        </a:lnTo>
                        <a:lnTo>
                          <a:pt x="120" y="147"/>
                        </a:lnTo>
                        <a:lnTo>
                          <a:pt x="102" y="163"/>
                        </a:lnTo>
                        <a:lnTo>
                          <a:pt x="86" y="179"/>
                        </a:lnTo>
                        <a:lnTo>
                          <a:pt x="72" y="197"/>
                        </a:lnTo>
                        <a:lnTo>
                          <a:pt x="59" y="216"/>
                        </a:lnTo>
                        <a:lnTo>
                          <a:pt x="47" y="236"/>
                        </a:lnTo>
                        <a:lnTo>
                          <a:pt x="37" y="224"/>
                        </a:lnTo>
                        <a:lnTo>
                          <a:pt x="28" y="214"/>
                        </a:lnTo>
                        <a:lnTo>
                          <a:pt x="21" y="204"/>
                        </a:lnTo>
                        <a:lnTo>
                          <a:pt x="13" y="194"/>
                        </a:lnTo>
                        <a:lnTo>
                          <a:pt x="8" y="186"/>
                        </a:lnTo>
                        <a:lnTo>
                          <a:pt x="3" y="179"/>
                        </a:lnTo>
                        <a:lnTo>
                          <a:pt x="0" y="175"/>
                        </a:lnTo>
                        <a:lnTo>
                          <a:pt x="0" y="173"/>
                        </a:lnTo>
                        <a:lnTo>
                          <a:pt x="10" y="157"/>
                        </a:lnTo>
                        <a:lnTo>
                          <a:pt x="22" y="143"/>
                        </a:lnTo>
                        <a:lnTo>
                          <a:pt x="34" y="128"/>
                        </a:lnTo>
                        <a:lnTo>
                          <a:pt x="45" y="114"/>
                        </a:lnTo>
                        <a:lnTo>
                          <a:pt x="57" y="101"/>
                        </a:lnTo>
                        <a:lnTo>
                          <a:pt x="70" y="89"/>
                        </a:lnTo>
                        <a:lnTo>
                          <a:pt x="83" y="77"/>
                        </a:lnTo>
                        <a:lnTo>
                          <a:pt x="98" y="66"/>
                        </a:lnTo>
                        <a:lnTo>
                          <a:pt x="112" y="57"/>
                        </a:lnTo>
                        <a:lnTo>
                          <a:pt x="127" y="47"/>
                        </a:lnTo>
                        <a:lnTo>
                          <a:pt x="145" y="38"/>
                        </a:lnTo>
                        <a:lnTo>
                          <a:pt x="161" y="29"/>
                        </a:lnTo>
                        <a:lnTo>
                          <a:pt x="178" y="22"/>
                        </a:lnTo>
                        <a:lnTo>
                          <a:pt x="197" y="13"/>
                        </a:lnTo>
                        <a:lnTo>
                          <a:pt x="217" y="7"/>
                        </a:lnTo>
                        <a:lnTo>
                          <a:pt x="238" y="0"/>
                        </a:lnTo>
                        <a:lnTo>
                          <a:pt x="241" y="6"/>
                        </a:lnTo>
                        <a:lnTo>
                          <a:pt x="245" y="13"/>
                        </a:lnTo>
                        <a:lnTo>
                          <a:pt x="251" y="20"/>
                        </a:lnTo>
                        <a:lnTo>
                          <a:pt x="257" y="29"/>
                        </a:lnTo>
                        <a:lnTo>
                          <a:pt x="263" y="35"/>
                        </a:lnTo>
                        <a:lnTo>
                          <a:pt x="268" y="42"/>
                        </a:lnTo>
                        <a:lnTo>
                          <a:pt x="271" y="45"/>
                        </a:lnTo>
                        <a:lnTo>
                          <a:pt x="273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560" bIns="-34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28" name=""/>
                  <p:cNvSpPr/>
                  <p:nvPr/>
                </p:nvSpPr>
                <p:spPr>
                  <a:xfrm>
                    <a:off x="4056480" y="5218200"/>
                    <a:ext cx="1548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0">
                        <a:moveTo>
                          <a:pt x="12" y="230"/>
                        </a:moveTo>
                        <a:lnTo>
                          <a:pt x="25" y="217"/>
                        </a:lnTo>
                        <a:lnTo>
                          <a:pt x="37" y="204"/>
                        </a:lnTo>
                        <a:lnTo>
                          <a:pt x="50" y="192"/>
                        </a:lnTo>
                        <a:lnTo>
                          <a:pt x="63" y="179"/>
                        </a:lnTo>
                        <a:lnTo>
                          <a:pt x="76" y="167"/>
                        </a:lnTo>
                        <a:lnTo>
                          <a:pt x="89" y="154"/>
                        </a:lnTo>
                        <a:lnTo>
                          <a:pt x="102" y="143"/>
                        </a:lnTo>
                        <a:lnTo>
                          <a:pt x="117" y="131"/>
                        </a:lnTo>
                        <a:lnTo>
                          <a:pt x="133" y="119"/>
                        </a:lnTo>
                        <a:lnTo>
                          <a:pt x="149" y="109"/>
                        </a:lnTo>
                        <a:lnTo>
                          <a:pt x="167" y="99"/>
                        </a:lnTo>
                        <a:lnTo>
                          <a:pt x="185" y="87"/>
                        </a:lnTo>
                        <a:lnTo>
                          <a:pt x="204" y="79"/>
                        </a:lnTo>
                        <a:lnTo>
                          <a:pt x="226" y="70"/>
                        </a:lnTo>
                        <a:lnTo>
                          <a:pt x="250" y="61"/>
                        </a:lnTo>
                        <a:lnTo>
                          <a:pt x="273" y="52"/>
                        </a:lnTo>
                        <a:lnTo>
                          <a:pt x="271" y="47"/>
                        </a:lnTo>
                        <a:lnTo>
                          <a:pt x="269" y="41"/>
                        </a:lnTo>
                        <a:lnTo>
                          <a:pt x="266" y="33"/>
                        </a:lnTo>
                        <a:lnTo>
                          <a:pt x="261" y="26"/>
                        </a:lnTo>
                        <a:lnTo>
                          <a:pt x="258" y="19"/>
                        </a:lnTo>
                        <a:lnTo>
                          <a:pt x="255" y="12"/>
                        </a:lnTo>
                        <a:lnTo>
                          <a:pt x="252" y="6"/>
                        </a:lnTo>
                        <a:lnTo>
                          <a:pt x="251" y="0"/>
                        </a:lnTo>
                        <a:lnTo>
                          <a:pt x="236" y="3"/>
                        </a:lnTo>
                        <a:lnTo>
                          <a:pt x="220" y="7"/>
                        </a:lnTo>
                        <a:lnTo>
                          <a:pt x="204" y="13"/>
                        </a:lnTo>
                        <a:lnTo>
                          <a:pt x="187" y="22"/>
                        </a:lnTo>
                        <a:lnTo>
                          <a:pt x="169" y="32"/>
                        </a:lnTo>
                        <a:lnTo>
                          <a:pt x="152" y="44"/>
                        </a:lnTo>
                        <a:lnTo>
                          <a:pt x="133" y="55"/>
                        </a:lnTo>
                        <a:lnTo>
                          <a:pt x="116" y="70"/>
                        </a:lnTo>
                        <a:lnTo>
                          <a:pt x="98" y="84"/>
                        </a:lnTo>
                        <a:lnTo>
                          <a:pt x="81" y="100"/>
                        </a:lnTo>
                        <a:lnTo>
                          <a:pt x="65" y="116"/>
                        </a:lnTo>
                        <a:lnTo>
                          <a:pt x="48" y="132"/>
                        </a:lnTo>
                        <a:lnTo>
                          <a:pt x="35" y="150"/>
                        </a:lnTo>
                        <a:lnTo>
                          <a:pt x="22" y="166"/>
                        </a:lnTo>
                        <a:lnTo>
                          <a:pt x="11" y="183"/>
                        </a:lnTo>
                        <a:lnTo>
                          <a:pt x="0" y="201"/>
                        </a:lnTo>
                        <a:lnTo>
                          <a:pt x="2" y="205"/>
                        </a:lnTo>
                        <a:lnTo>
                          <a:pt x="3" y="210"/>
                        </a:lnTo>
                        <a:lnTo>
                          <a:pt x="5" y="215"/>
                        </a:lnTo>
                        <a:lnTo>
                          <a:pt x="8" y="220"/>
                        </a:lnTo>
                        <a:lnTo>
                          <a:pt x="9" y="224"/>
                        </a:lnTo>
                        <a:lnTo>
                          <a:pt x="11" y="227"/>
                        </a:lnTo>
                        <a:lnTo>
                          <a:pt x="12" y="230"/>
                        </a:lnTo>
                        <a:lnTo>
                          <a:pt x="12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29" name=""/>
                  <p:cNvSpPr/>
                  <p:nvPr/>
                </p:nvSpPr>
                <p:spPr>
                  <a:xfrm>
                    <a:off x="4054320" y="5211360"/>
                    <a:ext cx="1548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71" h="273">
                        <a:moveTo>
                          <a:pt x="0" y="230"/>
                        </a:moveTo>
                        <a:lnTo>
                          <a:pt x="1" y="236"/>
                        </a:lnTo>
                        <a:lnTo>
                          <a:pt x="3" y="241"/>
                        </a:lnTo>
                        <a:lnTo>
                          <a:pt x="4" y="249"/>
                        </a:lnTo>
                        <a:lnTo>
                          <a:pt x="6" y="256"/>
                        </a:lnTo>
                        <a:lnTo>
                          <a:pt x="7" y="263"/>
                        </a:lnTo>
                        <a:lnTo>
                          <a:pt x="7" y="268"/>
                        </a:lnTo>
                        <a:lnTo>
                          <a:pt x="9" y="272"/>
                        </a:lnTo>
                        <a:lnTo>
                          <a:pt x="9" y="273"/>
                        </a:lnTo>
                        <a:lnTo>
                          <a:pt x="19" y="260"/>
                        </a:lnTo>
                        <a:lnTo>
                          <a:pt x="31" y="247"/>
                        </a:lnTo>
                        <a:lnTo>
                          <a:pt x="42" y="233"/>
                        </a:lnTo>
                        <a:lnTo>
                          <a:pt x="57" y="220"/>
                        </a:lnTo>
                        <a:lnTo>
                          <a:pt x="71" y="205"/>
                        </a:lnTo>
                        <a:lnTo>
                          <a:pt x="87" y="192"/>
                        </a:lnTo>
                        <a:lnTo>
                          <a:pt x="103" y="179"/>
                        </a:lnTo>
                        <a:lnTo>
                          <a:pt x="121" y="166"/>
                        </a:lnTo>
                        <a:lnTo>
                          <a:pt x="138" y="154"/>
                        </a:lnTo>
                        <a:lnTo>
                          <a:pt x="157" y="142"/>
                        </a:lnTo>
                        <a:lnTo>
                          <a:pt x="176" y="132"/>
                        </a:lnTo>
                        <a:lnTo>
                          <a:pt x="195" y="122"/>
                        </a:lnTo>
                        <a:lnTo>
                          <a:pt x="214" y="113"/>
                        </a:lnTo>
                        <a:lnTo>
                          <a:pt x="233" y="106"/>
                        </a:lnTo>
                        <a:lnTo>
                          <a:pt x="252" y="102"/>
                        </a:lnTo>
                        <a:lnTo>
                          <a:pt x="271" y="97"/>
                        </a:lnTo>
                        <a:lnTo>
                          <a:pt x="269" y="91"/>
                        </a:lnTo>
                        <a:lnTo>
                          <a:pt x="269" y="84"/>
                        </a:lnTo>
                        <a:lnTo>
                          <a:pt x="268" y="77"/>
                        </a:lnTo>
                        <a:lnTo>
                          <a:pt x="267" y="71"/>
                        </a:lnTo>
                        <a:lnTo>
                          <a:pt x="265" y="64"/>
                        </a:lnTo>
                        <a:lnTo>
                          <a:pt x="264" y="56"/>
                        </a:lnTo>
                        <a:lnTo>
                          <a:pt x="262" y="49"/>
                        </a:lnTo>
                        <a:lnTo>
                          <a:pt x="261" y="43"/>
                        </a:lnTo>
                        <a:lnTo>
                          <a:pt x="261" y="36"/>
                        </a:lnTo>
                        <a:lnTo>
                          <a:pt x="259" y="30"/>
                        </a:lnTo>
                        <a:lnTo>
                          <a:pt x="259" y="24"/>
                        </a:lnTo>
                        <a:lnTo>
                          <a:pt x="258" y="19"/>
                        </a:lnTo>
                        <a:lnTo>
                          <a:pt x="258" y="13"/>
                        </a:lnTo>
                        <a:lnTo>
                          <a:pt x="258" y="8"/>
                        </a:lnTo>
                        <a:lnTo>
                          <a:pt x="258" y="4"/>
                        </a:lnTo>
                        <a:lnTo>
                          <a:pt x="259" y="0"/>
                        </a:lnTo>
                        <a:lnTo>
                          <a:pt x="240" y="4"/>
                        </a:lnTo>
                        <a:lnTo>
                          <a:pt x="223" y="7"/>
                        </a:lnTo>
                        <a:lnTo>
                          <a:pt x="204" y="11"/>
                        </a:lnTo>
                        <a:lnTo>
                          <a:pt x="186" y="17"/>
                        </a:lnTo>
                        <a:lnTo>
                          <a:pt x="167" y="23"/>
                        </a:lnTo>
                        <a:lnTo>
                          <a:pt x="151" y="30"/>
                        </a:lnTo>
                        <a:lnTo>
                          <a:pt x="134" y="38"/>
                        </a:lnTo>
                        <a:lnTo>
                          <a:pt x="118" y="46"/>
                        </a:lnTo>
                        <a:lnTo>
                          <a:pt x="102" y="55"/>
                        </a:lnTo>
                        <a:lnTo>
                          <a:pt x="86" y="65"/>
                        </a:lnTo>
                        <a:lnTo>
                          <a:pt x="71" y="77"/>
                        </a:lnTo>
                        <a:lnTo>
                          <a:pt x="57" y="90"/>
                        </a:lnTo>
                        <a:lnTo>
                          <a:pt x="44" y="102"/>
                        </a:lnTo>
                        <a:lnTo>
                          <a:pt x="31" y="116"/>
                        </a:lnTo>
                        <a:lnTo>
                          <a:pt x="19" y="132"/>
                        </a:lnTo>
                        <a:lnTo>
                          <a:pt x="7" y="148"/>
                        </a:lnTo>
                        <a:lnTo>
                          <a:pt x="7" y="151"/>
                        </a:lnTo>
                        <a:lnTo>
                          <a:pt x="7" y="154"/>
                        </a:lnTo>
                        <a:lnTo>
                          <a:pt x="9" y="157"/>
                        </a:lnTo>
                        <a:lnTo>
                          <a:pt x="10" y="160"/>
                        </a:lnTo>
                        <a:lnTo>
                          <a:pt x="10" y="161"/>
                        </a:lnTo>
                        <a:lnTo>
                          <a:pt x="12" y="164"/>
                        </a:lnTo>
                        <a:lnTo>
                          <a:pt x="12" y="166"/>
                        </a:lnTo>
                        <a:lnTo>
                          <a:pt x="12" y="166"/>
                        </a:lnTo>
                        <a:lnTo>
                          <a:pt x="14" y="163"/>
                        </a:lnTo>
                        <a:lnTo>
                          <a:pt x="19" y="158"/>
                        </a:lnTo>
                        <a:lnTo>
                          <a:pt x="22" y="154"/>
                        </a:lnTo>
                        <a:lnTo>
                          <a:pt x="28" y="150"/>
                        </a:lnTo>
                        <a:lnTo>
                          <a:pt x="33" y="144"/>
                        </a:lnTo>
                        <a:lnTo>
                          <a:pt x="39" y="138"/>
                        </a:lnTo>
                        <a:lnTo>
                          <a:pt x="47" y="132"/>
                        </a:lnTo>
                        <a:lnTo>
                          <a:pt x="54" y="125"/>
                        </a:lnTo>
                        <a:lnTo>
                          <a:pt x="63" y="119"/>
                        </a:lnTo>
                        <a:lnTo>
                          <a:pt x="70" y="113"/>
                        </a:lnTo>
                        <a:lnTo>
                          <a:pt x="79" y="107"/>
                        </a:lnTo>
                        <a:lnTo>
                          <a:pt x="87" y="102"/>
                        </a:lnTo>
                        <a:lnTo>
                          <a:pt x="98" y="96"/>
                        </a:lnTo>
                        <a:lnTo>
                          <a:pt x="106" y="91"/>
                        </a:lnTo>
                        <a:lnTo>
                          <a:pt x="116" y="86"/>
                        </a:lnTo>
                        <a:lnTo>
                          <a:pt x="127" y="83"/>
                        </a:lnTo>
                        <a:lnTo>
                          <a:pt x="134" y="80"/>
                        </a:lnTo>
                        <a:lnTo>
                          <a:pt x="143" y="78"/>
                        </a:lnTo>
                        <a:lnTo>
                          <a:pt x="153" y="77"/>
                        </a:lnTo>
                        <a:lnTo>
                          <a:pt x="162" y="75"/>
                        </a:lnTo>
                        <a:lnTo>
                          <a:pt x="169" y="75"/>
                        </a:lnTo>
                        <a:lnTo>
                          <a:pt x="176" y="74"/>
                        </a:lnTo>
                        <a:lnTo>
                          <a:pt x="181" y="74"/>
                        </a:lnTo>
                        <a:lnTo>
                          <a:pt x="182" y="74"/>
                        </a:lnTo>
                        <a:lnTo>
                          <a:pt x="172" y="78"/>
                        </a:lnTo>
                        <a:lnTo>
                          <a:pt x="160" y="83"/>
                        </a:lnTo>
                        <a:lnTo>
                          <a:pt x="149" y="90"/>
                        </a:lnTo>
                        <a:lnTo>
                          <a:pt x="135" y="99"/>
                        </a:lnTo>
                        <a:lnTo>
                          <a:pt x="121" y="107"/>
                        </a:lnTo>
                        <a:lnTo>
                          <a:pt x="108" y="118"/>
                        </a:lnTo>
                        <a:lnTo>
                          <a:pt x="93" y="128"/>
                        </a:lnTo>
                        <a:lnTo>
                          <a:pt x="80" y="139"/>
                        </a:lnTo>
                        <a:lnTo>
                          <a:pt x="65" y="151"/>
                        </a:lnTo>
                        <a:lnTo>
                          <a:pt x="54" y="163"/>
                        </a:lnTo>
                        <a:lnTo>
                          <a:pt x="41" y="174"/>
                        </a:lnTo>
                        <a:lnTo>
                          <a:pt x="31" y="186"/>
                        </a:lnTo>
                        <a:lnTo>
                          <a:pt x="20" y="198"/>
                        </a:lnTo>
                        <a:lnTo>
                          <a:pt x="12" y="209"/>
                        </a:lnTo>
                        <a:lnTo>
                          <a:pt x="6" y="220"/>
                        </a:lnTo>
                        <a:lnTo>
                          <a:pt x="0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30" name=""/>
                  <p:cNvSpPr/>
                  <p:nvPr/>
                </p:nvSpPr>
                <p:spPr>
                  <a:xfrm>
                    <a:off x="4053600" y="5205600"/>
                    <a:ext cx="1584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81" h="224">
                        <a:moveTo>
                          <a:pt x="1" y="224"/>
                        </a:moveTo>
                        <a:lnTo>
                          <a:pt x="11" y="210"/>
                        </a:lnTo>
                        <a:lnTo>
                          <a:pt x="25" y="194"/>
                        </a:lnTo>
                        <a:lnTo>
                          <a:pt x="39" y="179"/>
                        </a:lnTo>
                        <a:lnTo>
                          <a:pt x="54" y="165"/>
                        </a:lnTo>
                        <a:lnTo>
                          <a:pt x="70" y="149"/>
                        </a:lnTo>
                        <a:lnTo>
                          <a:pt x="87" y="134"/>
                        </a:lnTo>
                        <a:lnTo>
                          <a:pt x="105" y="121"/>
                        </a:lnTo>
                        <a:lnTo>
                          <a:pt x="124" y="108"/>
                        </a:lnTo>
                        <a:lnTo>
                          <a:pt x="143" y="96"/>
                        </a:lnTo>
                        <a:lnTo>
                          <a:pt x="162" y="86"/>
                        </a:lnTo>
                        <a:lnTo>
                          <a:pt x="180" y="77"/>
                        </a:lnTo>
                        <a:lnTo>
                          <a:pt x="199" y="68"/>
                        </a:lnTo>
                        <a:lnTo>
                          <a:pt x="218" y="64"/>
                        </a:lnTo>
                        <a:lnTo>
                          <a:pt x="237" y="60"/>
                        </a:lnTo>
                        <a:lnTo>
                          <a:pt x="253" y="58"/>
                        </a:lnTo>
                        <a:lnTo>
                          <a:pt x="271" y="60"/>
                        </a:lnTo>
                        <a:lnTo>
                          <a:pt x="272" y="51"/>
                        </a:lnTo>
                        <a:lnTo>
                          <a:pt x="272" y="44"/>
                        </a:lnTo>
                        <a:lnTo>
                          <a:pt x="274" y="36"/>
                        </a:lnTo>
                        <a:lnTo>
                          <a:pt x="275" y="29"/>
                        </a:lnTo>
                        <a:lnTo>
                          <a:pt x="277" y="22"/>
                        </a:lnTo>
                        <a:lnTo>
                          <a:pt x="278" y="15"/>
                        </a:lnTo>
                        <a:lnTo>
                          <a:pt x="280" y="9"/>
                        </a:lnTo>
                        <a:lnTo>
                          <a:pt x="281" y="3"/>
                        </a:lnTo>
                        <a:lnTo>
                          <a:pt x="268" y="0"/>
                        </a:lnTo>
                        <a:lnTo>
                          <a:pt x="255" y="0"/>
                        </a:lnTo>
                        <a:lnTo>
                          <a:pt x="239" y="3"/>
                        </a:lnTo>
                        <a:lnTo>
                          <a:pt x="221" y="6"/>
                        </a:lnTo>
                        <a:lnTo>
                          <a:pt x="204" y="12"/>
                        </a:lnTo>
                        <a:lnTo>
                          <a:pt x="185" y="19"/>
                        </a:lnTo>
                        <a:lnTo>
                          <a:pt x="166" y="29"/>
                        </a:lnTo>
                        <a:lnTo>
                          <a:pt x="145" y="39"/>
                        </a:lnTo>
                        <a:lnTo>
                          <a:pt x="127" y="52"/>
                        </a:lnTo>
                        <a:lnTo>
                          <a:pt x="106" y="67"/>
                        </a:lnTo>
                        <a:lnTo>
                          <a:pt x="86" y="83"/>
                        </a:lnTo>
                        <a:lnTo>
                          <a:pt x="68" y="102"/>
                        </a:lnTo>
                        <a:lnTo>
                          <a:pt x="49" y="121"/>
                        </a:lnTo>
                        <a:lnTo>
                          <a:pt x="32" y="143"/>
                        </a:lnTo>
                        <a:lnTo>
                          <a:pt x="16" y="166"/>
                        </a:lnTo>
                        <a:lnTo>
                          <a:pt x="0" y="191"/>
                        </a:lnTo>
                        <a:lnTo>
                          <a:pt x="0" y="197"/>
                        </a:lnTo>
                        <a:lnTo>
                          <a:pt x="0" y="204"/>
                        </a:lnTo>
                        <a:lnTo>
                          <a:pt x="1" y="210"/>
                        </a:lnTo>
                        <a:lnTo>
                          <a:pt x="1" y="214"/>
                        </a:lnTo>
                        <a:lnTo>
                          <a:pt x="1" y="218"/>
                        </a:lnTo>
                        <a:lnTo>
                          <a:pt x="1" y="221"/>
                        </a:lnTo>
                        <a:lnTo>
                          <a:pt x="1" y="224"/>
                        </a:lnTo>
                        <a:lnTo>
                          <a:pt x="1" y="22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31" name=""/>
                  <p:cNvSpPr/>
                  <p:nvPr/>
                </p:nvSpPr>
                <p:spPr>
                  <a:xfrm>
                    <a:off x="4054320" y="5195880"/>
                    <a:ext cx="2052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292">
                        <a:moveTo>
                          <a:pt x="0" y="292"/>
                        </a:moveTo>
                        <a:lnTo>
                          <a:pt x="11" y="274"/>
                        </a:lnTo>
                        <a:lnTo>
                          <a:pt x="26" y="258"/>
                        </a:lnTo>
                        <a:lnTo>
                          <a:pt x="40" y="242"/>
                        </a:lnTo>
                        <a:lnTo>
                          <a:pt x="58" y="226"/>
                        </a:lnTo>
                        <a:lnTo>
                          <a:pt x="75" y="212"/>
                        </a:lnTo>
                        <a:lnTo>
                          <a:pt x="94" y="197"/>
                        </a:lnTo>
                        <a:lnTo>
                          <a:pt x="113" y="184"/>
                        </a:lnTo>
                        <a:lnTo>
                          <a:pt x="134" y="169"/>
                        </a:lnTo>
                        <a:lnTo>
                          <a:pt x="155" y="158"/>
                        </a:lnTo>
                        <a:lnTo>
                          <a:pt x="177" y="146"/>
                        </a:lnTo>
                        <a:lnTo>
                          <a:pt x="199" y="136"/>
                        </a:lnTo>
                        <a:lnTo>
                          <a:pt x="221" y="126"/>
                        </a:lnTo>
                        <a:lnTo>
                          <a:pt x="243" y="117"/>
                        </a:lnTo>
                        <a:lnTo>
                          <a:pt x="265" y="110"/>
                        </a:lnTo>
                        <a:lnTo>
                          <a:pt x="287" y="104"/>
                        </a:lnTo>
                        <a:lnTo>
                          <a:pt x="308" y="98"/>
                        </a:lnTo>
                        <a:lnTo>
                          <a:pt x="307" y="89"/>
                        </a:lnTo>
                        <a:lnTo>
                          <a:pt x="307" y="80"/>
                        </a:lnTo>
                        <a:lnTo>
                          <a:pt x="308" y="72"/>
                        </a:lnTo>
                        <a:lnTo>
                          <a:pt x="310" y="63"/>
                        </a:lnTo>
                        <a:lnTo>
                          <a:pt x="314" y="54"/>
                        </a:lnTo>
                        <a:lnTo>
                          <a:pt x="319" y="47"/>
                        </a:lnTo>
                        <a:lnTo>
                          <a:pt x="323" y="38"/>
                        </a:lnTo>
                        <a:lnTo>
                          <a:pt x="329" y="31"/>
                        </a:lnTo>
                        <a:lnTo>
                          <a:pt x="335" y="25"/>
                        </a:lnTo>
                        <a:lnTo>
                          <a:pt x="339" y="18"/>
                        </a:lnTo>
                        <a:lnTo>
                          <a:pt x="345" y="13"/>
                        </a:lnTo>
                        <a:lnTo>
                          <a:pt x="349" y="9"/>
                        </a:lnTo>
                        <a:lnTo>
                          <a:pt x="354" y="5"/>
                        </a:lnTo>
                        <a:lnTo>
                          <a:pt x="356" y="2"/>
                        </a:lnTo>
                        <a:lnTo>
                          <a:pt x="359" y="0"/>
                        </a:lnTo>
                        <a:lnTo>
                          <a:pt x="359" y="0"/>
                        </a:lnTo>
                        <a:lnTo>
                          <a:pt x="349" y="2"/>
                        </a:lnTo>
                        <a:lnTo>
                          <a:pt x="339" y="3"/>
                        </a:lnTo>
                        <a:lnTo>
                          <a:pt x="329" y="6"/>
                        </a:lnTo>
                        <a:lnTo>
                          <a:pt x="317" y="9"/>
                        </a:lnTo>
                        <a:lnTo>
                          <a:pt x="306" y="12"/>
                        </a:lnTo>
                        <a:lnTo>
                          <a:pt x="294" y="15"/>
                        </a:lnTo>
                        <a:lnTo>
                          <a:pt x="282" y="18"/>
                        </a:lnTo>
                        <a:lnTo>
                          <a:pt x="271" y="22"/>
                        </a:lnTo>
                        <a:lnTo>
                          <a:pt x="257" y="27"/>
                        </a:lnTo>
                        <a:lnTo>
                          <a:pt x="244" y="32"/>
                        </a:lnTo>
                        <a:lnTo>
                          <a:pt x="233" y="37"/>
                        </a:lnTo>
                        <a:lnTo>
                          <a:pt x="220" y="43"/>
                        </a:lnTo>
                        <a:lnTo>
                          <a:pt x="206" y="48"/>
                        </a:lnTo>
                        <a:lnTo>
                          <a:pt x="193" y="54"/>
                        </a:lnTo>
                        <a:lnTo>
                          <a:pt x="182" y="62"/>
                        </a:lnTo>
                        <a:lnTo>
                          <a:pt x="169" y="69"/>
                        </a:lnTo>
                        <a:lnTo>
                          <a:pt x="155" y="76"/>
                        </a:lnTo>
                        <a:lnTo>
                          <a:pt x="144" y="83"/>
                        </a:lnTo>
                        <a:lnTo>
                          <a:pt x="131" y="92"/>
                        </a:lnTo>
                        <a:lnTo>
                          <a:pt x="119" y="101"/>
                        </a:lnTo>
                        <a:lnTo>
                          <a:pt x="107" y="110"/>
                        </a:lnTo>
                        <a:lnTo>
                          <a:pt x="96" y="120"/>
                        </a:lnTo>
                        <a:lnTo>
                          <a:pt x="85" y="129"/>
                        </a:lnTo>
                        <a:lnTo>
                          <a:pt x="74" y="140"/>
                        </a:lnTo>
                        <a:lnTo>
                          <a:pt x="65" y="150"/>
                        </a:lnTo>
                        <a:lnTo>
                          <a:pt x="55" y="162"/>
                        </a:lnTo>
                        <a:lnTo>
                          <a:pt x="45" y="172"/>
                        </a:lnTo>
                        <a:lnTo>
                          <a:pt x="37" y="185"/>
                        </a:lnTo>
                        <a:lnTo>
                          <a:pt x="29" y="197"/>
                        </a:lnTo>
                        <a:lnTo>
                          <a:pt x="21" y="210"/>
                        </a:lnTo>
                        <a:lnTo>
                          <a:pt x="14" y="223"/>
                        </a:lnTo>
                        <a:lnTo>
                          <a:pt x="8" y="236"/>
                        </a:lnTo>
                        <a:lnTo>
                          <a:pt x="7" y="244"/>
                        </a:lnTo>
                        <a:lnTo>
                          <a:pt x="5" y="252"/>
                        </a:lnTo>
                        <a:lnTo>
                          <a:pt x="4" y="261"/>
                        </a:lnTo>
                        <a:lnTo>
                          <a:pt x="2" y="270"/>
                        </a:lnTo>
                        <a:lnTo>
                          <a:pt x="1" y="279"/>
                        </a:lnTo>
                        <a:lnTo>
                          <a:pt x="0" y="284"/>
                        </a:lnTo>
                        <a:lnTo>
                          <a:pt x="0" y="290"/>
                        </a:lnTo>
                        <a:lnTo>
                          <a:pt x="0" y="29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32" name=""/>
                  <p:cNvSpPr/>
                  <p:nvPr/>
                </p:nvSpPr>
                <p:spPr>
                  <a:xfrm>
                    <a:off x="4111200" y="5230440"/>
                    <a:ext cx="972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3" h="173">
                        <a:moveTo>
                          <a:pt x="87" y="173"/>
                        </a:moveTo>
                        <a:lnTo>
                          <a:pt x="96" y="172"/>
                        </a:lnTo>
                        <a:lnTo>
                          <a:pt x="105" y="172"/>
                        </a:lnTo>
                        <a:lnTo>
                          <a:pt x="112" y="169"/>
                        </a:lnTo>
                        <a:lnTo>
                          <a:pt x="121" y="166"/>
                        </a:lnTo>
                        <a:lnTo>
                          <a:pt x="128" y="163"/>
                        </a:lnTo>
                        <a:lnTo>
                          <a:pt x="135" y="159"/>
                        </a:lnTo>
                        <a:lnTo>
                          <a:pt x="141" y="153"/>
                        </a:lnTo>
                        <a:lnTo>
                          <a:pt x="148" y="147"/>
                        </a:lnTo>
                        <a:lnTo>
                          <a:pt x="153" y="141"/>
                        </a:lnTo>
                        <a:lnTo>
                          <a:pt x="159" y="135"/>
                        </a:lnTo>
                        <a:lnTo>
                          <a:pt x="163" y="128"/>
                        </a:lnTo>
                        <a:lnTo>
                          <a:pt x="166" y="121"/>
                        </a:lnTo>
                        <a:lnTo>
                          <a:pt x="169" y="112"/>
                        </a:lnTo>
                        <a:lnTo>
                          <a:pt x="172" y="105"/>
                        </a:lnTo>
                        <a:lnTo>
                          <a:pt x="173" y="96"/>
                        </a:lnTo>
                        <a:lnTo>
                          <a:pt x="173" y="86"/>
                        </a:lnTo>
                        <a:lnTo>
                          <a:pt x="173" y="77"/>
                        </a:lnTo>
                        <a:lnTo>
                          <a:pt x="172" y="68"/>
                        </a:lnTo>
                        <a:lnTo>
                          <a:pt x="169" y="61"/>
                        </a:lnTo>
                        <a:lnTo>
                          <a:pt x="166" y="52"/>
                        </a:lnTo>
                        <a:lnTo>
                          <a:pt x="163" y="45"/>
                        </a:lnTo>
                        <a:lnTo>
                          <a:pt x="159" y="38"/>
                        </a:lnTo>
                        <a:lnTo>
                          <a:pt x="153" y="32"/>
                        </a:lnTo>
                        <a:lnTo>
                          <a:pt x="148" y="25"/>
                        </a:lnTo>
                        <a:lnTo>
                          <a:pt x="141" y="19"/>
                        </a:lnTo>
                        <a:lnTo>
                          <a:pt x="135" y="14"/>
                        </a:lnTo>
                        <a:lnTo>
                          <a:pt x="128" y="10"/>
                        </a:lnTo>
                        <a:lnTo>
                          <a:pt x="121" y="6"/>
                        </a:lnTo>
                        <a:lnTo>
                          <a:pt x="112" y="4"/>
                        </a:lnTo>
                        <a:lnTo>
                          <a:pt x="105" y="1"/>
                        </a:lnTo>
                        <a:lnTo>
                          <a:pt x="96" y="0"/>
                        </a:lnTo>
                        <a:lnTo>
                          <a:pt x="87" y="0"/>
                        </a:lnTo>
                        <a:lnTo>
                          <a:pt x="79" y="0"/>
                        </a:lnTo>
                        <a:lnTo>
                          <a:pt x="68" y="1"/>
                        </a:lnTo>
                        <a:lnTo>
                          <a:pt x="61" y="4"/>
                        </a:lnTo>
                        <a:lnTo>
                          <a:pt x="52" y="6"/>
                        </a:lnTo>
                        <a:lnTo>
                          <a:pt x="45" y="10"/>
                        </a:lnTo>
                        <a:lnTo>
                          <a:pt x="38" y="14"/>
                        </a:lnTo>
                        <a:lnTo>
                          <a:pt x="32" y="19"/>
                        </a:lnTo>
                        <a:lnTo>
                          <a:pt x="26" y="25"/>
                        </a:lnTo>
                        <a:lnTo>
                          <a:pt x="20" y="32"/>
                        </a:lnTo>
                        <a:lnTo>
                          <a:pt x="14" y="38"/>
                        </a:lnTo>
                        <a:lnTo>
                          <a:pt x="11" y="45"/>
                        </a:lnTo>
                        <a:lnTo>
                          <a:pt x="7" y="52"/>
                        </a:lnTo>
                        <a:lnTo>
                          <a:pt x="4" y="61"/>
                        </a:lnTo>
                        <a:lnTo>
                          <a:pt x="1" y="68"/>
                        </a:lnTo>
                        <a:lnTo>
                          <a:pt x="1" y="77"/>
                        </a:lnTo>
                        <a:lnTo>
                          <a:pt x="0" y="86"/>
                        </a:lnTo>
                        <a:lnTo>
                          <a:pt x="1" y="96"/>
                        </a:lnTo>
                        <a:lnTo>
                          <a:pt x="1" y="105"/>
                        </a:lnTo>
                        <a:lnTo>
                          <a:pt x="4" y="112"/>
                        </a:lnTo>
                        <a:lnTo>
                          <a:pt x="7" y="121"/>
                        </a:lnTo>
                        <a:lnTo>
                          <a:pt x="11" y="128"/>
                        </a:lnTo>
                        <a:lnTo>
                          <a:pt x="14" y="135"/>
                        </a:lnTo>
                        <a:lnTo>
                          <a:pt x="20" y="141"/>
                        </a:lnTo>
                        <a:lnTo>
                          <a:pt x="26" y="147"/>
                        </a:lnTo>
                        <a:lnTo>
                          <a:pt x="32" y="153"/>
                        </a:lnTo>
                        <a:lnTo>
                          <a:pt x="38" y="159"/>
                        </a:lnTo>
                        <a:lnTo>
                          <a:pt x="45" y="163"/>
                        </a:lnTo>
                        <a:lnTo>
                          <a:pt x="52" y="166"/>
                        </a:lnTo>
                        <a:lnTo>
                          <a:pt x="61" y="169"/>
                        </a:lnTo>
                        <a:lnTo>
                          <a:pt x="68" y="172"/>
                        </a:lnTo>
                        <a:lnTo>
                          <a:pt x="79" y="172"/>
                        </a:lnTo>
                        <a:lnTo>
                          <a:pt x="87" y="17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33" name=""/>
                  <p:cNvSpPr/>
                  <p:nvPr/>
                </p:nvSpPr>
                <p:spPr>
                  <a:xfrm>
                    <a:off x="4120920" y="522540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8"/>
                        </a:lnTo>
                        <a:lnTo>
                          <a:pt x="83" y="61"/>
                        </a:lnTo>
                        <a:lnTo>
                          <a:pt x="85" y="52"/>
                        </a:lnTo>
                        <a:lnTo>
                          <a:pt x="86" y="43"/>
                        </a:lnTo>
                        <a:lnTo>
                          <a:pt x="85" y="35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4"/>
                        </a:lnTo>
                        <a:lnTo>
                          <a:pt x="51" y="1"/>
                        </a:lnTo>
                        <a:lnTo>
                          <a:pt x="42" y="0"/>
                        </a:lnTo>
                        <a:lnTo>
                          <a:pt x="34" y="1"/>
                        </a:lnTo>
                        <a:lnTo>
                          <a:pt x="26" y="4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8" y="19"/>
                        </a:lnTo>
                        <a:lnTo>
                          <a:pt x="3" y="26"/>
                        </a:lnTo>
                        <a:lnTo>
                          <a:pt x="0" y="35"/>
                        </a:lnTo>
                        <a:lnTo>
                          <a:pt x="0" y="43"/>
                        </a:lnTo>
                        <a:lnTo>
                          <a:pt x="0" y="52"/>
                        </a:lnTo>
                        <a:lnTo>
                          <a:pt x="3" y="61"/>
                        </a:lnTo>
                        <a:lnTo>
                          <a:pt x="8" y="68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4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34" name=""/>
                  <p:cNvSpPr/>
                  <p:nvPr/>
                </p:nvSpPr>
                <p:spPr>
                  <a:xfrm>
                    <a:off x="3939840" y="51663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1" y="83"/>
                        </a:lnTo>
                        <a:lnTo>
                          <a:pt x="68" y="78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2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8" y="7"/>
                        </a:lnTo>
                        <a:lnTo>
                          <a:pt x="61" y="3"/>
                        </a:lnTo>
                        <a:lnTo>
                          <a:pt x="52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2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8"/>
                        </a:lnTo>
                        <a:lnTo>
                          <a:pt x="27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35" name=""/>
                  <p:cNvSpPr/>
                  <p:nvPr/>
                </p:nvSpPr>
                <p:spPr>
                  <a:xfrm>
                    <a:off x="4122720" y="51022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6">
                        <a:moveTo>
                          <a:pt x="44" y="86"/>
                        </a:moveTo>
                        <a:lnTo>
                          <a:pt x="53" y="84"/>
                        </a:lnTo>
                        <a:lnTo>
                          <a:pt x="62" y="83"/>
                        </a:lnTo>
                        <a:lnTo>
                          <a:pt x="69" y="79"/>
                        </a:lnTo>
                        <a:lnTo>
                          <a:pt x="75" y="74"/>
                        </a:lnTo>
                        <a:lnTo>
                          <a:pt x="81" y="67"/>
                        </a:lnTo>
                        <a:lnTo>
                          <a:pt x="85" y="60"/>
                        </a:lnTo>
                        <a:lnTo>
                          <a:pt x="86" y="52"/>
                        </a:lnTo>
                        <a:lnTo>
                          <a:pt x="88" y="42"/>
                        </a:lnTo>
                        <a:lnTo>
                          <a:pt x="86" y="33"/>
                        </a:lnTo>
                        <a:lnTo>
                          <a:pt x="85" y="26"/>
                        </a:lnTo>
                        <a:lnTo>
                          <a:pt x="81" y="19"/>
                        </a:lnTo>
                        <a:lnTo>
                          <a:pt x="75" y="12"/>
                        </a:lnTo>
                        <a:lnTo>
                          <a:pt x="69" y="7"/>
                        </a:lnTo>
                        <a:lnTo>
                          <a:pt x="62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19" y="7"/>
                        </a:lnTo>
                        <a:lnTo>
                          <a:pt x="14" y="12"/>
                        </a:lnTo>
                        <a:lnTo>
                          <a:pt x="8" y="19"/>
                        </a:lnTo>
                        <a:lnTo>
                          <a:pt x="5" y="26"/>
                        </a:lnTo>
                        <a:lnTo>
                          <a:pt x="2" y="33"/>
                        </a:lnTo>
                        <a:lnTo>
                          <a:pt x="0" y="42"/>
                        </a:lnTo>
                        <a:lnTo>
                          <a:pt x="2" y="52"/>
                        </a:lnTo>
                        <a:lnTo>
                          <a:pt x="5" y="60"/>
                        </a:lnTo>
                        <a:lnTo>
                          <a:pt x="8" y="67"/>
                        </a:lnTo>
                        <a:lnTo>
                          <a:pt x="14" y="74"/>
                        </a:lnTo>
                        <a:lnTo>
                          <a:pt x="19" y="79"/>
                        </a:lnTo>
                        <a:lnTo>
                          <a:pt x="27" y="83"/>
                        </a:lnTo>
                        <a:lnTo>
                          <a:pt x="35" y="84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36" name=""/>
                  <p:cNvSpPr/>
                  <p:nvPr/>
                </p:nvSpPr>
                <p:spPr>
                  <a:xfrm>
                    <a:off x="3933000" y="51724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5"/>
                        </a:lnTo>
                        <a:lnTo>
                          <a:pt x="60" y="82"/>
                        </a:lnTo>
                        <a:lnTo>
                          <a:pt x="67" y="79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4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2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2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4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9"/>
                        </a:lnTo>
                        <a:lnTo>
                          <a:pt x="26" y="82"/>
                        </a:lnTo>
                        <a:lnTo>
                          <a:pt x="33" y="85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37" name=""/>
                  <p:cNvSpPr/>
                  <p:nvPr/>
                </p:nvSpPr>
                <p:spPr>
                  <a:xfrm>
                    <a:off x="3933000" y="51544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4"/>
                        </a:lnTo>
                        <a:lnTo>
                          <a:pt x="60" y="81"/>
                        </a:lnTo>
                        <a:lnTo>
                          <a:pt x="67" y="78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59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3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1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1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3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59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8"/>
                        </a:lnTo>
                        <a:lnTo>
                          <a:pt x="26" y="81"/>
                        </a:lnTo>
                        <a:lnTo>
                          <a:pt x="33" y="84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38" name=""/>
                  <p:cNvSpPr/>
                  <p:nvPr/>
                </p:nvSpPr>
                <p:spPr>
                  <a:xfrm>
                    <a:off x="4173480" y="51339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3"/>
                        </a:lnTo>
                        <a:lnTo>
                          <a:pt x="86" y="44"/>
                        </a:lnTo>
                        <a:lnTo>
                          <a:pt x="84" y="35"/>
                        </a:lnTo>
                        <a:lnTo>
                          <a:pt x="83" y="28"/>
                        </a:lnTo>
                        <a:lnTo>
                          <a:pt x="79" y="20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2"/>
                        </a:lnTo>
                        <a:lnTo>
                          <a:pt x="42" y="0"/>
                        </a:lnTo>
                        <a:lnTo>
                          <a:pt x="33" y="2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7" y="20"/>
                        </a:lnTo>
                        <a:lnTo>
                          <a:pt x="3" y="28"/>
                        </a:lnTo>
                        <a:lnTo>
                          <a:pt x="0" y="35"/>
                        </a:lnTo>
                        <a:lnTo>
                          <a:pt x="0" y="44"/>
                        </a:lnTo>
                        <a:lnTo>
                          <a:pt x="0" y="53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3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39" name=""/>
                  <p:cNvSpPr/>
                  <p:nvPr/>
                </p:nvSpPr>
                <p:spPr>
                  <a:xfrm>
                    <a:off x="3996000" y="52185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0" y="83"/>
                        </a:lnTo>
                        <a:lnTo>
                          <a:pt x="67" y="79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3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2" y="2"/>
                        </a:lnTo>
                        <a:lnTo>
                          <a:pt x="44" y="0"/>
                        </a:lnTo>
                        <a:lnTo>
                          <a:pt x="35" y="2"/>
                        </a:lnTo>
                        <a:lnTo>
                          <a:pt x="28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3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9"/>
                        </a:lnTo>
                        <a:lnTo>
                          <a:pt x="28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40" name=""/>
                  <p:cNvSpPr/>
                  <p:nvPr/>
                </p:nvSpPr>
                <p:spPr>
                  <a:xfrm>
                    <a:off x="4148280" y="524520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7">
                        <a:moveTo>
                          <a:pt x="44" y="87"/>
                        </a:moveTo>
                        <a:lnTo>
                          <a:pt x="53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5" y="74"/>
                        </a:lnTo>
                        <a:lnTo>
                          <a:pt x="80" y="67"/>
                        </a:lnTo>
                        <a:lnTo>
                          <a:pt x="83" y="59"/>
                        </a:lnTo>
                        <a:lnTo>
                          <a:pt x="86" y="52"/>
                        </a:lnTo>
                        <a:lnTo>
                          <a:pt x="88" y="43"/>
                        </a:lnTo>
                        <a:lnTo>
                          <a:pt x="86" y="35"/>
                        </a:lnTo>
                        <a:lnTo>
                          <a:pt x="83" y="26"/>
                        </a:lnTo>
                        <a:lnTo>
                          <a:pt x="80" y="19"/>
                        </a:lnTo>
                        <a:lnTo>
                          <a:pt x="75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5" y="26"/>
                        </a:lnTo>
                        <a:lnTo>
                          <a:pt x="2" y="35"/>
                        </a:lnTo>
                        <a:lnTo>
                          <a:pt x="0" y="43"/>
                        </a:lnTo>
                        <a:lnTo>
                          <a:pt x="2" y="52"/>
                        </a:lnTo>
                        <a:lnTo>
                          <a:pt x="5" y="59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5" y="86"/>
                        </a:lnTo>
                        <a:lnTo>
                          <a:pt x="44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41" name=""/>
                  <p:cNvSpPr/>
                  <p:nvPr/>
                </p:nvSpPr>
                <p:spPr>
                  <a:xfrm>
                    <a:off x="4154040" y="5241960"/>
                    <a:ext cx="32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55" h="55">
                        <a:moveTo>
                          <a:pt x="27" y="55"/>
                        </a:moveTo>
                        <a:lnTo>
                          <a:pt x="33" y="55"/>
                        </a:lnTo>
                        <a:lnTo>
                          <a:pt x="38" y="54"/>
                        </a:lnTo>
                        <a:lnTo>
                          <a:pt x="42" y="51"/>
                        </a:lnTo>
                        <a:lnTo>
                          <a:pt x="46" y="48"/>
                        </a:lnTo>
                        <a:lnTo>
                          <a:pt x="51" y="44"/>
                        </a:lnTo>
                        <a:lnTo>
                          <a:pt x="54" y="39"/>
                        </a:lnTo>
                        <a:lnTo>
                          <a:pt x="55" y="34"/>
                        </a:lnTo>
                        <a:lnTo>
                          <a:pt x="55" y="28"/>
                        </a:lnTo>
                        <a:lnTo>
                          <a:pt x="55" y="22"/>
                        </a:lnTo>
                        <a:lnTo>
                          <a:pt x="54" y="18"/>
                        </a:lnTo>
                        <a:lnTo>
                          <a:pt x="51" y="13"/>
                        </a:lnTo>
                        <a:lnTo>
                          <a:pt x="46" y="9"/>
                        </a:lnTo>
                        <a:lnTo>
                          <a:pt x="42" y="6"/>
                        </a:lnTo>
                        <a:lnTo>
                          <a:pt x="38" y="3"/>
                        </a:lnTo>
                        <a:lnTo>
                          <a:pt x="33" y="2"/>
                        </a:lnTo>
                        <a:lnTo>
                          <a:pt x="27" y="0"/>
                        </a:lnTo>
                        <a:lnTo>
                          <a:pt x="22" y="2"/>
                        </a:lnTo>
                        <a:lnTo>
                          <a:pt x="16" y="3"/>
                        </a:lnTo>
                        <a:lnTo>
                          <a:pt x="11" y="6"/>
                        </a:lnTo>
                        <a:lnTo>
                          <a:pt x="8" y="9"/>
                        </a:lnTo>
                        <a:lnTo>
                          <a:pt x="4" y="13"/>
                        </a:lnTo>
                        <a:lnTo>
                          <a:pt x="1" y="18"/>
                        </a:lnTo>
                        <a:lnTo>
                          <a:pt x="0" y="22"/>
                        </a:lnTo>
                        <a:lnTo>
                          <a:pt x="0" y="28"/>
                        </a:lnTo>
                        <a:lnTo>
                          <a:pt x="0" y="34"/>
                        </a:lnTo>
                        <a:lnTo>
                          <a:pt x="1" y="39"/>
                        </a:lnTo>
                        <a:lnTo>
                          <a:pt x="4" y="44"/>
                        </a:lnTo>
                        <a:lnTo>
                          <a:pt x="8" y="48"/>
                        </a:lnTo>
                        <a:lnTo>
                          <a:pt x="11" y="51"/>
                        </a:lnTo>
                        <a:lnTo>
                          <a:pt x="16" y="54"/>
                        </a:lnTo>
                        <a:lnTo>
                          <a:pt x="22" y="55"/>
                        </a:lnTo>
                        <a:lnTo>
                          <a:pt x="27" y="5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542" name=""/>
                <p:cNvGrpSpPr/>
                <p:nvPr/>
              </p:nvGrpSpPr>
              <p:grpSpPr>
                <a:xfrm>
                  <a:off x="4305240" y="5079960"/>
                  <a:ext cx="253800" cy="213480"/>
                  <a:chOff x="4305240" y="5079960"/>
                  <a:chExt cx="253800" cy="213480"/>
                </a:xfrm>
              </p:grpSpPr>
              <p:sp>
                <p:nvSpPr>
                  <p:cNvPr id="543" name=""/>
                  <p:cNvSpPr/>
                  <p:nvPr/>
                </p:nvSpPr>
                <p:spPr>
                  <a:xfrm flipH="1">
                    <a:off x="4322520" y="5183280"/>
                    <a:ext cx="170280" cy="89640"/>
                  </a:xfrm>
                  <a:custGeom>
                    <a:avLst/>
                    <a:gdLst/>
                    <a:ahLst/>
                    <a:rect l="l" t="t" r="r" b="b"/>
                    <a:pathLst>
                      <a:path w="2968" h="1697">
                        <a:moveTo>
                          <a:pt x="50" y="718"/>
                        </a:moveTo>
                        <a:lnTo>
                          <a:pt x="93" y="680"/>
                        </a:lnTo>
                        <a:lnTo>
                          <a:pt x="138" y="644"/>
                        </a:lnTo>
                        <a:lnTo>
                          <a:pt x="185" y="607"/>
                        </a:lnTo>
                        <a:lnTo>
                          <a:pt x="235" y="571"/>
                        </a:lnTo>
                        <a:lnTo>
                          <a:pt x="284" y="536"/>
                        </a:lnTo>
                        <a:lnTo>
                          <a:pt x="337" y="501"/>
                        </a:lnTo>
                        <a:lnTo>
                          <a:pt x="389" y="467"/>
                        </a:lnTo>
                        <a:lnTo>
                          <a:pt x="443" y="434"/>
                        </a:lnTo>
                        <a:lnTo>
                          <a:pt x="498" y="400"/>
                        </a:lnTo>
                        <a:lnTo>
                          <a:pt x="555" y="370"/>
                        </a:lnTo>
                        <a:lnTo>
                          <a:pt x="612" y="338"/>
                        </a:lnTo>
                        <a:lnTo>
                          <a:pt x="670" y="309"/>
                        </a:lnTo>
                        <a:lnTo>
                          <a:pt x="729" y="281"/>
                        </a:lnTo>
                        <a:lnTo>
                          <a:pt x="788" y="253"/>
                        </a:lnTo>
                        <a:lnTo>
                          <a:pt x="848" y="226"/>
                        </a:lnTo>
                        <a:lnTo>
                          <a:pt x="908" y="201"/>
                        </a:lnTo>
                        <a:lnTo>
                          <a:pt x="969" y="176"/>
                        </a:lnTo>
                        <a:lnTo>
                          <a:pt x="1030" y="154"/>
                        </a:lnTo>
                        <a:lnTo>
                          <a:pt x="1091" y="132"/>
                        </a:lnTo>
                        <a:lnTo>
                          <a:pt x="1153" y="114"/>
                        </a:lnTo>
                        <a:lnTo>
                          <a:pt x="1214" y="95"/>
                        </a:lnTo>
                        <a:lnTo>
                          <a:pt x="1275" y="77"/>
                        </a:lnTo>
                        <a:lnTo>
                          <a:pt x="1338" y="63"/>
                        </a:lnTo>
                        <a:lnTo>
                          <a:pt x="1397" y="48"/>
                        </a:lnTo>
                        <a:lnTo>
                          <a:pt x="1458" y="35"/>
                        </a:lnTo>
                        <a:lnTo>
                          <a:pt x="1518" y="25"/>
                        </a:lnTo>
                        <a:lnTo>
                          <a:pt x="1578" y="17"/>
                        </a:lnTo>
                        <a:lnTo>
                          <a:pt x="1638" y="10"/>
                        </a:lnTo>
                        <a:lnTo>
                          <a:pt x="1696" y="4"/>
                        </a:lnTo>
                        <a:lnTo>
                          <a:pt x="1753" y="1"/>
                        </a:lnTo>
                        <a:lnTo>
                          <a:pt x="1810" y="0"/>
                        </a:lnTo>
                        <a:lnTo>
                          <a:pt x="1865" y="1"/>
                        </a:lnTo>
                        <a:lnTo>
                          <a:pt x="1899" y="10"/>
                        </a:lnTo>
                        <a:lnTo>
                          <a:pt x="1933" y="19"/>
                        </a:lnTo>
                        <a:lnTo>
                          <a:pt x="1968" y="30"/>
                        </a:lnTo>
                        <a:lnTo>
                          <a:pt x="2003" y="44"/>
                        </a:lnTo>
                        <a:lnTo>
                          <a:pt x="2040" y="57"/>
                        </a:lnTo>
                        <a:lnTo>
                          <a:pt x="2076" y="73"/>
                        </a:lnTo>
                        <a:lnTo>
                          <a:pt x="2113" y="90"/>
                        </a:lnTo>
                        <a:lnTo>
                          <a:pt x="2149" y="109"/>
                        </a:lnTo>
                        <a:lnTo>
                          <a:pt x="2186" y="130"/>
                        </a:lnTo>
                        <a:lnTo>
                          <a:pt x="2223" y="151"/>
                        </a:lnTo>
                        <a:lnTo>
                          <a:pt x="2260" y="175"/>
                        </a:lnTo>
                        <a:lnTo>
                          <a:pt x="2296" y="198"/>
                        </a:lnTo>
                        <a:lnTo>
                          <a:pt x="2333" y="224"/>
                        </a:lnTo>
                        <a:lnTo>
                          <a:pt x="2369" y="252"/>
                        </a:lnTo>
                        <a:lnTo>
                          <a:pt x="2406" y="280"/>
                        </a:lnTo>
                        <a:lnTo>
                          <a:pt x="2442" y="309"/>
                        </a:lnTo>
                        <a:lnTo>
                          <a:pt x="2477" y="341"/>
                        </a:lnTo>
                        <a:lnTo>
                          <a:pt x="2512" y="373"/>
                        </a:lnTo>
                        <a:lnTo>
                          <a:pt x="2547" y="406"/>
                        </a:lnTo>
                        <a:lnTo>
                          <a:pt x="2580" y="440"/>
                        </a:lnTo>
                        <a:lnTo>
                          <a:pt x="2614" y="476"/>
                        </a:lnTo>
                        <a:lnTo>
                          <a:pt x="2646" y="513"/>
                        </a:lnTo>
                        <a:lnTo>
                          <a:pt x="2678" y="550"/>
                        </a:lnTo>
                        <a:lnTo>
                          <a:pt x="2710" y="590"/>
                        </a:lnTo>
                        <a:lnTo>
                          <a:pt x="2739" y="629"/>
                        </a:lnTo>
                        <a:lnTo>
                          <a:pt x="2768" y="670"/>
                        </a:lnTo>
                        <a:lnTo>
                          <a:pt x="2797" y="712"/>
                        </a:lnTo>
                        <a:lnTo>
                          <a:pt x="2824" y="754"/>
                        </a:lnTo>
                        <a:lnTo>
                          <a:pt x="2850" y="798"/>
                        </a:lnTo>
                        <a:lnTo>
                          <a:pt x="2875" y="843"/>
                        </a:lnTo>
                        <a:lnTo>
                          <a:pt x="2898" y="888"/>
                        </a:lnTo>
                        <a:lnTo>
                          <a:pt x="2920" y="935"/>
                        </a:lnTo>
                        <a:lnTo>
                          <a:pt x="2934" y="958"/>
                        </a:lnTo>
                        <a:lnTo>
                          <a:pt x="2946" y="980"/>
                        </a:lnTo>
                        <a:lnTo>
                          <a:pt x="2956" y="1002"/>
                        </a:lnTo>
                        <a:lnTo>
                          <a:pt x="2962" y="1022"/>
                        </a:lnTo>
                        <a:lnTo>
                          <a:pt x="2966" y="1043"/>
                        </a:lnTo>
                        <a:lnTo>
                          <a:pt x="2968" y="1065"/>
                        </a:lnTo>
                        <a:lnTo>
                          <a:pt x="2966" y="1084"/>
                        </a:lnTo>
                        <a:lnTo>
                          <a:pt x="2964" y="1104"/>
                        </a:lnTo>
                        <a:lnTo>
                          <a:pt x="2958" y="1123"/>
                        </a:lnTo>
                        <a:lnTo>
                          <a:pt x="2952" y="1142"/>
                        </a:lnTo>
                        <a:lnTo>
                          <a:pt x="2942" y="1159"/>
                        </a:lnTo>
                        <a:lnTo>
                          <a:pt x="2932" y="1177"/>
                        </a:lnTo>
                        <a:lnTo>
                          <a:pt x="2920" y="1194"/>
                        </a:lnTo>
                        <a:lnTo>
                          <a:pt x="2907" y="1210"/>
                        </a:lnTo>
                        <a:lnTo>
                          <a:pt x="2892" y="1225"/>
                        </a:lnTo>
                        <a:lnTo>
                          <a:pt x="2876" y="1239"/>
                        </a:lnTo>
                        <a:lnTo>
                          <a:pt x="2827" y="1255"/>
                        </a:lnTo>
                        <a:lnTo>
                          <a:pt x="2779" y="1272"/>
                        </a:lnTo>
                        <a:lnTo>
                          <a:pt x="2732" y="1288"/>
                        </a:lnTo>
                        <a:lnTo>
                          <a:pt x="2688" y="1305"/>
                        </a:lnTo>
                        <a:lnTo>
                          <a:pt x="2644" y="1322"/>
                        </a:lnTo>
                        <a:lnTo>
                          <a:pt x="2602" y="1340"/>
                        </a:lnTo>
                        <a:lnTo>
                          <a:pt x="2561" y="1357"/>
                        </a:lnTo>
                        <a:lnTo>
                          <a:pt x="2522" y="1375"/>
                        </a:lnTo>
                        <a:lnTo>
                          <a:pt x="2484" y="1394"/>
                        </a:lnTo>
                        <a:lnTo>
                          <a:pt x="2446" y="1411"/>
                        </a:lnTo>
                        <a:lnTo>
                          <a:pt x="2408" y="1429"/>
                        </a:lnTo>
                        <a:lnTo>
                          <a:pt x="2371" y="1448"/>
                        </a:lnTo>
                        <a:lnTo>
                          <a:pt x="2334" y="1465"/>
                        </a:lnTo>
                        <a:lnTo>
                          <a:pt x="2298" y="1483"/>
                        </a:lnTo>
                        <a:lnTo>
                          <a:pt x="2261" y="1500"/>
                        </a:lnTo>
                        <a:lnTo>
                          <a:pt x="2225" y="1518"/>
                        </a:lnTo>
                        <a:lnTo>
                          <a:pt x="2188" y="1534"/>
                        </a:lnTo>
                        <a:lnTo>
                          <a:pt x="2151" y="1550"/>
                        </a:lnTo>
                        <a:lnTo>
                          <a:pt x="2113" y="1566"/>
                        </a:lnTo>
                        <a:lnTo>
                          <a:pt x="2075" y="1580"/>
                        </a:lnTo>
                        <a:lnTo>
                          <a:pt x="2035" y="1595"/>
                        </a:lnTo>
                        <a:lnTo>
                          <a:pt x="1995" y="1608"/>
                        </a:lnTo>
                        <a:lnTo>
                          <a:pt x="1952" y="1623"/>
                        </a:lnTo>
                        <a:lnTo>
                          <a:pt x="1910" y="1634"/>
                        </a:lnTo>
                        <a:lnTo>
                          <a:pt x="1865" y="1646"/>
                        </a:lnTo>
                        <a:lnTo>
                          <a:pt x="1820" y="1656"/>
                        </a:lnTo>
                        <a:lnTo>
                          <a:pt x="1772" y="1666"/>
                        </a:lnTo>
                        <a:lnTo>
                          <a:pt x="1722" y="1674"/>
                        </a:lnTo>
                        <a:lnTo>
                          <a:pt x="1670" y="1681"/>
                        </a:lnTo>
                        <a:lnTo>
                          <a:pt x="1616" y="1688"/>
                        </a:lnTo>
                        <a:lnTo>
                          <a:pt x="1559" y="1692"/>
                        </a:lnTo>
                        <a:lnTo>
                          <a:pt x="1501" y="1697"/>
                        </a:lnTo>
                        <a:lnTo>
                          <a:pt x="1496" y="1691"/>
                        </a:lnTo>
                        <a:lnTo>
                          <a:pt x="1491" y="1685"/>
                        </a:lnTo>
                        <a:lnTo>
                          <a:pt x="1483" y="1681"/>
                        </a:lnTo>
                        <a:lnTo>
                          <a:pt x="1476" y="1676"/>
                        </a:lnTo>
                        <a:lnTo>
                          <a:pt x="1467" y="1672"/>
                        </a:lnTo>
                        <a:lnTo>
                          <a:pt x="1457" y="1669"/>
                        </a:lnTo>
                        <a:lnTo>
                          <a:pt x="1448" y="1666"/>
                        </a:lnTo>
                        <a:lnTo>
                          <a:pt x="1438" y="1665"/>
                        </a:lnTo>
                        <a:lnTo>
                          <a:pt x="1426" y="1662"/>
                        </a:lnTo>
                        <a:lnTo>
                          <a:pt x="1413" y="1660"/>
                        </a:lnTo>
                        <a:lnTo>
                          <a:pt x="1402" y="1659"/>
                        </a:lnTo>
                        <a:lnTo>
                          <a:pt x="1389" y="1658"/>
                        </a:lnTo>
                        <a:lnTo>
                          <a:pt x="1375" y="1658"/>
                        </a:lnTo>
                        <a:lnTo>
                          <a:pt x="1361" y="1656"/>
                        </a:lnTo>
                        <a:lnTo>
                          <a:pt x="1346" y="1656"/>
                        </a:lnTo>
                        <a:lnTo>
                          <a:pt x="1332" y="1656"/>
                        </a:lnTo>
                        <a:lnTo>
                          <a:pt x="1317" y="1655"/>
                        </a:lnTo>
                        <a:lnTo>
                          <a:pt x="1303" y="1655"/>
                        </a:lnTo>
                        <a:lnTo>
                          <a:pt x="1287" y="1655"/>
                        </a:lnTo>
                        <a:lnTo>
                          <a:pt x="1272" y="1655"/>
                        </a:lnTo>
                        <a:lnTo>
                          <a:pt x="1256" y="1655"/>
                        </a:lnTo>
                        <a:lnTo>
                          <a:pt x="1241" y="1655"/>
                        </a:lnTo>
                        <a:lnTo>
                          <a:pt x="1225" y="1655"/>
                        </a:lnTo>
                        <a:lnTo>
                          <a:pt x="1209" y="1655"/>
                        </a:lnTo>
                        <a:lnTo>
                          <a:pt x="1195" y="1655"/>
                        </a:lnTo>
                        <a:lnTo>
                          <a:pt x="1179" y="1655"/>
                        </a:lnTo>
                        <a:lnTo>
                          <a:pt x="1164" y="1653"/>
                        </a:lnTo>
                        <a:lnTo>
                          <a:pt x="1150" y="1652"/>
                        </a:lnTo>
                        <a:lnTo>
                          <a:pt x="1135" y="1652"/>
                        </a:lnTo>
                        <a:lnTo>
                          <a:pt x="1120" y="1650"/>
                        </a:lnTo>
                        <a:lnTo>
                          <a:pt x="1107" y="1649"/>
                        </a:lnTo>
                        <a:lnTo>
                          <a:pt x="1094" y="1647"/>
                        </a:lnTo>
                        <a:lnTo>
                          <a:pt x="1080" y="1644"/>
                        </a:lnTo>
                        <a:lnTo>
                          <a:pt x="1065" y="1641"/>
                        </a:lnTo>
                        <a:lnTo>
                          <a:pt x="1049" y="1640"/>
                        </a:lnTo>
                        <a:lnTo>
                          <a:pt x="1035" y="1636"/>
                        </a:lnTo>
                        <a:lnTo>
                          <a:pt x="1018" y="1634"/>
                        </a:lnTo>
                        <a:lnTo>
                          <a:pt x="1004" y="1630"/>
                        </a:lnTo>
                        <a:lnTo>
                          <a:pt x="988" y="1627"/>
                        </a:lnTo>
                        <a:lnTo>
                          <a:pt x="973" y="1623"/>
                        </a:lnTo>
                        <a:lnTo>
                          <a:pt x="957" y="1620"/>
                        </a:lnTo>
                        <a:lnTo>
                          <a:pt x="943" y="1615"/>
                        </a:lnTo>
                        <a:lnTo>
                          <a:pt x="927" y="1611"/>
                        </a:lnTo>
                        <a:lnTo>
                          <a:pt x="911" y="1605"/>
                        </a:lnTo>
                        <a:lnTo>
                          <a:pt x="895" y="1601"/>
                        </a:lnTo>
                        <a:lnTo>
                          <a:pt x="879" y="1595"/>
                        </a:lnTo>
                        <a:lnTo>
                          <a:pt x="863" y="1589"/>
                        </a:lnTo>
                        <a:lnTo>
                          <a:pt x="848" y="1582"/>
                        </a:lnTo>
                        <a:lnTo>
                          <a:pt x="832" y="1574"/>
                        </a:lnTo>
                        <a:lnTo>
                          <a:pt x="814" y="1567"/>
                        </a:lnTo>
                        <a:lnTo>
                          <a:pt x="798" y="1558"/>
                        </a:lnTo>
                        <a:lnTo>
                          <a:pt x="782" y="1550"/>
                        </a:lnTo>
                        <a:lnTo>
                          <a:pt x="766" y="1541"/>
                        </a:lnTo>
                        <a:lnTo>
                          <a:pt x="749" y="1531"/>
                        </a:lnTo>
                        <a:lnTo>
                          <a:pt x="733" y="1521"/>
                        </a:lnTo>
                        <a:lnTo>
                          <a:pt x="715" y="1509"/>
                        </a:lnTo>
                        <a:lnTo>
                          <a:pt x="699" y="1497"/>
                        </a:lnTo>
                        <a:lnTo>
                          <a:pt x="682" y="1486"/>
                        </a:lnTo>
                        <a:lnTo>
                          <a:pt x="664" y="1473"/>
                        </a:lnTo>
                        <a:lnTo>
                          <a:pt x="648" y="1458"/>
                        </a:lnTo>
                        <a:lnTo>
                          <a:pt x="629" y="1443"/>
                        </a:lnTo>
                        <a:lnTo>
                          <a:pt x="613" y="1427"/>
                        </a:lnTo>
                        <a:lnTo>
                          <a:pt x="594" y="1411"/>
                        </a:lnTo>
                        <a:lnTo>
                          <a:pt x="577" y="1394"/>
                        </a:lnTo>
                        <a:lnTo>
                          <a:pt x="565" y="1385"/>
                        </a:lnTo>
                        <a:lnTo>
                          <a:pt x="551" y="1376"/>
                        </a:lnTo>
                        <a:lnTo>
                          <a:pt x="535" y="1368"/>
                        </a:lnTo>
                        <a:lnTo>
                          <a:pt x="517" y="1357"/>
                        </a:lnTo>
                        <a:lnTo>
                          <a:pt x="498" y="1347"/>
                        </a:lnTo>
                        <a:lnTo>
                          <a:pt x="478" y="1339"/>
                        </a:lnTo>
                        <a:lnTo>
                          <a:pt x="458" y="1327"/>
                        </a:lnTo>
                        <a:lnTo>
                          <a:pt x="437" y="1317"/>
                        </a:lnTo>
                        <a:lnTo>
                          <a:pt x="417" y="1305"/>
                        </a:lnTo>
                        <a:lnTo>
                          <a:pt x="396" y="1295"/>
                        </a:lnTo>
                        <a:lnTo>
                          <a:pt x="376" y="1283"/>
                        </a:lnTo>
                        <a:lnTo>
                          <a:pt x="357" y="1273"/>
                        </a:lnTo>
                        <a:lnTo>
                          <a:pt x="340" y="1261"/>
                        </a:lnTo>
                        <a:lnTo>
                          <a:pt x="322" y="1251"/>
                        </a:lnTo>
                        <a:lnTo>
                          <a:pt x="307" y="1239"/>
                        </a:lnTo>
                        <a:lnTo>
                          <a:pt x="294" y="1229"/>
                        </a:lnTo>
                        <a:lnTo>
                          <a:pt x="283" y="1218"/>
                        </a:lnTo>
                        <a:lnTo>
                          <a:pt x="271" y="1207"/>
                        </a:lnTo>
                        <a:lnTo>
                          <a:pt x="259" y="1197"/>
                        </a:lnTo>
                        <a:lnTo>
                          <a:pt x="249" y="1187"/>
                        </a:lnTo>
                        <a:lnTo>
                          <a:pt x="238" y="1177"/>
                        </a:lnTo>
                        <a:lnTo>
                          <a:pt x="226" y="1167"/>
                        </a:lnTo>
                        <a:lnTo>
                          <a:pt x="216" y="1158"/>
                        </a:lnTo>
                        <a:lnTo>
                          <a:pt x="205" y="1149"/>
                        </a:lnTo>
                        <a:lnTo>
                          <a:pt x="195" y="1139"/>
                        </a:lnTo>
                        <a:lnTo>
                          <a:pt x="184" y="1130"/>
                        </a:lnTo>
                        <a:lnTo>
                          <a:pt x="173" y="1120"/>
                        </a:lnTo>
                        <a:lnTo>
                          <a:pt x="163" y="1111"/>
                        </a:lnTo>
                        <a:lnTo>
                          <a:pt x="154" y="1101"/>
                        </a:lnTo>
                        <a:lnTo>
                          <a:pt x="144" y="1092"/>
                        </a:lnTo>
                        <a:lnTo>
                          <a:pt x="134" y="1082"/>
                        </a:lnTo>
                        <a:lnTo>
                          <a:pt x="125" y="1072"/>
                        </a:lnTo>
                        <a:lnTo>
                          <a:pt x="117" y="1063"/>
                        </a:lnTo>
                        <a:lnTo>
                          <a:pt x="106" y="1053"/>
                        </a:lnTo>
                        <a:lnTo>
                          <a:pt x="98" y="1041"/>
                        </a:lnTo>
                        <a:lnTo>
                          <a:pt x="89" y="1031"/>
                        </a:lnTo>
                        <a:lnTo>
                          <a:pt x="80" y="1020"/>
                        </a:lnTo>
                        <a:lnTo>
                          <a:pt x="73" y="1008"/>
                        </a:lnTo>
                        <a:lnTo>
                          <a:pt x="64" y="996"/>
                        </a:lnTo>
                        <a:lnTo>
                          <a:pt x="57" y="983"/>
                        </a:lnTo>
                        <a:lnTo>
                          <a:pt x="50" y="970"/>
                        </a:lnTo>
                        <a:lnTo>
                          <a:pt x="41" y="957"/>
                        </a:lnTo>
                        <a:lnTo>
                          <a:pt x="34" y="942"/>
                        </a:lnTo>
                        <a:lnTo>
                          <a:pt x="28" y="926"/>
                        </a:lnTo>
                        <a:lnTo>
                          <a:pt x="20" y="910"/>
                        </a:lnTo>
                        <a:lnTo>
                          <a:pt x="13" y="894"/>
                        </a:lnTo>
                        <a:lnTo>
                          <a:pt x="7" y="877"/>
                        </a:lnTo>
                        <a:lnTo>
                          <a:pt x="0" y="859"/>
                        </a:lnTo>
                        <a:lnTo>
                          <a:pt x="0" y="849"/>
                        </a:lnTo>
                        <a:lnTo>
                          <a:pt x="0" y="837"/>
                        </a:lnTo>
                        <a:lnTo>
                          <a:pt x="1" y="827"/>
                        </a:lnTo>
                        <a:lnTo>
                          <a:pt x="1" y="819"/>
                        </a:lnTo>
                        <a:lnTo>
                          <a:pt x="1" y="810"/>
                        </a:lnTo>
                        <a:lnTo>
                          <a:pt x="3" y="800"/>
                        </a:lnTo>
                        <a:lnTo>
                          <a:pt x="4" y="791"/>
                        </a:lnTo>
                        <a:lnTo>
                          <a:pt x="7" y="782"/>
                        </a:lnTo>
                        <a:lnTo>
                          <a:pt x="9" y="775"/>
                        </a:lnTo>
                        <a:lnTo>
                          <a:pt x="13" y="766"/>
                        </a:lnTo>
                        <a:lnTo>
                          <a:pt x="16" y="759"/>
                        </a:lnTo>
                        <a:lnTo>
                          <a:pt x="22" y="750"/>
                        </a:lnTo>
                        <a:lnTo>
                          <a:pt x="26" y="741"/>
                        </a:lnTo>
                        <a:lnTo>
                          <a:pt x="34" y="734"/>
                        </a:lnTo>
                        <a:lnTo>
                          <a:pt x="41" y="727"/>
                        </a:lnTo>
                        <a:lnTo>
                          <a:pt x="50" y="718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2840" bIns="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44" name=""/>
                  <p:cNvSpPr/>
                  <p:nvPr/>
                </p:nvSpPr>
                <p:spPr>
                  <a:xfrm flipH="1">
                    <a:off x="4417560" y="5152680"/>
                    <a:ext cx="2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46" h="121">
                        <a:moveTo>
                          <a:pt x="8" y="121"/>
                        </a:moveTo>
                        <a:lnTo>
                          <a:pt x="6" y="115"/>
                        </a:lnTo>
                        <a:lnTo>
                          <a:pt x="3" y="108"/>
                        </a:lnTo>
                        <a:lnTo>
                          <a:pt x="1" y="101"/>
                        </a:lnTo>
                        <a:lnTo>
                          <a:pt x="0" y="93"/>
                        </a:lnTo>
                        <a:lnTo>
                          <a:pt x="0" y="86"/>
                        </a:lnTo>
                        <a:lnTo>
                          <a:pt x="0" y="77"/>
                        </a:lnTo>
                        <a:lnTo>
                          <a:pt x="1" y="70"/>
                        </a:lnTo>
                        <a:lnTo>
                          <a:pt x="3" y="61"/>
                        </a:lnTo>
                        <a:lnTo>
                          <a:pt x="4" y="53"/>
                        </a:lnTo>
                        <a:lnTo>
                          <a:pt x="7" y="45"/>
                        </a:lnTo>
                        <a:lnTo>
                          <a:pt x="10" y="37"/>
                        </a:lnTo>
                        <a:lnTo>
                          <a:pt x="13" y="29"/>
                        </a:lnTo>
                        <a:lnTo>
                          <a:pt x="16" y="20"/>
                        </a:lnTo>
                        <a:lnTo>
                          <a:pt x="20" y="13"/>
                        </a:lnTo>
                        <a:lnTo>
                          <a:pt x="23" y="6"/>
                        </a:lnTo>
                        <a:lnTo>
                          <a:pt x="27" y="0"/>
                        </a:lnTo>
                        <a:lnTo>
                          <a:pt x="36" y="6"/>
                        </a:lnTo>
                        <a:lnTo>
                          <a:pt x="42" y="12"/>
                        </a:lnTo>
                        <a:lnTo>
                          <a:pt x="45" y="19"/>
                        </a:lnTo>
                        <a:lnTo>
                          <a:pt x="46" y="26"/>
                        </a:lnTo>
                        <a:lnTo>
                          <a:pt x="46" y="34"/>
                        </a:lnTo>
                        <a:lnTo>
                          <a:pt x="45" y="41"/>
                        </a:lnTo>
                        <a:lnTo>
                          <a:pt x="42" y="48"/>
                        </a:lnTo>
                        <a:lnTo>
                          <a:pt x="38" y="55"/>
                        </a:lnTo>
                        <a:lnTo>
                          <a:pt x="32" y="64"/>
                        </a:lnTo>
                        <a:lnTo>
                          <a:pt x="27" y="73"/>
                        </a:lnTo>
                        <a:lnTo>
                          <a:pt x="23" y="80"/>
                        </a:lnTo>
                        <a:lnTo>
                          <a:pt x="17" y="87"/>
                        </a:lnTo>
                        <a:lnTo>
                          <a:pt x="14" y="96"/>
                        </a:lnTo>
                        <a:lnTo>
                          <a:pt x="10" y="105"/>
                        </a:lnTo>
                        <a:lnTo>
                          <a:pt x="8" y="112"/>
                        </a:lnTo>
                        <a:lnTo>
                          <a:pt x="8" y="12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45" name=""/>
                  <p:cNvSpPr/>
                  <p:nvPr/>
                </p:nvSpPr>
                <p:spPr>
                  <a:xfrm flipH="1">
                    <a:off x="4393800" y="5225040"/>
                    <a:ext cx="116640" cy="68400"/>
                  </a:xfrm>
                  <a:custGeom>
                    <a:avLst/>
                    <a:gdLst/>
                    <a:ahLst/>
                    <a:rect l="l" t="t" r="r" b="b"/>
                    <a:pathLst>
                      <a:path w="2033" h="1289">
                        <a:moveTo>
                          <a:pt x="216" y="0"/>
                        </a:moveTo>
                        <a:lnTo>
                          <a:pt x="222" y="0"/>
                        </a:lnTo>
                        <a:lnTo>
                          <a:pt x="229" y="0"/>
                        </a:lnTo>
                        <a:lnTo>
                          <a:pt x="235" y="0"/>
                        </a:lnTo>
                        <a:lnTo>
                          <a:pt x="241" y="1"/>
                        </a:lnTo>
                        <a:lnTo>
                          <a:pt x="247" y="1"/>
                        </a:lnTo>
                        <a:lnTo>
                          <a:pt x="252" y="1"/>
                        </a:lnTo>
                        <a:lnTo>
                          <a:pt x="260" y="1"/>
                        </a:lnTo>
                        <a:lnTo>
                          <a:pt x="266" y="1"/>
                        </a:lnTo>
                        <a:lnTo>
                          <a:pt x="261" y="26"/>
                        </a:lnTo>
                        <a:lnTo>
                          <a:pt x="255" y="47"/>
                        </a:lnTo>
                        <a:lnTo>
                          <a:pt x="245" y="63"/>
                        </a:lnTo>
                        <a:lnTo>
                          <a:pt x="232" y="74"/>
                        </a:lnTo>
                        <a:lnTo>
                          <a:pt x="218" y="83"/>
                        </a:lnTo>
                        <a:lnTo>
                          <a:pt x="200" y="90"/>
                        </a:lnTo>
                        <a:lnTo>
                          <a:pt x="183" y="95"/>
                        </a:lnTo>
                        <a:lnTo>
                          <a:pt x="162" y="98"/>
                        </a:lnTo>
                        <a:lnTo>
                          <a:pt x="142" y="99"/>
                        </a:lnTo>
                        <a:lnTo>
                          <a:pt x="120" y="100"/>
                        </a:lnTo>
                        <a:lnTo>
                          <a:pt x="98" y="102"/>
                        </a:lnTo>
                        <a:lnTo>
                          <a:pt x="78" y="105"/>
                        </a:lnTo>
                        <a:lnTo>
                          <a:pt x="56" y="108"/>
                        </a:lnTo>
                        <a:lnTo>
                          <a:pt x="37" y="114"/>
                        </a:lnTo>
                        <a:lnTo>
                          <a:pt x="18" y="122"/>
                        </a:lnTo>
                        <a:lnTo>
                          <a:pt x="0" y="134"/>
                        </a:lnTo>
                        <a:lnTo>
                          <a:pt x="113" y="143"/>
                        </a:lnTo>
                        <a:lnTo>
                          <a:pt x="116" y="156"/>
                        </a:lnTo>
                        <a:lnTo>
                          <a:pt x="117" y="167"/>
                        </a:lnTo>
                        <a:lnTo>
                          <a:pt x="114" y="178"/>
                        </a:lnTo>
                        <a:lnTo>
                          <a:pt x="111" y="188"/>
                        </a:lnTo>
                        <a:lnTo>
                          <a:pt x="105" y="195"/>
                        </a:lnTo>
                        <a:lnTo>
                          <a:pt x="98" y="202"/>
                        </a:lnTo>
                        <a:lnTo>
                          <a:pt x="88" y="207"/>
                        </a:lnTo>
                        <a:lnTo>
                          <a:pt x="75" y="208"/>
                        </a:lnTo>
                        <a:lnTo>
                          <a:pt x="92" y="211"/>
                        </a:lnTo>
                        <a:lnTo>
                          <a:pt x="108" y="213"/>
                        </a:lnTo>
                        <a:lnTo>
                          <a:pt x="124" y="210"/>
                        </a:lnTo>
                        <a:lnTo>
                          <a:pt x="139" y="207"/>
                        </a:lnTo>
                        <a:lnTo>
                          <a:pt x="155" y="201"/>
                        </a:lnTo>
                        <a:lnTo>
                          <a:pt x="169" y="195"/>
                        </a:lnTo>
                        <a:lnTo>
                          <a:pt x="184" y="188"/>
                        </a:lnTo>
                        <a:lnTo>
                          <a:pt x="199" y="182"/>
                        </a:lnTo>
                        <a:lnTo>
                          <a:pt x="213" y="176"/>
                        </a:lnTo>
                        <a:lnTo>
                          <a:pt x="226" y="172"/>
                        </a:lnTo>
                        <a:lnTo>
                          <a:pt x="241" y="170"/>
                        </a:lnTo>
                        <a:lnTo>
                          <a:pt x="254" y="170"/>
                        </a:lnTo>
                        <a:lnTo>
                          <a:pt x="267" y="175"/>
                        </a:lnTo>
                        <a:lnTo>
                          <a:pt x="282" y="181"/>
                        </a:lnTo>
                        <a:lnTo>
                          <a:pt x="295" y="192"/>
                        </a:lnTo>
                        <a:lnTo>
                          <a:pt x="308" y="208"/>
                        </a:lnTo>
                        <a:lnTo>
                          <a:pt x="299" y="220"/>
                        </a:lnTo>
                        <a:lnTo>
                          <a:pt x="289" y="230"/>
                        </a:lnTo>
                        <a:lnTo>
                          <a:pt x="279" y="240"/>
                        </a:lnTo>
                        <a:lnTo>
                          <a:pt x="269" y="250"/>
                        </a:lnTo>
                        <a:lnTo>
                          <a:pt x="258" y="261"/>
                        </a:lnTo>
                        <a:lnTo>
                          <a:pt x="248" y="271"/>
                        </a:lnTo>
                        <a:lnTo>
                          <a:pt x="238" y="280"/>
                        </a:lnTo>
                        <a:lnTo>
                          <a:pt x="228" y="290"/>
                        </a:lnTo>
                        <a:lnTo>
                          <a:pt x="218" y="299"/>
                        </a:lnTo>
                        <a:lnTo>
                          <a:pt x="207" y="309"/>
                        </a:lnTo>
                        <a:lnTo>
                          <a:pt x="197" y="319"/>
                        </a:lnTo>
                        <a:lnTo>
                          <a:pt x="187" y="329"/>
                        </a:lnTo>
                        <a:lnTo>
                          <a:pt x="177" y="339"/>
                        </a:lnTo>
                        <a:lnTo>
                          <a:pt x="168" y="351"/>
                        </a:lnTo>
                        <a:lnTo>
                          <a:pt x="158" y="363"/>
                        </a:lnTo>
                        <a:lnTo>
                          <a:pt x="149" y="376"/>
                        </a:lnTo>
                        <a:lnTo>
                          <a:pt x="146" y="393"/>
                        </a:lnTo>
                        <a:lnTo>
                          <a:pt x="142" y="411"/>
                        </a:lnTo>
                        <a:lnTo>
                          <a:pt x="137" y="428"/>
                        </a:lnTo>
                        <a:lnTo>
                          <a:pt x="132" y="446"/>
                        </a:lnTo>
                        <a:lnTo>
                          <a:pt x="124" y="465"/>
                        </a:lnTo>
                        <a:lnTo>
                          <a:pt x="117" y="482"/>
                        </a:lnTo>
                        <a:lnTo>
                          <a:pt x="111" y="501"/>
                        </a:lnTo>
                        <a:lnTo>
                          <a:pt x="104" y="518"/>
                        </a:lnTo>
                        <a:lnTo>
                          <a:pt x="100" y="536"/>
                        </a:lnTo>
                        <a:lnTo>
                          <a:pt x="95" y="553"/>
                        </a:lnTo>
                        <a:lnTo>
                          <a:pt x="94" y="571"/>
                        </a:lnTo>
                        <a:lnTo>
                          <a:pt x="94" y="587"/>
                        </a:lnTo>
                        <a:lnTo>
                          <a:pt x="97" y="603"/>
                        </a:lnTo>
                        <a:lnTo>
                          <a:pt x="101" y="619"/>
                        </a:lnTo>
                        <a:lnTo>
                          <a:pt x="110" y="634"/>
                        </a:lnTo>
                        <a:lnTo>
                          <a:pt x="121" y="647"/>
                        </a:lnTo>
                        <a:lnTo>
                          <a:pt x="124" y="642"/>
                        </a:lnTo>
                        <a:lnTo>
                          <a:pt x="124" y="636"/>
                        </a:lnTo>
                        <a:lnTo>
                          <a:pt x="124" y="632"/>
                        </a:lnTo>
                        <a:lnTo>
                          <a:pt x="124" y="626"/>
                        </a:lnTo>
                        <a:lnTo>
                          <a:pt x="123" y="620"/>
                        </a:lnTo>
                        <a:lnTo>
                          <a:pt x="121" y="615"/>
                        </a:lnTo>
                        <a:lnTo>
                          <a:pt x="118" y="610"/>
                        </a:lnTo>
                        <a:lnTo>
                          <a:pt x="117" y="604"/>
                        </a:lnTo>
                        <a:lnTo>
                          <a:pt x="116" y="599"/>
                        </a:lnTo>
                        <a:lnTo>
                          <a:pt x="113" y="591"/>
                        </a:lnTo>
                        <a:lnTo>
                          <a:pt x="111" y="585"/>
                        </a:lnTo>
                        <a:lnTo>
                          <a:pt x="111" y="580"/>
                        </a:lnTo>
                        <a:lnTo>
                          <a:pt x="110" y="574"/>
                        </a:lnTo>
                        <a:lnTo>
                          <a:pt x="110" y="567"/>
                        </a:lnTo>
                        <a:lnTo>
                          <a:pt x="111" y="559"/>
                        </a:lnTo>
                        <a:lnTo>
                          <a:pt x="113" y="553"/>
                        </a:lnTo>
                        <a:lnTo>
                          <a:pt x="118" y="532"/>
                        </a:lnTo>
                        <a:lnTo>
                          <a:pt x="126" y="511"/>
                        </a:lnTo>
                        <a:lnTo>
                          <a:pt x="134" y="491"/>
                        </a:lnTo>
                        <a:lnTo>
                          <a:pt x="143" y="470"/>
                        </a:lnTo>
                        <a:lnTo>
                          <a:pt x="155" y="450"/>
                        </a:lnTo>
                        <a:lnTo>
                          <a:pt x="167" y="430"/>
                        </a:lnTo>
                        <a:lnTo>
                          <a:pt x="180" y="411"/>
                        </a:lnTo>
                        <a:lnTo>
                          <a:pt x="194" y="392"/>
                        </a:lnTo>
                        <a:lnTo>
                          <a:pt x="209" y="374"/>
                        </a:lnTo>
                        <a:lnTo>
                          <a:pt x="225" y="357"/>
                        </a:lnTo>
                        <a:lnTo>
                          <a:pt x="242" y="339"/>
                        </a:lnTo>
                        <a:lnTo>
                          <a:pt x="260" y="325"/>
                        </a:lnTo>
                        <a:lnTo>
                          <a:pt x="277" y="310"/>
                        </a:lnTo>
                        <a:lnTo>
                          <a:pt x="296" y="297"/>
                        </a:lnTo>
                        <a:lnTo>
                          <a:pt x="317" y="284"/>
                        </a:lnTo>
                        <a:lnTo>
                          <a:pt x="337" y="274"/>
                        </a:lnTo>
                        <a:lnTo>
                          <a:pt x="347" y="268"/>
                        </a:lnTo>
                        <a:lnTo>
                          <a:pt x="359" y="265"/>
                        </a:lnTo>
                        <a:lnTo>
                          <a:pt x="369" y="265"/>
                        </a:lnTo>
                        <a:lnTo>
                          <a:pt x="381" y="268"/>
                        </a:lnTo>
                        <a:lnTo>
                          <a:pt x="391" y="272"/>
                        </a:lnTo>
                        <a:lnTo>
                          <a:pt x="400" y="281"/>
                        </a:lnTo>
                        <a:lnTo>
                          <a:pt x="407" y="290"/>
                        </a:lnTo>
                        <a:lnTo>
                          <a:pt x="410" y="301"/>
                        </a:lnTo>
                        <a:lnTo>
                          <a:pt x="403" y="313"/>
                        </a:lnTo>
                        <a:lnTo>
                          <a:pt x="395" y="325"/>
                        </a:lnTo>
                        <a:lnTo>
                          <a:pt x="387" y="335"/>
                        </a:lnTo>
                        <a:lnTo>
                          <a:pt x="376" y="345"/>
                        </a:lnTo>
                        <a:lnTo>
                          <a:pt x="366" y="355"/>
                        </a:lnTo>
                        <a:lnTo>
                          <a:pt x="356" y="364"/>
                        </a:lnTo>
                        <a:lnTo>
                          <a:pt x="344" y="373"/>
                        </a:lnTo>
                        <a:lnTo>
                          <a:pt x="333" y="382"/>
                        </a:lnTo>
                        <a:lnTo>
                          <a:pt x="320" y="390"/>
                        </a:lnTo>
                        <a:lnTo>
                          <a:pt x="308" y="398"/>
                        </a:lnTo>
                        <a:lnTo>
                          <a:pt x="295" y="405"/>
                        </a:lnTo>
                        <a:lnTo>
                          <a:pt x="282" y="414"/>
                        </a:lnTo>
                        <a:lnTo>
                          <a:pt x="270" y="421"/>
                        </a:lnTo>
                        <a:lnTo>
                          <a:pt x="257" y="427"/>
                        </a:lnTo>
                        <a:lnTo>
                          <a:pt x="245" y="434"/>
                        </a:lnTo>
                        <a:lnTo>
                          <a:pt x="232" y="441"/>
                        </a:lnTo>
                        <a:lnTo>
                          <a:pt x="238" y="443"/>
                        </a:lnTo>
                        <a:lnTo>
                          <a:pt x="245" y="443"/>
                        </a:lnTo>
                        <a:lnTo>
                          <a:pt x="254" y="441"/>
                        </a:lnTo>
                        <a:lnTo>
                          <a:pt x="264" y="438"/>
                        </a:lnTo>
                        <a:lnTo>
                          <a:pt x="273" y="434"/>
                        </a:lnTo>
                        <a:lnTo>
                          <a:pt x="283" y="428"/>
                        </a:lnTo>
                        <a:lnTo>
                          <a:pt x="290" y="421"/>
                        </a:lnTo>
                        <a:lnTo>
                          <a:pt x="298" y="412"/>
                        </a:lnTo>
                        <a:lnTo>
                          <a:pt x="312" y="415"/>
                        </a:lnTo>
                        <a:lnTo>
                          <a:pt x="327" y="415"/>
                        </a:lnTo>
                        <a:lnTo>
                          <a:pt x="343" y="414"/>
                        </a:lnTo>
                        <a:lnTo>
                          <a:pt x="359" y="409"/>
                        </a:lnTo>
                        <a:lnTo>
                          <a:pt x="373" y="405"/>
                        </a:lnTo>
                        <a:lnTo>
                          <a:pt x="389" y="400"/>
                        </a:lnTo>
                        <a:lnTo>
                          <a:pt x="404" y="395"/>
                        </a:lnTo>
                        <a:lnTo>
                          <a:pt x="420" y="390"/>
                        </a:lnTo>
                        <a:lnTo>
                          <a:pt x="433" y="387"/>
                        </a:lnTo>
                        <a:lnTo>
                          <a:pt x="448" y="386"/>
                        </a:lnTo>
                        <a:lnTo>
                          <a:pt x="459" y="386"/>
                        </a:lnTo>
                        <a:lnTo>
                          <a:pt x="471" y="387"/>
                        </a:lnTo>
                        <a:lnTo>
                          <a:pt x="481" y="393"/>
                        </a:lnTo>
                        <a:lnTo>
                          <a:pt x="491" y="402"/>
                        </a:lnTo>
                        <a:lnTo>
                          <a:pt x="499" y="414"/>
                        </a:lnTo>
                        <a:lnTo>
                          <a:pt x="505" y="431"/>
                        </a:lnTo>
                        <a:lnTo>
                          <a:pt x="490" y="451"/>
                        </a:lnTo>
                        <a:lnTo>
                          <a:pt x="477" y="469"/>
                        </a:lnTo>
                        <a:lnTo>
                          <a:pt x="462" y="486"/>
                        </a:lnTo>
                        <a:lnTo>
                          <a:pt x="448" y="504"/>
                        </a:lnTo>
                        <a:lnTo>
                          <a:pt x="433" y="520"/>
                        </a:lnTo>
                        <a:lnTo>
                          <a:pt x="420" y="536"/>
                        </a:lnTo>
                        <a:lnTo>
                          <a:pt x="405" y="551"/>
                        </a:lnTo>
                        <a:lnTo>
                          <a:pt x="392" y="567"/>
                        </a:lnTo>
                        <a:lnTo>
                          <a:pt x="381" y="583"/>
                        </a:lnTo>
                        <a:lnTo>
                          <a:pt x="369" y="599"/>
                        </a:lnTo>
                        <a:lnTo>
                          <a:pt x="359" y="618"/>
                        </a:lnTo>
                        <a:lnTo>
                          <a:pt x="349" y="635"/>
                        </a:lnTo>
                        <a:lnTo>
                          <a:pt x="341" y="654"/>
                        </a:lnTo>
                        <a:lnTo>
                          <a:pt x="334" y="674"/>
                        </a:lnTo>
                        <a:lnTo>
                          <a:pt x="330" y="696"/>
                        </a:lnTo>
                        <a:lnTo>
                          <a:pt x="327" y="721"/>
                        </a:lnTo>
                        <a:lnTo>
                          <a:pt x="337" y="718"/>
                        </a:lnTo>
                        <a:lnTo>
                          <a:pt x="346" y="714"/>
                        </a:lnTo>
                        <a:lnTo>
                          <a:pt x="354" y="708"/>
                        </a:lnTo>
                        <a:lnTo>
                          <a:pt x="363" y="702"/>
                        </a:lnTo>
                        <a:lnTo>
                          <a:pt x="371" y="695"/>
                        </a:lnTo>
                        <a:lnTo>
                          <a:pt x="378" y="686"/>
                        </a:lnTo>
                        <a:lnTo>
                          <a:pt x="384" y="677"/>
                        </a:lnTo>
                        <a:lnTo>
                          <a:pt x="391" y="668"/>
                        </a:lnTo>
                        <a:lnTo>
                          <a:pt x="397" y="658"/>
                        </a:lnTo>
                        <a:lnTo>
                          <a:pt x="403" y="648"/>
                        </a:lnTo>
                        <a:lnTo>
                          <a:pt x="407" y="638"/>
                        </a:lnTo>
                        <a:lnTo>
                          <a:pt x="413" y="628"/>
                        </a:lnTo>
                        <a:lnTo>
                          <a:pt x="420" y="618"/>
                        </a:lnTo>
                        <a:lnTo>
                          <a:pt x="426" y="607"/>
                        </a:lnTo>
                        <a:lnTo>
                          <a:pt x="432" y="599"/>
                        </a:lnTo>
                        <a:lnTo>
                          <a:pt x="439" y="590"/>
                        </a:lnTo>
                        <a:lnTo>
                          <a:pt x="454" y="580"/>
                        </a:lnTo>
                        <a:lnTo>
                          <a:pt x="470" y="568"/>
                        </a:lnTo>
                        <a:lnTo>
                          <a:pt x="484" y="558"/>
                        </a:lnTo>
                        <a:lnTo>
                          <a:pt x="500" y="548"/>
                        </a:lnTo>
                        <a:lnTo>
                          <a:pt x="516" y="537"/>
                        </a:lnTo>
                        <a:lnTo>
                          <a:pt x="534" y="529"/>
                        </a:lnTo>
                        <a:lnTo>
                          <a:pt x="550" y="518"/>
                        </a:lnTo>
                        <a:lnTo>
                          <a:pt x="567" y="511"/>
                        </a:lnTo>
                        <a:lnTo>
                          <a:pt x="585" y="505"/>
                        </a:lnTo>
                        <a:lnTo>
                          <a:pt x="602" y="500"/>
                        </a:lnTo>
                        <a:lnTo>
                          <a:pt x="620" y="495"/>
                        </a:lnTo>
                        <a:lnTo>
                          <a:pt x="637" y="494"/>
                        </a:lnTo>
                        <a:lnTo>
                          <a:pt x="655" y="494"/>
                        </a:lnTo>
                        <a:lnTo>
                          <a:pt x="674" y="495"/>
                        </a:lnTo>
                        <a:lnTo>
                          <a:pt x="691" y="500"/>
                        </a:lnTo>
                        <a:lnTo>
                          <a:pt x="710" y="507"/>
                        </a:lnTo>
                        <a:lnTo>
                          <a:pt x="713" y="517"/>
                        </a:lnTo>
                        <a:lnTo>
                          <a:pt x="711" y="526"/>
                        </a:lnTo>
                        <a:lnTo>
                          <a:pt x="707" y="532"/>
                        </a:lnTo>
                        <a:lnTo>
                          <a:pt x="701" y="537"/>
                        </a:lnTo>
                        <a:lnTo>
                          <a:pt x="695" y="542"/>
                        </a:lnTo>
                        <a:lnTo>
                          <a:pt x="688" y="546"/>
                        </a:lnTo>
                        <a:lnTo>
                          <a:pt x="684" y="553"/>
                        </a:lnTo>
                        <a:lnTo>
                          <a:pt x="681" y="562"/>
                        </a:lnTo>
                        <a:lnTo>
                          <a:pt x="710" y="562"/>
                        </a:lnTo>
                        <a:lnTo>
                          <a:pt x="720" y="558"/>
                        </a:lnTo>
                        <a:lnTo>
                          <a:pt x="732" y="555"/>
                        </a:lnTo>
                        <a:lnTo>
                          <a:pt x="744" y="555"/>
                        </a:lnTo>
                        <a:lnTo>
                          <a:pt x="755" y="555"/>
                        </a:lnTo>
                        <a:lnTo>
                          <a:pt x="765" y="558"/>
                        </a:lnTo>
                        <a:lnTo>
                          <a:pt x="777" y="559"/>
                        </a:lnTo>
                        <a:lnTo>
                          <a:pt x="789" y="562"/>
                        </a:lnTo>
                        <a:lnTo>
                          <a:pt x="799" y="567"/>
                        </a:lnTo>
                        <a:lnTo>
                          <a:pt x="809" y="572"/>
                        </a:lnTo>
                        <a:lnTo>
                          <a:pt x="821" y="577"/>
                        </a:lnTo>
                        <a:lnTo>
                          <a:pt x="831" y="583"/>
                        </a:lnTo>
                        <a:lnTo>
                          <a:pt x="841" y="588"/>
                        </a:lnTo>
                        <a:lnTo>
                          <a:pt x="850" y="593"/>
                        </a:lnTo>
                        <a:lnTo>
                          <a:pt x="859" y="599"/>
                        </a:lnTo>
                        <a:lnTo>
                          <a:pt x="867" y="604"/>
                        </a:lnTo>
                        <a:lnTo>
                          <a:pt x="878" y="609"/>
                        </a:lnTo>
                        <a:lnTo>
                          <a:pt x="869" y="606"/>
                        </a:lnTo>
                        <a:lnTo>
                          <a:pt x="860" y="606"/>
                        </a:lnTo>
                        <a:lnTo>
                          <a:pt x="851" y="606"/>
                        </a:lnTo>
                        <a:lnTo>
                          <a:pt x="841" y="606"/>
                        </a:lnTo>
                        <a:lnTo>
                          <a:pt x="832" y="607"/>
                        </a:lnTo>
                        <a:lnTo>
                          <a:pt x="824" y="610"/>
                        </a:lnTo>
                        <a:lnTo>
                          <a:pt x="813" y="612"/>
                        </a:lnTo>
                        <a:lnTo>
                          <a:pt x="805" y="613"/>
                        </a:lnTo>
                        <a:lnTo>
                          <a:pt x="794" y="616"/>
                        </a:lnTo>
                        <a:lnTo>
                          <a:pt x="784" y="618"/>
                        </a:lnTo>
                        <a:lnTo>
                          <a:pt x="776" y="618"/>
                        </a:lnTo>
                        <a:lnTo>
                          <a:pt x="765" y="619"/>
                        </a:lnTo>
                        <a:lnTo>
                          <a:pt x="757" y="618"/>
                        </a:lnTo>
                        <a:lnTo>
                          <a:pt x="746" y="616"/>
                        </a:lnTo>
                        <a:lnTo>
                          <a:pt x="738" y="613"/>
                        </a:lnTo>
                        <a:lnTo>
                          <a:pt x="727" y="609"/>
                        </a:lnTo>
                        <a:lnTo>
                          <a:pt x="709" y="625"/>
                        </a:lnTo>
                        <a:lnTo>
                          <a:pt x="690" y="639"/>
                        </a:lnTo>
                        <a:lnTo>
                          <a:pt x="669" y="654"/>
                        </a:lnTo>
                        <a:lnTo>
                          <a:pt x="649" y="668"/>
                        </a:lnTo>
                        <a:lnTo>
                          <a:pt x="628" y="682"/>
                        </a:lnTo>
                        <a:lnTo>
                          <a:pt x="608" y="696"/>
                        </a:lnTo>
                        <a:lnTo>
                          <a:pt x="589" y="711"/>
                        </a:lnTo>
                        <a:lnTo>
                          <a:pt x="570" y="725"/>
                        </a:lnTo>
                        <a:lnTo>
                          <a:pt x="551" y="740"/>
                        </a:lnTo>
                        <a:lnTo>
                          <a:pt x="534" y="756"/>
                        </a:lnTo>
                        <a:lnTo>
                          <a:pt x="516" y="773"/>
                        </a:lnTo>
                        <a:lnTo>
                          <a:pt x="502" y="791"/>
                        </a:lnTo>
                        <a:lnTo>
                          <a:pt x="487" y="811"/>
                        </a:lnTo>
                        <a:lnTo>
                          <a:pt x="475" y="832"/>
                        </a:lnTo>
                        <a:lnTo>
                          <a:pt x="465" y="855"/>
                        </a:lnTo>
                        <a:lnTo>
                          <a:pt x="456" y="878"/>
                        </a:lnTo>
                        <a:lnTo>
                          <a:pt x="465" y="890"/>
                        </a:lnTo>
                        <a:lnTo>
                          <a:pt x="464" y="899"/>
                        </a:lnTo>
                        <a:lnTo>
                          <a:pt x="458" y="904"/>
                        </a:lnTo>
                        <a:lnTo>
                          <a:pt x="451" y="910"/>
                        </a:lnTo>
                        <a:lnTo>
                          <a:pt x="440" y="915"/>
                        </a:lnTo>
                        <a:lnTo>
                          <a:pt x="432" y="922"/>
                        </a:lnTo>
                        <a:lnTo>
                          <a:pt x="427" y="931"/>
                        </a:lnTo>
                        <a:lnTo>
                          <a:pt x="429" y="944"/>
                        </a:lnTo>
                        <a:lnTo>
                          <a:pt x="560" y="814"/>
                        </a:lnTo>
                        <a:lnTo>
                          <a:pt x="569" y="823"/>
                        </a:lnTo>
                        <a:lnTo>
                          <a:pt x="564" y="829"/>
                        </a:lnTo>
                        <a:lnTo>
                          <a:pt x="560" y="835"/>
                        </a:lnTo>
                        <a:lnTo>
                          <a:pt x="557" y="842"/>
                        </a:lnTo>
                        <a:lnTo>
                          <a:pt x="554" y="848"/>
                        </a:lnTo>
                        <a:lnTo>
                          <a:pt x="551" y="855"/>
                        </a:lnTo>
                        <a:lnTo>
                          <a:pt x="550" y="862"/>
                        </a:lnTo>
                        <a:lnTo>
                          <a:pt x="547" y="870"/>
                        </a:lnTo>
                        <a:lnTo>
                          <a:pt x="545" y="877"/>
                        </a:lnTo>
                        <a:lnTo>
                          <a:pt x="544" y="884"/>
                        </a:lnTo>
                        <a:lnTo>
                          <a:pt x="542" y="891"/>
                        </a:lnTo>
                        <a:lnTo>
                          <a:pt x="541" y="899"/>
                        </a:lnTo>
                        <a:lnTo>
                          <a:pt x="540" y="906"/>
                        </a:lnTo>
                        <a:lnTo>
                          <a:pt x="538" y="913"/>
                        </a:lnTo>
                        <a:lnTo>
                          <a:pt x="537" y="920"/>
                        </a:lnTo>
                        <a:lnTo>
                          <a:pt x="534" y="928"/>
                        </a:lnTo>
                        <a:lnTo>
                          <a:pt x="532" y="935"/>
                        </a:lnTo>
                        <a:lnTo>
                          <a:pt x="534" y="942"/>
                        </a:lnTo>
                        <a:lnTo>
                          <a:pt x="537" y="951"/>
                        </a:lnTo>
                        <a:lnTo>
                          <a:pt x="538" y="960"/>
                        </a:lnTo>
                        <a:lnTo>
                          <a:pt x="540" y="969"/>
                        </a:lnTo>
                        <a:lnTo>
                          <a:pt x="541" y="979"/>
                        </a:lnTo>
                        <a:lnTo>
                          <a:pt x="542" y="987"/>
                        </a:lnTo>
                        <a:lnTo>
                          <a:pt x="544" y="996"/>
                        </a:lnTo>
                        <a:lnTo>
                          <a:pt x="545" y="1005"/>
                        </a:lnTo>
                        <a:lnTo>
                          <a:pt x="547" y="1014"/>
                        </a:lnTo>
                        <a:lnTo>
                          <a:pt x="550" y="1022"/>
                        </a:lnTo>
                        <a:lnTo>
                          <a:pt x="551" y="1030"/>
                        </a:lnTo>
                        <a:lnTo>
                          <a:pt x="554" y="1038"/>
                        </a:lnTo>
                        <a:lnTo>
                          <a:pt x="557" y="1046"/>
                        </a:lnTo>
                        <a:lnTo>
                          <a:pt x="560" y="1053"/>
                        </a:lnTo>
                        <a:lnTo>
                          <a:pt x="564" y="1059"/>
                        </a:lnTo>
                        <a:lnTo>
                          <a:pt x="569" y="1065"/>
                        </a:lnTo>
                        <a:lnTo>
                          <a:pt x="566" y="1041"/>
                        </a:lnTo>
                        <a:lnTo>
                          <a:pt x="563" y="1018"/>
                        </a:lnTo>
                        <a:lnTo>
                          <a:pt x="560" y="996"/>
                        </a:lnTo>
                        <a:lnTo>
                          <a:pt x="560" y="974"/>
                        </a:lnTo>
                        <a:lnTo>
                          <a:pt x="560" y="954"/>
                        </a:lnTo>
                        <a:lnTo>
                          <a:pt x="560" y="934"/>
                        </a:lnTo>
                        <a:lnTo>
                          <a:pt x="563" y="913"/>
                        </a:lnTo>
                        <a:lnTo>
                          <a:pt x="566" y="893"/>
                        </a:lnTo>
                        <a:lnTo>
                          <a:pt x="570" y="874"/>
                        </a:lnTo>
                        <a:lnTo>
                          <a:pt x="574" y="853"/>
                        </a:lnTo>
                        <a:lnTo>
                          <a:pt x="580" y="835"/>
                        </a:lnTo>
                        <a:lnTo>
                          <a:pt x="588" y="816"/>
                        </a:lnTo>
                        <a:lnTo>
                          <a:pt x="595" y="797"/>
                        </a:lnTo>
                        <a:lnTo>
                          <a:pt x="604" y="778"/>
                        </a:lnTo>
                        <a:lnTo>
                          <a:pt x="614" y="759"/>
                        </a:lnTo>
                        <a:lnTo>
                          <a:pt x="624" y="738"/>
                        </a:lnTo>
                        <a:lnTo>
                          <a:pt x="639" y="731"/>
                        </a:lnTo>
                        <a:lnTo>
                          <a:pt x="655" y="724"/>
                        </a:lnTo>
                        <a:lnTo>
                          <a:pt x="671" y="715"/>
                        </a:lnTo>
                        <a:lnTo>
                          <a:pt x="688" y="708"/>
                        </a:lnTo>
                        <a:lnTo>
                          <a:pt x="704" y="702"/>
                        </a:lnTo>
                        <a:lnTo>
                          <a:pt x="722" y="696"/>
                        </a:lnTo>
                        <a:lnTo>
                          <a:pt x="739" y="692"/>
                        </a:lnTo>
                        <a:lnTo>
                          <a:pt x="758" y="687"/>
                        </a:lnTo>
                        <a:lnTo>
                          <a:pt x="776" y="685"/>
                        </a:lnTo>
                        <a:lnTo>
                          <a:pt x="793" y="683"/>
                        </a:lnTo>
                        <a:lnTo>
                          <a:pt x="811" y="683"/>
                        </a:lnTo>
                        <a:lnTo>
                          <a:pt x="828" y="685"/>
                        </a:lnTo>
                        <a:lnTo>
                          <a:pt x="845" y="689"/>
                        </a:lnTo>
                        <a:lnTo>
                          <a:pt x="863" y="693"/>
                        </a:lnTo>
                        <a:lnTo>
                          <a:pt x="879" y="702"/>
                        </a:lnTo>
                        <a:lnTo>
                          <a:pt x="895" y="712"/>
                        </a:lnTo>
                        <a:lnTo>
                          <a:pt x="802" y="832"/>
                        </a:lnTo>
                        <a:lnTo>
                          <a:pt x="905" y="749"/>
                        </a:lnTo>
                        <a:lnTo>
                          <a:pt x="917" y="753"/>
                        </a:lnTo>
                        <a:lnTo>
                          <a:pt x="929" y="757"/>
                        </a:lnTo>
                        <a:lnTo>
                          <a:pt x="940" y="760"/>
                        </a:lnTo>
                        <a:lnTo>
                          <a:pt x="953" y="763"/>
                        </a:lnTo>
                        <a:lnTo>
                          <a:pt x="965" y="766"/>
                        </a:lnTo>
                        <a:lnTo>
                          <a:pt x="978" y="769"/>
                        </a:lnTo>
                        <a:lnTo>
                          <a:pt x="990" y="772"/>
                        </a:lnTo>
                        <a:lnTo>
                          <a:pt x="1003" y="775"/>
                        </a:lnTo>
                        <a:lnTo>
                          <a:pt x="1015" y="779"/>
                        </a:lnTo>
                        <a:lnTo>
                          <a:pt x="1026" y="782"/>
                        </a:lnTo>
                        <a:lnTo>
                          <a:pt x="1038" y="786"/>
                        </a:lnTo>
                        <a:lnTo>
                          <a:pt x="1049" y="792"/>
                        </a:lnTo>
                        <a:lnTo>
                          <a:pt x="1061" y="798"/>
                        </a:lnTo>
                        <a:lnTo>
                          <a:pt x="1071" y="805"/>
                        </a:lnTo>
                        <a:lnTo>
                          <a:pt x="1082" y="813"/>
                        </a:lnTo>
                        <a:lnTo>
                          <a:pt x="1090" y="823"/>
                        </a:lnTo>
                        <a:lnTo>
                          <a:pt x="1100" y="817"/>
                        </a:lnTo>
                        <a:lnTo>
                          <a:pt x="1109" y="814"/>
                        </a:lnTo>
                        <a:lnTo>
                          <a:pt x="1121" y="813"/>
                        </a:lnTo>
                        <a:lnTo>
                          <a:pt x="1131" y="816"/>
                        </a:lnTo>
                        <a:lnTo>
                          <a:pt x="1141" y="819"/>
                        </a:lnTo>
                        <a:lnTo>
                          <a:pt x="1150" y="824"/>
                        </a:lnTo>
                        <a:lnTo>
                          <a:pt x="1159" y="833"/>
                        </a:lnTo>
                        <a:lnTo>
                          <a:pt x="1166" y="842"/>
                        </a:lnTo>
                        <a:lnTo>
                          <a:pt x="1159" y="852"/>
                        </a:lnTo>
                        <a:lnTo>
                          <a:pt x="1151" y="862"/>
                        </a:lnTo>
                        <a:lnTo>
                          <a:pt x="1144" y="874"/>
                        </a:lnTo>
                        <a:lnTo>
                          <a:pt x="1137" y="884"/>
                        </a:lnTo>
                        <a:lnTo>
                          <a:pt x="1130" y="894"/>
                        </a:lnTo>
                        <a:lnTo>
                          <a:pt x="1124" y="906"/>
                        </a:lnTo>
                        <a:lnTo>
                          <a:pt x="1116" y="916"/>
                        </a:lnTo>
                        <a:lnTo>
                          <a:pt x="1111" y="928"/>
                        </a:lnTo>
                        <a:lnTo>
                          <a:pt x="1105" y="939"/>
                        </a:lnTo>
                        <a:lnTo>
                          <a:pt x="1099" y="951"/>
                        </a:lnTo>
                        <a:lnTo>
                          <a:pt x="1093" y="963"/>
                        </a:lnTo>
                        <a:lnTo>
                          <a:pt x="1087" y="974"/>
                        </a:lnTo>
                        <a:lnTo>
                          <a:pt x="1083" y="986"/>
                        </a:lnTo>
                        <a:lnTo>
                          <a:pt x="1077" y="999"/>
                        </a:lnTo>
                        <a:lnTo>
                          <a:pt x="1073" y="1011"/>
                        </a:lnTo>
                        <a:lnTo>
                          <a:pt x="1068" y="1022"/>
                        </a:lnTo>
                        <a:lnTo>
                          <a:pt x="1064" y="1036"/>
                        </a:lnTo>
                        <a:lnTo>
                          <a:pt x="1060" y="1047"/>
                        </a:lnTo>
                        <a:lnTo>
                          <a:pt x="1055" y="1060"/>
                        </a:lnTo>
                        <a:lnTo>
                          <a:pt x="1052" y="1073"/>
                        </a:lnTo>
                        <a:lnTo>
                          <a:pt x="1048" y="1087"/>
                        </a:lnTo>
                        <a:lnTo>
                          <a:pt x="1045" y="1100"/>
                        </a:lnTo>
                        <a:lnTo>
                          <a:pt x="1042" y="1113"/>
                        </a:lnTo>
                        <a:lnTo>
                          <a:pt x="1039" y="1126"/>
                        </a:lnTo>
                        <a:lnTo>
                          <a:pt x="1036" y="1139"/>
                        </a:lnTo>
                        <a:lnTo>
                          <a:pt x="1033" y="1152"/>
                        </a:lnTo>
                        <a:lnTo>
                          <a:pt x="1032" y="1165"/>
                        </a:lnTo>
                        <a:lnTo>
                          <a:pt x="1031" y="1178"/>
                        </a:lnTo>
                        <a:lnTo>
                          <a:pt x="1029" y="1193"/>
                        </a:lnTo>
                        <a:lnTo>
                          <a:pt x="1028" y="1206"/>
                        </a:lnTo>
                        <a:lnTo>
                          <a:pt x="1026" y="1221"/>
                        </a:lnTo>
                        <a:lnTo>
                          <a:pt x="1026" y="1234"/>
                        </a:lnTo>
                        <a:lnTo>
                          <a:pt x="1045" y="1234"/>
                        </a:lnTo>
                        <a:lnTo>
                          <a:pt x="1045" y="1223"/>
                        </a:lnTo>
                        <a:lnTo>
                          <a:pt x="1045" y="1212"/>
                        </a:lnTo>
                        <a:lnTo>
                          <a:pt x="1047" y="1202"/>
                        </a:lnTo>
                        <a:lnTo>
                          <a:pt x="1048" y="1191"/>
                        </a:lnTo>
                        <a:lnTo>
                          <a:pt x="1049" y="1180"/>
                        </a:lnTo>
                        <a:lnTo>
                          <a:pt x="1051" y="1170"/>
                        </a:lnTo>
                        <a:lnTo>
                          <a:pt x="1052" y="1158"/>
                        </a:lnTo>
                        <a:lnTo>
                          <a:pt x="1055" y="1146"/>
                        </a:lnTo>
                        <a:lnTo>
                          <a:pt x="1058" y="1136"/>
                        </a:lnTo>
                        <a:lnTo>
                          <a:pt x="1061" y="1124"/>
                        </a:lnTo>
                        <a:lnTo>
                          <a:pt x="1064" y="1113"/>
                        </a:lnTo>
                        <a:lnTo>
                          <a:pt x="1068" y="1103"/>
                        </a:lnTo>
                        <a:lnTo>
                          <a:pt x="1071" y="1091"/>
                        </a:lnTo>
                        <a:lnTo>
                          <a:pt x="1076" y="1079"/>
                        </a:lnTo>
                        <a:lnTo>
                          <a:pt x="1080" y="1068"/>
                        </a:lnTo>
                        <a:lnTo>
                          <a:pt x="1084" y="1057"/>
                        </a:lnTo>
                        <a:lnTo>
                          <a:pt x="1089" y="1046"/>
                        </a:lnTo>
                        <a:lnTo>
                          <a:pt x="1093" y="1034"/>
                        </a:lnTo>
                        <a:lnTo>
                          <a:pt x="1099" y="1024"/>
                        </a:lnTo>
                        <a:lnTo>
                          <a:pt x="1105" y="1012"/>
                        </a:lnTo>
                        <a:lnTo>
                          <a:pt x="1109" y="1001"/>
                        </a:lnTo>
                        <a:lnTo>
                          <a:pt x="1115" y="990"/>
                        </a:lnTo>
                        <a:lnTo>
                          <a:pt x="1122" y="979"/>
                        </a:lnTo>
                        <a:lnTo>
                          <a:pt x="1128" y="969"/>
                        </a:lnTo>
                        <a:lnTo>
                          <a:pt x="1134" y="958"/>
                        </a:lnTo>
                        <a:lnTo>
                          <a:pt x="1141" y="948"/>
                        </a:lnTo>
                        <a:lnTo>
                          <a:pt x="1147" y="937"/>
                        </a:lnTo>
                        <a:lnTo>
                          <a:pt x="1154" y="926"/>
                        </a:lnTo>
                        <a:lnTo>
                          <a:pt x="1162" y="916"/>
                        </a:lnTo>
                        <a:lnTo>
                          <a:pt x="1169" y="907"/>
                        </a:lnTo>
                        <a:lnTo>
                          <a:pt x="1176" y="897"/>
                        </a:lnTo>
                        <a:lnTo>
                          <a:pt x="1184" y="888"/>
                        </a:lnTo>
                        <a:lnTo>
                          <a:pt x="1195" y="890"/>
                        </a:lnTo>
                        <a:lnTo>
                          <a:pt x="1208" y="888"/>
                        </a:lnTo>
                        <a:lnTo>
                          <a:pt x="1220" y="887"/>
                        </a:lnTo>
                        <a:lnTo>
                          <a:pt x="1232" y="884"/>
                        </a:lnTo>
                        <a:lnTo>
                          <a:pt x="1243" y="880"/>
                        </a:lnTo>
                        <a:lnTo>
                          <a:pt x="1253" y="875"/>
                        </a:lnTo>
                        <a:lnTo>
                          <a:pt x="1265" y="871"/>
                        </a:lnTo>
                        <a:lnTo>
                          <a:pt x="1277" y="867"/>
                        </a:lnTo>
                        <a:lnTo>
                          <a:pt x="1288" y="864"/>
                        </a:lnTo>
                        <a:lnTo>
                          <a:pt x="1299" y="861"/>
                        </a:lnTo>
                        <a:lnTo>
                          <a:pt x="1310" y="859"/>
                        </a:lnTo>
                        <a:lnTo>
                          <a:pt x="1320" y="861"/>
                        </a:lnTo>
                        <a:lnTo>
                          <a:pt x="1331" y="864"/>
                        </a:lnTo>
                        <a:lnTo>
                          <a:pt x="1341" y="868"/>
                        </a:lnTo>
                        <a:lnTo>
                          <a:pt x="1351" y="877"/>
                        </a:lnTo>
                        <a:lnTo>
                          <a:pt x="1361" y="888"/>
                        </a:lnTo>
                        <a:lnTo>
                          <a:pt x="1354" y="909"/>
                        </a:lnTo>
                        <a:lnTo>
                          <a:pt x="1348" y="929"/>
                        </a:lnTo>
                        <a:lnTo>
                          <a:pt x="1344" y="950"/>
                        </a:lnTo>
                        <a:lnTo>
                          <a:pt x="1342" y="970"/>
                        </a:lnTo>
                        <a:lnTo>
                          <a:pt x="1342" y="990"/>
                        </a:lnTo>
                        <a:lnTo>
                          <a:pt x="1342" y="1009"/>
                        </a:lnTo>
                        <a:lnTo>
                          <a:pt x="1344" y="1030"/>
                        </a:lnTo>
                        <a:lnTo>
                          <a:pt x="1347" y="1049"/>
                        </a:lnTo>
                        <a:lnTo>
                          <a:pt x="1348" y="1069"/>
                        </a:lnTo>
                        <a:lnTo>
                          <a:pt x="1350" y="1088"/>
                        </a:lnTo>
                        <a:lnTo>
                          <a:pt x="1353" y="1108"/>
                        </a:lnTo>
                        <a:lnTo>
                          <a:pt x="1353" y="1129"/>
                        </a:lnTo>
                        <a:lnTo>
                          <a:pt x="1353" y="1149"/>
                        </a:lnTo>
                        <a:lnTo>
                          <a:pt x="1351" y="1170"/>
                        </a:lnTo>
                        <a:lnTo>
                          <a:pt x="1347" y="1191"/>
                        </a:lnTo>
                        <a:lnTo>
                          <a:pt x="1342" y="1213"/>
                        </a:lnTo>
                        <a:lnTo>
                          <a:pt x="1344" y="1207"/>
                        </a:lnTo>
                        <a:lnTo>
                          <a:pt x="1345" y="1202"/>
                        </a:lnTo>
                        <a:lnTo>
                          <a:pt x="1347" y="1194"/>
                        </a:lnTo>
                        <a:lnTo>
                          <a:pt x="1348" y="1190"/>
                        </a:lnTo>
                        <a:lnTo>
                          <a:pt x="1351" y="1183"/>
                        </a:lnTo>
                        <a:lnTo>
                          <a:pt x="1353" y="1177"/>
                        </a:lnTo>
                        <a:lnTo>
                          <a:pt x="1355" y="1171"/>
                        </a:lnTo>
                        <a:lnTo>
                          <a:pt x="1357" y="1165"/>
                        </a:lnTo>
                        <a:lnTo>
                          <a:pt x="1358" y="1159"/>
                        </a:lnTo>
                        <a:lnTo>
                          <a:pt x="1360" y="1154"/>
                        </a:lnTo>
                        <a:lnTo>
                          <a:pt x="1361" y="1146"/>
                        </a:lnTo>
                        <a:lnTo>
                          <a:pt x="1363" y="1140"/>
                        </a:lnTo>
                        <a:lnTo>
                          <a:pt x="1363" y="1133"/>
                        </a:lnTo>
                        <a:lnTo>
                          <a:pt x="1363" y="1126"/>
                        </a:lnTo>
                        <a:lnTo>
                          <a:pt x="1363" y="1119"/>
                        </a:lnTo>
                        <a:lnTo>
                          <a:pt x="1361" y="1111"/>
                        </a:lnTo>
                        <a:lnTo>
                          <a:pt x="1366" y="1098"/>
                        </a:lnTo>
                        <a:lnTo>
                          <a:pt x="1371" y="1084"/>
                        </a:lnTo>
                        <a:lnTo>
                          <a:pt x="1379" y="1069"/>
                        </a:lnTo>
                        <a:lnTo>
                          <a:pt x="1386" y="1054"/>
                        </a:lnTo>
                        <a:lnTo>
                          <a:pt x="1395" y="1040"/>
                        </a:lnTo>
                        <a:lnTo>
                          <a:pt x="1405" y="1025"/>
                        </a:lnTo>
                        <a:lnTo>
                          <a:pt x="1415" y="1012"/>
                        </a:lnTo>
                        <a:lnTo>
                          <a:pt x="1427" y="999"/>
                        </a:lnTo>
                        <a:lnTo>
                          <a:pt x="1437" y="986"/>
                        </a:lnTo>
                        <a:lnTo>
                          <a:pt x="1450" y="974"/>
                        </a:lnTo>
                        <a:lnTo>
                          <a:pt x="1463" y="964"/>
                        </a:lnTo>
                        <a:lnTo>
                          <a:pt x="1475" y="955"/>
                        </a:lnTo>
                        <a:lnTo>
                          <a:pt x="1488" y="948"/>
                        </a:lnTo>
                        <a:lnTo>
                          <a:pt x="1501" y="942"/>
                        </a:lnTo>
                        <a:lnTo>
                          <a:pt x="1516" y="937"/>
                        </a:lnTo>
                        <a:lnTo>
                          <a:pt x="1529" y="935"/>
                        </a:lnTo>
                        <a:lnTo>
                          <a:pt x="1529" y="938"/>
                        </a:lnTo>
                        <a:lnTo>
                          <a:pt x="1529" y="942"/>
                        </a:lnTo>
                        <a:lnTo>
                          <a:pt x="1529" y="947"/>
                        </a:lnTo>
                        <a:lnTo>
                          <a:pt x="1529" y="951"/>
                        </a:lnTo>
                        <a:lnTo>
                          <a:pt x="1527" y="954"/>
                        </a:lnTo>
                        <a:lnTo>
                          <a:pt x="1526" y="957"/>
                        </a:lnTo>
                        <a:lnTo>
                          <a:pt x="1523" y="960"/>
                        </a:lnTo>
                        <a:lnTo>
                          <a:pt x="1519" y="963"/>
                        </a:lnTo>
                        <a:lnTo>
                          <a:pt x="1519" y="973"/>
                        </a:lnTo>
                        <a:lnTo>
                          <a:pt x="1517" y="985"/>
                        </a:lnTo>
                        <a:lnTo>
                          <a:pt x="1514" y="996"/>
                        </a:lnTo>
                        <a:lnTo>
                          <a:pt x="1513" y="1008"/>
                        </a:lnTo>
                        <a:lnTo>
                          <a:pt x="1510" y="1021"/>
                        </a:lnTo>
                        <a:lnTo>
                          <a:pt x="1508" y="1036"/>
                        </a:lnTo>
                        <a:lnTo>
                          <a:pt x="1507" y="1047"/>
                        </a:lnTo>
                        <a:lnTo>
                          <a:pt x="1507" y="1060"/>
                        </a:lnTo>
                        <a:lnTo>
                          <a:pt x="1507" y="1073"/>
                        </a:lnTo>
                        <a:lnTo>
                          <a:pt x="1508" y="1085"/>
                        </a:lnTo>
                        <a:lnTo>
                          <a:pt x="1511" y="1097"/>
                        </a:lnTo>
                        <a:lnTo>
                          <a:pt x="1516" y="1105"/>
                        </a:lnTo>
                        <a:lnTo>
                          <a:pt x="1523" y="1114"/>
                        </a:lnTo>
                        <a:lnTo>
                          <a:pt x="1532" y="1121"/>
                        </a:lnTo>
                        <a:lnTo>
                          <a:pt x="1543" y="1127"/>
                        </a:lnTo>
                        <a:lnTo>
                          <a:pt x="1557" y="1130"/>
                        </a:lnTo>
                        <a:lnTo>
                          <a:pt x="1557" y="999"/>
                        </a:lnTo>
                        <a:lnTo>
                          <a:pt x="1562" y="990"/>
                        </a:lnTo>
                        <a:lnTo>
                          <a:pt x="1568" y="980"/>
                        </a:lnTo>
                        <a:lnTo>
                          <a:pt x="1577" y="970"/>
                        </a:lnTo>
                        <a:lnTo>
                          <a:pt x="1586" y="960"/>
                        </a:lnTo>
                        <a:lnTo>
                          <a:pt x="1594" y="951"/>
                        </a:lnTo>
                        <a:lnTo>
                          <a:pt x="1605" y="945"/>
                        </a:lnTo>
                        <a:lnTo>
                          <a:pt x="1613" y="942"/>
                        </a:lnTo>
                        <a:lnTo>
                          <a:pt x="1622" y="944"/>
                        </a:lnTo>
                        <a:lnTo>
                          <a:pt x="1619" y="955"/>
                        </a:lnTo>
                        <a:lnTo>
                          <a:pt x="1615" y="966"/>
                        </a:lnTo>
                        <a:lnTo>
                          <a:pt x="1612" y="976"/>
                        </a:lnTo>
                        <a:lnTo>
                          <a:pt x="1610" y="986"/>
                        </a:lnTo>
                        <a:lnTo>
                          <a:pt x="1609" y="996"/>
                        </a:lnTo>
                        <a:lnTo>
                          <a:pt x="1606" y="1008"/>
                        </a:lnTo>
                        <a:lnTo>
                          <a:pt x="1605" y="1018"/>
                        </a:lnTo>
                        <a:lnTo>
                          <a:pt x="1605" y="1030"/>
                        </a:lnTo>
                        <a:lnTo>
                          <a:pt x="1603" y="1040"/>
                        </a:lnTo>
                        <a:lnTo>
                          <a:pt x="1603" y="1052"/>
                        </a:lnTo>
                        <a:lnTo>
                          <a:pt x="1603" y="1063"/>
                        </a:lnTo>
                        <a:lnTo>
                          <a:pt x="1603" y="1073"/>
                        </a:lnTo>
                        <a:lnTo>
                          <a:pt x="1605" y="1085"/>
                        </a:lnTo>
                        <a:lnTo>
                          <a:pt x="1605" y="1097"/>
                        </a:lnTo>
                        <a:lnTo>
                          <a:pt x="1605" y="1107"/>
                        </a:lnTo>
                        <a:lnTo>
                          <a:pt x="1606" y="1119"/>
                        </a:lnTo>
                        <a:lnTo>
                          <a:pt x="1608" y="1130"/>
                        </a:lnTo>
                        <a:lnTo>
                          <a:pt x="1609" y="1140"/>
                        </a:lnTo>
                        <a:lnTo>
                          <a:pt x="1610" y="1152"/>
                        </a:lnTo>
                        <a:lnTo>
                          <a:pt x="1610" y="1164"/>
                        </a:lnTo>
                        <a:lnTo>
                          <a:pt x="1612" y="1174"/>
                        </a:lnTo>
                        <a:lnTo>
                          <a:pt x="1613" y="1186"/>
                        </a:lnTo>
                        <a:lnTo>
                          <a:pt x="1615" y="1196"/>
                        </a:lnTo>
                        <a:lnTo>
                          <a:pt x="1616" y="1206"/>
                        </a:lnTo>
                        <a:lnTo>
                          <a:pt x="1618" y="1218"/>
                        </a:lnTo>
                        <a:lnTo>
                          <a:pt x="1619" y="1228"/>
                        </a:lnTo>
                        <a:lnTo>
                          <a:pt x="1619" y="1238"/>
                        </a:lnTo>
                        <a:lnTo>
                          <a:pt x="1621" y="1248"/>
                        </a:lnTo>
                        <a:lnTo>
                          <a:pt x="1621" y="1258"/>
                        </a:lnTo>
                        <a:lnTo>
                          <a:pt x="1622" y="1269"/>
                        </a:lnTo>
                        <a:lnTo>
                          <a:pt x="1622" y="1279"/>
                        </a:lnTo>
                        <a:lnTo>
                          <a:pt x="1622" y="1289"/>
                        </a:lnTo>
                        <a:lnTo>
                          <a:pt x="1641" y="1289"/>
                        </a:lnTo>
                        <a:lnTo>
                          <a:pt x="1640" y="1280"/>
                        </a:lnTo>
                        <a:lnTo>
                          <a:pt x="1640" y="1270"/>
                        </a:lnTo>
                        <a:lnTo>
                          <a:pt x="1641" y="1261"/>
                        </a:lnTo>
                        <a:lnTo>
                          <a:pt x="1641" y="1253"/>
                        </a:lnTo>
                        <a:lnTo>
                          <a:pt x="1640" y="1244"/>
                        </a:lnTo>
                        <a:lnTo>
                          <a:pt x="1637" y="1235"/>
                        </a:lnTo>
                        <a:lnTo>
                          <a:pt x="1631" y="1229"/>
                        </a:lnTo>
                        <a:lnTo>
                          <a:pt x="1622" y="1223"/>
                        </a:lnTo>
                        <a:lnTo>
                          <a:pt x="1626" y="1215"/>
                        </a:lnTo>
                        <a:lnTo>
                          <a:pt x="1629" y="1206"/>
                        </a:lnTo>
                        <a:lnTo>
                          <a:pt x="1631" y="1197"/>
                        </a:lnTo>
                        <a:lnTo>
                          <a:pt x="1631" y="1187"/>
                        </a:lnTo>
                        <a:lnTo>
                          <a:pt x="1631" y="1177"/>
                        </a:lnTo>
                        <a:lnTo>
                          <a:pt x="1631" y="1167"/>
                        </a:lnTo>
                        <a:lnTo>
                          <a:pt x="1631" y="1156"/>
                        </a:lnTo>
                        <a:lnTo>
                          <a:pt x="1631" y="1146"/>
                        </a:lnTo>
                        <a:lnTo>
                          <a:pt x="1631" y="1136"/>
                        </a:lnTo>
                        <a:lnTo>
                          <a:pt x="1631" y="1126"/>
                        </a:lnTo>
                        <a:lnTo>
                          <a:pt x="1632" y="1117"/>
                        </a:lnTo>
                        <a:lnTo>
                          <a:pt x="1634" y="1108"/>
                        </a:lnTo>
                        <a:lnTo>
                          <a:pt x="1638" y="1101"/>
                        </a:lnTo>
                        <a:lnTo>
                          <a:pt x="1642" y="1094"/>
                        </a:lnTo>
                        <a:lnTo>
                          <a:pt x="1650" y="1088"/>
                        </a:lnTo>
                        <a:lnTo>
                          <a:pt x="1660" y="1084"/>
                        </a:lnTo>
                        <a:lnTo>
                          <a:pt x="1650" y="990"/>
                        </a:lnTo>
                        <a:lnTo>
                          <a:pt x="1654" y="983"/>
                        </a:lnTo>
                        <a:lnTo>
                          <a:pt x="1658" y="974"/>
                        </a:lnTo>
                        <a:lnTo>
                          <a:pt x="1663" y="967"/>
                        </a:lnTo>
                        <a:lnTo>
                          <a:pt x="1667" y="958"/>
                        </a:lnTo>
                        <a:lnTo>
                          <a:pt x="1673" y="950"/>
                        </a:lnTo>
                        <a:lnTo>
                          <a:pt x="1677" y="942"/>
                        </a:lnTo>
                        <a:lnTo>
                          <a:pt x="1683" y="934"/>
                        </a:lnTo>
                        <a:lnTo>
                          <a:pt x="1689" y="926"/>
                        </a:lnTo>
                        <a:lnTo>
                          <a:pt x="1695" y="919"/>
                        </a:lnTo>
                        <a:lnTo>
                          <a:pt x="1701" y="912"/>
                        </a:lnTo>
                        <a:lnTo>
                          <a:pt x="1708" y="904"/>
                        </a:lnTo>
                        <a:lnTo>
                          <a:pt x="1714" y="899"/>
                        </a:lnTo>
                        <a:lnTo>
                          <a:pt x="1721" y="893"/>
                        </a:lnTo>
                        <a:lnTo>
                          <a:pt x="1728" y="887"/>
                        </a:lnTo>
                        <a:lnTo>
                          <a:pt x="1736" y="883"/>
                        </a:lnTo>
                        <a:lnTo>
                          <a:pt x="1743" y="878"/>
                        </a:lnTo>
                        <a:lnTo>
                          <a:pt x="1750" y="884"/>
                        </a:lnTo>
                        <a:lnTo>
                          <a:pt x="1752" y="890"/>
                        </a:lnTo>
                        <a:lnTo>
                          <a:pt x="1752" y="896"/>
                        </a:lnTo>
                        <a:lnTo>
                          <a:pt x="1749" y="902"/>
                        </a:lnTo>
                        <a:lnTo>
                          <a:pt x="1744" y="907"/>
                        </a:lnTo>
                        <a:lnTo>
                          <a:pt x="1740" y="913"/>
                        </a:lnTo>
                        <a:lnTo>
                          <a:pt x="1736" y="919"/>
                        </a:lnTo>
                        <a:lnTo>
                          <a:pt x="1733" y="926"/>
                        </a:lnTo>
                        <a:lnTo>
                          <a:pt x="1779" y="944"/>
                        </a:lnTo>
                        <a:lnTo>
                          <a:pt x="1778" y="963"/>
                        </a:lnTo>
                        <a:lnTo>
                          <a:pt x="1778" y="979"/>
                        </a:lnTo>
                        <a:lnTo>
                          <a:pt x="1781" y="996"/>
                        </a:lnTo>
                        <a:lnTo>
                          <a:pt x="1784" y="1012"/>
                        </a:lnTo>
                        <a:lnTo>
                          <a:pt x="1788" y="1028"/>
                        </a:lnTo>
                        <a:lnTo>
                          <a:pt x="1793" y="1044"/>
                        </a:lnTo>
                        <a:lnTo>
                          <a:pt x="1798" y="1060"/>
                        </a:lnTo>
                        <a:lnTo>
                          <a:pt x="1804" y="1075"/>
                        </a:lnTo>
                        <a:lnTo>
                          <a:pt x="1810" y="1091"/>
                        </a:lnTo>
                        <a:lnTo>
                          <a:pt x="1814" y="1105"/>
                        </a:lnTo>
                        <a:lnTo>
                          <a:pt x="1819" y="1120"/>
                        </a:lnTo>
                        <a:lnTo>
                          <a:pt x="1823" y="1135"/>
                        </a:lnTo>
                        <a:lnTo>
                          <a:pt x="1825" y="1149"/>
                        </a:lnTo>
                        <a:lnTo>
                          <a:pt x="1825" y="1165"/>
                        </a:lnTo>
                        <a:lnTo>
                          <a:pt x="1822" y="1180"/>
                        </a:lnTo>
                        <a:lnTo>
                          <a:pt x="1817" y="1194"/>
                        </a:lnTo>
                        <a:lnTo>
                          <a:pt x="1836" y="1177"/>
                        </a:lnTo>
                        <a:lnTo>
                          <a:pt x="1845" y="1183"/>
                        </a:lnTo>
                        <a:lnTo>
                          <a:pt x="1852" y="1188"/>
                        </a:lnTo>
                        <a:lnTo>
                          <a:pt x="1860" y="1196"/>
                        </a:lnTo>
                        <a:lnTo>
                          <a:pt x="1865" y="1203"/>
                        </a:lnTo>
                        <a:lnTo>
                          <a:pt x="1871" y="1210"/>
                        </a:lnTo>
                        <a:lnTo>
                          <a:pt x="1876" y="1218"/>
                        </a:lnTo>
                        <a:lnTo>
                          <a:pt x="1880" y="1226"/>
                        </a:lnTo>
                        <a:lnTo>
                          <a:pt x="1884" y="1234"/>
                        </a:lnTo>
                        <a:lnTo>
                          <a:pt x="1889" y="1241"/>
                        </a:lnTo>
                        <a:lnTo>
                          <a:pt x="1893" y="1250"/>
                        </a:lnTo>
                        <a:lnTo>
                          <a:pt x="1896" y="1257"/>
                        </a:lnTo>
                        <a:lnTo>
                          <a:pt x="1900" y="1264"/>
                        </a:lnTo>
                        <a:lnTo>
                          <a:pt x="1905" y="1272"/>
                        </a:lnTo>
                        <a:lnTo>
                          <a:pt x="1909" y="1277"/>
                        </a:lnTo>
                        <a:lnTo>
                          <a:pt x="1915" y="1283"/>
                        </a:lnTo>
                        <a:lnTo>
                          <a:pt x="1921" y="1289"/>
                        </a:lnTo>
                        <a:lnTo>
                          <a:pt x="1924" y="1279"/>
                        </a:lnTo>
                        <a:lnTo>
                          <a:pt x="1927" y="1269"/>
                        </a:lnTo>
                        <a:lnTo>
                          <a:pt x="1927" y="1260"/>
                        </a:lnTo>
                        <a:lnTo>
                          <a:pt x="1927" y="1250"/>
                        </a:lnTo>
                        <a:lnTo>
                          <a:pt x="1925" y="1241"/>
                        </a:lnTo>
                        <a:lnTo>
                          <a:pt x="1924" y="1231"/>
                        </a:lnTo>
                        <a:lnTo>
                          <a:pt x="1919" y="1222"/>
                        </a:lnTo>
                        <a:lnTo>
                          <a:pt x="1916" y="1213"/>
                        </a:lnTo>
                        <a:lnTo>
                          <a:pt x="1912" y="1205"/>
                        </a:lnTo>
                        <a:lnTo>
                          <a:pt x="1908" y="1194"/>
                        </a:lnTo>
                        <a:lnTo>
                          <a:pt x="1902" y="1186"/>
                        </a:lnTo>
                        <a:lnTo>
                          <a:pt x="1897" y="1177"/>
                        </a:lnTo>
                        <a:lnTo>
                          <a:pt x="1893" y="1168"/>
                        </a:lnTo>
                        <a:lnTo>
                          <a:pt x="1890" y="1158"/>
                        </a:lnTo>
                        <a:lnTo>
                          <a:pt x="1886" y="1149"/>
                        </a:lnTo>
                        <a:lnTo>
                          <a:pt x="1883" y="1140"/>
                        </a:lnTo>
                        <a:lnTo>
                          <a:pt x="1876" y="1117"/>
                        </a:lnTo>
                        <a:lnTo>
                          <a:pt x="1871" y="1097"/>
                        </a:lnTo>
                        <a:lnTo>
                          <a:pt x="1871" y="1076"/>
                        </a:lnTo>
                        <a:lnTo>
                          <a:pt x="1874" y="1059"/>
                        </a:lnTo>
                        <a:lnTo>
                          <a:pt x="1880" y="1041"/>
                        </a:lnTo>
                        <a:lnTo>
                          <a:pt x="1889" y="1025"/>
                        </a:lnTo>
                        <a:lnTo>
                          <a:pt x="1900" y="1011"/>
                        </a:lnTo>
                        <a:lnTo>
                          <a:pt x="1913" y="996"/>
                        </a:lnTo>
                        <a:lnTo>
                          <a:pt x="1927" y="983"/>
                        </a:lnTo>
                        <a:lnTo>
                          <a:pt x="1943" y="971"/>
                        </a:lnTo>
                        <a:lnTo>
                          <a:pt x="1959" y="958"/>
                        </a:lnTo>
                        <a:lnTo>
                          <a:pt x="1975" y="947"/>
                        </a:lnTo>
                        <a:lnTo>
                          <a:pt x="1991" y="935"/>
                        </a:lnTo>
                        <a:lnTo>
                          <a:pt x="2005" y="922"/>
                        </a:lnTo>
                        <a:lnTo>
                          <a:pt x="2020" y="910"/>
                        </a:lnTo>
                        <a:lnTo>
                          <a:pt x="2033" y="897"/>
                        </a:lnTo>
                        <a:lnTo>
                          <a:pt x="2030" y="893"/>
                        </a:lnTo>
                        <a:lnTo>
                          <a:pt x="2027" y="888"/>
                        </a:lnTo>
                        <a:lnTo>
                          <a:pt x="2023" y="884"/>
                        </a:lnTo>
                        <a:lnTo>
                          <a:pt x="2018" y="881"/>
                        </a:lnTo>
                        <a:lnTo>
                          <a:pt x="2013" y="880"/>
                        </a:lnTo>
                        <a:lnTo>
                          <a:pt x="2008" y="878"/>
                        </a:lnTo>
                        <a:lnTo>
                          <a:pt x="2002" y="877"/>
                        </a:lnTo>
                        <a:lnTo>
                          <a:pt x="1997" y="875"/>
                        </a:lnTo>
                        <a:lnTo>
                          <a:pt x="1991" y="874"/>
                        </a:lnTo>
                        <a:lnTo>
                          <a:pt x="1985" y="874"/>
                        </a:lnTo>
                        <a:lnTo>
                          <a:pt x="1978" y="874"/>
                        </a:lnTo>
                        <a:lnTo>
                          <a:pt x="1972" y="872"/>
                        </a:lnTo>
                        <a:lnTo>
                          <a:pt x="1966" y="872"/>
                        </a:lnTo>
                        <a:lnTo>
                          <a:pt x="1960" y="871"/>
                        </a:lnTo>
                        <a:lnTo>
                          <a:pt x="1954" y="870"/>
                        </a:lnTo>
                        <a:lnTo>
                          <a:pt x="1948" y="870"/>
                        </a:lnTo>
                        <a:lnTo>
                          <a:pt x="1932" y="870"/>
                        </a:lnTo>
                        <a:lnTo>
                          <a:pt x="1919" y="872"/>
                        </a:lnTo>
                        <a:lnTo>
                          <a:pt x="1909" y="877"/>
                        </a:lnTo>
                        <a:lnTo>
                          <a:pt x="1902" y="884"/>
                        </a:lnTo>
                        <a:lnTo>
                          <a:pt x="1896" y="893"/>
                        </a:lnTo>
                        <a:lnTo>
                          <a:pt x="1892" y="903"/>
                        </a:lnTo>
                        <a:lnTo>
                          <a:pt x="1889" y="913"/>
                        </a:lnTo>
                        <a:lnTo>
                          <a:pt x="1886" y="923"/>
                        </a:lnTo>
                        <a:lnTo>
                          <a:pt x="1884" y="937"/>
                        </a:lnTo>
                        <a:lnTo>
                          <a:pt x="1883" y="948"/>
                        </a:lnTo>
                        <a:lnTo>
                          <a:pt x="1880" y="958"/>
                        </a:lnTo>
                        <a:lnTo>
                          <a:pt x="1877" y="970"/>
                        </a:lnTo>
                        <a:lnTo>
                          <a:pt x="1871" y="979"/>
                        </a:lnTo>
                        <a:lnTo>
                          <a:pt x="1865" y="987"/>
                        </a:lnTo>
                        <a:lnTo>
                          <a:pt x="1857" y="995"/>
                        </a:lnTo>
                        <a:lnTo>
                          <a:pt x="1845" y="999"/>
                        </a:lnTo>
                        <a:lnTo>
                          <a:pt x="1842" y="993"/>
                        </a:lnTo>
                        <a:lnTo>
                          <a:pt x="1838" y="986"/>
                        </a:lnTo>
                        <a:lnTo>
                          <a:pt x="1835" y="980"/>
                        </a:lnTo>
                        <a:lnTo>
                          <a:pt x="1832" y="973"/>
                        </a:lnTo>
                        <a:lnTo>
                          <a:pt x="1828" y="967"/>
                        </a:lnTo>
                        <a:lnTo>
                          <a:pt x="1825" y="960"/>
                        </a:lnTo>
                        <a:lnTo>
                          <a:pt x="1822" y="954"/>
                        </a:lnTo>
                        <a:lnTo>
                          <a:pt x="1819" y="948"/>
                        </a:lnTo>
                        <a:lnTo>
                          <a:pt x="1816" y="941"/>
                        </a:lnTo>
                        <a:lnTo>
                          <a:pt x="1813" y="934"/>
                        </a:lnTo>
                        <a:lnTo>
                          <a:pt x="1811" y="926"/>
                        </a:lnTo>
                        <a:lnTo>
                          <a:pt x="1810" y="919"/>
                        </a:lnTo>
                        <a:lnTo>
                          <a:pt x="1809" y="912"/>
                        </a:lnTo>
                        <a:lnTo>
                          <a:pt x="1807" y="904"/>
                        </a:lnTo>
                        <a:lnTo>
                          <a:pt x="1807" y="896"/>
                        </a:lnTo>
                        <a:lnTo>
                          <a:pt x="1809" y="888"/>
                        </a:lnTo>
                        <a:lnTo>
                          <a:pt x="1822" y="871"/>
                        </a:lnTo>
                        <a:lnTo>
                          <a:pt x="1830" y="856"/>
                        </a:lnTo>
                        <a:lnTo>
                          <a:pt x="1832" y="846"/>
                        </a:lnTo>
                        <a:lnTo>
                          <a:pt x="1830" y="839"/>
                        </a:lnTo>
                        <a:lnTo>
                          <a:pt x="1823" y="833"/>
                        </a:lnTo>
                        <a:lnTo>
                          <a:pt x="1814" y="830"/>
                        </a:lnTo>
                        <a:lnTo>
                          <a:pt x="1801" y="827"/>
                        </a:lnTo>
                        <a:lnTo>
                          <a:pt x="1788" y="826"/>
                        </a:lnTo>
                        <a:lnTo>
                          <a:pt x="1772" y="826"/>
                        </a:lnTo>
                        <a:lnTo>
                          <a:pt x="1758" y="824"/>
                        </a:lnTo>
                        <a:lnTo>
                          <a:pt x="1742" y="823"/>
                        </a:lnTo>
                        <a:lnTo>
                          <a:pt x="1728" y="819"/>
                        </a:lnTo>
                        <a:lnTo>
                          <a:pt x="1715" y="814"/>
                        </a:lnTo>
                        <a:lnTo>
                          <a:pt x="1705" y="808"/>
                        </a:lnTo>
                        <a:lnTo>
                          <a:pt x="1699" y="798"/>
                        </a:lnTo>
                        <a:lnTo>
                          <a:pt x="1696" y="785"/>
                        </a:lnTo>
                        <a:lnTo>
                          <a:pt x="1686" y="786"/>
                        </a:lnTo>
                        <a:lnTo>
                          <a:pt x="1677" y="789"/>
                        </a:lnTo>
                        <a:lnTo>
                          <a:pt x="1669" y="792"/>
                        </a:lnTo>
                        <a:lnTo>
                          <a:pt x="1661" y="797"/>
                        </a:lnTo>
                        <a:lnTo>
                          <a:pt x="1653" y="803"/>
                        </a:lnTo>
                        <a:lnTo>
                          <a:pt x="1645" y="808"/>
                        </a:lnTo>
                        <a:lnTo>
                          <a:pt x="1638" y="816"/>
                        </a:lnTo>
                        <a:lnTo>
                          <a:pt x="1631" y="823"/>
                        </a:lnTo>
                        <a:lnTo>
                          <a:pt x="1621" y="827"/>
                        </a:lnTo>
                        <a:lnTo>
                          <a:pt x="1612" y="832"/>
                        </a:lnTo>
                        <a:lnTo>
                          <a:pt x="1602" y="836"/>
                        </a:lnTo>
                        <a:lnTo>
                          <a:pt x="1591" y="839"/>
                        </a:lnTo>
                        <a:lnTo>
                          <a:pt x="1583" y="840"/>
                        </a:lnTo>
                        <a:lnTo>
                          <a:pt x="1574" y="842"/>
                        </a:lnTo>
                        <a:lnTo>
                          <a:pt x="1565" y="842"/>
                        </a:lnTo>
                        <a:lnTo>
                          <a:pt x="1558" y="840"/>
                        </a:lnTo>
                        <a:lnTo>
                          <a:pt x="1551" y="839"/>
                        </a:lnTo>
                        <a:lnTo>
                          <a:pt x="1543" y="835"/>
                        </a:lnTo>
                        <a:lnTo>
                          <a:pt x="1536" y="830"/>
                        </a:lnTo>
                        <a:lnTo>
                          <a:pt x="1530" y="824"/>
                        </a:lnTo>
                        <a:lnTo>
                          <a:pt x="1524" y="817"/>
                        </a:lnTo>
                        <a:lnTo>
                          <a:pt x="1519" y="808"/>
                        </a:lnTo>
                        <a:lnTo>
                          <a:pt x="1514" y="798"/>
                        </a:lnTo>
                        <a:lnTo>
                          <a:pt x="1510" y="785"/>
                        </a:lnTo>
                        <a:lnTo>
                          <a:pt x="1506" y="784"/>
                        </a:lnTo>
                        <a:lnTo>
                          <a:pt x="1500" y="782"/>
                        </a:lnTo>
                        <a:lnTo>
                          <a:pt x="1494" y="782"/>
                        </a:lnTo>
                        <a:lnTo>
                          <a:pt x="1488" y="784"/>
                        </a:lnTo>
                        <a:lnTo>
                          <a:pt x="1484" y="785"/>
                        </a:lnTo>
                        <a:lnTo>
                          <a:pt x="1478" y="786"/>
                        </a:lnTo>
                        <a:lnTo>
                          <a:pt x="1472" y="789"/>
                        </a:lnTo>
                        <a:lnTo>
                          <a:pt x="1466" y="791"/>
                        </a:lnTo>
                        <a:lnTo>
                          <a:pt x="1460" y="794"/>
                        </a:lnTo>
                        <a:lnTo>
                          <a:pt x="1455" y="797"/>
                        </a:lnTo>
                        <a:lnTo>
                          <a:pt x="1449" y="798"/>
                        </a:lnTo>
                        <a:lnTo>
                          <a:pt x="1443" y="801"/>
                        </a:lnTo>
                        <a:lnTo>
                          <a:pt x="1437" y="803"/>
                        </a:lnTo>
                        <a:lnTo>
                          <a:pt x="1430" y="804"/>
                        </a:lnTo>
                        <a:lnTo>
                          <a:pt x="1424" y="804"/>
                        </a:lnTo>
                        <a:lnTo>
                          <a:pt x="1417" y="804"/>
                        </a:lnTo>
                        <a:lnTo>
                          <a:pt x="1405" y="788"/>
                        </a:lnTo>
                        <a:lnTo>
                          <a:pt x="1390" y="775"/>
                        </a:lnTo>
                        <a:lnTo>
                          <a:pt x="1377" y="766"/>
                        </a:lnTo>
                        <a:lnTo>
                          <a:pt x="1363" y="760"/>
                        </a:lnTo>
                        <a:lnTo>
                          <a:pt x="1348" y="759"/>
                        </a:lnTo>
                        <a:lnTo>
                          <a:pt x="1332" y="759"/>
                        </a:lnTo>
                        <a:lnTo>
                          <a:pt x="1318" y="762"/>
                        </a:lnTo>
                        <a:lnTo>
                          <a:pt x="1302" y="766"/>
                        </a:lnTo>
                        <a:lnTo>
                          <a:pt x="1287" y="772"/>
                        </a:lnTo>
                        <a:lnTo>
                          <a:pt x="1271" y="778"/>
                        </a:lnTo>
                        <a:lnTo>
                          <a:pt x="1255" y="786"/>
                        </a:lnTo>
                        <a:lnTo>
                          <a:pt x="1240" y="794"/>
                        </a:lnTo>
                        <a:lnTo>
                          <a:pt x="1226" y="803"/>
                        </a:lnTo>
                        <a:lnTo>
                          <a:pt x="1211" y="810"/>
                        </a:lnTo>
                        <a:lnTo>
                          <a:pt x="1197" y="817"/>
                        </a:lnTo>
                        <a:lnTo>
                          <a:pt x="1184" y="823"/>
                        </a:lnTo>
                        <a:lnTo>
                          <a:pt x="1100" y="721"/>
                        </a:lnTo>
                        <a:lnTo>
                          <a:pt x="1083" y="721"/>
                        </a:lnTo>
                        <a:lnTo>
                          <a:pt x="1067" y="719"/>
                        </a:lnTo>
                        <a:lnTo>
                          <a:pt x="1051" y="717"/>
                        </a:lnTo>
                        <a:lnTo>
                          <a:pt x="1038" y="712"/>
                        </a:lnTo>
                        <a:lnTo>
                          <a:pt x="1025" y="706"/>
                        </a:lnTo>
                        <a:lnTo>
                          <a:pt x="1013" y="701"/>
                        </a:lnTo>
                        <a:lnTo>
                          <a:pt x="1003" y="692"/>
                        </a:lnTo>
                        <a:lnTo>
                          <a:pt x="993" y="683"/>
                        </a:lnTo>
                        <a:lnTo>
                          <a:pt x="984" y="673"/>
                        </a:lnTo>
                        <a:lnTo>
                          <a:pt x="975" y="661"/>
                        </a:lnTo>
                        <a:lnTo>
                          <a:pt x="968" y="651"/>
                        </a:lnTo>
                        <a:lnTo>
                          <a:pt x="959" y="639"/>
                        </a:lnTo>
                        <a:lnTo>
                          <a:pt x="952" y="626"/>
                        </a:lnTo>
                        <a:lnTo>
                          <a:pt x="946" y="613"/>
                        </a:lnTo>
                        <a:lnTo>
                          <a:pt x="939" y="601"/>
                        </a:lnTo>
                        <a:lnTo>
                          <a:pt x="931" y="588"/>
                        </a:lnTo>
                        <a:lnTo>
                          <a:pt x="924" y="577"/>
                        </a:lnTo>
                        <a:lnTo>
                          <a:pt x="917" y="565"/>
                        </a:lnTo>
                        <a:lnTo>
                          <a:pt x="910" y="553"/>
                        </a:lnTo>
                        <a:lnTo>
                          <a:pt x="902" y="543"/>
                        </a:lnTo>
                        <a:lnTo>
                          <a:pt x="894" y="533"/>
                        </a:lnTo>
                        <a:lnTo>
                          <a:pt x="885" y="523"/>
                        </a:lnTo>
                        <a:lnTo>
                          <a:pt x="875" y="516"/>
                        </a:lnTo>
                        <a:lnTo>
                          <a:pt x="864" y="508"/>
                        </a:lnTo>
                        <a:lnTo>
                          <a:pt x="853" y="501"/>
                        </a:lnTo>
                        <a:lnTo>
                          <a:pt x="840" y="497"/>
                        </a:lnTo>
                        <a:lnTo>
                          <a:pt x="827" y="494"/>
                        </a:lnTo>
                        <a:lnTo>
                          <a:pt x="812" y="492"/>
                        </a:lnTo>
                        <a:lnTo>
                          <a:pt x="794" y="494"/>
                        </a:lnTo>
                        <a:lnTo>
                          <a:pt x="777" y="495"/>
                        </a:lnTo>
                        <a:lnTo>
                          <a:pt x="758" y="500"/>
                        </a:lnTo>
                        <a:lnTo>
                          <a:pt x="736" y="507"/>
                        </a:lnTo>
                        <a:lnTo>
                          <a:pt x="736" y="488"/>
                        </a:lnTo>
                        <a:lnTo>
                          <a:pt x="729" y="465"/>
                        </a:lnTo>
                        <a:lnTo>
                          <a:pt x="720" y="444"/>
                        </a:lnTo>
                        <a:lnTo>
                          <a:pt x="707" y="427"/>
                        </a:lnTo>
                        <a:lnTo>
                          <a:pt x="694" y="411"/>
                        </a:lnTo>
                        <a:lnTo>
                          <a:pt x="676" y="399"/>
                        </a:lnTo>
                        <a:lnTo>
                          <a:pt x="659" y="387"/>
                        </a:lnTo>
                        <a:lnTo>
                          <a:pt x="640" y="379"/>
                        </a:lnTo>
                        <a:lnTo>
                          <a:pt x="620" y="371"/>
                        </a:lnTo>
                        <a:lnTo>
                          <a:pt x="599" y="366"/>
                        </a:lnTo>
                        <a:lnTo>
                          <a:pt x="577" y="361"/>
                        </a:lnTo>
                        <a:lnTo>
                          <a:pt x="556" y="355"/>
                        </a:lnTo>
                        <a:lnTo>
                          <a:pt x="532" y="351"/>
                        </a:lnTo>
                        <a:lnTo>
                          <a:pt x="510" y="347"/>
                        </a:lnTo>
                        <a:lnTo>
                          <a:pt x="489" y="341"/>
                        </a:lnTo>
                        <a:lnTo>
                          <a:pt x="468" y="335"/>
                        </a:lnTo>
                        <a:lnTo>
                          <a:pt x="448" y="329"/>
                        </a:lnTo>
                        <a:lnTo>
                          <a:pt x="505" y="264"/>
                        </a:lnTo>
                        <a:lnTo>
                          <a:pt x="337" y="115"/>
                        </a:lnTo>
                        <a:lnTo>
                          <a:pt x="344" y="108"/>
                        </a:lnTo>
                        <a:lnTo>
                          <a:pt x="352" y="102"/>
                        </a:lnTo>
                        <a:lnTo>
                          <a:pt x="359" y="95"/>
                        </a:lnTo>
                        <a:lnTo>
                          <a:pt x="366" y="87"/>
                        </a:lnTo>
                        <a:lnTo>
                          <a:pt x="373" y="80"/>
                        </a:lnTo>
                        <a:lnTo>
                          <a:pt x="381" y="73"/>
                        </a:lnTo>
                        <a:lnTo>
                          <a:pt x="388" y="65"/>
                        </a:lnTo>
                        <a:lnTo>
                          <a:pt x="395" y="57"/>
                        </a:lnTo>
                        <a:lnTo>
                          <a:pt x="403" y="49"/>
                        </a:lnTo>
                        <a:lnTo>
                          <a:pt x="410" y="42"/>
                        </a:lnTo>
                        <a:lnTo>
                          <a:pt x="416" y="35"/>
                        </a:lnTo>
                        <a:lnTo>
                          <a:pt x="423" y="28"/>
                        </a:lnTo>
                        <a:lnTo>
                          <a:pt x="430" y="20"/>
                        </a:lnTo>
                        <a:lnTo>
                          <a:pt x="438" y="14"/>
                        </a:lnTo>
                        <a:lnTo>
                          <a:pt x="445" y="7"/>
                        </a:lnTo>
                        <a:lnTo>
                          <a:pt x="452" y="0"/>
                        </a:lnTo>
                        <a:lnTo>
                          <a:pt x="21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0" bIns="21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46" name=""/>
                  <p:cNvSpPr/>
                  <p:nvPr/>
                </p:nvSpPr>
                <p:spPr>
                  <a:xfrm flipH="1">
                    <a:off x="4361040" y="5225040"/>
                    <a:ext cx="114480" cy="48240"/>
                  </a:xfrm>
                  <a:custGeom>
                    <a:avLst/>
                    <a:gdLst/>
                    <a:ahLst/>
                    <a:rect l="l" t="t" r="r" b="b"/>
                    <a:pathLst>
                      <a:path w="1994" h="907">
                        <a:moveTo>
                          <a:pt x="0" y="0"/>
                        </a:moveTo>
                        <a:lnTo>
                          <a:pt x="8" y="86"/>
                        </a:lnTo>
                        <a:lnTo>
                          <a:pt x="26" y="108"/>
                        </a:lnTo>
                        <a:lnTo>
                          <a:pt x="43" y="128"/>
                        </a:lnTo>
                        <a:lnTo>
                          <a:pt x="61" y="148"/>
                        </a:lnTo>
                        <a:lnTo>
                          <a:pt x="78" y="170"/>
                        </a:lnTo>
                        <a:lnTo>
                          <a:pt x="96" y="191"/>
                        </a:lnTo>
                        <a:lnTo>
                          <a:pt x="113" y="211"/>
                        </a:lnTo>
                        <a:lnTo>
                          <a:pt x="132" y="232"/>
                        </a:lnTo>
                        <a:lnTo>
                          <a:pt x="150" y="252"/>
                        </a:lnTo>
                        <a:lnTo>
                          <a:pt x="167" y="272"/>
                        </a:lnTo>
                        <a:lnTo>
                          <a:pt x="186" y="291"/>
                        </a:lnTo>
                        <a:lnTo>
                          <a:pt x="205" y="310"/>
                        </a:lnTo>
                        <a:lnTo>
                          <a:pt x="222" y="331"/>
                        </a:lnTo>
                        <a:lnTo>
                          <a:pt x="243" y="350"/>
                        </a:lnTo>
                        <a:lnTo>
                          <a:pt x="262" y="367"/>
                        </a:lnTo>
                        <a:lnTo>
                          <a:pt x="281" y="386"/>
                        </a:lnTo>
                        <a:lnTo>
                          <a:pt x="301" y="403"/>
                        </a:lnTo>
                        <a:lnTo>
                          <a:pt x="322" y="421"/>
                        </a:lnTo>
                        <a:lnTo>
                          <a:pt x="340" y="437"/>
                        </a:lnTo>
                        <a:lnTo>
                          <a:pt x="362" y="454"/>
                        </a:lnTo>
                        <a:lnTo>
                          <a:pt x="383" y="470"/>
                        </a:lnTo>
                        <a:lnTo>
                          <a:pt x="405" y="485"/>
                        </a:lnTo>
                        <a:lnTo>
                          <a:pt x="426" y="500"/>
                        </a:lnTo>
                        <a:lnTo>
                          <a:pt x="448" y="514"/>
                        </a:lnTo>
                        <a:lnTo>
                          <a:pt x="472" y="527"/>
                        </a:lnTo>
                        <a:lnTo>
                          <a:pt x="493" y="540"/>
                        </a:lnTo>
                        <a:lnTo>
                          <a:pt x="518" y="552"/>
                        </a:lnTo>
                        <a:lnTo>
                          <a:pt x="542" y="564"/>
                        </a:lnTo>
                        <a:lnTo>
                          <a:pt x="566" y="574"/>
                        </a:lnTo>
                        <a:lnTo>
                          <a:pt x="591" y="584"/>
                        </a:lnTo>
                        <a:lnTo>
                          <a:pt x="617" y="593"/>
                        </a:lnTo>
                        <a:lnTo>
                          <a:pt x="644" y="601"/>
                        </a:lnTo>
                        <a:lnTo>
                          <a:pt x="670" y="609"/>
                        </a:lnTo>
                        <a:lnTo>
                          <a:pt x="684" y="616"/>
                        </a:lnTo>
                        <a:lnTo>
                          <a:pt x="699" y="622"/>
                        </a:lnTo>
                        <a:lnTo>
                          <a:pt x="715" y="629"/>
                        </a:lnTo>
                        <a:lnTo>
                          <a:pt x="731" y="635"/>
                        </a:lnTo>
                        <a:lnTo>
                          <a:pt x="747" y="642"/>
                        </a:lnTo>
                        <a:lnTo>
                          <a:pt x="762" y="648"/>
                        </a:lnTo>
                        <a:lnTo>
                          <a:pt x="778" y="654"/>
                        </a:lnTo>
                        <a:lnTo>
                          <a:pt x="794" y="660"/>
                        </a:lnTo>
                        <a:lnTo>
                          <a:pt x="808" y="666"/>
                        </a:lnTo>
                        <a:lnTo>
                          <a:pt x="826" y="670"/>
                        </a:lnTo>
                        <a:lnTo>
                          <a:pt x="840" y="676"/>
                        </a:lnTo>
                        <a:lnTo>
                          <a:pt x="856" y="680"/>
                        </a:lnTo>
                        <a:lnTo>
                          <a:pt x="872" y="686"/>
                        </a:lnTo>
                        <a:lnTo>
                          <a:pt x="888" y="690"/>
                        </a:lnTo>
                        <a:lnTo>
                          <a:pt x="904" y="695"/>
                        </a:lnTo>
                        <a:lnTo>
                          <a:pt x="922" y="701"/>
                        </a:lnTo>
                        <a:lnTo>
                          <a:pt x="938" y="705"/>
                        </a:lnTo>
                        <a:lnTo>
                          <a:pt x="954" y="709"/>
                        </a:lnTo>
                        <a:lnTo>
                          <a:pt x="970" y="714"/>
                        </a:lnTo>
                        <a:lnTo>
                          <a:pt x="986" y="718"/>
                        </a:lnTo>
                        <a:lnTo>
                          <a:pt x="1003" y="722"/>
                        </a:lnTo>
                        <a:lnTo>
                          <a:pt x="1019" y="727"/>
                        </a:lnTo>
                        <a:lnTo>
                          <a:pt x="1035" y="730"/>
                        </a:lnTo>
                        <a:lnTo>
                          <a:pt x="1051" y="734"/>
                        </a:lnTo>
                        <a:lnTo>
                          <a:pt x="1069" y="738"/>
                        </a:lnTo>
                        <a:lnTo>
                          <a:pt x="1085" y="743"/>
                        </a:lnTo>
                        <a:lnTo>
                          <a:pt x="1101" y="746"/>
                        </a:lnTo>
                        <a:lnTo>
                          <a:pt x="1117" y="750"/>
                        </a:lnTo>
                        <a:lnTo>
                          <a:pt x="1135" y="754"/>
                        </a:lnTo>
                        <a:lnTo>
                          <a:pt x="1151" y="759"/>
                        </a:lnTo>
                        <a:lnTo>
                          <a:pt x="1167" y="763"/>
                        </a:lnTo>
                        <a:lnTo>
                          <a:pt x="1183" y="768"/>
                        </a:lnTo>
                        <a:lnTo>
                          <a:pt x="1200" y="772"/>
                        </a:lnTo>
                        <a:lnTo>
                          <a:pt x="1216" y="775"/>
                        </a:lnTo>
                        <a:lnTo>
                          <a:pt x="1232" y="778"/>
                        </a:lnTo>
                        <a:lnTo>
                          <a:pt x="1248" y="781"/>
                        </a:lnTo>
                        <a:lnTo>
                          <a:pt x="1264" y="781"/>
                        </a:lnTo>
                        <a:lnTo>
                          <a:pt x="1280" y="782"/>
                        </a:lnTo>
                        <a:lnTo>
                          <a:pt x="1295" y="781"/>
                        </a:lnTo>
                        <a:lnTo>
                          <a:pt x="1311" y="781"/>
                        </a:lnTo>
                        <a:lnTo>
                          <a:pt x="1325" y="779"/>
                        </a:lnTo>
                        <a:lnTo>
                          <a:pt x="1341" y="776"/>
                        </a:lnTo>
                        <a:lnTo>
                          <a:pt x="1356" y="775"/>
                        </a:lnTo>
                        <a:lnTo>
                          <a:pt x="1371" y="772"/>
                        </a:lnTo>
                        <a:lnTo>
                          <a:pt x="1385" y="769"/>
                        </a:lnTo>
                        <a:lnTo>
                          <a:pt x="1400" y="766"/>
                        </a:lnTo>
                        <a:lnTo>
                          <a:pt x="1416" y="762"/>
                        </a:lnTo>
                        <a:lnTo>
                          <a:pt x="1430" y="759"/>
                        </a:lnTo>
                        <a:lnTo>
                          <a:pt x="1445" y="754"/>
                        </a:lnTo>
                        <a:lnTo>
                          <a:pt x="1459" y="750"/>
                        </a:lnTo>
                        <a:lnTo>
                          <a:pt x="1475" y="747"/>
                        </a:lnTo>
                        <a:lnTo>
                          <a:pt x="1490" y="743"/>
                        </a:lnTo>
                        <a:lnTo>
                          <a:pt x="1506" y="740"/>
                        </a:lnTo>
                        <a:lnTo>
                          <a:pt x="1521" y="737"/>
                        </a:lnTo>
                        <a:lnTo>
                          <a:pt x="1537" y="734"/>
                        </a:lnTo>
                        <a:lnTo>
                          <a:pt x="1551" y="731"/>
                        </a:lnTo>
                        <a:lnTo>
                          <a:pt x="1567" y="730"/>
                        </a:lnTo>
                        <a:lnTo>
                          <a:pt x="1583" y="727"/>
                        </a:lnTo>
                        <a:lnTo>
                          <a:pt x="1601" y="727"/>
                        </a:lnTo>
                        <a:lnTo>
                          <a:pt x="1617" y="725"/>
                        </a:lnTo>
                        <a:lnTo>
                          <a:pt x="1634" y="725"/>
                        </a:lnTo>
                        <a:lnTo>
                          <a:pt x="1652" y="727"/>
                        </a:lnTo>
                        <a:lnTo>
                          <a:pt x="1669" y="728"/>
                        </a:lnTo>
                        <a:lnTo>
                          <a:pt x="1687" y="730"/>
                        </a:lnTo>
                        <a:lnTo>
                          <a:pt x="1690" y="734"/>
                        </a:lnTo>
                        <a:lnTo>
                          <a:pt x="1693" y="737"/>
                        </a:lnTo>
                        <a:lnTo>
                          <a:pt x="1695" y="738"/>
                        </a:lnTo>
                        <a:lnTo>
                          <a:pt x="1698" y="743"/>
                        </a:lnTo>
                        <a:lnTo>
                          <a:pt x="1701" y="746"/>
                        </a:lnTo>
                        <a:lnTo>
                          <a:pt x="1704" y="749"/>
                        </a:lnTo>
                        <a:lnTo>
                          <a:pt x="1706" y="753"/>
                        </a:lnTo>
                        <a:lnTo>
                          <a:pt x="1704" y="757"/>
                        </a:lnTo>
                        <a:lnTo>
                          <a:pt x="1701" y="760"/>
                        </a:lnTo>
                        <a:lnTo>
                          <a:pt x="1698" y="763"/>
                        </a:lnTo>
                        <a:lnTo>
                          <a:pt x="1695" y="768"/>
                        </a:lnTo>
                        <a:lnTo>
                          <a:pt x="1691" y="770"/>
                        </a:lnTo>
                        <a:lnTo>
                          <a:pt x="1688" y="773"/>
                        </a:lnTo>
                        <a:lnTo>
                          <a:pt x="1685" y="776"/>
                        </a:lnTo>
                        <a:lnTo>
                          <a:pt x="1681" y="778"/>
                        </a:lnTo>
                        <a:lnTo>
                          <a:pt x="1677" y="776"/>
                        </a:lnTo>
                        <a:lnTo>
                          <a:pt x="1697" y="781"/>
                        </a:lnTo>
                        <a:lnTo>
                          <a:pt x="1717" y="784"/>
                        </a:lnTo>
                        <a:lnTo>
                          <a:pt x="1738" y="788"/>
                        </a:lnTo>
                        <a:lnTo>
                          <a:pt x="1760" y="791"/>
                        </a:lnTo>
                        <a:lnTo>
                          <a:pt x="1781" y="794"/>
                        </a:lnTo>
                        <a:lnTo>
                          <a:pt x="1803" y="798"/>
                        </a:lnTo>
                        <a:lnTo>
                          <a:pt x="1827" y="803"/>
                        </a:lnTo>
                        <a:lnTo>
                          <a:pt x="1848" y="807"/>
                        </a:lnTo>
                        <a:lnTo>
                          <a:pt x="1870" y="813"/>
                        </a:lnTo>
                        <a:lnTo>
                          <a:pt x="1891" y="821"/>
                        </a:lnTo>
                        <a:lnTo>
                          <a:pt x="1911" y="830"/>
                        </a:lnTo>
                        <a:lnTo>
                          <a:pt x="1930" y="840"/>
                        </a:lnTo>
                        <a:lnTo>
                          <a:pt x="1949" y="853"/>
                        </a:lnTo>
                        <a:lnTo>
                          <a:pt x="1965" y="870"/>
                        </a:lnTo>
                        <a:lnTo>
                          <a:pt x="1981" y="887"/>
                        </a:lnTo>
                        <a:lnTo>
                          <a:pt x="1994" y="907"/>
                        </a:lnTo>
                        <a:lnTo>
                          <a:pt x="1984" y="888"/>
                        </a:lnTo>
                        <a:lnTo>
                          <a:pt x="1971" y="870"/>
                        </a:lnTo>
                        <a:lnTo>
                          <a:pt x="1958" y="855"/>
                        </a:lnTo>
                        <a:lnTo>
                          <a:pt x="1942" y="840"/>
                        </a:lnTo>
                        <a:lnTo>
                          <a:pt x="1926" y="827"/>
                        </a:lnTo>
                        <a:lnTo>
                          <a:pt x="1910" y="816"/>
                        </a:lnTo>
                        <a:lnTo>
                          <a:pt x="1891" y="804"/>
                        </a:lnTo>
                        <a:lnTo>
                          <a:pt x="1873" y="794"/>
                        </a:lnTo>
                        <a:lnTo>
                          <a:pt x="1854" y="784"/>
                        </a:lnTo>
                        <a:lnTo>
                          <a:pt x="1837" y="773"/>
                        </a:lnTo>
                        <a:lnTo>
                          <a:pt x="1819" y="762"/>
                        </a:lnTo>
                        <a:lnTo>
                          <a:pt x="1802" y="752"/>
                        </a:lnTo>
                        <a:lnTo>
                          <a:pt x="1784" y="738"/>
                        </a:lnTo>
                        <a:lnTo>
                          <a:pt x="1770" y="724"/>
                        </a:lnTo>
                        <a:lnTo>
                          <a:pt x="1755" y="709"/>
                        </a:lnTo>
                        <a:lnTo>
                          <a:pt x="1742" y="692"/>
                        </a:lnTo>
                        <a:lnTo>
                          <a:pt x="1728" y="692"/>
                        </a:lnTo>
                        <a:lnTo>
                          <a:pt x="1714" y="693"/>
                        </a:lnTo>
                        <a:lnTo>
                          <a:pt x="1703" y="693"/>
                        </a:lnTo>
                        <a:lnTo>
                          <a:pt x="1690" y="693"/>
                        </a:lnTo>
                        <a:lnTo>
                          <a:pt x="1678" y="695"/>
                        </a:lnTo>
                        <a:lnTo>
                          <a:pt x="1666" y="696"/>
                        </a:lnTo>
                        <a:lnTo>
                          <a:pt x="1655" y="698"/>
                        </a:lnTo>
                        <a:lnTo>
                          <a:pt x="1643" y="698"/>
                        </a:lnTo>
                        <a:lnTo>
                          <a:pt x="1633" y="699"/>
                        </a:lnTo>
                        <a:lnTo>
                          <a:pt x="1621" y="701"/>
                        </a:lnTo>
                        <a:lnTo>
                          <a:pt x="1611" y="702"/>
                        </a:lnTo>
                        <a:lnTo>
                          <a:pt x="1599" y="703"/>
                        </a:lnTo>
                        <a:lnTo>
                          <a:pt x="1589" y="705"/>
                        </a:lnTo>
                        <a:lnTo>
                          <a:pt x="1579" y="706"/>
                        </a:lnTo>
                        <a:lnTo>
                          <a:pt x="1567" y="706"/>
                        </a:lnTo>
                        <a:lnTo>
                          <a:pt x="1559" y="708"/>
                        </a:lnTo>
                        <a:lnTo>
                          <a:pt x="1547" y="709"/>
                        </a:lnTo>
                        <a:lnTo>
                          <a:pt x="1537" y="709"/>
                        </a:lnTo>
                        <a:lnTo>
                          <a:pt x="1526" y="711"/>
                        </a:lnTo>
                        <a:lnTo>
                          <a:pt x="1516" y="711"/>
                        </a:lnTo>
                        <a:lnTo>
                          <a:pt x="1506" y="711"/>
                        </a:lnTo>
                        <a:lnTo>
                          <a:pt x="1494" y="711"/>
                        </a:lnTo>
                        <a:lnTo>
                          <a:pt x="1484" y="711"/>
                        </a:lnTo>
                        <a:lnTo>
                          <a:pt x="1473" y="709"/>
                        </a:lnTo>
                        <a:lnTo>
                          <a:pt x="1462" y="709"/>
                        </a:lnTo>
                        <a:lnTo>
                          <a:pt x="1451" y="708"/>
                        </a:lnTo>
                        <a:lnTo>
                          <a:pt x="1439" y="706"/>
                        </a:lnTo>
                        <a:lnTo>
                          <a:pt x="1427" y="705"/>
                        </a:lnTo>
                        <a:lnTo>
                          <a:pt x="1416" y="702"/>
                        </a:lnTo>
                        <a:lnTo>
                          <a:pt x="1404" y="699"/>
                        </a:lnTo>
                        <a:lnTo>
                          <a:pt x="1391" y="696"/>
                        </a:lnTo>
                        <a:lnTo>
                          <a:pt x="1378" y="692"/>
                        </a:lnTo>
                        <a:lnTo>
                          <a:pt x="1362" y="705"/>
                        </a:lnTo>
                        <a:lnTo>
                          <a:pt x="1347" y="715"/>
                        </a:lnTo>
                        <a:lnTo>
                          <a:pt x="1331" y="722"/>
                        </a:lnTo>
                        <a:lnTo>
                          <a:pt x="1315" y="730"/>
                        </a:lnTo>
                        <a:lnTo>
                          <a:pt x="1301" y="735"/>
                        </a:lnTo>
                        <a:lnTo>
                          <a:pt x="1285" y="738"/>
                        </a:lnTo>
                        <a:lnTo>
                          <a:pt x="1269" y="740"/>
                        </a:lnTo>
                        <a:lnTo>
                          <a:pt x="1254" y="741"/>
                        </a:lnTo>
                        <a:lnTo>
                          <a:pt x="1239" y="741"/>
                        </a:lnTo>
                        <a:lnTo>
                          <a:pt x="1223" y="740"/>
                        </a:lnTo>
                        <a:lnTo>
                          <a:pt x="1209" y="738"/>
                        </a:lnTo>
                        <a:lnTo>
                          <a:pt x="1194" y="735"/>
                        </a:lnTo>
                        <a:lnTo>
                          <a:pt x="1178" y="731"/>
                        </a:lnTo>
                        <a:lnTo>
                          <a:pt x="1164" y="727"/>
                        </a:lnTo>
                        <a:lnTo>
                          <a:pt x="1149" y="722"/>
                        </a:lnTo>
                        <a:lnTo>
                          <a:pt x="1135" y="717"/>
                        </a:lnTo>
                        <a:lnTo>
                          <a:pt x="1119" y="711"/>
                        </a:lnTo>
                        <a:lnTo>
                          <a:pt x="1104" y="705"/>
                        </a:lnTo>
                        <a:lnTo>
                          <a:pt x="1089" y="699"/>
                        </a:lnTo>
                        <a:lnTo>
                          <a:pt x="1073" y="692"/>
                        </a:lnTo>
                        <a:lnTo>
                          <a:pt x="1059" y="686"/>
                        </a:lnTo>
                        <a:lnTo>
                          <a:pt x="1043" y="679"/>
                        </a:lnTo>
                        <a:lnTo>
                          <a:pt x="1028" y="673"/>
                        </a:lnTo>
                        <a:lnTo>
                          <a:pt x="1012" y="668"/>
                        </a:lnTo>
                        <a:lnTo>
                          <a:pt x="996" y="663"/>
                        </a:lnTo>
                        <a:lnTo>
                          <a:pt x="982" y="658"/>
                        </a:lnTo>
                        <a:lnTo>
                          <a:pt x="966" y="654"/>
                        </a:lnTo>
                        <a:lnTo>
                          <a:pt x="950" y="651"/>
                        </a:lnTo>
                        <a:lnTo>
                          <a:pt x="933" y="648"/>
                        </a:lnTo>
                        <a:lnTo>
                          <a:pt x="917" y="647"/>
                        </a:lnTo>
                        <a:lnTo>
                          <a:pt x="901" y="647"/>
                        </a:lnTo>
                        <a:lnTo>
                          <a:pt x="885" y="647"/>
                        </a:lnTo>
                        <a:lnTo>
                          <a:pt x="877" y="652"/>
                        </a:lnTo>
                        <a:lnTo>
                          <a:pt x="869" y="655"/>
                        </a:lnTo>
                        <a:lnTo>
                          <a:pt x="862" y="658"/>
                        </a:lnTo>
                        <a:lnTo>
                          <a:pt x="855" y="658"/>
                        </a:lnTo>
                        <a:lnTo>
                          <a:pt x="849" y="655"/>
                        </a:lnTo>
                        <a:lnTo>
                          <a:pt x="842" y="651"/>
                        </a:lnTo>
                        <a:lnTo>
                          <a:pt x="834" y="645"/>
                        </a:lnTo>
                        <a:lnTo>
                          <a:pt x="829" y="636"/>
                        </a:lnTo>
                        <a:lnTo>
                          <a:pt x="799" y="632"/>
                        </a:lnTo>
                        <a:lnTo>
                          <a:pt x="772" y="625"/>
                        </a:lnTo>
                        <a:lnTo>
                          <a:pt x="744" y="618"/>
                        </a:lnTo>
                        <a:lnTo>
                          <a:pt x="716" y="610"/>
                        </a:lnTo>
                        <a:lnTo>
                          <a:pt x="690" y="600"/>
                        </a:lnTo>
                        <a:lnTo>
                          <a:pt x="664" y="591"/>
                        </a:lnTo>
                        <a:lnTo>
                          <a:pt x="638" y="580"/>
                        </a:lnTo>
                        <a:lnTo>
                          <a:pt x="611" y="568"/>
                        </a:lnTo>
                        <a:lnTo>
                          <a:pt x="587" y="556"/>
                        </a:lnTo>
                        <a:lnTo>
                          <a:pt x="562" y="543"/>
                        </a:lnTo>
                        <a:lnTo>
                          <a:pt x="537" y="530"/>
                        </a:lnTo>
                        <a:lnTo>
                          <a:pt x="514" y="516"/>
                        </a:lnTo>
                        <a:lnTo>
                          <a:pt x="491" y="500"/>
                        </a:lnTo>
                        <a:lnTo>
                          <a:pt x="467" y="485"/>
                        </a:lnTo>
                        <a:lnTo>
                          <a:pt x="444" y="467"/>
                        </a:lnTo>
                        <a:lnTo>
                          <a:pt x="422" y="450"/>
                        </a:lnTo>
                        <a:lnTo>
                          <a:pt x="399" y="433"/>
                        </a:lnTo>
                        <a:lnTo>
                          <a:pt x="378" y="415"/>
                        </a:lnTo>
                        <a:lnTo>
                          <a:pt x="357" y="395"/>
                        </a:lnTo>
                        <a:lnTo>
                          <a:pt x="336" y="376"/>
                        </a:lnTo>
                        <a:lnTo>
                          <a:pt x="316" y="355"/>
                        </a:lnTo>
                        <a:lnTo>
                          <a:pt x="295" y="335"/>
                        </a:lnTo>
                        <a:lnTo>
                          <a:pt x="275" y="315"/>
                        </a:lnTo>
                        <a:lnTo>
                          <a:pt x="256" y="293"/>
                        </a:lnTo>
                        <a:lnTo>
                          <a:pt x="236" y="271"/>
                        </a:lnTo>
                        <a:lnTo>
                          <a:pt x="217" y="248"/>
                        </a:lnTo>
                        <a:lnTo>
                          <a:pt x="199" y="226"/>
                        </a:lnTo>
                        <a:lnTo>
                          <a:pt x="180" y="202"/>
                        </a:lnTo>
                        <a:lnTo>
                          <a:pt x="163" y="179"/>
                        </a:lnTo>
                        <a:lnTo>
                          <a:pt x="145" y="154"/>
                        </a:lnTo>
                        <a:lnTo>
                          <a:pt x="128" y="130"/>
                        </a:lnTo>
                        <a:lnTo>
                          <a:pt x="112" y="105"/>
                        </a:lnTo>
                        <a:lnTo>
                          <a:pt x="110" y="99"/>
                        </a:lnTo>
                        <a:lnTo>
                          <a:pt x="107" y="92"/>
                        </a:lnTo>
                        <a:lnTo>
                          <a:pt x="107" y="86"/>
                        </a:lnTo>
                        <a:lnTo>
                          <a:pt x="106" y="79"/>
                        </a:lnTo>
                        <a:lnTo>
                          <a:pt x="104" y="71"/>
                        </a:lnTo>
                        <a:lnTo>
                          <a:pt x="104" y="65"/>
                        </a:lnTo>
                        <a:lnTo>
                          <a:pt x="104" y="60"/>
                        </a:lnTo>
                        <a:lnTo>
                          <a:pt x="103" y="52"/>
                        </a:lnTo>
                        <a:lnTo>
                          <a:pt x="103" y="45"/>
                        </a:lnTo>
                        <a:lnTo>
                          <a:pt x="103" y="39"/>
                        </a:lnTo>
                        <a:lnTo>
                          <a:pt x="103" y="32"/>
                        </a:lnTo>
                        <a:lnTo>
                          <a:pt x="103" y="26"/>
                        </a:lnTo>
                        <a:lnTo>
                          <a:pt x="104" y="19"/>
                        </a:lnTo>
                        <a:lnTo>
                          <a:pt x="104" y="13"/>
                        </a:lnTo>
                        <a:lnTo>
                          <a:pt x="104" y="7"/>
                        </a:lnTo>
                        <a:lnTo>
                          <a:pt x="106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440" bIns="1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47" name=""/>
                  <p:cNvSpPr/>
                  <p:nvPr/>
                </p:nvSpPr>
                <p:spPr>
                  <a:xfrm flipH="1">
                    <a:off x="4356720" y="5225040"/>
                    <a:ext cx="83160" cy="3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449" h="581">
                        <a:moveTo>
                          <a:pt x="0" y="0"/>
                        </a:moveTo>
                        <a:lnTo>
                          <a:pt x="6" y="17"/>
                        </a:lnTo>
                        <a:lnTo>
                          <a:pt x="11" y="36"/>
                        </a:lnTo>
                        <a:lnTo>
                          <a:pt x="16" y="55"/>
                        </a:lnTo>
                        <a:lnTo>
                          <a:pt x="22" y="73"/>
                        </a:lnTo>
                        <a:lnTo>
                          <a:pt x="28" y="90"/>
                        </a:lnTo>
                        <a:lnTo>
                          <a:pt x="35" y="108"/>
                        </a:lnTo>
                        <a:lnTo>
                          <a:pt x="41" y="127"/>
                        </a:lnTo>
                        <a:lnTo>
                          <a:pt x="48" y="144"/>
                        </a:lnTo>
                        <a:lnTo>
                          <a:pt x="57" y="162"/>
                        </a:lnTo>
                        <a:lnTo>
                          <a:pt x="64" y="178"/>
                        </a:lnTo>
                        <a:lnTo>
                          <a:pt x="73" y="195"/>
                        </a:lnTo>
                        <a:lnTo>
                          <a:pt x="82" y="213"/>
                        </a:lnTo>
                        <a:lnTo>
                          <a:pt x="91" y="229"/>
                        </a:lnTo>
                        <a:lnTo>
                          <a:pt x="101" y="245"/>
                        </a:lnTo>
                        <a:lnTo>
                          <a:pt x="110" y="262"/>
                        </a:lnTo>
                        <a:lnTo>
                          <a:pt x="121" y="277"/>
                        </a:lnTo>
                        <a:lnTo>
                          <a:pt x="131" y="294"/>
                        </a:lnTo>
                        <a:lnTo>
                          <a:pt x="142" y="309"/>
                        </a:lnTo>
                        <a:lnTo>
                          <a:pt x="153" y="325"/>
                        </a:lnTo>
                        <a:lnTo>
                          <a:pt x="165" y="339"/>
                        </a:lnTo>
                        <a:lnTo>
                          <a:pt x="178" y="354"/>
                        </a:lnTo>
                        <a:lnTo>
                          <a:pt x="190" y="368"/>
                        </a:lnTo>
                        <a:lnTo>
                          <a:pt x="204" y="383"/>
                        </a:lnTo>
                        <a:lnTo>
                          <a:pt x="217" y="398"/>
                        </a:lnTo>
                        <a:lnTo>
                          <a:pt x="232" y="411"/>
                        </a:lnTo>
                        <a:lnTo>
                          <a:pt x="245" y="424"/>
                        </a:lnTo>
                        <a:lnTo>
                          <a:pt x="261" y="437"/>
                        </a:lnTo>
                        <a:lnTo>
                          <a:pt x="276" y="450"/>
                        </a:lnTo>
                        <a:lnTo>
                          <a:pt x="292" y="462"/>
                        </a:lnTo>
                        <a:lnTo>
                          <a:pt x="308" y="473"/>
                        </a:lnTo>
                        <a:lnTo>
                          <a:pt x="324" y="485"/>
                        </a:lnTo>
                        <a:lnTo>
                          <a:pt x="341" y="497"/>
                        </a:lnTo>
                        <a:lnTo>
                          <a:pt x="367" y="510"/>
                        </a:lnTo>
                        <a:lnTo>
                          <a:pt x="395" y="521"/>
                        </a:lnTo>
                        <a:lnTo>
                          <a:pt x="423" y="533"/>
                        </a:lnTo>
                        <a:lnTo>
                          <a:pt x="451" y="543"/>
                        </a:lnTo>
                        <a:lnTo>
                          <a:pt x="477" y="552"/>
                        </a:lnTo>
                        <a:lnTo>
                          <a:pt x="506" y="559"/>
                        </a:lnTo>
                        <a:lnTo>
                          <a:pt x="534" y="565"/>
                        </a:lnTo>
                        <a:lnTo>
                          <a:pt x="561" y="571"/>
                        </a:lnTo>
                        <a:lnTo>
                          <a:pt x="590" y="575"/>
                        </a:lnTo>
                        <a:lnTo>
                          <a:pt x="618" y="578"/>
                        </a:lnTo>
                        <a:lnTo>
                          <a:pt x="646" y="580"/>
                        </a:lnTo>
                        <a:lnTo>
                          <a:pt x="673" y="581"/>
                        </a:lnTo>
                        <a:lnTo>
                          <a:pt x="703" y="581"/>
                        </a:lnTo>
                        <a:lnTo>
                          <a:pt x="730" y="581"/>
                        </a:lnTo>
                        <a:lnTo>
                          <a:pt x="759" y="578"/>
                        </a:lnTo>
                        <a:lnTo>
                          <a:pt x="787" y="575"/>
                        </a:lnTo>
                        <a:lnTo>
                          <a:pt x="815" y="571"/>
                        </a:lnTo>
                        <a:lnTo>
                          <a:pt x="842" y="567"/>
                        </a:lnTo>
                        <a:lnTo>
                          <a:pt x="870" y="562"/>
                        </a:lnTo>
                        <a:lnTo>
                          <a:pt x="898" y="555"/>
                        </a:lnTo>
                        <a:lnTo>
                          <a:pt x="924" y="548"/>
                        </a:lnTo>
                        <a:lnTo>
                          <a:pt x="950" y="540"/>
                        </a:lnTo>
                        <a:lnTo>
                          <a:pt x="978" y="532"/>
                        </a:lnTo>
                        <a:lnTo>
                          <a:pt x="1003" y="521"/>
                        </a:lnTo>
                        <a:lnTo>
                          <a:pt x="1029" y="511"/>
                        </a:lnTo>
                        <a:lnTo>
                          <a:pt x="1054" y="500"/>
                        </a:lnTo>
                        <a:lnTo>
                          <a:pt x="1080" y="488"/>
                        </a:lnTo>
                        <a:lnTo>
                          <a:pt x="1103" y="475"/>
                        </a:lnTo>
                        <a:lnTo>
                          <a:pt x="1128" y="462"/>
                        </a:lnTo>
                        <a:lnTo>
                          <a:pt x="1151" y="449"/>
                        </a:lnTo>
                        <a:lnTo>
                          <a:pt x="1175" y="434"/>
                        </a:lnTo>
                        <a:lnTo>
                          <a:pt x="1197" y="418"/>
                        </a:lnTo>
                        <a:lnTo>
                          <a:pt x="1211" y="405"/>
                        </a:lnTo>
                        <a:lnTo>
                          <a:pt x="1226" y="392"/>
                        </a:lnTo>
                        <a:lnTo>
                          <a:pt x="1240" y="379"/>
                        </a:lnTo>
                        <a:lnTo>
                          <a:pt x="1252" y="366"/>
                        </a:lnTo>
                        <a:lnTo>
                          <a:pt x="1265" y="352"/>
                        </a:lnTo>
                        <a:lnTo>
                          <a:pt x="1278" y="339"/>
                        </a:lnTo>
                        <a:lnTo>
                          <a:pt x="1290" y="326"/>
                        </a:lnTo>
                        <a:lnTo>
                          <a:pt x="1301" y="313"/>
                        </a:lnTo>
                        <a:lnTo>
                          <a:pt x="1312" y="301"/>
                        </a:lnTo>
                        <a:lnTo>
                          <a:pt x="1322" y="287"/>
                        </a:lnTo>
                        <a:lnTo>
                          <a:pt x="1332" y="274"/>
                        </a:lnTo>
                        <a:lnTo>
                          <a:pt x="1342" y="261"/>
                        </a:lnTo>
                        <a:lnTo>
                          <a:pt x="1351" y="248"/>
                        </a:lnTo>
                        <a:lnTo>
                          <a:pt x="1358" y="236"/>
                        </a:lnTo>
                        <a:lnTo>
                          <a:pt x="1367" y="223"/>
                        </a:lnTo>
                        <a:lnTo>
                          <a:pt x="1374" y="210"/>
                        </a:lnTo>
                        <a:lnTo>
                          <a:pt x="1382" y="197"/>
                        </a:lnTo>
                        <a:lnTo>
                          <a:pt x="1389" y="183"/>
                        </a:lnTo>
                        <a:lnTo>
                          <a:pt x="1396" y="170"/>
                        </a:lnTo>
                        <a:lnTo>
                          <a:pt x="1402" y="157"/>
                        </a:lnTo>
                        <a:lnTo>
                          <a:pt x="1408" y="144"/>
                        </a:lnTo>
                        <a:lnTo>
                          <a:pt x="1412" y="131"/>
                        </a:lnTo>
                        <a:lnTo>
                          <a:pt x="1418" y="118"/>
                        </a:lnTo>
                        <a:lnTo>
                          <a:pt x="1422" y="105"/>
                        </a:lnTo>
                        <a:lnTo>
                          <a:pt x="1427" y="92"/>
                        </a:lnTo>
                        <a:lnTo>
                          <a:pt x="1431" y="79"/>
                        </a:lnTo>
                        <a:lnTo>
                          <a:pt x="1434" y="65"/>
                        </a:lnTo>
                        <a:lnTo>
                          <a:pt x="1438" y="52"/>
                        </a:lnTo>
                        <a:lnTo>
                          <a:pt x="1441" y="39"/>
                        </a:lnTo>
                        <a:lnTo>
                          <a:pt x="1444" y="26"/>
                        </a:lnTo>
                        <a:lnTo>
                          <a:pt x="1446" y="13"/>
                        </a:lnTo>
                        <a:lnTo>
                          <a:pt x="1449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6200" bIns="-16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48" name=""/>
                  <p:cNvSpPr/>
                  <p:nvPr/>
                </p:nvSpPr>
                <p:spPr>
                  <a:xfrm flipH="1">
                    <a:off x="4304880" y="5225040"/>
                    <a:ext cx="399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698" h="636">
                        <a:moveTo>
                          <a:pt x="153" y="0"/>
                        </a:moveTo>
                        <a:lnTo>
                          <a:pt x="150" y="1"/>
                        </a:lnTo>
                        <a:lnTo>
                          <a:pt x="149" y="1"/>
                        </a:lnTo>
                        <a:lnTo>
                          <a:pt x="147" y="3"/>
                        </a:lnTo>
                        <a:lnTo>
                          <a:pt x="144" y="3"/>
                        </a:lnTo>
                        <a:lnTo>
                          <a:pt x="139" y="32"/>
                        </a:lnTo>
                        <a:lnTo>
                          <a:pt x="140" y="57"/>
                        </a:lnTo>
                        <a:lnTo>
                          <a:pt x="147" y="80"/>
                        </a:lnTo>
                        <a:lnTo>
                          <a:pt x="160" y="100"/>
                        </a:lnTo>
                        <a:lnTo>
                          <a:pt x="176" y="119"/>
                        </a:lnTo>
                        <a:lnTo>
                          <a:pt x="197" y="137"/>
                        </a:lnTo>
                        <a:lnTo>
                          <a:pt x="217" y="154"/>
                        </a:lnTo>
                        <a:lnTo>
                          <a:pt x="239" y="170"/>
                        </a:lnTo>
                        <a:lnTo>
                          <a:pt x="261" y="186"/>
                        </a:lnTo>
                        <a:lnTo>
                          <a:pt x="280" y="204"/>
                        </a:lnTo>
                        <a:lnTo>
                          <a:pt x="297" y="221"/>
                        </a:lnTo>
                        <a:lnTo>
                          <a:pt x="309" y="240"/>
                        </a:lnTo>
                        <a:lnTo>
                          <a:pt x="316" y="261"/>
                        </a:lnTo>
                        <a:lnTo>
                          <a:pt x="316" y="284"/>
                        </a:lnTo>
                        <a:lnTo>
                          <a:pt x="309" y="310"/>
                        </a:lnTo>
                        <a:lnTo>
                          <a:pt x="293" y="339"/>
                        </a:lnTo>
                        <a:lnTo>
                          <a:pt x="283" y="355"/>
                        </a:lnTo>
                        <a:lnTo>
                          <a:pt x="270" y="373"/>
                        </a:lnTo>
                        <a:lnTo>
                          <a:pt x="258" y="390"/>
                        </a:lnTo>
                        <a:lnTo>
                          <a:pt x="246" y="408"/>
                        </a:lnTo>
                        <a:lnTo>
                          <a:pt x="235" y="424"/>
                        </a:lnTo>
                        <a:lnTo>
                          <a:pt x="222" y="441"/>
                        </a:lnTo>
                        <a:lnTo>
                          <a:pt x="208" y="457"/>
                        </a:lnTo>
                        <a:lnTo>
                          <a:pt x="195" y="473"/>
                        </a:lnTo>
                        <a:lnTo>
                          <a:pt x="181" y="486"/>
                        </a:lnTo>
                        <a:lnTo>
                          <a:pt x="165" y="500"/>
                        </a:lnTo>
                        <a:lnTo>
                          <a:pt x="149" y="510"/>
                        </a:lnTo>
                        <a:lnTo>
                          <a:pt x="133" y="518"/>
                        </a:lnTo>
                        <a:lnTo>
                          <a:pt x="114" y="524"/>
                        </a:lnTo>
                        <a:lnTo>
                          <a:pt x="95" y="527"/>
                        </a:lnTo>
                        <a:lnTo>
                          <a:pt x="74" y="527"/>
                        </a:lnTo>
                        <a:lnTo>
                          <a:pt x="53" y="524"/>
                        </a:lnTo>
                        <a:lnTo>
                          <a:pt x="44" y="529"/>
                        </a:lnTo>
                        <a:lnTo>
                          <a:pt x="35" y="533"/>
                        </a:lnTo>
                        <a:lnTo>
                          <a:pt x="28" y="537"/>
                        </a:lnTo>
                        <a:lnTo>
                          <a:pt x="22" y="543"/>
                        </a:lnTo>
                        <a:lnTo>
                          <a:pt x="16" y="551"/>
                        </a:lnTo>
                        <a:lnTo>
                          <a:pt x="12" y="558"/>
                        </a:lnTo>
                        <a:lnTo>
                          <a:pt x="7" y="565"/>
                        </a:lnTo>
                        <a:lnTo>
                          <a:pt x="6" y="572"/>
                        </a:lnTo>
                        <a:lnTo>
                          <a:pt x="3" y="581"/>
                        </a:lnTo>
                        <a:lnTo>
                          <a:pt x="2" y="588"/>
                        </a:lnTo>
                        <a:lnTo>
                          <a:pt x="0" y="597"/>
                        </a:lnTo>
                        <a:lnTo>
                          <a:pt x="0" y="606"/>
                        </a:lnTo>
                        <a:lnTo>
                          <a:pt x="0" y="613"/>
                        </a:lnTo>
                        <a:lnTo>
                          <a:pt x="2" y="622"/>
                        </a:lnTo>
                        <a:lnTo>
                          <a:pt x="3" y="629"/>
                        </a:lnTo>
                        <a:lnTo>
                          <a:pt x="6" y="636"/>
                        </a:lnTo>
                        <a:lnTo>
                          <a:pt x="19" y="628"/>
                        </a:lnTo>
                        <a:lnTo>
                          <a:pt x="32" y="618"/>
                        </a:lnTo>
                        <a:lnTo>
                          <a:pt x="44" y="606"/>
                        </a:lnTo>
                        <a:lnTo>
                          <a:pt x="55" y="596"/>
                        </a:lnTo>
                        <a:lnTo>
                          <a:pt x="67" y="584"/>
                        </a:lnTo>
                        <a:lnTo>
                          <a:pt x="79" y="572"/>
                        </a:lnTo>
                        <a:lnTo>
                          <a:pt x="89" y="561"/>
                        </a:lnTo>
                        <a:lnTo>
                          <a:pt x="101" y="551"/>
                        </a:lnTo>
                        <a:lnTo>
                          <a:pt x="112" y="540"/>
                        </a:lnTo>
                        <a:lnTo>
                          <a:pt x="124" y="530"/>
                        </a:lnTo>
                        <a:lnTo>
                          <a:pt x="137" y="521"/>
                        </a:lnTo>
                        <a:lnTo>
                          <a:pt x="149" y="514"/>
                        </a:lnTo>
                        <a:lnTo>
                          <a:pt x="163" y="508"/>
                        </a:lnTo>
                        <a:lnTo>
                          <a:pt x="178" y="502"/>
                        </a:lnTo>
                        <a:lnTo>
                          <a:pt x="192" y="498"/>
                        </a:lnTo>
                        <a:lnTo>
                          <a:pt x="210" y="497"/>
                        </a:lnTo>
                        <a:lnTo>
                          <a:pt x="223" y="495"/>
                        </a:lnTo>
                        <a:lnTo>
                          <a:pt x="236" y="495"/>
                        </a:lnTo>
                        <a:lnTo>
                          <a:pt x="249" y="494"/>
                        </a:lnTo>
                        <a:lnTo>
                          <a:pt x="262" y="492"/>
                        </a:lnTo>
                        <a:lnTo>
                          <a:pt x="274" y="489"/>
                        </a:lnTo>
                        <a:lnTo>
                          <a:pt x="287" y="486"/>
                        </a:lnTo>
                        <a:lnTo>
                          <a:pt x="299" y="482"/>
                        </a:lnTo>
                        <a:lnTo>
                          <a:pt x="312" y="479"/>
                        </a:lnTo>
                        <a:lnTo>
                          <a:pt x="324" y="475"/>
                        </a:lnTo>
                        <a:lnTo>
                          <a:pt x="335" y="472"/>
                        </a:lnTo>
                        <a:lnTo>
                          <a:pt x="347" y="467"/>
                        </a:lnTo>
                        <a:lnTo>
                          <a:pt x="359" y="463"/>
                        </a:lnTo>
                        <a:lnTo>
                          <a:pt x="372" y="459"/>
                        </a:lnTo>
                        <a:lnTo>
                          <a:pt x="382" y="453"/>
                        </a:lnTo>
                        <a:lnTo>
                          <a:pt x="395" y="449"/>
                        </a:lnTo>
                        <a:lnTo>
                          <a:pt x="405" y="444"/>
                        </a:lnTo>
                        <a:lnTo>
                          <a:pt x="418" y="440"/>
                        </a:lnTo>
                        <a:lnTo>
                          <a:pt x="430" y="435"/>
                        </a:lnTo>
                        <a:lnTo>
                          <a:pt x="442" y="431"/>
                        </a:lnTo>
                        <a:lnTo>
                          <a:pt x="453" y="427"/>
                        </a:lnTo>
                        <a:lnTo>
                          <a:pt x="465" y="424"/>
                        </a:lnTo>
                        <a:lnTo>
                          <a:pt x="477" y="419"/>
                        </a:lnTo>
                        <a:lnTo>
                          <a:pt x="488" y="417"/>
                        </a:lnTo>
                        <a:lnTo>
                          <a:pt x="500" y="414"/>
                        </a:lnTo>
                        <a:lnTo>
                          <a:pt x="513" y="412"/>
                        </a:lnTo>
                        <a:lnTo>
                          <a:pt x="525" y="411"/>
                        </a:lnTo>
                        <a:lnTo>
                          <a:pt x="538" y="409"/>
                        </a:lnTo>
                        <a:lnTo>
                          <a:pt x="549" y="408"/>
                        </a:lnTo>
                        <a:lnTo>
                          <a:pt x="562" y="408"/>
                        </a:lnTo>
                        <a:lnTo>
                          <a:pt x="576" y="409"/>
                        </a:lnTo>
                        <a:lnTo>
                          <a:pt x="589" y="411"/>
                        </a:lnTo>
                        <a:lnTo>
                          <a:pt x="602" y="412"/>
                        </a:lnTo>
                        <a:lnTo>
                          <a:pt x="608" y="406"/>
                        </a:lnTo>
                        <a:lnTo>
                          <a:pt x="615" y="400"/>
                        </a:lnTo>
                        <a:lnTo>
                          <a:pt x="624" y="398"/>
                        </a:lnTo>
                        <a:lnTo>
                          <a:pt x="634" y="396"/>
                        </a:lnTo>
                        <a:lnTo>
                          <a:pt x="644" y="395"/>
                        </a:lnTo>
                        <a:lnTo>
                          <a:pt x="653" y="395"/>
                        </a:lnTo>
                        <a:lnTo>
                          <a:pt x="663" y="395"/>
                        </a:lnTo>
                        <a:lnTo>
                          <a:pt x="672" y="395"/>
                        </a:lnTo>
                        <a:lnTo>
                          <a:pt x="681" y="393"/>
                        </a:lnTo>
                        <a:lnTo>
                          <a:pt x="688" y="393"/>
                        </a:lnTo>
                        <a:lnTo>
                          <a:pt x="694" y="390"/>
                        </a:lnTo>
                        <a:lnTo>
                          <a:pt x="697" y="386"/>
                        </a:lnTo>
                        <a:lnTo>
                          <a:pt x="698" y="380"/>
                        </a:lnTo>
                        <a:lnTo>
                          <a:pt x="697" y="371"/>
                        </a:lnTo>
                        <a:lnTo>
                          <a:pt x="692" y="361"/>
                        </a:lnTo>
                        <a:lnTo>
                          <a:pt x="685" y="348"/>
                        </a:lnTo>
                        <a:lnTo>
                          <a:pt x="685" y="332"/>
                        </a:lnTo>
                        <a:lnTo>
                          <a:pt x="685" y="317"/>
                        </a:lnTo>
                        <a:lnTo>
                          <a:pt x="682" y="303"/>
                        </a:lnTo>
                        <a:lnTo>
                          <a:pt x="681" y="288"/>
                        </a:lnTo>
                        <a:lnTo>
                          <a:pt x="678" y="275"/>
                        </a:lnTo>
                        <a:lnTo>
                          <a:pt x="675" y="261"/>
                        </a:lnTo>
                        <a:lnTo>
                          <a:pt x="672" y="248"/>
                        </a:lnTo>
                        <a:lnTo>
                          <a:pt x="666" y="236"/>
                        </a:lnTo>
                        <a:lnTo>
                          <a:pt x="662" y="223"/>
                        </a:lnTo>
                        <a:lnTo>
                          <a:pt x="657" y="210"/>
                        </a:lnTo>
                        <a:lnTo>
                          <a:pt x="650" y="198"/>
                        </a:lnTo>
                        <a:lnTo>
                          <a:pt x="644" y="186"/>
                        </a:lnTo>
                        <a:lnTo>
                          <a:pt x="637" y="175"/>
                        </a:lnTo>
                        <a:lnTo>
                          <a:pt x="630" y="163"/>
                        </a:lnTo>
                        <a:lnTo>
                          <a:pt x="622" y="151"/>
                        </a:lnTo>
                        <a:lnTo>
                          <a:pt x="615" y="141"/>
                        </a:lnTo>
                        <a:lnTo>
                          <a:pt x="606" y="131"/>
                        </a:lnTo>
                        <a:lnTo>
                          <a:pt x="597" y="121"/>
                        </a:lnTo>
                        <a:lnTo>
                          <a:pt x="587" y="111"/>
                        </a:lnTo>
                        <a:lnTo>
                          <a:pt x="579" y="100"/>
                        </a:lnTo>
                        <a:lnTo>
                          <a:pt x="568" y="90"/>
                        </a:lnTo>
                        <a:lnTo>
                          <a:pt x="558" y="81"/>
                        </a:lnTo>
                        <a:lnTo>
                          <a:pt x="548" y="73"/>
                        </a:lnTo>
                        <a:lnTo>
                          <a:pt x="536" y="64"/>
                        </a:lnTo>
                        <a:lnTo>
                          <a:pt x="526" y="55"/>
                        </a:lnTo>
                        <a:lnTo>
                          <a:pt x="514" y="47"/>
                        </a:lnTo>
                        <a:lnTo>
                          <a:pt x="503" y="38"/>
                        </a:lnTo>
                        <a:lnTo>
                          <a:pt x="491" y="31"/>
                        </a:lnTo>
                        <a:lnTo>
                          <a:pt x="478" y="22"/>
                        </a:lnTo>
                        <a:lnTo>
                          <a:pt x="466" y="14"/>
                        </a:lnTo>
                        <a:lnTo>
                          <a:pt x="453" y="7"/>
                        </a:lnTo>
                        <a:lnTo>
                          <a:pt x="442" y="0"/>
                        </a:lnTo>
                        <a:lnTo>
                          <a:pt x="309" y="0"/>
                        </a:lnTo>
                        <a:lnTo>
                          <a:pt x="309" y="3"/>
                        </a:lnTo>
                        <a:lnTo>
                          <a:pt x="310" y="6"/>
                        </a:lnTo>
                        <a:lnTo>
                          <a:pt x="312" y="9"/>
                        </a:lnTo>
                        <a:lnTo>
                          <a:pt x="312" y="12"/>
                        </a:lnTo>
                        <a:lnTo>
                          <a:pt x="313" y="14"/>
                        </a:lnTo>
                        <a:lnTo>
                          <a:pt x="315" y="17"/>
                        </a:lnTo>
                        <a:lnTo>
                          <a:pt x="315" y="20"/>
                        </a:lnTo>
                        <a:lnTo>
                          <a:pt x="316" y="23"/>
                        </a:lnTo>
                        <a:lnTo>
                          <a:pt x="312" y="20"/>
                        </a:lnTo>
                        <a:lnTo>
                          <a:pt x="308" y="17"/>
                        </a:lnTo>
                        <a:lnTo>
                          <a:pt x="303" y="14"/>
                        </a:lnTo>
                        <a:lnTo>
                          <a:pt x="299" y="12"/>
                        </a:lnTo>
                        <a:lnTo>
                          <a:pt x="294" y="9"/>
                        </a:lnTo>
                        <a:lnTo>
                          <a:pt x="291" y="6"/>
                        </a:lnTo>
                        <a:lnTo>
                          <a:pt x="287" y="3"/>
                        </a:lnTo>
                        <a:lnTo>
                          <a:pt x="284" y="0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49" name=""/>
                  <p:cNvSpPr/>
                  <p:nvPr/>
                </p:nvSpPr>
                <p:spPr>
                  <a:xfrm flipH="1">
                    <a:off x="4498560" y="5181120"/>
                    <a:ext cx="5040" cy="97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188">
                        <a:moveTo>
                          <a:pt x="88" y="188"/>
                        </a:moveTo>
                        <a:lnTo>
                          <a:pt x="82" y="179"/>
                        </a:lnTo>
                        <a:lnTo>
                          <a:pt x="76" y="169"/>
                        </a:lnTo>
                        <a:lnTo>
                          <a:pt x="72" y="159"/>
                        </a:lnTo>
                        <a:lnTo>
                          <a:pt x="66" y="148"/>
                        </a:lnTo>
                        <a:lnTo>
                          <a:pt x="60" y="137"/>
                        </a:lnTo>
                        <a:lnTo>
                          <a:pt x="54" y="126"/>
                        </a:lnTo>
                        <a:lnTo>
                          <a:pt x="49" y="115"/>
                        </a:lnTo>
                        <a:lnTo>
                          <a:pt x="43" y="103"/>
                        </a:lnTo>
                        <a:lnTo>
                          <a:pt x="38" y="92"/>
                        </a:lnTo>
                        <a:lnTo>
                          <a:pt x="33" y="80"/>
                        </a:lnTo>
                        <a:lnTo>
                          <a:pt x="27" y="67"/>
                        </a:lnTo>
                        <a:lnTo>
                          <a:pt x="21" y="55"/>
                        </a:lnTo>
                        <a:lnTo>
                          <a:pt x="16" y="42"/>
                        </a:lnTo>
                        <a:lnTo>
                          <a:pt x="11" y="27"/>
                        </a:lnTo>
                        <a:lnTo>
                          <a:pt x="5" y="14"/>
                        </a:lnTo>
                        <a:lnTo>
                          <a:pt x="0" y="0"/>
                        </a:lnTo>
                        <a:lnTo>
                          <a:pt x="2" y="8"/>
                        </a:lnTo>
                        <a:lnTo>
                          <a:pt x="5" y="19"/>
                        </a:lnTo>
                        <a:lnTo>
                          <a:pt x="8" y="29"/>
                        </a:lnTo>
                        <a:lnTo>
                          <a:pt x="9" y="39"/>
                        </a:lnTo>
                        <a:lnTo>
                          <a:pt x="12" y="49"/>
                        </a:lnTo>
                        <a:lnTo>
                          <a:pt x="15" y="59"/>
                        </a:lnTo>
                        <a:lnTo>
                          <a:pt x="18" y="71"/>
                        </a:lnTo>
                        <a:lnTo>
                          <a:pt x="22" y="83"/>
                        </a:lnTo>
                        <a:lnTo>
                          <a:pt x="25" y="96"/>
                        </a:lnTo>
                        <a:lnTo>
                          <a:pt x="30" y="108"/>
                        </a:lnTo>
                        <a:lnTo>
                          <a:pt x="33" y="121"/>
                        </a:lnTo>
                        <a:lnTo>
                          <a:pt x="37" y="134"/>
                        </a:lnTo>
                        <a:lnTo>
                          <a:pt x="43" y="147"/>
                        </a:lnTo>
                        <a:lnTo>
                          <a:pt x="47" y="160"/>
                        </a:lnTo>
                        <a:lnTo>
                          <a:pt x="53" y="175"/>
                        </a:lnTo>
                        <a:lnTo>
                          <a:pt x="59" y="188"/>
                        </a:lnTo>
                        <a:lnTo>
                          <a:pt x="88" y="1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080" bIns="-37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50" name=""/>
                  <p:cNvSpPr/>
                  <p:nvPr/>
                </p:nvSpPr>
                <p:spPr>
                  <a:xfrm flipH="1">
                    <a:off x="4488840" y="5188320"/>
                    <a:ext cx="72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48">
                        <a:moveTo>
                          <a:pt x="19" y="48"/>
                        </a:moveTo>
                        <a:lnTo>
                          <a:pt x="16" y="42"/>
                        </a:lnTo>
                        <a:lnTo>
                          <a:pt x="13" y="36"/>
                        </a:lnTo>
                        <a:lnTo>
                          <a:pt x="10" y="30"/>
                        </a:lnTo>
                        <a:lnTo>
                          <a:pt x="8" y="23"/>
                        </a:lnTo>
                        <a:lnTo>
                          <a:pt x="6" y="19"/>
                        </a:lnTo>
                        <a:lnTo>
                          <a:pt x="3" y="11"/>
                        </a:lnTo>
                        <a:lnTo>
                          <a:pt x="1" y="5"/>
                        </a:lnTo>
                        <a:lnTo>
                          <a:pt x="0" y="0"/>
                        </a:lnTo>
                        <a:lnTo>
                          <a:pt x="1" y="4"/>
                        </a:lnTo>
                        <a:lnTo>
                          <a:pt x="1" y="8"/>
                        </a:lnTo>
                        <a:lnTo>
                          <a:pt x="1" y="14"/>
                        </a:lnTo>
                        <a:lnTo>
                          <a:pt x="1" y="20"/>
                        </a:lnTo>
                        <a:lnTo>
                          <a:pt x="1" y="26"/>
                        </a:lnTo>
                        <a:lnTo>
                          <a:pt x="3" y="33"/>
                        </a:lnTo>
                        <a:lnTo>
                          <a:pt x="3" y="40"/>
                        </a:lnTo>
                        <a:lnTo>
                          <a:pt x="4" y="48"/>
                        </a:lnTo>
                        <a:lnTo>
                          <a:pt x="19" y="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51" name=""/>
                  <p:cNvSpPr/>
                  <p:nvPr/>
                </p:nvSpPr>
                <p:spPr>
                  <a:xfrm flipH="1">
                    <a:off x="4354200" y="5156640"/>
                    <a:ext cx="116280" cy="33840"/>
                  </a:xfrm>
                  <a:custGeom>
                    <a:avLst/>
                    <a:gdLst/>
                    <a:ahLst/>
                    <a:rect l="l" t="t" r="r" b="b"/>
                    <a:pathLst>
                      <a:path w="2024" h="644">
                        <a:moveTo>
                          <a:pt x="2024" y="644"/>
                        </a:moveTo>
                        <a:lnTo>
                          <a:pt x="2020" y="639"/>
                        </a:lnTo>
                        <a:lnTo>
                          <a:pt x="2017" y="633"/>
                        </a:lnTo>
                        <a:lnTo>
                          <a:pt x="2014" y="629"/>
                        </a:lnTo>
                        <a:lnTo>
                          <a:pt x="2012" y="622"/>
                        </a:lnTo>
                        <a:lnTo>
                          <a:pt x="2011" y="616"/>
                        </a:lnTo>
                        <a:lnTo>
                          <a:pt x="2009" y="609"/>
                        </a:lnTo>
                        <a:lnTo>
                          <a:pt x="2008" y="603"/>
                        </a:lnTo>
                        <a:lnTo>
                          <a:pt x="2006" y="596"/>
                        </a:lnTo>
                        <a:lnTo>
                          <a:pt x="2006" y="590"/>
                        </a:lnTo>
                        <a:lnTo>
                          <a:pt x="2005" y="582"/>
                        </a:lnTo>
                        <a:lnTo>
                          <a:pt x="2004" y="577"/>
                        </a:lnTo>
                        <a:lnTo>
                          <a:pt x="2001" y="569"/>
                        </a:lnTo>
                        <a:lnTo>
                          <a:pt x="1998" y="564"/>
                        </a:lnTo>
                        <a:lnTo>
                          <a:pt x="1995" y="558"/>
                        </a:lnTo>
                        <a:lnTo>
                          <a:pt x="1992" y="552"/>
                        </a:lnTo>
                        <a:lnTo>
                          <a:pt x="1987" y="548"/>
                        </a:lnTo>
                        <a:lnTo>
                          <a:pt x="1885" y="622"/>
                        </a:lnTo>
                        <a:lnTo>
                          <a:pt x="1872" y="617"/>
                        </a:lnTo>
                        <a:lnTo>
                          <a:pt x="1864" y="613"/>
                        </a:lnTo>
                        <a:lnTo>
                          <a:pt x="1858" y="607"/>
                        </a:lnTo>
                        <a:lnTo>
                          <a:pt x="1853" y="600"/>
                        </a:lnTo>
                        <a:lnTo>
                          <a:pt x="1852" y="591"/>
                        </a:lnTo>
                        <a:lnTo>
                          <a:pt x="1852" y="584"/>
                        </a:lnTo>
                        <a:lnTo>
                          <a:pt x="1853" y="575"/>
                        </a:lnTo>
                        <a:lnTo>
                          <a:pt x="1855" y="566"/>
                        </a:lnTo>
                        <a:lnTo>
                          <a:pt x="1856" y="558"/>
                        </a:lnTo>
                        <a:lnTo>
                          <a:pt x="1856" y="549"/>
                        </a:lnTo>
                        <a:lnTo>
                          <a:pt x="1856" y="542"/>
                        </a:lnTo>
                        <a:lnTo>
                          <a:pt x="1853" y="534"/>
                        </a:lnTo>
                        <a:lnTo>
                          <a:pt x="1851" y="529"/>
                        </a:lnTo>
                        <a:lnTo>
                          <a:pt x="1843" y="524"/>
                        </a:lnTo>
                        <a:lnTo>
                          <a:pt x="1833" y="521"/>
                        </a:lnTo>
                        <a:lnTo>
                          <a:pt x="1820" y="520"/>
                        </a:lnTo>
                        <a:lnTo>
                          <a:pt x="1821" y="507"/>
                        </a:lnTo>
                        <a:lnTo>
                          <a:pt x="1823" y="494"/>
                        </a:lnTo>
                        <a:lnTo>
                          <a:pt x="1827" y="481"/>
                        </a:lnTo>
                        <a:lnTo>
                          <a:pt x="1832" y="466"/>
                        </a:lnTo>
                        <a:lnTo>
                          <a:pt x="1836" y="451"/>
                        </a:lnTo>
                        <a:lnTo>
                          <a:pt x="1842" y="438"/>
                        </a:lnTo>
                        <a:lnTo>
                          <a:pt x="1849" y="424"/>
                        </a:lnTo>
                        <a:lnTo>
                          <a:pt x="1855" y="409"/>
                        </a:lnTo>
                        <a:lnTo>
                          <a:pt x="1862" y="395"/>
                        </a:lnTo>
                        <a:lnTo>
                          <a:pt x="1869" y="380"/>
                        </a:lnTo>
                        <a:lnTo>
                          <a:pt x="1878" y="365"/>
                        </a:lnTo>
                        <a:lnTo>
                          <a:pt x="1885" y="351"/>
                        </a:lnTo>
                        <a:lnTo>
                          <a:pt x="1893" y="338"/>
                        </a:lnTo>
                        <a:lnTo>
                          <a:pt x="1900" y="325"/>
                        </a:lnTo>
                        <a:lnTo>
                          <a:pt x="1907" y="312"/>
                        </a:lnTo>
                        <a:lnTo>
                          <a:pt x="1915" y="300"/>
                        </a:lnTo>
                        <a:lnTo>
                          <a:pt x="1912" y="301"/>
                        </a:lnTo>
                        <a:lnTo>
                          <a:pt x="1906" y="307"/>
                        </a:lnTo>
                        <a:lnTo>
                          <a:pt x="1897" y="314"/>
                        </a:lnTo>
                        <a:lnTo>
                          <a:pt x="1885" y="323"/>
                        </a:lnTo>
                        <a:lnTo>
                          <a:pt x="1872" y="330"/>
                        </a:lnTo>
                        <a:lnTo>
                          <a:pt x="1861" y="339"/>
                        </a:lnTo>
                        <a:lnTo>
                          <a:pt x="1849" y="345"/>
                        </a:lnTo>
                        <a:lnTo>
                          <a:pt x="1840" y="348"/>
                        </a:lnTo>
                        <a:lnTo>
                          <a:pt x="1830" y="364"/>
                        </a:lnTo>
                        <a:lnTo>
                          <a:pt x="1820" y="380"/>
                        </a:lnTo>
                        <a:lnTo>
                          <a:pt x="1810" y="395"/>
                        </a:lnTo>
                        <a:lnTo>
                          <a:pt x="1801" y="409"/>
                        </a:lnTo>
                        <a:lnTo>
                          <a:pt x="1792" y="424"/>
                        </a:lnTo>
                        <a:lnTo>
                          <a:pt x="1784" y="438"/>
                        </a:lnTo>
                        <a:lnTo>
                          <a:pt x="1773" y="451"/>
                        </a:lnTo>
                        <a:lnTo>
                          <a:pt x="1766" y="464"/>
                        </a:lnTo>
                        <a:lnTo>
                          <a:pt x="1757" y="479"/>
                        </a:lnTo>
                        <a:lnTo>
                          <a:pt x="1749" y="492"/>
                        </a:lnTo>
                        <a:lnTo>
                          <a:pt x="1741" y="507"/>
                        </a:lnTo>
                        <a:lnTo>
                          <a:pt x="1733" y="521"/>
                        </a:lnTo>
                        <a:lnTo>
                          <a:pt x="1725" y="534"/>
                        </a:lnTo>
                        <a:lnTo>
                          <a:pt x="1716" y="550"/>
                        </a:lnTo>
                        <a:lnTo>
                          <a:pt x="1708" y="565"/>
                        </a:lnTo>
                        <a:lnTo>
                          <a:pt x="1699" y="581"/>
                        </a:lnTo>
                        <a:lnTo>
                          <a:pt x="1699" y="580"/>
                        </a:lnTo>
                        <a:lnTo>
                          <a:pt x="1698" y="574"/>
                        </a:lnTo>
                        <a:lnTo>
                          <a:pt x="1695" y="568"/>
                        </a:lnTo>
                        <a:lnTo>
                          <a:pt x="1692" y="559"/>
                        </a:lnTo>
                        <a:lnTo>
                          <a:pt x="1689" y="550"/>
                        </a:lnTo>
                        <a:lnTo>
                          <a:pt x="1684" y="542"/>
                        </a:lnTo>
                        <a:lnTo>
                          <a:pt x="1680" y="534"/>
                        </a:lnTo>
                        <a:lnTo>
                          <a:pt x="1674" y="530"/>
                        </a:lnTo>
                        <a:lnTo>
                          <a:pt x="1679" y="524"/>
                        </a:lnTo>
                        <a:lnTo>
                          <a:pt x="1683" y="518"/>
                        </a:lnTo>
                        <a:lnTo>
                          <a:pt x="1687" y="513"/>
                        </a:lnTo>
                        <a:lnTo>
                          <a:pt x="1692" y="505"/>
                        </a:lnTo>
                        <a:lnTo>
                          <a:pt x="1698" y="498"/>
                        </a:lnTo>
                        <a:lnTo>
                          <a:pt x="1703" y="489"/>
                        </a:lnTo>
                        <a:lnTo>
                          <a:pt x="1711" y="481"/>
                        </a:lnTo>
                        <a:lnTo>
                          <a:pt x="1716" y="470"/>
                        </a:lnTo>
                        <a:lnTo>
                          <a:pt x="1724" y="462"/>
                        </a:lnTo>
                        <a:lnTo>
                          <a:pt x="1733" y="450"/>
                        </a:lnTo>
                        <a:lnTo>
                          <a:pt x="1740" y="440"/>
                        </a:lnTo>
                        <a:lnTo>
                          <a:pt x="1749" y="428"/>
                        </a:lnTo>
                        <a:lnTo>
                          <a:pt x="1756" y="418"/>
                        </a:lnTo>
                        <a:lnTo>
                          <a:pt x="1765" y="406"/>
                        </a:lnTo>
                        <a:lnTo>
                          <a:pt x="1775" y="393"/>
                        </a:lnTo>
                        <a:lnTo>
                          <a:pt x="1784" y="381"/>
                        </a:lnTo>
                        <a:lnTo>
                          <a:pt x="1794" y="368"/>
                        </a:lnTo>
                        <a:lnTo>
                          <a:pt x="1802" y="355"/>
                        </a:lnTo>
                        <a:lnTo>
                          <a:pt x="1813" y="342"/>
                        </a:lnTo>
                        <a:lnTo>
                          <a:pt x="1823" y="329"/>
                        </a:lnTo>
                        <a:lnTo>
                          <a:pt x="1835" y="316"/>
                        </a:lnTo>
                        <a:lnTo>
                          <a:pt x="1845" y="301"/>
                        </a:lnTo>
                        <a:lnTo>
                          <a:pt x="1855" y="288"/>
                        </a:lnTo>
                        <a:lnTo>
                          <a:pt x="1865" y="275"/>
                        </a:lnTo>
                        <a:lnTo>
                          <a:pt x="1877" y="261"/>
                        </a:lnTo>
                        <a:lnTo>
                          <a:pt x="1887" y="247"/>
                        </a:lnTo>
                        <a:lnTo>
                          <a:pt x="1897" y="233"/>
                        </a:lnTo>
                        <a:lnTo>
                          <a:pt x="1909" y="220"/>
                        </a:lnTo>
                        <a:lnTo>
                          <a:pt x="1919" y="207"/>
                        </a:lnTo>
                        <a:lnTo>
                          <a:pt x="1931" y="192"/>
                        </a:lnTo>
                        <a:lnTo>
                          <a:pt x="1941" y="179"/>
                        </a:lnTo>
                        <a:lnTo>
                          <a:pt x="1953" y="166"/>
                        </a:lnTo>
                        <a:lnTo>
                          <a:pt x="1951" y="167"/>
                        </a:lnTo>
                        <a:lnTo>
                          <a:pt x="1947" y="170"/>
                        </a:lnTo>
                        <a:lnTo>
                          <a:pt x="1941" y="176"/>
                        </a:lnTo>
                        <a:lnTo>
                          <a:pt x="1934" y="185"/>
                        </a:lnTo>
                        <a:lnTo>
                          <a:pt x="1923" y="194"/>
                        </a:lnTo>
                        <a:lnTo>
                          <a:pt x="1913" y="205"/>
                        </a:lnTo>
                        <a:lnTo>
                          <a:pt x="1900" y="217"/>
                        </a:lnTo>
                        <a:lnTo>
                          <a:pt x="1887" y="230"/>
                        </a:lnTo>
                        <a:lnTo>
                          <a:pt x="1872" y="243"/>
                        </a:lnTo>
                        <a:lnTo>
                          <a:pt x="1858" y="258"/>
                        </a:lnTo>
                        <a:lnTo>
                          <a:pt x="1843" y="271"/>
                        </a:lnTo>
                        <a:lnTo>
                          <a:pt x="1827" y="285"/>
                        </a:lnTo>
                        <a:lnTo>
                          <a:pt x="1813" y="300"/>
                        </a:lnTo>
                        <a:lnTo>
                          <a:pt x="1798" y="313"/>
                        </a:lnTo>
                        <a:lnTo>
                          <a:pt x="1784" y="325"/>
                        </a:lnTo>
                        <a:lnTo>
                          <a:pt x="1769" y="336"/>
                        </a:lnTo>
                        <a:lnTo>
                          <a:pt x="1614" y="482"/>
                        </a:lnTo>
                        <a:lnTo>
                          <a:pt x="1606" y="473"/>
                        </a:lnTo>
                        <a:lnTo>
                          <a:pt x="1604" y="463"/>
                        </a:lnTo>
                        <a:lnTo>
                          <a:pt x="1604" y="456"/>
                        </a:lnTo>
                        <a:lnTo>
                          <a:pt x="1604" y="447"/>
                        </a:lnTo>
                        <a:lnTo>
                          <a:pt x="1607" y="440"/>
                        </a:lnTo>
                        <a:lnTo>
                          <a:pt x="1610" y="432"/>
                        </a:lnTo>
                        <a:lnTo>
                          <a:pt x="1613" y="425"/>
                        </a:lnTo>
                        <a:lnTo>
                          <a:pt x="1617" y="419"/>
                        </a:lnTo>
                        <a:lnTo>
                          <a:pt x="1622" y="414"/>
                        </a:lnTo>
                        <a:lnTo>
                          <a:pt x="1628" y="408"/>
                        </a:lnTo>
                        <a:lnTo>
                          <a:pt x="1633" y="402"/>
                        </a:lnTo>
                        <a:lnTo>
                          <a:pt x="1639" y="397"/>
                        </a:lnTo>
                        <a:lnTo>
                          <a:pt x="1645" y="392"/>
                        </a:lnTo>
                        <a:lnTo>
                          <a:pt x="1651" y="387"/>
                        </a:lnTo>
                        <a:lnTo>
                          <a:pt x="1658" y="381"/>
                        </a:lnTo>
                        <a:lnTo>
                          <a:pt x="1664" y="376"/>
                        </a:lnTo>
                        <a:lnTo>
                          <a:pt x="1670" y="371"/>
                        </a:lnTo>
                        <a:lnTo>
                          <a:pt x="1680" y="357"/>
                        </a:lnTo>
                        <a:lnTo>
                          <a:pt x="1690" y="341"/>
                        </a:lnTo>
                        <a:lnTo>
                          <a:pt x="1700" y="326"/>
                        </a:lnTo>
                        <a:lnTo>
                          <a:pt x="1711" y="310"/>
                        </a:lnTo>
                        <a:lnTo>
                          <a:pt x="1721" y="294"/>
                        </a:lnTo>
                        <a:lnTo>
                          <a:pt x="1731" y="278"/>
                        </a:lnTo>
                        <a:lnTo>
                          <a:pt x="1740" y="261"/>
                        </a:lnTo>
                        <a:lnTo>
                          <a:pt x="1749" y="245"/>
                        </a:lnTo>
                        <a:lnTo>
                          <a:pt x="1756" y="227"/>
                        </a:lnTo>
                        <a:lnTo>
                          <a:pt x="1762" y="211"/>
                        </a:lnTo>
                        <a:lnTo>
                          <a:pt x="1765" y="194"/>
                        </a:lnTo>
                        <a:lnTo>
                          <a:pt x="1766" y="176"/>
                        </a:lnTo>
                        <a:lnTo>
                          <a:pt x="1765" y="160"/>
                        </a:lnTo>
                        <a:lnTo>
                          <a:pt x="1762" y="143"/>
                        </a:lnTo>
                        <a:lnTo>
                          <a:pt x="1754" y="127"/>
                        </a:lnTo>
                        <a:lnTo>
                          <a:pt x="1744" y="111"/>
                        </a:lnTo>
                        <a:lnTo>
                          <a:pt x="1708" y="240"/>
                        </a:lnTo>
                        <a:lnTo>
                          <a:pt x="1696" y="261"/>
                        </a:lnTo>
                        <a:lnTo>
                          <a:pt x="1683" y="280"/>
                        </a:lnTo>
                        <a:lnTo>
                          <a:pt x="1668" y="300"/>
                        </a:lnTo>
                        <a:lnTo>
                          <a:pt x="1654" y="319"/>
                        </a:lnTo>
                        <a:lnTo>
                          <a:pt x="1638" y="338"/>
                        </a:lnTo>
                        <a:lnTo>
                          <a:pt x="1622" y="355"/>
                        </a:lnTo>
                        <a:lnTo>
                          <a:pt x="1603" y="373"/>
                        </a:lnTo>
                        <a:lnTo>
                          <a:pt x="1585" y="389"/>
                        </a:lnTo>
                        <a:lnTo>
                          <a:pt x="1566" y="403"/>
                        </a:lnTo>
                        <a:lnTo>
                          <a:pt x="1546" y="416"/>
                        </a:lnTo>
                        <a:lnTo>
                          <a:pt x="1526" y="428"/>
                        </a:lnTo>
                        <a:lnTo>
                          <a:pt x="1505" y="438"/>
                        </a:lnTo>
                        <a:lnTo>
                          <a:pt x="1483" y="446"/>
                        </a:lnTo>
                        <a:lnTo>
                          <a:pt x="1462" y="451"/>
                        </a:lnTo>
                        <a:lnTo>
                          <a:pt x="1440" y="454"/>
                        </a:lnTo>
                        <a:lnTo>
                          <a:pt x="1418" y="454"/>
                        </a:lnTo>
                        <a:lnTo>
                          <a:pt x="1418" y="447"/>
                        </a:lnTo>
                        <a:lnTo>
                          <a:pt x="1418" y="440"/>
                        </a:lnTo>
                        <a:lnTo>
                          <a:pt x="1421" y="432"/>
                        </a:lnTo>
                        <a:lnTo>
                          <a:pt x="1422" y="427"/>
                        </a:lnTo>
                        <a:lnTo>
                          <a:pt x="1427" y="422"/>
                        </a:lnTo>
                        <a:lnTo>
                          <a:pt x="1431" y="418"/>
                        </a:lnTo>
                        <a:lnTo>
                          <a:pt x="1435" y="414"/>
                        </a:lnTo>
                        <a:lnTo>
                          <a:pt x="1440" y="409"/>
                        </a:lnTo>
                        <a:lnTo>
                          <a:pt x="1445" y="405"/>
                        </a:lnTo>
                        <a:lnTo>
                          <a:pt x="1450" y="402"/>
                        </a:lnTo>
                        <a:lnTo>
                          <a:pt x="1456" y="397"/>
                        </a:lnTo>
                        <a:lnTo>
                          <a:pt x="1460" y="393"/>
                        </a:lnTo>
                        <a:lnTo>
                          <a:pt x="1464" y="389"/>
                        </a:lnTo>
                        <a:lnTo>
                          <a:pt x="1469" y="383"/>
                        </a:lnTo>
                        <a:lnTo>
                          <a:pt x="1472" y="377"/>
                        </a:lnTo>
                        <a:lnTo>
                          <a:pt x="1475" y="371"/>
                        </a:lnTo>
                        <a:lnTo>
                          <a:pt x="1473" y="368"/>
                        </a:lnTo>
                        <a:lnTo>
                          <a:pt x="1470" y="367"/>
                        </a:lnTo>
                        <a:lnTo>
                          <a:pt x="1469" y="365"/>
                        </a:lnTo>
                        <a:lnTo>
                          <a:pt x="1466" y="363"/>
                        </a:lnTo>
                        <a:lnTo>
                          <a:pt x="1464" y="361"/>
                        </a:lnTo>
                        <a:lnTo>
                          <a:pt x="1462" y="361"/>
                        </a:lnTo>
                        <a:lnTo>
                          <a:pt x="1459" y="361"/>
                        </a:lnTo>
                        <a:lnTo>
                          <a:pt x="1456" y="361"/>
                        </a:lnTo>
                        <a:lnTo>
                          <a:pt x="1456" y="259"/>
                        </a:lnTo>
                        <a:lnTo>
                          <a:pt x="1447" y="259"/>
                        </a:lnTo>
                        <a:lnTo>
                          <a:pt x="1443" y="266"/>
                        </a:lnTo>
                        <a:lnTo>
                          <a:pt x="1440" y="274"/>
                        </a:lnTo>
                        <a:lnTo>
                          <a:pt x="1435" y="281"/>
                        </a:lnTo>
                        <a:lnTo>
                          <a:pt x="1432" y="288"/>
                        </a:lnTo>
                        <a:lnTo>
                          <a:pt x="1429" y="297"/>
                        </a:lnTo>
                        <a:lnTo>
                          <a:pt x="1427" y="304"/>
                        </a:lnTo>
                        <a:lnTo>
                          <a:pt x="1422" y="313"/>
                        </a:lnTo>
                        <a:lnTo>
                          <a:pt x="1421" y="320"/>
                        </a:lnTo>
                        <a:lnTo>
                          <a:pt x="1418" y="328"/>
                        </a:lnTo>
                        <a:lnTo>
                          <a:pt x="1413" y="336"/>
                        </a:lnTo>
                        <a:lnTo>
                          <a:pt x="1411" y="344"/>
                        </a:lnTo>
                        <a:lnTo>
                          <a:pt x="1408" y="351"/>
                        </a:lnTo>
                        <a:lnTo>
                          <a:pt x="1403" y="358"/>
                        </a:lnTo>
                        <a:lnTo>
                          <a:pt x="1400" y="365"/>
                        </a:lnTo>
                        <a:lnTo>
                          <a:pt x="1396" y="373"/>
                        </a:lnTo>
                        <a:lnTo>
                          <a:pt x="1392" y="380"/>
                        </a:lnTo>
                        <a:lnTo>
                          <a:pt x="1374" y="386"/>
                        </a:lnTo>
                        <a:lnTo>
                          <a:pt x="1357" y="389"/>
                        </a:lnTo>
                        <a:lnTo>
                          <a:pt x="1339" y="390"/>
                        </a:lnTo>
                        <a:lnTo>
                          <a:pt x="1322" y="389"/>
                        </a:lnTo>
                        <a:lnTo>
                          <a:pt x="1304" y="386"/>
                        </a:lnTo>
                        <a:lnTo>
                          <a:pt x="1287" y="380"/>
                        </a:lnTo>
                        <a:lnTo>
                          <a:pt x="1269" y="376"/>
                        </a:lnTo>
                        <a:lnTo>
                          <a:pt x="1252" y="370"/>
                        </a:lnTo>
                        <a:lnTo>
                          <a:pt x="1236" y="365"/>
                        </a:lnTo>
                        <a:lnTo>
                          <a:pt x="1218" y="360"/>
                        </a:lnTo>
                        <a:lnTo>
                          <a:pt x="1202" y="357"/>
                        </a:lnTo>
                        <a:lnTo>
                          <a:pt x="1186" y="355"/>
                        </a:lnTo>
                        <a:lnTo>
                          <a:pt x="1172" y="357"/>
                        </a:lnTo>
                        <a:lnTo>
                          <a:pt x="1157" y="360"/>
                        </a:lnTo>
                        <a:lnTo>
                          <a:pt x="1142" y="365"/>
                        </a:lnTo>
                        <a:lnTo>
                          <a:pt x="1129" y="376"/>
                        </a:lnTo>
                        <a:lnTo>
                          <a:pt x="1147" y="384"/>
                        </a:lnTo>
                        <a:lnTo>
                          <a:pt x="1164" y="390"/>
                        </a:lnTo>
                        <a:lnTo>
                          <a:pt x="1182" y="395"/>
                        </a:lnTo>
                        <a:lnTo>
                          <a:pt x="1201" y="397"/>
                        </a:lnTo>
                        <a:lnTo>
                          <a:pt x="1220" y="400"/>
                        </a:lnTo>
                        <a:lnTo>
                          <a:pt x="1239" y="402"/>
                        </a:lnTo>
                        <a:lnTo>
                          <a:pt x="1258" y="403"/>
                        </a:lnTo>
                        <a:lnTo>
                          <a:pt x="1275" y="405"/>
                        </a:lnTo>
                        <a:lnTo>
                          <a:pt x="1294" y="406"/>
                        </a:lnTo>
                        <a:lnTo>
                          <a:pt x="1310" y="409"/>
                        </a:lnTo>
                        <a:lnTo>
                          <a:pt x="1326" y="412"/>
                        </a:lnTo>
                        <a:lnTo>
                          <a:pt x="1341" y="418"/>
                        </a:lnTo>
                        <a:lnTo>
                          <a:pt x="1354" y="425"/>
                        </a:lnTo>
                        <a:lnTo>
                          <a:pt x="1365" y="435"/>
                        </a:lnTo>
                        <a:lnTo>
                          <a:pt x="1374" y="447"/>
                        </a:lnTo>
                        <a:lnTo>
                          <a:pt x="1381" y="463"/>
                        </a:lnTo>
                        <a:lnTo>
                          <a:pt x="1365" y="466"/>
                        </a:lnTo>
                        <a:lnTo>
                          <a:pt x="1348" y="469"/>
                        </a:lnTo>
                        <a:lnTo>
                          <a:pt x="1330" y="470"/>
                        </a:lnTo>
                        <a:lnTo>
                          <a:pt x="1311" y="472"/>
                        </a:lnTo>
                        <a:lnTo>
                          <a:pt x="1292" y="473"/>
                        </a:lnTo>
                        <a:lnTo>
                          <a:pt x="1274" y="473"/>
                        </a:lnTo>
                        <a:lnTo>
                          <a:pt x="1255" y="472"/>
                        </a:lnTo>
                        <a:lnTo>
                          <a:pt x="1234" y="472"/>
                        </a:lnTo>
                        <a:lnTo>
                          <a:pt x="1215" y="469"/>
                        </a:lnTo>
                        <a:lnTo>
                          <a:pt x="1196" y="466"/>
                        </a:lnTo>
                        <a:lnTo>
                          <a:pt x="1177" y="462"/>
                        </a:lnTo>
                        <a:lnTo>
                          <a:pt x="1158" y="457"/>
                        </a:lnTo>
                        <a:lnTo>
                          <a:pt x="1141" y="451"/>
                        </a:lnTo>
                        <a:lnTo>
                          <a:pt x="1123" y="444"/>
                        </a:lnTo>
                        <a:lnTo>
                          <a:pt x="1107" y="435"/>
                        </a:lnTo>
                        <a:lnTo>
                          <a:pt x="1091" y="427"/>
                        </a:lnTo>
                        <a:lnTo>
                          <a:pt x="1089" y="412"/>
                        </a:lnTo>
                        <a:lnTo>
                          <a:pt x="1086" y="400"/>
                        </a:lnTo>
                        <a:lnTo>
                          <a:pt x="1084" y="386"/>
                        </a:lnTo>
                        <a:lnTo>
                          <a:pt x="1083" y="373"/>
                        </a:lnTo>
                        <a:lnTo>
                          <a:pt x="1083" y="358"/>
                        </a:lnTo>
                        <a:lnTo>
                          <a:pt x="1083" y="345"/>
                        </a:lnTo>
                        <a:lnTo>
                          <a:pt x="1084" y="332"/>
                        </a:lnTo>
                        <a:lnTo>
                          <a:pt x="1086" y="317"/>
                        </a:lnTo>
                        <a:lnTo>
                          <a:pt x="1090" y="304"/>
                        </a:lnTo>
                        <a:lnTo>
                          <a:pt x="1093" y="291"/>
                        </a:lnTo>
                        <a:lnTo>
                          <a:pt x="1097" y="280"/>
                        </a:lnTo>
                        <a:lnTo>
                          <a:pt x="1103" y="266"/>
                        </a:lnTo>
                        <a:lnTo>
                          <a:pt x="1107" y="255"/>
                        </a:lnTo>
                        <a:lnTo>
                          <a:pt x="1115" y="243"/>
                        </a:lnTo>
                        <a:lnTo>
                          <a:pt x="1122" y="231"/>
                        </a:lnTo>
                        <a:lnTo>
                          <a:pt x="1129" y="221"/>
                        </a:lnTo>
                        <a:lnTo>
                          <a:pt x="1147" y="220"/>
                        </a:lnTo>
                        <a:lnTo>
                          <a:pt x="1163" y="218"/>
                        </a:lnTo>
                        <a:lnTo>
                          <a:pt x="1179" y="218"/>
                        </a:lnTo>
                        <a:lnTo>
                          <a:pt x="1195" y="217"/>
                        </a:lnTo>
                        <a:lnTo>
                          <a:pt x="1212" y="215"/>
                        </a:lnTo>
                        <a:lnTo>
                          <a:pt x="1230" y="215"/>
                        </a:lnTo>
                        <a:lnTo>
                          <a:pt x="1247" y="214"/>
                        </a:lnTo>
                        <a:lnTo>
                          <a:pt x="1265" y="214"/>
                        </a:lnTo>
                        <a:lnTo>
                          <a:pt x="1282" y="213"/>
                        </a:lnTo>
                        <a:lnTo>
                          <a:pt x="1300" y="213"/>
                        </a:lnTo>
                        <a:lnTo>
                          <a:pt x="1319" y="213"/>
                        </a:lnTo>
                        <a:lnTo>
                          <a:pt x="1336" y="211"/>
                        </a:lnTo>
                        <a:lnTo>
                          <a:pt x="1354" y="211"/>
                        </a:lnTo>
                        <a:lnTo>
                          <a:pt x="1373" y="211"/>
                        </a:lnTo>
                        <a:lnTo>
                          <a:pt x="1390" y="211"/>
                        </a:lnTo>
                        <a:lnTo>
                          <a:pt x="1409" y="211"/>
                        </a:lnTo>
                        <a:lnTo>
                          <a:pt x="1428" y="211"/>
                        </a:lnTo>
                        <a:lnTo>
                          <a:pt x="1445" y="211"/>
                        </a:lnTo>
                        <a:lnTo>
                          <a:pt x="1464" y="211"/>
                        </a:lnTo>
                        <a:lnTo>
                          <a:pt x="1482" y="211"/>
                        </a:lnTo>
                        <a:lnTo>
                          <a:pt x="1499" y="213"/>
                        </a:lnTo>
                        <a:lnTo>
                          <a:pt x="1518" y="213"/>
                        </a:lnTo>
                        <a:lnTo>
                          <a:pt x="1536" y="213"/>
                        </a:lnTo>
                        <a:lnTo>
                          <a:pt x="1553" y="214"/>
                        </a:lnTo>
                        <a:lnTo>
                          <a:pt x="1572" y="214"/>
                        </a:lnTo>
                        <a:lnTo>
                          <a:pt x="1588" y="215"/>
                        </a:lnTo>
                        <a:lnTo>
                          <a:pt x="1606" y="215"/>
                        </a:lnTo>
                        <a:lnTo>
                          <a:pt x="1623" y="217"/>
                        </a:lnTo>
                        <a:lnTo>
                          <a:pt x="1641" y="218"/>
                        </a:lnTo>
                        <a:lnTo>
                          <a:pt x="1657" y="218"/>
                        </a:lnTo>
                        <a:lnTo>
                          <a:pt x="1673" y="220"/>
                        </a:lnTo>
                        <a:lnTo>
                          <a:pt x="1689" y="221"/>
                        </a:lnTo>
                        <a:lnTo>
                          <a:pt x="1689" y="194"/>
                        </a:lnTo>
                        <a:lnTo>
                          <a:pt x="1676" y="185"/>
                        </a:lnTo>
                        <a:lnTo>
                          <a:pt x="1661" y="176"/>
                        </a:lnTo>
                        <a:lnTo>
                          <a:pt x="1647" y="169"/>
                        </a:lnTo>
                        <a:lnTo>
                          <a:pt x="1632" y="163"/>
                        </a:lnTo>
                        <a:lnTo>
                          <a:pt x="1617" y="157"/>
                        </a:lnTo>
                        <a:lnTo>
                          <a:pt x="1601" y="151"/>
                        </a:lnTo>
                        <a:lnTo>
                          <a:pt x="1587" y="147"/>
                        </a:lnTo>
                        <a:lnTo>
                          <a:pt x="1571" y="144"/>
                        </a:lnTo>
                        <a:lnTo>
                          <a:pt x="1553" y="141"/>
                        </a:lnTo>
                        <a:lnTo>
                          <a:pt x="1537" y="138"/>
                        </a:lnTo>
                        <a:lnTo>
                          <a:pt x="1521" y="137"/>
                        </a:lnTo>
                        <a:lnTo>
                          <a:pt x="1504" y="135"/>
                        </a:lnTo>
                        <a:lnTo>
                          <a:pt x="1488" y="134"/>
                        </a:lnTo>
                        <a:lnTo>
                          <a:pt x="1470" y="134"/>
                        </a:lnTo>
                        <a:lnTo>
                          <a:pt x="1453" y="134"/>
                        </a:lnTo>
                        <a:lnTo>
                          <a:pt x="1435" y="134"/>
                        </a:lnTo>
                        <a:lnTo>
                          <a:pt x="1418" y="134"/>
                        </a:lnTo>
                        <a:lnTo>
                          <a:pt x="1400" y="134"/>
                        </a:lnTo>
                        <a:lnTo>
                          <a:pt x="1383" y="135"/>
                        </a:lnTo>
                        <a:lnTo>
                          <a:pt x="1367" y="137"/>
                        </a:lnTo>
                        <a:lnTo>
                          <a:pt x="1348" y="137"/>
                        </a:lnTo>
                        <a:lnTo>
                          <a:pt x="1332" y="138"/>
                        </a:lnTo>
                        <a:lnTo>
                          <a:pt x="1314" y="138"/>
                        </a:lnTo>
                        <a:lnTo>
                          <a:pt x="1297" y="140"/>
                        </a:lnTo>
                        <a:lnTo>
                          <a:pt x="1279" y="140"/>
                        </a:lnTo>
                        <a:lnTo>
                          <a:pt x="1263" y="140"/>
                        </a:lnTo>
                        <a:lnTo>
                          <a:pt x="1246" y="141"/>
                        </a:lnTo>
                        <a:lnTo>
                          <a:pt x="1230" y="141"/>
                        </a:lnTo>
                        <a:lnTo>
                          <a:pt x="1214" y="140"/>
                        </a:lnTo>
                        <a:lnTo>
                          <a:pt x="1198" y="140"/>
                        </a:lnTo>
                        <a:lnTo>
                          <a:pt x="1183" y="138"/>
                        </a:lnTo>
                        <a:lnTo>
                          <a:pt x="1167" y="137"/>
                        </a:lnTo>
                        <a:lnTo>
                          <a:pt x="1164" y="129"/>
                        </a:lnTo>
                        <a:lnTo>
                          <a:pt x="1166" y="121"/>
                        </a:lnTo>
                        <a:lnTo>
                          <a:pt x="1167" y="112"/>
                        </a:lnTo>
                        <a:lnTo>
                          <a:pt x="1170" y="105"/>
                        </a:lnTo>
                        <a:lnTo>
                          <a:pt x="1174" y="97"/>
                        </a:lnTo>
                        <a:lnTo>
                          <a:pt x="1179" y="90"/>
                        </a:lnTo>
                        <a:lnTo>
                          <a:pt x="1185" y="83"/>
                        </a:lnTo>
                        <a:lnTo>
                          <a:pt x="1189" y="76"/>
                        </a:lnTo>
                        <a:lnTo>
                          <a:pt x="1193" y="70"/>
                        </a:lnTo>
                        <a:lnTo>
                          <a:pt x="1198" y="62"/>
                        </a:lnTo>
                        <a:lnTo>
                          <a:pt x="1201" y="55"/>
                        </a:lnTo>
                        <a:lnTo>
                          <a:pt x="1202" y="49"/>
                        </a:lnTo>
                        <a:lnTo>
                          <a:pt x="1201" y="44"/>
                        </a:lnTo>
                        <a:lnTo>
                          <a:pt x="1199" y="38"/>
                        </a:lnTo>
                        <a:lnTo>
                          <a:pt x="1193" y="30"/>
                        </a:lnTo>
                        <a:lnTo>
                          <a:pt x="1186" y="26"/>
                        </a:lnTo>
                        <a:lnTo>
                          <a:pt x="1182" y="30"/>
                        </a:lnTo>
                        <a:lnTo>
                          <a:pt x="1177" y="36"/>
                        </a:lnTo>
                        <a:lnTo>
                          <a:pt x="1172" y="42"/>
                        </a:lnTo>
                        <a:lnTo>
                          <a:pt x="1167" y="48"/>
                        </a:lnTo>
                        <a:lnTo>
                          <a:pt x="1161" y="55"/>
                        </a:lnTo>
                        <a:lnTo>
                          <a:pt x="1156" y="62"/>
                        </a:lnTo>
                        <a:lnTo>
                          <a:pt x="1150" y="71"/>
                        </a:lnTo>
                        <a:lnTo>
                          <a:pt x="1142" y="80"/>
                        </a:lnTo>
                        <a:lnTo>
                          <a:pt x="1137" y="89"/>
                        </a:lnTo>
                        <a:lnTo>
                          <a:pt x="1129" y="97"/>
                        </a:lnTo>
                        <a:lnTo>
                          <a:pt x="1123" y="108"/>
                        </a:lnTo>
                        <a:lnTo>
                          <a:pt x="1116" y="118"/>
                        </a:lnTo>
                        <a:lnTo>
                          <a:pt x="1110" y="129"/>
                        </a:lnTo>
                        <a:lnTo>
                          <a:pt x="1103" y="141"/>
                        </a:lnTo>
                        <a:lnTo>
                          <a:pt x="1097" y="153"/>
                        </a:lnTo>
                        <a:lnTo>
                          <a:pt x="1090" y="164"/>
                        </a:lnTo>
                        <a:lnTo>
                          <a:pt x="1084" y="176"/>
                        </a:lnTo>
                        <a:lnTo>
                          <a:pt x="1078" y="189"/>
                        </a:lnTo>
                        <a:lnTo>
                          <a:pt x="1072" y="202"/>
                        </a:lnTo>
                        <a:lnTo>
                          <a:pt x="1067" y="217"/>
                        </a:lnTo>
                        <a:lnTo>
                          <a:pt x="1061" y="230"/>
                        </a:lnTo>
                        <a:lnTo>
                          <a:pt x="1056" y="245"/>
                        </a:lnTo>
                        <a:lnTo>
                          <a:pt x="1052" y="258"/>
                        </a:lnTo>
                        <a:lnTo>
                          <a:pt x="1048" y="272"/>
                        </a:lnTo>
                        <a:lnTo>
                          <a:pt x="1045" y="288"/>
                        </a:lnTo>
                        <a:lnTo>
                          <a:pt x="1040" y="303"/>
                        </a:lnTo>
                        <a:lnTo>
                          <a:pt x="1039" y="319"/>
                        </a:lnTo>
                        <a:lnTo>
                          <a:pt x="1038" y="335"/>
                        </a:lnTo>
                        <a:lnTo>
                          <a:pt x="1035" y="351"/>
                        </a:lnTo>
                        <a:lnTo>
                          <a:pt x="1035" y="367"/>
                        </a:lnTo>
                        <a:lnTo>
                          <a:pt x="1035" y="383"/>
                        </a:lnTo>
                        <a:lnTo>
                          <a:pt x="1036" y="399"/>
                        </a:lnTo>
                        <a:lnTo>
                          <a:pt x="1032" y="396"/>
                        </a:lnTo>
                        <a:lnTo>
                          <a:pt x="1027" y="395"/>
                        </a:lnTo>
                        <a:lnTo>
                          <a:pt x="1021" y="390"/>
                        </a:lnTo>
                        <a:lnTo>
                          <a:pt x="1016" y="387"/>
                        </a:lnTo>
                        <a:lnTo>
                          <a:pt x="1008" y="383"/>
                        </a:lnTo>
                        <a:lnTo>
                          <a:pt x="1001" y="379"/>
                        </a:lnTo>
                        <a:lnTo>
                          <a:pt x="994" y="374"/>
                        </a:lnTo>
                        <a:lnTo>
                          <a:pt x="987" y="368"/>
                        </a:lnTo>
                        <a:lnTo>
                          <a:pt x="978" y="363"/>
                        </a:lnTo>
                        <a:lnTo>
                          <a:pt x="969" y="357"/>
                        </a:lnTo>
                        <a:lnTo>
                          <a:pt x="960" y="349"/>
                        </a:lnTo>
                        <a:lnTo>
                          <a:pt x="950" y="341"/>
                        </a:lnTo>
                        <a:lnTo>
                          <a:pt x="941" y="332"/>
                        </a:lnTo>
                        <a:lnTo>
                          <a:pt x="931" y="323"/>
                        </a:lnTo>
                        <a:lnTo>
                          <a:pt x="921" y="313"/>
                        </a:lnTo>
                        <a:lnTo>
                          <a:pt x="911" y="303"/>
                        </a:lnTo>
                        <a:lnTo>
                          <a:pt x="901" y="291"/>
                        </a:lnTo>
                        <a:lnTo>
                          <a:pt x="890" y="278"/>
                        </a:lnTo>
                        <a:lnTo>
                          <a:pt x="880" y="265"/>
                        </a:lnTo>
                        <a:lnTo>
                          <a:pt x="870" y="250"/>
                        </a:lnTo>
                        <a:lnTo>
                          <a:pt x="860" y="236"/>
                        </a:lnTo>
                        <a:lnTo>
                          <a:pt x="850" y="220"/>
                        </a:lnTo>
                        <a:lnTo>
                          <a:pt x="839" y="204"/>
                        </a:lnTo>
                        <a:lnTo>
                          <a:pt x="829" y="185"/>
                        </a:lnTo>
                        <a:lnTo>
                          <a:pt x="820" y="166"/>
                        </a:lnTo>
                        <a:lnTo>
                          <a:pt x="810" y="146"/>
                        </a:lnTo>
                        <a:lnTo>
                          <a:pt x="801" y="124"/>
                        </a:lnTo>
                        <a:lnTo>
                          <a:pt x="793" y="102"/>
                        </a:lnTo>
                        <a:lnTo>
                          <a:pt x="784" y="79"/>
                        </a:lnTo>
                        <a:lnTo>
                          <a:pt x="777" y="54"/>
                        </a:lnTo>
                        <a:lnTo>
                          <a:pt x="769" y="28"/>
                        </a:lnTo>
                        <a:lnTo>
                          <a:pt x="762" y="0"/>
                        </a:lnTo>
                        <a:lnTo>
                          <a:pt x="762" y="13"/>
                        </a:lnTo>
                        <a:lnTo>
                          <a:pt x="764" y="25"/>
                        </a:lnTo>
                        <a:lnTo>
                          <a:pt x="765" y="38"/>
                        </a:lnTo>
                        <a:lnTo>
                          <a:pt x="767" y="51"/>
                        </a:lnTo>
                        <a:lnTo>
                          <a:pt x="768" y="64"/>
                        </a:lnTo>
                        <a:lnTo>
                          <a:pt x="771" y="76"/>
                        </a:lnTo>
                        <a:lnTo>
                          <a:pt x="772" y="89"/>
                        </a:lnTo>
                        <a:lnTo>
                          <a:pt x="775" y="102"/>
                        </a:lnTo>
                        <a:lnTo>
                          <a:pt x="778" y="115"/>
                        </a:lnTo>
                        <a:lnTo>
                          <a:pt x="781" y="128"/>
                        </a:lnTo>
                        <a:lnTo>
                          <a:pt x="783" y="141"/>
                        </a:lnTo>
                        <a:lnTo>
                          <a:pt x="785" y="154"/>
                        </a:lnTo>
                        <a:lnTo>
                          <a:pt x="790" y="166"/>
                        </a:lnTo>
                        <a:lnTo>
                          <a:pt x="793" y="179"/>
                        </a:lnTo>
                        <a:lnTo>
                          <a:pt x="796" y="191"/>
                        </a:lnTo>
                        <a:lnTo>
                          <a:pt x="799" y="204"/>
                        </a:lnTo>
                        <a:lnTo>
                          <a:pt x="801" y="215"/>
                        </a:lnTo>
                        <a:lnTo>
                          <a:pt x="806" y="227"/>
                        </a:lnTo>
                        <a:lnTo>
                          <a:pt x="809" y="239"/>
                        </a:lnTo>
                        <a:lnTo>
                          <a:pt x="812" y="249"/>
                        </a:lnTo>
                        <a:lnTo>
                          <a:pt x="815" y="259"/>
                        </a:lnTo>
                        <a:lnTo>
                          <a:pt x="819" y="269"/>
                        </a:lnTo>
                        <a:lnTo>
                          <a:pt x="822" y="280"/>
                        </a:lnTo>
                        <a:lnTo>
                          <a:pt x="825" y="288"/>
                        </a:lnTo>
                        <a:lnTo>
                          <a:pt x="828" y="298"/>
                        </a:lnTo>
                        <a:lnTo>
                          <a:pt x="831" y="306"/>
                        </a:lnTo>
                        <a:lnTo>
                          <a:pt x="834" y="314"/>
                        </a:lnTo>
                        <a:lnTo>
                          <a:pt x="836" y="322"/>
                        </a:lnTo>
                        <a:lnTo>
                          <a:pt x="839" y="329"/>
                        </a:lnTo>
                        <a:lnTo>
                          <a:pt x="841" y="335"/>
                        </a:lnTo>
                        <a:lnTo>
                          <a:pt x="844" y="341"/>
                        </a:lnTo>
                        <a:lnTo>
                          <a:pt x="845" y="345"/>
                        </a:lnTo>
                        <a:lnTo>
                          <a:pt x="835" y="332"/>
                        </a:lnTo>
                        <a:lnTo>
                          <a:pt x="823" y="316"/>
                        </a:lnTo>
                        <a:lnTo>
                          <a:pt x="812" y="300"/>
                        </a:lnTo>
                        <a:lnTo>
                          <a:pt x="800" y="281"/>
                        </a:lnTo>
                        <a:lnTo>
                          <a:pt x="788" y="261"/>
                        </a:lnTo>
                        <a:lnTo>
                          <a:pt x="777" y="240"/>
                        </a:lnTo>
                        <a:lnTo>
                          <a:pt x="765" y="218"/>
                        </a:lnTo>
                        <a:lnTo>
                          <a:pt x="753" y="196"/>
                        </a:lnTo>
                        <a:lnTo>
                          <a:pt x="745" y="175"/>
                        </a:lnTo>
                        <a:lnTo>
                          <a:pt x="734" y="153"/>
                        </a:lnTo>
                        <a:lnTo>
                          <a:pt x="727" y="131"/>
                        </a:lnTo>
                        <a:lnTo>
                          <a:pt x="720" y="111"/>
                        </a:lnTo>
                        <a:lnTo>
                          <a:pt x="714" y="90"/>
                        </a:lnTo>
                        <a:lnTo>
                          <a:pt x="710" y="71"/>
                        </a:lnTo>
                        <a:lnTo>
                          <a:pt x="708" y="54"/>
                        </a:lnTo>
                        <a:lnTo>
                          <a:pt x="707" y="38"/>
                        </a:lnTo>
                        <a:lnTo>
                          <a:pt x="704" y="46"/>
                        </a:lnTo>
                        <a:lnTo>
                          <a:pt x="701" y="57"/>
                        </a:lnTo>
                        <a:lnTo>
                          <a:pt x="701" y="67"/>
                        </a:lnTo>
                        <a:lnTo>
                          <a:pt x="699" y="79"/>
                        </a:lnTo>
                        <a:lnTo>
                          <a:pt x="699" y="90"/>
                        </a:lnTo>
                        <a:lnTo>
                          <a:pt x="699" y="103"/>
                        </a:lnTo>
                        <a:lnTo>
                          <a:pt x="701" y="116"/>
                        </a:lnTo>
                        <a:lnTo>
                          <a:pt x="702" y="129"/>
                        </a:lnTo>
                        <a:lnTo>
                          <a:pt x="705" y="144"/>
                        </a:lnTo>
                        <a:lnTo>
                          <a:pt x="708" y="159"/>
                        </a:lnTo>
                        <a:lnTo>
                          <a:pt x="713" y="173"/>
                        </a:lnTo>
                        <a:lnTo>
                          <a:pt x="717" y="188"/>
                        </a:lnTo>
                        <a:lnTo>
                          <a:pt x="721" y="202"/>
                        </a:lnTo>
                        <a:lnTo>
                          <a:pt x="726" y="218"/>
                        </a:lnTo>
                        <a:lnTo>
                          <a:pt x="732" y="233"/>
                        </a:lnTo>
                        <a:lnTo>
                          <a:pt x="737" y="249"/>
                        </a:lnTo>
                        <a:lnTo>
                          <a:pt x="745" y="265"/>
                        </a:lnTo>
                        <a:lnTo>
                          <a:pt x="750" y="280"/>
                        </a:lnTo>
                        <a:lnTo>
                          <a:pt x="758" y="296"/>
                        </a:lnTo>
                        <a:lnTo>
                          <a:pt x="765" y="310"/>
                        </a:lnTo>
                        <a:lnTo>
                          <a:pt x="772" y="325"/>
                        </a:lnTo>
                        <a:lnTo>
                          <a:pt x="780" y="339"/>
                        </a:lnTo>
                        <a:lnTo>
                          <a:pt x="788" y="354"/>
                        </a:lnTo>
                        <a:lnTo>
                          <a:pt x="796" y="367"/>
                        </a:lnTo>
                        <a:lnTo>
                          <a:pt x="804" y="380"/>
                        </a:lnTo>
                        <a:lnTo>
                          <a:pt x="812" y="393"/>
                        </a:lnTo>
                        <a:lnTo>
                          <a:pt x="820" y="405"/>
                        </a:lnTo>
                        <a:lnTo>
                          <a:pt x="829" y="416"/>
                        </a:lnTo>
                        <a:lnTo>
                          <a:pt x="836" y="427"/>
                        </a:lnTo>
                        <a:lnTo>
                          <a:pt x="845" y="437"/>
                        </a:lnTo>
                        <a:lnTo>
                          <a:pt x="854" y="446"/>
                        </a:lnTo>
                        <a:lnTo>
                          <a:pt x="863" y="454"/>
                        </a:lnTo>
                        <a:lnTo>
                          <a:pt x="855" y="454"/>
                        </a:lnTo>
                        <a:lnTo>
                          <a:pt x="848" y="454"/>
                        </a:lnTo>
                        <a:lnTo>
                          <a:pt x="841" y="453"/>
                        </a:lnTo>
                        <a:lnTo>
                          <a:pt x="834" y="453"/>
                        </a:lnTo>
                        <a:lnTo>
                          <a:pt x="823" y="451"/>
                        </a:lnTo>
                        <a:lnTo>
                          <a:pt x="815" y="451"/>
                        </a:lnTo>
                        <a:lnTo>
                          <a:pt x="806" y="450"/>
                        </a:lnTo>
                        <a:lnTo>
                          <a:pt x="796" y="450"/>
                        </a:lnTo>
                        <a:lnTo>
                          <a:pt x="785" y="450"/>
                        </a:lnTo>
                        <a:lnTo>
                          <a:pt x="774" y="451"/>
                        </a:lnTo>
                        <a:lnTo>
                          <a:pt x="762" y="453"/>
                        </a:lnTo>
                        <a:lnTo>
                          <a:pt x="750" y="454"/>
                        </a:lnTo>
                        <a:lnTo>
                          <a:pt x="739" y="457"/>
                        </a:lnTo>
                        <a:lnTo>
                          <a:pt x="726" y="462"/>
                        </a:lnTo>
                        <a:lnTo>
                          <a:pt x="713" y="467"/>
                        </a:lnTo>
                        <a:lnTo>
                          <a:pt x="701" y="473"/>
                        </a:lnTo>
                        <a:lnTo>
                          <a:pt x="683" y="491"/>
                        </a:lnTo>
                        <a:lnTo>
                          <a:pt x="666" y="507"/>
                        </a:lnTo>
                        <a:lnTo>
                          <a:pt x="650" y="523"/>
                        </a:lnTo>
                        <a:lnTo>
                          <a:pt x="634" y="537"/>
                        </a:lnTo>
                        <a:lnTo>
                          <a:pt x="618" y="552"/>
                        </a:lnTo>
                        <a:lnTo>
                          <a:pt x="602" y="565"/>
                        </a:lnTo>
                        <a:lnTo>
                          <a:pt x="586" y="578"/>
                        </a:lnTo>
                        <a:lnTo>
                          <a:pt x="571" y="588"/>
                        </a:lnTo>
                        <a:lnTo>
                          <a:pt x="555" y="597"/>
                        </a:lnTo>
                        <a:lnTo>
                          <a:pt x="538" y="606"/>
                        </a:lnTo>
                        <a:lnTo>
                          <a:pt x="522" y="612"/>
                        </a:lnTo>
                        <a:lnTo>
                          <a:pt x="506" y="616"/>
                        </a:lnTo>
                        <a:lnTo>
                          <a:pt x="487" y="619"/>
                        </a:lnTo>
                        <a:lnTo>
                          <a:pt x="469" y="619"/>
                        </a:lnTo>
                        <a:lnTo>
                          <a:pt x="452" y="617"/>
                        </a:lnTo>
                        <a:lnTo>
                          <a:pt x="433" y="613"/>
                        </a:lnTo>
                        <a:lnTo>
                          <a:pt x="412" y="600"/>
                        </a:lnTo>
                        <a:lnTo>
                          <a:pt x="395" y="587"/>
                        </a:lnTo>
                        <a:lnTo>
                          <a:pt x="376" y="574"/>
                        </a:lnTo>
                        <a:lnTo>
                          <a:pt x="359" y="562"/>
                        </a:lnTo>
                        <a:lnTo>
                          <a:pt x="343" y="550"/>
                        </a:lnTo>
                        <a:lnTo>
                          <a:pt x="328" y="537"/>
                        </a:lnTo>
                        <a:lnTo>
                          <a:pt x="315" y="526"/>
                        </a:lnTo>
                        <a:lnTo>
                          <a:pt x="302" y="513"/>
                        </a:lnTo>
                        <a:lnTo>
                          <a:pt x="290" y="498"/>
                        </a:lnTo>
                        <a:lnTo>
                          <a:pt x="280" y="483"/>
                        </a:lnTo>
                        <a:lnTo>
                          <a:pt x="271" y="467"/>
                        </a:lnTo>
                        <a:lnTo>
                          <a:pt x="265" y="450"/>
                        </a:lnTo>
                        <a:lnTo>
                          <a:pt x="259" y="431"/>
                        </a:lnTo>
                        <a:lnTo>
                          <a:pt x="257" y="409"/>
                        </a:lnTo>
                        <a:lnTo>
                          <a:pt x="254" y="387"/>
                        </a:lnTo>
                        <a:lnTo>
                          <a:pt x="254" y="361"/>
                        </a:lnTo>
                        <a:lnTo>
                          <a:pt x="236" y="249"/>
                        </a:lnTo>
                        <a:lnTo>
                          <a:pt x="207" y="259"/>
                        </a:lnTo>
                        <a:lnTo>
                          <a:pt x="206" y="249"/>
                        </a:lnTo>
                        <a:lnTo>
                          <a:pt x="204" y="239"/>
                        </a:lnTo>
                        <a:lnTo>
                          <a:pt x="201" y="229"/>
                        </a:lnTo>
                        <a:lnTo>
                          <a:pt x="197" y="218"/>
                        </a:lnTo>
                        <a:lnTo>
                          <a:pt x="192" y="208"/>
                        </a:lnTo>
                        <a:lnTo>
                          <a:pt x="187" y="199"/>
                        </a:lnTo>
                        <a:lnTo>
                          <a:pt x="182" y="189"/>
                        </a:lnTo>
                        <a:lnTo>
                          <a:pt x="178" y="179"/>
                        </a:lnTo>
                        <a:lnTo>
                          <a:pt x="174" y="169"/>
                        </a:lnTo>
                        <a:lnTo>
                          <a:pt x="171" y="160"/>
                        </a:lnTo>
                        <a:lnTo>
                          <a:pt x="169" y="150"/>
                        </a:lnTo>
                        <a:lnTo>
                          <a:pt x="169" y="140"/>
                        </a:lnTo>
                        <a:lnTo>
                          <a:pt x="171" y="131"/>
                        </a:lnTo>
                        <a:lnTo>
                          <a:pt x="175" y="121"/>
                        </a:lnTo>
                        <a:lnTo>
                          <a:pt x="179" y="111"/>
                        </a:lnTo>
                        <a:lnTo>
                          <a:pt x="190" y="100"/>
                        </a:lnTo>
                        <a:lnTo>
                          <a:pt x="171" y="100"/>
                        </a:lnTo>
                        <a:lnTo>
                          <a:pt x="165" y="118"/>
                        </a:lnTo>
                        <a:lnTo>
                          <a:pt x="163" y="135"/>
                        </a:lnTo>
                        <a:lnTo>
                          <a:pt x="162" y="154"/>
                        </a:lnTo>
                        <a:lnTo>
                          <a:pt x="162" y="172"/>
                        </a:lnTo>
                        <a:lnTo>
                          <a:pt x="163" y="191"/>
                        </a:lnTo>
                        <a:lnTo>
                          <a:pt x="166" y="210"/>
                        </a:lnTo>
                        <a:lnTo>
                          <a:pt x="169" y="229"/>
                        </a:lnTo>
                        <a:lnTo>
                          <a:pt x="172" y="247"/>
                        </a:lnTo>
                        <a:lnTo>
                          <a:pt x="176" y="266"/>
                        </a:lnTo>
                        <a:lnTo>
                          <a:pt x="179" y="287"/>
                        </a:lnTo>
                        <a:lnTo>
                          <a:pt x="184" y="306"/>
                        </a:lnTo>
                        <a:lnTo>
                          <a:pt x="187" y="325"/>
                        </a:lnTo>
                        <a:lnTo>
                          <a:pt x="190" y="344"/>
                        </a:lnTo>
                        <a:lnTo>
                          <a:pt x="191" y="361"/>
                        </a:lnTo>
                        <a:lnTo>
                          <a:pt x="191" y="380"/>
                        </a:lnTo>
                        <a:lnTo>
                          <a:pt x="190" y="397"/>
                        </a:lnTo>
                        <a:lnTo>
                          <a:pt x="175" y="403"/>
                        </a:lnTo>
                        <a:lnTo>
                          <a:pt x="162" y="405"/>
                        </a:lnTo>
                        <a:lnTo>
                          <a:pt x="149" y="405"/>
                        </a:lnTo>
                        <a:lnTo>
                          <a:pt x="137" y="403"/>
                        </a:lnTo>
                        <a:lnTo>
                          <a:pt x="124" y="400"/>
                        </a:lnTo>
                        <a:lnTo>
                          <a:pt x="112" y="395"/>
                        </a:lnTo>
                        <a:lnTo>
                          <a:pt x="99" y="387"/>
                        </a:lnTo>
                        <a:lnTo>
                          <a:pt x="88" y="380"/>
                        </a:lnTo>
                        <a:lnTo>
                          <a:pt x="76" y="371"/>
                        </a:lnTo>
                        <a:lnTo>
                          <a:pt x="66" y="361"/>
                        </a:lnTo>
                        <a:lnTo>
                          <a:pt x="54" y="352"/>
                        </a:lnTo>
                        <a:lnTo>
                          <a:pt x="42" y="342"/>
                        </a:lnTo>
                        <a:lnTo>
                          <a:pt x="32" y="330"/>
                        </a:lnTo>
                        <a:lnTo>
                          <a:pt x="22" y="322"/>
                        </a:lnTo>
                        <a:lnTo>
                          <a:pt x="10" y="312"/>
                        </a:lnTo>
                        <a:lnTo>
                          <a:pt x="0" y="303"/>
                        </a:lnTo>
                        <a:lnTo>
                          <a:pt x="58" y="434"/>
                        </a:lnTo>
                        <a:lnTo>
                          <a:pt x="66" y="446"/>
                        </a:lnTo>
                        <a:lnTo>
                          <a:pt x="76" y="456"/>
                        </a:lnTo>
                        <a:lnTo>
                          <a:pt x="88" y="469"/>
                        </a:lnTo>
                        <a:lnTo>
                          <a:pt x="99" y="482"/>
                        </a:lnTo>
                        <a:lnTo>
                          <a:pt x="112" y="495"/>
                        </a:lnTo>
                        <a:lnTo>
                          <a:pt x="127" y="508"/>
                        </a:lnTo>
                        <a:lnTo>
                          <a:pt x="141" y="523"/>
                        </a:lnTo>
                        <a:lnTo>
                          <a:pt x="157" y="537"/>
                        </a:lnTo>
                        <a:lnTo>
                          <a:pt x="175" y="552"/>
                        </a:lnTo>
                        <a:lnTo>
                          <a:pt x="191" y="565"/>
                        </a:lnTo>
                        <a:lnTo>
                          <a:pt x="208" y="580"/>
                        </a:lnTo>
                        <a:lnTo>
                          <a:pt x="226" y="594"/>
                        </a:lnTo>
                        <a:lnTo>
                          <a:pt x="242" y="607"/>
                        </a:lnTo>
                        <a:lnTo>
                          <a:pt x="259" y="620"/>
                        </a:lnTo>
                        <a:lnTo>
                          <a:pt x="276" y="632"/>
                        </a:lnTo>
                        <a:lnTo>
                          <a:pt x="292" y="644"/>
                        </a:lnTo>
                        <a:lnTo>
                          <a:pt x="2024" y="6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960" bIns="-129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52" name=""/>
                  <p:cNvSpPr/>
                  <p:nvPr/>
                </p:nvSpPr>
                <p:spPr>
                  <a:xfrm flipH="1">
                    <a:off x="4341240" y="5190840"/>
                    <a:ext cx="360" cy="360"/>
                  </a:xfrm>
                  <a:custGeom>
                    <a:avLst/>
                    <a:gdLst/>
                    <a:ahLst/>
                    <a:rect l="l" t="t" r="r" b="b"/>
                    <a:pathLst>
                      <a:path w="9" h="5">
                        <a:moveTo>
                          <a:pt x="9" y="5"/>
                        </a:moveTo>
                        <a:lnTo>
                          <a:pt x="8" y="5"/>
                        </a:lnTo>
                        <a:lnTo>
                          <a:pt x="8" y="3"/>
                        </a:lnTo>
                        <a:lnTo>
                          <a:pt x="6" y="2"/>
                        </a:lnTo>
                        <a:lnTo>
                          <a:pt x="6" y="0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2" y="3"/>
                        </a:lnTo>
                        <a:lnTo>
                          <a:pt x="0" y="5"/>
                        </a:lnTo>
                        <a:lnTo>
                          <a:pt x="9" y="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6440" bIns="-46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53" name=""/>
                  <p:cNvSpPr/>
                  <p:nvPr/>
                </p:nvSpPr>
                <p:spPr>
                  <a:xfrm flipH="1">
                    <a:off x="4328280" y="5169960"/>
                    <a:ext cx="302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531" h="398">
                        <a:moveTo>
                          <a:pt x="531" y="398"/>
                        </a:moveTo>
                        <a:lnTo>
                          <a:pt x="520" y="386"/>
                        </a:lnTo>
                        <a:lnTo>
                          <a:pt x="510" y="376"/>
                        </a:lnTo>
                        <a:lnTo>
                          <a:pt x="499" y="364"/>
                        </a:lnTo>
                        <a:lnTo>
                          <a:pt x="488" y="353"/>
                        </a:lnTo>
                        <a:lnTo>
                          <a:pt x="478" y="341"/>
                        </a:lnTo>
                        <a:lnTo>
                          <a:pt x="467" y="329"/>
                        </a:lnTo>
                        <a:lnTo>
                          <a:pt x="456" y="319"/>
                        </a:lnTo>
                        <a:lnTo>
                          <a:pt x="445" y="307"/>
                        </a:lnTo>
                        <a:lnTo>
                          <a:pt x="435" y="296"/>
                        </a:lnTo>
                        <a:lnTo>
                          <a:pt x="423" y="284"/>
                        </a:lnTo>
                        <a:lnTo>
                          <a:pt x="413" y="274"/>
                        </a:lnTo>
                        <a:lnTo>
                          <a:pt x="401" y="262"/>
                        </a:lnTo>
                        <a:lnTo>
                          <a:pt x="389" y="252"/>
                        </a:lnTo>
                        <a:lnTo>
                          <a:pt x="378" y="240"/>
                        </a:lnTo>
                        <a:lnTo>
                          <a:pt x="368" y="230"/>
                        </a:lnTo>
                        <a:lnTo>
                          <a:pt x="356" y="218"/>
                        </a:lnTo>
                        <a:lnTo>
                          <a:pt x="346" y="208"/>
                        </a:lnTo>
                        <a:lnTo>
                          <a:pt x="334" y="197"/>
                        </a:lnTo>
                        <a:lnTo>
                          <a:pt x="322" y="186"/>
                        </a:lnTo>
                        <a:lnTo>
                          <a:pt x="311" y="176"/>
                        </a:lnTo>
                        <a:lnTo>
                          <a:pt x="300" y="165"/>
                        </a:lnTo>
                        <a:lnTo>
                          <a:pt x="289" y="154"/>
                        </a:lnTo>
                        <a:lnTo>
                          <a:pt x="277" y="144"/>
                        </a:lnTo>
                        <a:lnTo>
                          <a:pt x="267" y="134"/>
                        </a:lnTo>
                        <a:lnTo>
                          <a:pt x="255" y="122"/>
                        </a:lnTo>
                        <a:lnTo>
                          <a:pt x="244" y="112"/>
                        </a:lnTo>
                        <a:lnTo>
                          <a:pt x="233" y="102"/>
                        </a:lnTo>
                        <a:lnTo>
                          <a:pt x="222" y="92"/>
                        </a:lnTo>
                        <a:lnTo>
                          <a:pt x="210" y="82"/>
                        </a:lnTo>
                        <a:lnTo>
                          <a:pt x="200" y="71"/>
                        </a:lnTo>
                        <a:lnTo>
                          <a:pt x="188" y="61"/>
                        </a:lnTo>
                        <a:lnTo>
                          <a:pt x="178" y="50"/>
                        </a:lnTo>
                        <a:lnTo>
                          <a:pt x="166" y="50"/>
                        </a:lnTo>
                        <a:lnTo>
                          <a:pt x="155" y="47"/>
                        </a:lnTo>
                        <a:lnTo>
                          <a:pt x="143" y="44"/>
                        </a:lnTo>
                        <a:lnTo>
                          <a:pt x="131" y="39"/>
                        </a:lnTo>
                        <a:lnTo>
                          <a:pt x="120" y="34"/>
                        </a:lnTo>
                        <a:lnTo>
                          <a:pt x="110" y="28"/>
                        </a:lnTo>
                        <a:lnTo>
                          <a:pt x="98" y="22"/>
                        </a:lnTo>
                        <a:lnTo>
                          <a:pt x="88" y="16"/>
                        </a:lnTo>
                        <a:lnTo>
                          <a:pt x="76" y="10"/>
                        </a:lnTo>
                        <a:lnTo>
                          <a:pt x="66" y="6"/>
                        </a:lnTo>
                        <a:lnTo>
                          <a:pt x="56" y="3"/>
                        </a:lnTo>
                        <a:lnTo>
                          <a:pt x="44" y="1"/>
                        </a:lnTo>
                        <a:lnTo>
                          <a:pt x="34" y="0"/>
                        </a:lnTo>
                        <a:lnTo>
                          <a:pt x="24" y="1"/>
                        </a:lnTo>
                        <a:lnTo>
                          <a:pt x="12" y="6"/>
                        </a:lnTo>
                        <a:lnTo>
                          <a:pt x="0" y="13"/>
                        </a:lnTo>
                        <a:lnTo>
                          <a:pt x="5" y="25"/>
                        </a:lnTo>
                        <a:lnTo>
                          <a:pt x="9" y="34"/>
                        </a:lnTo>
                        <a:lnTo>
                          <a:pt x="15" y="44"/>
                        </a:lnTo>
                        <a:lnTo>
                          <a:pt x="22" y="52"/>
                        </a:lnTo>
                        <a:lnTo>
                          <a:pt x="29" y="61"/>
                        </a:lnTo>
                        <a:lnTo>
                          <a:pt x="38" y="68"/>
                        </a:lnTo>
                        <a:lnTo>
                          <a:pt x="48" y="74"/>
                        </a:lnTo>
                        <a:lnTo>
                          <a:pt x="59" y="82"/>
                        </a:lnTo>
                        <a:lnTo>
                          <a:pt x="69" y="87"/>
                        </a:lnTo>
                        <a:lnTo>
                          <a:pt x="80" y="93"/>
                        </a:lnTo>
                        <a:lnTo>
                          <a:pt x="91" y="99"/>
                        </a:lnTo>
                        <a:lnTo>
                          <a:pt x="104" y="103"/>
                        </a:lnTo>
                        <a:lnTo>
                          <a:pt x="115" y="109"/>
                        </a:lnTo>
                        <a:lnTo>
                          <a:pt x="127" y="114"/>
                        </a:lnTo>
                        <a:lnTo>
                          <a:pt x="139" y="119"/>
                        </a:lnTo>
                        <a:lnTo>
                          <a:pt x="150" y="125"/>
                        </a:lnTo>
                        <a:lnTo>
                          <a:pt x="166" y="141"/>
                        </a:lnTo>
                        <a:lnTo>
                          <a:pt x="184" y="157"/>
                        </a:lnTo>
                        <a:lnTo>
                          <a:pt x="200" y="173"/>
                        </a:lnTo>
                        <a:lnTo>
                          <a:pt x="216" y="191"/>
                        </a:lnTo>
                        <a:lnTo>
                          <a:pt x="233" y="207"/>
                        </a:lnTo>
                        <a:lnTo>
                          <a:pt x="251" y="224"/>
                        </a:lnTo>
                        <a:lnTo>
                          <a:pt x="267" y="242"/>
                        </a:lnTo>
                        <a:lnTo>
                          <a:pt x="284" y="258"/>
                        </a:lnTo>
                        <a:lnTo>
                          <a:pt x="302" y="275"/>
                        </a:lnTo>
                        <a:lnTo>
                          <a:pt x="318" y="293"/>
                        </a:lnTo>
                        <a:lnTo>
                          <a:pt x="334" y="310"/>
                        </a:lnTo>
                        <a:lnTo>
                          <a:pt x="351" y="328"/>
                        </a:lnTo>
                        <a:lnTo>
                          <a:pt x="368" y="345"/>
                        </a:lnTo>
                        <a:lnTo>
                          <a:pt x="384" y="363"/>
                        </a:lnTo>
                        <a:lnTo>
                          <a:pt x="398" y="380"/>
                        </a:lnTo>
                        <a:lnTo>
                          <a:pt x="414" y="398"/>
                        </a:lnTo>
                        <a:lnTo>
                          <a:pt x="531" y="3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54" name=""/>
                  <p:cNvSpPr/>
                  <p:nvPr/>
                </p:nvSpPr>
                <p:spPr>
                  <a:xfrm flipH="1">
                    <a:off x="4318920" y="5190840"/>
                    <a:ext cx="209520" cy="34200"/>
                  </a:xfrm>
                  <a:custGeom>
                    <a:avLst/>
                    <a:gdLst/>
                    <a:ahLst/>
                    <a:rect l="l" t="t" r="r" b="b"/>
                    <a:pathLst>
                      <a:path w="3653" h="645">
                        <a:moveTo>
                          <a:pt x="493" y="0"/>
                        </a:moveTo>
                        <a:lnTo>
                          <a:pt x="497" y="11"/>
                        </a:lnTo>
                        <a:lnTo>
                          <a:pt x="501" y="23"/>
                        </a:lnTo>
                        <a:lnTo>
                          <a:pt x="507" y="35"/>
                        </a:lnTo>
                        <a:lnTo>
                          <a:pt x="513" y="46"/>
                        </a:lnTo>
                        <a:lnTo>
                          <a:pt x="519" y="58"/>
                        </a:lnTo>
                        <a:lnTo>
                          <a:pt x="525" y="70"/>
                        </a:lnTo>
                        <a:lnTo>
                          <a:pt x="532" y="81"/>
                        </a:lnTo>
                        <a:lnTo>
                          <a:pt x="539" y="94"/>
                        </a:lnTo>
                        <a:lnTo>
                          <a:pt x="547" y="106"/>
                        </a:lnTo>
                        <a:lnTo>
                          <a:pt x="554" y="118"/>
                        </a:lnTo>
                        <a:lnTo>
                          <a:pt x="563" y="131"/>
                        </a:lnTo>
                        <a:lnTo>
                          <a:pt x="570" y="142"/>
                        </a:lnTo>
                        <a:lnTo>
                          <a:pt x="580" y="156"/>
                        </a:lnTo>
                        <a:lnTo>
                          <a:pt x="589" y="167"/>
                        </a:lnTo>
                        <a:lnTo>
                          <a:pt x="599" y="179"/>
                        </a:lnTo>
                        <a:lnTo>
                          <a:pt x="609" y="192"/>
                        </a:lnTo>
                        <a:lnTo>
                          <a:pt x="619" y="205"/>
                        </a:lnTo>
                        <a:lnTo>
                          <a:pt x="630" y="217"/>
                        </a:lnTo>
                        <a:lnTo>
                          <a:pt x="641" y="228"/>
                        </a:lnTo>
                        <a:lnTo>
                          <a:pt x="654" y="241"/>
                        </a:lnTo>
                        <a:lnTo>
                          <a:pt x="666" y="253"/>
                        </a:lnTo>
                        <a:lnTo>
                          <a:pt x="679" y="266"/>
                        </a:lnTo>
                        <a:lnTo>
                          <a:pt x="692" y="278"/>
                        </a:lnTo>
                        <a:lnTo>
                          <a:pt x="707" y="291"/>
                        </a:lnTo>
                        <a:lnTo>
                          <a:pt x="721" y="303"/>
                        </a:lnTo>
                        <a:lnTo>
                          <a:pt x="736" y="314"/>
                        </a:lnTo>
                        <a:lnTo>
                          <a:pt x="752" y="326"/>
                        </a:lnTo>
                        <a:lnTo>
                          <a:pt x="768" y="339"/>
                        </a:lnTo>
                        <a:lnTo>
                          <a:pt x="786" y="351"/>
                        </a:lnTo>
                        <a:lnTo>
                          <a:pt x="802" y="362"/>
                        </a:lnTo>
                        <a:lnTo>
                          <a:pt x="821" y="374"/>
                        </a:lnTo>
                        <a:lnTo>
                          <a:pt x="839" y="386"/>
                        </a:lnTo>
                        <a:lnTo>
                          <a:pt x="828" y="390"/>
                        </a:lnTo>
                        <a:lnTo>
                          <a:pt x="816" y="393"/>
                        </a:lnTo>
                        <a:lnTo>
                          <a:pt x="803" y="397"/>
                        </a:lnTo>
                        <a:lnTo>
                          <a:pt x="790" y="402"/>
                        </a:lnTo>
                        <a:lnTo>
                          <a:pt x="775" y="405"/>
                        </a:lnTo>
                        <a:lnTo>
                          <a:pt x="761" y="409"/>
                        </a:lnTo>
                        <a:lnTo>
                          <a:pt x="745" y="412"/>
                        </a:lnTo>
                        <a:lnTo>
                          <a:pt x="729" y="415"/>
                        </a:lnTo>
                        <a:lnTo>
                          <a:pt x="713" y="418"/>
                        </a:lnTo>
                        <a:lnTo>
                          <a:pt x="695" y="419"/>
                        </a:lnTo>
                        <a:lnTo>
                          <a:pt x="678" y="421"/>
                        </a:lnTo>
                        <a:lnTo>
                          <a:pt x="660" y="422"/>
                        </a:lnTo>
                        <a:lnTo>
                          <a:pt x="641" y="424"/>
                        </a:lnTo>
                        <a:lnTo>
                          <a:pt x="624" y="424"/>
                        </a:lnTo>
                        <a:lnTo>
                          <a:pt x="605" y="424"/>
                        </a:lnTo>
                        <a:lnTo>
                          <a:pt x="586" y="422"/>
                        </a:lnTo>
                        <a:lnTo>
                          <a:pt x="567" y="421"/>
                        </a:lnTo>
                        <a:lnTo>
                          <a:pt x="548" y="419"/>
                        </a:lnTo>
                        <a:lnTo>
                          <a:pt x="529" y="418"/>
                        </a:lnTo>
                        <a:lnTo>
                          <a:pt x="510" y="413"/>
                        </a:lnTo>
                        <a:lnTo>
                          <a:pt x="493" y="410"/>
                        </a:lnTo>
                        <a:lnTo>
                          <a:pt x="474" y="405"/>
                        </a:lnTo>
                        <a:lnTo>
                          <a:pt x="456" y="400"/>
                        </a:lnTo>
                        <a:lnTo>
                          <a:pt x="437" y="393"/>
                        </a:lnTo>
                        <a:lnTo>
                          <a:pt x="420" y="387"/>
                        </a:lnTo>
                        <a:lnTo>
                          <a:pt x="404" y="378"/>
                        </a:lnTo>
                        <a:lnTo>
                          <a:pt x="386" y="370"/>
                        </a:lnTo>
                        <a:lnTo>
                          <a:pt x="370" y="361"/>
                        </a:lnTo>
                        <a:lnTo>
                          <a:pt x="356" y="349"/>
                        </a:lnTo>
                        <a:lnTo>
                          <a:pt x="341" y="338"/>
                        </a:lnTo>
                        <a:lnTo>
                          <a:pt x="327" y="324"/>
                        </a:lnTo>
                        <a:lnTo>
                          <a:pt x="314" y="311"/>
                        </a:lnTo>
                        <a:lnTo>
                          <a:pt x="319" y="320"/>
                        </a:lnTo>
                        <a:lnTo>
                          <a:pt x="327" y="330"/>
                        </a:lnTo>
                        <a:lnTo>
                          <a:pt x="335" y="342"/>
                        </a:lnTo>
                        <a:lnTo>
                          <a:pt x="346" y="355"/>
                        </a:lnTo>
                        <a:lnTo>
                          <a:pt x="357" y="368"/>
                        </a:lnTo>
                        <a:lnTo>
                          <a:pt x="370" y="381"/>
                        </a:lnTo>
                        <a:lnTo>
                          <a:pt x="385" y="396"/>
                        </a:lnTo>
                        <a:lnTo>
                          <a:pt x="404" y="409"/>
                        </a:lnTo>
                        <a:lnTo>
                          <a:pt x="423" y="422"/>
                        </a:lnTo>
                        <a:lnTo>
                          <a:pt x="443" y="435"/>
                        </a:lnTo>
                        <a:lnTo>
                          <a:pt x="468" y="447"/>
                        </a:lnTo>
                        <a:lnTo>
                          <a:pt x="494" y="457"/>
                        </a:lnTo>
                        <a:lnTo>
                          <a:pt x="522" y="466"/>
                        </a:lnTo>
                        <a:lnTo>
                          <a:pt x="554" y="473"/>
                        </a:lnTo>
                        <a:lnTo>
                          <a:pt x="587" y="479"/>
                        </a:lnTo>
                        <a:lnTo>
                          <a:pt x="624" y="480"/>
                        </a:lnTo>
                        <a:lnTo>
                          <a:pt x="605" y="491"/>
                        </a:lnTo>
                        <a:lnTo>
                          <a:pt x="586" y="496"/>
                        </a:lnTo>
                        <a:lnTo>
                          <a:pt x="567" y="504"/>
                        </a:lnTo>
                        <a:lnTo>
                          <a:pt x="547" y="509"/>
                        </a:lnTo>
                        <a:lnTo>
                          <a:pt x="528" y="514"/>
                        </a:lnTo>
                        <a:lnTo>
                          <a:pt x="507" y="517"/>
                        </a:lnTo>
                        <a:lnTo>
                          <a:pt x="488" y="518"/>
                        </a:lnTo>
                        <a:lnTo>
                          <a:pt x="468" y="520"/>
                        </a:lnTo>
                        <a:lnTo>
                          <a:pt x="448" y="520"/>
                        </a:lnTo>
                        <a:lnTo>
                          <a:pt x="429" y="518"/>
                        </a:lnTo>
                        <a:lnTo>
                          <a:pt x="408" y="517"/>
                        </a:lnTo>
                        <a:lnTo>
                          <a:pt x="388" y="515"/>
                        </a:lnTo>
                        <a:lnTo>
                          <a:pt x="367" y="512"/>
                        </a:lnTo>
                        <a:lnTo>
                          <a:pt x="348" y="509"/>
                        </a:lnTo>
                        <a:lnTo>
                          <a:pt x="328" y="505"/>
                        </a:lnTo>
                        <a:lnTo>
                          <a:pt x="308" y="501"/>
                        </a:lnTo>
                        <a:lnTo>
                          <a:pt x="287" y="495"/>
                        </a:lnTo>
                        <a:lnTo>
                          <a:pt x="267" y="491"/>
                        </a:lnTo>
                        <a:lnTo>
                          <a:pt x="248" y="485"/>
                        </a:lnTo>
                        <a:lnTo>
                          <a:pt x="228" y="479"/>
                        </a:lnTo>
                        <a:lnTo>
                          <a:pt x="209" y="473"/>
                        </a:lnTo>
                        <a:lnTo>
                          <a:pt x="188" y="467"/>
                        </a:lnTo>
                        <a:lnTo>
                          <a:pt x="169" y="461"/>
                        </a:lnTo>
                        <a:lnTo>
                          <a:pt x="149" y="456"/>
                        </a:lnTo>
                        <a:lnTo>
                          <a:pt x="130" y="450"/>
                        </a:lnTo>
                        <a:lnTo>
                          <a:pt x="111" y="444"/>
                        </a:lnTo>
                        <a:lnTo>
                          <a:pt x="92" y="438"/>
                        </a:lnTo>
                        <a:lnTo>
                          <a:pt x="73" y="432"/>
                        </a:lnTo>
                        <a:lnTo>
                          <a:pt x="54" y="428"/>
                        </a:lnTo>
                        <a:lnTo>
                          <a:pt x="37" y="424"/>
                        </a:lnTo>
                        <a:lnTo>
                          <a:pt x="18" y="419"/>
                        </a:lnTo>
                        <a:lnTo>
                          <a:pt x="0" y="415"/>
                        </a:lnTo>
                        <a:lnTo>
                          <a:pt x="12" y="421"/>
                        </a:lnTo>
                        <a:lnTo>
                          <a:pt x="24" y="425"/>
                        </a:lnTo>
                        <a:lnTo>
                          <a:pt x="35" y="429"/>
                        </a:lnTo>
                        <a:lnTo>
                          <a:pt x="48" y="435"/>
                        </a:lnTo>
                        <a:lnTo>
                          <a:pt x="60" y="440"/>
                        </a:lnTo>
                        <a:lnTo>
                          <a:pt x="72" y="445"/>
                        </a:lnTo>
                        <a:lnTo>
                          <a:pt x="83" y="450"/>
                        </a:lnTo>
                        <a:lnTo>
                          <a:pt x="96" y="456"/>
                        </a:lnTo>
                        <a:lnTo>
                          <a:pt x="108" y="460"/>
                        </a:lnTo>
                        <a:lnTo>
                          <a:pt x="120" y="466"/>
                        </a:lnTo>
                        <a:lnTo>
                          <a:pt x="131" y="470"/>
                        </a:lnTo>
                        <a:lnTo>
                          <a:pt x="143" y="476"/>
                        </a:lnTo>
                        <a:lnTo>
                          <a:pt x="156" y="480"/>
                        </a:lnTo>
                        <a:lnTo>
                          <a:pt x="166" y="486"/>
                        </a:lnTo>
                        <a:lnTo>
                          <a:pt x="179" y="492"/>
                        </a:lnTo>
                        <a:lnTo>
                          <a:pt x="191" y="496"/>
                        </a:lnTo>
                        <a:lnTo>
                          <a:pt x="203" y="502"/>
                        </a:lnTo>
                        <a:lnTo>
                          <a:pt x="214" y="508"/>
                        </a:lnTo>
                        <a:lnTo>
                          <a:pt x="226" y="514"/>
                        </a:lnTo>
                        <a:lnTo>
                          <a:pt x="238" y="521"/>
                        </a:lnTo>
                        <a:lnTo>
                          <a:pt x="249" y="525"/>
                        </a:lnTo>
                        <a:lnTo>
                          <a:pt x="261" y="533"/>
                        </a:lnTo>
                        <a:lnTo>
                          <a:pt x="273" y="539"/>
                        </a:lnTo>
                        <a:lnTo>
                          <a:pt x="283" y="544"/>
                        </a:lnTo>
                        <a:lnTo>
                          <a:pt x="295" y="552"/>
                        </a:lnTo>
                        <a:lnTo>
                          <a:pt x="306" y="559"/>
                        </a:lnTo>
                        <a:lnTo>
                          <a:pt x="318" y="565"/>
                        </a:lnTo>
                        <a:lnTo>
                          <a:pt x="328" y="572"/>
                        </a:lnTo>
                        <a:lnTo>
                          <a:pt x="340" y="579"/>
                        </a:lnTo>
                        <a:lnTo>
                          <a:pt x="351" y="587"/>
                        </a:lnTo>
                        <a:lnTo>
                          <a:pt x="362" y="594"/>
                        </a:lnTo>
                        <a:lnTo>
                          <a:pt x="373" y="601"/>
                        </a:lnTo>
                        <a:lnTo>
                          <a:pt x="383" y="609"/>
                        </a:lnTo>
                        <a:lnTo>
                          <a:pt x="394" y="613"/>
                        </a:lnTo>
                        <a:lnTo>
                          <a:pt x="404" y="619"/>
                        </a:lnTo>
                        <a:lnTo>
                          <a:pt x="414" y="623"/>
                        </a:lnTo>
                        <a:lnTo>
                          <a:pt x="423" y="627"/>
                        </a:lnTo>
                        <a:lnTo>
                          <a:pt x="433" y="630"/>
                        </a:lnTo>
                        <a:lnTo>
                          <a:pt x="443" y="633"/>
                        </a:lnTo>
                        <a:lnTo>
                          <a:pt x="453" y="636"/>
                        </a:lnTo>
                        <a:lnTo>
                          <a:pt x="462" y="638"/>
                        </a:lnTo>
                        <a:lnTo>
                          <a:pt x="472" y="639"/>
                        </a:lnTo>
                        <a:lnTo>
                          <a:pt x="483" y="641"/>
                        </a:lnTo>
                        <a:lnTo>
                          <a:pt x="493" y="642"/>
                        </a:lnTo>
                        <a:lnTo>
                          <a:pt x="501" y="642"/>
                        </a:lnTo>
                        <a:lnTo>
                          <a:pt x="512" y="643"/>
                        </a:lnTo>
                        <a:lnTo>
                          <a:pt x="522" y="645"/>
                        </a:lnTo>
                        <a:lnTo>
                          <a:pt x="532" y="645"/>
                        </a:lnTo>
                        <a:lnTo>
                          <a:pt x="768" y="645"/>
                        </a:lnTo>
                        <a:lnTo>
                          <a:pt x="777" y="638"/>
                        </a:lnTo>
                        <a:lnTo>
                          <a:pt x="784" y="632"/>
                        </a:lnTo>
                        <a:lnTo>
                          <a:pt x="791" y="625"/>
                        </a:lnTo>
                        <a:lnTo>
                          <a:pt x="800" y="619"/>
                        </a:lnTo>
                        <a:lnTo>
                          <a:pt x="807" y="613"/>
                        </a:lnTo>
                        <a:lnTo>
                          <a:pt x="816" y="607"/>
                        </a:lnTo>
                        <a:lnTo>
                          <a:pt x="825" y="601"/>
                        </a:lnTo>
                        <a:lnTo>
                          <a:pt x="834" y="597"/>
                        </a:lnTo>
                        <a:lnTo>
                          <a:pt x="842" y="592"/>
                        </a:lnTo>
                        <a:lnTo>
                          <a:pt x="853" y="588"/>
                        </a:lnTo>
                        <a:lnTo>
                          <a:pt x="861" y="585"/>
                        </a:lnTo>
                        <a:lnTo>
                          <a:pt x="872" y="581"/>
                        </a:lnTo>
                        <a:lnTo>
                          <a:pt x="882" y="579"/>
                        </a:lnTo>
                        <a:lnTo>
                          <a:pt x="892" y="576"/>
                        </a:lnTo>
                        <a:lnTo>
                          <a:pt x="902" y="575"/>
                        </a:lnTo>
                        <a:lnTo>
                          <a:pt x="914" y="574"/>
                        </a:lnTo>
                        <a:lnTo>
                          <a:pt x="923" y="645"/>
                        </a:lnTo>
                        <a:lnTo>
                          <a:pt x="1029" y="645"/>
                        </a:lnTo>
                        <a:lnTo>
                          <a:pt x="1029" y="635"/>
                        </a:lnTo>
                        <a:lnTo>
                          <a:pt x="1030" y="626"/>
                        </a:lnTo>
                        <a:lnTo>
                          <a:pt x="1033" y="616"/>
                        </a:lnTo>
                        <a:lnTo>
                          <a:pt x="1035" y="607"/>
                        </a:lnTo>
                        <a:lnTo>
                          <a:pt x="1038" y="597"/>
                        </a:lnTo>
                        <a:lnTo>
                          <a:pt x="1041" y="588"/>
                        </a:lnTo>
                        <a:lnTo>
                          <a:pt x="1042" y="579"/>
                        </a:lnTo>
                        <a:lnTo>
                          <a:pt x="1045" y="569"/>
                        </a:lnTo>
                        <a:lnTo>
                          <a:pt x="1048" y="560"/>
                        </a:lnTo>
                        <a:lnTo>
                          <a:pt x="1051" y="552"/>
                        </a:lnTo>
                        <a:lnTo>
                          <a:pt x="1055" y="543"/>
                        </a:lnTo>
                        <a:lnTo>
                          <a:pt x="1058" y="534"/>
                        </a:lnTo>
                        <a:lnTo>
                          <a:pt x="1061" y="525"/>
                        </a:lnTo>
                        <a:lnTo>
                          <a:pt x="1065" y="517"/>
                        </a:lnTo>
                        <a:lnTo>
                          <a:pt x="1070" y="508"/>
                        </a:lnTo>
                        <a:lnTo>
                          <a:pt x="1073" y="499"/>
                        </a:lnTo>
                        <a:lnTo>
                          <a:pt x="1097" y="488"/>
                        </a:lnTo>
                        <a:lnTo>
                          <a:pt x="1121" y="476"/>
                        </a:lnTo>
                        <a:lnTo>
                          <a:pt x="1140" y="464"/>
                        </a:lnTo>
                        <a:lnTo>
                          <a:pt x="1159" y="453"/>
                        </a:lnTo>
                        <a:lnTo>
                          <a:pt x="1176" y="441"/>
                        </a:lnTo>
                        <a:lnTo>
                          <a:pt x="1191" y="428"/>
                        </a:lnTo>
                        <a:lnTo>
                          <a:pt x="1205" y="415"/>
                        </a:lnTo>
                        <a:lnTo>
                          <a:pt x="1218" y="403"/>
                        </a:lnTo>
                        <a:lnTo>
                          <a:pt x="1233" y="389"/>
                        </a:lnTo>
                        <a:lnTo>
                          <a:pt x="1246" y="375"/>
                        </a:lnTo>
                        <a:lnTo>
                          <a:pt x="1259" y="361"/>
                        </a:lnTo>
                        <a:lnTo>
                          <a:pt x="1274" y="346"/>
                        </a:lnTo>
                        <a:lnTo>
                          <a:pt x="1288" y="330"/>
                        </a:lnTo>
                        <a:lnTo>
                          <a:pt x="1303" y="314"/>
                        </a:lnTo>
                        <a:lnTo>
                          <a:pt x="1320" y="298"/>
                        </a:lnTo>
                        <a:lnTo>
                          <a:pt x="1339" y="281"/>
                        </a:lnTo>
                        <a:lnTo>
                          <a:pt x="1351" y="272"/>
                        </a:lnTo>
                        <a:lnTo>
                          <a:pt x="1364" y="263"/>
                        </a:lnTo>
                        <a:lnTo>
                          <a:pt x="1379" y="256"/>
                        </a:lnTo>
                        <a:lnTo>
                          <a:pt x="1393" y="247"/>
                        </a:lnTo>
                        <a:lnTo>
                          <a:pt x="1409" y="239"/>
                        </a:lnTo>
                        <a:lnTo>
                          <a:pt x="1425" y="231"/>
                        </a:lnTo>
                        <a:lnTo>
                          <a:pt x="1441" y="223"/>
                        </a:lnTo>
                        <a:lnTo>
                          <a:pt x="1459" y="215"/>
                        </a:lnTo>
                        <a:lnTo>
                          <a:pt x="1475" y="208"/>
                        </a:lnTo>
                        <a:lnTo>
                          <a:pt x="1491" y="201"/>
                        </a:lnTo>
                        <a:lnTo>
                          <a:pt x="1508" y="195"/>
                        </a:lnTo>
                        <a:lnTo>
                          <a:pt x="1523" y="188"/>
                        </a:lnTo>
                        <a:lnTo>
                          <a:pt x="1537" y="180"/>
                        </a:lnTo>
                        <a:lnTo>
                          <a:pt x="1552" y="174"/>
                        </a:lnTo>
                        <a:lnTo>
                          <a:pt x="1564" y="169"/>
                        </a:lnTo>
                        <a:lnTo>
                          <a:pt x="1574" y="163"/>
                        </a:lnTo>
                        <a:lnTo>
                          <a:pt x="1569" y="179"/>
                        </a:lnTo>
                        <a:lnTo>
                          <a:pt x="1565" y="193"/>
                        </a:lnTo>
                        <a:lnTo>
                          <a:pt x="1561" y="208"/>
                        </a:lnTo>
                        <a:lnTo>
                          <a:pt x="1556" y="223"/>
                        </a:lnTo>
                        <a:lnTo>
                          <a:pt x="1552" y="236"/>
                        </a:lnTo>
                        <a:lnTo>
                          <a:pt x="1546" y="250"/>
                        </a:lnTo>
                        <a:lnTo>
                          <a:pt x="1542" y="263"/>
                        </a:lnTo>
                        <a:lnTo>
                          <a:pt x="1537" y="278"/>
                        </a:lnTo>
                        <a:lnTo>
                          <a:pt x="1532" y="292"/>
                        </a:lnTo>
                        <a:lnTo>
                          <a:pt x="1527" y="308"/>
                        </a:lnTo>
                        <a:lnTo>
                          <a:pt x="1523" y="324"/>
                        </a:lnTo>
                        <a:lnTo>
                          <a:pt x="1520" y="340"/>
                        </a:lnTo>
                        <a:lnTo>
                          <a:pt x="1516" y="359"/>
                        </a:lnTo>
                        <a:lnTo>
                          <a:pt x="1513" y="380"/>
                        </a:lnTo>
                        <a:lnTo>
                          <a:pt x="1511" y="400"/>
                        </a:lnTo>
                        <a:lnTo>
                          <a:pt x="1508" y="425"/>
                        </a:lnTo>
                        <a:lnTo>
                          <a:pt x="1510" y="438"/>
                        </a:lnTo>
                        <a:lnTo>
                          <a:pt x="1511" y="451"/>
                        </a:lnTo>
                        <a:lnTo>
                          <a:pt x="1511" y="466"/>
                        </a:lnTo>
                        <a:lnTo>
                          <a:pt x="1513" y="479"/>
                        </a:lnTo>
                        <a:lnTo>
                          <a:pt x="1514" y="493"/>
                        </a:lnTo>
                        <a:lnTo>
                          <a:pt x="1516" y="508"/>
                        </a:lnTo>
                        <a:lnTo>
                          <a:pt x="1518" y="521"/>
                        </a:lnTo>
                        <a:lnTo>
                          <a:pt x="1520" y="536"/>
                        </a:lnTo>
                        <a:lnTo>
                          <a:pt x="1521" y="549"/>
                        </a:lnTo>
                        <a:lnTo>
                          <a:pt x="1524" y="562"/>
                        </a:lnTo>
                        <a:lnTo>
                          <a:pt x="1526" y="576"/>
                        </a:lnTo>
                        <a:lnTo>
                          <a:pt x="1529" y="590"/>
                        </a:lnTo>
                        <a:lnTo>
                          <a:pt x="1532" y="604"/>
                        </a:lnTo>
                        <a:lnTo>
                          <a:pt x="1534" y="617"/>
                        </a:lnTo>
                        <a:lnTo>
                          <a:pt x="1537" y="632"/>
                        </a:lnTo>
                        <a:lnTo>
                          <a:pt x="1540" y="645"/>
                        </a:lnTo>
                        <a:lnTo>
                          <a:pt x="2989" y="645"/>
                        </a:lnTo>
                        <a:lnTo>
                          <a:pt x="2990" y="633"/>
                        </a:lnTo>
                        <a:lnTo>
                          <a:pt x="2991" y="622"/>
                        </a:lnTo>
                        <a:lnTo>
                          <a:pt x="2993" y="611"/>
                        </a:lnTo>
                        <a:lnTo>
                          <a:pt x="2994" y="600"/>
                        </a:lnTo>
                        <a:lnTo>
                          <a:pt x="2994" y="588"/>
                        </a:lnTo>
                        <a:lnTo>
                          <a:pt x="2996" y="576"/>
                        </a:lnTo>
                        <a:lnTo>
                          <a:pt x="2996" y="565"/>
                        </a:lnTo>
                        <a:lnTo>
                          <a:pt x="2996" y="553"/>
                        </a:lnTo>
                        <a:lnTo>
                          <a:pt x="2997" y="543"/>
                        </a:lnTo>
                        <a:lnTo>
                          <a:pt x="2997" y="531"/>
                        </a:lnTo>
                        <a:lnTo>
                          <a:pt x="2997" y="520"/>
                        </a:lnTo>
                        <a:lnTo>
                          <a:pt x="2997" y="508"/>
                        </a:lnTo>
                        <a:lnTo>
                          <a:pt x="2996" y="496"/>
                        </a:lnTo>
                        <a:lnTo>
                          <a:pt x="2996" y="485"/>
                        </a:lnTo>
                        <a:lnTo>
                          <a:pt x="2996" y="473"/>
                        </a:lnTo>
                        <a:lnTo>
                          <a:pt x="2994" y="463"/>
                        </a:lnTo>
                        <a:lnTo>
                          <a:pt x="2994" y="451"/>
                        </a:lnTo>
                        <a:lnTo>
                          <a:pt x="2993" y="440"/>
                        </a:lnTo>
                        <a:lnTo>
                          <a:pt x="2993" y="428"/>
                        </a:lnTo>
                        <a:lnTo>
                          <a:pt x="2991" y="416"/>
                        </a:lnTo>
                        <a:lnTo>
                          <a:pt x="2990" y="405"/>
                        </a:lnTo>
                        <a:lnTo>
                          <a:pt x="2989" y="393"/>
                        </a:lnTo>
                        <a:lnTo>
                          <a:pt x="2987" y="381"/>
                        </a:lnTo>
                        <a:lnTo>
                          <a:pt x="2986" y="370"/>
                        </a:lnTo>
                        <a:lnTo>
                          <a:pt x="2984" y="358"/>
                        </a:lnTo>
                        <a:lnTo>
                          <a:pt x="2983" y="346"/>
                        </a:lnTo>
                        <a:lnTo>
                          <a:pt x="2981" y="335"/>
                        </a:lnTo>
                        <a:lnTo>
                          <a:pt x="2980" y="323"/>
                        </a:lnTo>
                        <a:lnTo>
                          <a:pt x="2978" y="310"/>
                        </a:lnTo>
                        <a:lnTo>
                          <a:pt x="2977" y="300"/>
                        </a:lnTo>
                        <a:lnTo>
                          <a:pt x="2974" y="287"/>
                        </a:lnTo>
                        <a:lnTo>
                          <a:pt x="2973" y="275"/>
                        </a:lnTo>
                        <a:lnTo>
                          <a:pt x="2981" y="273"/>
                        </a:lnTo>
                        <a:lnTo>
                          <a:pt x="2991" y="272"/>
                        </a:lnTo>
                        <a:lnTo>
                          <a:pt x="3000" y="272"/>
                        </a:lnTo>
                        <a:lnTo>
                          <a:pt x="3009" y="273"/>
                        </a:lnTo>
                        <a:lnTo>
                          <a:pt x="3019" y="275"/>
                        </a:lnTo>
                        <a:lnTo>
                          <a:pt x="3029" y="276"/>
                        </a:lnTo>
                        <a:lnTo>
                          <a:pt x="3040" y="279"/>
                        </a:lnTo>
                        <a:lnTo>
                          <a:pt x="3050" y="281"/>
                        </a:lnTo>
                        <a:lnTo>
                          <a:pt x="3060" y="282"/>
                        </a:lnTo>
                        <a:lnTo>
                          <a:pt x="3070" y="284"/>
                        </a:lnTo>
                        <a:lnTo>
                          <a:pt x="3080" y="285"/>
                        </a:lnTo>
                        <a:lnTo>
                          <a:pt x="3091" y="285"/>
                        </a:lnTo>
                        <a:lnTo>
                          <a:pt x="3101" y="285"/>
                        </a:lnTo>
                        <a:lnTo>
                          <a:pt x="3111" y="282"/>
                        </a:lnTo>
                        <a:lnTo>
                          <a:pt x="3121" y="279"/>
                        </a:lnTo>
                        <a:lnTo>
                          <a:pt x="3131" y="275"/>
                        </a:lnTo>
                        <a:lnTo>
                          <a:pt x="3121" y="292"/>
                        </a:lnTo>
                        <a:lnTo>
                          <a:pt x="3114" y="308"/>
                        </a:lnTo>
                        <a:lnTo>
                          <a:pt x="3111" y="324"/>
                        </a:lnTo>
                        <a:lnTo>
                          <a:pt x="3110" y="342"/>
                        </a:lnTo>
                        <a:lnTo>
                          <a:pt x="3111" y="358"/>
                        </a:lnTo>
                        <a:lnTo>
                          <a:pt x="3115" y="374"/>
                        </a:lnTo>
                        <a:lnTo>
                          <a:pt x="3121" y="390"/>
                        </a:lnTo>
                        <a:lnTo>
                          <a:pt x="3128" y="406"/>
                        </a:lnTo>
                        <a:lnTo>
                          <a:pt x="3139" y="422"/>
                        </a:lnTo>
                        <a:lnTo>
                          <a:pt x="3149" y="438"/>
                        </a:lnTo>
                        <a:lnTo>
                          <a:pt x="3159" y="454"/>
                        </a:lnTo>
                        <a:lnTo>
                          <a:pt x="3171" y="469"/>
                        </a:lnTo>
                        <a:lnTo>
                          <a:pt x="3182" y="485"/>
                        </a:lnTo>
                        <a:lnTo>
                          <a:pt x="3194" y="499"/>
                        </a:lnTo>
                        <a:lnTo>
                          <a:pt x="3204" y="514"/>
                        </a:lnTo>
                        <a:lnTo>
                          <a:pt x="3214" y="527"/>
                        </a:lnTo>
                        <a:lnTo>
                          <a:pt x="3226" y="531"/>
                        </a:lnTo>
                        <a:lnTo>
                          <a:pt x="3238" y="536"/>
                        </a:lnTo>
                        <a:lnTo>
                          <a:pt x="3251" y="539"/>
                        </a:lnTo>
                        <a:lnTo>
                          <a:pt x="3262" y="542"/>
                        </a:lnTo>
                        <a:lnTo>
                          <a:pt x="3276" y="544"/>
                        </a:lnTo>
                        <a:lnTo>
                          <a:pt x="3289" y="547"/>
                        </a:lnTo>
                        <a:lnTo>
                          <a:pt x="3302" y="550"/>
                        </a:lnTo>
                        <a:lnTo>
                          <a:pt x="3313" y="553"/>
                        </a:lnTo>
                        <a:lnTo>
                          <a:pt x="3325" y="558"/>
                        </a:lnTo>
                        <a:lnTo>
                          <a:pt x="3338" y="562"/>
                        </a:lnTo>
                        <a:lnTo>
                          <a:pt x="3350" y="566"/>
                        </a:lnTo>
                        <a:lnTo>
                          <a:pt x="3360" y="571"/>
                        </a:lnTo>
                        <a:lnTo>
                          <a:pt x="3369" y="576"/>
                        </a:lnTo>
                        <a:lnTo>
                          <a:pt x="3378" y="584"/>
                        </a:lnTo>
                        <a:lnTo>
                          <a:pt x="3386" y="591"/>
                        </a:lnTo>
                        <a:lnTo>
                          <a:pt x="3392" y="601"/>
                        </a:lnTo>
                        <a:lnTo>
                          <a:pt x="3386" y="607"/>
                        </a:lnTo>
                        <a:lnTo>
                          <a:pt x="3381" y="613"/>
                        </a:lnTo>
                        <a:lnTo>
                          <a:pt x="3375" y="619"/>
                        </a:lnTo>
                        <a:lnTo>
                          <a:pt x="3369" y="626"/>
                        </a:lnTo>
                        <a:lnTo>
                          <a:pt x="3363" y="632"/>
                        </a:lnTo>
                        <a:lnTo>
                          <a:pt x="3357" y="636"/>
                        </a:lnTo>
                        <a:lnTo>
                          <a:pt x="3350" y="641"/>
                        </a:lnTo>
                        <a:lnTo>
                          <a:pt x="3344" y="645"/>
                        </a:lnTo>
                        <a:lnTo>
                          <a:pt x="3475" y="645"/>
                        </a:lnTo>
                        <a:lnTo>
                          <a:pt x="3468" y="638"/>
                        </a:lnTo>
                        <a:lnTo>
                          <a:pt x="3464" y="630"/>
                        </a:lnTo>
                        <a:lnTo>
                          <a:pt x="3459" y="622"/>
                        </a:lnTo>
                        <a:lnTo>
                          <a:pt x="3455" y="614"/>
                        </a:lnTo>
                        <a:lnTo>
                          <a:pt x="3453" y="606"/>
                        </a:lnTo>
                        <a:lnTo>
                          <a:pt x="3452" y="598"/>
                        </a:lnTo>
                        <a:lnTo>
                          <a:pt x="3450" y="591"/>
                        </a:lnTo>
                        <a:lnTo>
                          <a:pt x="3452" y="584"/>
                        </a:lnTo>
                        <a:lnTo>
                          <a:pt x="3465" y="581"/>
                        </a:lnTo>
                        <a:lnTo>
                          <a:pt x="3478" y="576"/>
                        </a:lnTo>
                        <a:lnTo>
                          <a:pt x="3493" y="572"/>
                        </a:lnTo>
                        <a:lnTo>
                          <a:pt x="3504" y="566"/>
                        </a:lnTo>
                        <a:lnTo>
                          <a:pt x="3517" y="560"/>
                        </a:lnTo>
                        <a:lnTo>
                          <a:pt x="3529" y="553"/>
                        </a:lnTo>
                        <a:lnTo>
                          <a:pt x="3541" y="546"/>
                        </a:lnTo>
                        <a:lnTo>
                          <a:pt x="3551" y="539"/>
                        </a:lnTo>
                        <a:lnTo>
                          <a:pt x="3563" y="530"/>
                        </a:lnTo>
                        <a:lnTo>
                          <a:pt x="3571" y="521"/>
                        </a:lnTo>
                        <a:lnTo>
                          <a:pt x="3582" y="512"/>
                        </a:lnTo>
                        <a:lnTo>
                          <a:pt x="3590" y="504"/>
                        </a:lnTo>
                        <a:lnTo>
                          <a:pt x="3599" y="493"/>
                        </a:lnTo>
                        <a:lnTo>
                          <a:pt x="3606" y="485"/>
                        </a:lnTo>
                        <a:lnTo>
                          <a:pt x="3614" y="476"/>
                        </a:lnTo>
                        <a:lnTo>
                          <a:pt x="3619" y="466"/>
                        </a:lnTo>
                        <a:lnTo>
                          <a:pt x="3619" y="466"/>
                        </a:lnTo>
                        <a:lnTo>
                          <a:pt x="3618" y="464"/>
                        </a:lnTo>
                        <a:lnTo>
                          <a:pt x="3618" y="461"/>
                        </a:lnTo>
                        <a:lnTo>
                          <a:pt x="3617" y="457"/>
                        </a:lnTo>
                        <a:lnTo>
                          <a:pt x="3617" y="453"/>
                        </a:lnTo>
                        <a:lnTo>
                          <a:pt x="3617" y="448"/>
                        </a:lnTo>
                        <a:lnTo>
                          <a:pt x="3617" y="444"/>
                        </a:lnTo>
                        <a:lnTo>
                          <a:pt x="3617" y="440"/>
                        </a:lnTo>
                        <a:lnTo>
                          <a:pt x="3609" y="453"/>
                        </a:lnTo>
                        <a:lnTo>
                          <a:pt x="3602" y="464"/>
                        </a:lnTo>
                        <a:lnTo>
                          <a:pt x="3593" y="475"/>
                        </a:lnTo>
                        <a:lnTo>
                          <a:pt x="3584" y="483"/>
                        </a:lnTo>
                        <a:lnTo>
                          <a:pt x="3574" y="492"/>
                        </a:lnTo>
                        <a:lnTo>
                          <a:pt x="3566" y="498"/>
                        </a:lnTo>
                        <a:lnTo>
                          <a:pt x="3557" y="504"/>
                        </a:lnTo>
                        <a:lnTo>
                          <a:pt x="3548" y="508"/>
                        </a:lnTo>
                        <a:lnTo>
                          <a:pt x="3538" y="511"/>
                        </a:lnTo>
                        <a:lnTo>
                          <a:pt x="3529" y="515"/>
                        </a:lnTo>
                        <a:lnTo>
                          <a:pt x="3520" y="517"/>
                        </a:lnTo>
                        <a:lnTo>
                          <a:pt x="3513" y="518"/>
                        </a:lnTo>
                        <a:lnTo>
                          <a:pt x="3504" y="518"/>
                        </a:lnTo>
                        <a:lnTo>
                          <a:pt x="3497" y="518"/>
                        </a:lnTo>
                        <a:lnTo>
                          <a:pt x="3491" y="518"/>
                        </a:lnTo>
                        <a:lnTo>
                          <a:pt x="3484" y="518"/>
                        </a:lnTo>
                        <a:lnTo>
                          <a:pt x="3484" y="508"/>
                        </a:lnTo>
                        <a:lnTo>
                          <a:pt x="3481" y="498"/>
                        </a:lnTo>
                        <a:lnTo>
                          <a:pt x="3478" y="488"/>
                        </a:lnTo>
                        <a:lnTo>
                          <a:pt x="3475" y="477"/>
                        </a:lnTo>
                        <a:lnTo>
                          <a:pt x="3471" y="469"/>
                        </a:lnTo>
                        <a:lnTo>
                          <a:pt x="3466" y="457"/>
                        </a:lnTo>
                        <a:lnTo>
                          <a:pt x="3461" y="447"/>
                        </a:lnTo>
                        <a:lnTo>
                          <a:pt x="3455" y="437"/>
                        </a:lnTo>
                        <a:lnTo>
                          <a:pt x="3449" y="426"/>
                        </a:lnTo>
                        <a:lnTo>
                          <a:pt x="3445" y="416"/>
                        </a:lnTo>
                        <a:lnTo>
                          <a:pt x="3439" y="405"/>
                        </a:lnTo>
                        <a:lnTo>
                          <a:pt x="3434" y="394"/>
                        </a:lnTo>
                        <a:lnTo>
                          <a:pt x="3430" y="384"/>
                        </a:lnTo>
                        <a:lnTo>
                          <a:pt x="3426" y="373"/>
                        </a:lnTo>
                        <a:lnTo>
                          <a:pt x="3423" y="361"/>
                        </a:lnTo>
                        <a:lnTo>
                          <a:pt x="3420" y="351"/>
                        </a:lnTo>
                        <a:lnTo>
                          <a:pt x="3426" y="340"/>
                        </a:lnTo>
                        <a:lnTo>
                          <a:pt x="3432" y="332"/>
                        </a:lnTo>
                        <a:lnTo>
                          <a:pt x="3439" y="324"/>
                        </a:lnTo>
                        <a:lnTo>
                          <a:pt x="3448" y="317"/>
                        </a:lnTo>
                        <a:lnTo>
                          <a:pt x="3456" y="311"/>
                        </a:lnTo>
                        <a:lnTo>
                          <a:pt x="3466" y="307"/>
                        </a:lnTo>
                        <a:lnTo>
                          <a:pt x="3475" y="301"/>
                        </a:lnTo>
                        <a:lnTo>
                          <a:pt x="3484" y="297"/>
                        </a:lnTo>
                        <a:lnTo>
                          <a:pt x="3493" y="292"/>
                        </a:lnTo>
                        <a:lnTo>
                          <a:pt x="3500" y="288"/>
                        </a:lnTo>
                        <a:lnTo>
                          <a:pt x="3507" y="282"/>
                        </a:lnTo>
                        <a:lnTo>
                          <a:pt x="3515" y="278"/>
                        </a:lnTo>
                        <a:lnTo>
                          <a:pt x="3519" y="272"/>
                        </a:lnTo>
                        <a:lnTo>
                          <a:pt x="3522" y="265"/>
                        </a:lnTo>
                        <a:lnTo>
                          <a:pt x="3523" y="257"/>
                        </a:lnTo>
                        <a:lnTo>
                          <a:pt x="3523" y="249"/>
                        </a:lnTo>
                        <a:lnTo>
                          <a:pt x="3513" y="253"/>
                        </a:lnTo>
                        <a:lnTo>
                          <a:pt x="3504" y="257"/>
                        </a:lnTo>
                        <a:lnTo>
                          <a:pt x="3497" y="260"/>
                        </a:lnTo>
                        <a:lnTo>
                          <a:pt x="3488" y="263"/>
                        </a:lnTo>
                        <a:lnTo>
                          <a:pt x="3481" y="266"/>
                        </a:lnTo>
                        <a:lnTo>
                          <a:pt x="3474" y="268"/>
                        </a:lnTo>
                        <a:lnTo>
                          <a:pt x="3465" y="271"/>
                        </a:lnTo>
                        <a:lnTo>
                          <a:pt x="3458" y="272"/>
                        </a:lnTo>
                        <a:lnTo>
                          <a:pt x="3450" y="273"/>
                        </a:lnTo>
                        <a:lnTo>
                          <a:pt x="3443" y="275"/>
                        </a:lnTo>
                        <a:lnTo>
                          <a:pt x="3434" y="278"/>
                        </a:lnTo>
                        <a:lnTo>
                          <a:pt x="3427" y="279"/>
                        </a:lnTo>
                        <a:lnTo>
                          <a:pt x="3418" y="282"/>
                        </a:lnTo>
                        <a:lnTo>
                          <a:pt x="3411" y="287"/>
                        </a:lnTo>
                        <a:lnTo>
                          <a:pt x="3402" y="290"/>
                        </a:lnTo>
                        <a:lnTo>
                          <a:pt x="3392" y="294"/>
                        </a:lnTo>
                        <a:lnTo>
                          <a:pt x="3382" y="288"/>
                        </a:lnTo>
                        <a:lnTo>
                          <a:pt x="3375" y="282"/>
                        </a:lnTo>
                        <a:lnTo>
                          <a:pt x="3369" y="275"/>
                        </a:lnTo>
                        <a:lnTo>
                          <a:pt x="3366" y="268"/>
                        </a:lnTo>
                        <a:lnTo>
                          <a:pt x="3366" y="260"/>
                        </a:lnTo>
                        <a:lnTo>
                          <a:pt x="3366" y="253"/>
                        </a:lnTo>
                        <a:lnTo>
                          <a:pt x="3366" y="246"/>
                        </a:lnTo>
                        <a:lnTo>
                          <a:pt x="3367" y="239"/>
                        </a:lnTo>
                        <a:lnTo>
                          <a:pt x="3369" y="231"/>
                        </a:lnTo>
                        <a:lnTo>
                          <a:pt x="3369" y="224"/>
                        </a:lnTo>
                        <a:lnTo>
                          <a:pt x="3369" y="218"/>
                        </a:lnTo>
                        <a:lnTo>
                          <a:pt x="3367" y="212"/>
                        </a:lnTo>
                        <a:lnTo>
                          <a:pt x="3363" y="208"/>
                        </a:lnTo>
                        <a:lnTo>
                          <a:pt x="3357" y="205"/>
                        </a:lnTo>
                        <a:lnTo>
                          <a:pt x="3348" y="202"/>
                        </a:lnTo>
                        <a:lnTo>
                          <a:pt x="3335" y="201"/>
                        </a:lnTo>
                        <a:lnTo>
                          <a:pt x="3344" y="193"/>
                        </a:lnTo>
                        <a:lnTo>
                          <a:pt x="3353" y="188"/>
                        </a:lnTo>
                        <a:lnTo>
                          <a:pt x="3363" y="183"/>
                        </a:lnTo>
                        <a:lnTo>
                          <a:pt x="3373" y="179"/>
                        </a:lnTo>
                        <a:lnTo>
                          <a:pt x="3383" y="174"/>
                        </a:lnTo>
                        <a:lnTo>
                          <a:pt x="3395" y="172"/>
                        </a:lnTo>
                        <a:lnTo>
                          <a:pt x="3405" y="167"/>
                        </a:lnTo>
                        <a:lnTo>
                          <a:pt x="3417" y="164"/>
                        </a:lnTo>
                        <a:lnTo>
                          <a:pt x="3427" y="160"/>
                        </a:lnTo>
                        <a:lnTo>
                          <a:pt x="3436" y="156"/>
                        </a:lnTo>
                        <a:lnTo>
                          <a:pt x="3445" y="150"/>
                        </a:lnTo>
                        <a:lnTo>
                          <a:pt x="3452" y="142"/>
                        </a:lnTo>
                        <a:lnTo>
                          <a:pt x="3458" y="134"/>
                        </a:lnTo>
                        <a:lnTo>
                          <a:pt x="3462" y="125"/>
                        </a:lnTo>
                        <a:lnTo>
                          <a:pt x="3465" y="112"/>
                        </a:lnTo>
                        <a:lnTo>
                          <a:pt x="3466" y="99"/>
                        </a:lnTo>
                        <a:lnTo>
                          <a:pt x="3478" y="106"/>
                        </a:lnTo>
                        <a:lnTo>
                          <a:pt x="3490" y="113"/>
                        </a:lnTo>
                        <a:lnTo>
                          <a:pt x="3500" y="123"/>
                        </a:lnTo>
                        <a:lnTo>
                          <a:pt x="3512" y="132"/>
                        </a:lnTo>
                        <a:lnTo>
                          <a:pt x="3522" y="142"/>
                        </a:lnTo>
                        <a:lnTo>
                          <a:pt x="3533" y="151"/>
                        </a:lnTo>
                        <a:lnTo>
                          <a:pt x="3544" y="161"/>
                        </a:lnTo>
                        <a:lnTo>
                          <a:pt x="3555" y="172"/>
                        </a:lnTo>
                        <a:lnTo>
                          <a:pt x="3566" y="180"/>
                        </a:lnTo>
                        <a:lnTo>
                          <a:pt x="3577" y="188"/>
                        </a:lnTo>
                        <a:lnTo>
                          <a:pt x="3589" y="193"/>
                        </a:lnTo>
                        <a:lnTo>
                          <a:pt x="3602" y="199"/>
                        </a:lnTo>
                        <a:lnTo>
                          <a:pt x="3614" y="202"/>
                        </a:lnTo>
                        <a:lnTo>
                          <a:pt x="3627" y="205"/>
                        </a:lnTo>
                        <a:lnTo>
                          <a:pt x="3640" y="204"/>
                        </a:lnTo>
                        <a:lnTo>
                          <a:pt x="3653" y="201"/>
                        </a:lnTo>
                        <a:lnTo>
                          <a:pt x="3644" y="188"/>
                        </a:lnTo>
                        <a:lnTo>
                          <a:pt x="3635" y="176"/>
                        </a:lnTo>
                        <a:lnTo>
                          <a:pt x="3625" y="163"/>
                        </a:lnTo>
                        <a:lnTo>
                          <a:pt x="3617" y="150"/>
                        </a:lnTo>
                        <a:lnTo>
                          <a:pt x="3606" y="137"/>
                        </a:lnTo>
                        <a:lnTo>
                          <a:pt x="3596" y="123"/>
                        </a:lnTo>
                        <a:lnTo>
                          <a:pt x="3587" y="112"/>
                        </a:lnTo>
                        <a:lnTo>
                          <a:pt x="3577" y="99"/>
                        </a:lnTo>
                        <a:lnTo>
                          <a:pt x="3567" y="87"/>
                        </a:lnTo>
                        <a:lnTo>
                          <a:pt x="3557" y="74"/>
                        </a:lnTo>
                        <a:lnTo>
                          <a:pt x="3547" y="61"/>
                        </a:lnTo>
                        <a:lnTo>
                          <a:pt x="3536" y="49"/>
                        </a:lnTo>
                        <a:lnTo>
                          <a:pt x="3525" y="36"/>
                        </a:lnTo>
                        <a:lnTo>
                          <a:pt x="3515" y="24"/>
                        </a:lnTo>
                        <a:lnTo>
                          <a:pt x="3504" y="11"/>
                        </a:lnTo>
                        <a:lnTo>
                          <a:pt x="3493" y="0"/>
                        </a:lnTo>
                        <a:lnTo>
                          <a:pt x="3376" y="0"/>
                        </a:lnTo>
                        <a:lnTo>
                          <a:pt x="3382" y="7"/>
                        </a:lnTo>
                        <a:lnTo>
                          <a:pt x="3388" y="14"/>
                        </a:lnTo>
                        <a:lnTo>
                          <a:pt x="3392" y="20"/>
                        </a:lnTo>
                        <a:lnTo>
                          <a:pt x="3398" y="27"/>
                        </a:lnTo>
                        <a:lnTo>
                          <a:pt x="3404" y="33"/>
                        </a:lnTo>
                        <a:lnTo>
                          <a:pt x="3408" y="40"/>
                        </a:lnTo>
                        <a:lnTo>
                          <a:pt x="3414" y="48"/>
                        </a:lnTo>
                        <a:lnTo>
                          <a:pt x="3418" y="54"/>
                        </a:lnTo>
                        <a:lnTo>
                          <a:pt x="3424" y="61"/>
                        </a:lnTo>
                        <a:lnTo>
                          <a:pt x="3430" y="67"/>
                        </a:lnTo>
                        <a:lnTo>
                          <a:pt x="3434" y="74"/>
                        </a:lnTo>
                        <a:lnTo>
                          <a:pt x="3439" y="81"/>
                        </a:lnTo>
                        <a:lnTo>
                          <a:pt x="3445" y="87"/>
                        </a:lnTo>
                        <a:lnTo>
                          <a:pt x="3449" y="94"/>
                        </a:lnTo>
                        <a:lnTo>
                          <a:pt x="3453" y="102"/>
                        </a:lnTo>
                        <a:lnTo>
                          <a:pt x="3458" y="107"/>
                        </a:lnTo>
                        <a:lnTo>
                          <a:pt x="3448" y="109"/>
                        </a:lnTo>
                        <a:lnTo>
                          <a:pt x="3437" y="110"/>
                        </a:lnTo>
                        <a:lnTo>
                          <a:pt x="3427" y="112"/>
                        </a:lnTo>
                        <a:lnTo>
                          <a:pt x="3417" y="113"/>
                        </a:lnTo>
                        <a:lnTo>
                          <a:pt x="3407" y="116"/>
                        </a:lnTo>
                        <a:lnTo>
                          <a:pt x="3397" y="119"/>
                        </a:lnTo>
                        <a:lnTo>
                          <a:pt x="3388" y="122"/>
                        </a:lnTo>
                        <a:lnTo>
                          <a:pt x="3379" y="125"/>
                        </a:lnTo>
                        <a:lnTo>
                          <a:pt x="3369" y="128"/>
                        </a:lnTo>
                        <a:lnTo>
                          <a:pt x="3360" y="132"/>
                        </a:lnTo>
                        <a:lnTo>
                          <a:pt x="3351" y="137"/>
                        </a:lnTo>
                        <a:lnTo>
                          <a:pt x="3343" y="141"/>
                        </a:lnTo>
                        <a:lnTo>
                          <a:pt x="3334" y="147"/>
                        </a:lnTo>
                        <a:lnTo>
                          <a:pt x="3325" y="151"/>
                        </a:lnTo>
                        <a:lnTo>
                          <a:pt x="3316" y="157"/>
                        </a:lnTo>
                        <a:lnTo>
                          <a:pt x="3309" y="163"/>
                        </a:lnTo>
                        <a:lnTo>
                          <a:pt x="3281" y="166"/>
                        </a:lnTo>
                        <a:lnTo>
                          <a:pt x="3262" y="164"/>
                        </a:lnTo>
                        <a:lnTo>
                          <a:pt x="3248" y="161"/>
                        </a:lnTo>
                        <a:lnTo>
                          <a:pt x="3238" y="156"/>
                        </a:lnTo>
                        <a:lnTo>
                          <a:pt x="3233" y="147"/>
                        </a:lnTo>
                        <a:lnTo>
                          <a:pt x="3232" y="138"/>
                        </a:lnTo>
                        <a:lnTo>
                          <a:pt x="3233" y="126"/>
                        </a:lnTo>
                        <a:lnTo>
                          <a:pt x="3236" y="113"/>
                        </a:lnTo>
                        <a:lnTo>
                          <a:pt x="3242" y="100"/>
                        </a:lnTo>
                        <a:lnTo>
                          <a:pt x="3248" y="86"/>
                        </a:lnTo>
                        <a:lnTo>
                          <a:pt x="3252" y="71"/>
                        </a:lnTo>
                        <a:lnTo>
                          <a:pt x="3258" y="56"/>
                        </a:lnTo>
                        <a:lnTo>
                          <a:pt x="3261" y="42"/>
                        </a:lnTo>
                        <a:lnTo>
                          <a:pt x="3262" y="27"/>
                        </a:lnTo>
                        <a:lnTo>
                          <a:pt x="3260" y="13"/>
                        </a:lnTo>
                        <a:lnTo>
                          <a:pt x="3255" y="0"/>
                        </a:lnTo>
                        <a:lnTo>
                          <a:pt x="3246" y="0"/>
                        </a:lnTo>
                        <a:lnTo>
                          <a:pt x="3238" y="7"/>
                        </a:lnTo>
                        <a:lnTo>
                          <a:pt x="3232" y="16"/>
                        </a:lnTo>
                        <a:lnTo>
                          <a:pt x="3228" y="26"/>
                        </a:lnTo>
                        <a:lnTo>
                          <a:pt x="3222" y="36"/>
                        </a:lnTo>
                        <a:lnTo>
                          <a:pt x="3219" y="48"/>
                        </a:lnTo>
                        <a:lnTo>
                          <a:pt x="3214" y="59"/>
                        </a:lnTo>
                        <a:lnTo>
                          <a:pt x="3210" y="70"/>
                        </a:lnTo>
                        <a:lnTo>
                          <a:pt x="3206" y="80"/>
                        </a:lnTo>
                        <a:lnTo>
                          <a:pt x="3191" y="83"/>
                        </a:lnTo>
                        <a:lnTo>
                          <a:pt x="3178" y="87"/>
                        </a:lnTo>
                        <a:lnTo>
                          <a:pt x="3163" y="93"/>
                        </a:lnTo>
                        <a:lnTo>
                          <a:pt x="3149" y="99"/>
                        </a:lnTo>
                        <a:lnTo>
                          <a:pt x="3136" y="105"/>
                        </a:lnTo>
                        <a:lnTo>
                          <a:pt x="3121" y="110"/>
                        </a:lnTo>
                        <a:lnTo>
                          <a:pt x="3107" y="115"/>
                        </a:lnTo>
                        <a:lnTo>
                          <a:pt x="3092" y="121"/>
                        </a:lnTo>
                        <a:lnTo>
                          <a:pt x="3079" y="125"/>
                        </a:lnTo>
                        <a:lnTo>
                          <a:pt x="3064" y="128"/>
                        </a:lnTo>
                        <a:lnTo>
                          <a:pt x="3050" y="131"/>
                        </a:lnTo>
                        <a:lnTo>
                          <a:pt x="3034" y="132"/>
                        </a:lnTo>
                        <a:lnTo>
                          <a:pt x="3019" y="131"/>
                        </a:lnTo>
                        <a:lnTo>
                          <a:pt x="3003" y="128"/>
                        </a:lnTo>
                        <a:lnTo>
                          <a:pt x="2987" y="125"/>
                        </a:lnTo>
                        <a:lnTo>
                          <a:pt x="2971" y="118"/>
                        </a:lnTo>
                        <a:lnTo>
                          <a:pt x="2981" y="113"/>
                        </a:lnTo>
                        <a:lnTo>
                          <a:pt x="2993" y="109"/>
                        </a:lnTo>
                        <a:lnTo>
                          <a:pt x="3005" y="103"/>
                        </a:lnTo>
                        <a:lnTo>
                          <a:pt x="3016" y="97"/>
                        </a:lnTo>
                        <a:lnTo>
                          <a:pt x="3028" y="91"/>
                        </a:lnTo>
                        <a:lnTo>
                          <a:pt x="3040" y="86"/>
                        </a:lnTo>
                        <a:lnTo>
                          <a:pt x="3053" y="80"/>
                        </a:lnTo>
                        <a:lnTo>
                          <a:pt x="3064" y="72"/>
                        </a:lnTo>
                        <a:lnTo>
                          <a:pt x="3076" y="67"/>
                        </a:lnTo>
                        <a:lnTo>
                          <a:pt x="3089" y="59"/>
                        </a:lnTo>
                        <a:lnTo>
                          <a:pt x="3101" y="51"/>
                        </a:lnTo>
                        <a:lnTo>
                          <a:pt x="3111" y="43"/>
                        </a:lnTo>
                        <a:lnTo>
                          <a:pt x="3123" y="35"/>
                        </a:lnTo>
                        <a:lnTo>
                          <a:pt x="3133" y="24"/>
                        </a:lnTo>
                        <a:lnTo>
                          <a:pt x="3142" y="16"/>
                        </a:lnTo>
                        <a:lnTo>
                          <a:pt x="3150" y="5"/>
                        </a:lnTo>
                        <a:lnTo>
                          <a:pt x="3057" y="14"/>
                        </a:lnTo>
                        <a:lnTo>
                          <a:pt x="3051" y="14"/>
                        </a:lnTo>
                        <a:lnTo>
                          <a:pt x="3047" y="11"/>
                        </a:lnTo>
                        <a:lnTo>
                          <a:pt x="3044" y="10"/>
                        </a:lnTo>
                        <a:lnTo>
                          <a:pt x="3040" y="8"/>
                        </a:lnTo>
                        <a:lnTo>
                          <a:pt x="3037" y="7"/>
                        </a:lnTo>
                        <a:lnTo>
                          <a:pt x="3032" y="4"/>
                        </a:lnTo>
                        <a:lnTo>
                          <a:pt x="3031" y="3"/>
                        </a:lnTo>
                        <a:lnTo>
                          <a:pt x="3028" y="0"/>
                        </a:lnTo>
                        <a:lnTo>
                          <a:pt x="1296" y="0"/>
                        </a:lnTo>
                        <a:lnTo>
                          <a:pt x="1304" y="7"/>
                        </a:lnTo>
                        <a:lnTo>
                          <a:pt x="1313" y="13"/>
                        </a:lnTo>
                        <a:lnTo>
                          <a:pt x="1322" y="19"/>
                        </a:lnTo>
                        <a:lnTo>
                          <a:pt x="1329" y="24"/>
                        </a:lnTo>
                        <a:lnTo>
                          <a:pt x="1338" y="30"/>
                        </a:lnTo>
                        <a:lnTo>
                          <a:pt x="1345" y="35"/>
                        </a:lnTo>
                        <a:lnTo>
                          <a:pt x="1352" y="39"/>
                        </a:lnTo>
                        <a:lnTo>
                          <a:pt x="1358" y="43"/>
                        </a:lnTo>
                        <a:lnTo>
                          <a:pt x="1352" y="48"/>
                        </a:lnTo>
                        <a:lnTo>
                          <a:pt x="1347" y="52"/>
                        </a:lnTo>
                        <a:lnTo>
                          <a:pt x="1341" y="58"/>
                        </a:lnTo>
                        <a:lnTo>
                          <a:pt x="1333" y="62"/>
                        </a:lnTo>
                        <a:lnTo>
                          <a:pt x="1325" y="67"/>
                        </a:lnTo>
                        <a:lnTo>
                          <a:pt x="1317" y="71"/>
                        </a:lnTo>
                        <a:lnTo>
                          <a:pt x="1309" y="75"/>
                        </a:lnTo>
                        <a:lnTo>
                          <a:pt x="1300" y="80"/>
                        </a:lnTo>
                        <a:lnTo>
                          <a:pt x="1291" y="83"/>
                        </a:lnTo>
                        <a:lnTo>
                          <a:pt x="1282" y="87"/>
                        </a:lnTo>
                        <a:lnTo>
                          <a:pt x="1274" y="91"/>
                        </a:lnTo>
                        <a:lnTo>
                          <a:pt x="1265" y="94"/>
                        </a:lnTo>
                        <a:lnTo>
                          <a:pt x="1255" y="97"/>
                        </a:lnTo>
                        <a:lnTo>
                          <a:pt x="1247" y="102"/>
                        </a:lnTo>
                        <a:lnTo>
                          <a:pt x="1239" y="105"/>
                        </a:lnTo>
                        <a:lnTo>
                          <a:pt x="1230" y="107"/>
                        </a:lnTo>
                        <a:lnTo>
                          <a:pt x="1223" y="113"/>
                        </a:lnTo>
                        <a:lnTo>
                          <a:pt x="1214" y="118"/>
                        </a:lnTo>
                        <a:lnTo>
                          <a:pt x="1205" y="122"/>
                        </a:lnTo>
                        <a:lnTo>
                          <a:pt x="1195" y="126"/>
                        </a:lnTo>
                        <a:lnTo>
                          <a:pt x="1183" y="131"/>
                        </a:lnTo>
                        <a:lnTo>
                          <a:pt x="1172" y="135"/>
                        </a:lnTo>
                        <a:lnTo>
                          <a:pt x="1160" y="139"/>
                        </a:lnTo>
                        <a:lnTo>
                          <a:pt x="1147" y="142"/>
                        </a:lnTo>
                        <a:lnTo>
                          <a:pt x="1135" y="147"/>
                        </a:lnTo>
                        <a:lnTo>
                          <a:pt x="1122" y="150"/>
                        </a:lnTo>
                        <a:lnTo>
                          <a:pt x="1109" y="153"/>
                        </a:lnTo>
                        <a:lnTo>
                          <a:pt x="1097" y="156"/>
                        </a:lnTo>
                        <a:lnTo>
                          <a:pt x="1086" y="157"/>
                        </a:lnTo>
                        <a:lnTo>
                          <a:pt x="1074" y="160"/>
                        </a:lnTo>
                        <a:lnTo>
                          <a:pt x="1062" y="161"/>
                        </a:lnTo>
                        <a:lnTo>
                          <a:pt x="1052" y="163"/>
                        </a:lnTo>
                        <a:lnTo>
                          <a:pt x="1038" y="167"/>
                        </a:lnTo>
                        <a:lnTo>
                          <a:pt x="1023" y="170"/>
                        </a:lnTo>
                        <a:lnTo>
                          <a:pt x="1007" y="172"/>
                        </a:lnTo>
                        <a:lnTo>
                          <a:pt x="991" y="173"/>
                        </a:lnTo>
                        <a:lnTo>
                          <a:pt x="975" y="173"/>
                        </a:lnTo>
                        <a:lnTo>
                          <a:pt x="956" y="172"/>
                        </a:lnTo>
                        <a:lnTo>
                          <a:pt x="940" y="170"/>
                        </a:lnTo>
                        <a:lnTo>
                          <a:pt x="923" y="166"/>
                        </a:lnTo>
                        <a:lnTo>
                          <a:pt x="904" y="163"/>
                        </a:lnTo>
                        <a:lnTo>
                          <a:pt x="886" y="157"/>
                        </a:lnTo>
                        <a:lnTo>
                          <a:pt x="869" y="151"/>
                        </a:lnTo>
                        <a:lnTo>
                          <a:pt x="853" y="144"/>
                        </a:lnTo>
                        <a:lnTo>
                          <a:pt x="837" y="137"/>
                        </a:lnTo>
                        <a:lnTo>
                          <a:pt x="821" y="128"/>
                        </a:lnTo>
                        <a:lnTo>
                          <a:pt x="806" y="118"/>
                        </a:lnTo>
                        <a:lnTo>
                          <a:pt x="791" y="107"/>
                        </a:lnTo>
                        <a:lnTo>
                          <a:pt x="786" y="103"/>
                        </a:lnTo>
                        <a:lnTo>
                          <a:pt x="780" y="99"/>
                        </a:lnTo>
                        <a:lnTo>
                          <a:pt x="774" y="94"/>
                        </a:lnTo>
                        <a:lnTo>
                          <a:pt x="768" y="89"/>
                        </a:lnTo>
                        <a:lnTo>
                          <a:pt x="762" y="83"/>
                        </a:lnTo>
                        <a:lnTo>
                          <a:pt x="755" y="75"/>
                        </a:lnTo>
                        <a:lnTo>
                          <a:pt x="749" y="70"/>
                        </a:lnTo>
                        <a:lnTo>
                          <a:pt x="743" y="62"/>
                        </a:lnTo>
                        <a:lnTo>
                          <a:pt x="738" y="55"/>
                        </a:lnTo>
                        <a:lnTo>
                          <a:pt x="730" y="48"/>
                        </a:lnTo>
                        <a:lnTo>
                          <a:pt x="726" y="40"/>
                        </a:lnTo>
                        <a:lnTo>
                          <a:pt x="720" y="33"/>
                        </a:lnTo>
                        <a:lnTo>
                          <a:pt x="714" y="24"/>
                        </a:lnTo>
                        <a:lnTo>
                          <a:pt x="708" y="17"/>
                        </a:lnTo>
                        <a:lnTo>
                          <a:pt x="704" y="8"/>
                        </a:lnTo>
                        <a:lnTo>
                          <a:pt x="700" y="0"/>
                        </a:lnTo>
                        <a:lnTo>
                          <a:pt x="685" y="0"/>
                        </a:lnTo>
                        <a:lnTo>
                          <a:pt x="687" y="11"/>
                        </a:lnTo>
                        <a:lnTo>
                          <a:pt x="689" y="24"/>
                        </a:lnTo>
                        <a:lnTo>
                          <a:pt x="692" y="38"/>
                        </a:lnTo>
                        <a:lnTo>
                          <a:pt x="697" y="52"/>
                        </a:lnTo>
                        <a:lnTo>
                          <a:pt x="701" y="65"/>
                        </a:lnTo>
                        <a:lnTo>
                          <a:pt x="707" y="80"/>
                        </a:lnTo>
                        <a:lnTo>
                          <a:pt x="714" y="94"/>
                        </a:lnTo>
                        <a:lnTo>
                          <a:pt x="723" y="109"/>
                        </a:lnTo>
                        <a:lnTo>
                          <a:pt x="733" y="123"/>
                        </a:lnTo>
                        <a:lnTo>
                          <a:pt x="745" y="138"/>
                        </a:lnTo>
                        <a:lnTo>
                          <a:pt x="758" y="151"/>
                        </a:lnTo>
                        <a:lnTo>
                          <a:pt x="772" y="164"/>
                        </a:lnTo>
                        <a:lnTo>
                          <a:pt x="790" y="177"/>
                        </a:lnTo>
                        <a:lnTo>
                          <a:pt x="809" y="189"/>
                        </a:lnTo>
                        <a:lnTo>
                          <a:pt x="829" y="201"/>
                        </a:lnTo>
                        <a:lnTo>
                          <a:pt x="853" y="211"/>
                        </a:lnTo>
                        <a:lnTo>
                          <a:pt x="839" y="215"/>
                        </a:lnTo>
                        <a:lnTo>
                          <a:pt x="825" y="217"/>
                        </a:lnTo>
                        <a:lnTo>
                          <a:pt x="809" y="218"/>
                        </a:lnTo>
                        <a:lnTo>
                          <a:pt x="791" y="217"/>
                        </a:lnTo>
                        <a:lnTo>
                          <a:pt x="772" y="215"/>
                        </a:lnTo>
                        <a:lnTo>
                          <a:pt x="754" y="209"/>
                        </a:lnTo>
                        <a:lnTo>
                          <a:pt x="733" y="202"/>
                        </a:lnTo>
                        <a:lnTo>
                          <a:pt x="711" y="193"/>
                        </a:lnTo>
                        <a:lnTo>
                          <a:pt x="689" y="182"/>
                        </a:lnTo>
                        <a:lnTo>
                          <a:pt x="666" y="166"/>
                        </a:lnTo>
                        <a:lnTo>
                          <a:pt x="643" y="148"/>
                        </a:lnTo>
                        <a:lnTo>
                          <a:pt x="618" y="126"/>
                        </a:lnTo>
                        <a:lnTo>
                          <a:pt x="595" y="100"/>
                        </a:lnTo>
                        <a:lnTo>
                          <a:pt x="570" y="71"/>
                        </a:lnTo>
                        <a:lnTo>
                          <a:pt x="547" y="38"/>
                        </a:lnTo>
                        <a:lnTo>
                          <a:pt x="522" y="0"/>
                        </a:lnTo>
                        <a:lnTo>
                          <a:pt x="49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600" bIns="-12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55" name=""/>
                  <p:cNvSpPr/>
                  <p:nvPr/>
                </p:nvSpPr>
                <p:spPr>
                  <a:xfrm flipH="1">
                    <a:off x="4319640" y="5222880"/>
                    <a:ext cx="7560" cy="2160"/>
                  </a:xfrm>
                  <a:custGeom>
                    <a:avLst/>
                    <a:gdLst/>
                    <a:ahLst/>
                    <a:rect l="l" t="t" r="r" b="b"/>
                    <a:pathLst>
                      <a:path w="134" h="44">
                        <a:moveTo>
                          <a:pt x="134" y="44"/>
                        </a:moveTo>
                        <a:lnTo>
                          <a:pt x="123" y="38"/>
                        </a:lnTo>
                        <a:lnTo>
                          <a:pt x="113" y="32"/>
                        </a:lnTo>
                        <a:lnTo>
                          <a:pt x="103" y="26"/>
                        </a:lnTo>
                        <a:lnTo>
                          <a:pt x="93" y="21"/>
                        </a:lnTo>
                        <a:lnTo>
                          <a:pt x="83" y="16"/>
                        </a:lnTo>
                        <a:lnTo>
                          <a:pt x="72" y="10"/>
                        </a:lnTo>
                        <a:lnTo>
                          <a:pt x="61" y="5"/>
                        </a:lnTo>
                        <a:lnTo>
                          <a:pt x="51" y="0"/>
                        </a:lnTo>
                        <a:lnTo>
                          <a:pt x="36" y="0"/>
                        </a:lnTo>
                        <a:lnTo>
                          <a:pt x="24" y="2"/>
                        </a:lnTo>
                        <a:lnTo>
                          <a:pt x="16" y="6"/>
                        </a:lnTo>
                        <a:lnTo>
                          <a:pt x="8" y="12"/>
                        </a:lnTo>
                        <a:lnTo>
                          <a:pt x="4" y="18"/>
                        </a:lnTo>
                        <a:lnTo>
                          <a:pt x="1" y="26"/>
                        </a:lnTo>
                        <a:lnTo>
                          <a:pt x="0" y="35"/>
                        </a:lnTo>
                        <a:lnTo>
                          <a:pt x="1" y="44"/>
                        </a:lnTo>
                        <a:lnTo>
                          <a:pt x="134" y="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640" bIns="-446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56" name=""/>
                  <p:cNvSpPr/>
                  <p:nvPr/>
                </p:nvSpPr>
                <p:spPr>
                  <a:xfrm flipH="1">
                    <a:off x="4439880" y="5165640"/>
                    <a:ext cx="360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64" h="65">
                        <a:moveTo>
                          <a:pt x="9" y="65"/>
                        </a:moveTo>
                        <a:lnTo>
                          <a:pt x="1" y="63"/>
                        </a:lnTo>
                        <a:lnTo>
                          <a:pt x="0" y="58"/>
                        </a:lnTo>
                        <a:lnTo>
                          <a:pt x="3" y="49"/>
                        </a:lnTo>
                        <a:lnTo>
                          <a:pt x="9" y="39"/>
                        </a:lnTo>
                        <a:lnTo>
                          <a:pt x="18" y="29"/>
                        </a:lnTo>
                        <a:lnTo>
                          <a:pt x="26" y="17"/>
                        </a:lnTo>
                        <a:lnTo>
                          <a:pt x="36" y="7"/>
                        </a:lnTo>
                        <a:lnTo>
                          <a:pt x="45" y="0"/>
                        </a:lnTo>
                        <a:lnTo>
                          <a:pt x="64" y="0"/>
                        </a:lnTo>
                        <a:lnTo>
                          <a:pt x="9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57" name=""/>
                  <p:cNvSpPr/>
                  <p:nvPr/>
                </p:nvSpPr>
                <p:spPr>
                  <a:xfrm flipH="1">
                    <a:off x="4371120" y="5198040"/>
                    <a:ext cx="4140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719" h="329">
                        <a:moveTo>
                          <a:pt x="692" y="186"/>
                        </a:moveTo>
                        <a:lnTo>
                          <a:pt x="719" y="198"/>
                        </a:lnTo>
                        <a:lnTo>
                          <a:pt x="713" y="205"/>
                        </a:lnTo>
                        <a:lnTo>
                          <a:pt x="708" y="214"/>
                        </a:lnTo>
                        <a:lnTo>
                          <a:pt x="703" y="221"/>
                        </a:lnTo>
                        <a:lnTo>
                          <a:pt x="695" y="228"/>
                        </a:lnTo>
                        <a:lnTo>
                          <a:pt x="688" y="237"/>
                        </a:lnTo>
                        <a:lnTo>
                          <a:pt x="681" y="244"/>
                        </a:lnTo>
                        <a:lnTo>
                          <a:pt x="672" y="253"/>
                        </a:lnTo>
                        <a:lnTo>
                          <a:pt x="663" y="260"/>
                        </a:lnTo>
                        <a:lnTo>
                          <a:pt x="656" y="269"/>
                        </a:lnTo>
                        <a:lnTo>
                          <a:pt x="647" y="276"/>
                        </a:lnTo>
                        <a:lnTo>
                          <a:pt x="640" y="285"/>
                        </a:lnTo>
                        <a:lnTo>
                          <a:pt x="631" y="294"/>
                        </a:lnTo>
                        <a:lnTo>
                          <a:pt x="624" y="303"/>
                        </a:lnTo>
                        <a:lnTo>
                          <a:pt x="618" y="310"/>
                        </a:lnTo>
                        <a:lnTo>
                          <a:pt x="611" y="320"/>
                        </a:lnTo>
                        <a:lnTo>
                          <a:pt x="606" y="329"/>
                        </a:lnTo>
                        <a:lnTo>
                          <a:pt x="599" y="320"/>
                        </a:lnTo>
                        <a:lnTo>
                          <a:pt x="592" y="313"/>
                        </a:lnTo>
                        <a:lnTo>
                          <a:pt x="585" y="303"/>
                        </a:lnTo>
                        <a:lnTo>
                          <a:pt x="577" y="294"/>
                        </a:lnTo>
                        <a:lnTo>
                          <a:pt x="572" y="284"/>
                        </a:lnTo>
                        <a:lnTo>
                          <a:pt x="564" y="275"/>
                        </a:lnTo>
                        <a:lnTo>
                          <a:pt x="558" y="265"/>
                        </a:lnTo>
                        <a:lnTo>
                          <a:pt x="551" y="256"/>
                        </a:lnTo>
                        <a:lnTo>
                          <a:pt x="544" y="247"/>
                        </a:lnTo>
                        <a:lnTo>
                          <a:pt x="537" y="240"/>
                        </a:lnTo>
                        <a:lnTo>
                          <a:pt x="528" y="233"/>
                        </a:lnTo>
                        <a:lnTo>
                          <a:pt x="519" y="227"/>
                        </a:lnTo>
                        <a:lnTo>
                          <a:pt x="509" y="221"/>
                        </a:lnTo>
                        <a:lnTo>
                          <a:pt x="499" y="218"/>
                        </a:lnTo>
                        <a:lnTo>
                          <a:pt x="488" y="217"/>
                        </a:lnTo>
                        <a:lnTo>
                          <a:pt x="475" y="217"/>
                        </a:lnTo>
                        <a:lnTo>
                          <a:pt x="461" y="214"/>
                        </a:lnTo>
                        <a:lnTo>
                          <a:pt x="445" y="211"/>
                        </a:lnTo>
                        <a:lnTo>
                          <a:pt x="429" y="209"/>
                        </a:lnTo>
                        <a:lnTo>
                          <a:pt x="414" y="209"/>
                        </a:lnTo>
                        <a:lnTo>
                          <a:pt x="398" y="209"/>
                        </a:lnTo>
                        <a:lnTo>
                          <a:pt x="384" y="211"/>
                        </a:lnTo>
                        <a:lnTo>
                          <a:pt x="369" y="212"/>
                        </a:lnTo>
                        <a:lnTo>
                          <a:pt x="353" y="215"/>
                        </a:lnTo>
                        <a:lnTo>
                          <a:pt x="338" y="218"/>
                        </a:lnTo>
                        <a:lnTo>
                          <a:pt x="324" y="221"/>
                        </a:lnTo>
                        <a:lnTo>
                          <a:pt x="309" y="225"/>
                        </a:lnTo>
                        <a:lnTo>
                          <a:pt x="295" y="228"/>
                        </a:lnTo>
                        <a:lnTo>
                          <a:pt x="280" y="233"/>
                        </a:lnTo>
                        <a:lnTo>
                          <a:pt x="266" y="237"/>
                        </a:lnTo>
                        <a:lnTo>
                          <a:pt x="251" y="241"/>
                        </a:lnTo>
                        <a:lnTo>
                          <a:pt x="236" y="246"/>
                        </a:lnTo>
                        <a:lnTo>
                          <a:pt x="222" y="250"/>
                        </a:lnTo>
                        <a:lnTo>
                          <a:pt x="207" y="256"/>
                        </a:lnTo>
                        <a:lnTo>
                          <a:pt x="193" y="259"/>
                        </a:lnTo>
                        <a:lnTo>
                          <a:pt x="180" y="263"/>
                        </a:lnTo>
                        <a:lnTo>
                          <a:pt x="165" y="268"/>
                        </a:lnTo>
                        <a:lnTo>
                          <a:pt x="150" y="271"/>
                        </a:lnTo>
                        <a:lnTo>
                          <a:pt x="136" y="273"/>
                        </a:lnTo>
                        <a:lnTo>
                          <a:pt x="123" y="276"/>
                        </a:lnTo>
                        <a:lnTo>
                          <a:pt x="108" y="279"/>
                        </a:lnTo>
                        <a:lnTo>
                          <a:pt x="95" y="279"/>
                        </a:lnTo>
                        <a:lnTo>
                          <a:pt x="81" y="281"/>
                        </a:lnTo>
                        <a:lnTo>
                          <a:pt x="66" y="281"/>
                        </a:lnTo>
                        <a:lnTo>
                          <a:pt x="53" y="279"/>
                        </a:lnTo>
                        <a:lnTo>
                          <a:pt x="38" y="278"/>
                        </a:lnTo>
                        <a:lnTo>
                          <a:pt x="24" y="275"/>
                        </a:lnTo>
                        <a:lnTo>
                          <a:pt x="11" y="272"/>
                        </a:lnTo>
                        <a:lnTo>
                          <a:pt x="2" y="244"/>
                        </a:lnTo>
                        <a:lnTo>
                          <a:pt x="0" y="220"/>
                        </a:lnTo>
                        <a:lnTo>
                          <a:pt x="2" y="199"/>
                        </a:lnTo>
                        <a:lnTo>
                          <a:pt x="9" y="182"/>
                        </a:lnTo>
                        <a:lnTo>
                          <a:pt x="18" y="167"/>
                        </a:lnTo>
                        <a:lnTo>
                          <a:pt x="31" y="154"/>
                        </a:lnTo>
                        <a:lnTo>
                          <a:pt x="46" y="142"/>
                        </a:lnTo>
                        <a:lnTo>
                          <a:pt x="63" y="132"/>
                        </a:lnTo>
                        <a:lnTo>
                          <a:pt x="81" y="122"/>
                        </a:lnTo>
                        <a:lnTo>
                          <a:pt x="99" y="112"/>
                        </a:lnTo>
                        <a:lnTo>
                          <a:pt x="118" y="102"/>
                        </a:lnTo>
                        <a:lnTo>
                          <a:pt x="137" y="90"/>
                        </a:lnTo>
                        <a:lnTo>
                          <a:pt x="155" y="78"/>
                        </a:lnTo>
                        <a:lnTo>
                          <a:pt x="169" y="64"/>
                        </a:lnTo>
                        <a:lnTo>
                          <a:pt x="184" y="48"/>
                        </a:lnTo>
                        <a:lnTo>
                          <a:pt x="194" y="29"/>
                        </a:lnTo>
                        <a:lnTo>
                          <a:pt x="209" y="22"/>
                        </a:lnTo>
                        <a:lnTo>
                          <a:pt x="223" y="14"/>
                        </a:lnTo>
                        <a:lnTo>
                          <a:pt x="238" y="10"/>
                        </a:lnTo>
                        <a:lnTo>
                          <a:pt x="254" y="5"/>
                        </a:lnTo>
                        <a:lnTo>
                          <a:pt x="270" y="3"/>
                        </a:lnTo>
                        <a:lnTo>
                          <a:pt x="286" y="1"/>
                        </a:lnTo>
                        <a:lnTo>
                          <a:pt x="302" y="0"/>
                        </a:lnTo>
                        <a:lnTo>
                          <a:pt x="318" y="0"/>
                        </a:lnTo>
                        <a:lnTo>
                          <a:pt x="334" y="0"/>
                        </a:lnTo>
                        <a:lnTo>
                          <a:pt x="352" y="1"/>
                        </a:lnTo>
                        <a:lnTo>
                          <a:pt x="368" y="4"/>
                        </a:lnTo>
                        <a:lnTo>
                          <a:pt x="385" y="7"/>
                        </a:lnTo>
                        <a:lnTo>
                          <a:pt x="403" y="10"/>
                        </a:lnTo>
                        <a:lnTo>
                          <a:pt x="419" y="14"/>
                        </a:lnTo>
                        <a:lnTo>
                          <a:pt x="435" y="20"/>
                        </a:lnTo>
                        <a:lnTo>
                          <a:pt x="451" y="24"/>
                        </a:lnTo>
                        <a:lnTo>
                          <a:pt x="468" y="30"/>
                        </a:lnTo>
                        <a:lnTo>
                          <a:pt x="484" y="38"/>
                        </a:lnTo>
                        <a:lnTo>
                          <a:pt x="499" y="43"/>
                        </a:lnTo>
                        <a:lnTo>
                          <a:pt x="515" y="51"/>
                        </a:lnTo>
                        <a:lnTo>
                          <a:pt x="529" y="59"/>
                        </a:lnTo>
                        <a:lnTo>
                          <a:pt x="544" y="67"/>
                        </a:lnTo>
                        <a:lnTo>
                          <a:pt x="558" y="74"/>
                        </a:lnTo>
                        <a:lnTo>
                          <a:pt x="573" y="83"/>
                        </a:lnTo>
                        <a:lnTo>
                          <a:pt x="586" y="91"/>
                        </a:lnTo>
                        <a:lnTo>
                          <a:pt x="599" y="100"/>
                        </a:lnTo>
                        <a:lnTo>
                          <a:pt x="611" y="109"/>
                        </a:lnTo>
                        <a:lnTo>
                          <a:pt x="623" y="118"/>
                        </a:lnTo>
                        <a:lnTo>
                          <a:pt x="634" y="125"/>
                        </a:lnTo>
                        <a:lnTo>
                          <a:pt x="644" y="134"/>
                        </a:lnTo>
                        <a:lnTo>
                          <a:pt x="653" y="142"/>
                        </a:lnTo>
                        <a:lnTo>
                          <a:pt x="662" y="151"/>
                        </a:lnTo>
                        <a:lnTo>
                          <a:pt x="663" y="157"/>
                        </a:lnTo>
                        <a:lnTo>
                          <a:pt x="668" y="161"/>
                        </a:lnTo>
                        <a:lnTo>
                          <a:pt x="671" y="166"/>
                        </a:lnTo>
                        <a:lnTo>
                          <a:pt x="676" y="170"/>
                        </a:lnTo>
                        <a:lnTo>
                          <a:pt x="681" y="173"/>
                        </a:lnTo>
                        <a:lnTo>
                          <a:pt x="685" y="176"/>
                        </a:lnTo>
                        <a:lnTo>
                          <a:pt x="690" y="182"/>
                        </a:lnTo>
                        <a:lnTo>
                          <a:pt x="692" y="1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58" name=""/>
                  <p:cNvSpPr/>
                  <p:nvPr/>
                </p:nvSpPr>
                <p:spPr>
                  <a:xfrm flipH="1">
                    <a:off x="4459320" y="5209920"/>
                    <a:ext cx="86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153" h="94">
                        <a:moveTo>
                          <a:pt x="153" y="0"/>
                        </a:moveTo>
                        <a:lnTo>
                          <a:pt x="147" y="11"/>
                        </a:lnTo>
                        <a:lnTo>
                          <a:pt x="141" y="19"/>
                        </a:lnTo>
                        <a:lnTo>
                          <a:pt x="136" y="28"/>
                        </a:lnTo>
                        <a:lnTo>
                          <a:pt x="127" y="37"/>
                        </a:lnTo>
                        <a:lnTo>
                          <a:pt x="120" y="44"/>
                        </a:lnTo>
                        <a:lnTo>
                          <a:pt x="111" y="51"/>
                        </a:lnTo>
                        <a:lnTo>
                          <a:pt x="102" y="56"/>
                        </a:lnTo>
                        <a:lnTo>
                          <a:pt x="93" y="62"/>
                        </a:lnTo>
                        <a:lnTo>
                          <a:pt x="83" y="67"/>
                        </a:lnTo>
                        <a:lnTo>
                          <a:pt x="73" y="72"/>
                        </a:lnTo>
                        <a:lnTo>
                          <a:pt x="64" y="76"/>
                        </a:lnTo>
                        <a:lnTo>
                          <a:pt x="54" y="81"/>
                        </a:lnTo>
                        <a:lnTo>
                          <a:pt x="44" y="83"/>
                        </a:lnTo>
                        <a:lnTo>
                          <a:pt x="34" y="88"/>
                        </a:lnTo>
                        <a:lnTo>
                          <a:pt x="23" y="91"/>
                        </a:lnTo>
                        <a:lnTo>
                          <a:pt x="13" y="94"/>
                        </a:lnTo>
                        <a:lnTo>
                          <a:pt x="6" y="85"/>
                        </a:lnTo>
                        <a:lnTo>
                          <a:pt x="2" y="76"/>
                        </a:lnTo>
                        <a:lnTo>
                          <a:pt x="0" y="69"/>
                        </a:lnTo>
                        <a:lnTo>
                          <a:pt x="2" y="62"/>
                        </a:lnTo>
                        <a:lnTo>
                          <a:pt x="3" y="54"/>
                        </a:lnTo>
                        <a:lnTo>
                          <a:pt x="6" y="46"/>
                        </a:lnTo>
                        <a:lnTo>
                          <a:pt x="9" y="38"/>
                        </a:lnTo>
                        <a:lnTo>
                          <a:pt x="13" y="28"/>
                        </a:lnTo>
                        <a:lnTo>
                          <a:pt x="22" y="27"/>
                        </a:lnTo>
                        <a:lnTo>
                          <a:pt x="31" y="25"/>
                        </a:lnTo>
                        <a:lnTo>
                          <a:pt x="39" y="24"/>
                        </a:lnTo>
                        <a:lnTo>
                          <a:pt x="48" y="22"/>
                        </a:lnTo>
                        <a:lnTo>
                          <a:pt x="57" y="19"/>
                        </a:lnTo>
                        <a:lnTo>
                          <a:pt x="66" y="18"/>
                        </a:lnTo>
                        <a:lnTo>
                          <a:pt x="74" y="16"/>
                        </a:lnTo>
                        <a:lnTo>
                          <a:pt x="83" y="15"/>
                        </a:lnTo>
                        <a:lnTo>
                          <a:pt x="92" y="12"/>
                        </a:lnTo>
                        <a:lnTo>
                          <a:pt x="101" y="11"/>
                        </a:lnTo>
                        <a:lnTo>
                          <a:pt x="109" y="9"/>
                        </a:lnTo>
                        <a:lnTo>
                          <a:pt x="118" y="8"/>
                        </a:lnTo>
                        <a:lnTo>
                          <a:pt x="127" y="5"/>
                        </a:lnTo>
                        <a:lnTo>
                          <a:pt x="136" y="3"/>
                        </a:lnTo>
                        <a:lnTo>
                          <a:pt x="144" y="2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59" name=""/>
                  <p:cNvSpPr/>
                  <p:nvPr/>
                </p:nvSpPr>
                <p:spPr>
                  <a:xfrm flipH="1">
                    <a:off x="4339800" y="5212080"/>
                    <a:ext cx="4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75" h="76">
                        <a:moveTo>
                          <a:pt x="69" y="66"/>
                        </a:moveTo>
                        <a:lnTo>
                          <a:pt x="69" y="75"/>
                        </a:lnTo>
                        <a:lnTo>
                          <a:pt x="69" y="76"/>
                        </a:lnTo>
                        <a:lnTo>
                          <a:pt x="66" y="76"/>
                        </a:lnTo>
                        <a:lnTo>
                          <a:pt x="62" y="76"/>
                        </a:lnTo>
                        <a:lnTo>
                          <a:pt x="57" y="75"/>
                        </a:lnTo>
                        <a:lnTo>
                          <a:pt x="51" y="73"/>
                        </a:lnTo>
                        <a:lnTo>
                          <a:pt x="44" y="70"/>
                        </a:lnTo>
                        <a:lnTo>
                          <a:pt x="37" y="66"/>
                        </a:lnTo>
                        <a:lnTo>
                          <a:pt x="30" y="61"/>
                        </a:lnTo>
                        <a:lnTo>
                          <a:pt x="22" y="56"/>
                        </a:lnTo>
                        <a:lnTo>
                          <a:pt x="15" y="50"/>
                        </a:lnTo>
                        <a:lnTo>
                          <a:pt x="9" y="43"/>
                        </a:lnTo>
                        <a:lnTo>
                          <a:pt x="5" y="35"/>
                        </a:lnTo>
                        <a:lnTo>
                          <a:pt x="2" y="28"/>
                        </a:lnTo>
                        <a:lnTo>
                          <a:pt x="0" y="18"/>
                        </a:lnTo>
                        <a:lnTo>
                          <a:pt x="2" y="9"/>
                        </a:lnTo>
                        <a:lnTo>
                          <a:pt x="3" y="0"/>
                        </a:lnTo>
                        <a:lnTo>
                          <a:pt x="9" y="3"/>
                        </a:lnTo>
                        <a:lnTo>
                          <a:pt x="15" y="6"/>
                        </a:lnTo>
                        <a:lnTo>
                          <a:pt x="22" y="9"/>
                        </a:lnTo>
                        <a:lnTo>
                          <a:pt x="28" y="12"/>
                        </a:lnTo>
                        <a:lnTo>
                          <a:pt x="35" y="15"/>
                        </a:lnTo>
                        <a:lnTo>
                          <a:pt x="43" y="18"/>
                        </a:lnTo>
                        <a:lnTo>
                          <a:pt x="49" y="21"/>
                        </a:lnTo>
                        <a:lnTo>
                          <a:pt x="56" y="22"/>
                        </a:lnTo>
                        <a:lnTo>
                          <a:pt x="62" y="27"/>
                        </a:lnTo>
                        <a:lnTo>
                          <a:pt x="66" y="29"/>
                        </a:lnTo>
                        <a:lnTo>
                          <a:pt x="70" y="34"/>
                        </a:lnTo>
                        <a:lnTo>
                          <a:pt x="73" y="38"/>
                        </a:lnTo>
                        <a:lnTo>
                          <a:pt x="75" y="44"/>
                        </a:lnTo>
                        <a:lnTo>
                          <a:pt x="75" y="50"/>
                        </a:lnTo>
                        <a:lnTo>
                          <a:pt x="73" y="57"/>
                        </a:lnTo>
                        <a:lnTo>
                          <a:pt x="69" y="6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60" name=""/>
                  <p:cNvSpPr/>
                  <p:nvPr/>
                </p:nvSpPr>
                <p:spPr>
                  <a:xfrm flipH="1">
                    <a:off x="4470480" y="5218920"/>
                    <a:ext cx="2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157">
                        <a:moveTo>
                          <a:pt x="41" y="0"/>
                        </a:moveTo>
                        <a:lnTo>
                          <a:pt x="42" y="10"/>
                        </a:lnTo>
                        <a:lnTo>
                          <a:pt x="44" y="19"/>
                        </a:lnTo>
                        <a:lnTo>
                          <a:pt x="44" y="29"/>
                        </a:lnTo>
                        <a:lnTo>
                          <a:pt x="44" y="39"/>
                        </a:lnTo>
                        <a:lnTo>
                          <a:pt x="44" y="51"/>
                        </a:lnTo>
                        <a:lnTo>
                          <a:pt x="42" y="61"/>
                        </a:lnTo>
                        <a:lnTo>
                          <a:pt x="41" y="71"/>
                        </a:lnTo>
                        <a:lnTo>
                          <a:pt x="39" y="83"/>
                        </a:lnTo>
                        <a:lnTo>
                          <a:pt x="36" y="93"/>
                        </a:lnTo>
                        <a:lnTo>
                          <a:pt x="35" y="103"/>
                        </a:lnTo>
                        <a:lnTo>
                          <a:pt x="32" y="114"/>
                        </a:lnTo>
                        <a:lnTo>
                          <a:pt x="27" y="124"/>
                        </a:lnTo>
                        <a:lnTo>
                          <a:pt x="25" y="132"/>
                        </a:lnTo>
                        <a:lnTo>
                          <a:pt x="22" y="141"/>
                        </a:lnTo>
                        <a:lnTo>
                          <a:pt x="17" y="150"/>
                        </a:lnTo>
                        <a:lnTo>
                          <a:pt x="13" y="157"/>
                        </a:lnTo>
                        <a:lnTo>
                          <a:pt x="13" y="149"/>
                        </a:lnTo>
                        <a:lnTo>
                          <a:pt x="10" y="138"/>
                        </a:lnTo>
                        <a:lnTo>
                          <a:pt x="9" y="127"/>
                        </a:lnTo>
                        <a:lnTo>
                          <a:pt x="6" y="115"/>
                        </a:lnTo>
                        <a:lnTo>
                          <a:pt x="4" y="103"/>
                        </a:lnTo>
                        <a:lnTo>
                          <a:pt x="3" y="92"/>
                        </a:lnTo>
                        <a:lnTo>
                          <a:pt x="1" y="79"/>
                        </a:lnTo>
                        <a:lnTo>
                          <a:pt x="0" y="67"/>
                        </a:lnTo>
                        <a:lnTo>
                          <a:pt x="1" y="55"/>
                        </a:lnTo>
                        <a:lnTo>
                          <a:pt x="3" y="44"/>
                        </a:lnTo>
                        <a:lnTo>
                          <a:pt x="4" y="33"/>
                        </a:lnTo>
                        <a:lnTo>
                          <a:pt x="9" y="23"/>
                        </a:lnTo>
                        <a:lnTo>
                          <a:pt x="13" y="16"/>
                        </a:lnTo>
                        <a:lnTo>
                          <a:pt x="20" y="9"/>
                        </a:lnTo>
                        <a:lnTo>
                          <a:pt x="29" y="4"/>
                        </a:lnTo>
                        <a:lnTo>
                          <a:pt x="41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61" name=""/>
                  <p:cNvSpPr/>
                  <p:nvPr/>
                </p:nvSpPr>
                <p:spPr>
                  <a:xfrm flipH="1">
                    <a:off x="4312080" y="5230080"/>
                    <a:ext cx="1224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3" h="271">
                        <a:moveTo>
                          <a:pt x="210" y="103"/>
                        </a:moveTo>
                        <a:lnTo>
                          <a:pt x="207" y="112"/>
                        </a:lnTo>
                        <a:lnTo>
                          <a:pt x="206" y="122"/>
                        </a:lnTo>
                        <a:lnTo>
                          <a:pt x="203" y="131"/>
                        </a:lnTo>
                        <a:lnTo>
                          <a:pt x="200" y="141"/>
                        </a:lnTo>
                        <a:lnTo>
                          <a:pt x="197" y="152"/>
                        </a:lnTo>
                        <a:lnTo>
                          <a:pt x="194" y="162"/>
                        </a:lnTo>
                        <a:lnTo>
                          <a:pt x="191" y="170"/>
                        </a:lnTo>
                        <a:lnTo>
                          <a:pt x="188" y="181"/>
                        </a:lnTo>
                        <a:lnTo>
                          <a:pt x="185" y="191"/>
                        </a:lnTo>
                        <a:lnTo>
                          <a:pt x="182" y="200"/>
                        </a:lnTo>
                        <a:lnTo>
                          <a:pt x="180" y="208"/>
                        </a:lnTo>
                        <a:lnTo>
                          <a:pt x="178" y="217"/>
                        </a:lnTo>
                        <a:lnTo>
                          <a:pt x="177" y="227"/>
                        </a:lnTo>
                        <a:lnTo>
                          <a:pt x="175" y="236"/>
                        </a:lnTo>
                        <a:lnTo>
                          <a:pt x="172" y="243"/>
                        </a:lnTo>
                        <a:lnTo>
                          <a:pt x="172" y="252"/>
                        </a:lnTo>
                        <a:lnTo>
                          <a:pt x="162" y="252"/>
                        </a:lnTo>
                        <a:lnTo>
                          <a:pt x="150" y="254"/>
                        </a:lnTo>
                        <a:lnTo>
                          <a:pt x="140" y="256"/>
                        </a:lnTo>
                        <a:lnTo>
                          <a:pt x="129" y="258"/>
                        </a:lnTo>
                        <a:lnTo>
                          <a:pt x="118" y="261"/>
                        </a:lnTo>
                        <a:lnTo>
                          <a:pt x="107" y="262"/>
                        </a:lnTo>
                        <a:lnTo>
                          <a:pt x="95" y="265"/>
                        </a:lnTo>
                        <a:lnTo>
                          <a:pt x="85" y="267"/>
                        </a:lnTo>
                        <a:lnTo>
                          <a:pt x="73" y="268"/>
                        </a:lnTo>
                        <a:lnTo>
                          <a:pt x="63" y="271"/>
                        </a:lnTo>
                        <a:lnTo>
                          <a:pt x="53" y="271"/>
                        </a:lnTo>
                        <a:lnTo>
                          <a:pt x="41" y="271"/>
                        </a:lnTo>
                        <a:lnTo>
                          <a:pt x="32" y="271"/>
                        </a:lnTo>
                        <a:lnTo>
                          <a:pt x="22" y="268"/>
                        </a:lnTo>
                        <a:lnTo>
                          <a:pt x="13" y="265"/>
                        </a:lnTo>
                        <a:lnTo>
                          <a:pt x="5" y="261"/>
                        </a:lnTo>
                        <a:lnTo>
                          <a:pt x="2" y="245"/>
                        </a:lnTo>
                        <a:lnTo>
                          <a:pt x="0" y="227"/>
                        </a:lnTo>
                        <a:lnTo>
                          <a:pt x="0" y="210"/>
                        </a:lnTo>
                        <a:lnTo>
                          <a:pt x="2" y="194"/>
                        </a:lnTo>
                        <a:lnTo>
                          <a:pt x="3" y="178"/>
                        </a:lnTo>
                        <a:lnTo>
                          <a:pt x="8" y="160"/>
                        </a:lnTo>
                        <a:lnTo>
                          <a:pt x="11" y="144"/>
                        </a:lnTo>
                        <a:lnTo>
                          <a:pt x="16" y="128"/>
                        </a:lnTo>
                        <a:lnTo>
                          <a:pt x="22" y="112"/>
                        </a:lnTo>
                        <a:lnTo>
                          <a:pt x="27" y="96"/>
                        </a:lnTo>
                        <a:lnTo>
                          <a:pt x="32" y="80"/>
                        </a:lnTo>
                        <a:lnTo>
                          <a:pt x="40" y="64"/>
                        </a:lnTo>
                        <a:lnTo>
                          <a:pt x="46" y="48"/>
                        </a:lnTo>
                        <a:lnTo>
                          <a:pt x="51" y="32"/>
                        </a:lnTo>
                        <a:lnTo>
                          <a:pt x="56" y="16"/>
                        </a:lnTo>
                        <a:lnTo>
                          <a:pt x="60" y="0"/>
                        </a:lnTo>
                        <a:lnTo>
                          <a:pt x="69" y="9"/>
                        </a:lnTo>
                        <a:lnTo>
                          <a:pt x="80" y="16"/>
                        </a:lnTo>
                        <a:lnTo>
                          <a:pt x="92" y="20"/>
                        </a:lnTo>
                        <a:lnTo>
                          <a:pt x="105" y="23"/>
                        </a:lnTo>
                        <a:lnTo>
                          <a:pt x="118" y="25"/>
                        </a:lnTo>
                        <a:lnTo>
                          <a:pt x="133" y="26"/>
                        </a:lnTo>
                        <a:lnTo>
                          <a:pt x="146" y="28"/>
                        </a:lnTo>
                        <a:lnTo>
                          <a:pt x="161" y="29"/>
                        </a:lnTo>
                        <a:lnTo>
                          <a:pt x="172" y="31"/>
                        </a:lnTo>
                        <a:lnTo>
                          <a:pt x="184" y="34"/>
                        </a:lnTo>
                        <a:lnTo>
                          <a:pt x="194" y="39"/>
                        </a:lnTo>
                        <a:lnTo>
                          <a:pt x="203" y="47"/>
                        </a:lnTo>
                        <a:lnTo>
                          <a:pt x="209" y="55"/>
                        </a:lnTo>
                        <a:lnTo>
                          <a:pt x="213" y="69"/>
                        </a:lnTo>
                        <a:lnTo>
                          <a:pt x="213" y="83"/>
                        </a:lnTo>
                        <a:lnTo>
                          <a:pt x="210" y="10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62" name=""/>
                  <p:cNvSpPr/>
                  <p:nvPr/>
                </p:nvSpPr>
                <p:spPr>
                  <a:xfrm flipH="1">
                    <a:off x="4344120" y="5252040"/>
                    <a:ext cx="15840" cy="8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8" h="166">
                        <a:moveTo>
                          <a:pt x="278" y="0"/>
                        </a:moveTo>
                        <a:lnTo>
                          <a:pt x="264" y="7"/>
                        </a:lnTo>
                        <a:lnTo>
                          <a:pt x="251" y="16"/>
                        </a:lnTo>
                        <a:lnTo>
                          <a:pt x="241" y="26"/>
                        </a:lnTo>
                        <a:lnTo>
                          <a:pt x="229" y="38"/>
                        </a:lnTo>
                        <a:lnTo>
                          <a:pt x="219" y="48"/>
                        </a:lnTo>
                        <a:lnTo>
                          <a:pt x="210" y="61"/>
                        </a:lnTo>
                        <a:lnTo>
                          <a:pt x="201" y="73"/>
                        </a:lnTo>
                        <a:lnTo>
                          <a:pt x="192" y="84"/>
                        </a:lnTo>
                        <a:lnTo>
                          <a:pt x="184" y="97"/>
                        </a:lnTo>
                        <a:lnTo>
                          <a:pt x="175" y="111"/>
                        </a:lnTo>
                        <a:lnTo>
                          <a:pt x="166" y="121"/>
                        </a:lnTo>
                        <a:lnTo>
                          <a:pt x="157" y="132"/>
                        </a:lnTo>
                        <a:lnTo>
                          <a:pt x="147" y="143"/>
                        </a:lnTo>
                        <a:lnTo>
                          <a:pt x="137" y="151"/>
                        </a:lnTo>
                        <a:lnTo>
                          <a:pt x="124" y="160"/>
                        </a:lnTo>
                        <a:lnTo>
                          <a:pt x="111" y="166"/>
                        </a:lnTo>
                        <a:lnTo>
                          <a:pt x="149" y="93"/>
                        </a:lnTo>
                        <a:lnTo>
                          <a:pt x="140" y="90"/>
                        </a:lnTo>
                        <a:lnTo>
                          <a:pt x="131" y="90"/>
                        </a:lnTo>
                        <a:lnTo>
                          <a:pt x="123" y="90"/>
                        </a:lnTo>
                        <a:lnTo>
                          <a:pt x="114" y="90"/>
                        </a:lnTo>
                        <a:lnTo>
                          <a:pt x="104" y="92"/>
                        </a:lnTo>
                        <a:lnTo>
                          <a:pt x="95" y="94"/>
                        </a:lnTo>
                        <a:lnTo>
                          <a:pt x="86" y="96"/>
                        </a:lnTo>
                        <a:lnTo>
                          <a:pt x="77" y="99"/>
                        </a:lnTo>
                        <a:lnTo>
                          <a:pt x="67" y="102"/>
                        </a:lnTo>
                        <a:lnTo>
                          <a:pt x="58" y="105"/>
                        </a:lnTo>
                        <a:lnTo>
                          <a:pt x="48" y="106"/>
                        </a:lnTo>
                        <a:lnTo>
                          <a:pt x="38" y="108"/>
                        </a:lnTo>
                        <a:lnTo>
                          <a:pt x="29" y="111"/>
                        </a:lnTo>
                        <a:lnTo>
                          <a:pt x="19" y="112"/>
                        </a:lnTo>
                        <a:lnTo>
                          <a:pt x="9" y="112"/>
                        </a:lnTo>
                        <a:lnTo>
                          <a:pt x="0" y="112"/>
                        </a:lnTo>
                        <a:lnTo>
                          <a:pt x="0" y="93"/>
                        </a:lnTo>
                        <a:lnTo>
                          <a:pt x="16" y="86"/>
                        </a:lnTo>
                        <a:lnTo>
                          <a:pt x="35" y="80"/>
                        </a:lnTo>
                        <a:lnTo>
                          <a:pt x="51" y="73"/>
                        </a:lnTo>
                        <a:lnTo>
                          <a:pt x="69" y="65"/>
                        </a:lnTo>
                        <a:lnTo>
                          <a:pt x="86" y="57"/>
                        </a:lnTo>
                        <a:lnTo>
                          <a:pt x="104" y="51"/>
                        </a:lnTo>
                        <a:lnTo>
                          <a:pt x="121" y="42"/>
                        </a:lnTo>
                        <a:lnTo>
                          <a:pt x="139" y="35"/>
                        </a:lnTo>
                        <a:lnTo>
                          <a:pt x="156" y="29"/>
                        </a:lnTo>
                        <a:lnTo>
                          <a:pt x="174" y="22"/>
                        </a:lnTo>
                        <a:lnTo>
                          <a:pt x="191" y="16"/>
                        </a:lnTo>
                        <a:lnTo>
                          <a:pt x="208" y="10"/>
                        </a:lnTo>
                        <a:lnTo>
                          <a:pt x="226" y="7"/>
                        </a:lnTo>
                        <a:lnTo>
                          <a:pt x="243" y="3"/>
                        </a:lnTo>
                        <a:lnTo>
                          <a:pt x="261" y="0"/>
                        </a:lnTo>
                        <a:lnTo>
                          <a:pt x="27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160" bIns="-381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63" name=""/>
                  <p:cNvSpPr/>
                  <p:nvPr/>
                </p:nvSpPr>
                <p:spPr>
                  <a:xfrm flipH="1">
                    <a:off x="4377960" y="5270400"/>
                    <a:ext cx="1332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34" h="205">
                        <a:moveTo>
                          <a:pt x="150" y="27"/>
                        </a:moveTo>
                        <a:lnTo>
                          <a:pt x="157" y="39"/>
                        </a:lnTo>
                        <a:lnTo>
                          <a:pt x="163" y="49"/>
                        </a:lnTo>
                        <a:lnTo>
                          <a:pt x="169" y="61"/>
                        </a:lnTo>
                        <a:lnTo>
                          <a:pt x="175" y="71"/>
                        </a:lnTo>
                        <a:lnTo>
                          <a:pt x="181" y="84"/>
                        </a:lnTo>
                        <a:lnTo>
                          <a:pt x="185" y="94"/>
                        </a:lnTo>
                        <a:lnTo>
                          <a:pt x="189" y="107"/>
                        </a:lnTo>
                        <a:lnTo>
                          <a:pt x="194" y="119"/>
                        </a:lnTo>
                        <a:lnTo>
                          <a:pt x="200" y="131"/>
                        </a:lnTo>
                        <a:lnTo>
                          <a:pt x="202" y="142"/>
                        </a:lnTo>
                        <a:lnTo>
                          <a:pt x="208" y="153"/>
                        </a:lnTo>
                        <a:lnTo>
                          <a:pt x="213" y="164"/>
                        </a:lnTo>
                        <a:lnTo>
                          <a:pt x="217" y="176"/>
                        </a:lnTo>
                        <a:lnTo>
                          <a:pt x="223" y="186"/>
                        </a:lnTo>
                        <a:lnTo>
                          <a:pt x="229" y="196"/>
                        </a:lnTo>
                        <a:lnTo>
                          <a:pt x="234" y="205"/>
                        </a:lnTo>
                        <a:lnTo>
                          <a:pt x="197" y="205"/>
                        </a:lnTo>
                        <a:lnTo>
                          <a:pt x="195" y="198"/>
                        </a:lnTo>
                        <a:lnTo>
                          <a:pt x="195" y="192"/>
                        </a:lnTo>
                        <a:lnTo>
                          <a:pt x="198" y="185"/>
                        </a:lnTo>
                        <a:lnTo>
                          <a:pt x="201" y="179"/>
                        </a:lnTo>
                        <a:lnTo>
                          <a:pt x="202" y="173"/>
                        </a:lnTo>
                        <a:lnTo>
                          <a:pt x="202" y="167"/>
                        </a:lnTo>
                        <a:lnTo>
                          <a:pt x="201" y="163"/>
                        </a:lnTo>
                        <a:lnTo>
                          <a:pt x="197" y="158"/>
                        </a:lnTo>
                        <a:lnTo>
                          <a:pt x="191" y="157"/>
                        </a:lnTo>
                        <a:lnTo>
                          <a:pt x="186" y="155"/>
                        </a:lnTo>
                        <a:lnTo>
                          <a:pt x="181" y="153"/>
                        </a:lnTo>
                        <a:lnTo>
                          <a:pt x="178" y="148"/>
                        </a:lnTo>
                        <a:lnTo>
                          <a:pt x="172" y="144"/>
                        </a:lnTo>
                        <a:lnTo>
                          <a:pt x="169" y="138"/>
                        </a:lnTo>
                        <a:lnTo>
                          <a:pt x="165" y="134"/>
                        </a:lnTo>
                        <a:lnTo>
                          <a:pt x="160" y="131"/>
                        </a:lnTo>
                        <a:lnTo>
                          <a:pt x="150" y="139"/>
                        </a:lnTo>
                        <a:lnTo>
                          <a:pt x="141" y="131"/>
                        </a:lnTo>
                        <a:lnTo>
                          <a:pt x="130" y="122"/>
                        </a:lnTo>
                        <a:lnTo>
                          <a:pt x="118" y="113"/>
                        </a:lnTo>
                        <a:lnTo>
                          <a:pt x="105" y="106"/>
                        </a:lnTo>
                        <a:lnTo>
                          <a:pt x="92" y="99"/>
                        </a:lnTo>
                        <a:lnTo>
                          <a:pt x="79" y="91"/>
                        </a:lnTo>
                        <a:lnTo>
                          <a:pt x="67" y="84"/>
                        </a:lnTo>
                        <a:lnTo>
                          <a:pt x="54" y="77"/>
                        </a:lnTo>
                        <a:lnTo>
                          <a:pt x="41" y="69"/>
                        </a:lnTo>
                        <a:lnTo>
                          <a:pt x="31" y="62"/>
                        </a:lnTo>
                        <a:lnTo>
                          <a:pt x="20" y="53"/>
                        </a:lnTo>
                        <a:lnTo>
                          <a:pt x="13" y="45"/>
                        </a:lnTo>
                        <a:lnTo>
                          <a:pt x="6" y="35"/>
                        </a:lnTo>
                        <a:lnTo>
                          <a:pt x="1" y="24"/>
                        </a:lnTo>
                        <a:lnTo>
                          <a:pt x="0" y="13"/>
                        </a:lnTo>
                        <a:lnTo>
                          <a:pt x="1" y="0"/>
                        </a:lnTo>
                        <a:lnTo>
                          <a:pt x="10" y="8"/>
                        </a:lnTo>
                        <a:lnTo>
                          <a:pt x="19" y="13"/>
                        </a:lnTo>
                        <a:lnTo>
                          <a:pt x="28" y="17"/>
                        </a:lnTo>
                        <a:lnTo>
                          <a:pt x="36" y="19"/>
                        </a:lnTo>
                        <a:lnTo>
                          <a:pt x="47" y="19"/>
                        </a:lnTo>
                        <a:lnTo>
                          <a:pt x="57" y="17"/>
                        </a:lnTo>
                        <a:lnTo>
                          <a:pt x="65" y="16"/>
                        </a:lnTo>
                        <a:lnTo>
                          <a:pt x="76" y="14"/>
                        </a:lnTo>
                        <a:lnTo>
                          <a:pt x="86" y="11"/>
                        </a:lnTo>
                        <a:lnTo>
                          <a:pt x="96" y="10"/>
                        </a:lnTo>
                        <a:lnTo>
                          <a:pt x="105" y="10"/>
                        </a:lnTo>
                        <a:lnTo>
                          <a:pt x="115" y="10"/>
                        </a:lnTo>
                        <a:lnTo>
                          <a:pt x="124" y="11"/>
                        </a:lnTo>
                        <a:lnTo>
                          <a:pt x="133" y="14"/>
                        </a:lnTo>
                        <a:lnTo>
                          <a:pt x="141" y="20"/>
                        </a:lnTo>
                        <a:lnTo>
                          <a:pt x="150" y="2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6000" bIns="-360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64" name=""/>
                  <p:cNvSpPr/>
                  <p:nvPr/>
                </p:nvSpPr>
                <p:spPr>
                  <a:xfrm flipH="1">
                    <a:off x="4427640" y="5273280"/>
                    <a:ext cx="25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45" h="79">
                        <a:moveTo>
                          <a:pt x="38" y="0"/>
                        </a:moveTo>
                        <a:lnTo>
                          <a:pt x="45" y="3"/>
                        </a:lnTo>
                        <a:lnTo>
                          <a:pt x="9" y="79"/>
                        </a:lnTo>
                        <a:lnTo>
                          <a:pt x="0" y="75"/>
                        </a:lnTo>
                        <a:lnTo>
                          <a:pt x="3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65" name=""/>
                  <p:cNvSpPr/>
                  <p:nvPr/>
                </p:nvSpPr>
                <p:spPr>
                  <a:xfrm flipH="1">
                    <a:off x="4440600" y="5171400"/>
                    <a:ext cx="59040" cy="38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30" h="725">
                        <a:moveTo>
                          <a:pt x="210" y="464"/>
                        </a:moveTo>
                        <a:lnTo>
                          <a:pt x="244" y="437"/>
                        </a:lnTo>
                        <a:lnTo>
                          <a:pt x="276" y="412"/>
                        </a:lnTo>
                        <a:lnTo>
                          <a:pt x="308" y="387"/>
                        </a:lnTo>
                        <a:lnTo>
                          <a:pt x="340" y="364"/>
                        </a:lnTo>
                        <a:lnTo>
                          <a:pt x="370" y="342"/>
                        </a:lnTo>
                        <a:lnTo>
                          <a:pt x="401" y="323"/>
                        </a:lnTo>
                        <a:lnTo>
                          <a:pt x="432" y="304"/>
                        </a:lnTo>
                        <a:lnTo>
                          <a:pt x="461" y="287"/>
                        </a:lnTo>
                        <a:lnTo>
                          <a:pt x="490" y="271"/>
                        </a:lnTo>
                        <a:lnTo>
                          <a:pt x="519" y="254"/>
                        </a:lnTo>
                        <a:lnTo>
                          <a:pt x="547" y="240"/>
                        </a:lnTo>
                        <a:lnTo>
                          <a:pt x="574" y="227"/>
                        </a:lnTo>
                        <a:lnTo>
                          <a:pt x="602" y="215"/>
                        </a:lnTo>
                        <a:lnTo>
                          <a:pt x="628" y="204"/>
                        </a:lnTo>
                        <a:lnTo>
                          <a:pt x="653" y="193"/>
                        </a:lnTo>
                        <a:lnTo>
                          <a:pt x="679" y="185"/>
                        </a:lnTo>
                        <a:lnTo>
                          <a:pt x="704" y="176"/>
                        </a:lnTo>
                        <a:lnTo>
                          <a:pt x="727" y="167"/>
                        </a:lnTo>
                        <a:lnTo>
                          <a:pt x="751" y="158"/>
                        </a:lnTo>
                        <a:lnTo>
                          <a:pt x="773" y="153"/>
                        </a:lnTo>
                        <a:lnTo>
                          <a:pt x="794" y="145"/>
                        </a:lnTo>
                        <a:lnTo>
                          <a:pt x="816" y="139"/>
                        </a:lnTo>
                        <a:lnTo>
                          <a:pt x="837" y="134"/>
                        </a:lnTo>
                        <a:lnTo>
                          <a:pt x="857" y="129"/>
                        </a:lnTo>
                        <a:lnTo>
                          <a:pt x="876" y="123"/>
                        </a:lnTo>
                        <a:lnTo>
                          <a:pt x="895" y="119"/>
                        </a:lnTo>
                        <a:lnTo>
                          <a:pt x="912" y="115"/>
                        </a:lnTo>
                        <a:lnTo>
                          <a:pt x="930" y="110"/>
                        </a:lnTo>
                        <a:lnTo>
                          <a:pt x="947" y="106"/>
                        </a:lnTo>
                        <a:lnTo>
                          <a:pt x="963" y="102"/>
                        </a:lnTo>
                        <a:lnTo>
                          <a:pt x="978" y="97"/>
                        </a:lnTo>
                        <a:lnTo>
                          <a:pt x="993" y="93"/>
                        </a:lnTo>
                        <a:lnTo>
                          <a:pt x="1003" y="88"/>
                        </a:lnTo>
                        <a:lnTo>
                          <a:pt x="1012" y="83"/>
                        </a:lnTo>
                        <a:lnTo>
                          <a:pt x="1019" y="77"/>
                        </a:lnTo>
                        <a:lnTo>
                          <a:pt x="1023" y="71"/>
                        </a:lnTo>
                        <a:lnTo>
                          <a:pt x="1028" y="65"/>
                        </a:lnTo>
                        <a:lnTo>
                          <a:pt x="1029" y="58"/>
                        </a:lnTo>
                        <a:lnTo>
                          <a:pt x="1030" y="52"/>
                        </a:lnTo>
                        <a:lnTo>
                          <a:pt x="1029" y="45"/>
                        </a:lnTo>
                        <a:lnTo>
                          <a:pt x="1028" y="39"/>
                        </a:lnTo>
                        <a:lnTo>
                          <a:pt x="1025" y="32"/>
                        </a:lnTo>
                        <a:lnTo>
                          <a:pt x="1020" y="26"/>
                        </a:lnTo>
                        <a:lnTo>
                          <a:pt x="1016" y="20"/>
                        </a:lnTo>
                        <a:lnTo>
                          <a:pt x="1010" y="14"/>
                        </a:lnTo>
                        <a:lnTo>
                          <a:pt x="1004" y="10"/>
                        </a:lnTo>
                        <a:lnTo>
                          <a:pt x="997" y="4"/>
                        </a:lnTo>
                        <a:lnTo>
                          <a:pt x="990" y="0"/>
                        </a:lnTo>
                        <a:lnTo>
                          <a:pt x="979" y="4"/>
                        </a:lnTo>
                        <a:lnTo>
                          <a:pt x="969" y="8"/>
                        </a:lnTo>
                        <a:lnTo>
                          <a:pt x="956" y="14"/>
                        </a:lnTo>
                        <a:lnTo>
                          <a:pt x="943" y="19"/>
                        </a:lnTo>
                        <a:lnTo>
                          <a:pt x="930" y="24"/>
                        </a:lnTo>
                        <a:lnTo>
                          <a:pt x="914" y="30"/>
                        </a:lnTo>
                        <a:lnTo>
                          <a:pt x="899" y="35"/>
                        </a:lnTo>
                        <a:lnTo>
                          <a:pt x="883" y="40"/>
                        </a:lnTo>
                        <a:lnTo>
                          <a:pt x="866" y="46"/>
                        </a:lnTo>
                        <a:lnTo>
                          <a:pt x="848" y="52"/>
                        </a:lnTo>
                        <a:lnTo>
                          <a:pt x="831" y="59"/>
                        </a:lnTo>
                        <a:lnTo>
                          <a:pt x="812" y="65"/>
                        </a:lnTo>
                        <a:lnTo>
                          <a:pt x="793" y="71"/>
                        </a:lnTo>
                        <a:lnTo>
                          <a:pt x="774" y="77"/>
                        </a:lnTo>
                        <a:lnTo>
                          <a:pt x="757" y="83"/>
                        </a:lnTo>
                        <a:lnTo>
                          <a:pt x="738" y="90"/>
                        </a:lnTo>
                        <a:lnTo>
                          <a:pt x="729" y="94"/>
                        </a:lnTo>
                        <a:lnTo>
                          <a:pt x="719" y="99"/>
                        </a:lnTo>
                        <a:lnTo>
                          <a:pt x="708" y="104"/>
                        </a:lnTo>
                        <a:lnTo>
                          <a:pt x="697" y="109"/>
                        </a:lnTo>
                        <a:lnTo>
                          <a:pt x="685" y="115"/>
                        </a:lnTo>
                        <a:lnTo>
                          <a:pt x="674" y="119"/>
                        </a:lnTo>
                        <a:lnTo>
                          <a:pt x="660" y="125"/>
                        </a:lnTo>
                        <a:lnTo>
                          <a:pt x="647" y="131"/>
                        </a:lnTo>
                        <a:lnTo>
                          <a:pt x="634" y="135"/>
                        </a:lnTo>
                        <a:lnTo>
                          <a:pt x="620" y="142"/>
                        </a:lnTo>
                        <a:lnTo>
                          <a:pt x="605" y="148"/>
                        </a:lnTo>
                        <a:lnTo>
                          <a:pt x="589" y="154"/>
                        </a:lnTo>
                        <a:lnTo>
                          <a:pt x="573" y="161"/>
                        </a:lnTo>
                        <a:lnTo>
                          <a:pt x="557" y="169"/>
                        </a:lnTo>
                        <a:lnTo>
                          <a:pt x="539" y="176"/>
                        </a:lnTo>
                        <a:lnTo>
                          <a:pt x="523" y="183"/>
                        </a:lnTo>
                        <a:lnTo>
                          <a:pt x="505" y="192"/>
                        </a:lnTo>
                        <a:lnTo>
                          <a:pt x="487" y="201"/>
                        </a:lnTo>
                        <a:lnTo>
                          <a:pt x="468" y="209"/>
                        </a:lnTo>
                        <a:lnTo>
                          <a:pt x="451" y="220"/>
                        </a:lnTo>
                        <a:lnTo>
                          <a:pt x="430" y="230"/>
                        </a:lnTo>
                        <a:lnTo>
                          <a:pt x="411" y="240"/>
                        </a:lnTo>
                        <a:lnTo>
                          <a:pt x="391" y="252"/>
                        </a:lnTo>
                        <a:lnTo>
                          <a:pt x="370" y="263"/>
                        </a:lnTo>
                        <a:lnTo>
                          <a:pt x="350" y="275"/>
                        </a:lnTo>
                        <a:lnTo>
                          <a:pt x="330" y="288"/>
                        </a:lnTo>
                        <a:lnTo>
                          <a:pt x="308" y="303"/>
                        </a:lnTo>
                        <a:lnTo>
                          <a:pt x="287" y="317"/>
                        </a:lnTo>
                        <a:lnTo>
                          <a:pt x="266" y="332"/>
                        </a:lnTo>
                        <a:lnTo>
                          <a:pt x="244" y="348"/>
                        </a:lnTo>
                        <a:lnTo>
                          <a:pt x="222" y="365"/>
                        </a:lnTo>
                        <a:lnTo>
                          <a:pt x="199" y="383"/>
                        </a:lnTo>
                        <a:lnTo>
                          <a:pt x="194" y="386"/>
                        </a:lnTo>
                        <a:lnTo>
                          <a:pt x="188" y="390"/>
                        </a:lnTo>
                        <a:lnTo>
                          <a:pt x="183" y="394"/>
                        </a:lnTo>
                        <a:lnTo>
                          <a:pt x="177" y="400"/>
                        </a:lnTo>
                        <a:lnTo>
                          <a:pt x="171" y="406"/>
                        </a:lnTo>
                        <a:lnTo>
                          <a:pt x="164" y="412"/>
                        </a:lnTo>
                        <a:lnTo>
                          <a:pt x="156" y="419"/>
                        </a:lnTo>
                        <a:lnTo>
                          <a:pt x="149" y="428"/>
                        </a:lnTo>
                        <a:lnTo>
                          <a:pt x="142" y="437"/>
                        </a:lnTo>
                        <a:lnTo>
                          <a:pt x="133" y="445"/>
                        </a:lnTo>
                        <a:lnTo>
                          <a:pt x="126" y="454"/>
                        </a:lnTo>
                        <a:lnTo>
                          <a:pt x="117" y="464"/>
                        </a:lnTo>
                        <a:lnTo>
                          <a:pt x="108" y="476"/>
                        </a:lnTo>
                        <a:lnTo>
                          <a:pt x="101" y="486"/>
                        </a:lnTo>
                        <a:lnTo>
                          <a:pt x="92" y="498"/>
                        </a:lnTo>
                        <a:lnTo>
                          <a:pt x="85" y="509"/>
                        </a:lnTo>
                        <a:lnTo>
                          <a:pt x="76" y="521"/>
                        </a:lnTo>
                        <a:lnTo>
                          <a:pt x="69" y="533"/>
                        </a:lnTo>
                        <a:lnTo>
                          <a:pt x="62" y="546"/>
                        </a:lnTo>
                        <a:lnTo>
                          <a:pt x="53" y="559"/>
                        </a:lnTo>
                        <a:lnTo>
                          <a:pt x="47" y="572"/>
                        </a:lnTo>
                        <a:lnTo>
                          <a:pt x="40" y="585"/>
                        </a:lnTo>
                        <a:lnTo>
                          <a:pt x="34" y="598"/>
                        </a:lnTo>
                        <a:lnTo>
                          <a:pt x="27" y="613"/>
                        </a:lnTo>
                        <a:lnTo>
                          <a:pt x="22" y="626"/>
                        </a:lnTo>
                        <a:lnTo>
                          <a:pt x="16" y="640"/>
                        </a:lnTo>
                        <a:lnTo>
                          <a:pt x="12" y="655"/>
                        </a:lnTo>
                        <a:lnTo>
                          <a:pt x="9" y="668"/>
                        </a:lnTo>
                        <a:lnTo>
                          <a:pt x="6" y="683"/>
                        </a:lnTo>
                        <a:lnTo>
                          <a:pt x="3" y="697"/>
                        </a:lnTo>
                        <a:lnTo>
                          <a:pt x="2" y="710"/>
                        </a:lnTo>
                        <a:lnTo>
                          <a:pt x="0" y="725"/>
                        </a:lnTo>
                        <a:lnTo>
                          <a:pt x="11" y="715"/>
                        </a:lnTo>
                        <a:lnTo>
                          <a:pt x="21" y="707"/>
                        </a:lnTo>
                        <a:lnTo>
                          <a:pt x="30" y="700"/>
                        </a:lnTo>
                        <a:lnTo>
                          <a:pt x="35" y="696"/>
                        </a:lnTo>
                        <a:lnTo>
                          <a:pt x="41" y="691"/>
                        </a:lnTo>
                        <a:lnTo>
                          <a:pt x="46" y="689"/>
                        </a:lnTo>
                        <a:lnTo>
                          <a:pt x="48" y="687"/>
                        </a:lnTo>
                        <a:lnTo>
                          <a:pt x="50" y="687"/>
                        </a:lnTo>
                        <a:lnTo>
                          <a:pt x="59" y="662"/>
                        </a:lnTo>
                        <a:lnTo>
                          <a:pt x="69" y="640"/>
                        </a:lnTo>
                        <a:lnTo>
                          <a:pt x="78" y="622"/>
                        </a:lnTo>
                        <a:lnTo>
                          <a:pt x="86" y="604"/>
                        </a:lnTo>
                        <a:lnTo>
                          <a:pt x="95" y="588"/>
                        </a:lnTo>
                        <a:lnTo>
                          <a:pt x="105" y="573"/>
                        </a:lnTo>
                        <a:lnTo>
                          <a:pt x="114" y="560"/>
                        </a:lnTo>
                        <a:lnTo>
                          <a:pt x="123" y="549"/>
                        </a:lnTo>
                        <a:lnTo>
                          <a:pt x="133" y="539"/>
                        </a:lnTo>
                        <a:lnTo>
                          <a:pt x="143" y="528"/>
                        </a:lnTo>
                        <a:lnTo>
                          <a:pt x="152" y="517"/>
                        </a:lnTo>
                        <a:lnTo>
                          <a:pt x="164" y="508"/>
                        </a:lnTo>
                        <a:lnTo>
                          <a:pt x="174" y="498"/>
                        </a:lnTo>
                        <a:lnTo>
                          <a:pt x="185" y="488"/>
                        </a:lnTo>
                        <a:lnTo>
                          <a:pt x="197" y="476"/>
                        </a:lnTo>
                        <a:lnTo>
                          <a:pt x="210" y="46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8280" bIns="-8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66" name=""/>
                  <p:cNvSpPr/>
                  <p:nvPr/>
                </p:nvSpPr>
                <p:spPr>
                  <a:xfrm flipH="1">
                    <a:off x="4429440" y="5169600"/>
                    <a:ext cx="1476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8" h="329">
                        <a:moveTo>
                          <a:pt x="0" y="0"/>
                        </a:moveTo>
                        <a:lnTo>
                          <a:pt x="9" y="19"/>
                        </a:lnTo>
                        <a:lnTo>
                          <a:pt x="17" y="38"/>
                        </a:lnTo>
                        <a:lnTo>
                          <a:pt x="25" y="55"/>
                        </a:lnTo>
                        <a:lnTo>
                          <a:pt x="34" y="72"/>
                        </a:lnTo>
                        <a:lnTo>
                          <a:pt x="44" y="88"/>
                        </a:lnTo>
                        <a:lnTo>
                          <a:pt x="52" y="105"/>
                        </a:lnTo>
                        <a:lnTo>
                          <a:pt x="64" y="121"/>
                        </a:lnTo>
                        <a:lnTo>
                          <a:pt x="76" y="135"/>
                        </a:lnTo>
                        <a:lnTo>
                          <a:pt x="90" y="148"/>
                        </a:lnTo>
                        <a:lnTo>
                          <a:pt x="106" y="163"/>
                        </a:lnTo>
                        <a:lnTo>
                          <a:pt x="125" y="176"/>
                        </a:lnTo>
                        <a:lnTo>
                          <a:pt x="146" y="190"/>
                        </a:lnTo>
                        <a:lnTo>
                          <a:pt x="169" y="204"/>
                        </a:lnTo>
                        <a:lnTo>
                          <a:pt x="195" y="215"/>
                        </a:lnTo>
                        <a:lnTo>
                          <a:pt x="226" y="228"/>
                        </a:lnTo>
                        <a:lnTo>
                          <a:pt x="258" y="241"/>
                        </a:lnTo>
                        <a:lnTo>
                          <a:pt x="252" y="250"/>
                        </a:lnTo>
                        <a:lnTo>
                          <a:pt x="245" y="259"/>
                        </a:lnTo>
                        <a:lnTo>
                          <a:pt x="237" y="266"/>
                        </a:lnTo>
                        <a:lnTo>
                          <a:pt x="229" y="275"/>
                        </a:lnTo>
                        <a:lnTo>
                          <a:pt x="220" y="282"/>
                        </a:lnTo>
                        <a:lnTo>
                          <a:pt x="213" y="289"/>
                        </a:lnTo>
                        <a:lnTo>
                          <a:pt x="204" y="295"/>
                        </a:lnTo>
                        <a:lnTo>
                          <a:pt x="197" y="303"/>
                        </a:lnTo>
                        <a:lnTo>
                          <a:pt x="188" y="308"/>
                        </a:lnTo>
                        <a:lnTo>
                          <a:pt x="181" y="313"/>
                        </a:lnTo>
                        <a:lnTo>
                          <a:pt x="175" y="317"/>
                        </a:lnTo>
                        <a:lnTo>
                          <a:pt x="169" y="322"/>
                        </a:lnTo>
                        <a:lnTo>
                          <a:pt x="165" y="324"/>
                        </a:lnTo>
                        <a:lnTo>
                          <a:pt x="162" y="326"/>
                        </a:lnTo>
                        <a:lnTo>
                          <a:pt x="159" y="327"/>
                        </a:lnTo>
                        <a:lnTo>
                          <a:pt x="159" y="329"/>
                        </a:lnTo>
                        <a:lnTo>
                          <a:pt x="136" y="292"/>
                        </a:lnTo>
                        <a:lnTo>
                          <a:pt x="115" y="260"/>
                        </a:lnTo>
                        <a:lnTo>
                          <a:pt x="98" y="230"/>
                        </a:lnTo>
                        <a:lnTo>
                          <a:pt x="82" y="204"/>
                        </a:lnTo>
                        <a:lnTo>
                          <a:pt x="67" y="179"/>
                        </a:lnTo>
                        <a:lnTo>
                          <a:pt x="55" y="155"/>
                        </a:lnTo>
                        <a:lnTo>
                          <a:pt x="45" y="135"/>
                        </a:lnTo>
                        <a:lnTo>
                          <a:pt x="36" y="116"/>
                        </a:lnTo>
                        <a:lnTo>
                          <a:pt x="29" y="99"/>
                        </a:lnTo>
                        <a:lnTo>
                          <a:pt x="22" y="83"/>
                        </a:lnTo>
                        <a:lnTo>
                          <a:pt x="17" y="67"/>
                        </a:lnTo>
                        <a:lnTo>
                          <a:pt x="13" y="54"/>
                        </a:lnTo>
                        <a:lnTo>
                          <a:pt x="9" y="39"/>
                        </a:lnTo>
                        <a:lnTo>
                          <a:pt x="6" y="26"/>
                        </a:lnTo>
                        <a:lnTo>
                          <a:pt x="3" y="1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67" name=""/>
                  <p:cNvSpPr/>
                  <p:nvPr/>
                </p:nvSpPr>
                <p:spPr>
                  <a:xfrm flipH="1">
                    <a:off x="4452480" y="5180400"/>
                    <a:ext cx="792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9" h="327">
                        <a:moveTo>
                          <a:pt x="139" y="298"/>
                        </a:moveTo>
                        <a:lnTo>
                          <a:pt x="127" y="289"/>
                        </a:lnTo>
                        <a:lnTo>
                          <a:pt x="115" y="279"/>
                        </a:lnTo>
                        <a:lnTo>
                          <a:pt x="104" y="268"/>
                        </a:lnTo>
                        <a:lnTo>
                          <a:pt x="93" y="256"/>
                        </a:lnTo>
                        <a:lnTo>
                          <a:pt x="82" y="243"/>
                        </a:lnTo>
                        <a:lnTo>
                          <a:pt x="73" y="228"/>
                        </a:lnTo>
                        <a:lnTo>
                          <a:pt x="63" y="214"/>
                        </a:lnTo>
                        <a:lnTo>
                          <a:pt x="56" y="196"/>
                        </a:lnTo>
                        <a:lnTo>
                          <a:pt x="48" y="177"/>
                        </a:lnTo>
                        <a:lnTo>
                          <a:pt x="41" y="157"/>
                        </a:lnTo>
                        <a:lnTo>
                          <a:pt x="37" y="136"/>
                        </a:lnTo>
                        <a:lnTo>
                          <a:pt x="34" y="113"/>
                        </a:lnTo>
                        <a:lnTo>
                          <a:pt x="31" y="87"/>
                        </a:lnTo>
                        <a:lnTo>
                          <a:pt x="31" y="61"/>
                        </a:lnTo>
                        <a:lnTo>
                          <a:pt x="32" y="30"/>
                        </a:lnTo>
                        <a:lnTo>
                          <a:pt x="37" y="0"/>
                        </a:lnTo>
                        <a:lnTo>
                          <a:pt x="31" y="8"/>
                        </a:lnTo>
                        <a:lnTo>
                          <a:pt x="26" y="17"/>
                        </a:lnTo>
                        <a:lnTo>
                          <a:pt x="22" y="29"/>
                        </a:lnTo>
                        <a:lnTo>
                          <a:pt x="16" y="42"/>
                        </a:lnTo>
                        <a:lnTo>
                          <a:pt x="12" y="58"/>
                        </a:lnTo>
                        <a:lnTo>
                          <a:pt x="7" y="74"/>
                        </a:lnTo>
                        <a:lnTo>
                          <a:pt x="3" y="91"/>
                        </a:lnTo>
                        <a:lnTo>
                          <a:pt x="0" y="110"/>
                        </a:lnTo>
                        <a:lnTo>
                          <a:pt x="0" y="132"/>
                        </a:lnTo>
                        <a:lnTo>
                          <a:pt x="0" y="155"/>
                        </a:lnTo>
                        <a:lnTo>
                          <a:pt x="5" y="179"/>
                        </a:lnTo>
                        <a:lnTo>
                          <a:pt x="9" y="205"/>
                        </a:lnTo>
                        <a:lnTo>
                          <a:pt x="16" y="234"/>
                        </a:lnTo>
                        <a:lnTo>
                          <a:pt x="26" y="263"/>
                        </a:lnTo>
                        <a:lnTo>
                          <a:pt x="41" y="294"/>
                        </a:lnTo>
                        <a:lnTo>
                          <a:pt x="57" y="327"/>
                        </a:lnTo>
                        <a:lnTo>
                          <a:pt x="67" y="323"/>
                        </a:lnTo>
                        <a:lnTo>
                          <a:pt x="80" y="319"/>
                        </a:lnTo>
                        <a:lnTo>
                          <a:pt x="93" y="314"/>
                        </a:lnTo>
                        <a:lnTo>
                          <a:pt x="108" y="308"/>
                        </a:lnTo>
                        <a:lnTo>
                          <a:pt x="120" y="304"/>
                        </a:lnTo>
                        <a:lnTo>
                          <a:pt x="130" y="301"/>
                        </a:lnTo>
                        <a:lnTo>
                          <a:pt x="137" y="300"/>
                        </a:lnTo>
                        <a:lnTo>
                          <a:pt x="139" y="2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68" name=""/>
                  <p:cNvSpPr/>
                  <p:nvPr/>
                </p:nvSpPr>
                <p:spPr>
                  <a:xfrm flipH="1">
                    <a:off x="4458240" y="5180760"/>
                    <a:ext cx="15480" cy="19440"/>
                  </a:xfrm>
                  <a:custGeom>
                    <a:avLst/>
                    <a:gdLst/>
                    <a:ahLst/>
                    <a:rect l="l" t="t" r="r" b="b"/>
                    <a:pathLst>
                      <a:path w="274" h="373">
                        <a:moveTo>
                          <a:pt x="17" y="0"/>
                        </a:moveTo>
                        <a:lnTo>
                          <a:pt x="14" y="22"/>
                        </a:lnTo>
                        <a:lnTo>
                          <a:pt x="13" y="44"/>
                        </a:lnTo>
                        <a:lnTo>
                          <a:pt x="14" y="68"/>
                        </a:lnTo>
                        <a:lnTo>
                          <a:pt x="16" y="92"/>
                        </a:lnTo>
                        <a:lnTo>
                          <a:pt x="20" y="116"/>
                        </a:lnTo>
                        <a:lnTo>
                          <a:pt x="27" y="141"/>
                        </a:lnTo>
                        <a:lnTo>
                          <a:pt x="38" y="166"/>
                        </a:lnTo>
                        <a:lnTo>
                          <a:pt x="49" y="189"/>
                        </a:lnTo>
                        <a:lnTo>
                          <a:pt x="65" y="213"/>
                        </a:lnTo>
                        <a:lnTo>
                          <a:pt x="84" y="234"/>
                        </a:lnTo>
                        <a:lnTo>
                          <a:pt x="106" y="255"/>
                        </a:lnTo>
                        <a:lnTo>
                          <a:pt x="131" y="275"/>
                        </a:lnTo>
                        <a:lnTo>
                          <a:pt x="160" y="291"/>
                        </a:lnTo>
                        <a:lnTo>
                          <a:pt x="194" y="307"/>
                        </a:lnTo>
                        <a:lnTo>
                          <a:pt x="231" y="319"/>
                        </a:lnTo>
                        <a:lnTo>
                          <a:pt x="274" y="329"/>
                        </a:lnTo>
                        <a:lnTo>
                          <a:pt x="263" y="333"/>
                        </a:lnTo>
                        <a:lnTo>
                          <a:pt x="255" y="336"/>
                        </a:lnTo>
                        <a:lnTo>
                          <a:pt x="243" y="341"/>
                        </a:lnTo>
                        <a:lnTo>
                          <a:pt x="231" y="344"/>
                        </a:lnTo>
                        <a:lnTo>
                          <a:pt x="220" y="348"/>
                        </a:lnTo>
                        <a:lnTo>
                          <a:pt x="207" y="351"/>
                        </a:lnTo>
                        <a:lnTo>
                          <a:pt x="195" y="355"/>
                        </a:lnTo>
                        <a:lnTo>
                          <a:pt x="182" y="358"/>
                        </a:lnTo>
                        <a:lnTo>
                          <a:pt x="170" y="361"/>
                        </a:lnTo>
                        <a:lnTo>
                          <a:pt x="160" y="364"/>
                        </a:lnTo>
                        <a:lnTo>
                          <a:pt x="150" y="366"/>
                        </a:lnTo>
                        <a:lnTo>
                          <a:pt x="141" y="368"/>
                        </a:lnTo>
                        <a:lnTo>
                          <a:pt x="134" y="370"/>
                        </a:lnTo>
                        <a:lnTo>
                          <a:pt x="128" y="371"/>
                        </a:lnTo>
                        <a:lnTo>
                          <a:pt x="125" y="371"/>
                        </a:lnTo>
                        <a:lnTo>
                          <a:pt x="124" y="373"/>
                        </a:lnTo>
                        <a:lnTo>
                          <a:pt x="118" y="366"/>
                        </a:lnTo>
                        <a:lnTo>
                          <a:pt x="111" y="358"/>
                        </a:lnTo>
                        <a:lnTo>
                          <a:pt x="105" y="352"/>
                        </a:lnTo>
                        <a:lnTo>
                          <a:pt x="99" y="345"/>
                        </a:lnTo>
                        <a:lnTo>
                          <a:pt x="92" y="336"/>
                        </a:lnTo>
                        <a:lnTo>
                          <a:pt x="84" y="329"/>
                        </a:lnTo>
                        <a:lnTo>
                          <a:pt x="78" y="320"/>
                        </a:lnTo>
                        <a:lnTo>
                          <a:pt x="71" y="312"/>
                        </a:lnTo>
                        <a:lnTo>
                          <a:pt x="65" y="303"/>
                        </a:lnTo>
                        <a:lnTo>
                          <a:pt x="58" y="293"/>
                        </a:lnTo>
                        <a:lnTo>
                          <a:pt x="52" y="284"/>
                        </a:lnTo>
                        <a:lnTo>
                          <a:pt x="46" y="274"/>
                        </a:lnTo>
                        <a:lnTo>
                          <a:pt x="41" y="264"/>
                        </a:lnTo>
                        <a:lnTo>
                          <a:pt x="35" y="253"/>
                        </a:lnTo>
                        <a:lnTo>
                          <a:pt x="29" y="242"/>
                        </a:lnTo>
                        <a:lnTo>
                          <a:pt x="25" y="230"/>
                        </a:lnTo>
                        <a:lnTo>
                          <a:pt x="20" y="218"/>
                        </a:lnTo>
                        <a:lnTo>
                          <a:pt x="16" y="207"/>
                        </a:lnTo>
                        <a:lnTo>
                          <a:pt x="13" y="194"/>
                        </a:lnTo>
                        <a:lnTo>
                          <a:pt x="9" y="182"/>
                        </a:lnTo>
                        <a:lnTo>
                          <a:pt x="6" y="169"/>
                        </a:lnTo>
                        <a:lnTo>
                          <a:pt x="4" y="156"/>
                        </a:lnTo>
                        <a:lnTo>
                          <a:pt x="3" y="141"/>
                        </a:lnTo>
                        <a:lnTo>
                          <a:pt x="1" y="127"/>
                        </a:lnTo>
                        <a:lnTo>
                          <a:pt x="0" y="112"/>
                        </a:lnTo>
                        <a:lnTo>
                          <a:pt x="0" y="98"/>
                        </a:lnTo>
                        <a:lnTo>
                          <a:pt x="1" y="83"/>
                        </a:lnTo>
                        <a:lnTo>
                          <a:pt x="3" y="67"/>
                        </a:lnTo>
                        <a:lnTo>
                          <a:pt x="6" y="51"/>
                        </a:lnTo>
                        <a:lnTo>
                          <a:pt x="9" y="35"/>
                        </a:lnTo>
                        <a:lnTo>
                          <a:pt x="13" y="17"/>
                        </a:lnTo>
                        <a:lnTo>
                          <a:pt x="1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7360" bIns="-27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69" name=""/>
                  <p:cNvSpPr/>
                  <p:nvPr/>
                </p:nvSpPr>
                <p:spPr>
                  <a:xfrm flipH="1">
                    <a:off x="4483080" y="5199480"/>
                    <a:ext cx="20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361" h="153">
                        <a:moveTo>
                          <a:pt x="0" y="0"/>
                        </a:moveTo>
                        <a:lnTo>
                          <a:pt x="7" y="12"/>
                        </a:lnTo>
                        <a:lnTo>
                          <a:pt x="16" y="22"/>
                        </a:lnTo>
                        <a:lnTo>
                          <a:pt x="26" y="32"/>
                        </a:lnTo>
                        <a:lnTo>
                          <a:pt x="38" y="42"/>
                        </a:lnTo>
                        <a:lnTo>
                          <a:pt x="51" y="51"/>
                        </a:lnTo>
                        <a:lnTo>
                          <a:pt x="65" y="61"/>
                        </a:lnTo>
                        <a:lnTo>
                          <a:pt x="80" y="70"/>
                        </a:lnTo>
                        <a:lnTo>
                          <a:pt x="97" y="77"/>
                        </a:lnTo>
                        <a:lnTo>
                          <a:pt x="116" y="83"/>
                        </a:lnTo>
                        <a:lnTo>
                          <a:pt x="135" y="88"/>
                        </a:lnTo>
                        <a:lnTo>
                          <a:pt x="156" y="92"/>
                        </a:lnTo>
                        <a:lnTo>
                          <a:pt x="179" y="93"/>
                        </a:lnTo>
                        <a:lnTo>
                          <a:pt x="204" y="93"/>
                        </a:lnTo>
                        <a:lnTo>
                          <a:pt x="228" y="92"/>
                        </a:lnTo>
                        <a:lnTo>
                          <a:pt x="256" y="86"/>
                        </a:lnTo>
                        <a:lnTo>
                          <a:pt x="285" y="80"/>
                        </a:lnTo>
                        <a:lnTo>
                          <a:pt x="294" y="89"/>
                        </a:lnTo>
                        <a:lnTo>
                          <a:pt x="306" y="99"/>
                        </a:lnTo>
                        <a:lnTo>
                          <a:pt x="319" y="108"/>
                        </a:lnTo>
                        <a:lnTo>
                          <a:pt x="330" y="118"/>
                        </a:lnTo>
                        <a:lnTo>
                          <a:pt x="342" y="127"/>
                        </a:lnTo>
                        <a:lnTo>
                          <a:pt x="352" y="133"/>
                        </a:lnTo>
                        <a:lnTo>
                          <a:pt x="358" y="139"/>
                        </a:lnTo>
                        <a:lnTo>
                          <a:pt x="361" y="140"/>
                        </a:lnTo>
                        <a:lnTo>
                          <a:pt x="357" y="142"/>
                        </a:lnTo>
                        <a:lnTo>
                          <a:pt x="351" y="143"/>
                        </a:lnTo>
                        <a:lnTo>
                          <a:pt x="343" y="144"/>
                        </a:lnTo>
                        <a:lnTo>
                          <a:pt x="336" y="147"/>
                        </a:lnTo>
                        <a:lnTo>
                          <a:pt x="327" y="149"/>
                        </a:lnTo>
                        <a:lnTo>
                          <a:pt x="319" y="150"/>
                        </a:lnTo>
                        <a:lnTo>
                          <a:pt x="309" y="152"/>
                        </a:lnTo>
                        <a:lnTo>
                          <a:pt x="297" y="152"/>
                        </a:lnTo>
                        <a:lnTo>
                          <a:pt x="285" y="153"/>
                        </a:lnTo>
                        <a:lnTo>
                          <a:pt x="274" y="153"/>
                        </a:lnTo>
                        <a:lnTo>
                          <a:pt x="262" y="153"/>
                        </a:lnTo>
                        <a:lnTo>
                          <a:pt x="249" y="153"/>
                        </a:lnTo>
                        <a:lnTo>
                          <a:pt x="234" y="153"/>
                        </a:lnTo>
                        <a:lnTo>
                          <a:pt x="221" y="152"/>
                        </a:lnTo>
                        <a:lnTo>
                          <a:pt x="207" y="150"/>
                        </a:lnTo>
                        <a:lnTo>
                          <a:pt x="193" y="147"/>
                        </a:lnTo>
                        <a:lnTo>
                          <a:pt x="179" y="144"/>
                        </a:lnTo>
                        <a:lnTo>
                          <a:pt x="166" y="142"/>
                        </a:lnTo>
                        <a:lnTo>
                          <a:pt x="151" y="137"/>
                        </a:lnTo>
                        <a:lnTo>
                          <a:pt x="137" y="133"/>
                        </a:lnTo>
                        <a:lnTo>
                          <a:pt x="123" y="127"/>
                        </a:lnTo>
                        <a:lnTo>
                          <a:pt x="109" y="120"/>
                        </a:lnTo>
                        <a:lnTo>
                          <a:pt x="96" y="112"/>
                        </a:lnTo>
                        <a:lnTo>
                          <a:pt x="83" y="104"/>
                        </a:lnTo>
                        <a:lnTo>
                          <a:pt x="71" y="95"/>
                        </a:lnTo>
                        <a:lnTo>
                          <a:pt x="58" y="85"/>
                        </a:lnTo>
                        <a:lnTo>
                          <a:pt x="46" y="73"/>
                        </a:lnTo>
                        <a:lnTo>
                          <a:pt x="36" y="61"/>
                        </a:lnTo>
                        <a:lnTo>
                          <a:pt x="26" y="48"/>
                        </a:lnTo>
                        <a:lnTo>
                          <a:pt x="16" y="34"/>
                        </a:lnTo>
                        <a:lnTo>
                          <a:pt x="7" y="1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70" name=""/>
                  <p:cNvSpPr/>
                  <p:nvPr/>
                </p:nvSpPr>
                <p:spPr>
                  <a:xfrm flipH="1">
                    <a:off x="4488120" y="5197680"/>
                    <a:ext cx="2232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389" h="273">
                        <a:moveTo>
                          <a:pt x="0" y="0"/>
                        </a:moveTo>
                        <a:lnTo>
                          <a:pt x="3" y="5"/>
                        </a:lnTo>
                        <a:lnTo>
                          <a:pt x="8" y="11"/>
                        </a:lnTo>
                        <a:lnTo>
                          <a:pt x="13" y="16"/>
                        </a:lnTo>
                        <a:lnTo>
                          <a:pt x="19" y="22"/>
                        </a:lnTo>
                        <a:lnTo>
                          <a:pt x="27" y="30"/>
                        </a:lnTo>
                        <a:lnTo>
                          <a:pt x="35" y="37"/>
                        </a:lnTo>
                        <a:lnTo>
                          <a:pt x="44" y="46"/>
                        </a:lnTo>
                        <a:lnTo>
                          <a:pt x="53" y="54"/>
                        </a:lnTo>
                        <a:lnTo>
                          <a:pt x="64" y="64"/>
                        </a:lnTo>
                        <a:lnTo>
                          <a:pt x="75" y="73"/>
                        </a:lnTo>
                        <a:lnTo>
                          <a:pt x="86" y="82"/>
                        </a:lnTo>
                        <a:lnTo>
                          <a:pt x="99" y="92"/>
                        </a:lnTo>
                        <a:lnTo>
                          <a:pt x="113" y="102"/>
                        </a:lnTo>
                        <a:lnTo>
                          <a:pt x="126" y="113"/>
                        </a:lnTo>
                        <a:lnTo>
                          <a:pt x="139" y="123"/>
                        </a:lnTo>
                        <a:lnTo>
                          <a:pt x="153" y="133"/>
                        </a:lnTo>
                        <a:lnTo>
                          <a:pt x="168" y="143"/>
                        </a:lnTo>
                        <a:lnTo>
                          <a:pt x="182" y="153"/>
                        </a:lnTo>
                        <a:lnTo>
                          <a:pt x="197" y="162"/>
                        </a:lnTo>
                        <a:lnTo>
                          <a:pt x="212" y="171"/>
                        </a:lnTo>
                        <a:lnTo>
                          <a:pt x="226" y="180"/>
                        </a:lnTo>
                        <a:lnTo>
                          <a:pt x="242" y="188"/>
                        </a:lnTo>
                        <a:lnTo>
                          <a:pt x="257" y="197"/>
                        </a:lnTo>
                        <a:lnTo>
                          <a:pt x="271" y="204"/>
                        </a:lnTo>
                        <a:lnTo>
                          <a:pt x="286" y="210"/>
                        </a:lnTo>
                        <a:lnTo>
                          <a:pt x="300" y="216"/>
                        </a:lnTo>
                        <a:lnTo>
                          <a:pt x="315" y="222"/>
                        </a:lnTo>
                        <a:lnTo>
                          <a:pt x="330" y="226"/>
                        </a:lnTo>
                        <a:lnTo>
                          <a:pt x="343" y="229"/>
                        </a:lnTo>
                        <a:lnTo>
                          <a:pt x="356" y="232"/>
                        </a:lnTo>
                        <a:lnTo>
                          <a:pt x="369" y="233"/>
                        </a:lnTo>
                        <a:lnTo>
                          <a:pt x="381" y="235"/>
                        </a:lnTo>
                        <a:lnTo>
                          <a:pt x="379" y="242"/>
                        </a:lnTo>
                        <a:lnTo>
                          <a:pt x="379" y="249"/>
                        </a:lnTo>
                        <a:lnTo>
                          <a:pt x="381" y="257"/>
                        </a:lnTo>
                        <a:lnTo>
                          <a:pt x="382" y="263"/>
                        </a:lnTo>
                        <a:lnTo>
                          <a:pt x="385" y="267"/>
                        </a:lnTo>
                        <a:lnTo>
                          <a:pt x="386" y="270"/>
                        </a:lnTo>
                        <a:lnTo>
                          <a:pt x="389" y="273"/>
                        </a:lnTo>
                        <a:lnTo>
                          <a:pt x="389" y="273"/>
                        </a:lnTo>
                        <a:lnTo>
                          <a:pt x="379" y="271"/>
                        </a:lnTo>
                        <a:lnTo>
                          <a:pt x="368" y="268"/>
                        </a:lnTo>
                        <a:lnTo>
                          <a:pt x="356" y="265"/>
                        </a:lnTo>
                        <a:lnTo>
                          <a:pt x="343" y="263"/>
                        </a:lnTo>
                        <a:lnTo>
                          <a:pt x="331" y="258"/>
                        </a:lnTo>
                        <a:lnTo>
                          <a:pt x="319" y="254"/>
                        </a:lnTo>
                        <a:lnTo>
                          <a:pt x="306" y="249"/>
                        </a:lnTo>
                        <a:lnTo>
                          <a:pt x="293" y="244"/>
                        </a:lnTo>
                        <a:lnTo>
                          <a:pt x="282" y="239"/>
                        </a:lnTo>
                        <a:lnTo>
                          <a:pt x="268" y="233"/>
                        </a:lnTo>
                        <a:lnTo>
                          <a:pt x="255" y="226"/>
                        </a:lnTo>
                        <a:lnTo>
                          <a:pt x="242" y="220"/>
                        </a:lnTo>
                        <a:lnTo>
                          <a:pt x="229" y="213"/>
                        </a:lnTo>
                        <a:lnTo>
                          <a:pt x="216" y="206"/>
                        </a:lnTo>
                        <a:lnTo>
                          <a:pt x="203" y="197"/>
                        </a:lnTo>
                        <a:lnTo>
                          <a:pt x="190" y="188"/>
                        </a:lnTo>
                        <a:lnTo>
                          <a:pt x="177" y="180"/>
                        </a:lnTo>
                        <a:lnTo>
                          <a:pt x="164" y="171"/>
                        </a:lnTo>
                        <a:lnTo>
                          <a:pt x="150" y="161"/>
                        </a:lnTo>
                        <a:lnTo>
                          <a:pt x="139" y="152"/>
                        </a:lnTo>
                        <a:lnTo>
                          <a:pt x="126" y="140"/>
                        </a:lnTo>
                        <a:lnTo>
                          <a:pt x="113" y="130"/>
                        </a:lnTo>
                        <a:lnTo>
                          <a:pt x="101" y="118"/>
                        </a:lnTo>
                        <a:lnTo>
                          <a:pt x="88" y="107"/>
                        </a:lnTo>
                        <a:lnTo>
                          <a:pt x="76" y="95"/>
                        </a:lnTo>
                        <a:lnTo>
                          <a:pt x="64" y="83"/>
                        </a:lnTo>
                        <a:lnTo>
                          <a:pt x="53" y="70"/>
                        </a:lnTo>
                        <a:lnTo>
                          <a:pt x="43" y="57"/>
                        </a:lnTo>
                        <a:lnTo>
                          <a:pt x="31" y="44"/>
                        </a:lnTo>
                        <a:lnTo>
                          <a:pt x="21" y="30"/>
                        </a:lnTo>
                        <a:lnTo>
                          <a:pt x="11" y="1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71" name=""/>
                  <p:cNvSpPr/>
                  <p:nvPr/>
                </p:nvSpPr>
                <p:spPr>
                  <a:xfrm flipH="1">
                    <a:off x="4486680" y="5207760"/>
                    <a:ext cx="1440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53" h="127">
                        <a:moveTo>
                          <a:pt x="0" y="0"/>
                        </a:moveTo>
                        <a:lnTo>
                          <a:pt x="8" y="10"/>
                        </a:lnTo>
                        <a:lnTo>
                          <a:pt x="16" y="20"/>
                        </a:lnTo>
                        <a:lnTo>
                          <a:pt x="24" y="32"/>
                        </a:lnTo>
                        <a:lnTo>
                          <a:pt x="35" y="42"/>
                        </a:lnTo>
                        <a:lnTo>
                          <a:pt x="45" y="53"/>
                        </a:lnTo>
                        <a:lnTo>
                          <a:pt x="57" y="63"/>
                        </a:lnTo>
                        <a:lnTo>
                          <a:pt x="70" y="71"/>
                        </a:lnTo>
                        <a:lnTo>
                          <a:pt x="83" y="80"/>
                        </a:lnTo>
                        <a:lnTo>
                          <a:pt x="97" y="87"/>
                        </a:lnTo>
                        <a:lnTo>
                          <a:pt x="115" y="95"/>
                        </a:lnTo>
                        <a:lnTo>
                          <a:pt x="132" y="101"/>
                        </a:lnTo>
                        <a:lnTo>
                          <a:pt x="153" y="105"/>
                        </a:lnTo>
                        <a:lnTo>
                          <a:pt x="175" y="108"/>
                        </a:lnTo>
                        <a:lnTo>
                          <a:pt x="198" y="109"/>
                        </a:lnTo>
                        <a:lnTo>
                          <a:pt x="224" y="108"/>
                        </a:lnTo>
                        <a:lnTo>
                          <a:pt x="253" y="106"/>
                        </a:lnTo>
                        <a:lnTo>
                          <a:pt x="240" y="111"/>
                        </a:lnTo>
                        <a:lnTo>
                          <a:pt x="227" y="115"/>
                        </a:lnTo>
                        <a:lnTo>
                          <a:pt x="212" y="120"/>
                        </a:lnTo>
                        <a:lnTo>
                          <a:pt x="196" y="122"/>
                        </a:lnTo>
                        <a:lnTo>
                          <a:pt x="180" y="125"/>
                        </a:lnTo>
                        <a:lnTo>
                          <a:pt x="164" y="127"/>
                        </a:lnTo>
                        <a:lnTo>
                          <a:pt x="147" y="125"/>
                        </a:lnTo>
                        <a:lnTo>
                          <a:pt x="129" y="122"/>
                        </a:lnTo>
                        <a:lnTo>
                          <a:pt x="112" y="120"/>
                        </a:lnTo>
                        <a:lnTo>
                          <a:pt x="96" y="112"/>
                        </a:lnTo>
                        <a:lnTo>
                          <a:pt x="78" y="102"/>
                        </a:lnTo>
                        <a:lnTo>
                          <a:pt x="61" y="89"/>
                        </a:lnTo>
                        <a:lnTo>
                          <a:pt x="45" y="71"/>
                        </a:lnTo>
                        <a:lnTo>
                          <a:pt x="30" y="53"/>
                        </a:lnTo>
                        <a:lnTo>
                          <a:pt x="14" y="2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72" name=""/>
                  <p:cNvSpPr/>
                  <p:nvPr/>
                </p:nvSpPr>
                <p:spPr>
                  <a:xfrm flipH="1">
                    <a:off x="4518720" y="5113080"/>
                    <a:ext cx="22680" cy="23760"/>
                  </a:xfrm>
                  <a:custGeom>
                    <a:avLst/>
                    <a:gdLst/>
                    <a:ahLst/>
                    <a:rect l="l" t="t" r="r" b="b"/>
                    <a:pathLst>
                      <a:path w="398" h="453">
                        <a:moveTo>
                          <a:pt x="398" y="0"/>
                        </a:moveTo>
                        <a:lnTo>
                          <a:pt x="391" y="22"/>
                        </a:lnTo>
                        <a:lnTo>
                          <a:pt x="382" y="42"/>
                        </a:lnTo>
                        <a:lnTo>
                          <a:pt x="375" y="63"/>
                        </a:lnTo>
                        <a:lnTo>
                          <a:pt x="366" y="83"/>
                        </a:lnTo>
                        <a:lnTo>
                          <a:pt x="357" y="103"/>
                        </a:lnTo>
                        <a:lnTo>
                          <a:pt x="347" y="122"/>
                        </a:lnTo>
                        <a:lnTo>
                          <a:pt x="337" y="140"/>
                        </a:lnTo>
                        <a:lnTo>
                          <a:pt x="326" y="159"/>
                        </a:lnTo>
                        <a:lnTo>
                          <a:pt x="315" y="176"/>
                        </a:lnTo>
                        <a:lnTo>
                          <a:pt x="303" y="194"/>
                        </a:lnTo>
                        <a:lnTo>
                          <a:pt x="291" y="210"/>
                        </a:lnTo>
                        <a:lnTo>
                          <a:pt x="280" y="226"/>
                        </a:lnTo>
                        <a:lnTo>
                          <a:pt x="268" y="242"/>
                        </a:lnTo>
                        <a:lnTo>
                          <a:pt x="255" y="256"/>
                        </a:lnTo>
                        <a:lnTo>
                          <a:pt x="242" y="271"/>
                        </a:lnTo>
                        <a:lnTo>
                          <a:pt x="229" y="285"/>
                        </a:lnTo>
                        <a:lnTo>
                          <a:pt x="214" y="300"/>
                        </a:lnTo>
                        <a:lnTo>
                          <a:pt x="201" y="313"/>
                        </a:lnTo>
                        <a:lnTo>
                          <a:pt x="188" y="325"/>
                        </a:lnTo>
                        <a:lnTo>
                          <a:pt x="173" y="338"/>
                        </a:lnTo>
                        <a:lnTo>
                          <a:pt x="159" y="349"/>
                        </a:lnTo>
                        <a:lnTo>
                          <a:pt x="146" y="360"/>
                        </a:lnTo>
                        <a:lnTo>
                          <a:pt x="131" y="370"/>
                        </a:lnTo>
                        <a:lnTo>
                          <a:pt x="117" y="382"/>
                        </a:lnTo>
                        <a:lnTo>
                          <a:pt x="102" y="390"/>
                        </a:lnTo>
                        <a:lnTo>
                          <a:pt x="87" y="400"/>
                        </a:lnTo>
                        <a:lnTo>
                          <a:pt x="73" y="409"/>
                        </a:lnTo>
                        <a:lnTo>
                          <a:pt x="58" y="416"/>
                        </a:lnTo>
                        <a:lnTo>
                          <a:pt x="44" y="425"/>
                        </a:lnTo>
                        <a:lnTo>
                          <a:pt x="29" y="432"/>
                        </a:lnTo>
                        <a:lnTo>
                          <a:pt x="15" y="440"/>
                        </a:lnTo>
                        <a:lnTo>
                          <a:pt x="0" y="446"/>
                        </a:lnTo>
                        <a:lnTo>
                          <a:pt x="7" y="449"/>
                        </a:lnTo>
                        <a:lnTo>
                          <a:pt x="15" y="450"/>
                        </a:lnTo>
                        <a:lnTo>
                          <a:pt x="22" y="451"/>
                        </a:lnTo>
                        <a:lnTo>
                          <a:pt x="29" y="453"/>
                        </a:lnTo>
                        <a:lnTo>
                          <a:pt x="36" y="453"/>
                        </a:lnTo>
                        <a:lnTo>
                          <a:pt x="42" y="453"/>
                        </a:lnTo>
                        <a:lnTo>
                          <a:pt x="50" y="453"/>
                        </a:lnTo>
                        <a:lnTo>
                          <a:pt x="57" y="451"/>
                        </a:lnTo>
                        <a:lnTo>
                          <a:pt x="61" y="450"/>
                        </a:lnTo>
                        <a:lnTo>
                          <a:pt x="67" y="450"/>
                        </a:lnTo>
                        <a:lnTo>
                          <a:pt x="73" y="449"/>
                        </a:lnTo>
                        <a:lnTo>
                          <a:pt x="76" y="447"/>
                        </a:lnTo>
                        <a:lnTo>
                          <a:pt x="80" y="447"/>
                        </a:lnTo>
                        <a:lnTo>
                          <a:pt x="83" y="446"/>
                        </a:lnTo>
                        <a:lnTo>
                          <a:pt x="85" y="446"/>
                        </a:lnTo>
                        <a:lnTo>
                          <a:pt x="85" y="446"/>
                        </a:lnTo>
                        <a:lnTo>
                          <a:pt x="99" y="435"/>
                        </a:lnTo>
                        <a:lnTo>
                          <a:pt x="112" y="427"/>
                        </a:lnTo>
                        <a:lnTo>
                          <a:pt x="127" y="416"/>
                        </a:lnTo>
                        <a:lnTo>
                          <a:pt x="140" y="405"/>
                        </a:lnTo>
                        <a:lnTo>
                          <a:pt x="153" y="395"/>
                        </a:lnTo>
                        <a:lnTo>
                          <a:pt x="168" y="384"/>
                        </a:lnTo>
                        <a:lnTo>
                          <a:pt x="181" y="373"/>
                        </a:lnTo>
                        <a:lnTo>
                          <a:pt x="192" y="361"/>
                        </a:lnTo>
                        <a:lnTo>
                          <a:pt x="205" y="349"/>
                        </a:lnTo>
                        <a:lnTo>
                          <a:pt x="219" y="338"/>
                        </a:lnTo>
                        <a:lnTo>
                          <a:pt x="232" y="325"/>
                        </a:lnTo>
                        <a:lnTo>
                          <a:pt x="243" y="313"/>
                        </a:lnTo>
                        <a:lnTo>
                          <a:pt x="255" y="300"/>
                        </a:lnTo>
                        <a:lnTo>
                          <a:pt x="265" y="287"/>
                        </a:lnTo>
                        <a:lnTo>
                          <a:pt x="277" y="274"/>
                        </a:lnTo>
                        <a:lnTo>
                          <a:pt x="289" y="259"/>
                        </a:lnTo>
                        <a:lnTo>
                          <a:pt x="299" y="246"/>
                        </a:lnTo>
                        <a:lnTo>
                          <a:pt x="309" y="231"/>
                        </a:lnTo>
                        <a:lnTo>
                          <a:pt x="318" y="217"/>
                        </a:lnTo>
                        <a:lnTo>
                          <a:pt x="328" y="202"/>
                        </a:lnTo>
                        <a:lnTo>
                          <a:pt x="337" y="186"/>
                        </a:lnTo>
                        <a:lnTo>
                          <a:pt x="344" y="172"/>
                        </a:lnTo>
                        <a:lnTo>
                          <a:pt x="353" y="156"/>
                        </a:lnTo>
                        <a:lnTo>
                          <a:pt x="360" y="140"/>
                        </a:lnTo>
                        <a:lnTo>
                          <a:pt x="366" y="124"/>
                        </a:lnTo>
                        <a:lnTo>
                          <a:pt x="373" y="106"/>
                        </a:lnTo>
                        <a:lnTo>
                          <a:pt x="379" y="89"/>
                        </a:lnTo>
                        <a:lnTo>
                          <a:pt x="383" y="73"/>
                        </a:lnTo>
                        <a:lnTo>
                          <a:pt x="388" y="54"/>
                        </a:lnTo>
                        <a:lnTo>
                          <a:pt x="392" y="36"/>
                        </a:lnTo>
                        <a:lnTo>
                          <a:pt x="395" y="17"/>
                        </a:lnTo>
                        <a:lnTo>
                          <a:pt x="3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3040" bIns="-23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73" name=""/>
                  <p:cNvSpPr/>
                  <p:nvPr/>
                </p:nvSpPr>
                <p:spPr>
                  <a:xfrm flipH="1">
                    <a:off x="4494960" y="5101200"/>
                    <a:ext cx="50760" cy="39960"/>
                  </a:xfrm>
                  <a:custGeom>
                    <a:avLst/>
                    <a:gdLst/>
                    <a:ahLst/>
                    <a:rect l="l" t="t" r="r" b="b"/>
                    <a:pathLst>
                      <a:path w="889" h="759">
                        <a:moveTo>
                          <a:pt x="889" y="0"/>
                        </a:moveTo>
                        <a:lnTo>
                          <a:pt x="886" y="18"/>
                        </a:lnTo>
                        <a:lnTo>
                          <a:pt x="883" y="34"/>
                        </a:lnTo>
                        <a:lnTo>
                          <a:pt x="877" y="51"/>
                        </a:lnTo>
                        <a:lnTo>
                          <a:pt x="870" y="70"/>
                        </a:lnTo>
                        <a:lnTo>
                          <a:pt x="861" y="89"/>
                        </a:lnTo>
                        <a:lnTo>
                          <a:pt x="851" y="108"/>
                        </a:lnTo>
                        <a:lnTo>
                          <a:pt x="841" y="129"/>
                        </a:lnTo>
                        <a:lnTo>
                          <a:pt x="828" y="150"/>
                        </a:lnTo>
                        <a:lnTo>
                          <a:pt x="815" y="171"/>
                        </a:lnTo>
                        <a:lnTo>
                          <a:pt x="799" y="193"/>
                        </a:lnTo>
                        <a:lnTo>
                          <a:pt x="783" y="215"/>
                        </a:lnTo>
                        <a:lnTo>
                          <a:pt x="765" y="236"/>
                        </a:lnTo>
                        <a:lnTo>
                          <a:pt x="746" y="260"/>
                        </a:lnTo>
                        <a:lnTo>
                          <a:pt x="727" y="283"/>
                        </a:lnTo>
                        <a:lnTo>
                          <a:pt x="707" y="305"/>
                        </a:lnTo>
                        <a:lnTo>
                          <a:pt x="686" y="328"/>
                        </a:lnTo>
                        <a:lnTo>
                          <a:pt x="663" y="351"/>
                        </a:lnTo>
                        <a:lnTo>
                          <a:pt x="641" y="375"/>
                        </a:lnTo>
                        <a:lnTo>
                          <a:pt x="617" y="399"/>
                        </a:lnTo>
                        <a:lnTo>
                          <a:pt x="592" y="423"/>
                        </a:lnTo>
                        <a:lnTo>
                          <a:pt x="567" y="446"/>
                        </a:lnTo>
                        <a:lnTo>
                          <a:pt x="541" y="469"/>
                        </a:lnTo>
                        <a:lnTo>
                          <a:pt x="515" y="493"/>
                        </a:lnTo>
                        <a:lnTo>
                          <a:pt x="488" y="516"/>
                        </a:lnTo>
                        <a:lnTo>
                          <a:pt x="461" y="539"/>
                        </a:lnTo>
                        <a:lnTo>
                          <a:pt x="431" y="561"/>
                        </a:lnTo>
                        <a:lnTo>
                          <a:pt x="404" y="583"/>
                        </a:lnTo>
                        <a:lnTo>
                          <a:pt x="375" y="605"/>
                        </a:lnTo>
                        <a:lnTo>
                          <a:pt x="346" y="627"/>
                        </a:lnTo>
                        <a:lnTo>
                          <a:pt x="316" y="647"/>
                        </a:lnTo>
                        <a:lnTo>
                          <a:pt x="287" y="669"/>
                        </a:lnTo>
                        <a:lnTo>
                          <a:pt x="258" y="689"/>
                        </a:lnTo>
                        <a:lnTo>
                          <a:pt x="246" y="695"/>
                        </a:lnTo>
                        <a:lnTo>
                          <a:pt x="233" y="702"/>
                        </a:lnTo>
                        <a:lnTo>
                          <a:pt x="220" y="708"/>
                        </a:lnTo>
                        <a:lnTo>
                          <a:pt x="206" y="714"/>
                        </a:lnTo>
                        <a:lnTo>
                          <a:pt x="191" y="718"/>
                        </a:lnTo>
                        <a:lnTo>
                          <a:pt x="175" y="724"/>
                        </a:lnTo>
                        <a:lnTo>
                          <a:pt x="159" y="730"/>
                        </a:lnTo>
                        <a:lnTo>
                          <a:pt x="142" y="735"/>
                        </a:lnTo>
                        <a:lnTo>
                          <a:pt x="126" y="739"/>
                        </a:lnTo>
                        <a:lnTo>
                          <a:pt x="109" y="743"/>
                        </a:lnTo>
                        <a:lnTo>
                          <a:pt x="93" y="746"/>
                        </a:lnTo>
                        <a:lnTo>
                          <a:pt x="76" y="749"/>
                        </a:lnTo>
                        <a:lnTo>
                          <a:pt x="60" y="753"/>
                        </a:lnTo>
                        <a:lnTo>
                          <a:pt x="45" y="755"/>
                        </a:lnTo>
                        <a:lnTo>
                          <a:pt x="31" y="758"/>
                        </a:lnTo>
                        <a:lnTo>
                          <a:pt x="16" y="759"/>
                        </a:lnTo>
                        <a:lnTo>
                          <a:pt x="12" y="755"/>
                        </a:lnTo>
                        <a:lnTo>
                          <a:pt x="7" y="751"/>
                        </a:lnTo>
                        <a:lnTo>
                          <a:pt x="6" y="746"/>
                        </a:lnTo>
                        <a:lnTo>
                          <a:pt x="3" y="742"/>
                        </a:lnTo>
                        <a:lnTo>
                          <a:pt x="2" y="737"/>
                        </a:lnTo>
                        <a:lnTo>
                          <a:pt x="0" y="735"/>
                        </a:lnTo>
                        <a:lnTo>
                          <a:pt x="0" y="733"/>
                        </a:lnTo>
                        <a:lnTo>
                          <a:pt x="0" y="732"/>
                        </a:lnTo>
                        <a:lnTo>
                          <a:pt x="24" y="723"/>
                        </a:lnTo>
                        <a:lnTo>
                          <a:pt x="50" y="713"/>
                        </a:lnTo>
                        <a:lnTo>
                          <a:pt x="75" y="702"/>
                        </a:lnTo>
                        <a:lnTo>
                          <a:pt x="102" y="691"/>
                        </a:lnTo>
                        <a:lnTo>
                          <a:pt x="130" y="679"/>
                        </a:lnTo>
                        <a:lnTo>
                          <a:pt x="158" y="668"/>
                        </a:lnTo>
                        <a:lnTo>
                          <a:pt x="185" y="654"/>
                        </a:lnTo>
                        <a:lnTo>
                          <a:pt x="214" y="641"/>
                        </a:lnTo>
                        <a:lnTo>
                          <a:pt x="244" y="628"/>
                        </a:lnTo>
                        <a:lnTo>
                          <a:pt x="273" y="612"/>
                        </a:lnTo>
                        <a:lnTo>
                          <a:pt x="303" y="598"/>
                        </a:lnTo>
                        <a:lnTo>
                          <a:pt x="334" y="580"/>
                        </a:lnTo>
                        <a:lnTo>
                          <a:pt x="363" y="564"/>
                        </a:lnTo>
                        <a:lnTo>
                          <a:pt x="394" y="547"/>
                        </a:lnTo>
                        <a:lnTo>
                          <a:pt x="424" y="528"/>
                        </a:lnTo>
                        <a:lnTo>
                          <a:pt x="455" y="507"/>
                        </a:lnTo>
                        <a:lnTo>
                          <a:pt x="484" y="487"/>
                        </a:lnTo>
                        <a:lnTo>
                          <a:pt x="513" y="465"/>
                        </a:lnTo>
                        <a:lnTo>
                          <a:pt x="544" y="442"/>
                        </a:lnTo>
                        <a:lnTo>
                          <a:pt x="573" y="418"/>
                        </a:lnTo>
                        <a:lnTo>
                          <a:pt x="600" y="394"/>
                        </a:lnTo>
                        <a:lnTo>
                          <a:pt x="630" y="367"/>
                        </a:lnTo>
                        <a:lnTo>
                          <a:pt x="657" y="340"/>
                        </a:lnTo>
                        <a:lnTo>
                          <a:pt x="684" y="311"/>
                        </a:lnTo>
                        <a:lnTo>
                          <a:pt x="710" y="282"/>
                        </a:lnTo>
                        <a:lnTo>
                          <a:pt x="736" y="249"/>
                        </a:lnTo>
                        <a:lnTo>
                          <a:pt x="759" y="217"/>
                        </a:lnTo>
                        <a:lnTo>
                          <a:pt x="784" y="184"/>
                        </a:lnTo>
                        <a:lnTo>
                          <a:pt x="806" y="149"/>
                        </a:lnTo>
                        <a:lnTo>
                          <a:pt x="828" y="111"/>
                        </a:lnTo>
                        <a:lnTo>
                          <a:pt x="848" y="73"/>
                        </a:lnTo>
                        <a:lnTo>
                          <a:pt x="867" y="34"/>
                        </a:lnTo>
                        <a:lnTo>
                          <a:pt x="871" y="27"/>
                        </a:lnTo>
                        <a:lnTo>
                          <a:pt x="876" y="21"/>
                        </a:lnTo>
                        <a:lnTo>
                          <a:pt x="879" y="15"/>
                        </a:lnTo>
                        <a:lnTo>
                          <a:pt x="883" y="11"/>
                        </a:lnTo>
                        <a:lnTo>
                          <a:pt x="885" y="6"/>
                        </a:lnTo>
                        <a:lnTo>
                          <a:pt x="888" y="3"/>
                        </a:lnTo>
                        <a:lnTo>
                          <a:pt x="889" y="2"/>
                        </a:lnTo>
                        <a:lnTo>
                          <a:pt x="889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6840" bIns="-6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74" name=""/>
                  <p:cNvSpPr/>
                  <p:nvPr/>
                </p:nvSpPr>
                <p:spPr>
                  <a:xfrm flipH="1">
                    <a:off x="4474800" y="5096880"/>
                    <a:ext cx="543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1" h="634">
                        <a:moveTo>
                          <a:pt x="94" y="531"/>
                        </a:moveTo>
                        <a:lnTo>
                          <a:pt x="108" y="523"/>
                        </a:lnTo>
                        <a:lnTo>
                          <a:pt x="122" y="516"/>
                        </a:lnTo>
                        <a:lnTo>
                          <a:pt x="135" y="509"/>
                        </a:lnTo>
                        <a:lnTo>
                          <a:pt x="151" y="502"/>
                        </a:lnTo>
                        <a:lnTo>
                          <a:pt x="166" y="494"/>
                        </a:lnTo>
                        <a:lnTo>
                          <a:pt x="182" y="487"/>
                        </a:lnTo>
                        <a:lnTo>
                          <a:pt x="199" y="478"/>
                        </a:lnTo>
                        <a:lnTo>
                          <a:pt x="217" y="471"/>
                        </a:lnTo>
                        <a:lnTo>
                          <a:pt x="234" y="461"/>
                        </a:lnTo>
                        <a:lnTo>
                          <a:pt x="255" y="452"/>
                        </a:lnTo>
                        <a:lnTo>
                          <a:pt x="274" y="442"/>
                        </a:lnTo>
                        <a:lnTo>
                          <a:pt x="294" y="432"/>
                        </a:lnTo>
                        <a:lnTo>
                          <a:pt x="316" y="420"/>
                        </a:lnTo>
                        <a:lnTo>
                          <a:pt x="339" y="408"/>
                        </a:lnTo>
                        <a:lnTo>
                          <a:pt x="363" y="395"/>
                        </a:lnTo>
                        <a:lnTo>
                          <a:pt x="387" y="381"/>
                        </a:lnTo>
                        <a:lnTo>
                          <a:pt x="414" y="366"/>
                        </a:lnTo>
                        <a:lnTo>
                          <a:pt x="440" y="351"/>
                        </a:lnTo>
                        <a:lnTo>
                          <a:pt x="467" y="334"/>
                        </a:lnTo>
                        <a:lnTo>
                          <a:pt x="497" y="317"/>
                        </a:lnTo>
                        <a:lnTo>
                          <a:pt x="527" y="298"/>
                        </a:lnTo>
                        <a:lnTo>
                          <a:pt x="558" y="279"/>
                        </a:lnTo>
                        <a:lnTo>
                          <a:pt x="591" y="257"/>
                        </a:lnTo>
                        <a:lnTo>
                          <a:pt x="626" y="234"/>
                        </a:lnTo>
                        <a:lnTo>
                          <a:pt x="661" y="210"/>
                        </a:lnTo>
                        <a:lnTo>
                          <a:pt x="698" y="185"/>
                        </a:lnTo>
                        <a:lnTo>
                          <a:pt x="737" y="158"/>
                        </a:lnTo>
                        <a:lnTo>
                          <a:pt x="776" y="130"/>
                        </a:lnTo>
                        <a:lnTo>
                          <a:pt x="817" y="99"/>
                        </a:lnTo>
                        <a:lnTo>
                          <a:pt x="861" y="69"/>
                        </a:lnTo>
                        <a:lnTo>
                          <a:pt x="905" y="35"/>
                        </a:lnTo>
                        <a:lnTo>
                          <a:pt x="951" y="0"/>
                        </a:lnTo>
                        <a:lnTo>
                          <a:pt x="909" y="35"/>
                        </a:lnTo>
                        <a:lnTo>
                          <a:pt x="868" y="70"/>
                        </a:lnTo>
                        <a:lnTo>
                          <a:pt x="827" y="104"/>
                        </a:lnTo>
                        <a:lnTo>
                          <a:pt x="787" y="136"/>
                        </a:lnTo>
                        <a:lnTo>
                          <a:pt x="746" y="168"/>
                        </a:lnTo>
                        <a:lnTo>
                          <a:pt x="706" y="199"/>
                        </a:lnTo>
                        <a:lnTo>
                          <a:pt x="666" y="229"/>
                        </a:lnTo>
                        <a:lnTo>
                          <a:pt x="626" y="258"/>
                        </a:lnTo>
                        <a:lnTo>
                          <a:pt x="588" y="284"/>
                        </a:lnTo>
                        <a:lnTo>
                          <a:pt x="551" y="312"/>
                        </a:lnTo>
                        <a:lnTo>
                          <a:pt x="513" y="337"/>
                        </a:lnTo>
                        <a:lnTo>
                          <a:pt x="476" y="363"/>
                        </a:lnTo>
                        <a:lnTo>
                          <a:pt x="441" y="386"/>
                        </a:lnTo>
                        <a:lnTo>
                          <a:pt x="406" y="408"/>
                        </a:lnTo>
                        <a:lnTo>
                          <a:pt x="373" y="430"/>
                        </a:lnTo>
                        <a:lnTo>
                          <a:pt x="339" y="452"/>
                        </a:lnTo>
                        <a:lnTo>
                          <a:pt x="307" y="471"/>
                        </a:lnTo>
                        <a:lnTo>
                          <a:pt x="277" y="490"/>
                        </a:lnTo>
                        <a:lnTo>
                          <a:pt x="247" y="507"/>
                        </a:lnTo>
                        <a:lnTo>
                          <a:pt x="220" y="523"/>
                        </a:lnTo>
                        <a:lnTo>
                          <a:pt x="192" y="539"/>
                        </a:lnTo>
                        <a:lnTo>
                          <a:pt x="167" y="552"/>
                        </a:lnTo>
                        <a:lnTo>
                          <a:pt x="143" y="566"/>
                        </a:lnTo>
                        <a:lnTo>
                          <a:pt x="121" y="577"/>
                        </a:lnTo>
                        <a:lnTo>
                          <a:pt x="99" y="589"/>
                        </a:lnTo>
                        <a:lnTo>
                          <a:pt x="80" y="599"/>
                        </a:lnTo>
                        <a:lnTo>
                          <a:pt x="62" y="608"/>
                        </a:lnTo>
                        <a:lnTo>
                          <a:pt x="45" y="615"/>
                        </a:lnTo>
                        <a:lnTo>
                          <a:pt x="30" y="621"/>
                        </a:lnTo>
                        <a:lnTo>
                          <a:pt x="19" y="627"/>
                        </a:lnTo>
                        <a:lnTo>
                          <a:pt x="9" y="630"/>
                        </a:lnTo>
                        <a:lnTo>
                          <a:pt x="0" y="634"/>
                        </a:lnTo>
                        <a:lnTo>
                          <a:pt x="6" y="628"/>
                        </a:lnTo>
                        <a:lnTo>
                          <a:pt x="11" y="621"/>
                        </a:lnTo>
                        <a:lnTo>
                          <a:pt x="19" y="614"/>
                        </a:lnTo>
                        <a:lnTo>
                          <a:pt x="26" y="606"/>
                        </a:lnTo>
                        <a:lnTo>
                          <a:pt x="33" y="598"/>
                        </a:lnTo>
                        <a:lnTo>
                          <a:pt x="42" y="589"/>
                        </a:lnTo>
                        <a:lnTo>
                          <a:pt x="49" y="580"/>
                        </a:lnTo>
                        <a:lnTo>
                          <a:pt x="57" y="571"/>
                        </a:lnTo>
                        <a:lnTo>
                          <a:pt x="65" y="563"/>
                        </a:lnTo>
                        <a:lnTo>
                          <a:pt x="71" y="555"/>
                        </a:lnTo>
                        <a:lnTo>
                          <a:pt x="78" y="548"/>
                        </a:lnTo>
                        <a:lnTo>
                          <a:pt x="84" y="542"/>
                        </a:lnTo>
                        <a:lnTo>
                          <a:pt x="89" y="538"/>
                        </a:lnTo>
                        <a:lnTo>
                          <a:pt x="92" y="534"/>
                        </a:lnTo>
                        <a:lnTo>
                          <a:pt x="94" y="531"/>
                        </a:lnTo>
                        <a:lnTo>
                          <a:pt x="94" y="53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75" name=""/>
                  <p:cNvSpPr/>
                  <p:nvPr/>
                </p:nvSpPr>
                <p:spPr>
                  <a:xfrm flipH="1">
                    <a:off x="4443840" y="5086800"/>
                    <a:ext cx="115200" cy="65160"/>
                  </a:xfrm>
                  <a:custGeom>
                    <a:avLst/>
                    <a:gdLst/>
                    <a:ahLst/>
                    <a:rect l="l" t="t" r="r" b="b"/>
                    <a:pathLst>
                      <a:path w="2012" h="1228">
                        <a:moveTo>
                          <a:pt x="2012" y="0"/>
                        </a:moveTo>
                        <a:lnTo>
                          <a:pt x="1987" y="10"/>
                        </a:lnTo>
                        <a:lnTo>
                          <a:pt x="1965" y="19"/>
                        </a:lnTo>
                        <a:lnTo>
                          <a:pt x="1942" y="27"/>
                        </a:lnTo>
                        <a:lnTo>
                          <a:pt x="1921" y="36"/>
                        </a:lnTo>
                        <a:lnTo>
                          <a:pt x="1899" y="45"/>
                        </a:lnTo>
                        <a:lnTo>
                          <a:pt x="1881" y="55"/>
                        </a:lnTo>
                        <a:lnTo>
                          <a:pt x="1862" y="64"/>
                        </a:lnTo>
                        <a:lnTo>
                          <a:pt x="1843" y="72"/>
                        </a:lnTo>
                        <a:lnTo>
                          <a:pt x="1825" y="81"/>
                        </a:lnTo>
                        <a:lnTo>
                          <a:pt x="1809" y="90"/>
                        </a:lnTo>
                        <a:lnTo>
                          <a:pt x="1793" y="99"/>
                        </a:lnTo>
                        <a:lnTo>
                          <a:pt x="1776" y="107"/>
                        </a:lnTo>
                        <a:lnTo>
                          <a:pt x="1761" y="116"/>
                        </a:lnTo>
                        <a:lnTo>
                          <a:pt x="1746" y="125"/>
                        </a:lnTo>
                        <a:lnTo>
                          <a:pt x="1733" y="134"/>
                        </a:lnTo>
                        <a:lnTo>
                          <a:pt x="1720" y="142"/>
                        </a:lnTo>
                        <a:lnTo>
                          <a:pt x="1707" y="151"/>
                        </a:lnTo>
                        <a:lnTo>
                          <a:pt x="1694" y="158"/>
                        </a:lnTo>
                        <a:lnTo>
                          <a:pt x="1681" y="167"/>
                        </a:lnTo>
                        <a:lnTo>
                          <a:pt x="1669" y="176"/>
                        </a:lnTo>
                        <a:lnTo>
                          <a:pt x="1659" y="185"/>
                        </a:lnTo>
                        <a:lnTo>
                          <a:pt x="1647" y="192"/>
                        </a:lnTo>
                        <a:lnTo>
                          <a:pt x="1637" y="201"/>
                        </a:lnTo>
                        <a:lnTo>
                          <a:pt x="1627" y="208"/>
                        </a:lnTo>
                        <a:lnTo>
                          <a:pt x="1615" y="217"/>
                        </a:lnTo>
                        <a:lnTo>
                          <a:pt x="1607" y="225"/>
                        </a:lnTo>
                        <a:lnTo>
                          <a:pt x="1596" y="233"/>
                        </a:lnTo>
                        <a:lnTo>
                          <a:pt x="1586" y="240"/>
                        </a:lnTo>
                        <a:lnTo>
                          <a:pt x="1577" y="249"/>
                        </a:lnTo>
                        <a:lnTo>
                          <a:pt x="1567" y="256"/>
                        </a:lnTo>
                        <a:lnTo>
                          <a:pt x="1559" y="265"/>
                        </a:lnTo>
                        <a:lnTo>
                          <a:pt x="1550" y="272"/>
                        </a:lnTo>
                        <a:lnTo>
                          <a:pt x="1532" y="276"/>
                        </a:lnTo>
                        <a:lnTo>
                          <a:pt x="1515" y="281"/>
                        </a:lnTo>
                        <a:lnTo>
                          <a:pt x="1497" y="287"/>
                        </a:lnTo>
                        <a:lnTo>
                          <a:pt x="1481" y="291"/>
                        </a:lnTo>
                        <a:lnTo>
                          <a:pt x="1465" y="297"/>
                        </a:lnTo>
                        <a:lnTo>
                          <a:pt x="1448" y="303"/>
                        </a:lnTo>
                        <a:lnTo>
                          <a:pt x="1432" y="308"/>
                        </a:lnTo>
                        <a:lnTo>
                          <a:pt x="1416" y="314"/>
                        </a:lnTo>
                        <a:lnTo>
                          <a:pt x="1400" y="322"/>
                        </a:lnTo>
                        <a:lnTo>
                          <a:pt x="1384" y="327"/>
                        </a:lnTo>
                        <a:lnTo>
                          <a:pt x="1368" y="335"/>
                        </a:lnTo>
                        <a:lnTo>
                          <a:pt x="1352" y="342"/>
                        </a:lnTo>
                        <a:lnTo>
                          <a:pt x="1336" y="351"/>
                        </a:lnTo>
                        <a:lnTo>
                          <a:pt x="1320" y="359"/>
                        </a:lnTo>
                        <a:lnTo>
                          <a:pt x="1305" y="368"/>
                        </a:lnTo>
                        <a:lnTo>
                          <a:pt x="1289" y="377"/>
                        </a:lnTo>
                        <a:lnTo>
                          <a:pt x="1273" y="387"/>
                        </a:lnTo>
                        <a:lnTo>
                          <a:pt x="1257" y="397"/>
                        </a:lnTo>
                        <a:lnTo>
                          <a:pt x="1242" y="407"/>
                        </a:lnTo>
                        <a:lnTo>
                          <a:pt x="1226" y="419"/>
                        </a:lnTo>
                        <a:lnTo>
                          <a:pt x="1212" y="431"/>
                        </a:lnTo>
                        <a:lnTo>
                          <a:pt x="1196" y="444"/>
                        </a:lnTo>
                        <a:lnTo>
                          <a:pt x="1181" y="457"/>
                        </a:lnTo>
                        <a:lnTo>
                          <a:pt x="1165" y="472"/>
                        </a:lnTo>
                        <a:lnTo>
                          <a:pt x="1151" y="486"/>
                        </a:lnTo>
                        <a:lnTo>
                          <a:pt x="1136" y="501"/>
                        </a:lnTo>
                        <a:lnTo>
                          <a:pt x="1120" y="517"/>
                        </a:lnTo>
                        <a:lnTo>
                          <a:pt x="1104" y="534"/>
                        </a:lnTo>
                        <a:lnTo>
                          <a:pt x="1089" y="552"/>
                        </a:lnTo>
                        <a:lnTo>
                          <a:pt x="1075" y="569"/>
                        </a:lnTo>
                        <a:lnTo>
                          <a:pt x="1059" y="590"/>
                        </a:lnTo>
                        <a:lnTo>
                          <a:pt x="1044" y="608"/>
                        </a:lnTo>
                        <a:lnTo>
                          <a:pt x="1034" y="611"/>
                        </a:lnTo>
                        <a:lnTo>
                          <a:pt x="1024" y="614"/>
                        </a:lnTo>
                        <a:lnTo>
                          <a:pt x="1014" y="617"/>
                        </a:lnTo>
                        <a:lnTo>
                          <a:pt x="1005" y="622"/>
                        </a:lnTo>
                        <a:lnTo>
                          <a:pt x="995" y="626"/>
                        </a:lnTo>
                        <a:lnTo>
                          <a:pt x="984" y="632"/>
                        </a:lnTo>
                        <a:lnTo>
                          <a:pt x="976" y="639"/>
                        </a:lnTo>
                        <a:lnTo>
                          <a:pt x="966" y="646"/>
                        </a:lnTo>
                        <a:lnTo>
                          <a:pt x="957" y="654"/>
                        </a:lnTo>
                        <a:lnTo>
                          <a:pt x="947" y="662"/>
                        </a:lnTo>
                        <a:lnTo>
                          <a:pt x="938" y="673"/>
                        </a:lnTo>
                        <a:lnTo>
                          <a:pt x="929" y="684"/>
                        </a:lnTo>
                        <a:lnTo>
                          <a:pt x="919" y="696"/>
                        </a:lnTo>
                        <a:lnTo>
                          <a:pt x="910" y="709"/>
                        </a:lnTo>
                        <a:lnTo>
                          <a:pt x="901" y="724"/>
                        </a:lnTo>
                        <a:lnTo>
                          <a:pt x="891" y="740"/>
                        </a:lnTo>
                        <a:lnTo>
                          <a:pt x="881" y="740"/>
                        </a:lnTo>
                        <a:lnTo>
                          <a:pt x="871" y="741"/>
                        </a:lnTo>
                        <a:lnTo>
                          <a:pt x="861" y="742"/>
                        </a:lnTo>
                        <a:lnTo>
                          <a:pt x="850" y="744"/>
                        </a:lnTo>
                        <a:lnTo>
                          <a:pt x="839" y="745"/>
                        </a:lnTo>
                        <a:lnTo>
                          <a:pt x="826" y="747"/>
                        </a:lnTo>
                        <a:lnTo>
                          <a:pt x="814" y="751"/>
                        </a:lnTo>
                        <a:lnTo>
                          <a:pt x="801" y="756"/>
                        </a:lnTo>
                        <a:lnTo>
                          <a:pt x="786" y="761"/>
                        </a:lnTo>
                        <a:lnTo>
                          <a:pt x="772" y="769"/>
                        </a:lnTo>
                        <a:lnTo>
                          <a:pt x="756" y="777"/>
                        </a:lnTo>
                        <a:lnTo>
                          <a:pt x="737" y="788"/>
                        </a:lnTo>
                        <a:lnTo>
                          <a:pt x="719" y="801"/>
                        </a:lnTo>
                        <a:lnTo>
                          <a:pt x="699" y="815"/>
                        </a:lnTo>
                        <a:lnTo>
                          <a:pt x="676" y="833"/>
                        </a:lnTo>
                        <a:lnTo>
                          <a:pt x="652" y="853"/>
                        </a:lnTo>
                        <a:lnTo>
                          <a:pt x="638" y="860"/>
                        </a:lnTo>
                        <a:lnTo>
                          <a:pt x="625" y="868"/>
                        </a:lnTo>
                        <a:lnTo>
                          <a:pt x="610" y="875"/>
                        </a:lnTo>
                        <a:lnTo>
                          <a:pt x="597" y="882"/>
                        </a:lnTo>
                        <a:lnTo>
                          <a:pt x="584" y="888"/>
                        </a:lnTo>
                        <a:lnTo>
                          <a:pt x="571" y="895"/>
                        </a:lnTo>
                        <a:lnTo>
                          <a:pt x="559" y="901"/>
                        </a:lnTo>
                        <a:lnTo>
                          <a:pt x="547" y="910"/>
                        </a:lnTo>
                        <a:lnTo>
                          <a:pt x="537" y="919"/>
                        </a:lnTo>
                        <a:lnTo>
                          <a:pt x="527" y="927"/>
                        </a:lnTo>
                        <a:lnTo>
                          <a:pt x="518" y="938"/>
                        </a:lnTo>
                        <a:lnTo>
                          <a:pt x="511" y="949"/>
                        </a:lnTo>
                        <a:lnTo>
                          <a:pt x="505" y="962"/>
                        </a:lnTo>
                        <a:lnTo>
                          <a:pt x="501" y="977"/>
                        </a:lnTo>
                        <a:lnTo>
                          <a:pt x="496" y="993"/>
                        </a:lnTo>
                        <a:lnTo>
                          <a:pt x="495" y="1011"/>
                        </a:lnTo>
                        <a:lnTo>
                          <a:pt x="486" y="1013"/>
                        </a:lnTo>
                        <a:lnTo>
                          <a:pt x="476" y="1018"/>
                        </a:lnTo>
                        <a:lnTo>
                          <a:pt x="466" y="1025"/>
                        </a:lnTo>
                        <a:lnTo>
                          <a:pt x="456" y="1032"/>
                        </a:lnTo>
                        <a:lnTo>
                          <a:pt x="445" y="1041"/>
                        </a:lnTo>
                        <a:lnTo>
                          <a:pt x="437" y="1051"/>
                        </a:lnTo>
                        <a:lnTo>
                          <a:pt x="429" y="1060"/>
                        </a:lnTo>
                        <a:lnTo>
                          <a:pt x="424" y="1070"/>
                        </a:lnTo>
                        <a:lnTo>
                          <a:pt x="410" y="1079"/>
                        </a:lnTo>
                        <a:lnTo>
                          <a:pt x="397" y="1086"/>
                        </a:lnTo>
                        <a:lnTo>
                          <a:pt x="383" y="1094"/>
                        </a:lnTo>
                        <a:lnTo>
                          <a:pt x="370" y="1101"/>
                        </a:lnTo>
                        <a:lnTo>
                          <a:pt x="357" y="1108"/>
                        </a:lnTo>
                        <a:lnTo>
                          <a:pt x="343" y="1114"/>
                        </a:lnTo>
                        <a:lnTo>
                          <a:pt x="329" y="1120"/>
                        </a:lnTo>
                        <a:lnTo>
                          <a:pt x="316" y="1126"/>
                        </a:lnTo>
                        <a:lnTo>
                          <a:pt x="300" y="1128"/>
                        </a:lnTo>
                        <a:lnTo>
                          <a:pt x="284" y="1133"/>
                        </a:lnTo>
                        <a:lnTo>
                          <a:pt x="266" y="1134"/>
                        </a:lnTo>
                        <a:lnTo>
                          <a:pt x="249" y="1136"/>
                        </a:lnTo>
                        <a:lnTo>
                          <a:pt x="228" y="1136"/>
                        </a:lnTo>
                        <a:lnTo>
                          <a:pt x="206" y="1136"/>
                        </a:lnTo>
                        <a:lnTo>
                          <a:pt x="183" y="1134"/>
                        </a:lnTo>
                        <a:lnTo>
                          <a:pt x="158" y="1130"/>
                        </a:lnTo>
                        <a:lnTo>
                          <a:pt x="144" y="1137"/>
                        </a:lnTo>
                        <a:lnTo>
                          <a:pt x="129" y="1143"/>
                        </a:lnTo>
                        <a:lnTo>
                          <a:pt x="116" y="1149"/>
                        </a:lnTo>
                        <a:lnTo>
                          <a:pt x="103" y="1155"/>
                        </a:lnTo>
                        <a:lnTo>
                          <a:pt x="90" y="1161"/>
                        </a:lnTo>
                        <a:lnTo>
                          <a:pt x="78" y="1165"/>
                        </a:lnTo>
                        <a:lnTo>
                          <a:pt x="67" y="1168"/>
                        </a:lnTo>
                        <a:lnTo>
                          <a:pt x="55" y="1172"/>
                        </a:lnTo>
                        <a:lnTo>
                          <a:pt x="46" y="1175"/>
                        </a:lnTo>
                        <a:lnTo>
                          <a:pt x="37" y="1178"/>
                        </a:lnTo>
                        <a:lnTo>
                          <a:pt x="29" y="1179"/>
                        </a:lnTo>
                        <a:lnTo>
                          <a:pt x="23" y="1182"/>
                        </a:lnTo>
                        <a:lnTo>
                          <a:pt x="18" y="1184"/>
                        </a:lnTo>
                        <a:lnTo>
                          <a:pt x="14" y="1184"/>
                        </a:lnTo>
                        <a:lnTo>
                          <a:pt x="11" y="1185"/>
                        </a:lnTo>
                        <a:lnTo>
                          <a:pt x="11" y="1185"/>
                        </a:lnTo>
                        <a:lnTo>
                          <a:pt x="10" y="1193"/>
                        </a:lnTo>
                        <a:lnTo>
                          <a:pt x="10" y="1201"/>
                        </a:lnTo>
                        <a:lnTo>
                          <a:pt x="7" y="1209"/>
                        </a:lnTo>
                        <a:lnTo>
                          <a:pt x="5" y="1214"/>
                        </a:lnTo>
                        <a:lnTo>
                          <a:pt x="4" y="1220"/>
                        </a:lnTo>
                        <a:lnTo>
                          <a:pt x="1" y="1225"/>
                        </a:lnTo>
                        <a:lnTo>
                          <a:pt x="0" y="1228"/>
                        </a:lnTo>
                        <a:lnTo>
                          <a:pt x="0" y="1228"/>
                        </a:lnTo>
                        <a:lnTo>
                          <a:pt x="14" y="1222"/>
                        </a:lnTo>
                        <a:lnTo>
                          <a:pt x="29" y="1216"/>
                        </a:lnTo>
                        <a:lnTo>
                          <a:pt x="42" y="1212"/>
                        </a:lnTo>
                        <a:lnTo>
                          <a:pt x="55" y="1206"/>
                        </a:lnTo>
                        <a:lnTo>
                          <a:pt x="65" y="1201"/>
                        </a:lnTo>
                        <a:lnTo>
                          <a:pt x="77" y="1197"/>
                        </a:lnTo>
                        <a:lnTo>
                          <a:pt x="87" y="1193"/>
                        </a:lnTo>
                        <a:lnTo>
                          <a:pt x="97" y="1188"/>
                        </a:lnTo>
                        <a:lnTo>
                          <a:pt x="106" y="1184"/>
                        </a:lnTo>
                        <a:lnTo>
                          <a:pt x="113" y="1181"/>
                        </a:lnTo>
                        <a:lnTo>
                          <a:pt x="122" y="1178"/>
                        </a:lnTo>
                        <a:lnTo>
                          <a:pt x="128" y="1175"/>
                        </a:lnTo>
                        <a:lnTo>
                          <a:pt x="135" y="1174"/>
                        </a:lnTo>
                        <a:lnTo>
                          <a:pt x="141" y="1171"/>
                        </a:lnTo>
                        <a:lnTo>
                          <a:pt x="147" y="1169"/>
                        </a:lnTo>
                        <a:lnTo>
                          <a:pt x="153" y="1169"/>
                        </a:lnTo>
                        <a:lnTo>
                          <a:pt x="167" y="1169"/>
                        </a:lnTo>
                        <a:lnTo>
                          <a:pt x="182" y="1171"/>
                        </a:lnTo>
                        <a:lnTo>
                          <a:pt x="196" y="1172"/>
                        </a:lnTo>
                        <a:lnTo>
                          <a:pt x="208" y="1175"/>
                        </a:lnTo>
                        <a:lnTo>
                          <a:pt x="220" y="1177"/>
                        </a:lnTo>
                        <a:lnTo>
                          <a:pt x="231" y="1178"/>
                        </a:lnTo>
                        <a:lnTo>
                          <a:pt x="241" y="1179"/>
                        </a:lnTo>
                        <a:lnTo>
                          <a:pt x="253" y="1182"/>
                        </a:lnTo>
                        <a:lnTo>
                          <a:pt x="263" y="1184"/>
                        </a:lnTo>
                        <a:lnTo>
                          <a:pt x="273" y="1185"/>
                        </a:lnTo>
                        <a:lnTo>
                          <a:pt x="282" y="1188"/>
                        </a:lnTo>
                        <a:lnTo>
                          <a:pt x="292" y="1190"/>
                        </a:lnTo>
                        <a:lnTo>
                          <a:pt x="303" y="1191"/>
                        </a:lnTo>
                        <a:lnTo>
                          <a:pt x="314" y="1193"/>
                        </a:lnTo>
                        <a:lnTo>
                          <a:pt x="324" y="1194"/>
                        </a:lnTo>
                        <a:lnTo>
                          <a:pt x="336" y="1195"/>
                        </a:lnTo>
                        <a:lnTo>
                          <a:pt x="346" y="1190"/>
                        </a:lnTo>
                        <a:lnTo>
                          <a:pt x="357" y="1184"/>
                        </a:lnTo>
                        <a:lnTo>
                          <a:pt x="368" y="1178"/>
                        </a:lnTo>
                        <a:lnTo>
                          <a:pt x="378" y="1172"/>
                        </a:lnTo>
                        <a:lnTo>
                          <a:pt x="390" y="1165"/>
                        </a:lnTo>
                        <a:lnTo>
                          <a:pt x="402" y="1159"/>
                        </a:lnTo>
                        <a:lnTo>
                          <a:pt x="413" y="1153"/>
                        </a:lnTo>
                        <a:lnTo>
                          <a:pt x="426" y="1146"/>
                        </a:lnTo>
                        <a:lnTo>
                          <a:pt x="438" y="1140"/>
                        </a:lnTo>
                        <a:lnTo>
                          <a:pt x="451" y="1133"/>
                        </a:lnTo>
                        <a:lnTo>
                          <a:pt x="464" y="1127"/>
                        </a:lnTo>
                        <a:lnTo>
                          <a:pt x="479" y="1120"/>
                        </a:lnTo>
                        <a:lnTo>
                          <a:pt x="492" y="1114"/>
                        </a:lnTo>
                        <a:lnTo>
                          <a:pt x="507" y="1107"/>
                        </a:lnTo>
                        <a:lnTo>
                          <a:pt x="521" y="1101"/>
                        </a:lnTo>
                        <a:lnTo>
                          <a:pt x="536" y="1095"/>
                        </a:lnTo>
                        <a:lnTo>
                          <a:pt x="552" y="1088"/>
                        </a:lnTo>
                        <a:lnTo>
                          <a:pt x="568" y="1082"/>
                        </a:lnTo>
                        <a:lnTo>
                          <a:pt x="584" y="1076"/>
                        </a:lnTo>
                        <a:lnTo>
                          <a:pt x="600" y="1070"/>
                        </a:lnTo>
                        <a:lnTo>
                          <a:pt x="616" y="1064"/>
                        </a:lnTo>
                        <a:lnTo>
                          <a:pt x="633" y="1060"/>
                        </a:lnTo>
                        <a:lnTo>
                          <a:pt x="651" y="1054"/>
                        </a:lnTo>
                        <a:lnTo>
                          <a:pt x="668" y="1050"/>
                        </a:lnTo>
                        <a:lnTo>
                          <a:pt x="686" y="1045"/>
                        </a:lnTo>
                        <a:lnTo>
                          <a:pt x="705" y="1041"/>
                        </a:lnTo>
                        <a:lnTo>
                          <a:pt x="724" y="1037"/>
                        </a:lnTo>
                        <a:lnTo>
                          <a:pt x="743" y="1032"/>
                        </a:lnTo>
                        <a:lnTo>
                          <a:pt x="762" y="1029"/>
                        </a:lnTo>
                        <a:lnTo>
                          <a:pt x="780" y="1027"/>
                        </a:lnTo>
                        <a:lnTo>
                          <a:pt x="801" y="1024"/>
                        </a:lnTo>
                        <a:lnTo>
                          <a:pt x="821" y="1022"/>
                        </a:lnTo>
                        <a:lnTo>
                          <a:pt x="801" y="1022"/>
                        </a:lnTo>
                        <a:lnTo>
                          <a:pt x="782" y="1021"/>
                        </a:lnTo>
                        <a:lnTo>
                          <a:pt x="763" y="1021"/>
                        </a:lnTo>
                        <a:lnTo>
                          <a:pt x="744" y="1021"/>
                        </a:lnTo>
                        <a:lnTo>
                          <a:pt x="727" y="1019"/>
                        </a:lnTo>
                        <a:lnTo>
                          <a:pt x="709" y="1019"/>
                        </a:lnTo>
                        <a:lnTo>
                          <a:pt x="693" y="1019"/>
                        </a:lnTo>
                        <a:lnTo>
                          <a:pt x="677" y="1019"/>
                        </a:lnTo>
                        <a:lnTo>
                          <a:pt x="661" y="1019"/>
                        </a:lnTo>
                        <a:lnTo>
                          <a:pt x="646" y="1019"/>
                        </a:lnTo>
                        <a:lnTo>
                          <a:pt x="632" y="1021"/>
                        </a:lnTo>
                        <a:lnTo>
                          <a:pt x="617" y="1022"/>
                        </a:lnTo>
                        <a:lnTo>
                          <a:pt x="604" y="1024"/>
                        </a:lnTo>
                        <a:lnTo>
                          <a:pt x="591" y="1025"/>
                        </a:lnTo>
                        <a:lnTo>
                          <a:pt x="578" y="1029"/>
                        </a:lnTo>
                        <a:lnTo>
                          <a:pt x="565" y="1032"/>
                        </a:lnTo>
                        <a:lnTo>
                          <a:pt x="575" y="1028"/>
                        </a:lnTo>
                        <a:lnTo>
                          <a:pt x="584" y="1022"/>
                        </a:lnTo>
                        <a:lnTo>
                          <a:pt x="593" y="1018"/>
                        </a:lnTo>
                        <a:lnTo>
                          <a:pt x="601" y="1012"/>
                        </a:lnTo>
                        <a:lnTo>
                          <a:pt x="610" y="1006"/>
                        </a:lnTo>
                        <a:lnTo>
                          <a:pt x="619" y="1000"/>
                        </a:lnTo>
                        <a:lnTo>
                          <a:pt x="628" y="994"/>
                        </a:lnTo>
                        <a:lnTo>
                          <a:pt x="638" y="989"/>
                        </a:lnTo>
                        <a:lnTo>
                          <a:pt x="646" y="983"/>
                        </a:lnTo>
                        <a:lnTo>
                          <a:pt x="655" y="977"/>
                        </a:lnTo>
                        <a:lnTo>
                          <a:pt x="665" y="971"/>
                        </a:lnTo>
                        <a:lnTo>
                          <a:pt x="676" y="965"/>
                        </a:lnTo>
                        <a:lnTo>
                          <a:pt x="686" y="961"/>
                        </a:lnTo>
                        <a:lnTo>
                          <a:pt x="697" y="955"/>
                        </a:lnTo>
                        <a:lnTo>
                          <a:pt x="708" y="951"/>
                        </a:lnTo>
                        <a:lnTo>
                          <a:pt x="721" y="945"/>
                        </a:lnTo>
                        <a:lnTo>
                          <a:pt x="732" y="942"/>
                        </a:lnTo>
                        <a:lnTo>
                          <a:pt x="746" y="938"/>
                        </a:lnTo>
                        <a:lnTo>
                          <a:pt x="760" y="933"/>
                        </a:lnTo>
                        <a:lnTo>
                          <a:pt x="775" y="930"/>
                        </a:lnTo>
                        <a:lnTo>
                          <a:pt x="789" y="927"/>
                        </a:lnTo>
                        <a:lnTo>
                          <a:pt x="807" y="926"/>
                        </a:lnTo>
                        <a:lnTo>
                          <a:pt x="823" y="923"/>
                        </a:lnTo>
                        <a:lnTo>
                          <a:pt x="840" y="923"/>
                        </a:lnTo>
                        <a:lnTo>
                          <a:pt x="859" y="922"/>
                        </a:lnTo>
                        <a:lnTo>
                          <a:pt x="880" y="923"/>
                        </a:lnTo>
                        <a:lnTo>
                          <a:pt x="900" y="923"/>
                        </a:lnTo>
                        <a:lnTo>
                          <a:pt x="922" y="926"/>
                        </a:lnTo>
                        <a:lnTo>
                          <a:pt x="945" y="927"/>
                        </a:lnTo>
                        <a:lnTo>
                          <a:pt x="970" y="930"/>
                        </a:lnTo>
                        <a:lnTo>
                          <a:pt x="995" y="935"/>
                        </a:lnTo>
                        <a:lnTo>
                          <a:pt x="1022" y="941"/>
                        </a:lnTo>
                        <a:lnTo>
                          <a:pt x="1005" y="935"/>
                        </a:lnTo>
                        <a:lnTo>
                          <a:pt x="986" y="929"/>
                        </a:lnTo>
                        <a:lnTo>
                          <a:pt x="968" y="925"/>
                        </a:lnTo>
                        <a:lnTo>
                          <a:pt x="950" y="919"/>
                        </a:lnTo>
                        <a:lnTo>
                          <a:pt x="931" y="913"/>
                        </a:lnTo>
                        <a:lnTo>
                          <a:pt x="912" y="909"/>
                        </a:lnTo>
                        <a:lnTo>
                          <a:pt x="893" y="904"/>
                        </a:lnTo>
                        <a:lnTo>
                          <a:pt x="874" y="900"/>
                        </a:lnTo>
                        <a:lnTo>
                          <a:pt x="855" y="895"/>
                        </a:lnTo>
                        <a:lnTo>
                          <a:pt x="836" y="893"/>
                        </a:lnTo>
                        <a:lnTo>
                          <a:pt x="817" y="890"/>
                        </a:lnTo>
                        <a:lnTo>
                          <a:pt x="798" y="888"/>
                        </a:lnTo>
                        <a:lnTo>
                          <a:pt x="780" y="887"/>
                        </a:lnTo>
                        <a:lnTo>
                          <a:pt x="763" y="887"/>
                        </a:lnTo>
                        <a:lnTo>
                          <a:pt x="746" y="888"/>
                        </a:lnTo>
                        <a:lnTo>
                          <a:pt x="728" y="891"/>
                        </a:lnTo>
                        <a:lnTo>
                          <a:pt x="738" y="887"/>
                        </a:lnTo>
                        <a:lnTo>
                          <a:pt x="748" y="884"/>
                        </a:lnTo>
                        <a:lnTo>
                          <a:pt x="757" y="879"/>
                        </a:lnTo>
                        <a:lnTo>
                          <a:pt x="766" y="875"/>
                        </a:lnTo>
                        <a:lnTo>
                          <a:pt x="775" y="871"/>
                        </a:lnTo>
                        <a:lnTo>
                          <a:pt x="785" y="868"/>
                        </a:lnTo>
                        <a:lnTo>
                          <a:pt x="794" y="863"/>
                        </a:lnTo>
                        <a:lnTo>
                          <a:pt x="802" y="860"/>
                        </a:lnTo>
                        <a:lnTo>
                          <a:pt x="811" y="858"/>
                        </a:lnTo>
                        <a:lnTo>
                          <a:pt x="821" y="853"/>
                        </a:lnTo>
                        <a:lnTo>
                          <a:pt x="831" y="850"/>
                        </a:lnTo>
                        <a:lnTo>
                          <a:pt x="840" y="847"/>
                        </a:lnTo>
                        <a:lnTo>
                          <a:pt x="852" y="844"/>
                        </a:lnTo>
                        <a:lnTo>
                          <a:pt x="862" y="842"/>
                        </a:lnTo>
                        <a:lnTo>
                          <a:pt x="874" y="840"/>
                        </a:lnTo>
                        <a:lnTo>
                          <a:pt x="884" y="837"/>
                        </a:lnTo>
                        <a:lnTo>
                          <a:pt x="896" y="834"/>
                        </a:lnTo>
                        <a:lnTo>
                          <a:pt x="909" y="833"/>
                        </a:lnTo>
                        <a:lnTo>
                          <a:pt x="922" y="831"/>
                        </a:lnTo>
                        <a:lnTo>
                          <a:pt x="935" y="830"/>
                        </a:lnTo>
                        <a:lnTo>
                          <a:pt x="950" y="828"/>
                        </a:lnTo>
                        <a:lnTo>
                          <a:pt x="964" y="827"/>
                        </a:lnTo>
                        <a:lnTo>
                          <a:pt x="979" y="827"/>
                        </a:lnTo>
                        <a:lnTo>
                          <a:pt x="996" y="826"/>
                        </a:lnTo>
                        <a:lnTo>
                          <a:pt x="1012" y="826"/>
                        </a:lnTo>
                        <a:lnTo>
                          <a:pt x="1030" y="826"/>
                        </a:lnTo>
                        <a:lnTo>
                          <a:pt x="1050" y="826"/>
                        </a:lnTo>
                        <a:lnTo>
                          <a:pt x="1069" y="826"/>
                        </a:lnTo>
                        <a:lnTo>
                          <a:pt x="1089" y="827"/>
                        </a:lnTo>
                        <a:lnTo>
                          <a:pt x="1111" y="828"/>
                        </a:lnTo>
                        <a:lnTo>
                          <a:pt x="1135" y="830"/>
                        </a:lnTo>
                        <a:lnTo>
                          <a:pt x="1158" y="831"/>
                        </a:lnTo>
                        <a:lnTo>
                          <a:pt x="1152" y="827"/>
                        </a:lnTo>
                        <a:lnTo>
                          <a:pt x="1149" y="824"/>
                        </a:lnTo>
                        <a:lnTo>
                          <a:pt x="1146" y="820"/>
                        </a:lnTo>
                        <a:lnTo>
                          <a:pt x="1143" y="817"/>
                        </a:lnTo>
                        <a:lnTo>
                          <a:pt x="1143" y="814"/>
                        </a:lnTo>
                        <a:lnTo>
                          <a:pt x="1142" y="812"/>
                        </a:lnTo>
                        <a:lnTo>
                          <a:pt x="1142" y="811"/>
                        </a:lnTo>
                        <a:lnTo>
                          <a:pt x="1142" y="809"/>
                        </a:lnTo>
                        <a:lnTo>
                          <a:pt x="1124" y="808"/>
                        </a:lnTo>
                        <a:lnTo>
                          <a:pt x="1107" y="805"/>
                        </a:lnTo>
                        <a:lnTo>
                          <a:pt x="1092" y="804"/>
                        </a:lnTo>
                        <a:lnTo>
                          <a:pt x="1078" y="802"/>
                        </a:lnTo>
                        <a:lnTo>
                          <a:pt x="1063" y="801"/>
                        </a:lnTo>
                        <a:lnTo>
                          <a:pt x="1051" y="798"/>
                        </a:lnTo>
                        <a:lnTo>
                          <a:pt x="1040" y="796"/>
                        </a:lnTo>
                        <a:lnTo>
                          <a:pt x="1028" y="795"/>
                        </a:lnTo>
                        <a:lnTo>
                          <a:pt x="1019" y="792"/>
                        </a:lnTo>
                        <a:lnTo>
                          <a:pt x="1011" y="789"/>
                        </a:lnTo>
                        <a:lnTo>
                          <a:pt x="1002" y="786"/>
                        </a:lnTo>
                        <a:lnTo>
                          <a:pt x="995" y="783"/>
                        </a:lnTo>
                        <a:lnTo>
                          <a:pt x="989" y="779"/>
                        </a:lnTo>
                        <a:lnTo>
                          <a:pt x="983" y="776"/>
                        </a:lnTo>
                        <a:lnTo>
                          <a:pt x="977" y="772"/>
                        </a:lnTo>
                        <a:lnTo>
                          <a:pt x="973" y="766"/>
                        </a:lnTo>
                        <a:lnTo>
                          <a:pt x="998" y="753"/>
                        </a:lnTo>
                        <a:lnTo>
                          <a:pt x="1021" y="740"/>
                        </a:lnTo>
                        <a:lnTo>
                          <a:pt x="1044" y="729"/>
                        </a:lnTo>
                        <a:lnTo>
                          <a:pt x="1065" y="718"/>
                        </a:lnTo>
                        <a:lnTo>
                          <a:pt x="1086" y="709"/>
                        </a:lnTo>
                        <a:lnTo>
                          <a:pt x="1105" y="700"/>
                        </a:lnTo>
                        <a:lnTo>
                          <a:pt x="1124" y="693"/>
                        </a:lnTo>
                        <a:lnTo>
                          <a:pt x="1143" y="686"/>
                        </a:lnTo>
                        <a:lnTo>
                          <a:pt x="1161" y="678"/>
                        </a:lnTo>
                        <a:lnTo>
                          <a:pt x="1180" y="673"/>
                        </a:lnTo>
                        <a:lnTo>
                          <a:pt x="1197" y="667"/>
                        </a:lnTo>
                        <a:lnTo>
                          <a:pt x="1215" y="662"/>
                        </a:lnTo>
                        <a:lnTo>
                          <a:pt x="1234" y="657"/>
                        </a:lnTo>
                        <a:lnTo>
                          <a:pt x="1251" y="651"/>
                        </a:lnTo>
                        <a:lnTo>
                          <a:pt x="1270" y="646"/>
                        </a:lnTo>
                        <a:lnTo>
                          <a:pt x="1289" y="642"/>
                        </a:lnTo>
                        <a:lnTo>
                          <a:pt x="1274" y="638"/>
                        </a:lnTo>
                        <a:lnTo>
                          <a:pt x="1263" y="633"/>
                        </a:lnTo>
                        <a:lnTo>
                          <a:pt x="1253" y="629"/>
                        </a:lnTo>
                        <a:lnTo>
                          <a:pt x="1245" y="625"/>
                        </a:lnTo>
                        <a:lnTo>
                          <a:pt x="1239" y="619"/>
                        </a:lnTo>
                        <a:lnTo>
                          <a:pt x="1238" y="613"/>
                        </a:lnTo>
                        <a:lnTo>
                          <a:pt x="1239" y="606"/>
                        </a:lnTo>
                        <a:lnTo>
                          <a:pt x="1245" y="598"/>
                        </a:lnTo>
                        <a:lnTo>
                          <a:pt x="1263" y="595"/>
                        </a:lnTo>
                        <a:lnTo>
                          <a:pt x="1279" y="590"/>
                        </a:lnTo>
                        <a:lnTo>
                          <a:pt x="1293" y="581"/>
                        </a:lnTo>
                        <a:lnTo>
                          <a:pt x="1311" y="572"/>
                        </a:lnTo>
                        <a:lnTo>
                          <a:pt x="1325" y="560"/>
                        </a:lnTo>
                        <a:lnTo>
                          <a:pt x="1341" y="549"/>
                        </a:lnTo>
                        <a:lnTo>
                          <a:pt x="1359" y="536"/>
                        </a:lnTo>
                        <a:lnTo>
                          <a:pt x="1376" y="521"/>
                        </a:lnTo>
                        <a:lnTo>
                          <a:pt x="1395" y="507"/>
                        </a:lnTo>
                        <a:lnTo>
                          <a:pt x="1414" y="492"/>
                        </a:lnTo>
                        <a:lnTo>
                          <a:pt x="1436" y="476"/>
                        </a:lnTo>
                        <a:lnTo>
                          <a:pt x="1459" y="461"/>
                        </a:lnTo>
                        <a:lnTo>
                          <a:pt x="1486" y="447"/>
                        </a:lnTo>
                        <a:lnTo>
                          <a:pt x="1513" y="432"/>
                        </a:lnTo>
                        <a:lnTo>
                          <a:pt x="1543" y="419"/>
                        </a:lnTo>
                        <a:lnTo>
                          <a:pt x="1576" y="407"/>
                        </a:lnTo>
                        <a:lnTo>
                          <a:pt x="1579" y="400"/>
                        </a:lnTo>
                        <a:lnTo>
                          <a:pt x="1583" y="393"/>
                        </a:lnTo>
                        <a:lnTo>
                          <a:pt x="1586" y="384"/>
                        </a:lnTo>
                        <a:lnTo>
                          <a:pt x="1591" y="375"/>
                        </a:lnTo>
                        <a:lnTo>
                          <a:pt x="1595" y="367"/>
                        </a:lnTo>
                        <a:lnTo>
                          <a:pt x="1599" y="356"/>
                        </a:lnTo>
                        <a:lnTo>
                          <a:pt x="1604" y="346"/>
                        </a:lnTo>
                        <a:lnTo>
                          <a:pt x="1610" y="335"/>
                        </a:lnTo>
                        <a:lnTo>
                          <a:pt x="1615" y="323"/>
                        </a:lnTo>
                        <a:lnTo>
                          <a:pt x="1621" y="311"/>
                        </a:lnTo>
                        <a:lnTo>
                          <a:pt x="1628" y="298"/>
                        </a:lnTo>
                        <a:lnTo>
                          <a:pt x="1637" y="287"/>
                        </a:lnTo>
                        <a:lnTo>
                          <a:pt x="1646" y="273"/>
                        </a:lnTo>
                        <a:lnTo>
                          <a:pt x="1655" y="260"/>
                        </a:lnTo>
                        <a:lnTo>
                          <a:pt x="1665" y="246"/>
                        </a:lnTo>
                        <a:lnTo>
                          <a:pt x="1677" y="233"/>
                        </a:lnTo>
                        <a:lnTo>
                          <a:pt x="1688" y="218"/>
                        </a:lnTo>
                        <a:lnTo>
                          <a:pt x="1701" y="204"/>
                        </a:lnTo>
                        <a:lnTo>
                          <a:pt x="1714" y="189"/>
                        </a:lnTo>
                        <a:lnTo>
                          <a:pt x="1730" y="174"/>
                        </a:lnTo>
                        <a:lnTo>
                          <a:pt x="1746" y="160"/>
                        </a:lnTo>
                        <a:lnTo>
                          <a:pt x="1764" y="145"/>
                        </a:lnTo>
                        <a:lnTo>
                          <a:pt x="1781" y="131"/>
                        </a:lnTo>
                        <a:lnTo>
                          <a:pt x="1802" y="116"/>
                        </a:lnTo>
                        <a:lnTo>
                          <a:pt x="1822" y="100"/>
                        </a:lnTo>
                        <a:lnTo>
                          <a:pt x="1846" y="86"/>
                        </a:lnTo>
                        <a:lnTo>
                          <a:pt x="1869" y="71"/>
                        </a:lnTo>
                        <a:lnTo>
                          <a:pt x="1895" y="56"/>
                        </a:lnTo>
                        <a:lnTo>
                          <a:pt x="1921" y="42"/>
                        </a:lnTo>
                        <a:lnTo>
                          <a:pt x="1949" y="27"/>
                        </a:lnTo>
                        <a:lnTo>
                          <a:pt x="1980" y="14"/>
                        </a:lnTo>
                        <a:lnTo>
                          <a:pt x="201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360" bIns="18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76" name=""/>
                  <p:cNvSpPr/>
                  <p:nvPr/>
                </p:nvSpPr>
                <p:spPr>
                  <a:xfrm flipH="1">
                    <a:off x="4395240" y="5083560"/>
                    <a:ext cx="77760" cy="25920"/>
                  </a:xfrm>
                  <a:custGeom>
                    <a:avLst/>
                    <a:gdLst/>
                    <a:ahLst/>
                    <a:rect l="l" t="t" r="r" b="b"/>
                    <a:pathLst>
                      <a:path w="1354" h="492">
                        <a:moveTo>
                          <a:pt x="147" y="299"/>
                        </a:moveTo>
                        <a:lnTo>
                          <a:pt x="187" y="299"/>
                        </a:lnTo>
                        <a:lnTo>
                          <a:pt x="226" y="296"/>
                        </a:lnTo>
                        <a:lnTo>
                          <a:pt x="263" y="291"/>
                        </a:lnTo>
                        <a:lnTo>
                          <a:pt x="297" y="285"/>
                        </a:lnTo>
                        <a:lnTo>
                          <a:pt x="330" y="278"/>
                        </a:lnTo>
                        <a:lnTo>
                          <a:pt x="362" y="271"/>
                        </a:lnTo>
                        <a:lnTo>
                          <a:pt x="391" y="262"/>
                        </a:lnTo>
                        <a:lnTo>
                          <a:pt x="420" y="252"/>
                        </a:lnTo>
                        <a:lnTo>
                          <a:pt x="446" y="240"/>
                        </a:lnTo>
                        <a:lnTo>
                          <a:pt x="472" y="230"/>
                        </a:lnTo>
                        <a:lnTo>
                          <a:pt x="496" y="217"/>
                        </a:lnTo>
                        <a:lnTo>
                          <a:pt x="520" y="205"/>
                        </a:lnTo>
                        <a:lnTo>
                          <a:pt x="542" y="192"/>
                        </a:lnTo>
                        <a:lnTo>
                          <a:pt x="563" y="179"/>
                        </a:lnTo>
                        <a:lnTo>
                          <a:pt x="583" y="166"/>
                        </a:lnTo>
                        <a:lnTo>
                          <a:pt x="603" y="151"/>
                        </a:lnTo>
                        <a:lnTo>
                          <a:pt x="622" y="138"/>
                        </a:lnTo>
                        <a:lnTo>
                          <a:pt x="640" y="124"/>
                        </a:lnTo>
                        <a:lnTo>
                          <a:pt x="659" y="112"/>
                        </a:lnTo>
                        <a:lnTo>
                          <a:pt x="675" y="99"/>
                        </a:lnTo>
                        <a:lnTo>
                          <a:pt x="692" y="86"/>
                        </a:lnTo>
                        <a:lnTo>
                          <a:pt x="708" y="73"/>
                        </a:lnTo>
                        <a:lnTo>
                          <a:pt x="724" y="61"/>
                        </a:lnTo>
                        <a:lnTo>
                          <a:pt x="742" y="51"/>
                        </a:lnTo>
                        <a:lnTo>
                          <a:pt x="758" y="41"/>
                        </a:lnTo>
                        <a:lnTo>
                          <a:pt x="774" y="32"/>
                        </a:lnTo>
                        <a:lnTo>
                          <a:pt x="790" y="23"/>
                        </a:lnTo>
                        <a:lnTo>
                          <a:pt x="806" y="16"/>
                        </a:lnTo>
                        <a:lnTo>
                          <a:pt x="823" y="10"/>
                        </a:lnTo>
                        <a:lnTo>
                          <a:pt x="841" y="6"/>
                        </a:lnTo>
                        <a:lnTo>
                          <a:pt x="857" y="1"/>
                        </a:lnTo>
                        <a:lnTo>
                          <a:pt x="876" y="0"/>
                        </a:lnTo>
                        <a:lnTo>
                          <a:pt x="864" y="3"/>
                        </a:lnTo>
                        <a:lnTo>
                          <a:pt x="851" y="7"/>
                        </a:lnTo>
                        <a:lnTo>
                          <a:pt x="838" y="13"/>
                        </a:lnTo>
                        <a:lnTo>
                          <a:pt x="823" y="19"/>
                        </a:lnTo>
                        <a:lnTo>
                          <a:pt x="807" y="28"/>
                        </a:lnTo>
                        <a:lnTo>
                          <a:pt x="793" y="38"/>
                        </a:lnTo>
                        <a:lnTo>
                          <a:pt x="777" y="49"/>
                        </a:lnTo>
                        <a:lnTo>
                          <a:pt x="762" y="61"/>
                        </a:lnTo>
                        <a:lnTo>
                          <a:pt x="746" y="76"/>
                        </a:lnTo>
                        <a:lnTo>
                          <a:pt x="730" y="90"/>
                        </a:lnTo>
                        <a:lnTo>
                          <a:pt x="714" y="108"/>
                        </a:lnTo>
                        <a:lnTo>
                          <a:pt x="700" y="125"/>
                        </a:lnTo>
                        <a:lnTo>
                          <a:pt x="685" y="146"/>
                        </a:lnTo>
                        <a:lnTo>
                          <a:pt x="672" y="166"/>
                        </a:lnTo>
                        <a:lnTo>
                          <a:pt x="659" y="188"/>
                        </a:lnTo>
                        <a:lnTo>
                          <a:pt x="647" y="213"/>
                        </a:lnTo>
                        <a:lnTo>
                          <a:pt x="660" y="211"/>
                        </a:lnTo>
                        <a:lnTo>
                          <a:pt x="672" y="210"/>
                        </a:lnTo>
                        <a:lnTo>
                          <a:pt x="684" y="207"/>
                        </a:lnTo>
                        <a:lnTo>
                          <a:pt x="697" y="202"/>
                        </a:lnTo>
                        <a:lnTo>
                          <a:pt x="708" y="198"/>
                        </a:lnTo>
                        <a:lnTo>
                          <a:pt x="720" y="194"/>
                        </a:lnTo>
                        <a:lnTo>
                          <a:pt x="733" y="188"/>
                        </a:lnTo>
                        <a:lnTo>
                          <a:pt x="746" y="181"/>
                        </a:lnTo>
                        <a:lnTo>
                          <a:pt x="758" y="175"/>
                        </a:lnTo>
                        <a:lnTo>
                          <a:pt x="771" y="167"/>
                        </a:lnTo>
                        <a:lnTo>
                          <a:pt x="783" y="160"/>
                        </a:lnTo>
                        <a:lnTo>
                          <a:pt x="796" y="151"/>
                        </a:lnTo>
                        <a:lnTo>
                          <a:pt x="809" y="144"/>
                        </a:lnTo>
                        <a:lnTo>
                          <a:pt x="822" y="135"/>
                        </a:lnTo>
                        <a:lnTo>
                          <a:pt x="835" y="127"/>
                        </a:lnTo>
                        <a:lnTo>
                          <a:pt x="850" y="118"/>
                        </a:lnTo>
                        <a:lnTo>
                          <a:pt x="863" y="109"/>
                        </a:lnTo>
                        <a:lnTo>
                          <a:pt x="876" y="100"/>
                        </a:lnTo>
                        <a:lnTo>
                          <a:pt x="890" y="93"/>
                        </a:lnTo>
                        <a:lnTo>
                          <a:pt x="905" y="84"/>
                        </a:lnTo>
                        <a:lnTo>
                          <a:pt x="920" y="77"/>
                        </a:lnTo>
                        <a:lnTo>
                          <a:pt x="934" y="70"/>
                        </a:lnTo>
                        <a:lnTo>
                          <a:pt x="950" y="63"/>
                        </a:lnTo>
                        <a:lnTo>
                          <a:pt x="966" y="55"/>
                        </a:lnTo>
                        <a:lnTo>
                          <a:pt x="982" y="49"/>
                        </a:lnTo>
                        <a:lnTo>
                          <a:pt x="998" y="44"/>
                        </a:lnTo>
                        <a:lnTo>
                          <a:pt x="1014" y="39"/>
                        </a:lnTo>
                        <a:lnTo>
                          <a:pt x="1032" y="35"/>
                        </a:lnTo>
                        <a:lnTo>
                          <a:pt x="1049" y="32"/>
                        </a:lnTo>
                        <a:lnTo>
                          <a:pt x="1067" y="31"/>
                        </a:lnTo>
                        <a:lnTo>
                          <a:pt x="1086" y="28"/>
                        </a:lnTo>
                        <a:lnTo>
                          <a:pt x="1105" y="28"/>
                        </a:lnTo>
                        <a:lnTo>
                          <a:pt x="1077" y="29"/>
                        </a:lnTo>
                        <a:lnTo>
                          <a:pt x="1054" y="33"/>
                        </a:lnTo>
                        <a:lnTo>
                          <a:pt x="1033" y="39"/>
                        </a:lnTo>
                        <a:lnTo>
                          <a:pt x="1016" y="47"/>
                        </a:lnTo>
                        <a:lnTo>
                          <a:pt x="1000" y="57"/>
                        </a:lnTo>
                        <a:lnTo>
                          <a:pt x="985" y="67"/>
                        </a:lnTo>
                        <a:lnTo>
                          <a:pt x="972" y="79"/>
                        </a:lnTo>
                        <a:lnTo>
                          <a:pt x="960" y="90"/>
                        </a:lnTo>
                        <a:lnTo>
                          <a:pt x="947" y="103"/>
                        </a:lnTo>
                        <a:lnTo>
                          <a:pt x="936" y="116"/>
                        </a:lnTo>
                        <a:lnTo>
                          <a:pt x="923" y="128"/>
                        </a:lnTo>
                        <a:lnTo>
                          <a:pt x="908" y="140"/>
                        </a:lnTo>
                        <a:lnTo>
                          <a:pt x="892" y="151"/>
                        </a:lnTo>
                        <a:lnTo>
                          <a:pt x="874" y="160"/>
                        </a:lnTo>
                        <a:lnTo>
                          <a:pt x="854" y="167"/>
                        </a:lnTo>
                        <a:lnTo>
                          <a:pt x="832" y="175"/>
                        </a:lnTo>
                        <a:lnTo>
                          <a:pt x="848" y="173"/>
                        </a:lnTo>
                        <a:lnTo>
                          <a:pt x="864" y="172"/>
                        </a:lnTo>
                        <a:lnTo>
                          <a:pt x="880" y="170"/>
                        </a:lnTo>
                        <a:lnTo>
                          <a:pt x="896" y="169"/>
                        </a:lnTo>
                        <a:lnTo>
                          <a:pt x="912" y="167"/>
                        </a:lnTo>
                        <a:lnTo>
                          <a:pt x="927" y="167"/>
                        </a:lnTo>
                        <a:lnTo>
                          <a:pt x="943" y="166"/>
                        </a:lnTo>
                        <a:lnTo>
                          <a:pt x="959" y="165"/>
                        </a:lnTo>
                        <a:lnTo>
                          <a:pt x="975" y="163"/>
                        </a:lnTo>
                        <a:lnTo>
                          <a:pt x="990" y="162"/>
                        </a:lnTo>
                        <a:lnTo>
                          <a:pt x="1006" y="160"/>
                        </a:lnTo>
                        <a:lnTo>
                          <a:pt x="1020" y="159"/>
                        </a:lnTo>
                        <a:lnTo>
                          <a:pt x="1036" y="157"/>
                        </a:lnTo>
                        <a:lnTo>
                          <a:pt x="1051" y="154"/>
                        </a:lnTo>
                        <a:lnTo>
                          <a:pt x="1067" y="153"/>
                        </a:lnTo>
                        <a:lnTo>
                          <a:pt x="1083" y="150"/>
                        </a:lnTo>
                        <a:lnTo>
                          <a:pt x="1099" y="147"/>
                        </a:lnTo>
                        <a:lnTo>
                          <a:pt x="1115" y="143"/>
                        </a:lnTo>
                        <a:lnTo>
                          <a:pt x="1131" y="140"/>
                        </a:lnTo>
                        <a:lnTo>
                          <a:pt x="1147" y="135"/>
                        </a:lnTo>
                        <a:lnTo>
                          <a:pt x="1163" y="131"/>
                        </a:lnTo>
                        <a:lnTo>
                          <a:pt x="1179" y="127"/>
                        </a:lnTo>
                        <a:lnTo>
                          <a:pt x="1195" y="121"/>
                        </a:lnTo>
                        <a:lnTo>
                          <a:pt x="1212" y="115"/>
                        </a:lnTo>
                        <a:lnTo>
                          <a:pt x="1229" y="108"/>
                        </a:lnTo>
                        <a:lnTo>
                          <a:pt x="1246" y="100"/>
                        </a:lnTo>
                        <a:lnTo>
                          <a:pt x="1263" y="93"/>
                        </a:lnTo>
                        <a:lnTo>
                          <a:pt x="1281" y="84"/>
                        </a:lnTo>
                        <a:lnTo>
                          <a:pt x="1298" y="76"/>
                        </a:lnTo>
                        <a:lnTo>
                          <a:pt x="1317" y="65"/>
                        </a:lnTo>
                        <a:lnTo>
                          <a:pt x="1335" y="55"/>
                        </a:lnTo>
                        <a:lnTo>
                          <a:pt x="1354" y="44"/>
                        </a:lnTo>
                        <a:lnTo>
                          <a:pt x="1347" y="48"/>
                        </a:lnTo>
                        <a:lnTo>
                          <a:pt x="1339" y="51"/>
                        </a:lnTo>
                        <a:lnTo>
                          <a:pt x="1332" y="57"/>
                        </a:lnTo>
                        <a:lnTo>
                          <a:pt x="1323" y="63"/>
                        </a:lnTo>
                        <a:lnTo>
                          <a:pt x="1316" y="68"/>
                        </a:lnTo>
                        <a:lnTo>
                          <a:pt x="1307" y="76"/>
                        </a:lnTo>
                        <a:lnTo>
                          <a:pt x="1300" y="83"/>
                        </a:lnTo>
                        <a:lnTo>
                          <a:pt x="1291" y="90"/>
                        </a:lnTo>
                        <a:lnTo>
                          <a:pt x="1282" y="99"/>
                        </a:lnTo>
                        <a:lnTo>
                          <a:pt x="1275" y="106"/>
                        </a:lnTo>
                        <a:lnTo>
                          <a:pt x="1266" y="115"/>
                        </a:lnTo>
                        <a:lnTo>
                          <a:pt x="1259" y="124"/>
                        </a:lnTo>
                        <a:lnTo>
                          <a:pt x="1252" y="132"/>
                        </a:lnTo>
                        <a:lnTo>
                          <a:pt x="1243" y="141"/>
                        </a:lnTo>
                        <a:lnTo>
                          <a:pt x="1236" y="150"/>
                        </a:lnTo>
                        <a:lnTo>
                          <a:pt x="1229" y="157"/>
                        </a:lnTo>
                        <a:lnTo>
                          <a:pt x="1215" y="167"/>
                        </a:lnTo>
                        <a:lnTo>
                          <a:pt x="1201" y="179"/>
                        </a:lnTo>
                        <a:lnTo>
                          <a:pt x="1188" y="189"/>
                        </a:lnTo>
                        <a:lnTo>
                          <a:pt x="1173" y="199"/>
                        </a:lnTo>
                        <a:lnTo>
                          <a:pt x="1157" y="210"/>
                        </a:lnTo>
                        <a:lnTo>
                          <a:pt x="1143" y="220"/>
                        </a:lnTo>
                        <a:lnTo>
                          <a:pt x="1128" y="230"/>
                        </a:lnTo>
                        <a:lnTo>
                          <a:pt x="1112" y="240"/>
                        </a:lnTo>
                        <a:lnTo>
                          <a:pt x="1096" y="250"/>
                        </a:lnTo>
                        <a:lnTo>
                          <a:pt x="1078" y="261"/>
                        </a:lnTo>
                        <a:lnTo>
                          <a:pt x="1062" y="271"/>
                        </a:lnTo>
                        <a:lnTo>
                          <a:pt x="1046" y="281"/>
                        </a:lnTo>
                        <a:lnTo>
                          <a:pt x="1029" y="290"/>
                        </a:lnTo>
                        <a:lnTo>
                          <a:pt x="1013" y="300"/>
                        </a:lnTo>
                        <a:lnTo>
                          <a:pt x="995" y="309"/>
                        </a:lnTo>
                        <a:lnTo>
                          <a:pt x="978" y="317"/>
                        </a:lnTo>
                        <a:lnTo>
                          <a:pt x="962" y="326"/>
                        </a:lnTo>
                        <a:lnTo>
                          <a:pt x="944" y="335"/>
                        </a:lnTo>
                        <a:lnTo>
                          <a:pt x="927" y="342"/>
                        </a:lnTo>
                        <a:lnTo>
                          <a:pt x="909" y="351"/>
                        </a:lnTo>
                        <a:lnTo>
                          <a:pt x="893" y="358"/>
                        </a:lnTo>
                        <a:lnTo>
                          <a:pt x="876" y="364"/>
                        </a:lnTo>
                        <a:lnTo>
                          <a:pt x="858" y="371"/>
                        </a:lnTo>
                        <a:lnTo>
                          <a:pt x="842" y="377"/>
                        </a:lnTo>
                        <a:lnTo>
                          <a:pt x="825" y="383"/>
                        </a:lnTo>
                        <a:lnTo>
                          <a:pt x="809" y="387"/>
                        </a:lnTo>
                        <a:lnTo>
                          <a:pt x="791" y="393"/>
                        </a:lnTo>
                        <a:lnTo>
                          <a:pt x="775" y="396"/>
                        </a:lnTo>
                        <a:lnTo>
                          <a:pt x="759" y="400"/>
                        </a:lnTo>
                        <a:lnTo>
                          <a:pt x="743" y="403"/>
                        </a:lnTo>
                        <a:lnTo>
                          <a:pt x="727" y="406"/>
                        </a:lnTo>
                        <a:lnTo>
                          <a:pt x="713" y="408"/>
                        </a:lnTo>
                        <a:lnTo>
                          <a:pt x="678" y="405"/>
                        </a:lnTo>
                        <a:lnTo>
                          <a:pt x="646" y="403"/>
                        </a:lnTo>
                        <a:lnTo>
                          <a:pt x="618" y="402"/>
                        </a:lnTo>
                        <a:lnTo>
                          <a:pt x="595" y="400"/>
                        </a:lnTo>
                        <a:lnTo>
                          <a:pt x="573" y="400"/>
                        </a:lnTo>
                        <a:lnTo>
                          <a:pt x="552" y="400"/>
                        </a:lnTo>
                        <a:lnTo>
                          <a:pt x="536" y="402"/>
                        </a:lnTo>
                        <a:lnTo>
                          <a:pt x="522" y="403"/>
                        </a:lnTo>
                        <a:lnTo>
                          <a:pt x="509" y="405"/>
                        </a:lnTo>
                        <a:lnTo>
                          <a:pt x="496" y="408"/>
                        </a:lnTo>
                        <a:lnTo>
                          <a:pt x="485" y="411"/>
                        </a:lnTo>
                        <a:lnTo>
                          <a:pt x="477" y="415"/>
                        </a:lnTo>
                        <a:lnTo>
                          <a:pt x="466" y="419"/>
                        </a:lnTo>
                        <a:lnTo>
                          <a:pt x="458" y="424"/>
                        </a:lnTo>
                        <a:lnTo>
                          <a:pt x="449" y="430"/>
                        </a:lnTo>
                        <a:lnTo>
                          <a:pt x="440" y="435"/>
                        </a:lnTo>
                        <a:lnTo>
                          <a:pt x="429" y="440"/>
                        </a:lnTo>
                        <a:lnTo>
                          <a:pt x="416" y="443"/>
                        </a:lnTo>
                        <a:lnTo>
                          <a:pt x="404" y="447"/>
                        </a:lnTo>
                        <a:lnTo>
                          <a:pt x="391" y="450"/>
                        </a:lnTo>
                        <a:lnTo>
                          <a:pt x="378" y="454"/>
                        </a:lnTo>
                        <a:lnTo>
                          <a:pt x="363" y="457"/>
                        </a:lnTo>
                        <a:lnTo>
                          <a:pt x="351" y="460"/>
                        </a:lnTo>
                        <a:lnTo>
                          <a:pt x="337" y="463"/>
                        </a:lnTo>
                        <a:lnTo>
                          <a:pt x="324" y="466"/>
                        </a:lnTo>
                        <a:lnTo>
                          <a:pt x="309" y="469"/>
                        </a:lnTo>
                        <a:lnTo>
                          <a:pt x="296" y="472"/>
                        </a:lnTo>
                        <a:lnTo>
                          <a:pt x="281" y="475"/>
                        </a:lnTo>
                        <a:lnTo>
                          <a:pt x="267" y="476"/>
                        </a:lnTo>
                        <a:lnTo>
                          <a:pt x="254" y="479"/>
                        </a:lnTo>
                        <a:lnTo>
                          <a:pt x="239" y="481"/>
                        </a:lnTo>
                        <a:lnTo>
                          <a:pt x="225" y="482"/>
                        </a:lnTo>
                        <a:lnTo>
                          <a:pt x="210" y="484"/>
                        </a:lnTo>
                        <a:lnTo>
                          <a:pt x="195" y="486"/>
                        </a:lnTo>
                        <a:lnTo>
                          <a:pt x="182" y="488"/>
                        </a:lnTo>
                        <a:lnTo>
                          <a:pt x="168" y="488"/>
                        </a:lnTo>
                        <a:lnTo>
                          <a:pt x="153" y="489"/>
                        </a:lnTo>
                        <a:lnTo>
                          <a:pt x="139" y="491"/>
                        </a:lnTo>
                        <a:lnTo>
                          <a:pt x="126" y="491"/>
                        </a:lnTo>
                        <a:lnTo>
                          <a:pt x="111" y="491"/>
                        </a:lnTo>
                        <a:lnTo>
                          <a:pt x="96" y="492"/>
                        </a:lnTo>
                        <a:lnTo>
                          <a:pt x="83" y="492"/>
                        </a:lnTo>
                        <a:lnTo>
                          <a:pt x="69" y="492"/>
                        </a:lnTo>
                        <a:lnTo>
                          <a:pt x="54" y="492"/>
                        </a:lnTo>
                        <a:lnTo>
                          <a:pt x="41" y="491"/>
                        </a:lnTo>
                        <a:lnTo>
                          <a:pt x="28" y="491"/>
                        </a:lnTo>
                        <a:lnTo>
                          <a:pt x="13" y="491"/>
                        </a:lnTo>
                        <a:lnTo>
                          <a:pt x="0" y="489"/>
                        </a:lnTo>
                        <a:lnTo>
                          <a:pt x="8" y="479"/>
                        </a:lnTo>
                        <a:lnTo>
                          <a:pt x="16" y="467"/>
                        </a:lnTo>
                        <a:lnTo>
                          <a:pt x="26" y="453"/>
                        </a:lnTo>
                        <a:lnTo>
                          <a:pt x="38" y="438"/>
                        </a:lnTo>
                        <a:lnTo>
                          <a:pt x="48" y="424"/>
                        </a:lnTo>
                        <a:lnTo>
                          <a:pt x="61" y="408"/>
                        </a:lnTo>
                        <a:lnTo>
                          <a:pt x="75" y="392"/>
                        </a:lnTo>
                        <a:lnTo>
                          <a:pt x="86" y="376"/>
                        </a:lnTo>
                        <a:lnTo>
                          <a:pt x="98" y="361"/>
                        </a:lnTo>
                        <a:lnTo>
                          <a:pt x="110" y="347"/>
                        </a:lnTo>
                        <a:lnTo>
                          <a:pt x="120" y="333"/>
                        </a:lnTo>
                        <a:lnTo>
                          <a:pt x="128" y="322"/>
                        </a:lnTo>
                        <a:lnTo>
                          <a:pt x="136" y="313"/>
                        </a:lnTo>
                        <a:lnTo>
                          <a:pt x="142" y="306"/>
                        </a:lnTo>
                        <a:lnTo>
                          <a:pt x="146" y="300"/>
                        </a:lnTo>
                        <a:lnTo>
                          <a:pt x="147" y="29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0880" bIns="-20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77" name=""/>
                  <p:cNvSpPr/>
                  <p:nvPr/>
                </p:nvSpPr>
                <p:spPr>
                  <a:xfrm flipH="1">
                    <a:off x="4432320" y="5106960"/>
                    <a:ext cx="57240" cy="18000"/>
                  </a:xfrm>
                  <a:custGeom>
                    <a:avLst/>
                    <a:gdLst/>
                    <a:ahLst/>
                    <a:rect l="l" t="t" r="r" b="b"/>
                    <a:pathLst>
                      <a:path w="1000" h="345">
                        <a:moveTo>
                          <a:pt x="267" y="156"/>
                        </a:moveTo>
                        <a:lnTo>
                          <a:pt x="277" y="151"/>
                        </a:lnTo>
                        <a:lnTo>
                          <a:pt x="287" y="147"/>
                        </a:lnTo>
                        <a:lnTo>
                          <a:pt x="299" y="142"/>
                        </a:lnTo>
                        <a:lnTo>
                          <a:pt x="311" y="137"/>
                        </a:lnTo>
                        <a:lnTo>
                          <a:pt x="322" y="131"/>
                        </a:lnTo>
                        <a:lnTo>
                          <a:pt x="336" y="125"/>
                        </a:lnTo>
                        <a:lnTo>
                          <a:pt x="349" y="118"/>
                        </a:lnTo>
                        <a:lnTo>
                          <a:pt x="362" y="112"/>
                        </a:lnTo>
                        <a:lnTo>
                          <a:pt x="376" y="105"/>
                        </a:lnTo>
                        <a:lnTo>
                          <a:pt x="391" y="97"/>
                        </a:lnTo>
                        <a:lnTo>
                          <a:pt x="407" y="90"/>
                        </a:lnTo>
                        <a:lnTo>
                          <a:pt x="423" y="83"/>
                        </a:lnTo>
                        <a:lnTo>
                          <a:pt x="440" y="75"/>
                        </a:lnTo>
                        <a:lnTo>
                          <a:pt x="458" y="68"/>
                        </a:lnTo>
                        <a:lnTo>
                          <a:pt x="477" y="61"/>
                        </a:lnTo>
                        <a:lnTo>
                          <a:pt x="497" y="55"/>
                        </a:lnTo>
                        <a:lnTo>
                          <a:pt x="518" y="48"/>
                        </a:lnTo>
                        <a:lnTo>
                          <a:pt x="538" y="41"/>
                        </a:lnTo>
                        <a:lnTo>
                          <a:pt x="561" y="35"/>
                        </a:lnTo>
                        <a:lnTo>
                          <a:pt x="585" y="29"/>
                        </a:lnTo>
                        <a:lnTo>
                          <a:pt x="608" y="23"/>
                        </a:lnTo>
                        <a:lnTo>
                          <a:pt x="634" y="19"/>
                        </a:lnTo>
                        <a:lnTo>
                          <a:pt x="660" y="14"/>
                        </a:lnTo>
                        <a:lnTo>
                          <a:pt x="688" y="10"/>
                        </a:lnTo>
                        <a:lnTo>
                          <a:pt x="716" y="7"/>
                        </a:lnTo>
                        <a:lnTo>
                          <a:pt x="746" y="3"/>
                        </a:lnTo>
                        <a:lnTo>
                          <a:pt x="777" y="1"/>
                        </a:lnTo>
                        <a:lnTo>
                          <a:pt x="809" y="0"/>
                        </a:lnTo>
                        <a:lnTo>
                          <a:pt x="843" y="0"/>
                        </a:lnTo>
                        <a:lnTo>
                          <a:pt x="878" y="0"/>
                        </a:lnTo>
                        <a:lnTo>
                          <a:pt x="914" y="1"/>
                        </a:lnTo>
                        <a:lnTo>
                          <a:pt x="952" y="3"/>
                        </a:lnTo>
                        <a:lnTo>
                          <a:pt x="927" y="4"/>
                        </a:lnTo>
                        <a:lnTo>
                          <a:pt x="904" y="6"/>
                        </a:lnTo>
                        <a:lnTo>
                          <a:pt x="882" y="7"/>
                        </a:lnTo>
                        <a:lnTo>
                          <a:pt x="859" y="8"/>
                        </a:lnTo>
                        <a:lnTo>
                          <a:pt x="835" y="11"/>
                        </a:lnTo>
                        <a:lnTo>
                          <a:pt x="813" y="14"/>
                        </a:lnTo>
                        <a:lnTo>
                          <a:pt x="790" y="16"/>
                        </a:lnTo>
                        <a:lnTo>
                          <a:pt x="768" y="19"/>
                        </a:lnTo>
                        <a:lnTo>
                          <a:pt x="746" y="22"/>
                        </a:lnTo>
                        <a:lnTo>
                          <a:pt x="725" y="26"/>
                        </a:lnTo>
                        <a:lnTo>
                          <a:pt x="704" y="29"/>
                        </a:lnTo>
                        <a:lnTo>
                          <a:pt x="682" y="33"/>
                        </a:lnTo>
                        <a:lnTo>
                          <a:pt x="662" y="38"/>
                        </a:lnTo>
                        <a:lnTo>
                          <a:pt x="643" y="42"/>
                        </a:lnTo>
                        <a:lnTo>
                          <a:pt x="623" y="46"/>
                        </a:lnTo>
                        <a:lnTo>
                          <a:pt x="604" y="51"/>
                        </a:lnTo>
                        <a:lnTo>
                          <a:pt x="586" y="57"/>
                        </a:lnTo>
                        <a:lnTo>
                          <a:pt x="567" y="61"/>
                        </a:lnTo>
                        <a:lnTo>
                          <a:pt x="551" y="67"/>
                        </a:lnTo>
                        <a:lnTo>
                          <a:pt x="534" y="73"/>
                        </a:lnTo>
                        <a:lnTo>
                          <a:pt x="518" y="80"/>
                        </a:lnTo>
                        <a:lnTo>
                          <a:pt x="502" y="86"/>
                        </a:lnTo>
                        <a:lnTo>
                          <a:pt x="487" y="91"/>
                        </a:lnTo>
                        <a:lnTo>
                          <a:pt x="474" y="99"/>
                        </a:lnTo>
                        <a:lnTo>
                          <a:pt x="461" y="106"/>
                        </a:lnTo>
                        <a:lnTo>
                          <a:pt x="448" y="113"/>
                        </a:lnTo>
                        <a:lnTo>
                          <a:pt x="436" y="121"/>
                        </a:lnTo>
                        <a:lnTo>
                          <a:pt x="426" y="128"/>
                        </a:lnTo>
                        <a:lnTo>
                          <a:pt x="416" y="135"/>
                        </a:lnTo>
                        <a:lnTo>
                          <a:pt x="407" y="144"/>
                        </a:lnTo>
                        <a:lnTo>
                          <a:pt x="398" y="153"/>
                        </a:lnTo>
                        <a:lnTo>
                          <a:pt x="391" y="161"/>
                        </a:lnTo>
                        <a:lnTo>
                          <a:pt x="401" y="161"/>
                        </a:lnTo>
                        <a:lnTo>
                          <a:pt x="411" y="163"/>
                        </a:lnTo>
                        <a:lnTo>
                          <a:pt x="421" y="163"/>
                        </a:lnTo>
                        <a:lnTo>
                          <a:pt x="433" y="164"/>
                        </a:lnTo>
                        <a:lnTo>
                          <a:pt x="446" y="166"/>
                        </a:lnTo>
                        <a:lnTo>
                          <a:pt x="459" y="167"/>
                        </a:lnTo>
                        <a:lnTo>
                          <a:pt x="474" y="169"/>
                        </a:lnTo>
                        <a:lnTo>
                          <a:pt x="490" y="170"/>
                        </a:lnTo>
                        <a:lnTo>
                          <a:pt x="506" y="173"/>
                        </a:lnTo>
                        <a:lnTo>
                          <a:pt x="522" y="176"/>
                        </a:lnTo>
                        <a:lnTo>
                          <a:pt x="539" y="177"/>
                        </a:lnTo>
                        <a:lnTo>
                          <a:pt x="557" y="180"/>
                        </a:lnTo>
                        <a:lnTo>
                          <a:pt x="576" y="185"/>
                        </a:lnTo>
                        <a:lnTo>
                          <a:pt x="595" y="188"/>
                        </a:lnTo>
                        <a:lnTo>
                          <a:pt x="615" y="192"/>
                        </a:lnTo>
                        <a:lnTo>
                          <a:pt x="634" y="195"/>
                        </a:lnTo>
                        <a:lnTo>
                          <a:pt x="655" y="199"/>
                        </a:lnTo>
                        <a:lnTo>
                          <a:pt x="676" y="205"/>
                        </a:lnTo>
                        <a:lnTo>
                          <a:pt x="698" y="209"/>
                        </a:lnTo>
                        <a:lnTo>
                          <a:pt x="720" y="215"/>
                        </a:lnTo>
                        <a:lnTo>
                          <a:pt x="742" y="220"/>
                        </a:lnTo>
                        <a:lnTo>
                          <a:pt x="764" y="227"/>
                        </a:lnTo>
                        <a:lnTo>
                          <a:pt x="787" y="233"/>
                        </a:lnTo>
                        <a:lnTo>
                          <a:pt x="810" y="239"/>
                        </a:lnTo>
                        <a:lnTo>
                          <a:pt x="834" y="246"/>
                        </a:lnTo>
                        <a:lnTo>
                          <a:pt x="857" y="253"/>
                        </a:lnTo>
                        <a:lnTo>
                          <a:pt x="880" y="262"/>
                        </a:lnTo>
                        <a:lnTo>
                          <a:pt x="904" y="271"/>
                        </a:lnTo>
                        <a:lnTo>
                          <a:pt x="929" y="279"/>
                        </a:lnTo>
                        <a:lnTo>
                          <a:pt x="952" y="288"/>
                        </a:lnTo>
                        <a:lnTo>
                          <a:pt x="977" y="297"/>
                        </a:lnTo>
                        <a:lnTo>
                          <a:pt x="1000" y="307"/>
                        </a:lnTo>
                        <a:lnTo>
                          <a:pt x="969" y="297"/>
                        </a:lnTo>
                        <a:lnTo>
                          <a:pt x="939" y="288"/>
                        </a:lnTo>
                        <a:lnTo>
                          <a:pt x="910" y="279"/>
                        </a:lnTo>
                        <a:lnTo>
                          <a:pt x="882" y="272"/>
                        </a:lnTo>
                        <a:lnTo>
                          <a:pt x="854" y="263"/>
                        </a:lnTo>
                        <a:lnTo>
                          <a:pt x="827" y="258"/>
                        </a:lnTo>
                        <a:lnTo>
                          <a:pt x="800" y="250"/>
                        </a:lnTo>
                        <a:lnTo>
                          <a:pt x="773" y="244"/>
                        </a:lnTo>
                        <a:lnTo>
                          <a:pt x="748" y="239"/>
                        </a:lnTo>
                        <a:lnTo>
                          <a:pt x="723" y="234"/>
                        </a:lnTo>
                        <a:lnTo>
                          <a:pt x="698" y="230"/>
                        </a:lnTo>
                        <a:lnTo>
                          <a:pt x="674" y="225"/>
                        </a:lnTo>
                        <a:lnTo>
                          <a:pt x="650" y="223"/>
                        </a:lnTo>
                        <a:lnTo>
                          <a:pt x="627" y="220"/>
                        </a:lnTo>
                        <a:lnTo>
                          <a:pt x="604" y="217"/>
                        </a:lnTo>
                        <a:lnTo>
                          <a:pt x="580" y="214"/>
                        </a:lnTo>
                        <a:lnTo>
                          <a:pt x="558" y="212"/>
                        </a:lnTo>
                        <a:lnTo>
                          <a:pt x="535" y="211"/>
                        </a:lnTo>
                        <a:lnTo>
                          <a:pt x="513" y="209"/>
                        </a:lnTo>
                        <a:lnTo>
                          <a:pt x="491" y="209"/>
                        </a:lnTo>
                        <a:lnTo>
                          <a:pt x="470" y="209"/>
                        </a:lnTo>
                        <a:lnTo>
                          <a:pt x="449" y="209"/>
                        </a:lnTo>
                        <a:lnTo>
                          <a:pt x="427" y="211"/>
                        </a:lnTo>
                        <a:lnTo>
                          <a:pt x="405" y="212"/>
                        </a:lnTo>
                        <a:lnTo>
                          <a:pt x="384" y="212"/>
                        </a:lnTo>
                        <a:lnTo>
                          <a:pt x="363" y="215"/>
                        </a:lnTo>
                        <a:lnTo>
                          <a:pt x="341" y="217"/>
                        </a:lnTo>
                        <a:lnTo>
                          <a:pt x="319" y="220"/>
                        </a:lnTo>
                        <a:lnTo>
                          <a:pt x="299" y="221"/>
                        </a:lnTo>
                        <a:lnTo>
                          <a:pt x="277" y="224"/>
                        </a:lnTo>
                        <a:lnTo>
                          <a:pt x="255" y="227"/>
                        </a:lnTo>
                        <a:lnTo>
                          <a:pt x="234" y="231"/>
                        </a:lnTo>
                        <a:lnTo>
                          <a:pt x="244" y="239"/>
                        </a:lnTo>
                        <a:lnTo>
                          <a:pt x="254" y="247"/>
                        </a:lnTo>
                        <a:lnTo>
                          <a:pt x="264" y="255"/>
                        </a:lnTo>
                        <a:lnTo>
                          <a:pt x="274" y="263"/>
                        </a:lnTo>
                        <a:lnTo>
                          <a:pt x="285" y="271"/>
                        </a:lnTo>
                        <a:lnTo>
                          <a:pt x="295" y="278"/>
                        </a:lnTo>
                        <a:lnTo>
                          <a:pt x="305" y="285"/>
                        </a:lnTo>
                        <a:lnTo>
                          <a:pt x="315" y="292"/>
                        </a:lnTo>
                        <a:lnTo>
                          <a:pt x="327" y="298"/>
                        </a:lnTo>
                        <a:lnTo>
                          <a:pt x="337" y="306"/>
                        </a:lnTo>
                        <a:lnTo>
                          <a:pt x="349" y="313"/>
                        </a:lnTo>
                        <a:lnTo>
                          <a:pt x="360" y="320"/>
                        </a:lnTo>
                        <a:lnTo>
                          <a:pt x="373" y="326"/>
                        </a:lnTo>
                        <a:lnTo>
                          <a:pt x="387" y="333"/>
                        </a:lnTo>
                        <a:lnTo>
                          <a:pt x="400" y="339"/>
                        </a:lnTo>
                        <a:lnTo>
                          <a:pt x="413" y="345"/>
                        </a:lnTo>
                        <a:lnTo>
                          <a:pt x="407" y="342"/>
                        </a:lnTo>
                        <a:lnTo>
                          <a:pt x="400" y="339"/>
                        </a:lnTo>
                        <a:lnTo>
                          <a:pt x="391" y="335"/>
                        </a:lnTo>
                        <a:lnTo>
                          <a:pt x="382" y="332"/>
                        </a:lnTo>
                        <a:lnTo>
                          <a:pt x="373" y="326"/>
                        </a:lnTo>
                        <a:lnTo>
                          <a:pt x="365" y="322"/>
                        </a:lnTo>
                        <a:lnTo>
                          <a:pt x="354" y="317"/>
                        </a:lnTo>
                        <a:lnTo>
                          <a:pt x="344" y="311"/>
                        </a:lnTo>
                        <a:lnTo>
                          <a:pt x="334" y="306"/>
                        </a:lnTo>
                        <a:lnTo>
                          <a:pt x="324" y="300"/>
                        </a:lnTo>
                        <a:lnTo>
                          <a:pt x="312" y="294"/>
                        </a:lnTo>
                        <a:lnTo>
                          <a:pt x="301" y="288"/>
                        </a:lnTo>
                        <a:lnTo>
                          <a:pt x="287" y="282"/>
                        </a:lnTo>
                        <a:lnTo>
                          <a:pt x="276" y="278"/>
                        </a:lnTo>
                        <a:lnTo>
                          <a:pt x="263" y="272"/>
                        </a:lnTo>
                        <a:lnTo>
                          <a:pt x="250" y="266"/>
                        </a:lnTo>
                        <a:lnTo>
                          <a:pt x="236" y="260"/>
                        </a:lnTo>
                        <a:lnTo>
                          <a:pt x="222" y="256"/>
                        </a:lnTo>
                        <a:lnTo>
                          <a:pt x="207" y="250"/>
                        </a:lnTo>
                        <a:lnTo>
                          <a:pt x="193" y="246"/>
                        </a:lnTo>
                        <a:lnTo>
                          <a:pt x="178" y="242"/>
                        </a:lnTo>
                        <a:lnTo>
                          <a:pt x="164" y="237"/>
                        </a:lnTo>
                        <a:lnTo>
                          <a:pt x="149" y="234"/>
                        </a:lnTo>
                        <a:lnTo>
                          <a:pt x="133" y="231"/>
                        </a:lnTo>
                        <a:lnTo>
                          <a:pt x="117" y="228"/>
                        </a:lnTo>
                        <a:lnTo>
                          <a:pt x="101" y="227"/>
                        </a:lnTo>
                        <a:lnTo>
                          <a:pt x="85" y="227"/>
                        </a:lnTo>
                        <a:lnTo>
                          <a:pt x="67" y="225"/>
                        </a:lnTo>
                        <a:lnTo>
                          <a:pt x="51" y="225"/>
                        </a:lnTo>
                        <a:lnTo>
                          <a:pt x="34" y="227"/>
                        </a:lnTo>
                        <a:lnTo>
                          <a:pt x="18" y="228"/>
                        </a:lnTo>
                        <a:lnTo>
                          <a:pt x="0" y="231"/>
                        </a:lnTo>
                        <a:lnTo>
                          <a:pt x="11" y="223"/>
                        </a:lnTo>
                        <a:lnTo>
                          <a:pt x="24" y="214"/>
                        </a:lnTo>
                        <a:lnTo>
                          <a:pt x="35" y="205"/>
                        </a:lnTo>
                        <a:lnTo>
                          <a:pt x="50" y="195"/>
                        </a:lnTo>
                        <a:lnTo>
                          <a:pt x="63" y="185"/>
                        </a:lnTo>
                        <a:lnTo>
                          <a:pt x="78" y="176"/>
                        </a:lnTo>
                        <a:lnTo>
                          <a:pt x="91" y="166"/>
                        </a:lnTo>
                        <a:lnTo>
                          <a:pt x="105" y="157"/>
                        </a:lnTo>
                        <a:lnTo>
                          <a:pt x="118" y="150"/>
                        </a:lnTo>
                        <a:lnTo>
                          <a:pt x="130" y="141"/>
                        </a:lnTo>
                        <a:lnTo>
                          <a:pt x="140" y="135"/>
                        </a:lnTo>
                        <a:lnTo>
                          <a:pt x="150" y="129"/>
                        </a:lnTo>
                        <a:lnTo>
                          <a:pt x="158" y="124"/>
                        </a:lnTo>
                        <a:lnTo>
                          <a:pt x="164" y="121"/>
                        </a:lnTo>
                        <a:lnTo>
                          <a:pt x="168" y="118"/>
                        </a:lnTo>
                        <a:lnTo>
                          <a:pt x="169" y="118"/>
                        </a:lnTo>
                        <a:lnTo>
                          <a:pt x="177" y="121"/>
                        </a:lnTo>
                        <a:lnTo>
                          <a:pt x="185" y="125"/>
                        </a:lnTo>
                        <a:lnTo>
                          <a:pt x="194" y="128"/>
                        </a:lnTo>
                        <a:lnTo>
                          <a:pt x="201" y="132"/>
                        </a:lnTo>
                        <a:lnTo>
                          <a:pt x="210" y="135"/>
                        </a:lnTo>
                        <a:lnTo>
                          <a:pt x="219" y="140"/>
                        </a:lnTo>
                        <a:lnTo>
                          <a:pt x="226" y="141"/>
                        </a:lnTo>
                        <a:lnTo>
                          <a:pt x="234" y="144"/>
                        </a:lnTo>
                        <a:lnTo>
                          <a:pt x="241" y="147"/>
                        </a:lnTo>
                        <a:lnTo>
                          <a:pt x="247" y="148"/>
                        </a:lnTo>
                        <a:lnTo>
                          <a:pt x="252" y="151"/>
                        </a:lnTo>
                        <a:lnTo>
                          <a:pt x="257" y="151"/>
                        </a:lnTo>
                        <a:lnTo>
                          <a:pt x="261" y="154"/>
                        </a:lnTo>
                        <a:lnTo>
                          <a:pt x="264" y="154"/>
                        </a:lnTo>
                        <a:lnTo>
                          <a:pt x="266" y="156"/>
                        </a:lnTo>
                        <a:lnTo>
                          <a:pt x="267" y="15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800" bIns="-28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78" name=""/>
                  <p:cNvSpPr/>
                  <p:nvPr/>
                </p:nvSpPr>
                <p:spPr>
                  <a:xfrm flipH="1">
                    <a:off x="4362120" y="5082120"/>
                    <a:ext cx="63000" cy="21600"/>
                  </a:xfrm>
                  <a:custGeom>
                    <a:avLst/>
                    <a:gdLst/>
                    <a:ahLst/>
                    <a:rect l="l" t="t" r="r" b="b"/>
                    <a:pathLst>
                      <a:path w="1099" h="412">
                        <a:moveTo>
                          <a:pt x="370" y="183"/>
                        </a:moveTo>
                        <a:lnTo>
                          <a:pt x="386" y="182"/>
                        </a:lnTo>
                        <a:lnTo>
                          <a:pt x="404" y="180"/>
                        </a:lnTo>
                        <a:lnTo>
                          <a:pt x="423" y="177"/>
                        </a:lnTo>
                        <a:lnTo>
                          <a:pt x="442" y="176"/>
                        </a:lnTo>
                        <a:lnTo>
                          <a:pt x="462" y="174"/>
                        </a:lnTo>
                        <a:lnTo>
                          <a:pt x="483" y="173"/>
                        </a:lnTo>
                        <a:lnTo>
                          <a:pt x="504" y="172"/>
                        </a:lnTo>
                        <a:lnTo>
                          <a:pt x="526" y="170"/>
                        </a:lnTo>
                        <a:lnTo>
                          <a:pt x="550" y="167"/>
                        </a:lnTo>
                        <a:lnTo>
                          <a:pt x="573" y="166"/>
                        </a:lnTo>
                        <a:lnTo>
                          <a:pt x="596" y="163"/>
                        </a:lnTo>
                        <a:lnTo>
                          <a:pt x="621" y="160"/>
                        </a:lnTo>
                        <a:lnTo>
                          <a:pt x="646" y="157"/>
                        </a:lnTo>
                        <a:lnTo>
                          <a:pt x="671" y="154"/>
                        </a:lnTo>
                        <a:lnTo>
                          <a:pt x="695" y="150"/>
                        </a:lnTo>
                        <a:lnTo>
                          <a:pt x="720" y="147"/>
                        </a:lnTo>
                        <a:lnTo>
                          <a:pt x="746" y="142"/>
                        </a:lnTo>
                        <a:lnTo>
                          <a:pt x="771" y="138"/>
                        </a:lnTo>
                        <a:lnTo>
                          <a:pt x="797" y="132"/>
                        </a:lnTo>
                        <a:lnTo>
                          <a:pt x="822" y="126"/>
                        </a:lnTo>
                        <a:lnTo>
                          <a:pt x="848" y="119"/>
                        </a:lnTo>
                        <a:lnTo>
                          <a:pt x="873" y="112"/>
                        </a:lnTo>
                        <a:lnTo>
                          <a:pt x="896" y="105"/>
                        </a:lnTo>
                        <a:lnTo>
                          <a:pt x="921" y="96"/>
                        </a:lnTo>
                        <a:lnTo>
                          <a:pt x="946" y="87"/>
                        </a:lnTo>
                        <a:lnTo>
                          <a:pt x="969" y="77"/>
                        </a:lnTo>
                        <a:lnTo>
                          <a:pt x="993" y="67"/>
                        </a:lnTo>
                        <a:lnTo>
                          <a:pt x="1014" y="55"/>
                        </a:lnTo>
                        <a:lnTo>
                          <a:pt x="1036" y="42"/>
                        </a:lnTo>
                        <a:lnTo>
                          <a:pt x="1058" y="29"/>
                        </a:lnTo>
                        <a:lnTo>
                          <a:pt x="1079" y="14"/>
                        </a:lnTo>
                        <a:lnTo>
                          <a:pt x="1099" y="0"/>
                        </a:lnTo>
                        <a:lnTo>
                          <a:pt x="1080" y="11"/>
                        </a:lnTo>
                        <a:lnTo>
                          <a:pt x="1063" y="23"/>
                        </a:lnTo>
                        <a:lnTo>
                          <a:pt x="1045" y="35"/>
                        </a:lnTo>
                        <a:lnTo>
                          <a:pt x="1028" y="46"/>
                        </a:lnTo>
                        <a:lnTo>
                          <a:pt x="1010" y="57"/>
                        </a:lnTo>
                        <a:lnTo>
                          <a:pt x="993" y="65"/>
                        </a:lnTo>
                        <a:lnTo>
                          <a:pt x="977" y="75"/>
                        </a:lnTo>
                        <a:lnTo>
                          <a:pt x="959" y="84"/>
                        </a:lnTo>
                        <a:lnTo>
                          <a:pt x="942" y="93"/>
                        </a:lnTo>
                        <a:lnTo>
                          <a:pt x="926" y="102"/>
                        </a:lnTo>
                        <a:lnTo>
                          <a:pt x="910" y="109"/>
                        </a:lnTo>
                        <a:lnTo>
                          <a:pt x="892" y="116"/>
                        </a:lnTo>
                        <a:lnTo>
                          <a:pt x="876" y="124"/>
                        </a:lnTo>
                        <a:lnTo>
                          <a:pt x="859" y="131"/>
                        </a:lnTo>
                        <a:lnTo>
                          <a:pt x="843" y="137"/>
                        </a:lnTo>
                        <a:lnTo>
                          <a:pt x="826" y="142"/>
                        </a:lnTo>
                        <a:lnTo>
                          <a:pt x="809" y="150"/>
                        </a:lnTo>
                        <a:lnTo>
                          <a:pt x="792" y="156"/>
                        </a:lnTo>
                        <a:lnTo>
                          <a:pt x="775" y="160"/>
                        </a:lnTo>
                        <a:lnTo>
                          <a:pt x="758" y="166"/>
                        </a:lnTo>
                        <a:lnTo>
                          <a:pt x="741" y="172"/>
                        </a:lnTo>
                        <a:lnTo>
                          <a:pt x="722" y="176"/>
                        </a:lnTo>
                        <a:lnTo>
                          <a:pt x="704" y="182"/>
                        </a:lnTo>
                        <a:lnTo>
                          <a:pt x="687" y="186"/>
                        </a:lnTo>
                        <a:lnTo>
                          <a:pt x="668" y="191"/>
                        </a:lnTo>
                        <a:lnTo>
                          <a:pt x="649" y="195"/>
                        </a:lnTo>
                        <a:lnTo>
                          <a:pt x="630" y="199"/>
                        </a:lnTo>
                        <a:lnTo>
                          <a:pt x="611" y="204"/>
                        </a:lnTo>
                        <a:lnTo>
                          <a:pt x="590" y="208"/>
                        </a:lnTo>
                        <a:lnTo>
                          <a:pt x="570" y="214"/>
                        </a:lnTo>
                        <a:lnTo>
                          <a:pt x="550" y="218"/>
                        </a:lnTo>
                        <a:lnTo>
                          <a:pt x="528" y="223"/>
                        </a:lnTo>
                        <a:lnTo>
                          <a:pt x="503" y="236"/>
                        </a:lnTo>
                        <a:lnTo>
                          <a:pt x="480" y="249"/>
                        </a:lnTo>
                        <a:lnTo>
                          <a:pt x="456" y="262"/>
                        </a:lnTo>
                        <a:lnTo>
                          <a:pt x="436" y="275"/>
                        </a:lnTo>
                        <a:lnTo>
                          <a:pt x="414" y="287"/>
                        </a:lnTo>
                        <a:lnTo>
                          <a:pt x="395" y="298"/>
                        </a:lnTo>
                        <a:lnTo>
                          <a:pt x="376" y="310"/>
                        </a:lnTo>
                        <a:lnTo>
                          <a:pt x="359" y="322"/>
                        </a:lnTo>
                        <a:lnTo>
                          <a:pt x="341" y="332"/>
                        </a:lnTo>
                        <a:lnTo>
                          <a:pt x="325" y="341"/>
                        </a:lnTo>
                        <a:lnTo>
                          <a:pt x="309" y="351"/>
                        </a:lnTo>
                        <a:lnTo>
                          <a:pt x="293" y="359"/>
                        </a:lnTo>
                        <a:lnTo>
                          <a:pt x="279" y="368"/>
                        </a:lnTo>
                        <a:lnTo>
                          <a:pt x="264" y="375"/>
                        </a:lnTo>
                        <a:lnTo>
                          <a:pt x="250" y="383"/>
                        </a:lnTo>
                        <a:lnTo>
                          <a:pt x="236" y="389"/>
                        </a:lnTo>
                        <a:lnTo>
                          <a:pt x="222" y="394"/>
                        </a:lnTo>
                        <a:lnTo>
                          <a:pt x="209" y="399"/>
                        </a:lnTo>
                        <a:lnTo>
                          <a:pt x="196" y="403"/>
                        </a:lnTo>
                        <a:lnTo>
                          <a:pt x="181" y="406"/>
                        </a:lnTo>
                        <a:lnTo>
                          <a:pt x="168" y="409"/>
                        </a:lnTo>
                        <a:lnTo>
                          <a:pt x="155" y="412"/>
                        </a:lnTo>
                        <a:lnTo>
                          <a:pt x="142" y="412"/>
                        </a:lnTo>
                        <a:lnTo>
                          <a:pt x="127" y="412"/>
                        </a:lnTo>
                        <a:lnTo>
                          <a:pt x="113" y="412"/>
                        </a:lnTo>
                        <a:lnTo>
                          <a:pt x="98" y="410"/>
                        </a:lnTo>
                        <a:lnTo>
                          <a:pt x="83" y="408"/>
                        </a:lnTo>
                        <a:lnTo>
                          <a:pt x="69" y="403"/>
                        </a:lnTo>
                        <a:lnTo>
                          <a:pt x="53" y="399"/>
                        </a:lnTo>
                        <a:lnTo>
                          <a:pt x="35" y="394"/>
                        </a:lnTo>
                        <a:lnTo>
                          <a:pt x="19" y="387"/>
                        </a:lnTo>
                        <a:lnTo>
                          <a:pt x="0" y="380"/>
                        </a:lnTo>
                        <a:lnTo>
                          <a:pt x="16" y="370"/>
                        </a:lnTo>
                        <a:lnTo>
                          <a:pt x="31" y="359"/>
                        </a:lnTo>
                        <a:lnTo>
                          <a:pt x="47" y="348"/>
                        </a:lnTo>
                        <a:lnTo>
                          <a:pt x="62" y="339"/>
                        </a:lnTo>
                        <a:lnTo>
                          <a:pt x="78" y="329"/>
                        </a:lnTo>
                        <a:lnTo>
                          <a:pt x="94" y="319"/>
                        </a:lnTo>
                        <a:lnTo>
                          <a:pt x="110" y="310"/>
                        </a:lnTo>
                        <a:lnTo>
                          <a:pt x="126" y="301"/>
                        </a:lnTo>
                        <a:lnTo>
                          <a:pt x="140" y="292"/>
                        </a:lnTo>
                        <a:lnTo>
                          <a:pt x="156" y="284"/>
                        </a:lnTo>
                        <a:lnTo>
                          <a:pt x="172" y="275"/>
                        </a:lnTo>
                        <a:lnTo>
                          <a:pt x="187" y="268"/>
                        </a:lnTo>
                        <a:lnTo>
                          <a:pt x="201" y="259"/>
                        </a:lnTo>
                        <a:lnTo>
                          <a:pt x="216" y="252"/>
                        </a:lnTo>
                        <a:lnTo>
                          <a:pt x="231" y="246"/>
                        </a:lnTo>
                        <a:lnTo>
                          <a:pt x="245" y="239"/>
                        </a:lnTo>
                        <a:lnTo>
                          <a:pt x="258" y="233"/>
                        </a:lnTo>
                        <a:lnTo>
                          <a:pt x="271" y="227"/>
                        </a:lnTo>
                        <a:lnTo>
                          <a:pt x="283" y="221"/>
                        </a:lnTo>
                        <a:lnTo>
                          <a:pt x="295" y="215"/>
                        </a:lnTo>
                        <a:lnTo>
                          <a:pt x="306" y="211"/>
                        </a:lnTo>
                        <a:lnTo>
                          <a:pt x="317" y="207"/>
                        </a:lnTo>
                        <a:lnTo>
                          <a:pt x="327" y="202"/>
                        </a:lnTo>
                        <a:lnTo>
                          <a:pt x="335" y="198"/>
                        </a:lnTo>
                        <a:lnTo>
                          <a:pt x="343" y="195"/>
                        </a:lnTo>
                        <a:lnTo>
                          <a:pt x="350" y="192"/>
                        </a:lnTo>
                        <a:lnTo>
                          <a:pt x="356" y="189"/>
                        </a:lnTo>
                        <a:lnTo>
                          <a:pt x="362" y="188"/>
                        </a:lnTo>
                        <a:lnTo>
                          <a:pt x="366" y="186"/>
                        </a:lnTo>
                        <a:lnTo>
                          <a:pt x="368" y="185"/>
                        </a:lnTo>
                        <a:lnTo>
                          <a:pt x="370" y="183"/>
                        </a:lnTo>
                        <a:lnTo>
                          <a:pt x="370" y="18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0" bIns="-25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79" name=""/>
                  <p:cNvSpPr/>
                  <p:nvPr/>
                </p:nvSpPr>
                <p:spPr>
                  <a:xfrm flipH="1">
                    <a:off x="4379040" y="5083920"/>
                    <a:ext cx="1908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336" h="170">
                        <a:moveTo>
                          <a:pt x="0" y="169"/>
                        </a:moveTo>
                        <a:lnTo>
                          <a:pt x="16" y="157"/>
                        </a:lnTo>
                        <a:lnTo>
                          <a:pt x="33" y="147"/>
                        </a:lnTo>
                        <a:lnTo>
                          <a:pt x="52" y="137"/>
                        </a:lnTo>
                        <a:lnTo>
                          <a:pt x="73" y="126"/>
                        </a:lnTo>
                        <a:lnTo>
                          <a:pt x="93" y="116"/>
                        </a:lnTo>
                        <a:lnTo>
                          <a:pt x="115" y="108"/>
                        </a:lnTo>
                        <a:lnTo>
                          <a:pt x="137" y="97"/>
                        </a:lnTo>
                        <a:lnTo>
                          <a:pt x="160" y="89"/>
                        </a:lnTo>
                        <a:lnTo>
                          <a:pt x="183" y="78"/>
                        </a:lnTo>
                        <a:lnTo>
                          <a:pt x="207" y="68"/>
                        </a:lnTo>
                        <a:lnTo>
                          <a:pt x="230" y="58"/>
                        </a:lnTo>
                        <a:lnTo>
                          <a:pt x="252" y="48"/>
                        </a:lnTo>
                        <a:lnTo>
                          <a:pt x="274" y="36"/>
                        </a:lnTo>
                        <a:lnTo>
                          <a:pt x="296" y="25"/>
                        </a:lnTo>
                        <a:lnTo>
                          <a:pt x="318" y="13"/>
                        </a:lnTo>
                        <a:lnTo>
                          <a:pt x="336" y="0"/>
                        </a:lnTo>
                        <a:lnTo>
                          <a:pt x="323" y="11"/>
                        </a:lnTo>
                        <a:lnTo>
                          <a:pt x="309" y="23"/>
                        </a:lnTo>
                        <a:lnTo>
                          <a:pt x="291" y="36"/>
                        </a:lnTo>
                        <a:lnTo>
                          <a:pt x="275" y="48"/>
                        </a:lnTo>
                        <a:lnTo>
                          <a:pt x="258" y="61"/>
                        </a:lnTo>
                        <a:lnTo>
                          <a:pt x="240" y="74"/>
                        </a:lnTo>
                        <a:lnTo>
                          <a:pt x="223" y="86"/>
                        </a:lnTo>
                        <a:lnTo>
                          <a:pt x="205" y="99"/>
                        </a:lnTo>
                        <a:lnTo>
                          <a:pt x="188" y="110"/>
                        </a:lnTo>
                        <a:lnTo>
                          <a:pt x="170" y="121"/>
                        </a:lnTo>
                        <a:lnTo>
                          <a:pt x="153" y="131"/>
                        </a:lnTo>
                        <a:lnTo>
                          <a:pt x="137" y="141"/>
                        </a:lnTo>
                        <a:lnTo>
                          <a:pt x="121" y="150"/>
                        </a:lnTo>
                        <a:lnTo>
                          <a:pt x="106" y="157"/>
                        </a:lnTo>
                        <a:lnTo>
                          <a:pt x="93" y="164"/>
                        </a:lnTo>
                        <a:lnTo>
                          <a:pt x="81" y="169"/>
                        </a:lnTo>
                        <a:lnTo>
                          <a:pt x="64" y="170"/>
                        </a:lnTo>
                        <a:lnTo>
                          <a:pt x="48" y="170"/>
                        </a:lnTo>
                        <a:lnTo>
                          <a:pt x="33" y="170"/>
                        </a:lnTo>
                        <a:lnTo>
                          <a:pt x="22" y="170"/>
                        </a:lnTo>
                        <a:lnTo>
                          <a:pt x="13" y="170"/>
                        </a:lnTo>
                        <a:lnTo>
                          <a:pt x="6" y="169"/>
                        </a:lnTo>
                        <a:lnTo>
                          <a:pt x="1" y="169"/>
                        </a:lnTo>
                        <a:lnTo>
                          <a:pt x="0" y="16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80" name=""/>
                  <p:cNvSpPr/>
                  <p:nvPr/>
                </p:nvSpPr>
                <p:spPr>
                  <a:xfrm flipH="1">
                    <a:off x="4404600" y="5079960"/>
                    <a:ext cx="360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98">
                        <a:moveTo>
                          <a:pt x="12" y="98"/>
                        </a:moveTo>
                        <a:lnTo>
                          <a:pt x="20" y="93"/>
                        </a:lnTo>
                        <a:lnTo>
                          <a:pt x="29" y="89"/>
                        </a:lnTo>
                        <a:lnTo>
                          <a:pt x="36" y="83"/>
                        </a:lnTo>
                        <a:lnTo>
                          <a:pt x="44" y="77"/>
                        </a:lnTo>
                        <a:lnTo>
                          <a:pt x="49" y="71"/>
                        </a:lnTo>
                        <a:lnTo>
                          <a:pt x="55" y="64"/>
                        </a:lnTo>
                        <a:lnTo>
                          <a:pt x="60" y="58"/>
                        </a:lnTo>
                        <a:lnTo>
                          <a:pt x="64" y="51"/>
                        </a:lnTo>
                        <a:lnTo>
                          <a:pt x="65" y="44"/>
                        </a:lnTo>
                        <a:lnTo>
                          <a:pt x="65" y="36"/>
                        </a:lnTo>
                        <a:lnTo>
                          <a:pt x="65" y="31"/>
                        </a:lnTo>
                        <a:lnTo>
                          <a:pt x="64" y="23"/>
                        </a:lnTo>
                        <a:lnTo>
                          <a:pt x="60" y="17"/>
                        </a:lnTo>
                        <a:lnTo>
                          <a:pt x="55" y="10"/>
                        </a:lnTo>
                        <a:lnTo>
                          <a:pt x="48" y="6"/>
                        </a:lnTo>
                        <a:lnTo>
                          <a:pt x="38" y="0"/>
                        </a:lnTo>
                        <a:lnTo>
                          <a:pt x="29" y="7"/>
                        </a:lnTo>
                        <a:lnTo>
                          <a:pt x="20" y="15"/>
                        </a:lnTo>
                        <a:lnTo>
                          <a:pt x="14" y="20"/>
                        </a:lnTo>
                        <a:lnTo>
                          <a:pt x="9" y="23"/>
                        </a:lnTo>
                        <a:lnTo>
                          <a:pt x="4" y="28"/>
                        </a:lnTo>
                        <a:lnTo>
                          <a:pt x="3" y="31"/>
                        </a:lnTo>
                        <a:lnTo>
                          <a:pt x="0" y="32"/>
                        </a:lnTo>
                        <a:lnTo>
                          <a:pt x="0" y="32"/>
                        </a:lnTo>
                        <a:lnTo>
                          <a:pt x="12" y="39"/>
                        </a:lnTo>
                        <a:lnTo>
                          <a:pt x="19" y="48"/>
                        </a:lnTo>
                        <a:lnTo>
                          <a:pt x="25" y="55"/>
                        </a:lnTo>
                        <a:lnTo>
                          <a:pt x="28" y="63"/>
                        </a:lnTo>
                        <a:lnTo>
                          <a:pt x="28" y="71"/>
                        </a:lnTo>
                        <a:lnTo>
                          <a:pt x="26" y="79"/>
                        </a:lnTo>
                        <a:lnTo>
                          <a:pt x="20" y="87"/>
                        </a:lnTo>
                        <a:lnTo>
                          <a:pt x="12" y="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81" name=""/>
                  <p:cNvSpPr/>
                  <p:nvPr/>
                </p:nvSpPr>
                <p:spPr>
                  <a:xfrm flipH="1">
                    <a:off x="4394880" y="5108040"/>
                    <a:ext cx="5760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1010" h="244">
                        <a:moveTo>
                          <a:pt x="86" y="0"/>
                        </a:moveTo>
                        <a:lnTo>
                          <a:pt x="102" y="8"/>
                        </a:lnTo>
                        <a:lnTo>
                          <a:pt x="120" y="17"/>
                        </a:lnTo>
                        <a:lnTo>
                          <a:pt x="140" y="24"/>
                        </a:lnTo>
                        <a:lnTo>
                          <a:pt x="160" y="32"/>
                        </a:lnTo>
                        <a:lnTo>
                          <a:pt x="181" y="40"/>
                        </a:lnTo>
                        <a:lnTo>
                          <a:pt x="204" y="48"/>
                        </a:lnTo>
                        <a:lnTo>
                          <a:pt x="227" y="55"/>
                        </a:lnTo>
                        <a:lnTo>
                          <a:pt x="251" y="62"/>
                        </a:lnTo>
                        <a:lnTo>
                          <a:pt x="277" y="70"/>
                        </a:lnTo>
                        <a:lnTo>
                          <a:pt x="302" y="77"/>
                        </a:lnTo>
                        <a:lnTo>
                          <a:pt x="329" y="83"/>
                        </a:lnTo>
                        <a:lnTo>
                          <a:pt x="356" y="90"/>
                        </a:lnTo>
                        <a:lnTo>
                          <a:pt x="383" y="96"/>
                        </a:lnTo>
                        <a:lnTo>
                          <a:pt x="411" y="102"/>
                        </a:lnTo>
                        <a:lnTo>
                          <a:pt x="439" y="109"/>
                        </a:lnTo>
                        <a:lnTo>
                          <a:pt x="468" y="115"/>
                        </a:lnTo>
                        <a:lnTo>
                          <a:pt x="496" y="121"/>
                        </a:lnTo>
                        <a:lnTo>
                          <a:pt x="525" y="125"/>
                        </a:lnTo>
                        <a:lnTo>
                          <a:pt x="552" y="131"/>
                        </a:lnTo>
                        <a:lnTo>
                          <a:pt x="581" y="137"/>
                        </a:lnTo>
                        <a:lnTo>
                          <a:pt x="609" y="141"/>
                        </a:lnTo>
                        <a:lnTo>
                          <a:pt x="638" y="145"/>
                        </a:lnTo>
                        <a:lnTo>
                          <a:pt x="666" y="151"/>
                        </a:lnTo>
                        <a:lnTo>
                          <a:pt x="692" y="154"/>
                        </a:lnTo>
                        <a:lnTo>
                          <a:pt x="718" y="158"/>
                        </a:lnTo>
                        <a:lnTo>
                          <a:pt x="746" y="163"/>
                        </a:lnTo>
                        <a:lnTo>
                          <a:pt x="771" y="166"/>
                        </a:lnTo>
                        <a:lnTo>
                          <a:pt x="796" y="169"/>
                        </a:lnTo>
                        <a:lnTo>
                          <a:pt x="819" y="173"/>
                        </a:lnTo>
                        <a:lnTo>
                          <a:pt x="842" y="174"/>
                        </a:lnTo>
                        <a:lnTo>
                          <a:pt x="864" y="177"/>
                        </a:lnTo>
                        <a:lnTo>
                          <a:pt x="886" y="180"/>
                        </a:lnTo>
                        <a:lnTo>
                          <a:pt x="870" y="180"/>
                        </a:lnTo>
                        <a:lnTo>
                          <a:pt x="855" y="180"/>
                        </a:lnTo>
                        <a:lnTo>
                          <a:pt x="839" y="179"/>
                        </a:lnTo>
                        <a:lnTo>
                          <a:pt x="825" y="179"/>
                        </a:lnTo>
                        <a:lnTo>
                          <a:pt x="810" y="179"/>
                        </a:lnTo>
                        <a:lnTo>
                          <a:pt x="796" y="179"/>
                        </a:lnTo>
                        <a:lnTo>
                          <a:pt x="783" y="177"/>
                        </a:lnTo>
                        <a:lnTo>
                          <a:pt x="771" y="176"/>
                        </a:lnTo>
                        <a:lnTo>
                          <a:pt x="759" y="176"/>
                        </a:lnTo>
                        <a:lnTo>
                          <a:pt x="749" y="176"/>
                        </a:lnTo>
                        <a:lnTo>
                          <a:pt x="740" y="176"/>
                        </a:lnTo>
                        <a:lnTo>
                          <a:pt x="732" y="174"/>
                        </a:lnTo>
                        <a:lnTo>
                          <a:pt x="726" y="174"/>
                        </a:lnTo>
                        <a:lnTo>
                          <a:pt x="720" y="174"/>
                        </a:lnTo>
                        <a:lnTo>
                          <a:pt x="718" y="174"/>
                        </a:lnTo>
                        <a:lnTo>
                          <a:pt x="717" y="174"/>
                        </a:lnTo>
                        <a:lnTo>
                          <a:pt x="732" y="180"/>
                        </a:lnTo>
                        <a:lnTo>
                          <a:pt x="748" y="186"/>
                        </a:lnTo>
                        <a:lnTo>
                          <a:pt x="764" y="193"/>
                        </a:lnTo>
                        <a:lnTo>
                          <a:pt x="781" y="199"/>
                        </a:lnTo>
                        <a:lnTo>
                          <a:pt x="799" y="205"/>
                        </a:lnTo>
                        <a:lnTo>
                          <a:pt x="818" y="211"/>
                        </a:lnTo>
                        <a:lnTo>
                          <a:pt x="836" y="217"/>
                        </a:lnTo>
                        <a:lnTo>
                          <a:pt x="855" y="223"/>
                        </a:lnTo>
                        <a:lnTo>
                          <a:pt x="876" y="227"/>
                        </a:lnTo>
                        <a:lnTo>
                          <a:pt x="895" y="231"/>
                        </a:lnTo>
                        <a:lnTo>
                          <a:pt x="914" y="234"/>
                        </a:lnTo>
                        <a:lnTo>
                          <a:pt x="934" y="239"/>
                        </a:lnTo>
                        <a:lnTo>
                          <a:pt x="953" y="241"/>
                        </a:lnTo>
                        <a:lnTo>
                          <a:pt x="973" y="243"/>
                        </a:lnTo>
                        <a:lnTo>
                          <a:pt x="991" y="244"/>
                        </a:lnTo>
                        <a:lnTo>
                          <a:pt x="1010" y="244"/>
                        </a:lnTo>
                        <a:lnTo>
                          <a:pt x="994" y="244"/>
                        </a:lnTo>
                        <a:lnTo>
                          <a:pt x="973" y="243"/>
                        </a:lnTo>
                        <a:lnTo>
                          <a:pt x="950" y="241"/>
                        </a:lnTo>
                        <a:lnTo>
                          <a:pt x="925" y="239"/>
                        </a:lnTo>
                        <a:lnTo>
                          <a:pt x="898" y="234"/>
                        </a:lnTo>
                        <a:lnTo>
                          <a:pt x="869" y="230"/>
                        </a:lnTo>
                        <a:lnTo>
                          <a:pt x="836" y="225"/>
                        </a:lnTo>
                        <a:lnTo>
                          <a:pt x="804" y="220"/>
                        </a:lnTo>
                        <a:lnTo>
                          <a:pt x="769" y="214"/>
                        </a:lnTo>
                        <a:lnTo>
                          <a:pt x="734" y="206"/>
                        </a:lnTo>
                        <a:lnTo>
                          <a:pt x="697" y="201"/>
                        </a:lnTo>
                        <a:lnTo>
                          <a:pt x="659" y="192"/>
                        </a:lnTo>
                        <a:lnTo>
                          <a:pt x="621" y="185"/>
                        </a:lnTo>
                        <a:lnTo>
                          <a:pt x="581" y="176"/>
                        </a:lnTo>
                        <a:lnTo>
                          <a:pt x="542" y="167"/>
                        </a:lnTo>
                        <a:lnTo>
                          <a:pt x="503" y="158"/>
                        </a:lnTo>
                        <a:lnTo>
                          <a:pt x="463" y="150"/>
                        </a:lnTo>
                        <a:lnTo>
                          <a:pt x="424" y="139"/>
                        </a:lnTo>
                        <a:lnTo>
                          <a:pt x="385" y="131"/>
                        </a:lnTo>
                        <a:lnTo>
                          <a:pt x="345" y="121"/>
                        </a:lnTo>
                        <a:lnTo>
                          <a:pt x="309" y="110"/>
                        </a:lnTo>
                        <a:lnTo>
                          <a:pt x="273" y="102"/>
                        </a:lnTo>
                        <a:lnTo>
                          <a:pt x="236" y="91"/>
                        </a:lnTo>
                        <a:lnTo>
                          <a:pt x="203" y="83"/>
                        </a:lnTo>
                        <a:lnTo>
                          <a:pt x="169" y="72"/>
                        </a:lnTo>
                        <a:lnTo>
                          <a:pt x="139" y="62"/>
                        </a:lnTo>
                        <a:lnTo>
                          <a:pt x="109" y="54"/>
                        </a:lnTo>
                        <a:lnTo>
                          <a:pt x="83" y="45"/>
                        </a:lnTo>
                        <a:lnTo>
                          <a:pt x="58" y="36"/>
                        </a:lnTo>
                        <a:lnTo>
                          <a:pt x="37" y="27"/>
                        </a:lnTo>
                        <a:lnTo>
                          <a:pt x="16" y="19"/>
                        </a:lnTo>
                        <a:lnTo>
                          <a:pt x="0" y="11"/>
                        </a:lnTo>
                        <a:lnTo>
                          <a:pt x="9" y="11"/>
                        </a:lnTo>
                        <a:lnTo>
                          <a:pt x="18" y="11"/>
                        </a:lnTo>
                        <a:lnTo>
                          <a:pt x="25" y="10"/>
                        </a:lnTo>
                        <a:lnTo>
                          <a:pt x="34" y="10"/>
                        </a:lnTo>
                        <a:lnTo>
                          <a:pt x="41" y="8"/>
                        </a:lnTo>
                        <a:lnTo>
                          <a:pt x="48" y="7"/>
                        </a:lnTo>
                        <a:lnTo>
                          <a:pt x="56" y="7"/>
                        </a:lnTo>
                        <a:lnTo>
                          <a:pt x="61" y="5"/>
                        </a:lnTo>
                        <a:lnTo>
                          <a:pt x="67" y="5"/>
                        </a:lnTo>
                        <a:lnTo>
                          <a:pt x="72" y="4"/>
                        </a:lnTo>
                        <a:lnTo>
                          <a:pt x="76" y="3"/>
                        </a:lnTo>
                        <a:lnTo>
                          <a:pt x="79" y="3"/>
                        </a:lnTo>
                        <a:lnTo>
                          <a:pt x="82" y="1"/>
                        </a:lnTo>
                        <a:lnTo>
                          <a:pt x="85" y="1"/>
                        </a:lnTo>
                        <a:lnTo>
                          <a:pt x="85" y="0"/>
                        </a:lnTo>
                        <a:lnTo>
                          <a:pt x="8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82" name=""/>
                  <p:cNvSpPr/>
                  <p:nvPr/>
                </p:nvSpPr>
                <p:spPr>
                  <a:xfrm flipH="1">
                    <a:off x="4395960" y="5106960"/>
                    <a:ext cx="374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653" h="93">
                        <a:moveTo>
                          <a:pt x="38" y="65"/>
                        </a:moveTo>
                        <a:lnTo>
                          <a:pt x="57" y="61"/>
                        </a:lnTo>
                        <a:lnTo>
                          <a:pt x="77" y="57"/>
                        </a:lnTo>
                        <a:lnTo>
                          <a:pt x="97" y="54"/>
                        </a:lnTo>
                        <a:lnTo>
                          <a:pt x="116" y="51"/>
                        </a:lnTo>
                        <a:lnTo>
                          <a:pt x="137" y="48"/>
                        </a:lnTo>
                        <a:lnTo>
                          <a:pt x="157" y="45"/>
                        </a:lnTo>
                        <a:lnTo>
                          <a:pt x="178" y="42"/>
                        </a:lnTo>
                        <a:lnTo>
                          <a:pt x="198" y="41"/>
                        </a:lnTo>
                        <a:lnTo>
                          <a:pt x="220" y="39"/>
                        </a:lnTo>
                        <a:lnTo>
                          <a:pt x="240" y="38"/>
                        </a:lnTo>
                        <a:lnTo>
                          <a:pt x="261" y="38"/>
                        </a:lnTo>
                        <a:lnTo>
                          <a:pt x="281" y="36"/>
                        </a:lnTo>
                        <a:lnTo>
                          <a:pt x="301" y="36"/>
                        </a:lnTo>
                        <a:lnTo>
                          <a:pt x="322" y="36"/>
                        </a:lnTo>
                        <a:lnTo>
                          <a:pt x="344" y="38"/>
                        </a:lnTo>
                        <a:lnTo>
                          <a:pt x="364" y="39"/>
                        </a:lnTo>
                        <a:lnTo>
                          <a:pt x="385" y="39"/>
                        </a:lnTo>
                        <a:lnTo>
                          <a:pt x="403" y="41"/>
                        </a:lnTo>
                        <a:lnTo>
                          <a:pt x="424" y="44"/>
                        </a:lnTo>
                        <a:lnTo>
                          <a:pt x="443" y="45"/>
                        </a:lnTo>
                        <a:lnTo>
                          <a:pt x="462" y="48"/>
                        </a:lnTo>
                        <a:lnTo>
                          <a:pt x="482" y="51"/>
                        </a:lnTo>
                        <a:lnTo>
                          <a:pt x="501" y="54"/>
                        </a:lnTo>
                        <a:lnTo>
                          <a:pt x="519" y="57"/>
                        </a:lnTo>
                        <a:lnTo>
                          <a:pt x="538" y="61"/>
                        </a:lnTo>
                        <a:lnTo>
                          <a:pt x="555" y="64"/>
                        </a:lnTo>
                        <a:lnTo>
                          <a:pt x="572" y="68"/>
                        </a:lnTo>
                        <a:lnTo>
                          <a:pt x="590" y="73"/>
                        </a:lnTo>
                        <a:lnTo>
                          <a:pt x="606" y="77"/>
                        </a:lnTo>
                        <a:lnTo>
                          <a:pt x="622" y="83"/>
                        </a:lnTo>
                        <a:lnTo>
                          <a:pt x="637" y="87"/>
                        </a:lnTo>
                        <a:lnTo>
                          <a:pt x="653" y="93"/>
                        </a:lnTo>
                        <a:lnTo>
                          <a:pt x="632" y="86"/>
                        </a:lnTo>
                        <a:lnTo>
                          <a:pt x="612" y="78"/>
                        </a:lnTo>
                        <a:lnTo>
                          <a:pt x="593" y="73"/>
                        </a:lnTo>
                        <a:lnTo>
                          <a:pt x="574" y="65"/>
                        </a:lnTo>
                        <a:lnTo>
                          <a:pt x="555" y="60"/>
                        </a:lnTo>
                        <a:lnTo>
                          <a:pt x="538" y="54"/>
                        </a:lnTo>
                        <a:lnTo>
                          <a:pt x="519" y="48"/>
                        </a:lnTo>
                        <a:lnTo>
                          <a:pt x="501" y="42"/>
                        </a:lnTo>
                        <a:lnTo>
                          <a:pt x="484" y="38"/>
                        </a:lnTo>
                        <a:lnTo>
                          <a:pt x="466" y="33"/>
                        </a:lnTo>
                        <a:lnTo>
                          <a:pt x="449" y="27"/>
                        </a:lnTo>
                        <a:lnTo>
                          <a:pt x="431" y="25"/>
                        </a:lnTo>
                        <a:lnTo>
                          <a:pt x="414" y="20"/>
                        </a:lnTo>
                        <a:lnTo>
                          <a:pt x="395" y="16"/>
                        </a:lnTo>
                        <a:lnTo>
                          <a:pt x="377" y="13"/>
                        </a:lnTo>
                        <a:lnTo>
                          <a:pt x="358" y="10"/>
                        </a:lnTo>
                        <a:lnTo>
                          <a:pt x="341" y="7"/>
                        </a:lnTo>
                        <a:lnTo>
                          <a:pt x="322" y="6"/>
                        </a:lnTo>
                        <a:lnTo>
                          <a:pt x="301" y="3"/>
                        </a:lnTo>
                        <a:lnTo>
                          <a:pt x="283" y="1"/>
                        </a:lnTo>
                        <a:lnTo>
                          <a:pt x="262" y="0"/>
                        </a:lnTo>
                        <a:lnTo>
                          <a:pt x="242" y="0"/>
                        </a:lnTo>
                        <a:lnTo>
                          <a:pt x="221" y="0"/>
                        </a:lnTo>
                        <a:lnTo>
                          <a:pt x="199" y="0"/>
                        </a:lnTo>
                        <a:lnTo>
                          <a:pt x="178" y="0"/>
                        </a:lnTo>
                        <a:lnTo>
                          <a:pt x="154" y="1"/>
                        </a:lnTo>
                        <a:lnTo>
                          <a:pt x="131" y="3"/>
                        </a:lnTo>
                        <a:lnTo>
                          <a:pt x="106" y="4"/>
                        </a:lnTo>
                        <a:lnTo>
                          <a:pt x="80" y="7"/>
                        </a:lnTo>
                        <a:lnTo>
                          <a:pt x="55" y="10"/>
                        </a:lnTo>
                        <a:lnTo>
                          <a:pt x="28" y="13"/>
                        </a:lnTo>
                        <a:lnTo>
                          <a:pt x="0" y="17"/>
                        </a:lnTo>
                        <a:lnTo>
                          <a:pt x="7" y="25"/>
                        </a:lnTo>
                        <a:lnTo>
                          <a:pt x="14" y="33"/>
                        </a:lnTo>
                        <a:lnTo>
                          <a:pt x="22" y="42"/>
                        </a:lnTo>
                        <a:lnTo>
                          <a:pt x="28" y="49"/>
                        </a:lnTo>
                        <a:lnTo>
                          <a:pt x="32" y="55"/>
                        </a:lnTo>
                        <a:lnTo>
                          <a:pt x="35" y="61"/>
                        </a:lnTo>
                        <a:lnTo>
                          <a:pt x="38" y="64"/>
                        </a:lnTo>
                        <a:lnTo>
                          <a:pt x="38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83" name=""/>
                  <p:cNvSpPr/>
                  <p:nvPr/>
                </p:nvSpPr>
                <p:spPr>
                  <a:xfrm flipH="1">
                    <a:off x="4315680" y="5091480"/>
                    <a:ext cx="10116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761" h="901">
                        <a:moveTo>
                          <a:pt x="537" y="0"/>
                        </a:moveTo>
                        <a:lnTo>
                          <a:pt x="544" y="3"/>
                        </a:lnTo>
                        <a:lnTo>
                          <a:pt x="550" y="6"/>
                        </a:lnTo>
                        <a:lnTo>
                          <a:pt x="558" y="10"/>
                        </a:lnTo>
                        <a:lnTo>
                          <a:pt x="563" y="13"/>
                        </a:lnTo>
                        <a:lnTo>
                          <a:pt x="571" y="17"/>
                        </a:lnTo>
                        <a:lnTo>
                          <a:pt x="579" y="22"/>
                        </a:lnTo>
                        <a:lnTo>
                          <a:pt x="587" y="26"/>
                        </a:lnTo>
                        <a:lnTo>
                          <a:pt x="595" y="29"/>
                        </a:lnTo>
                        <a:lnTo>
                          <a:pt x="604" y="33"/>
                        </a:lnTo>
                        <a:lnTo>
                          <a:pt x="613" y="38"/>
                        </a:lnTo>
                        <a:lnTo>
                          <a:pt x="623" y="41"/>
                        </a:lnTo>
                        <a:lnTo>
                          <a:pt x="632" y="45"/>
                        </a:lnTo>
                        <a:lnTo>
                          <a:pt x="644" y="48"/>
                        </a:lnTo>
                        <a:lnTo>
                          <a:pt x="654" y="51"/>
                        </a:lnTo>
                        <a:lnTo>
                          <a:pt x="665" y="54"/>
                        </a:lnTo>
                        <a:lnTo>
                          <a:pt x="678" y="57"/>
                        </a:lnTo>
                        <a:lnTo>
                          <a:pt x="692" y="58"/>
                        </a:lnTo>
                        <a:lnTo>
                          <a:pt x="705" y="60"/>
                        </a:lnTo>
                        <a:lnTo>
                          <a:pt x="719" y="60"/>
                        </a:lnTo>
                        <a:lnTo>
                          <a:pt x="734" y="61"/>
                        </a:lnTo>
                        <a:lnTo>
                          <a:pt x="750" y="61"/>
                        </a:lnTo>
                        <a:lnTo>
                          <a:pt x="766" y="60"/>
                        </a:lnTo>
                        <a:lnTo>
                          <a:pt x="783" y="58"/>
                        </a:lnTo>
                        <a:lnTo>
                          <a:pt x="801" y="57"/>
                        </a:lnTo>
                        <a:lnTo>
                          <a:pt x="820" y="54"/>
                        </a:lnTo>
                        <a:lnTo>
                          <a:pt x="840" y="51"/>
                        </a:lnTo>
                        <a:lnTo>
                          <a:pt x="861" y="46"/>
                        </a:lnTo>
                        <a:lnTo>
                          <a:pt x="882" y="41"/>
                        </a:lnTo>
                        <a:lnTo>
                          <a:pt x="904" y="35"/>
                        </a:lnTo>
                        <a:lnTo>
                          <a:pt x="928" y="28"/>
                        </a:lnTo>
                        <a:lnTo>
                          <a:pt x="952" y="20"/>
                        </a:lnTo>
                        <a:lnTo>
                          <a:pt x="979" y="10"/>
                        </a:lnTo>
                        <a:lnTo>
                          <a:pt x="971" y="20"/>
                        </a:lnTo>
                        <a:lnTo>
                          <a:pt x="966" y="29"/>
                        </a:lnTo>
                        <a:lnTo>
                          <a:pt x="961" y="38"/>
                        </a:lnTo>
                        <a:lnTo>
                          <a:pt x="958" y="45"/>
                        </a:lnTo>
                        <a:lnTo>
                          <a:pt x="957" y="51"/>
                        </a:lnTo>
                        <a:lnTo>
                          <a:pt x="957" y="55"/>
                        </a:lnTo>
                        <a:lnTo>
                          <a:pt x="957" y="58"/>
                        </a:lnTo>
                        <a:lnTo>
                          <a:pt x="957" y="60"/>
                        </a:lnTo>
                        <a:lnTo>
                          <a:pt x="967" y="60"/>
                        </a:lnTo>
                        <a:lnTo>
                          <a:pt x="979" y="61"/>
                        </a:lnTo>
                        <a:lnTo>
                          <a:pt x="992" y="64"/>
                        </a:lnTo>
                        <a:lnTo>
                          <a:pt x="1006" y="67"/>
                        </a:lnTo>
                        <a:lnTo>
                          <a:pt x="1021" y="70"/>
                        </a:lnTo>
                        <a:lnTo>
                          <a:pt x="1038" y="74"/>
                        </a:lnTo>
                        <a:lnTo>
                          <a:pt x="1056" y="80"/>
                        </a:lnTo>
                        <a:lnTo>
                          <a:pt x="1073" y="86"/>
                        </a:lnTo>
                        <a:lnTo>
                          <a:pt x="1092" y="93"/>
                        </a:lnTo>
                        <a:lnTo>
                          <a:pt x="1113" y="100"/>
                        </a:lnTo>
                        <a:lnTo>
                          <a:pt x="1133" y="109"/>
                        </a:lnTo>
                        <a:lnTo>
                          <a:pt x="1152" y="118"/>
                        </a:lnTo>
                        <a:lnTo>
                          <a:pt x="1174" y="127"/>
                        </a:lnTo>
                        <a:lnTo>
                          <a:pt x="1194" y="137"/>
                        </a:lnTo>
                        <a:lnTo>
                          <a:pt x="1216" y="147"/>
                        </a:lnTo>
                        <a:lnTo>
                          <a:pt x="1238" y="157"/>
                        </a:lnTo>
                        <a:lnTo>
                          <a:pt x="1258" y="169"/>
                        </a:lnTo>
                        <a:lnTo>
                          <a:pt x="1280" y="180"/>
                        </a:lnTo>
                        <a:lnTo>
                          <a:pt x="1302" y="194"/>
                        </a:lnTo>
                        <a:lnTo>
                          <a:pt x="1322" y="205"/>
                        </a:lnTo>
                        <a:lnTo>
                          <a:pt x="1343" y="218"/>
                        </a:lnTo>
                        <a:lnTo>
                          <a:pt x="1362" y="231"/>
                        </a:lnTo>
                        <a:lnTo>
                          <a:pt x="1382" y="245"/>
                        </a:lnTo>
                        <a:lnTo>
                          <a:pt x="1400" y="258"/>
                        </a:lnTo>
                        <a:lnTo>
                          <a:pt x="1417" y="272"/>
                        </a:lnTo>
                        <a:lnTo>
                          <a:pt x="1435" y="287"/>
                        </a:lnTo>
                        <a:lnTo>
                          <a:pt x="1451" y="301"/>
                        </a:lnTo>
                        <a:lnTo>
                          <a:pt x="1465" y="316"/>
                        </a:lnTo>
                        <a:lnTo>
                          <a:pt x="1478" y="331"/>
                        </a:lnTo>
                        <a:lnTo>
                          <a:pt x="1492" y="345"/>
                        </a:lnTo>
                        <a:lnTo>
                          <a:pt x="1502" y="360"/>
                        </a:lnTo>
                        <a:lnTo>
                          <a:pt x="1512" y="374"/>
                        </a:lnTo>
                        <a:lnTo>
                          <a:pt x="1508" y="370"/>
                        </a:lnTo>
                        <a:lnTo>
                          <a:pt x="1500" y="364"/>
                        </a:lnTo>
                        <a:lnTo>
                          <a:pt x="1493" y="357"/>
                        </a:lnTo>
                        <a:lnTo>
                          <a:pt x="1484" y="349"/>
                        </a:lnTo>
                        <a:lnTo>
                          <a:pt x="1474" y="341"/>
                        </a:lnTo>
                        <a:lnTo>
                          <a:pt x="1462" y="331"/>
                        </a:lnTo>
                        <a:lnTo>
                          <a:pt x="1449" y="322"/>
                        </a:lnTo>
                        <a:lnTo>
                          <a:pt x="1436" y="312"/>
                        </a:lnTo>
                        <a:lnTo>
                          <a:pt x="1420" y="300"/>
                        </a:lnTo>
                        <a:lnTo>
                          <a:pt x="1404" y="290"/>
                        </a:lnTo>
                        <a:lnTo>
                          <a:pt x="1387" y="278"/>
                        </a:lnTo>
                        <a:lnTo>
                          <a:pt x="1368" y="266"/>
                        </a:lnTo>
                        <a:lnTo>
                          <a:pt x="1349" y="255"/>
                        </a:lnTo>
                        <a:lnTo>
                          <a:pt x="1327" y="242"/>
                        </a:lnTo>
                        <a:lnTo>
                          <a:pt x="1306" y="230"/>
                        </a:lnTo>
                        <a:lnTo>
                          <a:pt x="1283" y="218"/>
                        </a:lnTo>
                        <a:lnTo>
                          <a:pt x="1261" y="207"/>
                        </a:lnTo>
                        <a:lnTo>
                          <a:pt x="1237" y="195"/>
                        </a:lnTo>
                        <a:lnTo>
                          <a:pt x="1213" y="183"/>
                        </a:lnTo>
                        <a:lnTo>
                          <a:pt x="1187" y="172"/>
                        </a:lnTo>
                        <a:lnTo>
                          <a:pt x="1162" y="162"/>
                        </a:lnTo>
                        <a:lnTo>
                          <a:pt x="1136" y="151"/>
                        </a:lnTo>
                        <a:lnTo>
                          <a:pt x="1108" y="141"/>
                        </a:lnTo>
                        <a:lnTo>
                          <a:pt x="1082" y="131"/>
                        </a:lnTo>
                        <a:lnTo>
                          <a:pt x="1054" y="122"/>
                        </a:lnTo>
                        <a:lnTo>
                          <a:pt x="1025" y="115"/>
                        </a:lnTo>
                        <a:lnTo>
                          <a:pt x="998" y="108"/>
                        </a:lnTo>
                        <a:lnTo>
                          <a:pt x="968" y="102"/>
                        </a:lnTo>
                        <a:lnTo>
                          <a:pt x="939" y="96"/>
                        </a:lnTo>
                        <a:lnTo>
                          <a:pt x="912" y="92"/>
                        </a:lnTo>
                        <a:lnTo>
                          <a:pt x="882" y="89"/>
                        </a:lnTo>
                        <a:lnTo>
                          <a:pt x="853" y="86"/>
                        </a:lnTo>
                        <a:lnTo>
                          <a:pt x="865" y="92"/>
                        </a:lnTo>
                        <a:lnTo>
                          <a:pt x="880" y="99"/>
                        </a:lnTo>
                        <a:lnTo>
                          <a:pt x="899" y="105"/>
                        </a:lnTo>
                        <a:lnTo>
                          <a:pt x="917" y="113"/>
                        </a:lnTo>
                        <a:lnTo>
                          <a:pt x="941" y="122"/>
                        </a:lnTo>
                        <a:lnTo>
                          <a:pt x="966" y="131"/>
                        </a:lnTo>
                        <a:lnTo>
                          <a:pt x="992" y="141"/>
                        </a:lnTo>
                        <a:lnTo>
                          <a:pt x="1019" y="153"/>
                        </a:lnTo>
                        <a:lnTo>
                          <a:pt x="1050" y="164"/>
                        </a:lnTo>
                        <a:lnTo>
                          <a:pt x="1082" y="178"/>
                        </a:lnTo>
                        <a:lnTo>
                          <a:pt x="1114" y="191"/>
                        </a:lnTo>
                        <a:lnTo>
                          <a:pt x="1148" y="207"/>
                        </a:lnTo>
                        <a:lnTo>
                          <a:pt x="1181" y="223"/>
                        </a:lnTo>
                        <a:lnTo>
                          <a:pt x="1218" y="239"/>
                        </a:lnTo>
                        <a:lnTo>
                          <a:pt x="1253" y="256"/>
                        </a:lnTo>
                        <a:lnTo>
                          <a:pt x="1289" y="275"/>
                        </a:lnTo>
                        <a:lnTo>
                          <a:pt x="1325" y="294"/>
                        </a:lnTo>
                        <a:lnTo>
                          <a:pt x="1360" y="314"/>
                        </a:lnTo>
                        <a:lnTo>
                          <a:pt x="1397" y="336"/>
                        </a:lnTo>
                        <a:lnTo>
                          <a:pt x="1432" y="358"/>
                        </a:lnTo>
                        <a:lnTo>
                          <a:pt x="1467" y="381"/>
                        </a:lnTo>
                        <a:lnTo>
                          <a:pt x="1502" y="406"/>
                        </a:lnTo>
                        <a:lnTo>
                          <a:pt x="1534" y="432"/>
                        </a:lnTo>
                        <a:lnTo>
                          <a:pt x="1566" y="459"/>
                        </a:lnTo>
                        <a:lnTo>
                          <a:pt x="1596" y="486"/>
                        </a:lnTo>
                        <a:lnTo>
                          <a:pt x="1627" y="515"/>
                        </a:lnTo>
                        <a:lnTo>
                          <a:pt x="1655" y="545"/>
                        </a:lnTo>
                        <a:lnTo>
                          <a:pt x="1679" y="577"/>
                        </a:lnTo>
                        <a:lnTo>
                          <a:pt x="1704" y="607"/>
                        </a:lnTo>
                        <a:lnTo>
                          <a:pt x="1725" y="641"/>
                        </a:lnTo>
                        <a:lnTo>
                          <a:pt x="1744" y="676"/>
                        </a:lnTo>
                        <a:lnTo>
                          <a:pt x="1761" y="711"/>
                        </a:lnTo>
                        <a:lnTo>
                          <a:pt x="1748" y="695"/>
                        </a:lnTo>
                        <a:lnTo>
                          <a:pt x="1735" y="677"/>
                        </a:lnTo>
                        <a:lnTo>
                          <a:pt x="1722" y="660"/>
                        </a:lnTo>
                        <a:lnTo>
                          <a:pt x="1710" y="644"/>
                        </a:lnTo>
                        <a:lnTo>
                          <a:pt x="1697" y="626"/>
                        </a:lnTo>
                        <a:lnTo>
                          <a:pt x="1684" y="610"/>
                        </a:lnTo>
                        <a:lnTo>
                          <a:pt x="1671" y="596"/>
                        </a:lnTo>
                        <a:lnTo>
                          <a:pt x="1658" y="580"/>
                        </a:lnTo>
                        <a:lnTo>
                          <a:pt x="1644" y="566"/>
                        </a:lnTo>
                        <a:lnTo>
                          <a:pt x="1630" y="553"/>
                        </a:lnTo>
                        <a:lnTo>
                          <a:pt x="1617" y="540"/>
                        </a:lnTo>
                        <a:lnTo>
                          <a:pt x="1602" y="529"/>
                        </a:lnTo>
                        <a:lnTo>
                          <a:pt x="1588" y="518"/>
                        </a:lnTo>
                        <a:lnTo>
                          <a:pt x="1572" y="510"/>
                        </a:lnTo>
                        <a:lnTo>
                          <a:pt x="1556" y="501"/>
                        </a:lnTo>
                        <a:lnTo>
                          <a:pt x="1538" y="494"/>
                        </a:lnTo>
                        <a:lnTo>
                          <a:pt x="1550" y="504"/>
                        </a:lnTo>
                        <a:lnTo>
                          <a:pt x="1559" y="511"/>
                        </a:lnTo>
                        <a:lnTo>
                          <a:pt x="1566" y="520"/>
                        </a:lnTo>
                        <a:lnTo>
                          <a:pt x="1572" y="527"/>
                        </a:lnTo>
                        <a:lnTo>
                          <a:pt x="1576" y="534"/>
                        </a:lnTo>
                        <a:lnTo>
                          <a:pt x="1582" y="542"/>
                        </a:lnTo>
                        <a:lnTo>
                          <a:pt x="1586" y="550"/>
                        </a:lnTo>
                        <a:lnTo>
                          <a:pt x="1592" y="559"/>
                        </a:lnTo>
                        <a:lnTo>
                          <a:pt x="1582" y="550"/>
                        </a:lnTo>
                        <a:lnTo>
                          <a:pt x="1573" y="543"/>
                        </a:lnTo>
                        <a:lnTo>
                          <a:pt x="1563" y="536"/>
                        </a:lnTo>
                        <a:lnTo>
                          <a:pt x="1553" y="530"/>
                        </a:lnTo>
                        <a:lnTo>
                          <a:pt x="1544" y="524"/>
                        </a:lnTo>
                        <a:lnTo>
                          <a:pt x="1535" y="520"/>
                        </a:lnTo>
                        <a:lnTo>
                          <a:pt x="1526" y="515"/>
                        </a:lnTo>
                        <a:lnTo>
                          <a:pt x="1516" y="511"/>
                        </a:lnTo>
                        <a:lnTo>
                          <a:pt x="1508" y="510"/>
                        </a:lnTo>
                        <a:lnTo>
                          <a:pt x="1499" y="507"/>
                        </a:lnTo>
                        <a:lnTo>
                          <a:pt x="1489" y="505"/>
                        </a:lnTo>
                        <a:lnTo>
                          <a:pt x="1480" y="504"/>
                        </a:lnTo>
                        <a:lnTo>
                          <a:pt x="1470" y="504"/>
                        </a:lnTo>
                        <a:lnTo>
                          <a:pt x="1461" y="504"/>
                        </a:lnTo>
                        <a:lnTo>
                          <a:pt x="1451" y="504"/>
                        </a:lnTo>
                        <a:lnTo>
                          <a:pt x="1441" y="505"/>
                        </a:lnTo>
                        <a:lnTo>
                          <a:pt x="1461" y="529"/>
                        </a:lnTo>
                        <a:lnTo>
                          <a:pt x="1481" y="548"/>
                        </a:lnTo>
                        <a:lnTo>
                          <a:pt x="1502" y="564"/>
                        </a:lnTo>
                        <a:lnTo>
                          <a:pt x="1524" y="578"/>
                        </a:lnTo>
                        <a:lnTo>
                          <a:pt x="1544" y="590"/>
                        </a:lnTo>
                        <a:lnTo>
                          <a:pt x="1564" y="600"/>
                        </a:lnTo>
                        <a:lnTo>
                          <a:pt x="1583" y="609"/>
                        </a:lnTo>
                        <a:lnTo>
                          <a:pt x="1602" y="617"/>
                        </a:lnTo>
                        <a:lnTo>
                          <a:pt x="1620" y="628"/>
                        </a:lnTo>
                        <a:lnTo>
                          <a:pt x="1637" y="638"/>
                        </a:lnTo>
                        <a:lnTo>
                          <a:pt x="1652" y="648"/>
                        </a:lnTo>
                        <a:lnTo>
                          <a:pt x="1666" y="661"/>
                        </a:lnTo>
                        <a:lnTo>
                          <a:pt x="1679" y="677"/>
                        </a:lnTo>
                        <a:lnTo>
                          <a:pt x="1690" y="696"/>
                        </a:lnTo>
                        <a:lnTo>
                          <a:pt x="1700" y="718"/>
                        </a:lnTo>
                        <a:lnTo>
                          <a:pt x="1707" y="744"/>
                        </a:lnTo>
                        <a:lnTo>
                          <a:pt x="1701" y="731"/>
                        </a:lnTo>
                        <a:lnTo>
                          <a:pt x="1695" y="719"/>
                        </a:lnTo>
                        <a:lnTo>
                          <a:pt x="1690" y="709"/>
                        </a:lnTo>
                        <a:lnTo>
                          <a:pt x="1682" y="699"/>
                        </a:lnTo>
                        <a:lnTo>
                          <a:pt x="1675" y="690"/>
                        </a:lnTo>
                        <a:lnTo>
                          <a:pt x="1668" y="683"/>
                        </a:lnTo>
                        <a:lnTo>
                          <a:pt x="1659" y="676"/>
                        </a:lnTo>
                        <a:lnTo>
                          <a:pt x="1650" y="668"/>
                        </a:lnTo>
                        <a:lnTo>
                          <a:pt x="1642" y="663"/>
                        </a:lnTo>
                        <a:lnTo>
                          <a:pt x="1633" y="658"/>
                        </a:lnTo>
                        <a:lnTo>
                          <a:pt x="1623" y="652"/>
                        </a:lnTo>
                        <a:lnTo>
                          <a:pt x="1612" y="648"/>
                        </a:lnTo>
                        <a:lnTo>
                          <a:pt x="1602" y="645"/>
                        </a:lnTo>
                        <a:lnTo>
                          <a:pt x="1591" y="641"/>
                        </a:lnTo>
                        <a:lnTo>
                          <a:pt x="1580" y="638"/>
                        </a:lnTo>
                        <a:lnTo>
                          <a:pt x="1569" y="635"/>
                        </a:lnTo>
                        <a:lnTo>
                          <a:pt x="1557" y="632"/>
                        </a:lnTo>
                        <a:lnTo>
                          <a:pt x="1545" y="631"/>
                        </a:lnTo>
                        <a:lnTo>
                          <a:pt x="1532" y="628"/>
                        </a:lnTo>
                        <a:lnTo>
                          <a:pt x="1521" y="625"/>
                        </a:lnTo>
                        <a:lnTo>
                          <a:pt x="1508" y="622"/>
                        </a:lnTo>
                        <a:lnTo>
                          <a:pt x="1494" y="620"/>
                        </a:lnTo>
                        <a:lnTo>
                          <a:pt x="1481" y="617"/>
                        </a:lnTo>
                        <a:lnTo>
                          <a:pt x="1468" y="615"/>
                        </a:lnTo>
                        <a:lnTo>
                          <a:pt x="1454" y="610"/>
                        </a:lnTo>
                        <a:lnTo>
                          <a:pt x="1441" y="607"/>
                        </a:lnTo>
                        <a:lnTo>
                          <a:pt x="1426" y="603"/>
                        </a:lnTo>
                        <a:lnTo>
                          <a:pt x="1411" y="599"/>
                        </a:lnTo>
                        <a:lnTo>
                          <a:pt x="1397" y="594"/>
                        </a:lnTo>
                        <a:lnTo>
                          <a:pt x="1382" y="588"/>
                        </a:lnTo>
                        <a:lnTo>
                          <a:pt x="1368" y="582"/>
                        </a:lnTo>
                        <a:lnTo>
                          <a:pt x="1353" y="575"/>
                        </a:lnTo>
                        <a:lnTo>
                          <a:pt x="1382" y="604"/>
                        </a:lnTo>
                        <a:lnTo>
                          <a:pt x="1408" y="632"/>
                        </a:lnTo>
                        <a:lnTo>
                          <a:pt x="1433" y="657"/>
                        </a:lnTo>
                        <a:lnTo>
                          <a:pt x="1454" y="680"/>
                        </a:lnTo>
                        <a:lnTo>
                          <a:pt x="1473" y="700"/>
                        </a:lnTo>
                        <a:lnTo>
                          <a:pt x="1492" y="721"/>
                        </a:lnTo>
                        <a:lnTo>
                          <a:pt x="1506" y="740"/>
                        </a:lnTo>
                        <a:lnTo>
                          <a:pt x="1521" y="757"/>
                        </a:lnTo>
                        <a:lnTo>
                          <a:pt x="1534" y="775"/>
                        </a:lnTo>
                        <a:lnTo>
                          <a:pt x="1544" y="791"/>
                        </a:lnTo>
                        <a:lnTo>
                          <a:pt x="1556" y="808"/>
                        </a:lnTo>
                        <a:lnTo>
                          <a:pt x="1564" y="826"/>
                        </a:lnTo>
                        <a:lnTo>
                          <a:pt x="1573" y="843"/>
                        </a:lnTo>
                        <a:lnTo>
                          <a:pt x="1582" y="862"/>
                        </a:lnTo>
                        <a:lnTo>
                          <a:pt x="1589" y="881"/>
                        </a:lnTo>
                        <a:lnTo>
                          <a:pt x="1598" y="901"/>
                        </a:lnTo>
                        <a:lnTo>
                          <a:pt x="1592" y="893"/>
                        </a:lnTo>
                        <a:lnTo>
                          <a:pt x="1585" y="884"/>
                        </a:lnTo>
                        <a:lnTo>
                          <a:pt x="1577" y="872"/>
                        </a:lnTo>
                        <a:lnTo>
                          <a:pt x="1570" y="862"/>
                        </a:lnTo>
                        <a:lnTo>
                          <a:pt x="1563" y="851"/>
                        </a:lnTo>
                        <a:lnTo>
                          <a:pt x="1553" y="837"/>
                        </a:lnTo>
                        <a:lnTo>
                          <a:pt x="1544" y="823"/>
                        </a:lnTo>
                        <a:lnTo>
                          <a:pt x="1534" y="810"/>
                        </a:lnTo>
                        <a:lnTo>
                          <a:pt x="1524" y="795"/>
                        </a:lnTo>
                        <a:lnTo>
                          <a:pt x="1512" y="779"/>
                        </a:lnTo>
                        <a:lnTo>
                          <a:pt x="1499" y="765"/>
                        </a:lnTo>
                        <a:lnTo>
                          <a:pt x="1486" y="749"/>
                        </a:lnTo>
                        <a:lnTo>
                          <a:pt x="1471" y="733"/>
                        </a:lnTo>
                        <a:lnTo>
                          <a:pt x="1455" y="715"/>
                        </a:lnTo>
                        <a:lnTo>
                          <a:pt x="1439" y="698"/>
                        </a:lnTo>
                        <a:lnTo>
                          <a:pt x="1422" y="680"/>
                        </a:lnTo>
                        <a:lnTo>
                          <a:pt x="1403" y="664"/>
                        </a:lnTo>
                        <a:lnTo>
                          <a:pt x="1382" y="645"/>
                        </a:lnTo>
                        <a:lnTo>
                          <a:pt x="1360" y="628"/>
                        </a:lnTo>
                        <a:lnTo>
                          <a:pt x="1337" y="610"/>
                        </a:lnTo>
                        <a:lnTo>
                          <a:pt x="1312" y="593"/>
                        </a:lnTo>
                        <a:lnTo>
                          <a:pt x="1288" y="574"/>
                        </a:lnTo>
                        <a:lnTo>
                          <a:pt x="1260" y="556"/>
                        </a:lnTo>
                        <a:lnTo>
                          <a:pt x="1231" y="539"/>
                        </a:lnTo>
                        <a:lnTo>
                          <a:pt x="1200" y="521"/>
                        </a:lnTo>
                        <a:lnTo>
                          <a:pt x="1168" y="504"/>
                        </a:lnTo>
                        <a:lnTo>
                          <a:pt x="1135" y="486"/>
                        </a:lnTo>
                        <a:lnTo>
                          <a:pt x="1098" y="470"/>
                        </a:lnTo>
                        <a:lnTo>
                          <a:pt x="1060" y="454"/>
                        </a:lnTo>
                        <a:lnTo>
                          <a:pt x="1019" y="438"/>
                        </a:lnTo>
                        <a:lnTo>
                          <a:pt x="979" y="422"/>
                        </a:lnTo>
                        <a:lnTo>
                          <a:pt x="935" y="408"/>
                        </a:lnTo>
                        <a:lnTo>
                          <a:pt x="949" y="416"/>
                        </a:lnTo>
                        <a:lnTo>
                          <a:pt x="963" y="425"/>
                        </a:lnTo>
                        <a:lnTo>
                          <a:pt x="976" y="437"/>
                        </a:lnTo>
                        <a:lnTo>
                          <a:pt x="990" y="447"/>
                        </a:lnTo>
                        <a:lnTo>
                          <a:pt x="1003" y="457"/>
                        </a:lnTo>
                        <a:lnTo>
                          <a:pt x="1017" y="469"/>
                        </a:lnTo>
                        <a:lnTo>
                          <a:pt x="1031" y="482"/>
                        </a:lnTo>
                        <a:lnTo>
                          <a:pt x="1044" y="495"/>
                        </a:lnTo>
                        <a:lnTo>
                          <a:pt x="1057" y="510"/>
                        </a:lnTo>
                        <a:lnTo>
                          <a:pt x="1070" y="524"/>
                        </a:lnTo>
                        <a:lnTo>
                          <a:pt x="1085" y="540"/>
                        </a:lnTo>
                        <a:lnTo>
                          <a:pt x="1098" y="558"/>
                        </a:lnTo>
                        <a:lnTo>
                          <a:pt x="1113" y="577"/>
                        </a:lnTo>
                        <a:lnTo>
                          <a:pt x="1127" y="597"/>
                        </a:lnTo>
                        <a:lnTo>
                          <a:pt x="1142" y="617"/>
                        </a:lnTo>
                        <a:lnTo>
                          <a:pt x="1158" y="641"/>
                        </a:lnTo>
                        <a:lnTo>
                          <a:pt x="1152" y="636"/>
                        </a:lnTo>
                        <a:lnTo>
                          <a:pt x="1148" y="632"/>
                        </a:lnTo>
                        <a:lnTo>
                          <a:pt x="1143" y="626"/>
                        </a:lnTo>
                        <a:lnTo>
                          <a:pt x="1137" y="622"/>
                        </a:lnTo>
                        <a:lnTo>
                          <a:pt x="1132" y="616"/>
                        </a:lnTo>
                        <a:lnTo>
                          <a:pt x="1126" y="610"/>
                        </a:lnTo>
                        <a:lnTo>
                          <a:pt x="1119" y="603"/>
                        </a:lnTo>
                        <a:lnTo>
                          <a:pt x="1113" y="597"/>
                        </a:lnTo>
                        <a:lnTo>
                          <a:pt x="1105" y="591"/>
                        </a:lnTo>
                        <a:lnTo>
                          <a:pt x="1098" y="584"/>
                        </a:lnTo>
                        <a:lnTo>
                          <a:pt x="1091" y="577"/>
                        </a:lnTo>
                        <a:lnTo>
                          <a:pt x="1082" y="569"/>
                        </a:lnTo>
                        <a:lnTo>
                          <a:pt x="1073" y="564"/>
                        </a:lnTo>
                        <a:lnTo>
                          <a:pt x="1065" y="556"/>
                        </a:lnTo>
                        <a:lnTo>
                          <a:pt x="1056" y="549"/>
                        </a:lnTo>
                        <a:lnTo>
                          <a:pt x="1046" y="542"/>
                        </a:lnTo>
                        <a:lnTo>
                          <a:pt x="1035" y="534"/>
                        </a:lnTo>
                        <a:lnTo>
                          <a:pt x="1024" y="527"/>
                        </a:lnTo>
                        <a:lnTo>
                          <a:pt x="1012" y="520"/>
                        </a:lnTo>
                        <a:lnTo>
                          <a:pt x="1002" y="514"/>
                        </a:lnTo>
                        <a:lnTo>
                          <a:pt x="989" y="507"/>
                        </a:lnTo>
                        <a:lnTo>
                          <a:pt x="976" y="499"/>
                        </a:lnTo>
                        <a:lnTo>
                          <a:pt x="963" y="494"/>
                        </a:lnTo>
                        <a:lnTo>
                          <a:pt x="949" y="488"/>
                        </a:lnTo>
                        <a:lnTo>
                          <a:pt x="935" y="482"/>
                        </a:lnTo>
                        <a:lnTo>
                          <a:pt x="919" y="476"/>
                        </a:lnTo>
                        <a:lnTo>
                          <a:pt x="903" y="472"/>
                        </a:lnTo>
                        <a:lnTo>
                          <a:pt x="887" y="466"/>
                        </a:lnTo>
                        <a:lnTo>
                          <a:pt x="871" y="462"/>
                        </a:lnTo>
                        <a:lnTo>
                          <a:pt x="852" y="457"/>
                        </a:lnTo>
                        <a:lnTo>
                          <a:pt x="834" y="454"/>
                        </a:lnTo>
                        <a:lnTo>
                          <a:pt x="815" y="451"/>
                        </a:lnTo>
                        <a:lnTo>
                          <a:pt x="831" y="462"/>
                        </a:lnTo>
                        <a:lnTo>
                          <a:pt x="849" y="473"/>
                        </a:lnTo>
                        <a:lnTo>
                          <a:pt x="868" y="485"/>
                        </a:lnTo>
                        <a:lnTo>
                          <a:pt x="888" y="499"/>
                        </a:lnTo>
                        <a:lnTo>
                          <a:pt x="910" y="514"/>
                        </a:lnTo>
                        <a:lnTo>
                          <a:pt x="932" y="530"/>
                        </a:lnTo>
                        <a:lnTo>
                          <a:pt x="954" y="548"/>
                        </a:lnTo>
                        <a:lnTo>
                          <a:pt x="977" y="565"/>
                        </a:lnTo>
                        <a:lnTo>
                          <a:pt x="1000" y="584"/>
                        </a:lnTo>
                        <a:lnTo>
                          <a:pt x="1022" y="603"/>
                        </a:lnTo>
                        <a:lnTo>
                          <a:pt x="1046" y="625"/>
                        </a:lnTo>
                        <a:lnTo>
                          <a:pt x="1068" y="647"/>
                        </a:lnTo>
                        <a:lnTo>
                          <a:pt x="1089" y="668"/>
                        </a:lnTo>
                        <a:lnTo>
                          <a:pt x="1110" y="693"/>
                        </a:lnTo>
                        <a:lnTo>
                          <a:pt x="1129" y="718"/>
                        </a:lnTo>
                        <a:lnTo>
                          <a:pt x="1146" y="744"/>
                        </a:lnTo>
                        <a:lnTo>
                          <a:pt x="1137" y="735"/>
                        </a:lnTo>
                        <a:lnTo>
                          <a:pt x="1129" y="727"/>
                        </a:lnTo>
                        <a:lnTo>
                          <a:pt x="1120" y="716"/>
                        </a:lnTo>
                        <a:lnTo>
                          <a:pt x="1110" y="705"/>
                        </a:lnTo>
                        <a:lnTo>
                          <a:pt x="1100" y="695"/>
                        </a:lnTo>
                        <a:lnTo>
                          <a:pt x="1088" y="683"/>
                        </a:lnTo>
                        <a:lnTo>
                          <a:pt x="1076" y="671"/>
                        </a:lnTo>
                        <a:lnTo>
                          <a:pt x="1062" y="658"/>
                        </a:lnTo>
                        <a:lnTo>
                          <a:pt x="1046" y="645"/>
                        </a:lnTo>
                        <a:lnTo>
                          <a:pt x="1027" y="632"/>
                        </a:lnTo>
                        <a:lnTo>
                          <a:pt x="1008" y="619"/>
                        </a:lnTo>
                        <a:lnTo>
                          <a:pt x="983" y="606"/>
                        </a:lnTo>
                        <a:lnTo>
                          <a:pt x="958" y="591"/>
                        </a:lnTo>
                        <a:lnTo>
                          <a:pt x="928" y="577"/>
                        </a:lnTo>
                        <a:lnTo>
                          <a:pt x="896" y="562"/>
                        </a:lnTo>
                        <a:lnTo>
                          <a:pt x="858" y="549"/>
                        </a:lnTo>
                        <a:lnTo>
                          <a:pt x="868" y="556"/>
                        </a:lnTo>
                        <a:lnTo>
                          <a:pt x="878" y="566"/>
                        </a:lnTo>
                        <a:lnTo>
                          <a:pt x="888" y="577"/>
                        </a:lnTo>
                        <a:lnTo>
                          <a:pt x="897" y="587"/>
                        </a:lnTo>
                        <a:lnTo>
                          <a:pt x="906" y="599"/>
                        </a:lnTo>
                        <a:lnTo>
                          <a:pt x="915" y="610"/>
                        </a:lnTo>
                        <a:lnTo>
                          <a:pt x="923" y="623"/>
                        </a:lnTo>
                        <a:lnTo>
                          <a:pt x="931" y="636"/>
                        </a:lnTo>
                        <a:lnTo>
                          <a:pt x="939" y="649"/>
                        </a:lnTo>
                        <a:lnTo>
                          <a:pt x="947" y="663"/>
                        </a:lnTo>
                        <a:lnTo>
                          <a:pt x="954" y="676"/>
                        </a:lnTo>
                        <a:lnTo>
                          <a:pt x="960" y="690"/>
                        </a:lnTo>
                        <a:lnTo>
                          <a:pt x="967" y="703"/>
                        </a:lnTo>
                        <a:lnTo>
                          <a:pt x="973" y="716"/>
                        </a:lnTo>
                        <a:lnTo>
                          <a:pt x="979" y="731"/>
                        </a:lnTo>
                        <a:lnTo>
                          <a:pt x="983" y="744"/>
                        </a:lnTo>
                        <a:lnTo>
                          <a:pt x="982" y="737"/>
                        </a:lnTo>
                        <a:lnTo>
                          <a:pt x="977" y="728"/>
                        </a:lnTo>
                        <a:lnTo>
                          <a:pt x="971" y="718"/>
                        </a:lnTo>
                        <a:lnTo>
                          <a:pt x="964" y="706"/>
                        </a:lnTo>
                        <a:lnTo>
                          <a:pt x="955" y="693"/>
                        </a:lnTo>
                        <a:lnTo>
                          <a:pt x="944" y="679"/>
                        </a:lnTo>
                        <a:lnTo>
                          <a:pt x="932" y="664"/>
                        </a:lnTo>
                        <a:lnTo>
                          <a:pt x="917" y="648"/>
                        </a:lnTo>
                        <a:lnTo>
                          <a:pt x="903" y="631"/>
                        </a:lnTo>
                        <a:lnTo>
                          <a:pt x="887" y="613"/>
                        </a:lnTo>
                        <a:lnTo>
                          <a:pt x="869" y="594"/>
                        </a:lnTo>
                        <a:lnTo>
                          <a:pt x="850" y="577"/>
                        </a:lnTo>
                        <a:lnTo>
                          <a:pt x="831" y="556"/>
                        </a:lnTo>
                        <a:lnTo>
                          <a:pt x="811" y="537"/>
                        </a:lnTo>
                        <a:lnTo>
                          <a:pt x="789" y="518"/>
                        </a:lnTo>
                        <a:lnTo>
                          <a:pt x="769" y="498"/>
                        </a:lnTo>
                        <a:lnTo>
                          <a:pt x="746" y="481"/>
                        </a:lnTo>
                        <a:lnTo>
                          <a:pt x="724" y="460"/>
                        </a:lnTo>
                        <a:lnTo>
                          <a:pt x="700" y="443"/>
                        </a:lnTo>
                        <a:lnTo>
                          <a:pt x="676" y="425"/>
                        </a:lnTo>
                        <a:lnTo>
                          <a:pt x="652" y="408"/>
                        </a:lnTo>
                        <a:lnTo>
                          <a:pt x="629" y="392"/>
                        </a:lnTo>
                        <a:lnTo>
                          <a:pt x="604" y="376"/>
                        </a:lnTo>
                        <a:lnTo>
                          <a:pt x="581" y="361"/>
                        </a:lnTo>
                        <a:lnTo>
                          <a:pt x="556" y="348"/>
                        </a:lnTo>
                        <a:lnTo>
                          <a:pt x="533" y="336"/>
                        </a:lnTo>
                        <a:lnTo>
                          <a:pt x="509" y="326"/>
                        </a:lnTo>
                        <a:lnTo>
                          <a:pt x="486" y="316"/>
                        </a:lnTo>
                        <a:lnTo>
                          <a:pt x="464" y="309"/>
                        </a:lnTo>
                        <a:lnTo>
                          <a:pt x="442" y="304"/>
                        </a:lnTo>
                        <a:lnTo>
                          <a:pt x="422" y="300"/>
                        </a:lnTo>
                        <a:lnTo>
                          <a:pt x="402" y="298"/>
                        </a:lnTo>
                        <a:lnTo>
                          <a:pt x="413" y="309"/>
                        </a:lnTo>
                        <a:lnTo>
                          <a:pt x="424" y="320"/>
                        </a:lnTo>
                        <a:lnTo>
                          <a:pt x="434" y="331"/>
                        </a:lnTo>
                        <a:lnTo>
                          <a:pt x="442" y="341"/>
                        </a:lnTo>
                        <a:lnTo>
                          <a:pt x="451" y="351"/>
                        </a:lnTo>
                        <a:lnTo>
                          <a:pt x="460" y="361"/>
                        </a:lnTo>
                        <a:lnTo>
                          <a:pt x="467" y="373"/>
                        </a:lnTo>
                        <a:lnTo>
                          <a:pt x="476" y="383"/>
                        </a:lnTo>
                        <a:lnTo>
                          <a:pt x="482" y="393"/>
                        </a:lnTo>
                        <a:lnTo>
                          <a:pt x="489" y="403"/>
                        </a:lnTo>
                        <a:lnTo>
                          <a:pt x="495" y="415"/>
                        </a:lnTo>
                        <a:lnTo>
                          <a:pt x="501" y="425"/>
                        </a:lnTo>
                        <a:lnTo>
                          <a:pt x="507" y="437"/>
                        </a:lnTo>
                        <a:lnTo>
                          <a:pt x="514" y="448"/>
                        </a:lnTo>
                        <a:lnTo>
                          <a:pt x="520" y="460"/>
                        </a:lnTo>
                        <a:lnTo>
                          <a:pt x="526" y="472"/>
                        </a:lnTo>
                        <a:lnTo>
                          <a:pt x="530" y="483"/>
                        </a:lnTo>
                        <a:lnTo>
                          <a:pt x="536" y="497"/>
                        </a:lnTo>
                        <a:lnTo>
                          <a:pt x="542" y="508"/>
                        </a:lnTo>
                        <a:lnTo>
                          <a:pt x="549" y="521"/>
                        </a:lnTo>
                        <a:lnTo>
                          <a:pt x="555" y="534"/>
                        </a:lnTo>
                        <a:lnTo>
                          <a:pt x="562" y="548"/>
                        </a:lnTo>
                        <a:lnTo>
                          <a:pt x="568" y="562"/>
                        </a:lnTo>
                        <a:lnTo>
                          <a:pt x="575" y="577"/>
                        </a:lnTo>
                        <a:lnTo>
                          <a:pt x="584" y="591"/>
                        </a:lnTo>
                        <a:lnTo>
                          <a:pt x="591" y="606"/>
                        </a:lnTo>
                        <a:lnTo>
                          <a:pt x="600" y="622"/>
                        </a:lnTo>
                        <a:lnTo>
                          <a:pt x="609" y="636"/>
                        </a:lnTo>
                        <a:lnTo>
                          <a:pt x="619" y="654"/>
                        </a:lnTo>
                        <a:lnTo>
                          <a:pt x="629" y="671"/>
                        </a:lnTo>
                        <a:lnTo>
                          <a:pt x="639" y="687"/>
                        </a:lnTo>
                        <a:lnTo>
                          <a:pt x="652" y="706"/>
                        </a:lnTo>
                        <a:lnTo>
                          <a:pt x="638" y="693"/>
                        </a:lnTo>
                        <a:lnTo>
                          <a:pt x="625" y="679"/>
                        </a:lnTo>
                        <a:lnTo>
                          <a:pt x="611" y="664"/>
                        </a:lnTo>
                        <a:lnTo>
                          <a:pt x="600" y="648"/>
                        </a:lnTo>
                        <a:lnTo>
                          <a:pt x="588" y="632"/>
                        </a:lnTo>
                        <a:lnTo>
                          <a:pt x="577" y="616"/>
                        </a:lnTo>
                        <a:lnTo>
                          <a:pt x="566" y="600"/>
                        </a:lnTo>
                        <a:lnTo>
                          <a:pt x="556" y="584"/>
                        </a:lnTo>
                        <a:lnTo>
                          <a:pt x="546" y="566"/>
                        </a:lnTo>
                        <a:lnTo>
                          <a:pt x="536" y="549"/>
                        </a:lnTo>
                        <a:lnTo>
                          <a:pt x="527" y="533"/>
                        </a:lnTo>
                        <a:lnTo>
                          <a:pt x="517" y="515"/>
                        </a:lnTo>
                        <a:lnTo>
                          <a:pt x="507" y="498"/>
                        </a:lnTo>
                        <a:lnTo>
                          <a:pt x="496" y="482"/>
                        </a:lnTo>
                        <a:lnTo>
                          <a:pt x="485" y="465"/>
                        </a:lnTo>
                        <a:lnTo>
                          <a:pt x="475" y="447"/>
                        </a:lnTo>
                        <a:lnTo>
                          <a:pt x="461" y="431"/>
                        </a:lnTo>
                        <a:lnTo>
                          <a:pt x="450" y="415"/>
                        </a:lnTo>
                        <a:lnTo>
                          <a:pt x="437" y="400"/>
                        </a:lnTo>
                        <a:lnTo>
                          <a:pt x="424" y="384"/>
                        </a:lnTo>
                        <a:lnTo>
                          <a:pt x="407" y="370"/>
                        </a:lnTo>
                        <a:lnTo>
                          <a:pt x="391" y="355"/>
                        </a:lnTo>
                        <a:lnTo>
                          <a:pt x="375" y="342"/>
                        </a:lnTo>
                        <a:lnTo>
                          <a:pt x="356" y="329"/>
                        </a:lnTo>
                        <a:lnTo>
                          <a:pt x="338" y="316"/>
                        </a:lnTo>
                        <a:lnTo>
                          <a:pt x="317" y="304"/>
                        </a:lnTo>
                        <a:lnTo>
                          <a:pt x="294" y="294"/>
                        </a:lnTo>
                        <a:lnTo>
                          <a:pt x="271" y="284"/>
                        </a:lnTo>
                        <a:lnTo>
                          <a:pt x="244" y="275"/>
                        </a:lnTo>
                        <a:lnTo>
                          <a:pt x="218" y="268"/>
                        </a:lnTo>
                        <a:lnTo>
                          <a:pt x="189" y="261"/>
                        </a:lnTo>
                        <a:lnTo>
                          <a:pt x="157" y="255"/>
                        </a:lnTo>
                        <a:lnTo>
                          <a:pt x="148" y="253"/>
                        </a:lnTo>
                        <a:lnTo>
                          <a:pt x="139" y="253"/>
                        </a:lnTo>
                        <a:lnTo>
                          <a:pt x="129" y="252"/>
                        </a:lnTo>
                        <a:lnTo>
                          <a:pt x="119" y="252"/>
                        </a:lnTo>
                        <a:lnTo>
                          <a:pt x="107" y="250"/>
                        </a:lnTo>
                        <a:lnTo>
                          <a:pt x="97" y="249"/>
                        </a:lnTo>
                        <a:lnTo>
                          <a:pt x="85" y="249"/>
                        </a:lnTo>
                        <a:lnTo>
                          <a:pt x="74" y="247"/>
                        </a:lnTo>
                        <a:lnTo>
                          <a:pt x="62" y="246"/>
                        </a:lnTo>
                        <a:lnTo>
                          <a:pt x="52" y="245"/>
                        </a:lnTo>
                        <a:lnTo>
                          <a:pt x="42" y="243"/>
                        </a:lnTo>
                        <a:lnTo>
                          <a:pt x="32" y="240"/>
                        </a:lnTo>
                        <a:lnTo>
                          <a:pt x="23" y="239"/>
                        </a:lnTo>
                        <a:lnTo>
                          <a:pt x="14" y="234"/>
                        </a:lnTo>
                        <a:lnTo>
                          <a:pt x="7" y="231"/>
                        </a:lnTo>
                        <a:lnTo>
                          <a:pt x="0" y="227"/>
                        </a:lnTo>
                        <a:lnTo>
                          <a:pt x="8" y="223"/>
                        </a:lnTo>
                        <a:lnTo>
                          <a:pt x="17" y="217"/>
                        </a:lnTo>
                        <a:lnTo>
                          <a:pt x="26" y="211"/>
                        </a:lnTo>
                        <a:lnTo>
                          <a:pt x="37" y="204"/>
                        </a:lnTo>
                        <a:lnTo>
                          <a:pt x="48" y="196"/>
                        </a:lnTo>
                        <a:lnTo>
                          <a:pt x="61" y="189"/>
                        </a:lnTo>
                        <a:lnTo>
                          <a:pt x="74" y="180"/>
                        </a:lnTo>
                        <a:lnTo>
                          <a:pt x="87" y="172"/>
                        </a:lnTo>
                        <a:lnTo>
                          <a:pt x="102" y="163"/>
                        </a:lnTo>
                        <a:lnTo>
                          <a:pt x="116" y="154"/>
                        </a:lnTo>
                        <a:lnTo>
                          <a:pt x="131" y="146"/>
                        </a:lnTo>
                        <a:lnTo>
                          <a:pt x="147" y="135"/>
                        </a:lnTo>
                        <a:lnTo>
                          <a:pt x="163" y="125"/>
                        </a:lnTo>
                        <a:lnTo>
                          <a:pt x="180" y="116"/>
                        </a:lnTo>
                        <a:lnTo>
                          <a:pt x="198" y="106"/>
                        </a:lnTo>
                        <a:lnTo>
                          <a:pt x="215" y="97"/>
                        </a:lnTo>
                        <a:lnTo>
                          <a:pt x="234" y="87"/>
                        </a:lnTo>
                        <a:lnTo>
                          <a:pt x="253" y="79"/>
                        </a:lnTo>
                        <a:lnTo>
                          <a:pt x="272" y="70"/>
                        </a:lnTo>
                        <a:lnTo>
                          <a:pt x="291" y="61"/>
                        </a:lnTo>
                        <a:lnTo>
                          <a:pt x="310" y="54"/>
                        </a:lnTo>
                        <a:lnTo>
                          <a:pt x="330" y="45"/>
                        </a:lnTo>
                        <a:lnTo>
                          <a:pt x="351" y="38"/>
                        </a:lnTo>
                        <a:lnTo>
                          <a:pt x="371" y="30"/>
                        </a:lnTo>
                        <a:lnTo>
                          <a:pt x="391" y="25"/>
                        </a:lnTo>
                        <a:lnTo>
                          <a:pt x="412" y="19"/>
                        </a:lnTo>
                        <a:lnTo>
                          <a:pt x="434" y="13"/>
                        </a:lnTo>
                        <a:lnTo>
                          <a:pt x="454" y="9"/>
                        </a:lnTo>
                        <a:lnTo>
                          <a:pt x="475" y="6"/>
                        </a:lnTo>
                        <a:lnTo>
                          <a:pt x="496" y="3"/>
                        </a:lnTo>
                        <a:lnTo>
                          <a:pt x="517" y="0"/>
                        </a:lnTo>
                        <a:lnTo>
                          <a:pt x="53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84" name=""/>
                  <p:cNvSpPr/>
                  <p:nvPr/>
                </p:nvSpPr>
                <p:spPr>
                  <a:xfrm flipH="1">
                    <a:off x="4384800" y="5103360"/>
                    <a:ext cx="2484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434" h="424">
                        <a:moveTo>
                          <a:pt x="70" y="0"/>
                        </a:moveTo>
                        <a:lnTo>
                          <a:pt x="71" y="6"/>
                        </a:lnTo>
                        <a:lnTo>
                          <a:pt x="71" y="13"/>
                        </a:lnTo>
                        <a:lnTo>
                          <a:pt x="73" y="22"/>
                        </a:lnTo>
                        <a:lnTo>
                          <a:pt x="76" y="30"/>
                        </a:lnTo>
                        <a:lnTo>
                          <a:pt x="80" y="39"/>
                        </a:lnTo>
                        <a:lnTo>
                          <a:pt x="83" y="51"/>
                        </a:lnTo>
                        <a:lnTo>
                          <a:pt x="87" y="61"/>
                        </a:lnTo>
                        <a:lnTo>
                          <a:pt x="93" y="74"/>
                        </a:lnTo>
                        <a:lnTo>
                          <a:pt x="100" y="86"/>
                        </a:lnTo>
                        <a:lnTo>
                          <a:pt x="106" y="99"/>
                        </a:lnTo>
                        <a:lnTo>
                          <a:pt x="115" y="114"/>
                        </a:lnTo>
                        <a:lnTo>
                          <a:pt x="122" y="127"/>
                        </a:lnTo>
                        <a:lnTo>
                          <a:pt x="131" y="141"/>
                        </a:lnTo>
                        <a:lnTo>
                          <a:pt x="141" y="157"/>
                        </a:lnTo>
                        <a:lnTo>
                          <a:pt x="151" y="172"/>
                        </a:lnTo>
                        <a:lnTo>
                          <a:pt x="163" y="188"/>
                        </a:lnTo>
                        <a:lnTo>
                          <a:pt x="175" y="202"/>
                        </a:lnTo>
                        <a:lnTo>
                          <a:pt x="186" y="218"/>
                        </a:lnTo>
                        <a:lnTo>
                          <a:pt x="199" y="234"/>
                        </a:lnTo>
                        <a:lnTo>
                          <a:pt x="214" y="250"/>
                        </a:lnTo>
                        <a:lnTo>
                          <a:pt x="229" y="266"/>
                        </a:lnTo>
                        <a:lnTo>
                          <a:pt x="245" y="282"/>
                        </a:lnTo>
                        <a:lnTo>
                          <a:pt x="259" y="297"/>
                        </a:lnTo>
                        <a:lnTo>
                          <a:pt x="277" y="313"/>
                        </a:lnTo>
                        <a:lnTo>
                          <a:pt x="294" y="329"/>
                        </a:lnTo>
                        <a:lnTo>
                          <a:pt x="312" y="344"/>
                        </a:lnTo>
                        <a:lnTo>
                          <a:pt x="331" y="358"/>
                        </a:lnTo>
                        <a:lnTo>
                          <a:pt x="351" y="371"/>
                        </a:lnTo>
                        <a:lnTo>
                          <a:pt x="370" y="386"/>
                        </a:lnTo>
                        <a:lnTo>
                          <a:pt x="390" y="399"/>
                        </a:lnTo>
                        <a:lnTo>
                          <a:pt x="412" y="412"/>
                        </a:lnTo>
                        <a:lnTo>
                          <a:pt x="434" y="424"/>
                        </a:lnTo>
                        <a:lnTo>
                          <a:pt x="422" y="421"/>
                        </a:lnTo>
                        <a:lnTo>
                          <a:pt x="411" y="416"/>
                        </a:lnTo>
                        <a:lnTo>
                          <a:pt x="398" y="412"/>
                        </a:lnTo>
                        <a:lnTo>
                          <a:pt x="384" y="408"/>
                        </a:lnTo>
                        <a:lnTo>
                          <a:pt x="370" y="402"/>
                        </a:lnTo>
                        <a:lnTo>
                          <a:pt x="357" y="396"/>
                        </a:lnTo>
                        <a:lnTo>
                          <a:pt x="342" y="389"/>
                        </a:lnTo>
                        <a:lnTo>
                          <a:pt x="328" y="382"/>
                        </a:lnTo>
                        <a:lnTo>
                          <a:pt x="313" y="374"/>
                        </a:lnTo>
                        <a:lnTo>
                          <a:pt x="299" y="365"/>
                        </a:lnTo>
                        <a:lnTo>
                          <a:pt x="282" y="357"/>
                        </a:lnTo>
                        <a:lnTo>
                          <a:pt x="268" y="348"/>
                        </a:lnTo>
                        <a:lnTo>
                          <a:pt x="252" y="338"/>
                        </a:lnTo>
                        <a:lnTo>
                          <a:pt x="237" y="326"/>
                        </a:lnTo>
                        <a:lnTo>
                          <a:pt x="221" y="315"/>
                        </a:lnTo>
                        <a:lnTo>
                          <a:pt x="207" y="303"/>
                        </a:lnTo>
                        <a:lnTo>
                          <a:pt x="192" y="290"/>
                        </a:lnTo>
                        <a:lnTo>
                          <a:pt x="176" y="277"/>
                        </a:lnTo>
                        <a:lnTo>
                          <a:pt x="162" y="262"/>
                        </a:lnTo>
                        <a:lnTo>
                          <a:pt x="147" y="248"/>
                        </a:lnTo>
                        <a:lnTo>
                          <a:pt x="132" y="231"/>
                        </a:lnTo>
                        <a:lnTo>
                          <a:pt x="118" y="215"/>
                        </a:lnTo>
                        <a:lnTo>
                          <a:pt x="105" y="198"/>
                        </a:lnTo>
                        <a:lnTo>
                          <a:pt x="92" y="181"/>
                        </a:lnTo>
                        <a:lnTo>
                          <a:pt x="79" y="162"/>
                        </a:lnTo>
                        <a:lnTo>
                          <a:pt x="65" y="143"/>
                        </a:lnTo>
                        <a:lnTo>
                          <a:pt x="52" y="124"/>
                        </a:lnTo>
                        <a:lnTo>
                          <a:pt x="41" y="102"/>
                        </a:lnTo>
                        <a:lnTo>
                          <a:pt x="30" y="80"/>
                        </a:lnTo>
                        <a:lnTo>
                          <a:pt x="19" y="58"/>
                        </a:lnTo>
                        <a:lnTo>
                          <a:pt x="9" y="35"/>
                        </a:lnTo>
                        <a:lnTo>
                          <a:pt x="0" y="10"/>
                        </a:lnTo>
                        <a:lnTo>
                          <a:pt x="10" y="10"/>
                        </a:lnTo>
                        <a:lnTo>
                          <a:pt x="22" y="9"/>
                        </a:lnTo>
                        <a:lnTo>
                          <a:pt x="33" y="7"/>
                        </a:lnTo>
                        <a:lnTo>
                          <a:pt x="45" y="6"/>
                        </a:lnTo>
                        <a:lnTo>
                          <a:pt x="55" y="3"/>
                        </a:lnTo>
                        <a:lnTo>
                          <a:pt x="62" y="1"/>
                        </a:lnTo>
                        <a:lnTo>
                          <a:pt x="68" y="0"/>
                        </a:lnTo>
                        <a:lnTo>
                          <a:pt x="7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85" name=""/>
                  <p:cNvSpPr/>
                  <p:nvPr/>
                </p:nvSpPr>
                <p:spPr>
                  <a:xfrm flipH="1">
                    <a:off x="4329000" y="5091480"/>
                    <a:ext cx="26640" cy="13320"/>
                  </a:xfrm>
                  <a:custGeom>
                    <a:avLst/>
                    <a:gdLst/>
                    <a:ahLst/>
                    <a:rect l="l" t="t" r="r" b="b"/>
                    <a:pathLst>
                      <a:path w="466" h="255">
                        <a:moveTo>
                          <a:pt x="0" y="4"/>
                        </a:moveTo>
                        <a:lnTo>
                          <a:pt x="16" y="9"/>
                        </a:lnTo>
                        <a:lnTo>
                          <a:pt x="34" y="13"/>
                        </a:lnTo>
                        <a:lnTo>
                          <a:pt x="51" y="19"/>
                        </a:lnTo>
                        <a:lnTo>
                          <a:pt x="69" y="23"/>
                        </a:lnTo>
                        <a:lnTo>
                          <a:pt x="85" y="29"/>
                        </a:lnTo>
                        <a:lnTo>
                          <a:pt x="102" y="35"/>
                        </a:lnTo>
                        <a:lnTo>
                          <a:pt x="118" y="41"/>
                        </a:lnTo>
                        <a:lnTo>
                          <a:pt x="136" y="46"/>
                        </a:lnTo>
                        <a:lnTo>
                          <a:pt x="152" y="52"/>
                        </a:lnTo>
                        <a:lnTo>
                          <a:pt x="168" y="60"/>
                        </a:lnTo>
                        <a:lnTo>
                          <a:pt x="184" y="65"/>
                        </a:lnTo>
                        <a:lnTo>
                          <a:pt x="200" y="73"/>
                        </a:lnTo>
                        <a:lnTo>
                          <a:pt x="216" y="80"/>
                        </a:lnTo>
                        <a:lnTo>
                          <a:pt x="230" y="87"/>
                        </a:lnTo>
                        <a:lnTo>
                          <a:pt x="246" y="96"/>
                        </a:lnTo>
                        <a:lnTo>
                          <a:pt x="261" y="103"/>
                        </a:lnTo>
                        <a:lnTo>
                          <a:pt x="275" y="112"/>
                        </a:lnTo>
                        <a:lnTo>
                          <a:pt x="291" y="121"/>
                        </a:lnTo>
                        <a:lnTo>
                          <a:pt x="305" y="128"/>
                        </a:lnTo>
                        <a:lnTo>
                          <a:pt x="319" y="137"/>
                        </a:lnTo>
                        <a:lnTo>
                          <a:pt x="334" y="146"/>
                        </a:lnTo>
                        <a:lnTo>
                          <a:pt x="347" y="154"/>
                        </a:lnTo>
                        <a:lnTo>
                          <a:pt x="360" y="164"/>
                        </a:lnTo>
                        <a:lnTo>
                          <a:pt x="373" y="173"/>
                        </a:lnTo>
                        <a:lnTo>
                          <a:pt x="386" y="183"/>
                        </a:lnTo>
                        <a:lnTo>
                          <a:pt x="399" y="194"/>
                        </a:lnTo>
                        <a:lnTo>
                          <a:pt x="411" y="204"/>
                        </a:lnTo>
                        <a:lnTo>
                          <a:pt x="423" y="213"/>
                        </a:lnTo>
                        <a:lnTo>
                          <a:pt x="434" y="224"/>
                        </a:lnTo>
                        <a:lnTo>
                          <a:pt x="446" y="233"/>
                        </a:lnTo>
                        <a:lnTo>
                          <a:pt x="456" y="245"/>
                        </a:lnTo>
                        <a:lnTo>
                          <a:pt x="466" y="255"/>
                        </a:lnTo>
                        <a:lnTo>
                          <a:pt x="460" y="247"/>
                        </a:lnTo>
                        <a:lnTo>
                          <a:pt x="453" y="239"/>
                        </a:lnTo>
                        <a:lnTo>
                          <a:pt x="446" y="231"/>
                        </a:lnTo>
                        <a:lnTo>
                          <a:pt x="439" y="224"/>
                        </a:lnTo>
                        <a:lnTo>
                          <a:pt x="430" y="217"/>
                        </a:lnTo>
                        <a:lnTo>
                          <a:pt x="423" y="208"/>
                        </a:lnTo>
                        <a:lnTo>
                          <a:pt x="414" y="201"/>
                        </a:lnTo>
                        <a:lnTo>
                          <a:pt x="405" y="194"/>
                        </a:lnTo>
                        <a:lnTo>
                          <a:pt x="396" y="185"/>
                        </a:lnTo>
                        <a:lnTo>
                          <a:pt x="388" y="176"/>
                        </a:lnTo>
                        <a:lnTo>
                          <a:pt x="377" y="169"/>
                        </a:lnTo>
                        <a:lnTo>
                          <a:pt x="367" y="162"/>
                        </a:lnTo>
                        <a:lnTo>
                          <a:pt x="357" y="153"/>
                        </a:lnTo>
                        <a:lnTo>
                          <a:pt x="347" y="146"/>
                        </a:lnTo>
                        <a:lnTo>
                          <a:pt x="337" y="137"/>
                        </a:lnTo>
                        <a:lnTo>
                          <a:pt x="325" y="129"/>
                        </a:lnTo>
                        <a:lnTo>
                          <a:pt x="312" y="121"/>
                        </a:lnTo>
                        <a:lnTo>
                          <a:pt x="300" y="113"/>
                        </a:lnTo>
                        <a:lnTo>
                          <a:pt x="287" y="105"/>
                        </a:lnTo>
                        <a:lnTo>
                          <a:pt x="274" y="96"/>
                        </a:lnTo>
                        <a:lnTo>
                          <a:pt x="261" y="89"/>
                        </a:lnTo>
                        <a:lnTo>
                          <a:pt x="248" y="80"/>
                        </a:lnTo>
                        <a:lnTo>
                          <a:pt x="233" y="73"/>
                        </a:lnTo>
                        <a:lnTo>
                          <a:pt x="217" y="64"/>
                        </a:lnTo>
                        <a:lnTo>
                          <a:pt x="203" y="57"/>
                        </a:lnTo>
                        <a:lnTo>
                          <a:pt x="187" y="48"/>
                        </a:lnTo>
                        <a:lnTo>
                          <a:pt x="171" y="41"/>
                        </a:lnTo>
                        <a:lnTo>
                          <a:pt x="153" y="32"/>
                        </a:lnTo>
                        <a:lnTo>
                          <a:pt x="136" y="25"/>
                        </a:lnTo>
                        <a:lnTo>
                          <a:pt x="118" y="16"/>
                        </a:lnTo>
                        <a:lnTo>
                          <a:pt x="99" y="7"/>
                        </a:lnTo>
                        <a:lnTo>
                          <a:pt x="80" y="0"/>
                        </a:lnTo>
                        <a:lnTo>
                          <a:pt x="67" y="1"/>
                        </a:lnTo>
                        <a:lnTo>
                          <a:pt x="54" y="3"/>
                        </a:lnTo>
                        <a:lnTo>
                          <a:pt x="41" y="4"/>
                        </a:lnTo>
                        <a:lnTo>
                          <a:pt x="28" y="4"/>
                        </a:lnTo>
                        <a:lnTo>
                          <a:pt x="16" y="4"/>
                        </a:lnTo>
                        <a:lnTo>
                          <a:pt x="7" y="4"/>
                        </a:lnTo>
                        <a:lnTo>
                          <a:pt x="2" y="4"/>
                        </a:lnTo>
                        <a:lnTo>
                          <a:pt x="0" y="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480" bIns="-33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86" name=""/>
                  <p:cNvSpPr/>
                  <p:nvPr/>
                </p:nvSpPr>
                <p:spPr>
                  <a:xfrm flipH="1">
                    <a:off x="4330800" y="5133600"/>
                    <a:ext cx="8280" cy="7200"/>
                  </a:xfrm>
                  <a:custGeom>
                    <a:avLst/>
                    <a:gdLst/>
                    <a:ahLst/>
                    <a:rect l="l" t="t" r="r" b="b"/>
                    <a:pathLst>
                      <a:path w="147" h="141">
                        <a:moveTo>
                          <a:pt x="50" y="0"/>
                        </a:moveTo>
                        <a:lnTo>
                          <a:pt x="61" y="6"/>
                        </a:lnTo>
                        <a:lnTo>
                          <a:pt x="71" y="10"/>
                        </a:lnTo>
                        <a:lnTo>
                          <a:pt x="82" y="16"/>
                        </a:lnTo>
                        <a:lnTo>
                          <a:pt x="90" y="23"/>
                        </a:lnTo>
                        <a:lnTo>
                          <a:pt x="99" y="28"/>
                        </a:lnTo>
                        <a:lnTo>
                          <a:pt x="106" y="35"/>
                        </a:lnTo>
                        <a:lnTo>
                          <a:pt x="114" y="42"/>
                        </a:lnTo>
                        <a:lnTo>
                          <a:pt x="120" y="49"/>
                        </a:lnTo>
                        <a:lnTo>
                          <a:pt x="125" y="58"/>
                        </a:lnTo>
                        <a:lnTo>
                          <a:pt x="130" y="67"/>
                        </a:lnTo>
                        <a:lnTo>
                          <a:pt x="134" y="77"/>
                        </a:lnTo>
                        <a:lnTo>
                          <a:pt x="139" y="87"/>
                        </a:lnTo>
                        <a:lnTo>
                          <a:pt x="141" y="99"/>
                        </a:lnTo>
                        <a:lnTo>
                          <a:pt x="144" y="112"/>
                        </a:lnTo>
                        <a:lnTo>
                          <a:pt x="146" y="125"/>
                        </a:lnTo>
                        <a:lnTo>
                          <a:pt x="147" y="141"/>
                        </a:lnTo>
                        <a:lnTo>
                          <a:pt x="144" y="128"/>
                        </a:lnTo>
                        <a:lnTo>
                          <a:pt x="139" y="116"/>
                        </a:lnTo>
                        <a:lnTo>
                          <a:pt x="134" y="105"/>
                        </a:lnTo>
                        <a:lnTo>
                          <a:pt x="128" y="96"/>
                        </a:lnTo>
                        <a:lnTo>
                          <a:pt x="122" y="86"/>
                        </a:lnTo>
                        <a:lnTo>
                          <a:pt x="115" y="79"/>
                        </a:lnTo>
                        <a:lnTo>
                          <a:pt x="108" y="71"/>
                        </a:lnTo>
                        <a:lnTo>
                          <a:pt x="99" y="64"/>
                        </a:lnTo>
                        <a:lnTo>
                          <a:pt x="90" y="60"/>
                        </a:lnTo>
                        <a:lnTo>
                          <a:pt x="80" y="54"/>
                        </a:lnTo>
                        <a:lnTo>
                          <a:pt x="69" y="49"/>
                        </a:lnTo>
                        <a:lnTo>
                          <a:pt x="57" y="45"/>
                        </a:lnTo>
                        <a:lnTo>
                          <a:pt x="44" y="41"/>
                        </a:lnTo>
                        <a:lnTo>
                          <a:pt x="31" y="38"/>
                        </a:lnTo>
                        <a:lnTo>
                          <a:pt x="16" y="35"/>
                        </a:lnTo>
                        <a:lnTo>
                          <a:pt x="0" y="32"/>
                        </a:lnTo>
                        <a:lnTo>
                          <a:pt x="7" y="28"/>
                        </a:lnTo>
                        <a:lnTo>
                          <a:pt x="16" y="23"/>
                        </a:lnTo>
                        <a:lnTo>
                          <a:pt x="23" y="19"/>
                        </a:lnTo>
                        <a:lnTo>
                          <a:pt x="32" y="13"/>
                        </a:lnTo>
                        <a:lnTo>
                          <a:pt x="39" y="9"/>
                        </a:lnTo>
                        <a:lnTo>
                          <a:pt x="44" y="4"/>
                        </a:lnTo>
                        <a:lnTo>
                          <a:pt x="48" y="1"/>
                        </a:lnTo>
                        <a:lnTo>
                          <a:pt x="5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9600" bIns="-39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87" name=""/>
                  <p:cNvSpPr/>
                  <p:nvPr/>
                </p:nvSpPr>
                <p:spPr>
                  <a:xfrm flipH="1">
                    <a:off x="4415760" y="5102280"/>
                    <a:ext cx="20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125">
                        <a:moveTo>
                          <a:pt x="185" y="0"/>
                        </a:moveTo>
                        <a:lnTo>
                          <a:pt x="201" y="13"/>
                        </a:lnTo>
                        <a:lnTo>
                          <a:pt x="217" y="25"/>
                        </a:lnTo>
                        <a:lnTo>
                          <a:pt x="232" y="35"/>
                        </a:lnTo>
                        <a:lnTo>
                          <a:pt x="245" y="45"/>
                        </a:lnTo>
                        <a:lnTo>
                          <a:pt x="258" y="54"/>
                        </a:lnTo>
                        <a:lnTo>
                          <a:pt x="271" y="62"/>
                        </a:lnTo>
                        <a:lnTo>
                          <a:pt x="281" y="70"/>
                        </a:lnTo>
                        <a:lnTo>
                          <a:pt x="292" y="76"/>
                        </a:lnTo>
                        <a:lnTo>
                          <a:pt x="302" y="81"/>
                        </a:lnTo>
                        <a:lnTo>
                          <a:pt x="310" y="86"/>
                        </a:lnTo>
                        <a:lnTo>
                          <a:pt x="321" y="90"/>
                        </a:lnTo>
                        <a:lnTo>
                          <a:pt x="328" y="95"/>
                        </a:lnTo>
                        <a:lnTo>
                          <a:pt x="337" y="97"/>
                        </a:lnTo>
                        <a:lnTo>
                          <a:pt x="344" y="99"/>
                        </a:lnTo>
                        <a:lnTo>
                          <a:pt x="351" y="102"/>
                        </a:lnTo>
                        <a:lnTo>
                          <a:pt x="359" y="103"/>
                        </a:lnTo>
                        <a:lnTo>
                          <a:pt x="343" y="103"/>
                        </a:lnTo>
                        <a:lnTo>
                          <a:pt x="327" y="105"/>
                        </a:lnTo>
                        <a:lnTo>
                          <a:pt x="310" y="106"/>
                        </a:lnTo>
                        <a:lnTo>
                          <a:pt x="294" y="108"/>
                        </a:lnTo>
                        <a:lnTo>
                          <a:pt x="280" y="111"/>
                        </a:lnTo>
                        <a:lnTo>
                          <a:pt x="265" y="112"/>
                        </a:lnTo>
                        <a:lnTo>
                          <a:pt x="252" y="113"/>
                        </a:lnTo>
                        <a:lnTo>
                          <a:pt x="239" y="115"/>
                        </a:lnTo>
                        <a:lnTo>
                          <a:pt x="227" y="118"/>
                        </a:lnTo>
                        <a:lnTo>
                          <a:pt x="217" y="119"/>
                        </a:lnTo>
                        <a:lnTo>
                          <a:pt x="207" y="121"/>
                        </a:lnTo>
                        <a:lnTo>
                          <a:pt x="200" y="122"/>
                        </a:lnTo>
                        <a:lnTo>
                          <a:pt x="194" y="122"/>
                        </a:lnTo>
                        <a:lnTo>
                          <a:pt x="190" y="124"/>
                        </a:lnTo>
                        <a:lnTo>
                          <a:pt x="185" y="125"/>
                        </a:lnTo>
                        <a:lnTo>
                          <a:pt x="185" y="125"/>
                        </a:lnTo>
                        <a:lnTo>
                          <a:pt x="175" y="118"/>
                        </a:lnTo>
                        <a:lnTo>
                          <a:pt x="163" y="111"/>
                        </a:lnTo>
                        <a:lnTo>
                          <a:pt x="153" y="103"/>
                        </a:lnTo>
                        <a:lnTo>
                          <a:pt x="141" y="96"/>
                        </a:lnTo>
                        <a:lnTo>
                          <a:pt x="131" y="89"/>
                        </a:lnTo>
                        <a:lnTo>
                          <a:pt x="120" y="81"/>
                        </a:lnTo>
                        <a:lnTo>
                          <a:pt x="108" y="74"/>
                        </a:lnTo>
                        <a:lnTo>
                          <a:pt x="96" y="68"/>
                        </a:lnTo>
                        <a:lnTo>
                          <a:pt x="85" y="62"/>
                        </a:lnTo>
                        <a:lnTo>
                          <a:pt x="73" y="55"/>
                        </a:lnTo>
                        <a:lnTo>
                          <a:pt x="61" y="51"/>
                        </a:lnTo>
                        <a:lnTo>
                          <a:pt x="48" y="45"/>
                        </a:lnTo>
                        <a:lnTo>
                          <a:pt x="37" y="41"/>
                        </a:lnTo>
                        <a:lnTo>
                          <a:pt x="25" y="38"/>
                        </a:lnTo>
                        <a:lnTo>
                          <a:pt x="12" y="35"/>
                        </a:lnTo>
                        <a:lnTo>
                          <a:pt x="0" y="32"/>
                        </a:lnTo>
                        <a:lnTo>
                          <a:pt x="15" y="32"/>
                        </a:lnTo>
                        <a:lnTo>
                          <a:pt x="29" y="30"/>
                        </a:lnTo>
                        <a:lnTo>
                          <a:pt x="45" y="29"/>
                        </a:lnTo>
                        <a:lnTo>
                          <a:pt x="61" y="26"/>
                        </a:lnTo>
                        <a:lnTo>
                          <a:pt x="76" y="25"/>
                        </a:lnTo>
                        <a:lnTo>
                          <a:pt x="92" y="22"/>
                        </a:lnTo>
                        <a:lnTo>
                          <a:pt x="106" y="19"/>
                        </a:lnTo>
                        <a:lnTo>
                          <a:pt x="121" y="16"/>
                        </a:lnTo>
                        <a:lnTo>
                          <a:pt x="134" y="13"/>
                        </a:lnTo>
                        <a:lnTo>
                          <a:pt x="146" y="10"/>
                        </a:lnTo>
                        <a:lnTo>
                          <a:pt x="157" y="7"/>
                        </a:lnTo>
                        <a:lnTo>
                          <a:pt x="166" y="4"/>
                        </a:lnTo>
                        <a:lnTo>
                          <a:pt x="175" y="3"/>
                        </a:lnTo>
                        <a:lnTo>
                          <a:pt x="181" y="1"/>
                        </a:lnTo>
                        <a:lnTo>
                          <a:pt x="184" y="0"/>
                        </a:lnTo>
                        <a:lnTo>
                          <a:pt x="185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88" name=""/>
                  <p:cNvSpPr/>
                  <p:nvPr/>
                </p:nvSpPr>
                <p:spPr>
                  <a:xfrm flipH="1">
                    <a:off x="4421160" y="5121720"/>
                    <a:ext cx="68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20" h="55">
                        <a:moveTo>
                          <a:pt x="0" y="32"/>
                        </a:moveTo>
                        <a:lnTo>
                          <a:pt x="15" y="31"/>
                        </a:lnTo>
                        <a:lnTo>
                          <a:pt x="30" y="28"/>
                        </a:lnTo>
                        <a:lnTo>
                          <a:pt x="41" y="26"/>
                        </a:lnTo>
                        <a:lnTo>
                          <a:pt x="51" y="25"/>
                        </a:lnTo>
                        <a:lnTo>
                          <a:pt x="60" y="23"/>
                        </a:lnTo>
                        <a:lnTo>
                          <a:pt x="69" y="22"/>
                        </a:lnTo>
                        <a:lnTo>
                          <a:pt x="76" y="22"/>
                        </a:lnTo>
                        <a:lnTo>
                          <a:pt x="82" y="20"/>
                        </a:lnTo>
                        <a:lnTo>
                          <a:pt x="88" y="19"/>
                        </a:lnTo>
                        <a:lnTo>
                          <a:pt x="92" y="17"/>
                        </a:lnTo>
                        <a:lnTo>
                          <a:pt x="97" y="15"/>
                        </a:lnTo>
                        <a:lnTo>
                          <a:pt x="101" y="13"/>
                        </a:lnTo>
                        <a:lnTo>
                          <a:pt x="105" y="10"/>
                        </a:lnTo>
                        <a:lnTo>
                          <a:pt x="110" y="7"/>
                        </a:lnTo>
                        <a:lnTo>
                          <a:pt x="114" y="4"/>
                        </a:lnTo>
                        <a:lnTo>
                          <a:pt x="120" y="0"/>
                        </a:lnTo>
                        <a:lnTo>
                          <a:pt x="120" y="4"/>
                        </a:lnTo>
                        <a:lnTo>
                          <a:pt x="118" y="10"/>
                        </a:lnTo>
                        <a:lnTo>
                          <a:pt x="117" y="17"/>
                        </a:lnTo>
                        <a:lnTo>
                          <a:pt x="114" y="23"/>
                        </a:lnTo>
                        <a:lnTo>
                          <a:pt x="111" y="29"/>
                        </a:lnTo>
                        <a:lnTo>
                          <a:pt x="105" y="36"/>
                        </a:lnTo>
                        <a:lnTo>
                          <a:pt x="99" y="42"/>
                        </a:lnTo>
                        <a:lnTo>
                          <a:pt x="94" y="47"/>
                        </a:lnTo>
                        <a:lnTo>
                          <a:pt x="85" y="51"/>
                        </a:lnTo>
                        <a:lnTo>
                          <a:pt x="76" y="54"/>
                        </a:lnTo>
                        <a:lnTo>
                          <a:pt x="67" y="55"/>
                        </a:lnTo>
                        <a:lnTo>
                          <a:pt x="56" y="55"/>
                        </a:lnTo>
                        <a:lnTo>
                          <a:pt x="44" y="52"/>
                        </a:lnTo>
                        <a:lnTo>
                          <a:pt x="30" y="48"/>
                        </a:lnTo>
                        <a:lnTo>
                          <a:pt x="15" y="42"/>
                        </a:lnTo>
                        <a:lnTo>
                          <a:pt x="0" y="3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89" name=""/>
                  <p:cNvSpPr/>
                  <p:nvPr/>
                </p:nvSpPr>
                <p:spPr>
                  <a:xfrm flipH="1">
                    <a:off x="4457520" y="5117400"/>
                    <a:ext cx="176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312" h="108">
                        <a:moveTo>
                          <a:pt x="92" y="0"/>
                        </a:moveTo>
                        <a:lnTo>
                          <a:pt x="108" y="2"/>
                        </a:lnTo>
                        <a:lnTo>
                          <a:pt x="125" y="5"/>
                        </a:lnTo>
                        <a:lnTo>
                          <a:pt x="141" y="9"/>
                        </a:lnTo>
                        <a:lnTo>
                          <a:pt x="159" y="13"/>
                        </a:lnTo>
                        <a:lnTo>
                          <a:pt x="176" y="19"/>
                        </a:lnTo>
                        <a:lnTo>
                          <a:pt x="192" y="25"/>
                        </a:lnTo>
                        <a:lnTo>
                          <a:pt x="208" y="32"/>
                        </a:lnTo>
                        <a:lnTo>
                          <a:pt x="224" y="40"/>
                        </a:lnTo>
                        <a:lnTo>
                          <a:pt x="239" y="47"/>
                        </a:lnTo>
                        <a:lnTo>
                          <a:pt x="252" y="56"/>
                        </a:lnTo>
                        <a:lnTo>
                          <a:pt x="265" y="64"/>
                        </a:lnTo>
                        <a:lnTo>
                          <a:pt x="278" y="73"/>
                        </a:lnTo>
                        <a:lnTo>
                          <a:pt x="288" y="82"/>
                        </a:lnTo>
                        <a:lnTo>
                          <a:pt x="299" y="91"/>
                        </a:lnTo>
                        <a:lnTo>
                          <a:pt x="306" y="99"/>
                        </a:lnTo>
                        <a:lnTo>
                          <a:pt x="312" y="108"/>
                        </a:lnTo>
                        <a:lnTo>
                          <a:pt x="305" y="98"/>
                        </a:lnTo>
                        <a:lnTo>
                          <a:pt x="296" y="89"/>
                        </a:lnTo>
                        <a:lnTo>
                          <a:pt x="283" y="80"/>
                        </a:lnTo>
                        <a:lnTo>
                          <a:pt x="268" y="72"/>
                        </a:lnTo>
                        <a:lnTo>
                          <a:pt x="252" y="64"/>
                        </a:lnTo>
                        <a:lnTo>
                          <a:pt x="233" y="57"/>
                        </a:lnTo>
                        <a:lnTo>
                          <a:pt x="213" y="51"/>
                        </a:lnTo>
                        <a:lnTo>
                          <a:pt x="191" y="45"/>
                        </a:lnTo>
                        <a:lnTo>
                          <a:pt x="169" y="41"/>
                        </a:lnTo>
                        <a:lnTo>
                          <a:pt x="144" y="37"/>
                        </a:lnTo>
                        <a:lnTo>
                          <a:pt x="121" y="32"/>
                        </a:lnTo>
                        <a:lnTo>
                          <a:pt x="96" y="29"/>
                        </a:lnTo>
                        <a:lnTo>
                          <a:pt x="71" y="26"/>
                        </a:lnTo>
                        <a:lnTo>
                          <a:pt x="47" y="25"/>
                        </a:lnTo>
                        <a:lnTo>
                          <a:pt x="23" y="22"/>
                        </a:lnTo>
                        <a:lnTo>
                          <a:pt x="0" y="22"/>
                        </a:lnTo>
                        <a:lnTo>
                          <a:pt x="6" y="19"/>
                        </a:lnTo>
                        <a:lnTo>
                          <a:pt x="13" y="18"/>
                        </a:lnTo>
                        <a:lnTo>
                          <a:pt x="20" y="15"/>
                        </a:lnTo>
                        <a:lnTo>
                          <a:pt x="28" y="13"/>
                        </a:lnTo>
                        <a:lnTo>
                          <a:pt x="35" y="12"/>
                        </a:lnTo>
                        <a:lnTo>
                          <a:pt x="42" y="9"/>
                        </a:lnTo>
                        <a:lnTo>
                          <a:pt x="51" y="8"/>
                        </a:lnTo>
                        <a:lnTo>
                          <a:pt x="58" y="6"/>
                        </a:lnTo>
                        <a:lnTo>
                          <a:pt x="64" y="5"/>
                        </a:lnTo>
                        <a:lnTo>
                          <a:pt x="70" y="3"/>
                        </a:lnTo>
                        <a:lnTo>
                          <a:pt x="76" y="3"/>
                        </a:lnTo>
                        <a:lnTo>
                          <a:pt x="82" y="2"/>
                        </a:lnTo>
                        <a:lnTo>
                          <a:pt x="86" y="0"/>
                        </a:lnTo>
                        <a:lnTo>
                          <a:pt x="89" y="0"/>
                        </a:lnTo>
                        <a:lnTo>
                          <a:pt x="90" y="0"/>
                        </a:lnTo>
                        <a:lnTo>
                          <a:pt x="9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90" name=""/>
                  <p:cNvSpPr/>
                  <p:nvPr/>
                </p:nvSpPr>
                <p:spPr>
                  <a:xfrm flipH="1">
                    <a:off x="4516920" y="5143320"/>
                    <a:ext cx="13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239" h="79">
                        <a:moveTo>
                          <a:pt x="62" y="0"/>
                        </a:moveTo>
                        <a:lnTo>
                          <a:pt x="86" y="0"/>
                        </a:lnTo>
                        <a:lnTo>
                          <a:pt x="108" y="1"/>
                        </a:lnTo>
                        <a:lnTo>
                          <a:pt x="127" y="4"/>
                        </a:lnTo>
                        <a:lnTo>
                          <a:pt x="144" y="9"/>
                        </a:lnTo>
                        <a:lnTo>
                          <a:pt x="159" y="13"/>
                        </a:lnTo>
                        <a:lnTo>
                          <a:pt x="172" y="19"/>
                        </a:lnTo>
                        <a:lnTo>
                          <a:pt x="183" y="26"/>
                        </a:lnTo>
                        <a:lnTo>
                          <a:pt x="194" y="32"/>
                        </a:lnTo>
                        <a:lnTo>
                          <a:pt x="202" y="39"/>
                        </a:lnTo>
                        <a:lnTo>
                          <a:pt x="211" y="47"/>
                        </a:lnTo>
                        <a:lnTo>
                          <a:pt x="217" y="54"/>
                        </a:lnTo>
                        <a:lnTo>
                          <a:pt x="223" y="60"/>
                        </a:lnTo>
                        <a:lnTo>
                          <a:pt x="229" y="65"/>
                        </a:lnTo>
                        <a:lnTo>
                          <a:pt x="232" y="71"/>
                        </a:lnTo>
                        <a:lnTo>
                          <a:pt x="236" y="76"/>
                        </a:lnTo>
                        <a:lnTo>
                          <a:pt x="239" y="79"/>
                        </a:lnTo>
                        <a:lnTo>
                          <a:pt x="232" y="73"/>
                        </a:lnTo>
                        <a:lnTo>
                          <a:pt x="223" y="68"/>
                        </a:lnTo>
                        <a:lnTo>
                          <a:pt x="214" y="63"/>
                        </a:lnTo>
                        <a:lnTo>
                          <a:pt x="204" y="57"/>
                        </a:lnTo>
                        <a:lnTo>
                          <a:pt x="195" y="51"/>
                        </a:lnTo>
                        <a:lnTo>
                          <a:pt x="183" y="45"/>
                        </a:lnTo>
                        <a:lnTo>
                          <a:pt x="172" y="39"/>
                        </a:lnTo>
                        <a:lnTo>
                          <a:pt x="159" y="35"/>
                        </a:lnTo>
                        <a:lnTo>
                          <a:pt x="144" y="29"/>
                        </a:lnTo>
                        <a:lnTo>
                          <a:pt x="130" y="26"/>
                        </a:lnTo>
                        <a:lnTo>
                          <a:pt x="112" y="23"/>
                        </a:lnTo>
                        <a:lnTo>
                          <a:pt x="93" y="22"/>
                        </a:lnTo>
                        <a:lnTo>
                          <a:pt x="73" y="22"/>
                        </a:lnTo>
                        <a:lnTo>
                          <a:pt x="49" y="22"/>
                        </a:lnTo>
                        <a:lnTo>
                          <a:pt x="26" y="25"/>
                        </a:lnTo>
                        <a:lnTo>
                          <a:pt x="0" y="29"/>
                        </a:lnTo>
                        <a:lnTo>
                          <a:pt x="10" y="25"/>
                        </a:lnTo>
                        <a:lnTo>
                          <a:pt x="20" y="20"/>
                        </a:lnTo>
                        <a:lnTo>
                          <a:pt x="32" y="15"/>
                        </a:lnTo>
                        <a:lnTo>
                          <a:pt x="41" y="10"/>
                        </a:lnTo>
                        <a:lnTo>
                          <a:pt x="49" y="6"/>
                        </a:lnTo>
                        <a:lnTo>
                          <a:pt x="57" y="3"/>
                        </a:lnTo>
                        <a:lnTo>
                          <a:pt x="61" y="0"/>
                        </a:lnTo>
                        <a:lnTo>
                          <a:pt x="6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91" name=""/>
                  <p:cNvSpPr/>
                  <p:nvPr/>
                </p:nvSpPr>
                <p:spPr>
                  <a:xfrm flipH="1">
                    <a:off x="4501080" y="5137200"/>
                    <a:ext cx="1008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177" h="64">
                        <a:moveTo>
                          <a:pt x="0" y="2"/>
                        </a:moveTo>
                        <a:lnTo>
                          <a:pt x="11" y="0"/>
                        </a:lnTo>
                        <a:lnTo>
                          <a:pt x="21" y="0"/>
                        </a:lnTo>
                        <a:lnTo>
                          <a:pt x="31" y="0"/>
                        </a:lnTo>
                        <a:lnTo>
                          <a:pt x="41" y="0"/>
                        </a:lnTo>
                        <a:lnTo>
                          <a:pt x="51" y="2"/>
                        </a:lnTo>
                        <a:lnTo>
                          <a:pt x="62" y="3"/>
                        </a:lnTo>
                        <a:lnTo>
                          <a:pt x="72" y="6"/>
                        </a:lnTo>
                        <a:lnTo>
                          <a:pt x="82" y="9"/>
                        </a:lnTo>
                        <a:lnTo>
                          <a:pt x="92" y="12"/>
                        </a:lnTo>
                        <a:lnTo>
                          <a:pt x="104" y="18"/>
                        </a:lnTo>
                        <a:lnTo>
                          <a:pt x="115" y="22"/>
                        </a:lnTo>
                        <a:lnTo>
                          <a:pt x="126" y="28"/>
                        </a:lnTo>
                        <a:lnTo>
                          <a:pt x="139" y="35"/>
                        </a:lnTo>
                        <a:lnTo>
                          <a:pt x="150" y="44"/>
                        </a:lnTo>
                        <a:lnTo>
                          <a:pt x="164" y="54"/>
                        </a:lnTo>
                        <a:lnTo>
                          <a:pt x="177" y="64"/>
                        </a:lnTo>
                        <a:lnTo>
                          <a:pt x="171" y="61"/>
                        </a:lnTo>
                        <a:lnTo>
                          <a:pt x="164" y="59"/>
                        </a:lnTo>
                        <a:lnTo>
                          <a:pt x="158" y="57"/>
                        </a:lnTo>
                        <a:lnTo>
                          <a:pt x="150" y="54"/>
                        </a:lnTo>
                        <a:lnTo>
                          <a:pt x="142" y="53"/>
                        </a:lnTo>
                        <a:lnTo>
                          <a:pt x="134" y="51"/>
                        </a:lnTo>
                        <a:lnTo>
                          <a:pt x="127" y="50"/>
                        </a:lnTo>
                        <a:lnTo>
                          <a:pt x="118" y="50"/>
                        </a:lnTo>
                        <a:lnTo>
                          <a:pt x="111" y="48"/>
                        </a:lnTo>
                        <a:lnTo>
                          <a:pt x="102" y="48"/>
                        </a:lnTo>
                        <a:lnTo>
                          <a:pt x="94" y="47"/>
                        </a:lnTo>
                        <a:lnTo>
                          <a:pt x="85" y="47"/>
                        </a:lnTo>
                        <a:lnTo>
                          <a:pt x="76" y="47"/>
                        </a:lnTo>
                        <a:lnTo>
                          <a:pt x="69" y="47"/>
                        </a:lnTo>
                        <a:lnTo>
                          <a:pt x="60" y="48"/>
                        </a:lnTo>
                        <a:lnTo>
                          <a:pt x="51" y="48"/>
                        </a:lnTo>
                        <a:lnTo>
                          <a:pt x="45" y="42"/>
                        </a:lnTo>
                        <a:lnTo>
                          <a:pt x="38" y="35"/>
                        </a:lnTo>
                        <a:lnTo>
                          <a:pt x="29" y="28"/>
                        </a:lnTo>
                        <a:lnTo>
                          <a:pt x="21" y="19"/>
                        </a:lnTo>
                        <a:lnTo>
                          <a:pt x="13" y="13"/>
                        </a:lnTo>
                        <a:lnTo>
                          <a:pt x="6" y="8"/>
                        </a:lnTo>
                        <a:lnTo>
                          <a:pt x="2" y="3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92" name=""/>
                  <p:cNvSpPr/>
                  <p:nvPr/>
                </p:nvSpPr>
                <p:spPr>
                  <a:xfrm flipH="1">
                    <a:off x="4524840" y="5150160"/>
                    <a:ext cx="230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405" h="93">
                        <a:moveTo>
                          <a:pt x="0" y="80"/>
                        </a:moveTo>
                        <a:lnTo>
                          <a:pt x="9" y="74"/>
                        </a:lnTo>
                        <a:lnTo>
                          <a:pt x="21" y="68"/>
                        </a:lnTo>
                        <a:lnTo>
                          <a:pt x="31" y="63"/>
                        </a:lnTo>
                        <a:lnTo>
                          <a:pt x="42" y="57"/>
                        </a:lnTo>
                        <a:lnTo>
                          <a:pt x="54" y="51"/>
                        </a:lnTo>
                        <a:lnTo>
                          <a:pt x="64" y="47"/>
                        </a:lnTo>
                        <a:lnTo>
                          <a:pt x="77" y="42"/>
                        </a:lnTo>
                        <a:lnTo>
                          <a:pt x="89" y="38"/>
                        </a:lnTo>
                        <a:lnTo>
                          <a:pt x="101" y="34"/>
                        </a:lnTo>
                        <a:lnTo>
                          <a:pt x="114" y="29"/>
                        </a:lnTo>
                        <a:lnTo>
                          <a:pt x="127" y="26"/>
                        </a:lnTo>
                        <a:lnTo>
                          <a:pt x="140" y="22"/>
                        </a:lnTo>
                        <a:lnTo>
                          <a:pt x="153" y="19"/>
                        </a:lnTo>
                        <a:lnTo>
                          <a:pt x="166" y="16"/>
                        </a:lnTo>
                        <a:lnTo>
                          <a:pt x="179" y="13"/>
                        </a:lnTo>
                        <a:lnTo>
                          <a:pt x="192" y="12"/>
                        </a:lnTo>
                        <a:lnTo>
                          <a:pt x="207" y="9"/>
                        </a:lnTo>
                        <a:lnTo>
                          <a:pt x="220" y="7"/>
                        </a:lnTo>
                        <a:lnTo>
                          <a:pt x="233" y="6"/>
                        </a:lnTo>
                        <a:lnTo>
                          <a:pt x="246" y="4"/>
                        </a:lnTo>
                        <a:lnTo>
                          <a:pt x="261" y="3"/>
                        </a:lnTo>
                        <a:lnTo>
                          <a:pt x="274" y="3"/>
                        </a:lnTo>
                        <a:lnTo>
                          <a:pt x="287" y="1"/>
                        </a:lnTo>
                        <a:lnTo>
                          <a:pt x="302" y="1"/>
                        </a:lnTo>
                        <a:lnTo>
                          <a:pt x="315" y="0"/>
                        </a:lnTo>
                        <a:lnTo>
                          <a:pt x="328" y="1"/>
                        </a:lnTo>
                        <a:lnTo>
                          <a:pt x="341" y="1"/>
                        </a:lnTo>
                        <a:lnTo>
                          <a:pt x="354" y="1"/>
                        </a:lnTo>
                        <a:lnTo>
                          <a:pt x="367" y="3"/>
                        </a:lnTo>
                        <a:lnTo>
                          <a:pt x="380" y="4"/>
                        </a:lnTo>
                        <a:lnTo>
                          <a:pt x="392" y="6"/>
                        </a:lnTo>
                        <a:lnTo>
                          <a:pt x="405" y="7"/>
                        </a:lnTo>
                        <a:lnTo>
                          <a:pt x="391" y="10"/>
                        </a:lnTo>
                        <a:lnTo>
                          <a:pt x="378" y="12"/>
                        </a:lnTo>
                        <a:lnTo>
                          <a:pt x="366" y="15"/>
                        </a:lnTo>
                        <a:lnTo>
                          <a:pt x="354" y="16"/>
                        </a:lnTo>
                        <a:lnTo>
                          <a:pt x="344" y="18"/>
                        </a:lnTo>
                        <a:lnTo>
                          <a:pt x="335" y="19"/>
                        </a:lnTo>
                        <a:lnTo>
                          <a:pt x="327" y="20"/>
                        </a:lnTo>
                        <a:lnTo>
                          <a:pt x="319" y="22"/>
                        </a:lnTo>
                        <a:lnTo>
                          <a:pt x="313" y="25"/>
                        </a:lnTo>
                        <a:lnTo>
                          <a:pt x="308" y="26"/>
                        </a:lnTo>
                        <a:lnTo>
                          <a:pt x="302" y="29"/>
                        </a:lnTo>
                        <a:lnTo>
                          <a:pt x="297" y="32"/>
                        </a:lnTo>
                        <a:lnTo>
                          <a:pt x="293" y="36"/>
                        </a:lnTo>
                        <a:lnTo>
                          <a:pt x="289" y="41"/>
                        </a:lnTo>
                        <a:lnTo>
                          <a:pt x="286" y="45"/>
                        </a:lnTo>
                        <a:lnTo>
                          <a:pt x="281" y="51"/>
                        </a:lnTo>
                        <a:lnTo>
                          <a:pt x="257" y="51"/>
                        </a:lnTo>
                        <a:lnTo>
                          <a:pt x="233" y="52"/>
                        </a:lnTo>
                        <a:lnTo>
                          <a:pt x="211" y="54"/>
                        </a:lnTo>
                        <a:lnTo>
                          <a:pt x="191" y="55"/>
                        </a:lnTo>
                        <a:lnTo>
                          <a:pt x="171" y="55"/>
                        </a:lnTo>
                        <a:lnTo>
                          <a:pt x="152" y="57"/>
                        </a:lnTo>
                        <a:lnTo>
                          <a:pt x="134" y="58"/>
                        </a:lnTo>
                        <a:lnTo>
                          <a:pt x="118" y="61"/>
                        </a:lnTo>
                        <a:lnTo>
                          <a:pt x="101" y="64"/>
                        </a:lnTo>
                        <a:lnTo>
                          <a:pt x="86" y="66"/>
                        </a:lnTo>
                        <a:lnTo>
                          <a:pt x="73" y="70"/>
                        </a:lnTo>
                        <a:lnTo>
                          <a:pt x="60" y="73"/>
                        </a:lnTo>
                        <a:lnTo>
                          <a:pt x="48" y="77"/>
                        </a:lnTo>
                        <a:lnTo>
                          <a:pt x="37" y="82"/>
                        </a:lnTo>
                        <a:lnTo>
                          <a:pt x="25" y="87"/>
                        </a:lnTo>
                        <a:lnTo>
                          <a:pt x="16" y="93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93" name=""/>
                  <p:cNvSpPr/>
                  <p:nvPr/>
                </p:nvSpPr>
                <p:spPr>
                  <a:xfrm flipH="1">
                    <a:off x="4548240" y="5161320"/>
                    <a:ext cx="1044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98">
                        <a:moveTo>
                          <a:pt x="3" y="57"/>
                        </a:moveTo>
                        <a:lnTo>
                          <a:pt x="19" y="45"/>
                        </a:lnTo>
                        <a:lnTo>
                          <a:pt x="34" y="35"/>
                        </a:lnTo>
                        <a:lnTo>
                          <a:pt x="47" y="28"/>
                        </a:lnTo>
                        <a:lnTo>
                          <a:pt x="60" y="21"/>
                        </a:lnTo>
                        <a:lnTo>
                          <a:pt x="70" y="15"/>
                        </a:lnTo>
                        <a:lnTo>
                          <a:pt x="82" y="11"/>
                        </a:lnTo>
                        <a:lnTo>
                          <a:pt x="92" y="6"/>
                        </a:lnTo>
                        <a:lnTo>
                          <a:pt x="102" y="3"/>
                        </a:lnTo>
                        <a:lnTo>
                          <a:pt x="113" y="2"/>
                        </a:lnTo>
                        <a:lnTo>
                          <a:pt x="121" y="2"/>
                        </a:lnTo>
                        <a:lnTo>
                          <a:pt x="132" y="0"/>
                        </a:lnTo>
                        <a:lnTo>
                          <a:pt x="142" y="2"/>
                        </a:lnTo>
                        <a:lnTo>
                          <a:pt x="152" y="2"/>
                        </a:lnTo>
                        <a:lnTo>
                          <a:pt x="162" y="3"/>
                        </a:lnTo>
                        <a:lnTo>
                          <a:pt x="174" y="3"/>
                        </a:lnTo>
                        <a:lnTo>
                          <a:pt x="185" y="5"/>
                        </a:lnTo>
                        <a:lnTo>
                          <a:pt x="181" y="9"/>
                        </a:lnTo>
                        <a:lnTo>
                          <a:pt x="177" y="12"/>
                        </a:lnTo>
                        <a:lnTo>
                          <a:pt x="172" y="15"/>
                        </a:lnTo>
                        <a:lnTo>
                          <a:pt x="169" y="18"/>
                        </a:lnTo>
                        <a:lnTo>
                          <a:pt x="165" y="21"/>
                        </a:lnTo>
                        <a:lnTo>
                          <a:pt x="164" y="22"/>
                        </a:lnTo>
                        <a:lnTo>
                          <a:pt x="162" y="24"/>
                        </a:lnTo>
                        <a:lnTo>
                          <a:pt x="161" y="25"/>
                        </a:lnTo>
                        <a:lnTo>
                          <a:pt x="146" y="28"/>
                        </a:lnTo>
                        <a:lnTo>
                          <a:pt x="132" y="32"/>
                        </a:lnTo>
                        <a:lnTo>
                          <a:pt x="120" y="35"/>
                        </a:lnTo>
                        <a:lnTo>
                          <a:pt x="108" y="40"/>
                        </a:lnTo>
                        <a:lnTo>
                          <a:pt x="98" y="45"/>
                        </a:lnTo>
                        <a:lnTo>
                          <a:pt x="89" y="48"/>
                        </a:lnTo>
                        <a:lnTo>
                          <a:pt x="82" y="54"/>
                        </a:lnTo>
                        <a:lnTo>
                          <a:pt x="75" y="59"/>
                        </a:lnTo>
                        <a:lnTo>
                          <a:pt x="69" y="63"/>
                        </a:lnTo>
                        <a:lnTo>
                          <a:pt x="63" y="67"/>
                        </a:lnTo>
                        <a:lnTo>
                          <a:pt x="59" y="73"/>
                        </a:lnTo>
                        <a:lnTo>
                          <a:pt x="54" y="78"/>
                        </a:lnTo>
                        <a:lnTo>
                          <a:pt x="49" y="83"/>
                        </a:lnTo>
                        <a:lnTo>
                          <a:pt x="46" y="88"/>
                        </a:lnTo>
                        <a:lnTo>
                          <a:pt x="41" y="92"/>
                        </a:lnTo>
                        <a:lnTo>
                          <a:pt x="37" y="98"/>
                        </a:lnTo>
                        <a:lnTo>
                          <a:pt x="28" y="92"/>
                        </a:lnTo>
                        <a:lnTo>
                          <a:pt x="19" y="89"/>
                        </a:lnTo>
                        <a:lnTo>
                          <a:pt x="12" y="86"/>
                        </a:lnTo>
                        <a:lnTo>
                          <a:pt x="6" y="83"/>
                        </a:lnTo>
                        <a:lnTo>
                          <a:pt x="2" y="80"/>
                        </a:lnTo>
                        <a:lnTo>
                          <a:pt x="0" y="75"/>
                        </a:lnTo>
                        <a:lnTo>
                          <a:pt x="0" y="67"/>
                        </a:lnTo>
                        <a:lnTo>
                          <a:pt x="3" y="5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94" name=""/>
                  <p:cNvSpPr/>
                  <p:nvPr/>
                </p:nvSpPr>
                <p:spPr>
                  <a:xfrm flipH="1">
                    <a:off x="4339800" y="5095800"/>
                    <a:ext cx="122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7" h="107">
                        <a:moveTo>
                          <a:pt x="0" y="0"/>
                        </a:moveTo>
                        <a:lnTo>
                          <a:pt x="16" y="1"/>
                        </a:lnTo>
                        <a:lnTo>
                          <a:pt x="32" y="4"/>
                        </a:lnTo>
                        <a:lnTo>
                          <a:pt x="47" y="8"/>
                        </a:lnTo>
                        <a:lnTo>
                          <a:pt x="61" y="11"/>
                        </a:lnTo>
                        <a:lnTo>
                          <a:pt x="76" y="16"/>
                        </a:lnTo>
                        <a:lnTo>
                          <a:pt x="90" y="20"/>
                        </a:lnTo>
                        <a:lnTo>
                          <a:pt x="104" y="26"/>
                        </a:lnTo>
                        <a:lnTo>
                          <a:pt x="117" y="32"/>
                        </a:lnTo>
                        <a:lnTo>
                          <a:pt x="130" y="39"/>
                        </a:lnTo>
                        <a:lnTo>
                          <a:pt x="143" y="46"/>
                        </a:lnTo>
                        <a:lnTo>
                          <a:pt x="156" y="53"/>
                        </a:lnTo>
                        <a:lnTo>
                          <a:pt x="168" y="62"/>
                        </a:lnTo>
                        <a:lnTo>
                          <a:pt x="181" y="72"/>
                        </a:lnTo>
                        <a:lnTo>
                          <a:pt x="194" y="84"/>
                        </a:lnTo>
                        <a:lnTo>
                          <a:pt x="206" y="96"/>
                        </a:lnTo>
                        <a:lnTo>
                          <a:pt x="217" y="107"/>
                        </a:lnTo>
                        <a:lnTo>
                          <a:pt x="210" y="102"/>
                        </a:lnTo>
                        <a:lnTo>
                          <a:pt x="201" y="94"/>
                        </a:lnTo>
                        <a:lnTo>
                          <a:pt x="191" y="88"/>
                        </a:lnTo>
                        <a:lnTo>
                          <a:pt x="181" y="81"/>
                        </a:lnTo>
                        <a:lnTo>
                          <a:pt x="171" y="75"/>
                        </a:lnTo>
                        <a:lnTo>
                          <a:pt x="160" y="70"/>
                        </a:lnTo>
                        <a:lnTo>
                          <a:pt x="150" y="65"/>
                        </a:lnTo>
                        <a:lnTo>
                          <a:pt x="139" y="59"/>
                        </a:lnTo>
                        <a:lnTo>
                          <a:pt x="128" y="55"/>
                        </a:lnTo>
                        <a:lnTo>
                          <a:pt x="115" y="51"/>
                        </a:lnTo>
                        <a:lnTo>
                          <a:pt x="105" y="46"/>
                        </a:lnTo>
                        <a:lnTo>
                          <a:pt x="92" y="43"/>
                        </a:lnTo>
                        <a:lnTo>
                          <a:pt x="80" y="40"/>
                        </a:lnTo>
                        <a:lnTo>
                          <a:pt x="69" y="37"/>
                        </a:lnTo>
                        <a:lnTo>
                          <a:pt x="56" y="35"/>
                        </a:lnTo>
                        <a:lnTo>
                          <a:pt x="44" y="32"/>
                        </a:lnTo>
                        <a:lnTo>
                          <a:pt x="35" y="27"/>
                        </a:lnTo>
                        <a:lnTo>
                          <a:pt x="28" y="23"/>
                        </a:lnTo>
                        <a:lnTo>
                          <a:pt x="21" y="17"/>
                        </a:lnTo>
                        <a:lnTo>
                          <a:pt x="13" y="11"/>
                        </a:lnTo>
                        <a:lnTo>
                          <a:pt x="9" y="7"/>
                        </a:lnTo>
                        <a:lnTo>
                          <a:pt x="5" y="3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95" name=""/>
                  <p:cNvSpPr/>
                  <p:nvPr/>
                </p:nvSpPr>
                <p:spPr>
                  <a:xfrm flipH="1">
                    <a:off x="4308120" y="5239080"/>
                    <a:ext cx="180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81">
                        <a:moveTo>
                          <a:pt x="27" y="0"/>
                        </a:moveTo>
                        <a:lnTo>
                          <a:pt x="30" y="11"/>
                        </a:lnTo>
                        <a:lnTo>
                          <a:pt x="33" y="21"/>
                        </a:lnTo>
                        <a:lnTo>
                          <a:pt x="35" y="31"/>
                        </a:lnTo>
                        <a:lnTo>
                          <a:pt x="36" y="41"/>
                        </a:lnTo>
                        <a:lnTo>
                          <a:pt x="36" y="51"/>
                        </a:lnTo>
                        <a:lnTo>
                          <a:pt x="35" y="60"/>
                        </a:lnTo>
                        <a:lnTo>
                          <a:pt x="35" y="69"/>
                        </a:lnTo>
                        <a:lnTo>
                          <a:pt x="32" y="78"/>
                        </a:lnTo>
                        <a:lnTo>
                          <a:pt x="27" y="78"/>
                        </a:lnTo>
                        <a:lnTo>
                          <a:pt x="23" y="78"/>
                        </a:lnTo>
                        <a:lnTo>
                          <a:pt x="17" y="79"/>
                        </a:lnTo>
                        <a:lnTo>
                          <a:pt x="11" y="79"/>
                        </a:lnTo>
                        <a:lnTo>
                          <a:pt x="7" y="79"/>
                        </a:lnTo>
                        <a:lnTo>
                          <a:pt x="4" y="79"/>
                        </a:lnTo>
                        <a:lnTo>
                          <a:pt x="1" y="81"/>
                        </a:lnTo>
                        <a:lnTo>
                          <a:pt x="0" y="81"/>
                        </a:lnTo>
                        <a:lnTo>
                          <a:pt x="5" y="70"/>
                        </a:lnTo>
                        <a:lnTo>
                          <a:pt x="11" y="62"/>
                        </a:lnTo>
                        <a:lnTo>
                          <a:pt x="17" y="53"/>
                        </a:lnTo>
                        <a:lnTo>
                          <a:pt x="21" y="43"/>
                        </a:lnTo>
                        <a:lnTo>
                          <a:pt x="24" y="33"/>
                        </a:lnTo>
                        <a:lnTo>
                          <a:pt x="27" y="22"/>
                        </a:lnTo>
                        <a:lnTo>
                          <a:pt x="27" y="12"/>
                        </a:lnTo>
                        <a:lnTo>
                          <a:pt x="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96" name=""/>
                  <p:cNvSpPr/>
                  <p:nvPr/>
                </p:nvSpPr>
                <p:spPr>
                  <a:xfrm flipH="1">
                    <a:off x="4417560" y="5162760"/>
                    <a:ext cx="104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394">
                        <a:moveTo>
                          <a:pt x="55" y="388"/>
                        </a:moveTo>
                        <a:lnTo>
                          <a:pt x="57" y="375"/>
                        </a:lnTo>
                        <a:lnTo>
                          <a:pt x="58" y="364"/>
                        </a:lnTo>
                        <a:lnTo>
                          <a:pt x="61" y="351"/>
                        </a:lnTo>
                        <a:lnTo>
                          <a:pt x="64" y="337"/>
                        </a:lnTo>
                        <a:lnTo>
                          <a:pt x="67" y="326"/>
                        </a:lnTo>
                        <a:lnTo>
                          <a:pt x="70" y="314"/>
                        </a:lnTo>
                        <a:lnTo>
                          <a:pt x="73" y="301"/>
                        </a:lnTo>
                        <a:lnTo>
                          <a:pt x="76" y="289"/>
                        </a:lnTo>
                        <a:lnTo>
                          <a:pt x="78" y="278"/>
                        </a:lnTo>
                        <a:lnTo>
                          <a:pt x="81" y="266"/>
                        </a:lnTo>
                        <a:lnTo>
                          <a:pt x="86" y="254"/>
                        </a:lnTo>
                        <a:lnTo>
                          <a:pt x="89" y="241"/>
                        </a:lnTo>
                        <a:lnTo>
                          <a:pt x="93" y="231"/>
                        </a:lnTo>
                        <a:lnTo>
                          <a:pt x="96" y="219"/>
                        </a:lnTo>
                        <a:lnTo>
                          <a:pt x="100" y="206"/>
                        </a:lnTo>
                        <a:lnTo>
                          <a:pt x="105" y="196"/>
                        </a:lnTo>
                        <a:lnTo>
                          <a:pt x="109" y="183"/>
                        </a:lnTo>
                        <a:lnTo>
                          <a:pt x="113" y="173"/>
                        </a:lnTo>
                        <a:lnTo>
                          <a:pt x="118" y="160"/>
                        </a:lnTo>
                        <a:lnTo>
                          <a:pt x="122" y="148"/>
                        </a:lnTo>
                        <a:lnTo>
                          <a:pt x="127" y="136"/>
                        </a:lnTo>
                        <a:lnTo>
                          <a:pt x="131" y="125"/>
                        </a:lnTo>
                        <a:lnTo>
                          <a:pt x="137" y="113"/>
                        </a:lnTo>
                        <a:lnTo>
                          <a:pt x="141" y="102"/>
                        </a:lnTo>
                        <a:lnTo>
                          <a:pt x="147" y="88"/>
                        </a:lnTo>
                        <a:lnTo>
                          <a:pt x="151" y="77"/>
                        </a:lnTo>
                        <a:lnTo>
                          <a:pt x="157" y="64"/>
                        </a:lnTo>
                        <a:lnTo>
                          <a:pt x="161" y="52"/>
                        </a:lnTo>
                        <a:lnTo>
                          <a:pt x="167" y="39"/>
                        </a:lnTo>
                        <a:lnTo>
                          <a:pt x="173" y="26"/>
                        </a:lnTo>
                        <a:lnTo>
                          <a:pt x="179" y="13"/>
                        </a:lnTo>
                        <a:lnTo>
                          <a:pt x="185" y="0"/>
                        </a:lnTo>
                        <a:lnTo>
                          <a:pt x="178" y="11"/>
                        </a:lnTo>
                        <a:lnTo>
                          <a:pt x="169" y="23"/>
                        </a:lnTo>
                        <a:lnTo>
                          <a:pt x="161" y="35"/>
                        </a:lnTo>
                        <a:lnTo>
                          <a:pt x="154" y="46"/>
                        </a:lnTo>
                        <a:lnTo>
                          <a:pt x="147" y="58"/>
                        </a:lnTo>
                        <a:lnTo>
                          <a:pt x="138" y="71"/>
                        </a:lnTo>
                        <a:lnTo>
                          <a:pt x="131" y="84"/>
                        </a:lnTo>
                        <a:lnTo>
                          <a:pt x="124" y="96"/>
                        </a:lnTo>
                        <a:lnTo>
                          <a:pt x="116" y="109"/>
                        </a:lnTo>
                        <a:lnTo>
                          <a:pt x="109" y="122"/>
                        </a:lnTo>
                        <a:lnTo>
                          <a:pt x="103" y="135"/>
                        </a:lnTo>
                        <a:lnTo>
                          <a:pt x="96" y="148"/>
                        </a:lnTo>
                        <a:lnTo>
                          <a:pt x="89" y="161"/>
                        </a:lnTo>
                        <a:lnTo>
                          <a:pt x="83" y="174"/>
                        </a:lnTo>
                        <a:lnTo>
                          <a:pt x="77" y="187"/>
                        </a:lnTo>
                        <a:lnTo>
                          <a:pt x="70" y="202"/>
                        </a:lnTo>
                        <a:lnTo>
                          <a:pt x="64" y="214"/>
                        </a:lnTo>
                        <a:lnTo>
                          <a:pt x="58" y="228"/>
                        </a:lnTo>
                        <a:lnTo>
                          <a:pt x="54" y="241"/>
                        </a:lnTo>
                        <a:lnTo>
                          <a:pt x="48" y="254"/>
                        </a:lnTo>
                        <a:lnTo>
                          <a:pt x="42" y="268"/>
                        </a:lnTo>
                        <a:lnTo>
                          <a:pt x="38" y="279"/>
                        </a:lnTo>
                        <a:lnTo>
                          <a:pt x="32" y="292"/>
                        </a:lnTo>
                        <a:lnTo>
                          <a:pt x="27" y="304"/>
                        </a:lnTo>
                        <a:lnTo>
                          <a:pt x="23" y="317"/>
                        </a:lnTo>
                        <a:lnTo>
                          <a:pt x="19" y="329"/>
                        </a:lnTo>
                        <a:lnTo>
                          <a:pt x="16" y="340"/>
                        </a:lnTo>
                        <a:lnTo>
                          <a:pt x="11" y="352"/>
                        </a:lnTo>
                        <a:lnTo>
                          <a:pt x="8" y="364"/>
                        </a:lnTo>
                        <a:lnTo>
                          <a:pt x="6" y="374"/>
                        </a:lnTo>
                        <a:lnTo>
                          <a:pt x="3" y="384"/>
                        </a:lnTo>
                        <a:lnTo>
                          <a:pt x="0" y="394"/>
                        </a:lnTo>
                        <a:lnTo>
                          <a:pt x="7" y="394"/>
                        </a:lnTo>
                        <a:lnTo>
                          <a:pt x="14" y="393"/>
                        </a:lnTo>
                        <a:lnTo>
                          <a:pt x="23" y="393"/>
                        </a:lnTo>
                        <a:lnTo>
                          <a:pt x="33" y="391"/>
                        </a:lnTo>
                        <a:lnTo>
                          <a:pt x="41" y="390"/>
                        </a:lnTo>
                        <a:lnTo>
                          <a:pt x="48" y="390"/>
                        </a:lnTo>
                        <a:lnTo>
                          <a:pt x="54" y="388"/>
                        </a:lnTo>
                        <a:lnTo>
                          <a:pt x="55" y="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97" name=""/>
                  <p:cNvSpPr/>
                  <p:nvPr/>
                </p:nvSpPr>
                <p:spPr>
                  <a:xfrm flipH="1">
                    <a:off x="4409640" y="5161680"/>
                    <a:ext cx="32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298">
                        <a:moveTo>
                          <a:pt x="61" y="196"/>
                        </a:moveTo>
                        <a:lnTo>
                          <a:pt x="55" y="187"/>
                        </a:lnTo>
                        <a:lnTo>
                          <a:pt x="51" y="178"/>
                        </a:lnTo>
                        <a:lnTo>
                          <a:pt x="45" y="168"/>
                        </a:lnTo>
                        <a:lnTo>
                          <a:pt x="40" y="159"/>
                        </a:lnTo>
                        <a:lnTo>
                          <a:pt x="37" y="149"/>
                        </a:lnTo>
                        <a:lnTo>
                          <a:pt x="33" y="139"/>
                        </a:lnTo>
                        <a:lnTo>
                          <a:pt x="30" y="129"/>
                        </a:lnTo>
                        <a:lnTo>
                          <a:pt x="27" y="117"/>
                        </a:lnTo>
                        <a:lnTo>
                          <a:pt x="24" y="105"/>
                        </a:lnTo>
                        <a:lnTo>
                          <a:pt x="21" y="92"/>
                        </a:lnTo>
                        <a:lnTo>
                          <a:pt x="20" y="79"/>
                        </a:lnTo>
                        <a:lnTo>
                          <a:pt x="17" y="66"/>
                        </a:lnTo>
                        <a:lnTo>
                          <a:pt x="16" y="50"/>
                        </a:lnTo>
                        <a:lnTo>
                          <a:pt x="14" y="35"/>
                        </a:lnTo>
                        <a:lnTo>
                          <a:pt x="13" y="18"/>
                        </a:lnTo>
                        <a:lnTo>
                          <a:pt x="11" y="0"/>
                        </a:lnTo>
                        <a:lnTo>
                          <a:pt x="8" y="19"/>
                        </a:lnTo>
                        <a:lnTo>
                          <a:pt x="5" y="37"/>
                        </a:lnTo>
                        <a:lnTo>
                          <a:pt x="4" y="56"/>
                        </a:lnTo>
                        <a:lnTo>
                          <a:pt x="1" y="75"/>
                        </a:lnTo>
                        <a:lnTo>
                          <a:pt x="1" y="94"/>
                        </a:lnTo>
                        <a:lnTo>
                          <a:pt x="0" y="113"/>
                        </a:lnTo>
                        <a:lnTo>
                          <a:pt x="0" y="132"/>
                        </a:lnTo>
                        <a:lnTo>
                          <a:pt x="1" y="150"/>
                        </a:lnTo>
                        <a:lnTo>
                          <a:pt x="2" y="169"/>
                        </a:lnTo>
                        <a:lnTo>
                          <a:pt x="7" y="188"/>
                        </a:lnTo>
                        <a:lnTo>
                          <a:pt x="10" y="207"/>
                        </a:lnTo>
                        <a:lnTo>
                          <a:pt x="16" y="226"/>
                        </a:lnTo>
                        <a:lnTo>
                          <a:pt x="23" y="245"/>
                        </a:lnTo>
                        <a:lnTo>
                          <a:pt x="30" y="263"/>
                        </a:lnTo>
                        <a:lnTo>
                          <a:pt x="40" y="280"/>
                        </a:lnTo>
                        <a:lnTo>
                          <a:pt x="52" y="298"/>
                        </a:lnTo>
                        <a:lnTo>
                          <a:pt x="52" y="290"/>
                        </a:lnTo>
                        <a:lnTo>
                          <a:pt x="52" y="284"/>
                        </a:lnTo>
                        <a:lnTo>
                          <a:pt x="52" y="277"/>
                        </a:lnTo>
                        <a:lnTo>
                          <a:pt x="53" y="268"/>
                        </a:lnTo>
                        <a:lnTo>
                          <a:pt x="53" y="260"/>
                        </a:lnTo>
                        <a:lnTo>
                          <a:pt x="55" y="252"/>
                        </a:lnTo>
                        <a:lnTo>
                          <a:pt x="56" y="244"/>
                        </a:lnTo>
                        <a:lnTo>
                          <a:pt x="56" y="235"/>
                        </a:lnTo>
                        <a:lnTo>
                          <a:pt x="56" y="228"/>
                        </a:lnTo>
                        <a:lnTo>
                          <a:pt x="58" y="220"/>
                        </a:lnTo>
                        <a:lnTo>
                          <a:pt x="58" y="213"/>
                        </a:lnTo>
                        <a:lnTo>
                          <a:pt x="59" y="207"/>
                        </a:lnTo>
                        <a:lnTo>
                          <a:pt x="59" y="203"/>
                        </a:lnTo>
                        <a:lnTo>
                          <a:pt x="59" y="199"/>
                        </a:lnTo>
                        <a:lnTo>
                          <a:pt x="61" y="197"/>
                        </a:lnTo>
                        <a:lnTo>
                          <a:pt x="61" y="19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320" bIns="-31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98" name=""/>
                  <p:cNvSpPr/>
                  <p:nvPr/>
                </p:nvSpPr>
                <p:spPr>
                  <a:xfrm flipH="1">
                    <a:off x="4416480" y="5167080"/>
                    <a:ext cx="18360" cy="5760"/>
                  </a:xfrm>
                  <a:custGeom>
                    <a:avLst/>
                    <a:gdLst/>
                    <a:ahLst/>
                    <a:rect l="l" t="t" r="r" b="b"/>
                    <a:pathLst>
                      <a:path w="319" h="112">
                        <a:moveTo>
                          <a:pt x="0" y="79"/>
                        </a:moveTo>
                        <a:lnTo>
                          <a:pt x="13" y="73"/>
                        </a:lnTo>
                        <a:lnTo>
                          <a:pt x="26" y="67"/>
                        </a:lnTo>
                        <a:lnTo>
                          <a:pt x="39" y="60"/>
                        </a:lnTo>
                        <a:lnTo>
                          <a:pt x="52" y="54"/>
                        </a:lnTo>
                        <a:lnTo>
                          <a:pt x="65" y="47"/>
                        </a:lnTo>
                        <a:lnTo>
                          <a:pt x="78" y="41"/>
                        </a:lnTo>
                        <a:lnTo>
                          <a:pt x="93" y="35"/>
                        </a:lnTo>
                        <a:lnTo>
                          <a:pt x="108" y="29"/>
                        </a:lnTo>
                        <a:lnTo>
                          <a:pt x="125" y="23"/>
                        </a:lnTo>
                        <a:lnTo>
                          <a:pt x="143" y="17"/>
                        </a:lnTo>
                        <a:lnTo>
                          <a:pt x="163" y="13"/>
                        </a:lnTo>
                        <a:lnTo>
                          <a:pt x="185" y="9"/>
                        </a:lnTo>
                        <a:lnTo>
                          <a:pt x="210" y="6"/>
                        </a:lnTo>
                        <a:lnTo>
                          <a:pt x="237" y="3"/>
                        </a:lnTo>
                        <a:lnTo>
                          <a:pt x="268" y="1"/>
                        </a:lnTo>
                        <a:lnTo>
                          <a:pt x="301" y="0"/>
                        </a:lnTo>
                        <a:lnTo>
                          <a:pt x="303" y="7"/>
                        </a:lnTo>
                        <a:lnTo>
                          <a:pt x="306" y="16"/>
                        </a:lnTo>
                        <a:lnTo>
                          <a:pt x="309" y="23"/>
                        </a:lnTo>
                        <a:lnTo>
                          <a:pt x="312" y="32"/>
                        </a:lnTo>
                        <a:lnTo>
                          <a:pt x="315" y="38"/>
                        </a:lnTo>
                        <a:lnTo>
                          <a:pt x="317" y="44"/>
                        </a:lnTo>
                        <a:lnTo>
                          <a:pt x="319" y="48"/>
                        </a:lnTo>
                        <a:lnTo>
                          <a:pt x="319" y="49"/>
                        </a:lnTo>
                        <a:lnTo>
                          <a:pt x="307" y="48"/>
                        </a:lnTo>
                        <a:lnTo>
                          <a:pt x="291" y="47"/>
                        </a:lnTo>
                        <a:lnTo>
                          <a:pt x="275" y="47"/>
                        </a:lnTo>
                        <a:lnTo>
                          <a:pt x="256" y="48"/>
                        </a:lnTo>
                        <a:lnTo>
                          <a:pt x="236" y="49"/>
                        </a:lnTo>
                        <a:lnTo>
                          <a:pt x="215" y="52"/>
                        </a:lnTo>
                        <a:lnTo>
                          <a:pt x="194" y="55"/>
                        </a:lnTo>
                        <a:lnTo>
                          <a:pt x="172" y="60"/>
                        </a:lnTo>
                        <a:lnTo>
                          <a:pt x="150" y="64"/>
                        </a:lnTo>
                        <a:lnTo>
                          <a:pt x="128" y="68"/>
                        </a:lnTo>
                        <a:lnTo>
                          <a:pt x="106" y="74"/>
                        </a:lnTo>
                        <a:lnTo>
                          <a:pt x="86" y="82"/>
                        </a:lnTo>
                        <a:lnTo>
                          <a:pt x="67" y="87"/>
                        </a:lnTo>
                        <a:lnTo>
                          <a:pt x="48" y="95"/>
                        </a:lnTo>
                        <a:lnTo>
                          <a:pt x="32" y="103"/>
                        </a:lnTo>
                        <a:lnTo>
                          <a:pt x="17" y="112"/>
                        </a:lnTo>
                        <a:lnTo>
                          <a:pt x="14" y="108"/>
                        </a:lnTo>
                        <a:lnTo>
                          <a:pt x="11" y="103"/>
                        </a:lnTo>
                        <a:lnTo>
                          <a:pt x="9" y="98"/>
                        </a:lnTo>
                        <a:lnTo>
                          <a:pt x="6" y="92"/>
                        </a:lnTo>
                        <a:lnTo>
                          <a:pt x="3" y="87"/>
                        </a:lnTo>
                        <a:lnTo>
                          <a:pt x="1" y="83"/>
                        </a:lnTo>
                        <a:lnTo>
                          <a:pt x="0" y="80"/>
                        </a:lnTo>
                        <a:lnTo>
                          <a:pt x="0" y="7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040" bIns="-41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99" name=""/>
                  <p:cNvSpPr/>
                  <p:nvPr/>
                </p:nvSpPr>
                <p:spPr>
                  <a:xfrm flipH="1">
                    <a:off x="4407120" y="5165640"/>
                    <a:ext cx="1116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198" h="284">
                        <a:moveTo>
                          <a:pt x="198" y="0"/>
                        </a:moveTo>
                        <a:lnTo>
                          <a:pt x="189" y="5"/>
                        </a:lnTo>
                        <a:lnTo>
                          <a:pt x="179" y="10"/>
                        </a:lnTo>
                        <a:lnTo>
                          <a:pt x="167" y="16"/>
                        </a:lnTo>
                        <a:lnTo>
                          <a:pt x="156" y="24"/>
                        </a:lnTo>
                        <a:lnTo>
                          <a:pt x="141" y="32"/>
                        </a:lnTo>
                        <a:lnTo>
                          <a:pt x="128" y="44"/>
                        </a:lnTo>
                        <a:lnTo>
                          <a:pt x="115" y="56"/>
                        </a:lnTo>
                        <a:lnTo>
                          <a:pt x="103" y="72"/>
                        </a:lnTo>
                        <a:lnTo>
                          <a:pt x="93" y="88"/>
                        </a:lnTo>
                        <a:lnTo>
                          <a:pt x="84" y="108"/>
                        </a:lnTo>
                        <a:lnTo>
                          <a:pt x="77" y="130"/>
                        </a:lnTo>
                        <a:lnTo>
                          <a:pt x="74" y="153"/>
                        </a:lnTo>
                        <a:lnTo>
                          <a:pt x="73" y="181"/>
                        </a:lnTo>
                        <a:lnTo>
                          <a:pt x="77" y="211"/>
                        </a:lnTo>
                        <a:lnTo>
                          <a:pt x="84" y="246"/>
                        </a:lnTo>
                        <a:lnTo>
                          <a:pt x="97" y="284"/>
                        </a:lnTo>
                        <a:lnTo>
                          <a:pt x="92" y="280"/>
                        </a:lnTo>
                        <a:lnTo>
                          <a:pt x="86" y="276"/>
                        </a:lnTo>
                        <a:lnTo>
                          <a:pt x="77" y="270"/>
                        </a:lnTo>
                        <a:lnTo>
                          <a:pt x="70" y="262"/>
                        </a:lnTo>
                        <a:lnTo>
                          <a:pt x="62" y="257"/>
                        </a:lnTo>
                        <a:lnTo>
                          <a:pt x="54" y="249"/>
                        </a:lnTo>
                        <a:lnTo>
                          <a:pt x="46" y="242"/>
                        </a:lnTo>
                        <a:lnTo>
                          <a:pt x="38" y="236"/>
                        </a:lnTo>
                        <a:lnTo>
                          <a:pt x="30" y="229"/>
                        </a:lnTo>
                        <a:lnTo>
                          <a:pt x="23" y="223"/>
                        </a:lnTo>
                        <a:lnTo>
                          <a:pt x="17" y="217"/>
                        </a:lnTo>
                        <a:lnTo>
                          <a:pt x="11" y="211"/>
                        </a:lnTo>
                        <a:lnTo>
                          <a:pt x="6" y="209"/>
                        </a:lnTo>
                        <a:lnTo>
                          <a:pt x="3" y="204"/>
                        </a:lnTo>
                        <a:lnTo>
                          <a:pt x="0" y="203"/>
                        </a:lnTo>
                        <a:lnTo>
                          <a:pt x="0" y="203"/>
                        </a:lnTo>
                        <a:lnTo>
                          <a:pt x="0" y="190"/>
                        </a:lnTo>
                        <a:lnTo>
                          <a:pt x="1" y="177"/>
                        </a:lnTo>
                        <a:lnTo>
                          <a:pt x="3" y="163"/>
                        </a:lnTo>
                        <a:lnTo>
                          <a:pt x="6" y="149"/>
                        </a:lnTo>
                        <a:lnTo>
                          <a:pt x="10" y="133"/>
                        </a:lnTo>
                        <a:lnTo>
                          <a:pt x="16" y="118"/>
                        </a:lnTo>
                        <a:lnTo>
                          <a:pt x="23" y="102"/>
                        </a:lnTo>
                        <a:lnTo>
                          <a:pt x="33" y="88"/>
                        </a:lnTo>
                        <a:lnTo>
                          <a:pt x="43" y="73"/>
                        </a:lnTo>
                        <a:lnTo>
                          <a:pt x="58" y="59"/>
                        </a:lnTo>
                        <a:lnTo>
                          <a:pt x="74" y="45"/>
                        </a:lnTo>
                        <a:lnTo>
                          <a:pt x="93" y="34"/>
                        </a:lnTo>
                        <a:lnTo>
                          <a:pt x="115" y="22"/>
                        </a:lnTo>
                        <a:lnTo>
                          <a:pt x="138" y="13"/>
                        </a:lnTo>
                        <a:lnTo>
                          <a:pt x="167" y="6"/>
                        </a:lnTo>
                        <a:lnTo>
                          <a:pt x="1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0" name=""/>
                  <p:cNvSpPr/>
                  <p:nvPr/>
                </p:nvSpPr>
                <p:spPr>
                  <a:xfrm flipH="1">
                    <a:off x="4383720" y="5185800"/>
                    <a:ext cx="3096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544" h="80">
                        <a:moveTo>
                          <a:pt x="0" y="60"/>
                        </a:moveTo>
                        <a:lnTo>
                          <a:pt x="13" y="57"/>
                        </a:lnTo>
                        <a:lnTo>
                          <a:pt x="26" y="55"/>
                        </a:lnTo>
                        <a:lnTo>
                          <a:pt x="41" y="54"/>
                        </a:lnTo>
                        <a:lnTo>
                          <a:pt x="56" y="51"/>
                        </a:lnTo>
                        <a:lnTo>
                          <a:pt x="70" y="50"/>
                        </a:lnTo>
                        <a:lnTo>
                          <a:pt x="85" y="48"/>
                        </a:lnTo>
                        <a:lnTo>
                          <a:pt x="101" y="47"/>
                        </a:lnTo>
                        <a:lnTo>
                          <a:pt x="117" y="45"/>
                        </a:lnTo>
                        <a:lnTo>
                          <a:pt x="133" y="44"/>
                        </a:lnTo>
                        <a:lnTo>
                          <a:pt x="150" y="42"/>
                        </a:lnTo>
                        <a:lnTo>
                          <a:pt x="168" y="42"/>
                        </a:lnTo>
                        <a:lnTo>
                          <a:pt x="184" y="41"/>
                        </a:lnTo>
                        <a:lnTo>
                          <a:pt x="201" y="41"/>
                        </a:lnTo>
                        <a:lnTo>
                          <a:pt x="220" y="39"/>
                        </a:lnTo>
                        <a:lnTo>
                          <a:pt x="238" y="39"/>
                        </a:lnTo>
                        <a:lnTo>
                          <a:pt x="255" y="39"/>
                        </a:lnTo>
                        <a:lnTo>
                          <a:pt x="274" y="39"/>
                        </a:lnTo>
                        <a:lnTo>
                          <a:pt x="292" y="41"/>
                        </a:lnTo>
                        <a:lnTo>
                          <a:pt x="311" y="41"/>
                        </a:lnTo>
                        <a:lnTo>
                          <a:pt x="330" y="42"/>
                        </a:lnTo>
                        <a:lnTo>
                          <a:pt x="347" y="44"/>
                        </a:lnTo>
                        <a:lnTo>
                          <a:pt x="366" y="45"/>
                        </a:lnTo>
                        <a:lnTo>
                          <a:pt x="383" y="47"/>
                        </a:lnTo>
                        <a:lnTo>
                          <a:pt x="402" y="50"/>
                        </a:lnTo>
                        <a:lnTo>
                          <a:pt x="420" y="53"/>
                        </a:lnTo>
                        <a:lnTo>
                          <a:pt x="439" y="55"/>
                        </a:lnTo>
                        <a:lnTo>
                          <a:pt x="456" y="58"/>
                        </a:lnTo>
                        <a:lnTo>
                          <a:pt x="475" y="63"/>
                        </a:lnTo>
                        <a:lnTo>
                          <a:pt x="493" y="66"/>
                        </a:lnTo>
                        <a:lnTo>
                          <a:pt x="509" y="70"/>
                        </a:lnTo>
                        <a:lnTo>
                          <a:pt x="526" y="76"/>
                        </a:lnTo>
                        <a:lnTo>
                          <a:pt x="544" y="80"/>
                        </a:lnTo>
                        <a:lnTo>
                          <a:pt x="538" y="73"/>
                        </a:lnTo>
                        <a:lnTo>
                          <a:pt x="534" y="66"/>
                        </a:lnTo>
                        <a:lnTo>
                          <a:pt x="529" y="60"/>
                        </a:lnTo>
                        <a:lnTo>
                          <a:pt x="526" y="54"/>
                        </a:lnTo>
                        <a:lnTo>
                          <a:pt x="525" y="50"/>
                        </a:lnTo>
                        <a:lnTo>
                          <a:pt x="523" y="47"/>
                        </a:lnTo>
                        <a:lnTo>
                          <a:pt x="522" y="44"/>
                        </a:lnTo>
                        <a:lnTo>
                          <a:pt x="522" y="44"/>
                        </a:lnTo>
                        <a:lnTo>
                          <a:pt x="499" y="36"/>
                        </a:lnTo>
                        <a:lnTo>
                          <a:pt x="477" y="31"/>
                        </a:lnTo>
                        <a:lnTo>
                          <a:pt x="453" y="25"/>
                        </a:lnTo>
                        <a:lnTo>
                          <a:pt x="432" y="20"/>
                        </a:lnTo>
                        <a:lnTo>
                          <a:pt x="410" y="16"/>
                        </a:lnTo>
                        <a:lnTo>
                          <a:pt x="388" y="12"/>
                        </a:lnTo>
                        <a:lnTo>
                          <a:pt x="367" y="9"/>
                        </a:lnTo>
                        <a:lnTo>
                          <a:pt x="346" y="6"/>
                        </a:lnTo>
                        <a:lnTo>
                          <a:pt x="325" y="4"/>
                        </a:lnTo>
                        <a:lnTo>
                          <a:pt x="305" y="3"/>
                        </a:lnTo>
                        <a:lnTo>
                          <a:pt x="284" y="2"/>
                        </a:lnTo>
                        <a:lnTo>
                          <a:pt x="265" y="2"/>
                        </a:lnTo>
                        <a:lnTo>
                          <a:pt x="246" y="0"/>
                        </a:lnTo>
                        <a:lnTo>
                          <a:pt x="228" y="0"/>
                        </a:lnTo>
                        <a:lnTo>
                          <a:pt x="209" y="2"/>
                        </a:lnTo>
                        <a:lnTo>
                          <a:pt x="191" y="2"/>
                        </a:lnTo>
                        <a:lnTo>
                          <a:pt x="175" y="3"/>
                        </a:lnTo>
                        <a:lnTo>
                          <a:pt x="158" y="3"/>
                        </a:lnTo>
                        <a:lnTo>
                          <a:pt x="142" y="4"/>
                        </a:lnTo>
                        <a:lnTo>
                          <a:pt x="127" y="6"/>
                        </a:lnTo>
                        <a:lnTo>
                          <a:pt x="112" y="9"/>
                        </a:lnTo>
                        <a:lnTo>
                          <a:pt x="98" y="10"/>
                        </a:lnTo>
                        <a:lnTo>
                          <a:pt x="85" y="12"/>
                        </a:lnTo>
                        <a:lnTo>
                          <a:pt x="73" y="15"/>
                        </a:lnTo>
                        <a:lnTo>
                          <a:pt x="60" y="16"/>
                        </a:lnTo>
                        <a:lnTo>
                          <a:pt x="50" y="19"/>
                        </a:lnTo>
                        <a:lnTo>
                          <a:pt x="40" y="20"/>
                        </a:lnTo>
                        <a:lnTo>
                          <a:pt x="29" y="23"/>
                        </a:lnTo>
                        <a:lnTo>
                          <a:pt x="21" y="26"/>
                        </a:lnTo>
                        <a:lnTo>
                          <a:pt x="13" y="28"/>
                        </a:lnTo>
                        <a:lnTo>
                          <a:pt x="6" y="31"/>
                        </a:lnTo>
                        <a:lnTo>
                          <a:pt x="0" y="32"/>
                        </a:lnTo>
                        <a:lnTo>
                          <a:pt x="0" y="6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1" name=""/>
                  <p:cNvSpPr/>
                  <p:nvPr/>
                </p:nvSpPr>
                <p:spPr>
                  <a:xfrm flipH="1">
                    <a:off x="4410000" y="5227200"/>
                    <a:ext cx="1800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315" h="265">
                        <a:moveTo>
                          <a:pt x="248" y="0"/>
                        </a:moveTo>
                        <a:lnTo>
                          <a:pt x="238" y="3"/>
                        </a:lnTo>
                        <a:lnTo>
                          <a:pt x="225" y="8"/>
                        </a:lnTo>
                        <a:lnTo>
                          <a:pt x="212" y="13"/>
                        </a:lnTo>
                        <a:lnTo>
                          <a:pt x="197" y="21"/>
                        </a:lnTo>
                        <a:lnTo>
                          <a:pt x="181" y="29"/>
                        </a:lnTo>
                        <a:lnTo>
                          <a:pt x="164" y="38"/>
                        </a:lnTo>
                        <a:lnTo>
                          <a:pt x="146" y="48"/>
                        </a:lnTo>
                        <a:lnTo>
                          <a:pt x="129" y="60"/>
                        </a:lnTo>
                        <a:lnTo>
                          <a:pt x="111" y="73"/>
                        </a:lnTo>
                        <a:lnTo>
                          <a:pt x="94" y="88"/>
                        </a:lnTo>
                        <a:lnTo>
                          <a:pt x="76" y="102"/>
                        </a:lnTo>
                        <a:lnTo>
                          <a:pt x="59" y="120"/>
                        </a:lnTo>
                        <a:lnTo>
                          <a:pt x="43" y="137"/>
                        </a:lnTo>
                        <a:lnTo>
                          <a:pt x="28" y="158"/>
                        </a:lnTo>
                        <a:lnTo>
                          <a:pt x="14" y="178"/>
                        </a:lnTo>
                        <a:lnTo>
                          <a:pt x="0" y="201"/>
                        </a:lnTo>
                        <a:lnTo>
                          <a:pt x="8" y="210"/>
                        </a:lnTo>
                        <a:lnTo>
                          <a:pt x="17" y="219"/>
                        </a:lnTo>
                        <a:lnTo>
                          <a:pt x="25" y="229"/>
                        </a:lnTo>
                        <a:lnTo>
                          <a:pt x="34" y="239"/>
                        </a:lnTo>
                        <a:lnTo>
                          <a:pt x="43" y="248"/>
                        </a:lnTo>
                        <a:lnTo>
                          <a:pt x="50" y="255"/>
                        </a:lnTo>
                        <a:lnTo>
                          <a:pt x="57" y="262"/>
                        </a:lnTo>
                        <a:lnTo>
                          <a:pt x="63" y="265"/>
                        </a:lnTo>
                        <a:lnTo>
                          <a:pt x="81" y="257"/>
                        </a:lnTo>
                        <a:lnTo>
                          <a:pt x="97" y="248"/>
                        </a:lnTo>
                        <a:lnTo>
                          <a:pt x="111" y="239"/>
                        </a:lnTo>
                        <a:lnTo>
                          <a:pt x="124" y="230"/>
                        </a:lnTo>
                        <a:lnTo>
                          <a:pt x="137" y="222"/>
                        </a:lnTo>
                        <a:lnTo>
                          <a:pt x="151" y="213"/>
                        </a:lnTo>
                        <a:lnTo>
                          <a:pt x="164" y="204"/>
                        </a:lnTo>
                        <a:lnTo>
                          <a:pt x="175" y="194"/>
                        </a:lnTo>
                        <a:lnTo>
                          <a:pt x="188" y="184"/>
                        </a:lnTo>
                        <a:lnTo>
                          <a:pt x="203" y="171"/>
                        </a:lnTo>
                        <a:lnTo>
                          <a:pt x="218" y="158"/>
                        </a:lnTo>
                        <a:lnTo>
                          <a:pt x="234" y="142"/>
                        </a:lnTo>
                        <a:lnTo>
                          <a:pt x="251" y="126"/>
                        </a:lnTo>
                        <a:lnTo>
                          <a:pt x="270" y="105"/>
                        </a:lnTo>
                        <a:lnTo>
                          <a:pt x="292" y="83"/>
                        </a:lnTo>
                        <a:lnTo>
                          <a:pt x="315" y="59"/>
                        </a:lnTo>
                        <a:lnTo>
                          <a:pt x="305" y="50"/>
                        </a:lnTo>
                        <a:lnTo>
                          <a:pt x="293" y="42"/>
                        </a:lnTo>
                        <a:lnTo>
                          <a:pt x="283" y="35"/>
                        </a:lnTo>
                        <a:lnTo>
                          <a:pt x="274" y="28"/>
                        </a:lnTo>
                        <a:lnTo>
                          <a:pt x="266" y="21"/>
                        </a:lnTo>
                        <a:lnTo>
                          <a:pt x="258" y="13"/>
                        </a:lnTo>
                        <a:lnTo>
                          <a:pt x="253" y="6"/>
                        </a:lnTo>
                        <a:lnTo>
                          <a:pt x="24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2" name=""/>
                  <p:cNvSpPr/>
                  <p:nvPr/>
                </p:nvSpPr>
                <p:spPr>
                  <a:xfrm flipH="1">
                    <a:off x="4403520" y="5232600"/>
                    <a:ext cx="1512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264" h="246">
                        <a:moveTo>
                          <a:pt x="227" y="0"/>
                        </a:moveTo>
                        <a:lnTo>
                          <a:pt x="220" y="3"/>
                        </a:lnTo>
                        <a:lnTo>
                          <a:pt x="210" y="8"/>
                        </a:lnTo>
                        <a:lnTo>
                          <a:pt x="197" y="16"/>
                        </a:lnTo>
                        <a:lnTo>
                          <a:pt x="183" y="24"/>
                        </a:lnTo>
                        <a:lnTo>
                          <a:pt x="167" y="35"/>
                        </a:lnTo>
                        <a:lnTo>
                          <a:pt x="151" y="45"/>
                        </a:lnTo>
                        <a:lnTo>
                          <a:pt x="134" y="58"/>
                        </a:lnTo>
                        <a:lnTo>
                          <a:pt x="116" y="72"/>
                        </a:lnTo>
                        <a:lnTo>
                          <a:pt x="97" y="87"/>
                        </a:lnTo>
                        <a:lnTo>
                          <a:pt x="80" y="103"/>
                        </a:lnTo>
                        <a:lnTo>
                          <a:pt x="64" y="121"/>
                        </a:lnTo>
                        <a:lnTo>
                          <a:pt x="46" y="140"/>
                        </a:lnTo>
                        <a:lnTo>
                          <a:pt x="32" y="158"/>
                        </a:lnTo>
                        <a:lnTo>
                          <a:pt x="20" y="179"/>
                        </a:lnTo>
                        <a:lnTo>
                          <a:pt x="9" y="199"/>
                        </a:lnTo>
                        <a:lnTo>
                          <a:pt x="0" y="221"/>
                        </a:lnTo>
                        <a:lnTo>
                          <a:pt x="4" y="227"/>
                        </a:lnTo>
                        <a:lnTo>
                          <a:pt x="9" y="233"/>
                        </a:lnTo>
                        <a:lnTo>
                          <a:pt x="12" y="237"/>
                        </a:lnTo>
                        <a:lnTo>
                          <a:pt x="14" y="240"/>
                        </a:lnTo>
                        <a:lnTo>
                          <a:pt x="16" y="243"/>
                        </a:lnTo>
                        <a:lnTo>
                          <a:pt x="17" y="244"/>
                        </a:lnTo>
                        <a:lnTo>
                          <a:pt x="19" y="246"/>
                        </a:lnTo>
                        <a:lnTo>
                          <a:pt x="19" y="246"/>
                        </a:lnTo>
                        <a:lnTo>
                          <a:pt x="36" y="239"/>
                        </a:lnTo>
                        <a:lnTo>
                          <a:pt x="55" y="227"/>
                        </a:lnTo>
                        <a:lnTo>
                          <a:pt x="74" y="215"/>
                        </a:lnTo>
                        <a:lnTo>
                          <a:pt x="95" y="201"/>
                        </a:lnTo>
                        <a:lnTo>
                          <a:pt x="115" y="185"/>
                        </a:lnTo>
                        <a:lnTo>
                          <a:pt x="134" y="167"/>
                        </a:lnTo>
                        <a:lnTo>
                          <a:pt x="153" y="148"/>
                        </a:lnTo>
                        <a:lnTo>
                          <a:pt x="172" y="131"/>
                        </a:lnTo>
                        <a:lnTo>
                          <a:pt x="189" y="112"/>
                        </a:lnTo>
                        <a:lnTo>
                          <a:pt x="205" y="93"/>
                        </a:lnTo>
                        <a:lnTo>
                          <a:pt x="220" y="75"/>
                        </a:lnTo>
                        <a:lnTo>
                          <a:pt x="233" y="59"/>
                        </a:lnTo>
                        <a:lnTo>
                          <a:pt x="245" y="43"/>
                        </a:lnTo>
                        <a:lnTo>
                          <a:pt x="253" y="30"/>
                        </a:lnTo>
                        <a:lnTo>
                          <a:pt x="259" y="19"/>
                        </a:lnTo>
                        <a:lnTo>
                          <a:pt x="264" y="10"/>
                        </a:lnTo>
                        <a:lnTo>
                          <a:pt x="256" y="7"/>
                        </a:lnTo>
                        <a:lnTo>
                          <a:pt x="249" y="5"/>
                        </a:lnTo>
                        <a:lnTo>
                          <a:pt x="243" y="3"/>
                        </a:lnTo>
                        <a:lnTo>
                          <a:pt x="239" y="1"/>
                        </a:lnTo>
                        <a:lnTo>
                          <a:pt x="234" y="0"/>
                        </a:lnTo>
                        <a:lnTo>
                          <a:pt x="232" y="0"/>
                        </a:lnTo>
                        <a:lnTo>
                          <a:pt x="229" y="0"/>
                        </a:lnTo>
                        <a:lnTo>
                          <a:pt x="2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3" name=""/>
                  <p:cNvSpPr/>
                  <p:nvPr/>
                </p:nvSpPr>
                <p:spPr>
                  <a:xfrm flipH="1">
                    <a:off x="4396320" y="5235120"/>
                    <a:ext cx="1476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261" h="269">
                        <a:moveTo>
                          <a:pt x="232" y="0"/>
                        </a:moveTo>
                        <a:lnTo>
                          <a:pt x="223" y="8"/>
                        </a:lnTo>
                        <a:lnTo>
                          <a:pt x="213" y="19"/>
                        </a:lnTo>
                        <a:lnTo>
                          <a:pt x="200" y="32"/>
                        </a:lnTo>
                        <a:lnTo>
                          <a:pt x="184" y="46"/>
                        </a:lnTo>
                        <a:lnTo>
                          <a:pt x="166" y="62"/>
                        </a:lnTo>
                        <a:lnTo>
                          <a:pt x="149" y="80"/>
                        </a:lnTo>
                        <a:lnTo>
                          <a:pt x="130" y="99"/>
                        </a:lnTo>
                        <a:lnTo>
                          <a:pt x="111" y="118"/>
                        </a:lnTo>
                        <a:lnTo>
                          <a:pt x="92" y="137"/>
                        </a:lnTo>
                        <a:lnTo>
                          <a:pt x="73" y="156"/>
                        </a:lnTo>
                        <a:lnTo>
                          <a:pt x="55" y="175"/>
                        </a:lnTo>
                        <a:lnTo>
                          <a:pt x="39" y="192"/>
                        </a:lnTo>
                        <a:lnTo>
                          <a:pt x="25" y="208"/>
                        </a:lnTo>
                        <a:lnTo>
                          <a:pt x="13" y="224"/>
                        </a:lnTo>
                        <a:lnTo>
                          <a:pt x="4" y="237"/>
                        </a:lnTo>
                        <a:lnTo>
                          <a:pt x="0" y="247"/>
                        </a:lnTo>
                        <a:lnTo>
                          <a:pt x="6" y="252"/>
                        </a:lnTo>
                        <a:lnTo>
                          <a:pt x="13" y="255"/>
                        </a:lnTo>
                        <a:lnTo>
                          <a:pt x="20" y="259"/>
                        </a:lnTo>
                        <a:lnTo>
                          <a:pt x="28" y="262"/>
                        </a:lnTo>
                        <a:lnTo>
                          <a:pt x="34" y="265"/>
                        </a:lnTo>
                        <a:lnTo>
                          <a:pt x="39" y="266"/>
                        </a:lnTo>
                        <a:lnTo>
                          <a:pt x="42" y="268"/>
                        </a:lnTo>
                        <a:lnTo>
                          <a:pt x="44" y="269"/>
                        </a:lnTo>
                        <a:lnTo>
                          <a:pt x="53" y="265"/>
                        </a:lnTo>
                        <a:lnTo>
                          <a:pt x="63" y="259"/>
                        </a:lnTo>
                        <a:lnTo>
                          <a:pt x="74" y="250"/>
                        </a:lnTo>
                        <a:lnTo>
                          <a:pt x="89" y="239"/>
                        </a:lnTo>
                        <a:lnTo>
                          <a:pt x="105" y="226"/>
                        </a:lnTo>
                        <a:lnTo>
                          <a:pt x="121" y="211"/>
                        </a:lnTo>
                        <a:lnTo>
                          <a:pt x="137" y="193"/>
                        </a:lnTo>
                        <a:lnTo>
                          <a:pt x="155" y="176"/>
                        </a:lnTo>
                        <a:lnTo>
                          <a:pt x="171" y="157"/>
                        </a:lnTo>
                        <a:lnTo>
                          <a:pt x="188" y="137"/>
                        </a:lnTo>
                        <a:lnTo>
                          <a:pt x="204" y="116"/>
                        </a:lnTo>
                        <a:lnTo>
                          <a:pt x="219" y="96"/>
                        </a:lnTo>
                        <a:lnTo>
                          <a:pt x="232" y="74"/>
                        </a:lnTo>
                        <a:lnTo>
                          <a:pt x="243" y="52"/>
                        </a:lnTo>
                        <a:lnTo>
                          <a:pt x="254" y="30"/>
                        </a:lnTo>
                        <a:lnTo>
                          <a:pt x="261" y="8"/>
                        </a:lnTo>
                        <a:lnTo>
                          <a:pt x="254" y="7"/>
                        </a:lnTo>
                        <a:lnTo>
                          <a:pt x="246" y="4"/>
                        </a:lnTo>
                        <a:lnTo>
                          <a:pt x="242" y="3"/>
                        </a:lnTo>
                        <a:lnTo>
                          <a:pt x="238" y="3"/>
                        </a:lnTo>
                        <a:lnTo>
                          <a:pt x="235" y="1"/>
                        </a:lnTo>
                        <a:lnTo>
                          <a:pt x="233" y="1"/>
                        </a:lnTo>
                        <a:lnTo>
                          <a:pt x="232" y="0"/>
                        </a:lnTo>
                        <a:lnTo>
                          <a:pt x="232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4" name=""/>
                  <p:cNvSpPr/>
                  <p:nvPr/>
                </p:nvSpPr>
                <p:spPr>
                  <a:xfrm flipH="1">
                    <a:off x="4388040" y="5236560"/>
                    <a:ext cx="16200" cy="13680"/>
                  </a:xfrm>
                  <a:custGeom>
                    <a:avLst/>
                    <a:gdLst/>
                    <a:ahLst/>
                    <a:rect l="l" t="t" r="r" b="b"/>
                    <a:pathLst>
                      <a:path w="282" h="260">
                        <a:moveTo>
                          <a:pt x="282" y="3"/>
                        </a:moveTo>
                        <a:lnTo>
                          <a:pt x="275" y="19"/>
                        </a:lnTo>
                        <a:lnTo>
                          <a:pt x="266" y="38"/>
                        </a:lnTo>
                        <a:lnTo>
                          <a:pt x="255" y="56"/>
                        </a:lnTo>
                        <a:lnTo>
                          <a:pt x="243" y="75"/>
                        </a:lnTo>
                        <a:lnTo>
                          <a:pt x="228" y="94"/>
                        </a:lnTo>
                        <a:lnTo>
                          <a:pt x="214" y="113"/>
                        </a:lnTo>
                        <a:lnTo>
                          <a:pt x="196" y="130"/>
                        </a:lnTo>
                        <a:lnTo>
                          <a:pt x="180" y="149"/>
                        </a:lnTo>
                        <a:lnTo>
                          <a:pt x="161" y="166"/>
                        </a:lnTo>
                        <a:lnTo>
                          <a:pt x="144" y="182"/>
                        </a:lnTo>
                        <a:lnTo>
                          <a:pt x="125" y="199"/>
                        </a:lnTo>
                        <a:lnTo>
                          <a:pt x="108" y="213"/>
                        </a:lnTo>
                        <a:lnTo>
                          <a:pt x="89" y="228"/>
                        </a:lnTo>
                        <a:lnTo>
                          <a:pt x="71" y="239"/>
                        </a:lnTo>
                        <a:lnTo>
                          <a:pt x="55" y="249"/>
                        </a:lnTo>
                        <a:lnTo>
                          <a:pt x="38" y="258"/>
                        </a:lnTo>
                        <a:lnTo>
                          <a:pt x="30" y="260"/>
                        </a:lnTo>
                        <a:lnTo>
                          <a:pt x="24" y="260"/>
                        </a:lnTo>
                        <a:lnTo>
                          <a:pt x="19" y="258"/>
                        </a:lnTo>
                        <a:lnTo>
                          <a:pt x="13" y="258"/>
                        </a:lnTo>
                        <a:lnTo>
                          <a:pt x="7" y="257"/>
                        </a:lnTo>
                        <a:lnTo>
                          <a:pt x="4" y="257"/>
                        </a:lnTo>
                        <a:lnTo>
                          <a:pt x="1" y="255"/>
                        </a:lnTo>
                        <a:lnTo>
                          <a:pt x="0" y="255"/>
                        </a:lnTo>
                        <a:lnTo>
                          <a:pt x="19" y="244"/>
                        </a:lnTo>
                        <a:lnTo>
                          <a:pt x="38" y="229"/>
                        </a:lnTo>
                        <a:lnTo>
                          <a:pt x="57" y="213"/>
                        </a:lnTo>
                        <a:lnTo>
                          <a:pt x="75" y="197"/>
                        </a:lnTo>
                        <a:lnTo>
                          <a:pt x="94" y="180"/>
                        </a:lnTo>
                        <a:lnTo>
                          <a:pt x="113" y="161"/>
                        </a:lnTo>
                        <a:lnTo>
                          <a:pt x="132" y="142"/>
                        </a:lnTo>
                        <a:lnTo>
                          <a:pt x="150" y="123"/>
                        </a:lnTo>
                        <a:lnTo>
                          <a:pt x="167" y="104"/>
                        </a:lnTo>
                        <a:lnTo>
                          <a:pt x="183" y="85"/>
                        </a:lnTo>
                        <a:lnTo>
                          <a:pt x="199" y="67"/>
                        </a:lnTo>
                        <a:lnTo>
                          <a:pt x="214" y="51"/>
                        </a:lnTo>
                        <a:lnTo>
                          <a:pt x="227" y="35"/>
                        </a:lnTo>
                        <a:lnTo>
                          <a:pt x="240" y="22"/>
                        </a:lnTo>
                        <a:lnTo>
                          <a:pt x="250" y="11"/>
                        </a:lnTo>
                        <a:lnTo>
                          <a:pt x="258" y="0"/>
                        </a:lnTo>
                        <a:lnTo>
                          <a:pt x="262" y="0"/>
                        </a:lnTo>
                        <a:lnTo>
                          <a:pt x="266" y="0"/>
                        </a:lnTo>
                        <a:lnTo>
                          <a:pt x="271" y="0"/>
                        </a:lnTo>
                        <a:lnTo>
                          <a:pt x="275" y="0"/>
                        </a:lnTo>
                        <a:lnTo>
                          <a:pt x="278" y="2"/>
                        </a:lnTo>
                        <a:lnTo>
                          <a:pt x="281" y="2"/>
                        </a:lnTo>
                        <a:lnTo>
                          <a:pt x="282" y="3"/>
                        </a:lnTo>
                        <a:lnTo>
                          <a:pt x="282" y="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120" bIns="-33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5" name=""/>
                  <p:cNvSpPr/>
                  <p:nvPr/>
                </p:nvSpPr>
                <p:spPr>
                  <a:xfrm flipH="1">
                    <a:off x="4415400" y="5223240"/>
                    <a:ext cx="15480" cy="1224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6">
                        <a:moveTo>
                          <a:pt x="273" y="47"/>
                        </a:moveTo>
                        <a:lnTo>
                          <a:pt x="267" y="50"/>
                        </a:lnTo>
                        <a:lnTo>
                          <a:pt x="260" y="54"/>
                        </a:lnTo>
                        <a:lnTo>
                          <a:pt x="248" y="60"/>
                        </a:lnTo>
                        <a:lnTo>
                          <a:pt x="236" y="66"/>
                        </a:lnTo>
                        <a:lnTo>
                          <a:pt x="222" y="74"/>
                        </a:lnTo>
                        <a:lnTo>
                          <a:pt x="206" y="83"/>
                        </a:lnTo>
                        <a:lnTo>
                          <a:pt x="190" y="93"/>
                        </a:lnTo>
                        <a:lnTo>
                          <a:pt x="172" y="105"/>
                        </a:lnTo>
                        <a:lnTo>
                          <a:pt x="155" y="118"/>
                        </a:lnTo>
                        <a:lnTo>
                          <a:pt x="137" y="131"/>
                        </a:lnTo>
                        <a:lnTo>
                          <a:pt x="120" y="147"/>
                        </a:lnTo>
                        <a:lnTo>
                          <a:pt x="102" y="163"/>
                        </a:lnTo>
                        <a:lnTo>
                          <a:pt x="86" y="179"/>
                        </a:lnTo>
                        <a:lnTo>
                          <a:pt x="72" y="197"/>
                        </a:lnTo>
                        <a:lnTo>
                          <a:pt x="59" y="216"/>
                        </a:lnTo>
                        <a:lnTo>
                          <a:pt x="47" y="236"/>
                        </a:lnTo>
                        <a:lnTo>
                          <a:pt x="37" y="224"/>
                        </a:lnTo>
                        <a:lnTo>
                          <a:pt x="28" y="214"/>
                        </a:lnTo>
                        <a:lnTo>
                          <a:pt x="21" y="204"/>
                        </a:lnTo>
                        <a:lnTo>
                          <a:pt x="13" y="194"/>
                        </a:lnTo>
                        <a:lnTo>
                          <a:pt x="8" y="186"/>
                        </a:lnTo>
                        <a:lnTo>
                          <a:pt x="3" y="179"/>
                        </a:lnTo>
                        <a:lnTo>
                          <a:pt x="0" y="175"/>
                        </a:lnTo>
                        <a:lnTo>
                          <a:pt x="0" y="173"/>
                        </a:lnTo>
                        <a:lnTo>
                          <a:pt x="10" y="157"/>
                        </a:lnTo>
                        <a:lnTo>
                          <a:pt x="22" y="143"/>
                        </a:lnTo>
                        <a:lnTo>
                          <a:pt x="34" y="128"/>
                        </a:lnTo>
                        <a:lnTo>
                          <a:pt x="45" y="114"/>
                        </a:lnTo>
                        <a:lnTo>
                          <a:pt x="57" y="101"/>
                        </a:lnTo>
                        <a:lnTo>
                          <a:pt x="70" y="89"/>
                        </a:lnTo>
                        <a:lnTo>
                          <a:pt x="83" y="77"/>
                        </a:lnTo>
                        <a:lnTo>
                          <a:pt x="98" y="66"/>
                        </a:lnTo>
                        <a:lnTo>
                          <a:pt x="112" y="57"/>
                        </a:lnTo>
                        <a:lnTo>
                          <a:pt x="127" y="47"/>
                        </a:lnTo>
                        <a:lnTo>
                          <a:pt x="145" y="38"/>
                        </a:lnTo>
                        <a:lnTo>
                          <a:pt x="161" y="29"/>
                        </a:lnTo>
                        <a:lnTo>
                          <a:pt x="178" y="22"/>
                        </a:lnTo>
                        <a:lnTo>
                          <a:pt x="197" y="13"/>
                        </a:lnTo>
                        <a:lnTo>
                          <a:pt x="217" y="7"/>
                        </a:lnTo>
                        <a:lnTo>
                          <a:pt x="238" y="0"/>
                        </a:lnTo>
                        <a:lnTo>
                          <a:pt x="241" y="6"/>
                        </a:lnTo>
                        <a:lnTo>
                          <a:pt x="245" y="13"/>
                        </a:lnTo>
                        <a:lnTo>
                          <a:pt x="251" y="20"/>
                        </a:lnTo>
                        <a:lnTo>
                          <a:pt x="257" y="29"/>
                        </a:lnTo>
                        <a:lnTo>
                          <a:pt x="263" y="35"/>
                        </a:lnTo>
                        <a:lnTo>
                          <a:pt x="268" y="42"/>
                        </a:lnTo>
                        <a:lnTo>
                          <a:pt x="271" y="45"/>
                        </a:lnTo>
                        <a:lnTo>
                          <a:pt x="273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560" bIns="-34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6" name=""/>
                  <p:cNvSpPr/>
                  <p:nvPr/>
                </p:nvSpPr>
                <p:spPr>
                  <a:xfrm flipH="1">
                    <a:off x="4417560" y="5218200"/>
                    <a:ext cx="1548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0">
                        <a:moveTo>
                          <a:pt x="12" y="230"/>
                        </a:moveTo>
                        <a:lnTo>
                          <a:pt x="25" y="217"/>
                        </a:lnTo>
                        <a:lnTo>
                          <a:pt x="37" y="204"/>
                        </a:lnTo>
                        <a:lnTo>
                          <a:pt x="50" y="192"/>
                        </a:lnTo>
                        <a:lnTo>
                          <a:pt x="63" y="179"/>
                        </a:lnTo>
                        <a:lnTo>
                          <a:pt x="76" y="167"/>
                        </a:lnTo>
                        <a:lnTo>
                          <a:pt x="89" y="154"/>
                        </a:lnTo>
                        <a:lnTo>
                          <a:pt x="102" y="143"/>
                        </a:lnTo>
                        <a:lnTo>
                          <a:pt x="117" y="131"/>
                        </a:lnTo>
                        <a:lnTo>
                          <a:pt x="133" y="119"/>
                        </a:lnTo>
                        <a:lnTo>
                          <a:pt x="149" y="109"/>
                        </a:lnTo>
                        <a:lnTo>
                          <a:pt x="167" y="99"/>
                        </a:lnTo>
                        <a:lnTo>
                          <a:pt x="185" y="87"/>
                        </a:lnTo>
                        <a:lnTo>
                          <a:pt x="204" y="79"/>
                        </a:lnTo>
                        <a:lnTo>
                          <a:pt x="226" y="70"/>
                        </a:lnTo>
                        <a:lnTo>
                          <a:pt x="250" y="61"/>
                        </a:lnTo>
                        <a:lnTo>
                          <a:pt x="273" y="52"/>
                        </a:lnTo>
                        <a:lnTo>
                          <a:pt x="271" y="47"/>
                        </a:lnTo>
                        <a:lnTo>
                          <a:pt x="269" y="41"/>
                        </a:lnTo>
                        <a:lnTo>
                          <a:pt x="266" y="33"/>
                        </a:lnTo>
                        <a:lnTo>
                          <a:pt x="261" y="26"/>
                        </a:lnTo>
                        <a:lnTo>
                          <a:pt x="258" y="19"/>
                        </a:lnTo>
                        <a:lnTo>
                          <a:pt x="255" y="12"/>
                        </a:lnTo>
                        <a:lnTo>
                          <a:pt x="252" y="6"/>
                        </a:lnTo>
                        <a:lnTo>
                          <a:pt x="251" y="0"/>
                        </a:lnTo>
                        <a:lnTo>
                          <a:pt x="236" y="3"/>
                        </a:lnTo>
                        <a:lnTo>
                          <a:pt x="220" y="7"/>
                        </a:lnTo>
                        <a:lnTo>
                          <a:pt x="204" y="13"/>
                        </a:lnTo>
                        <a:lnTo>
                          <a:pt x="187" y="22"/>
                        </a:lnTo>
                        <a:lnTo>
                          <a:pt x="169" y="32"/>
                        </a:lnTo>
                        <a:lnTo>
                          <a:pt x="152" y="44"/>
                        </a:lnTo>
                        <a:lnTo>
                          <a:pt x="133" y="55"/>
                        </a:lnTo>
                        <a:lnTo>
                          <a:pt x="116" y="70"/>
                        </a:lnTo>
                        <a:lnTo>
                          <a:pt x="98" y="84"/>
                        </a:lnTo>
                        <a:lnTo>
                          <a:pt x="81" y="100"/>
                        </a:lnTo>
                        <a:lnTo>
                          <a:pt x="65" y="116"/>
                        </a:lnTo>
                        <a:lnTo>
                          <a:pt x="48" y="132"/>
                        </a:lnTo>
                        <a:lnTo>
                          <a:pt x="35" y="150"/>
                        </a:lnTo>
                        <a:lnTo>
                          <a:pt x="22" y="166"/>
                        </a:lnTo>
                        <a:lnTo>
                          <a:pt x="11" y="183"/>
                        </a:lnTo>
                        <a:lnTo>
                          <a:pt x="0" y="201"/>
                        </a:lnTo>
                        <a:lnTo>
                          <a:pt x="2" y="205"/>
                        </a:lnTo>
                        <a:lnTo>
                          <a:pt x="3" y="210"/>
                        </a:lnTo>
                        <a:lnTo>
                          <a:pt x="5" y="215"/>
                        </a:lnTo>
                        <a:lnTo>
                          <a:pt x="8" y="220"/>
                        </a:lnTo>
                        <a:lnTo>
                          <a:pt x="9" y="224"/>
                        </a:lnTo>
                        <a:lnTo>
                          <a:pt x="11" y="227"/>
                        </a:lnTo>
                        <a:lnTo>
                          <a:pt x="12" y="230"/>
                        </a:lnTo>
                        <a:lnTo>
                          <a:pt x="12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7" name=""/>
                  <p:cNvSpPr/>
                  <p:nvPr/>
                </p:nvSpPr>
                <p:spPr>
                  <a:xfrm flipH="1">
                    <a:off x="4419720" y="5211360"/>
                    <a:ext cx="1548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71" h="273">
                        <a:moveTo>
                          <a:pt x="0" y="230"/>
                        </a:moveTo>
                        <a:lnTo>
                          <a:pt x="1" y="236"/>
                        </a:lnTo>
                        <a:lnTo>
                          <a:pt x="3" y="241"/>
                        </a:lnTo>
                        <a:lnTo>
                          <a:pt x="4" y="249"/>
                        </a:lnTo>
                        <a:lnTo>
                          <a:pt x="6" y="256"/>
                        </a:lnTo>
                        <a:lnTo>
                          <a:pt x="7" y="263"/>
                        </a:lnTo>
                        <a:lnTo>
                          <a:pt x="7" y="268"/>
                        </a:lnTo>
                        <a:lnTo>
                          <a:pt x="9" y="272"/>
                        </a:lnTo>
                        <a:lnTo>
                          <a:pt x="9" y="273"/>
                        </a:lnTo>
                        <a:lnTo>
                          <a:pt x="19" y="260"/>
                        </a:lnTo>
                        <a:lnTo>
                          <a:pt x="31" y="247"/>
                        </a:lnTo>
                        <a:lnTo>
                          <a:pt x="42" y="233"/>
                        </a:lnTo>
                        <a:lnTo>
                          <a:pt x="57" y="220"/>
                        </a:lnTo>
                        <a:lnTo>
                          <a:pt x="71" y="205"/>
                        </a:lnTo>
                        <a:lnTo>
                          <a:pt x="87" y="192"/>
                        </a:lnTo>
                        <a:lnTo>
                          <a:pt x="103" y="179"/>
                        </a:lnTo>
                        <a:lnTo>
                          <a:pt x="121" y="166"/>
                        </a:lnTo>
                        <a:lnTo>
                          <a:pt x="138" y="154"/>
                        </a:lnTo>
                        <a:lnTo>
                          <a:pt x="157" y="142"/>
                        </a:lnTo>
                        <a:lnTo>
                          <a:pt x="176" y="132"/>
                        </a:lnTo>
                        <a:lnTo>
                          <a:pt x="195" y="122"/>
                        </a:lnTo>
                        <a:lnTo>
                          <a:pt x="214" y="113"/>
                        </a:lnTo>
                        <a:lnTo>
                          <a:pt x="233" y="106"/>
                        </a:lnTo>
                        <a:lnTo>
                          <a:pt x="252" y="102"/>
                        </a:lnTo>
                        <a:lnTo>
                          <a:pt x="271" y="97"/>
                        </a:lnTo>
                        <a:lnTo>
                          <a:pt x="269" y="91"/>
                        </a:lnTo>
                        <a:lnTo>
                          <a:pt x="269" y="84"/>
                        </a:lnTo>
                        <a:lnTo>
                          <a:pt x="268" y="77"/>
                        </a:lnTo>
                        <a:lnTo>
                          <a:pt x="267" y="71"/>
                        </a:lnTo>
                        <a:lnTo>
                          <a:pt x="265" y="64"/>
                        </a:lnTo>
                        <a:lnTo>
                          <a:pt x="264" y="56"/>
                        </a:lnTo>
                        <a:lnTo>
                          <a:pt x="262" y="49"/>
                        </a:lnTo>
                        <a:lnTo>
                          <a:pt x="261" y="43"/>
                        </a:lnTo>
                        <a:lnTo>
                          <a:pt x="261" y="36"/>
                        </a:lnTo>
                        <a:lnTo>
                          <a:pt x="259" y="30"/>
                        </a:lnTo>
                        <a:lnTo>
                          <a:pt x="259" y="24"/>
                        </a:lnTo>
                        <a:lnTo>
                          <a:pt x="258" y="19"/>
                        </a:lnTo>
                        <a:lnTo>
                          <a:pt x="258" y="13"/>
                        </a:lnTo>
                        <a:lnTo>
                          <a:pt x="258" y="8"/>
                        </a:lnTo>
                        <a:lnTo>
                          <a:pt x="258" y="4"/>
                        </a:lnTo>
                        <a:lnTo>
                          <a:pt x="259" y="0"/>
                        </a:lnTo>
                        <a:lnTo>
                          <a:pt x="240" y="4"/>
                        </a:lnTo>
                        <a:lnTo>
                          <a:pt x="223" y="7"/>
                        </a:lnTo>
                        <a:lnTo>
                          <a:pt x="204" y="11"/>
                        </a:lnTo>
                        <a:lnTo>
                          <a:pt x="186" y="17"/>
                        </a:lnTo>
                        <a:lnTo>
                          <a:pt x="167" y="23"/>
                        </a:lnTo>
                        <a:lnTo>
                          <a:pt x="151" y="30"/>
                        </a:lnTo>
                        <a:lnTo>
                          <a:pt x="134" y="38"/>
                        </a:lnTo>
                        <a:lnTo>
                          <a:pt x="118" y="46"/>
                        </a:lnTo>
                        <a:lnTo>
                          <a:pt x="102" y="55"/>
                        </a:lnTo>
                        <a:lnTo>
                          <a:pt x="86" y="65"/>
                        </a:lnTo>
                        <a:lnTo>
                          <a:pt x="71" y="77"/>
                        </a:lnTo>
                        <a:lnTo>
                          <a:pt x="57" y="90"/>
                        </a:lnTo>
                        <a:lnTo>
                          <a:pt x="44" y="102"/>
                        </a:lnTo>
                        <a:lnTo>
                          <a:pt x="31" y="116"/>
                        </a:lnTo>
                        <a:lnTo>
                          <a:pt x="19" y="132"/>
                        </a:lnTo>
                        <a:lnTo>
                          <a:pt x="7" y="148"/>
                        </a:lnTo>
                        <a:lnTo>
                          <a:pt x="7" y="151"/>
                        </a:lnTo>
                        <a:lnTo>
                          <a:pt x="7" y="154"/>
                        </a:lnTo>
                        <a:lnTo>
                          <a:pt x="9" y="157"/>
                        </a:lnTo>
                        <a:lnTo>
                          <a:pt x="10" y="160"/>
                        </a:lnTo>
                        <a:lnTo>
                          <a:pt x="10" y="161"/>
                        </a:lnTo>
                        <a:lnTo>
                          <a:pt x="12" y="164"/>
                        </a:lnTo>
                        <a:lnTo>
                          <a:pt x="12" y="166"/>
                        </a:lnTo>
                        <a:lnTo>
                          <a:pt x="12" y="166"/>
                        </a:lnTo>
                        <a:lnTo>
                          <a:pt x="14" y="163"/>
                        </a:lnTo>
                        <a:lnTo>
                          <a:pt x="19" y="158"/>
                        </a:lnTo>
                        <a:lnTo>
                          <a:pt x="22" y="154"/>
                        </a:lnTo>
                        <a:lnTo>
                          <a:pt x="28" y="150"/>
                        </a:lnTo>
                        <a:lnTo>
                          <a:pt x="33" y="144"/>
                        </a:lnTo>
                        <a:lnTo>
                          <a:pt x="39" y="138"/>
                        </a:lnTo>
                        <a:lnTo>
                          <a:pt x="47" y="132"/>
                        </a:lnTo>
                        <a:lnTo>
                          <a:pt x="54" y="125"/>
                        </a:lnTo>
                        <a:lnTo>
                          <a:pt x="63" y="119"/>
                        </a:lnTo>
                        <a:lnTo>
                          <a:pt x="70" y="113"/>
                        </a:lnTo>
                        <a:lnTo>
                          <a:pt x="79" y="107"/>
                        </a:lnTo>
                        <a:lnTo>
                          <a:pt x="87" y="102"/>
                        </a:lnTo>
                        <a:lnTo>
                          <a:pt x="98" y="96"/>
                        </a:lnTo>
                        <a:lnTo>
                          <a:pt x="106" y="91"/>
                        </a:lnTo>
                        <a:lnTo>
                          <a:pt x="116" y="86"/>
                        </a:lnTo>
                        <a:lnTo>
                          <a:pt x="127" y="83"/>
                        </a:lnTo>
                        <a:lnTo>
                          <a:pt x="134" y="80"/>
                        </a:lnTo>
                        <a:lnTo>
                          <a:pt x="143" y="78"/>
                        </a:lnTo>
                        <a:lnTo>
                          <a:pt x="153" y="77"/>
                        </a:lnTo>
                        <a:lnTo>
                          <a:pt x="162" y="75"/>
                        </a:lnTo>
                        <a:lnTo>
                          <a:pt x="169" y="75"/>
                        </a:lnTo>
                        <a:lnTo>
                          <a:pt x="176" y="74"/>
                        </a:lnTo>
                        <a:lnTo>
                          <a:pt x="181" y="74"/>
                        </a:lnTo>
                        <a:lnTo>
                          <a:pt x="182" y="74"/>
                        </a:lnTo>
                        <a:lnTo>
                          <a:pt x="172" y="78"/>
                        </a:lnTo>
                        <a:lnTo>
                          <a:pt x="160" y="83"/>
                        </a:lnTo>
                        <a:lnTo>
                          <a:pt x="149" y="90"/>
                        </a:lnTo>
                        <a:lnTo>
                          <a:pt x="135" y="99"/>
                        </a:lnTo>
                        <a:lnTo>
                          <a:pt x="121" y="107"/>
                        </a:lnTo>
                        <a:lnTo>
                          <a:pt x="108" y="118"/>
                        </a:lnTo>
                        <a:lnTo>
                          <a:pt x="93" y="128"/>
                        </a:lnTo>
                        <a:lnTo>
                          <a:pt x="80" y="139"/>
                        </a:lnTo>
                        <a:lnTo>
                          <a:pt x="65" y="151"/>
                        </a:lnTo>
                        <a:lnTo>
                          <a:pt x="54" y="163"/>
                        </a:lnTo>
                        <a:lnTo>
                          <a:pt x="41" y="174"/>
                        </a:lnTo>
                        <a:lnTo>
                          <a:pt x="31" y="186"/>
                        </a:lnTo>
                        <a:lnTo>
                          <a:pt x="20" y="198"/>
                        </a:lnTo>
                        <a:lnTo>
                          <a:pt x="12" y="209"/>
                        </a:lnTo>
                        <a:lnTo>
                          <a:pt x="6" y="220"/>
                        </a:lnTo>
                        <a:lnTo>
                          <a:pt x="0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8" name=""/>
                  <p:cNvSpPr/>
                  <p:nvPr/>
                </p:nvSpPr>
                <p:spPr>
                  <a:xfrm flipH="1">
                    <a:off x="4420440" y="5205600"/>
                    <a:ext cx="1584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81" h="224">
                        <a:moveTo>
                          <a:pt x="1" y="224"/>
                        </a:moveTo>
                        <a:lnTo>
                          <a:pt x="11" y="210"/>
                        </a:lnTo>
                        <a:lnTo>
                          <a:pt x="25" y="194"/>
                        </a:lnTo>
                        <a:lnTo>
                          <a:pt x="39" y="179"/>
                        </a:lnTo>
                        <a:lnTo>
                          <a:pt x="54" y="165"/>
                        </a:lnTo>
                        <a:lnTo>
                          <a:pt x="70" y="149"/>
                        </a:lnTo>
                        <a:lnTo>
                          <a:pt x="87" y="134"/>
                        </a:lnTo>
                        <a:lnTo>
                          <a:pt x="105" y="121"/>
                        </a:lnTo>
                        <a:lnTo>
                          <a:pt x="124" y="108"/>
                        </a:lnTo>
                        <a:lnTo>
                          <a:pt x="143" y="96"/>
                        </a:lnTo>
                        <a:lnTo>
                          <a:pt x="162" y="86"/>
                        </a:lnTo>
                        <a:lnTo>
                          <a:pt x="180" y="77"/>
                        </a:lnTo>
                        <a:lnTo>
                          <a:pt x="199" y="68"/>
                        </a:lnTo>
                        <a:lnTo>
                          <a:pt x="218" y="64"/>
                        </a:lnTo>
                        <a:lnTo>
                          <a:pt x="237" y="60"/>
                        </a:lnTo>
                        <a:lnTo>
                          <a:pt x="253" y="58"/>
                        </a:lnTo>
                        <a:lnTo>
                          <a:pt x="271" y="60"/>
                        </a:lnTo>
                        <a:lnTo>
                          <a:pt x="272" y="51"/>
                        </a:lnTo>
                        <a:lnTo>
                          <a:pt x="272" y="44"/>
                        </a:lnTo>
                        <a:lnTo>
                          <a:pt x="274" y="36"/>
                        </a:lnTo>
                        <a:lnTo>
                          <a:pt x="275" y="29"/>
                        </a:lnTo>
                        <a:lnTo>
                          <a:pt x="277" y="22"/>
                        </a:lnTo>
                        <a:lnTo>
                          <a:pt x="278" y="15"/>
                        </a:lnTo>
                        <a:lnTo>
                          <a:pt x="280" y="9"/>
                        </a:lnTo>
                        <a:lnTo>
                          <a:pt x="281" y="3"/>
                        </a:lnTo>
                        <a:lnTo>
                          <a:pt x="268" y="0"/>
                        </a:lnTo>
                        <a:lnTo>
                          <a:pt x="255" y="0"/>
                        </a:lnTo>
                        <a:lnTo>
                          <a:pt x="239" y="3"/>
                        </a:lnTo>
                        <a:lnTo>
                          <a:pt x="221" y="6"/>
                        </a:lnTo>
                        <a:lnTo>
                          <a:pt x="204" y="12"/>
                        </a:lnTo>
                        <a:lnTo>
                          <a:pt x="185" y="19"/>
                        </a:lnTo>
                        <a:lnTo>
                          <a:pt x="166" y="29"/>
                        </a:lnTo>
                        <a:lnTo>
                          <a:pt x="145" y="39"/>
                        </a:lnTo>
                        <a:lnTo>
                          <a:pt x="127" y="52"/>
                        </a:lnTo>
                        <a:lnTo>
                          <a:pt x="106" y="67"/>
                        </a:lnTo>
                        <a:lnTo>
                          <a:pt x="86" y="83"/>
                        </a:lnTo>
                        <a:lnTo>
                          <a:pt x="68" y="102"/>
                        </a:lnTo>
                        <a:lnTo>
                          <a:pt x="49" y="121"/>
                        </a:lnTo>
                        <a:lnTo>
                          <a:pt x="32" y="143"/>
                        </a:lnTo>
                        <a:lnTo>
                          <a:pt x="16" y="166"/>
                        </a:lnTo>
                        <a:lnTo>
                          <a:pt x="0" y="191"/>
                        </a:lnTo>
                        <a:lnTo>
                          <a:pt x="0" y="197"/>
                        </a:lnTo>
                        <a:lnTo>
                          <a:pt x="0" y="204"/>
                        </a:lnTo>
                        <a:lnTo>
                          <a:pt x="1" y="210"/>
                        </a:lnTo>
                        <a:lnTo>
                          <a:pt x="1" y="214"/>
                        </a:lnTo>
                        <a:lnTo>
                          <a:pt x="1" y="218"/>
                        </a:lnTo>
                        <a:lnTo>
                          <a:pt x="1" y="221"/>
                        </a:lnTo>
                        <a:lnTo>
                          <a:pt x="1" y="224"/>
                        </a:lnTo>
                        <a:lnTo>
                          <a:pt x="1" y="22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9" name=""/>
                  <p:cNvSpPr/>
                  <p:nvPr/>
                </p:nvSpPr>
                <p:spPr>
                  <a:xfrm flipH="1">
                    <a:off x="4414680" y="5195880"/>
                    <a:ext cx="2052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292">
                        <a:moveTo>
                          <a:pt x="0" y="292"/>
                        </a:moveTo>
                        <a:lnTo>
                          <a:pt x="11" y="274"/>
                        </a:lnTo>
                        <a:lnTo>
                          <a:pt x="26" y="258"/>
                        </a:lnTo>
                        <a:lnTo>
                          <a:pt x="40" y="242"/>
                        </a:lnTo>
                        <a:lnTo>
                          <a:pt x="58" y="226"/>
                        </a:lnTo>
                        <a:lnTo>
                          <a:pt x="75" y="212"/>
                        </a:lnTo>
                        <a:lnTo>
                          <a:pt x="94" y="197"/>
                        </a:lnTo>
                        <a:lnTo>
                          <a:pt x="113" y="184"/>
                        </a:lnTo>
                        <a:lnTo>
                          <a:pt x="134" y="169"/>
                        </a:lnTo>
                        <a:lnTo>
                          <a:pt x="155" y="158"/>
                        </a:lnTo>
                        <a:lnTo>
                          <a:pt x="177" y="146"/>
                        </a:lnTo>
                        <a:lnTo>
                          <a:pt x="199" y="136"/>
                        </a:lnTo>
                        <a:lnTo>
                          <a:pt x="221" y="126"/>
                        </a:lnTo>
                        <a:lnTo>
                          <a:pt x="243" y="117"/>
                        </a:lnTo>
                        <a:lnTo>
                          <a:pt x="265" y="110"/>
                        </a:lnTo>
                        <a:lnTo>
                          <a:pt x="287" y="104"/>
                        </a:lnTo>
                        <a:lnTo>
                          <a:pt x="308" y="98"/>
                        </a:lnTo>
                        <a:lnTo>
                          <a:pt x="307" y="89"/>
                        </a:lnTo>
                        <a:lnTo>
                          <a:pt x="307" y="80"/>
                        </a:lnTo>
                        <a:lnTo>
                          <a:pt x="308" y="72"/>
                        </a:lnTo>
                        <a:lnTo>
                          <a:pt x="310" y="63"/>
                        </a:lnTo>
                        <a:lnTo>
                          <a:pt x="314" y="54"/>
                        </a:lnTo>
                        <a:lnTo>
                          <a:pt x="319" y="47"/>
                        </a:lnTo>
                        <a:lnTo>
                          <a:pt x="323" y="38"/>
                        </a:lnTo>
                        <a:lnTo>
                          <a:pt x="329" y="31"/>
                        </a:lnTo>
                        <a:lnTo>
                          <a:pt x="335" y="25"/>
                        </a:lnTo>
                        <a:lnTo>
                          <a:pt x="339" y="18"/>
                        </a:lnTo>
                        <a:lnTo>
                          <a:pt x="345" y="13"/>
                        </a:lnTo>
                        <a:lnTo>
                          <a:pt x="349" y="9"/>
                        </a:lnTo>
                        <a:lnTo>
                          <a:pt x="354" y="5"/>
                        </a:lnTo>
                        <a:lnTo>
                          <a:pt x="356" y="2"/>
                        </a:lnTo>
                        <a:lnTo>
                          <a:pt x="359" y="0"/>
                        </a:lnTo>
                        <a:lnTo>
                          <a:pt x="359" y="0"/>
                        </a:lnTo>
                        <a:lnTo>
                          <a:pt x="349" y="2"/>
                        </a:lnTo>
                        <a:lnTo>
                          <a:pt x="339" y="3"/>
                        </a:lnTo>
                        <a:lnTo>
                          <a:pt x="329" y="6"/>
                        </a:lnTo>
                        <a:lnTo>
                          <a:pt x="317" y="9"/>
                        </a:lnTo>
                        <a:lnTo>
                          <a:pt x="306" y="12"/>
                        </a:lnTo>
                        <a:lnTo>
                          <a:pt x="294" y="15"/>
                        </a:lnTo>
                        <a:lnTo>
                          <a:pt x="282" y="18"/>
                        </a:lnTo>
                        <a:lnTo>
                          <a:pt x="271" y="22"/>
                        </a:lnTo>
                        <a:lnTo>
                          <a:pt x="257" y="27"/>
                        </a:lnTo>
                        <a:lnTo>
                          <a:pt x="244" y="32"/>
                        </a:lnTo>
                        <a:lnTo>
                          <a:pt x="233" y="37"/>
                        </a:lnTo>
                        <a:lnTo>
                          <a:pt x="220" y="43"/>
                        </a:lnTo>
                        <a:lnTo>
                          <a:pt x="206" y="48"/>
                        </a:lnTo>
                        <a:lnTo>
                          <a:pt x="193" y="54"/>
                        </a:lnTo>
                        <a:lnTo>
                          <a:pt x="182" y="62"/>
                        </a:lnTo>
                        <a:lnTo>
                          <a:pt x="169" y="69"/>
                        </a:lnTo>
                        <a:lnTo>
                          <a:pt x="155" y="76"/>
                        </a:lnTo>
                        <a:lnTo>
                          <a:pt x="144" y="83"/>
                        </a:lnTo>
                        <a:lnTo>
                          <a:pt x="131" y="92"/>
                        </a:lnTo>
                        <a:lnTo>
                          <a:pt x="119" y="101"/>
                        </a:lnTo>
                        <a:lnTo>
                          <a:pt x="107" y="110"/>
                        </a:lnTo>
                        <a:lnTo>
                          <a:pt x="96" y="120"/>
                        </a:lnTo>
                        <a:lnTo>
                          <a:pt x="85" y="129"/>
                        </a:lnTo>
                        <a:lnTo>
                          <a:pt x="74" y="140"/>
                        </a:lnTo>
                        <a:lnTo>
                          <a:pt x="65" y="150"/>
                        </a:lnTo>
                        <a:lnTo>
                          <a:pt x="55" y="162"/>
                        </a:lnTo>
                        <a:lnTo>
                          <a:pt x="45" y="172"/>
                        </a:lnTo>
                        <a:lnTo>
                          <a:pt x="37" y="185"/>
                        </a:lnTo>
                        <a:lnTo>
                          <a:pt x="29" y="197"/>
                        </a:lnTo>
                        <a:lnTo>
                          <a:pt x="21" y="210"/>
                        </a:lnTo>
                        <a:lnTo>
                          <a:pt x="14" y="223"/>
                        </a:lnTo>
                        <a:lnTo>
                          <a:pt x="8" y="236"/>
                        </a:lnTo>
                        <a:lnTo>
                          <a:pt x="7" y="244"/>
                        </a:lnTo>
                        <a:lnTo>
                          <a:pt x="5" y="252"/>
                        </a:lnTo>
                        <a:lnTo>
                          <a:pt x="4" y="261"/>
                        </a:lnTo>
                        <a:lnTo>
                          <a:pt x="2" y="270"/>
                        </a:lnTo>
                        <a:lnTo>
                          <a:pt x="1" y="279"/>
                        </a:lnTo>
                        <a:lnTo>
                          <a:pt x="0" y="284"/>
                        </a:lnTo>
                        <a:lnTo>
                          <a:pt x="0" y="290"/>
                        </a:lnTo>
                        <a:lnTo>
                          <a:pt x="0" y="29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0" name=""/>
                  <p:cNvSpPr/>
                  <p:nvPr/>
                </p:nvSpPr>
                <p:spPr>
                  <a:xfrm flipH="1">
                    <a:off x="4368600" y="5230440"/>
                    <a:ext cx="972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3" h="173">
                        <a:moveTo>
                          <a:pt x="87" y="173"/>
                        </a:moveTo>
                        <a:lnTo>
                          <a:pt x="96" y="172"/>
                        </a:lnTo>
                        <a:lnTo>
                          <a:pt x="105" y="172"/>
                        </a:lnTo>
                        <a:lnTo>
                          <a:pt x="112" y="169"/>
                        </a:lnTo>
                        <a:lnTo>
                          <a:pt x="121" y="166"/>
                        </a:lnTo>
                        <a:lnTo>
                          <a:pt x="128" y="163"/>
                        </a:lnTo>
                        <a:lnTo>
                          <a:pt x="135" y="159"/>
                        </a:lnTo>
                        <a:lnTo>
                          <a:pt x="141" y="153"/>
                        </a:lnTo>
                        <a:lnTo>
                          <a:pt x="148" y="147"/>
                        </a:lnTo>
                        <a:lnTo>
                          <a:pt x="153" y="141"/>
                        </a:lnTo>
                        <a:lnTo>
                          <a:pt x="159" y="135"/>
                        </a:lnTo>
                        <a:lnTo>
                          <a:pt x="163" y="128"/>
                        </a:lnTo>
                        <a:lnTo>
                          <a:pt x="166" y="121"/>
                        </a:lnTo>
                        <a:lnTo>
                          <a:pt x="169" y="112"/>
                        </a:lnTo>
                        <a:lnTo>
                          <a:pt x="172" y="105"/>
                        </a:lnTo>
                        <a:lnTo>
                          <a:pt x="173" y="96"/>
                        </a:lnTo>
                        <a:lnTo>
                          <a:pt x="173" y="86"/>
                        </a:lnTo>
                        <a:lnTo>
                          <a:pt x="173" y="77"/>
                        </a:lnTo>
                        <a:lnTo>
                          <a:pt x="172" y="68"/>
                        </a:lnTo>
                        <a:lnTo>
                          <a:pt x="169" y="61"/>
                        </a:lnTo>
                        <a:lnTo>
                          <a:pt x="166" y="52"/>
                        </a:lnTo>
                        <a:lnTo>
                          <a:pt x="163" y="45"/>
                        </a:lnTo>
                        <a:lnTo>
                          <a:pt x="159" y="38"/>
                        </a:lnTo>
                        <a:lnTo>
                          <a:pt x="153" y="32"/>
                        </a:lnTo>
                        <a:lnTo>
                          <a:pt x="148" y="25"/>
                        </a:lnTo>
                        <a:lnTo>
                          <a:pt x="141" y="19"/>
                        </a:lnTo>
                        <a:lnTo>
                          <a:pt x="135" y="14"/>
                        </a:lnTo>
                        <a:lnTo>
                          <a:pt x="128" y="10"/>
                        </a:lnTo>
                        <a:lnTo>
                          <a:pt x="121" y="6"/>
                        </a:lnTo>
                        <a:lnTo>
                          <a:pt x="112" y="4"/>
                        </a:lnTo>
                        <a:lnTo>
                          <a:pt x="105" y="1"/>
                        </a:lnTo>
                        <a:lnTo>
                          <a:pt x="96" y="0"/>
                        </a:lnTo>
                        <a:lnTo>
                          <a:pt x="87" y="0"/>
                        </a:lnTo>
                        <a:lnTo>
                          <a:pt x="79" y="0"/>
                        </a:lnTo>
                        <a:lnTo>
                          <a:pt x="68" y="1"/>
                        </a:lnTo>
                        <a:lnTo>
                          <a:pt x="61" y="4"/>
                        </a:lnTo>
                        <a:lnTo>
                          <a:pt x="52" y="6"/>
                        </a:lnTo>
                        <a:lnTo>
                          <a:pt x="45" y="10"/>
                        </a:lnTo>
                        <a:lnTo>
                          <a:pt x="38" y="14"/>
                        </a:lnTo>
                        <a:lnTo>
                          <a:pt x="32" y="19"/>
                        </a:lnTo>
                        <a:lnTo>
                          <a:pt x="26" y="25"/>
                        </a:lnTo>
                        <a:lnTo>
                          <a:pt x="20" y="32"/>
                        </a:lnTo>
                        <a:lnTo>
                          <a:pt x="14" y="38"/>
                        </a:lnTo>
                        <a:lnTo>
                          <a:pt x="11" y="45"/>
                        </a:lnTo>
                        <a:lnTo>
                          <a:pt x="7" y="52"/>
                        </a:lnTo>
                        <a:lnTo>
                          <a:pt x="4" y="61"/>
                        </a:lnTo>
                        <a:lnTo>
                          <a:pt x="1" y="68"/>
                        </a:lnTo>
                        <a:lnTo>
                          <a:pt x="1" y="77"/>
                        </a:lnTo>
                        <a:lnTo>
                          <a:pt x="0" y="86"/>
                        </a:lnTo>
                        <a:lnTo>
                          <a:pt x="1" y="96"/>
                        </a:lnTo>
                        <a:lnTo>
                          <a:pt x="1" y="105"/>
                        </a:lnTo>
                        <a:lnTo>
                          <a:pt x="4" y="112"/>
                        </a:lnTo>
                        <a:lnTo>
                          <a:pt x="7" y="121"/>
                        </a:lnTo>
                        <a:lnTo>
                          <a:pt x="11" y="128"/>
                        </a:lnTo>
                        <a:lnTo>
                          <a:pt x="14" y="135"/>
                        </a:lnTo>
                        <a:lnTo>
                          <a:pt x="20" y="141"/>
                        </a:lnTo>
                        <a:lnTo>
                          <a:pt x="26" y="147"/>
                        </a:lnTo>
                        <a:lnTo>
                          <a:pt x="32" y="153"/>
                        </a:lnTo>
                        <a:lnTo>
                          <a:pt x="38" y="159"/>
                        </a:lnTo>
                        <a:lnTo>
                          <a:pt x="45" y="163"/>
                        </a:lnTo>
                        <a:lnTo>
                          <a:pt x="52" y="166"/>
                        </a:lnTo>
                        <a:lnTo>
                          <a:pt x="61" y="169"/>
                        </a:lnTo>
                        <a:lnTo>
                          <a:pt x="68" y="172"/>
                        </a:lnTo>
                        <a:lnTo>
                          <a:pt x="79" y="172"/>
                        </a:lnTo>
                        <a:lnTo>
                          <a:pt x="87" y="17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1" name=""/>
                  <p:cNvSpPr/>
                  <p:nvPr/>
                </p:nvSpPr>
                <p:spPr>
                  <a:xfrm flipH="1">
                    <a:off x="4363920" y="522540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8"/>
                        </a:lnTo>
                        <a:lnTo>
                          <a:pt x="83" y="61"/>
                        </a:lnTo>
                        <a:lnTo>
                          <a:pt x="85" y="52"/>
                        </a:lnTo>
                        <a:lnTo>
                          <a:pt x="86" y="43"/>
                        </a:lnTo>
                        <a:lnTo>
                          <a:pt x="85" y="35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4"/>
                        </a:lnTo>
                        <a:lnTo>
                          <a:pt x="51" y="1"/>
                        </a:lnTo>
                        <a:lnTo>
                          <a:pt x="42" y="0"/>
                        </a:lnTo>
                        <a:lnTo>
                          <a:pt x="34" y="1"/>
                        </a:lnTo>
                        <a:lnTo>
                          <a:pt x="26" y="4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8" y="19"/>
                        </a:lnTo>
                        <a:lnTo>
                          <a:pt x="3" y="26"/>
                        </a:lnTo>
                        <a:lnTo>
                          <a:pt x="0" y="35"/>
                        </a:lnTo>
                        <a:lnTo>
                          <a:pt x="0" y="43"/>
                        </a:lnTo>
                        <a:lnTo>
                          <a:pt x="0" y="52"/>
                        </a:lnTo>
                        <a:lnTo>
                          <a:pt x="3" y="61"/>
                        </a:lnTo>
                        <a:lnTo>
                          <a:pt x="8" y="68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4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2" name=""/>
                  <p:cNvSpPr/>
                  <p:nvPr/>
                </p:nvSpPr>
                <p:spPr>
                  <a:xfrm flipH="1">
                    <a:off x="4545000" y="51663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1" y="83"/>
                        </a:lnTo>
                        <a:lnTo>
                          <a:pt x="68" y="78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2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8" y="7"/>
                        </a:lnTo>
                        <a:lnTo>
                          <a:pt x="61" y="3"/>
                        </a:lnTo>
                        <a:lnTo>
                          <a:pt x="52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2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8"/>
                        </a:lnTo>
                        <a:lnTo>
                          <a:pt x="27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3" name=""/>
                  <p:cNvSpPr/>
                  <p:nvPr/>
                </p:nvSpPr>
                <p:spPr>
                  <a:xfrm flipH="1">
                    <a:off x="4362120" y="51022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6">
                        <a:moveTo>
                          <a:pt x="44" y="86"/>
                        </a:moveTo>
                        <a:lnTo>
                          <a:pt x="53" y="84"/>
                        </a:lnTo>
                        <a:lnTo>
                          <a:pt x="62" y="83"/>
                        </a:lnTo>
                        <a:lnTo>
                          <a:pt x="69" y="79"/>
                        </a:lnTo>
                        <a:lnTo>
                          <a:pt x="75" y="74"/>
                        </a:lnTo>
                        <a:lnTo>
                          <a:pt x="81" y="67"/>
                        </a:lnTo>
                        <a:lnTo>
                          <a:pt x="85" y="60"/>
                        </a:lnTo>
                        <a:lnTo>
                          <a:pt x="86" y="52"/>
                        </a:lnTo>
                        <a:lnTo>
                          <a:pt x="88" y="42"/>
                        </a:lnTo>
                        <a:lnTo>
                          <a:pt x="86" y="33"/>
                        </a:lnTo>
                        <a:lnTo>
                          <a:pt x="85" y="26"/>
                        </a:lnTo>
                        <a:lnTo>
                          <a:pt x="81" y="19"/>
                        </a:lnTo>
                        <a:lnTo>
                          <a:pt x="75" y="12"/>
                        </a:lnTo>
                        <a:lnTo>
                          <a:pt x="69" y="7"/>
                        </a:lnTo>
                        <a:lnTo>
                          <a:pt x="62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19" y="7"/>
                        </a:lnTo>
                        <a:lnTo>
                          <a:pt x="14" y="12"/>
                        </a:lnTo>
                        <a:lnTo>
                          <a:pt x="8" y="19"/>
                        </a:lnTo>
                        <a:lnTo>
                          <a:pt x="5" y="26"/>
                        </a:lnTo>
                        <a:lnTo>
                          <a:pt x="2" y="33"/>
                        </a:lnTo>
                        <a:lnTo>
                          <a:pt x="0" y="42"/>
                        </a:lnTo>
                        <a:lnTo>
                          <a:pt x="2" y="52"/>
                        </a:lnTo>
                        <a:lnTo>
                          <a:pt x="5" y="60"/>
                        </a:lnTo>
                        <a:lnTo>
                          <a:pt x="8" y="67"/>
                        </a:lnTo>
                        <a:lnTo>
                          <a:pt x="14" y="74"/>
                        </a:lnTo>
                        <a:lnTo>
                          <a:pt x="19" y="79"/>
                        </a:lnTo>
                        <a:lnTo>
                          <a:pt x="27" y="83"/>
                        </a:lnTo>
                        <a:lnTo>
                          <a:pt x="35" y="84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4" name=""/>
                  <p:cNvSpPr/>
                  <p:nvPr/>
                </p:nvSpPr>
                <p:spPr>
                  <a:xfrm flipH="1">
                    <a:off x="4551840" y="51724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5"/>
                        </a:lnTo>
                        <a:lnTo>
                          <a:pt x="60" y="82"/>
                        </a:lnTo>
                        <a:lnTo>
                          <a:pt x="67" y="79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4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2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2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4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9"/>
                        </a:lnTo>
                        <a:lnTo>
                          <a:pt x="26" y="82"/>
                        </a:lnTo>
                        <a:lnTo>
                          <a:pt x="33" y="85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5" name=""/>
                  <p:cNvSpPr/>
                  <p:nvPr/>
                </p:nvSpPr>
                <p:spPr>
                  <a:xfrm flipH="1">
                    <a:off x="4551840" y="51544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4"/>
                        </a:lnTo>
                        <a:lnTo>
                          <a:pt x="60" y="81"/>
                        </a:lnTo>
                        <a:lnTo>
                          <a:pt x="67" y="78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59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3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1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1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3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59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8"/>
                        </a:lnTo>
                        <a:lnTo>
                          <a:pt x="26" y="81"/>
                        </a:lnTo>
                        <a:lnTo>
                          <a:pt x="33" y="84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6" name=""/>
                  <p:cNvSpPr/>
                  <p:nvPr/>
                </p:nvSpPr>
                <p:spPr>
                  <a:xfrm flipH="1">
                    <a:off x="4311360" y="51339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3"/>
                        </a:lnTo>
                        <a:lnTo>
                          <a:pt x="86" y="44"/>
                        </a:lnTo>
                        <a:lnTo>
                          <a:pt x="84" y="35"/>
                        </a:lnTo>
                        <a:lnTo>
                          <a:pt x="83" y="28"/>
                        </a:lnTo>
                        <a:lnTo>
                          <a:pt x="79" y="20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2"/>
                        </a:lnTo>
                        <a:lnTo>
                          <a:pt x="42" y="0"/>
                        </a:lnTo>
                        <a:lnTo>
                          <a:pt x="33" y="2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7" y="20"/>
                        </a:lnTo>
                        <a:lnTo>
                          <a:pt x="3" y="28"/>
                        </a:lnTo>
                        <a:lnTo>
                          <a:pt x="0" y="35"/>
                        </a:lnTo>
                        <a:lnTo>
                          <a:pt x="0" y="44"/>
                        </a:lnTo>
                        <a:lnTo>
                          <a:pt x="0" y="53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3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7" name=""/>
                  <p:cNvSpPr/>
                  <p:nvPr/>
                </p:nvSpPr>
                <p:spPr>
                  <a:xfrm flipH="1">
                    <a:off x="4488840" y="52185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0" y="83"/>
                        </a:lnTo>
                        <a:lnTo>
                          <a:pt x="67" y="79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3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2" y="2"/>
                        </a:lnTo>
                        <a:lnTo>
                          <a:pt x="44" y="0"/>
                        </a:lnTo>
                        <a:lnTo>
                          <a:pt x="35" y="2"/>
                        </a:lnTo>
                        <a:lnTo>
                          <a:pt x="28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3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9"/>
                        </a:lnTo>
                        <a:lnTo>
                          <a:pt x="28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8" name=""/>
                  <p:cNvSpPr/>
                  <p:nvPr/>
                </p:nvSpPr>
                <p:spPr>
                  <a:xfrm flipH="1">
                    <a:off x="4336560" y="524520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7">
                        <a:moveTo>
                          <a:pt x="44" y="87"/>
                        </a:moveTo>
                        <a:lnTo>
                          <a:pt x="53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5" y="74"/>
                        </a:lnTo>
                        <a:lnTo>
                          <a:pt x="80" y="67"/>
                        </a:lnTo>
                        <a:lnTo>
                          <a:pt x="83" y="59"/>
                        </a:lnTo>
                        <a:lnTo>
                          <a:pt x="86" y="52"/>
                        </a:lnTo>
                        <a:lnTo>
                          <a:pt x="88" y="43"/>
                        </a:lnTo>
                        <a:lnTo>
                          <a:pt x="86" y="35"/>
                        </a:lnTo>
                        <a:lnTo>
                          <a:pt x="83" y="26"/>
                        </a:lnTo>
                        <a:lnTo>
                          <a:pt x="80" y="19"/>
                        </a:lnTo>
                        <a:lnTo>
                          <a:pt x="75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5" y="26"/>
                        </a:lnTo>
                        <a:lnTo>
                          <a:pt x="2" y="35"/>
                        </a:lnTo>
                        <a:lnTo>
                          <a:pt x="0" y="43"/>
                        </a:lnTo>
                        <a:lnTo>
                          <a:pt x="2" y="52"/>
                        </a:lnTo>
                        <a:lnTo>
                          <a:pt x="5" y="59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5" y="86"/>
                        </a:lnTo>
                        <a:lnTo>
                          <a:pt x="44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9" name=""/>
                  <p:cNvSpPr/>
                  <p:nvPr/>
                </p:nvSpPr>
                <p:spPr>
                  <a:xfrm flipH="1">
                    <a:off x="4332240" y="5241960"/>
                    <a:ext cx="32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55" h="55">
                        <a:moveTo>
                          <a:pt x="27" y="55"/>
                        </a:moveTo>
                        <a:lnTo>
                          <a:pt x="33" y="55"/>
                        </a:lnTo>
                        <a:lnTo>
                          <a:pt x="38" y="54"/>
                        </a:lnTo>
                        <a:lnTo>
                          <a:pt x="42" y="51"/>
                        </a:lnTo>
                        <a:lnTo>
                          <a:pt x="46" y="48"/>
                        </a:lnTo>
                        <a:lnTo>
                          <a:pt x="51" y="44"/>
                        </a:lnTo>
                        <a:lnTo>
                          <a:pt x="54" y="39"/>
                        </a:lnTo>
                        <a:lnTo>
                          <a:pt x="55" y="34"/>
                        </a:lnTo>
                        <a:lnTo>
                          <a:pt x="55" y="28"/>
                        </a:lnTo>
                        <a:lnTo>
                          <a:pt x="55" y="22"/>
                        </a:lnTo>
                        <a:lnTo>
                          <a:pt x="54" y="18"/>
                        </a:lnTo>
                        <a:lnTo>
                          <a:pt x="51" y="13"/>
                        </a:lnTo>
                        <a:lnTo>
                          <a:pt x="46" y="9"/>
                        </a:lnTo>
                        <a:lnTo>
                          <a:pt x="42" y="6"/>
                        </a:lnTo>
                        <a:lnTo>
                          <a:pt x="38" y="3"/>
                        </a:lnTo>
                        <a:lnTo>
                          <a:pt x="33" y="2"/>
                        </a:lnTo>
                        <a:lnTo>
                          <a:pt x="27" y="0"/>
                        </a:lnTo>
                        <a:lnTo>
                          <a:pt x="22" y="2"/>
                        </a:lnTo>
                        <a:lnTo>
                          <a:pt x="16" y="3"/>
                        </a:lnTo>
                        <a:lnTo>
                          <a:pt x="11" y="6"/>
                        </a:lnTo>
                        <a:lnTo>
                          <a:pt x="8" y="9"/>
                        </a:lnTo>
                        <a:lnTo>
                          <a:pt x="4" y="13"/>
                        </a:lnTo>
                        <a:lnTo>
                          <a:pt x="1" y="18"/>
                        </a:lnTo>
                        <a:lnTo>
                          <a:pt x="0" y="22"/>
                        </a:lnTo>
                        <a:lnTo>
                          <a:pt x="0" y="28"/>
                        </a:lnTo>
                        <a:lnTo>
                          <a:pt x="0" y="34"/>
                        </a:lnTo>
                        <a:lnTo>
                          <a:pt x="1" y="39"/>
                        </a:lnTo>
                        <a:lnTo>
                          <a:pt x="4" y="44"/>
                        </a:lnTo>
                        <a:lnTo>
                          <a:pt x="8" y="48"/>
                        </a:lnTo>
                        <a:lnTo>
                          <a:pt x="11" y="51"/>
                        </a:lnTo>
                        <a:lnTo>
                          <a:pt x="16" y="54"/>
                        </a:lnTo>
                        <a:lnTo>
                          <a:pt x="22" y="55"/>
                        </a:lnTo>
                        <a:lnTo>
                          <a:pt x="27" y="5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  <p:grpSp>
          <p:nvGrpSpPr>
            <p:cNvPr id="620" name=""/>
            <p:cNvGrpSpPr/>
            <p:nvPr/>
          </p:nvGrpSpPr>
          <p:grpSpPr>
            <a:xfrm>
              <a:off x="5298120" y="5079960"/>
              <a:ext cx="3035160" cy="461880"/>
              <a:chOff x="5298120" y="5079960"/>
              <a:chExt cx="3035160" cy="461880"/>
            </a:xfrm>
          </p:grpSpPr>
          <p:grpSp>
            <p:nvGrpSpPr>
              <p:cNvPr id="621" name=""/>
              <p:cNvGrpSpPr/>
              <p:nvPr/>
            </p:nvGrpSpPr>
            <p:grpSpPr>
              <a:xfrm>
                <a:off x="5298120" y="5079960"/>
                <a:ext cx="890640" cy="309600"/>
                <a:chOff x="5298120" y="5079960"/>
                <a:chExt cx="890640" cy="309600"/>
              </a:xfrm>
            </p:grpSpPr>
            <p:grpSp>
              <p:nvGrpSpPr>
                <p:cNvPr id="622" name=""/>
                <p:cNvGrpSpPr/>
                <p:nvPr/>
              </p:nvGrpSpPr>
              <p:grpSpPr>
                <a:xfrm>
                  <a:off x="6029280" y="5178960"/>
                  <a:ext cx="159480" cy="210600"/>
                  <a:chOff x="6029280" y="5178960"/>
                  <a:chExt cx="159480" cy="210600"/>
                </a:xfrm>
              </p:grpSpPr>
              <p:sp>
                <p:nvSpPr>
                  <p:cNvPr id="623" name=""/>
                  <p:cNvSpPr/>
                  <p:nvPr/>
                </p:nvSpPr>
                <p:spPr>
                  <a:xfrm>
                    <a:off x="6030360" y="5181840"/>
                    <a:ext cx="155160" cy="198360"/>
                  </a:xfrm>
                  <a:custGeom>
                    <a:avLst/>
                    <a:gdLst/>
                    <a:ahLst/>
                    <a:rect l="l" t="t" r="r" b="b"/>
                    <a:pathLst>
                      <a:path w="3611" h="4998">
                        <a:moveTo>
                          <a:pt x="386" y="1616"/>
                        </a:moveTo>
                        <a:lnTo>
                          <a:pt x="1132" y="239"/>
                        </a:lnTo>
                        <a:lnTo>
                          <a:pt x="1134" y="239"/>
                        </a:lnTo>
                        <a:lnTo>
                          <a:pt x="1134" y="239"/>
                        </a:lnTo>
                        <a:lnTo>
                          <a:pt x="1137" y="238"/>
                        </a:lnTo>
                        <a:lnTo>
                          <a:pt x="1140" y="236"/>
                        </a:lnTo>
                        <a:lnTo>
                          <a:pt x="1142" y="236"/>
                        </a:lnTo>
                        <a:lnTo>
                          <a:pt x="1147" y="233"/>
                        </a:lnTo>
                        <a:lnTo>
                          <a:pt x="1151" y="232"/>
                        </a:lnTo>
                        <a:lnTo>
                          <a:pt x="1157" y="229"/>
                        </a:lnTo>
                        <a:lnTo>
                          <a:pt x="1163" y="228"/>
                        </a:lnTo>
                        <a:lnTo>
                          <a:pt x="1170" y="225"/>
                        </a:lnTo>
                        <a:lnTo>
                          <a:pt x="1177" y="220"/>
                        </a:lnTo>
                        <a:lnTo>
                          <a:pt x="1186" y="217"/>
                        </a:lnTo>
                        <a:lnTo>
                          <a:pt x="1204" y="210"/>
                        </a:lnTo>
                        <a:lnTo>
                          <a:pt x="1224" y="203"/>
                        </a:lnTo>
                        <a:lnTo>
                          <a:pt x="1246" y="194"/>
                        </a:lnTo>
                        <a:lnTo>
                          <a:pt x="1271" y="184"/>
                        </a:lnTo>
                        <a:lnTo>
                          <a:pt x="1297" y="175"/>
                        </a:lnTo>
                        <a:lnTo>
                          <a:pt x="1325" y="164"/>
                        </a:lnTo>
                        <a:lnTo>
                          <a:pt x="1354" y="153"/>
                        </a:lnTo>
                        <a:lnTo>
                          <a:pt x="1383" y="143"/>
                        </a:lnTo>
                        <a:lnTo>
                          <a:pt x="1415" y="131"/>
                        </a:lnTo>
                        <a:lnTo>
                          <a:pt x="1448" y="121"/>
                        </a:lnTo>
                        <a:lnTo>
                          <a:pt x="1482" y="110"/>
                        </a:lnTo>
                        <a:lnTo>
                          <a:pt x="1515" y="98"/>
                        </a:lnTo>
                        <a:lnTo>
                          <a:pt x="1587" y="76"/>
                        </a:lnTo>
                        <a:lnTo>
                          <a:pt x="1658" y="56"/>
                        </a:lnTo>
                        <a:lnTo>
                          <a:pt x="1730" y="38"/>
                        </a:lnTo>
                        <a:lnTo>
                          <a:pt x="1766" y="29"/>
                        </a:lnTo>
                        <a:lnTo>
                          <a:pt x="1801" y="24"/>
                        </a:lnTo>
                        <a:lnTo>
                          <a:pt x="1836" y="16"/>
                        </a:lnTo>
                        <a:lnTo>
                          <a:pt x="1870" y="11"/>
                        </a:lnTo>
                        <a:lnTo>
                          <a:pt x="1903" y="8"/>
                        </a:lnTo>
                        <a:lnTo>
                          <a:pt x="1935" y="3"/>
                        </a:lnTo>
                        <a:lnTo>
                          <a:pt x="1966" y="2"/>
                        </a:lnTo>
                        <a:lnTo>
                          <a:pt x="1996" y="0"/>
                        </a:lnTo>
                        <a:lnTo>
                          <a:pt x="2055" y="2"/>
                        </a:lnTo>
                        <a:lnTo>
                          <a:pt x="2116" y="3"/>
                        </a:lnTo>
                        <a:lnTo>
                          <a:pt x="2237" y="8"/>
                        </a:lnTo>
                        <a:lnTo>
                          <a:pt x="2296" y="11"/>
                        </a:lnTo>
                        <a:lnTo>
                          <a:pt x="2355" y="13"/>
                        </a:lnTo>
                        <a:lnTo>
                          <a:pt x="2412" y="18"/>
                        </a:lnTo>
                        <a:lnTo>
                          <a:pt x="2438" y="19"/>
                        </a:lnTo>
                        <a:lnTo>
                          <a:pt x="2465" y="22"/>
                        </a:lnTo>
                        <a:lnTo>
                          <a:pt x="2490" y="24"/>
                        </a:lnTo>
                        <a:lnTo>
                          <a:pt x="2515" y="25"/>
                        </a:lnTo>
                        <a:lnTo>
                          <a:pt x="2538" y="27"/>
                        </a:lnTo>
                        <a:lnTo>
                          <a:pt x="2560" y="29"/>
                        </a:lnTo>
                        <a:lnTo>
                          <a:pt x="2581" y="31"/>
                        </a:lnTo>
                        <a:lnTo>
                          <a:pt x="2601" y="32"/>
                        </a:lnTo>
                        <a:lnTo>
                          <a:pt x="2618" y="34"/>
                        </a:lnTo>
                        <a:lnTo>
                          <a:pt x="2634" y="35"/>
                        </a:lnTo>
                        <a:lnTo>
                          <a:pt x="2651" y="37"/>
                        </a:lnTo>
                        <a:lnTo>
                          <a:pt x="2664" y="38"/>
                        </a:lnTo>
                        <a:lnTo>
                          <a:pt x="2675" y="40"/>
                        </a:lnTo>
                        <a:lnTo>
                          <a:pt x="2684" y="40"/>
                        </a:lnTo>
                        <a:lnTo>
                          <a:pt x="2691" y="41"/>
                        </a:lnTo>
                        <a:lnTo>
                          <a:pt x="2697" y="41"/>
                        </a:lnTo>
                        <a:lnTo>
                          <a:pt x="2701" y="43"/>
                        </a:lnTo>
                        <a:lnTo>
                          <a:pt x="2701" y="43"/>
                        </a:lnTo>
                        <a:lnTo>
                          <a:pt x="2703" y="43"/>
                        </a:lnTo>
                        <a:lnTo>
                          <a:pt x="2704" y="43"/>
                        </a:lnTo>
                        <a:lnTo>
                          <a:pt x="2707" y="44"/>
                        </a:lnTo>
                        <a:lnTo>
                          <a:pt x="2712" y="45"/>
                        </a:lnTo>
                        <a:lnTo>
                          <a:pt x="2716" y="45"/>
                        </a:lnTo>
                        <a:lnTo>
                          <a:pt x="2723" y="48"/>
                        </a:lnTo>
                        <a:lnTo>
                          <a:pt x="2731" y="50"/>
                        </a:lnTo>
                        <a:lnTo>
                          <a:pt x="2739" y="53"/>
                        </a:lnTo>
                        <a:lnTo>
                          <a:pt x="2748" y="56"/>
                        </a:lnTo>
                        <a:lnTo>
                          <a:pt x="2758" y="59"/>
                        </a:lnTo>
                        <a:lnTo>
                          <a:pt x="2770" y="63"/>
                        </a:lnTo>
                        <a:lnTo>
                          <a:pt x="2782" y="66"/>
                        </a:lnTo>
                        <a:lnTo>
                          <a:pt x="2793" y="70"/>
                        </a:lnTo>
                        <a:lnTo>
                          <a:pt x="2808" y="75"/>
                        </a:lnTo>
                        <a:lnTo>
                          <a:pt x="2821" y="80"/>
                        </a:lnTo>
                        <a:lnTo>
                          <a:pt x="2837" y="85"/>
                        </a:lnTo>
                        <a:lnTo>
                          <a:pt x="2852" y="91"/>
                        </a:lnTo>
                        <a:lnTo>
                          <a:pt x="2868" y="96"/>
                        </a:lnTo>
                        <a:lnTo>
                          <a:pt x="2903" y="110"/>
                        </a:lnTo>
                        <a:lnTo>
                          <a:pt x="2938" y="123"/>
                        </a:lnTo>
                        <a:lnTo>
                          <a:pt x="2975" y="139"/>
                        </a:lnTo>
                        <a:lnTo>
                          <a:pt x="3015" y="155"/>
                        </a:lnTo>
                        <a:lnTo>
                          <a:pt x="3054" y="172"/>
                        </a:lnTo>
                        <a:lnTo>
                          <a:pt x="3095" y="190"/>
                        </a:lnTo>
                        <a:lnTo>
                          <a:pt x="3136" y="210"/>
                        </a:lnTo>
                        <a:lnTo>
                          <a:pt x="3178" y="231"/>
                        </a:lnTo>
                        <a:lnTo>
                          <a:pt x="3219" y="254"/>
                        </a:lnTo>
                        <a:lnTo>
                          <a:pt x="3258" y="276"/>
                        </a:lnTo>
                        <a:lnTo>
                          <a:pt x="3299" y="300"/>
                        </a:lnTo>
                        <a:lnTo>
                          <a:pt x="3337" y="325"/>
                        </a:lnTo>
                        <a:lnTo>
                          <a:pt x="3375" y="351"/>
                        </a:lnTo>
                        <a:lnTo>
                          <a:pt x="3410" y="379"/>
                        </a:lnTo>
                        <a:lnTo>
                          <a:pt x="3443" y="408"/>
                        </a:lnTo>
                        <a:lnTo>
                          <a:pt x="3459" y="423"/>
                        </a:lnTo>
                        <a:lnTo>
                          <a:pt x="3474" y="437"/>
                        </a:lnTo>
                        <a:lnTo>
                          <a:pt x="3488" y="453"/>
                        </a:lnTo>
                        <a:lnTo>
                          <a:pt x="3503" y="468"/>
                        </a:lnTo>
                        <a:lnTo>
                          <a:pt x="3516" y="484"/>
                        </a:lnTo>
                        <a:lnTo>
                          <a:pt x="3528" y="500"/>
                        </a:lnTo>
                        <a:lnTo>
                          <a:pt x="3539" y="516"/>
                        </a:lnTo>
                        <a:lnTo>
                          <a:pt x="3551" y="532"/>
                        </a:lnTo>
                        <a:lnTo>
                          <a:pt x="3560" y="548"/>
                        </a:lnTo>
                        <a:lnTo>
                          <a:pt x="3570" y="566"/>
                        </a:lnTo>
                        <a:lnTo>
                          <a:pt x="3577" y="583"/>
                        </a:lnTo>
                        <a:lnTo>
                          <a:pt x="3584" y="599"/>
                        </a:lnTo>
                        <a:lnTo>
                          <a:pt x="3589" y="618"/>
                        </a:lnTo>
                        <a:lnTo>
                          <a:pt x="3595" y="636"/>
                        </a:lnTo>
                        <a:lnTo>
                          <a:pt x="3599" y="653"/>
                        </a:lnTo>
                        <a:lnTo>
                          <a:pt x="3600" y="672"/>
                        </a:lnTo>
                        <a:lnTo>
                          <a:pt x="3602" y="691"/>
                        </a:lnTo>
                        <a:lnTo>
                          <a:pt x="3605" y="710"/>
                        </a:lnTo>
                        <a:lnTo>
                          <a:pt x="3606" y="730"/>
                        </a:lnTo>
                        <a:lnTo>
                          <a:pt x="3608" y="751"/>
                        </a:lnTo>
                        <a:lnTo>
                          <a:pt x="3608" y="773"/>
                        </a:lnTo>
                        <a:lnTo>
                          <a:pt x="3609" y="794"/>
                        </a:lnTo>
                        <a:lnTo>
                          <a:pt x="3611" y="841"/>
                        </a:lnTo>
                        <a:lnTo>
                          <a:pt x="3611" y="891"/>
                        </a:lnTo>
                        <a:lnTo>
                          <a:pt x="3611" y="942"/>
                        </a:lnTo>
                        <a:lnTo>
                          <a:pt x="3611" y="993"/>
                        </a:lnTo>
                        <a:lnTo>
                          <a:pt x="3609" y="1048"/>
                        </a:lnTo>
                        <a:lnTo>
                          <a:pt x="3608" y="1103"/>
                        </a:lnTo>
                        <a:lnTo>
                          <a:pt x="3605" y="1159"/>
                        </a:lnTo>
                        <a:lnTo>
                          <a:pt x="3600" y="1217"/>
                        </a:lnTo>
                        <a:lnTo>
                          <a:pt x="3598" y="1275"/>
                        </a:lnTo>
                        <a:lnTo>
                          <a:pt x="3592" y="1334"/>
                        </a:lnTo>
                        <a:lnTo>
                          <a:pt x="3586" y="1392"/>
                        </a:lnTo>
                        <a:lnTo>
                          <a:pt x="3580" y="1450"/>
                        </a:lnTo>
                        <a:lnTo>
                          <a:pt x="3573" y="1507"/>
                        </a:lnTo>
                        <a:lnTo>
                          <a:pt x="3566" y="1565"/>
                        </a:lnTo>
                        <a:lnTo>
                          <a:pt x="3558" y="1622"/>
                        </a:lnTo>
                        <a:lnTo>
                          <a:pt x="3548" y="1678"/>
                        </a:lnTo>
                        <a:lnTo>
                          <a:pt x="3539" y="1731"/>
                        </a:lnTo>
                        <a:lnTo>
                          <a:pt x="3529" y="1784"/>
                        </a:lnTo>
                        <a:lnTo>
                          <a:pt x="3517" y="1835"/>
                        </a:lnTo>
                        <a:lnTo>
                          <a:pt x="3506" y="1884"/>
                        </a:lnTo>
                        <a:lnTo>
                          <a:pt x="3493" y="1931"/>
                        </a:lnTo>
                        <a:lnTo>
                          <a:pt x="3487" y="1953"/>
                        </a:lnTo>
                        <a:lnTo>
                          <a:pt x="3480" y="1975"/>
                        </a:lnTo>
                        <a:lnTo>
                          <a:pt x="3472" y="1997"/>
                        </a:lnTo>
                        <a:lnTo>
                          <a:pt x="3465" y="2017"/>
                        </a:lnTo>
                        <a:lnTo>
                          <a:pt x="3458" y="2036"/>
                        </a:lnTo>
                        <a:lnTo>
                          <a:pt x="3443" y="2074"/>
                        </a:lnTo>
                        <a:lnTo>
                          <a:pt x="3436" y="2090"/>
                        </a:lnTo>
                        <a:lnTo>
                          <a:pt x="3427" y="2107"/>
                        </a:lnTo>
                        <a:lnTo>
                          <a:pt x="3420" y="2122"/>
                        </a:lnTo>
                        <a:lnTo>
                          <a:pt x="3411" y="2137"/>
                        </a:lnTo>
                        <a:lnTo>
                          <a:pt x="3402" y="2151"/>
                        </a:lnTo>
                        <a:lnTo>
                          <a:pt x="3394" y="2164"/>
                        </a:lnTo>
                        <a:lnTo>
                          <a:pt x="3385" y="2176"/>
                        </a:lnTo>
                        <a:lnTo>
                          <a:pt x="3376" y="2186"/>
                        </a:lnTo>
                        <a:lnTo>
                          <a:pt x="3367" y="2195"/>
                        </a:lnTo>
                        <a:lnTo>
                          <a:pt x="3348" y="2215"/>
                        </a:lnTo>
                        <a:lnTo>
                          <a:pt x="3327" y="2237"/>
                        </a:lnTo>
                        <a:lnTo>
                          <a:pt x="3305" y="2259"/>
                        </a:lnTo>
                        <a:lnTo>
                          <a:pt x="3280" y="2282"/>
                        </a:lnTo>
                        <a:lnTo>
                          <a:pt x="3255" y="2308"/>
                        </a:lnTo>
                        <a:lnTo>
                          <a:pt x="3229" y="2333"/>
                        </a:lnTo>
                        <a:lnTo>
                          <a:pt x="3201" y="2359"/>
                        </a:lnTo>
                        <a:lnTo>
                          <a:pt x="3174" y="2387"/>
                        </a:lnTo>
                        <a:lnTo>
                          <a:pt x="3115" y="2443"/>
                        </a:lnTo>
                        <a:lnTo>
                          <a:pt x="2997" y="2555"/>
                        </a:lnTo>
                        <a:lnTo>
                          <a:pt x="2940" y="2609"/>
                        </a:lnTo>
                        <a:lnTo>
                          <a:pt x="2911" y="2635"/>
                        </a:lnTo>
                        <a:lnTo>
                          <a:pt x="2885" y="2661"/>
                        </a:lnTo>
                        <a:lnTo>
                          <a:pt x="2857" y="2686"/>
                        </a:lnTo>
                        <a:lnTo>
                          <a:pt x="2833" y="2709"/>
                        </a:lnTo>
                        <a:lnTo>
                          <a:pt x="2808" y="2733"/>
                        </a:lnTo>
                        <a:lnTo>
                          <a:pt x="2785" y="2754"/>
                        </a:lnTo>
                        <a:lnTo>
                          <a:pt x="2763" y="2773"/>
                        </a:lnTo>
                        <a:lnTo>
                          <a:pt x="2744" y="2792"/>
                        </a:lnTo>
                        <a:lnTo>
                          <a:pt x="2725" y="2808"/>
                        </a:lnTo>
                        <a:lnTo>
                          <a:pt x="2718" y="2816"/>
                        </a:lnTo>
                        <a:lnTo>
                          <a:pt x="2709" y="2824"/>
                        </a:lnTo>
                        <a:lnTo>
                          <a:pt x="2701" y="2830"/>
                        </a:lnTo>
                        <a:lnTo>
                          <a:pt x="2688" y="2842"/>
                        </a:lnTo>
                        <a:lnTo>
                          <a:pt x="2684" y="2848"/>
                        </a:lnTo>
                        <a:lnTo>
                          <a:pt x="2678" y="2852"/>
                        </a:lnTo>
                        <a:lnTo>
                          <a:pt x="2674" y="2855"/>
                        </a:lnTo>
                        <a:lnTo>
                          <a:pt x="2669" y="2859"/>
                        </a:lnTo>
                        <a:lnTo>
                          <a:pt x="2667" y="2862"/>
                        </a:lnTo>
                        <a:lnTo>
                          <a:pt x="2665" y="2864"/>
                        </a:lnTo>
                        <a:lnTo>
                          <a:pt x="2662" y="2865"/>
                        </a:lnTo>
                        <a:lnTo>
                          <a:pt x="2662" y="2867"/>
                        </a:lnTo>
                        <a:lnTo>
                          <a:pt x="2661" y="2867"/>
                        </a:lnTo>
                        <a:lnTo>
                          <a:pt x="2661" y="2867"/>
                        </a:lnTo>
                        <a:lnTo>
                          <a:pt x="2659" y="2868"/>
                        </a:lnTo>
                        <a:lnTo>
                          <a:pt x="2656" y="2869"/>
                        </a:lnTo>
                        <a:lnTo>
                          <a:pt x="2653" y="2871"/>
                        </a:lnTo>
                        <a:lnTo>
                          <a:pt x="2649" y="2874"/>
                        </a:lnTo>
                        <a:lnTo>
                          <a:pt x="2643" y="2877"/>
                        </a:lnTo>
                        <a:lnTo>
                          <a:pt x="2637" y="2880"/>
                        </a:lnTo>
                        <a:lnTo>
                          <a:pt x="2630" y="2884"/>
                        </a:lnTo>
                        <a:lnTo>
                          <a:pt x="2623" y="2888"/>
                        </a:lnTo>
                        <a:lnTo>
                          <a:pt x="2616" y="2893"/>
                        </a:lnTo>
                        <a:lnTo>
                          <a:pt x="2605" y="2897"/>
                        </a:lnTo>
                        <a:lnTo>
                          <a:pt x="2595" y="2903"/>
                        </a:lnTo>
                        <a:lnTo>
                          <a:pt x="2585" y="2909"/>
                        </a:lnTo>
                        <a:lnTo>
                          <a:pt x="2562" y="2922"/>
                        </a:lnTo>
                        <a:lnTo>
                          <a:pt x="2550" y="2929"/>
                        </a:lnTo>
                        <a:lnTo>
                          <a:pt x="2524" y="2944"/>
                        </a:lnTo>
                        <a:lnTo>
                          <a:pt x="2495" y="2961"/>
                        </a:lnTo>
                        <a:lnTo>
                          <a:pt x="2465" y="2979"/>
                        </a:lnTo>
                        <a:lnTo>
                          <a:pt x="2433" y="2998"/>
                        </a:lnTo>
                        <a:lnTo>
                          <a:pt x="2400" y="3020"/>
                        </a:lnTo>
                        <a:lnTo>
                          <a:pt x="2366" y="3040"/>
                        </a:lnTo>
                        <a:lnTo>
                          <a:pt x="2331" y="3063"/>
                        </a:lnTo>
                        <a:lnTo>
                          <a:pt x="2296" y="3087"/>
                        </a:lnTo>
                        <a:lnTo>
                          <a:pt x="2260" y="3111"/>
                        </a:lnTo>
                        <a:lnTo>
                          <a:pt x="2224" y="3136"/>
                        </a:lnTo>
                        <a:lnTo>
                          <a:pt x="2189" y="3162"/>
                        </a:lnTo>
                        <a:lnTo>
                          <a:pt x="2152" y="3189"/>
                        </a:lnTo>
                        <a:lnTo>
                          <a:pt x="2117" y="3216"/>
                        </a:lnTo>
                        <a:lnTo>
                          <a:pt x="2084" y="3244"/>
                        </a:lnTo>
                        <a:lnTo>
                          <a:pt x="2050" y="3273"/>
                        </a:lnTo>
                        <a:lnTo>
                          <a:pt x="2018" y="3302"/>
                        </a:lnTo>
                        <a:lnTo>
                          <a:pt x="1989" y="3330"/>
                        </a:lnTo>
                        <a:lnTo>
                          <a:pt x="1960" y="3359"/>
                        </a:lnTo>
                        <a:lnTo>
                          <a:pt x="1934" y="3390"/>
                        </a:lnTo>
                        <a:lnTo>
                          <a:pt x="1909" y="3419"/>
                        </a:lnTo>
                        <a:lnTo>
                          <a:pt x="1887" y="3448"/>
                        </a:lnTo>
                        <a:lnTo>
                          <a:pt x="1877" y="3463"/>
                        </a:lnTo>
                        <a:lnTo>
                          <a:pt x="1868" y="3477"/>
                        </a:lnTo>
                        <a:lnTo>
                          <a:pt x="1859" y="3493"/>
                        </a:lnTo>
                        <a:lnTo>
                          <a:pt x="1851" y="3508"/>
                        </a:lnTo>
                        <a:lnTo>
                          <a:pt x="1845" y="3522"/>
                        </a:lnTo>
                        <a:lnTo>
                          <a:pt x="1839" y="3537"/>
                        </a:lnTo>
                        <a:lnTo>
                          <a:pt x="1814" y="3597"/>
                        </a:lnTo>
                        <a:lnTo>
                          <a:pt x="1788" y="3655"/>
                        </a:lnTo>
                        <a:lnTo>
                          <a:pt x="1760" y="3713"/>
                        </a:lnTo>
                        <a:lnTo>
                          <a:pt x="1731" y="3770"/>
                        </a:lnTo>
                        <a:lnTo>
                          <a:pt x="1702" y="3825"/>
                        </a:lnTo>
                        <a:lnTo>
                          <a:pt x="1673" y="3878"/>
                        </a:lnTo>
                        <a:lnTo>
                          <a:pt x="1658" y="3903"/>
                        </a:lnTo>
                        <a:lnTo>
                          <a:pt x="1644" y="3927"/>
                        </a:lnTo>
                        <a:lnTo>
                          <a:pt x="1629" y="3951"/>
                        </a:lnTo>
                        <a:lnTo>
                          <a:pt x="1615" y="3973"/>
                        </a:lnTo>
                        <a:lnTo>
                          <a:pt x="1601" y="3994"/>
                        </a:lnTo>
                        <a:lnTo>
                          <a:pt x="1588" y="4016"/>
                        </a:lnTo>
                        <a:lnTo>
                          <a:pt x="1575" y="4035"/>
                        </a:lnTo>
                        <a:lnTo>
                          <a:pt x="1564" y="4054"/>
                        </a:lnTo>
                        <a:lnTo>
                          <a:pt x="1552" y="4070"/>
                        </a:lnTo>
                        <a:lnTo>
                          <a:pt x="1540" y="4086"/>
                        </a:lnTo>
                        <a:lnTo>
                          <a:pt x="1530" y="4102"/>
                        </a:lnTo>
                        <a:lnTo>
                          <a:pt x="1521" y="4115"/>
                        </a:lnTo>
                        <a:lnTo>
                          <a:pt x="1513" y="4127"/>
                        </a:lnTo>
                        <a:lnTo>
                          <a:pt x="1505" y="4137"/>
                        </a:lnTo>
                        <a:lnTo>
                          <a:pt x="1498" y="4146"/>
                        </a:lnTo>
                        <a:lnTo>
                          <a:pt x="1494" y="4153"/>
                        </a:lnTo>
                        <a:lnTo>
                          <a:pt x="1489" y="4159"/>
                        </a:lnTo>
                        <a:lnTo>
                          <a:pt x="1486" y="4163"/>
                        </a:lnTo>
                        <a:lnTo>
                          <a:pt x="1483" y="4165"/>
                        </a:lnTo>
                        <a:lnTo>
                          <a:pt x="1483" y="4166"/>
                        </a:lnTo>
                        <a:lnTo>
                          <a:pt x="1482" y="4166"/>
                        </a:lnTo>
                        <a:lnTo>
                          <a:pt x="1482" y="4168"/>
                        </a:lnTo>
                        <a:lnTo>
                          <a:pt x="1480" y="4171"/>
                        </a:lnTo>
                        <a:lnTo>
                          <a:pt x="1478" y="4172"/>
                        </a:lnTo>
                        <a:lnTo>
                          <a:pt x="1476" y="4177"/>
                        </a:lnTo>
                        <a:lnTo>
                          <a:pt x="1472" y="4179"/>
                        </a:lnTo>
                        <a:lnTo>
                          <a:pt x="1469" y="4184"/>
                        </a:lnTo>
                        <a:lnTo>
                          <a:pt x="1464" y="4190"/>
                        </a:lnTo>
                        <a:lnTo>
                          <a:pt x="1460" y="4195"/>
                        </a:lnTo>
                        <a:lnTo>
                          <a:pt x="1454" y="4201"/>
                        </a:lnTo>
                        <a:lnTo>
                          <a:pt x="1443" y="4216"/>
                        </a:lnTo>
                        <a:lnTo>
                          <a:pt x="1429" y="4232"/>
                        </a:lnTo>
                        <a:lnTo>
                          <a:pt x="1415" y="4249"/>
                        </a:lnTo>
                        <a:lnTo>
                          <a:pt x="1400" y="4268"/>
                        </a:lnTo>
                        <a:lnTo>
                          <a:pt x="1383" y="4289"/>
                        </a:lnTo>
                        <a:lnTo>
                          <a:pt x="1365" y="4309"/>
                        </a:lnTo>
                        <a:lnTo>
                          <a:pt x="1346" y="4332"/>
                        </a:lnTo>
                        <a:lnTo>
                          <a:pt x="1328" y="4354"/>
                        </a:lnTo>
                        <a:lnTo>
                          <a:pt x="1307" y="4379"/>
                        </a:lnTo>
                        <a:lnTo>
                          <a:pt x="1268" y="4427"/>
                        </a:lnTo>
                        <a:lnTo>
                          <a:pt x="1227" y="4474"/>
                        </a:lnTo>
                        <a:lnTo>
                          <a:pt x="1207" y="4497"/>
                        </a:lnTo>
                        <a:lnTo>
                          <a:pt x="1188" y="4520"/>
                        </a:lnTo>
                        <a:lnTo>
                          <a:pt x="1169" y="4542"/>
                        </a:lnTo>
                        <a:lnTo>
                          <a:pt x="1151" y="4563"/>
                        </a:lnTo>
                        <a:lnTo>
                          <a:pt x="1135" y="4583"/>
                        </a:lnTo>
                        <a:lnTo>
                          <a:pt x="1119" y="4602"/>
                        </a:lnTo>
                        <a:lnTo>
                          <a:pt x="1105" y="4620"/>
                        </a:lnTo>
                        <a:lnTo>
                          <a:pt x="1091" y="4634"/>
                        </a:lnTo>
                        <a:lnTo>
                          <a:pt x="1080" y="4647"/>
                        </a:lnTo>
                        <a:lnTo>
                          <a:pt x="1074" y="4653"/>
                        </a:lnTo>
                        <a:lnTo>
                          <a:pt x="1070" y="4659"/>
                        </a:lnTo>
                        <a:lnTo>
                          <a:pt x="1065" y="4663"/>
                        </a:lnTo>
                        <a:lnTo>
                          <a:pt x="1062" y="4668"/>
                        </a:lnTo>
                        <a:lnTo>
                          <a:pt x="1059" y="4671"/>
                        </a:lnTo>
                        <a:lnTo>
                          <a:pt x="1056" y="4673"/>
                        </a:lnTo>
                        <a:lnTo>
                          <a:pt x="1054" y="4676"/>
                        </a:lnTo>
                        <a:lnTo>
                          <a:pt x="1052" y="4678"/>
                        </a:lnTo>
                        <a:lnTo>
                          <a:pt x="1052" y="4679"/>
                        </a:lnTo>
                        <a:lnTo>
                          <a:pt x="1051" y="4679"/>
                        </a:lnTo>
                        <a:lnTo>
                          <a:pt x="1051" y="4681"/>
                        </a:lnTo>
                        <a:lnTo>
                          <a:pt x="1048" y="4684"/>
                        </a:lnTo>
                        <a:lnTo>
                          <a:pt x="1043" y="4688"/>
                        </a:lnTo>
                        <a:lnTo>
                          <a:pt x="1038" y="4694"/>
                        </a:lnTo>
                        <a:lnTo>
                          <a:pt x="1030" y="4701"/>
                        </a:lnTo>
                        <a:lnTo>
                          <a:pt x="1022" y="4710"/>
                        </a:lnTo>
                        <a:lnTo>
                          <a:pt x="1013" y="4720"/>
                        </a:lnTo>
                        <a:lnTo>
                          <a:pt x="1003" y="4732"/>
                        </a:lnTo>
                        <a:lnTo>
                          <a:pt x="991" y="4743"/>
                        </a:lnTo>
                        <a:lnTo>
                          <a:pt x="978" y="4755"/>
                        </a:lnTo>
                        <a:lnTo>
                          <a:pt x="965" y="4768"/>
                        </a:lnTo>
                        <a:lnTo>
                          <a:pt x="952" y="4783"/>
                        </a:lnTo>
                        <a:lnTo>
                          <a:pt x="924" y="4810"/>
                        </a:lnTo>
                        <a:lnTo>
                          <a:pt x="895" y="4840"/>
                        </a:lnTo>
                        <a:lnTo>
                          <a:pt x="864" y="4870"/>
                        </a:lnTo>
                        <a:lnTo>
                          <a:pt x="836" y="4898"/>
                        </a:lnTo>
                        <a:lnTo>
                          <a:pt x="822" y="4911"/>
                        </a:lnTo>
                        <a:lnTo>
                          <a:pt x="810" y="4924"/>
                        </a:lnTo>
                        <a:lnTo>
                          <a:pt x="797" y="4936"/>
                        </a:lnTo>
                        <a:lnTo>
                          <a:pt x="785" y="4947"/>
                        </a:lnTo>
                        <a:lnTo>
                          <a:pt x="775" y="4958"/>
                        </a:lnTo>
                        <a:lnTo>
                          <a:pt x="765" y="4968"/>
                        </a:lnTo>
                        <a:lnTo>
                          <a:pt x="758" y="4975"/>
                        </a:lnTo>
                        <a:lnTo>
                          <a:pt x="751" y="4982"/>
                        </a:lnTo>
                        <a:lnTo>
                          <a:pt x="745" y="4988"/>
                        </a:lnTo>
                        <a:lnTo>
                          <a:pt x="740" y="4991"/>
                        </a:lnTo>
                        <a:lnTo>
                          <a:pt x="737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2" y="4995"/>
                        </a:lnTo>
                        <a:lnTo>
                          <a:pt x="724" y="4995"/>
                        </a:lnTo>
                        <a:lnTo>
                          <a:pt x="716" y="4995"/>
                        </a:lnTo>
                        <a:lnTo>
                          <a:pt x="704" y="4995"/>
                        </a:lnTo>
                        <a:lnTo>
                          <a:pt x="691" y="4997"/>
                        </a:lnTo>
                        <a:lnTo>
                          <a:pt x="675" y="4997"/>
                        </a:lnTo>
                        <a:lnTo>
                          <a:pt x="659" y="4997"/>
                        </a:lnTo>
                        <a:lnTo>
                          <a:pt x="640" y="4997"/>
                        </a:lnTo>
                        <a:lnTo>
                          <a:pt x="599" y="4997"/>
                        </a:lnTo>
                        <a:lnTo>
                          <a:pt x="577" y="4998"/>
                        </a:lnTo>
                        <a:lnTo>
                          <a:pt x="394" y="4998"/>
                        </a:lnTo>
                        <a:lnTo>
                          <a:pt x="373" y="4997"/>
                        </a:lnTo>
                        <a:lnTo>
                          <a:pt x="332" y="4997"/>
                        </a:lnTo>
                        <a:lnTo>
                          <a:pt x="315" y="4997"/>
                        </a:lnTo>
                        <a:lnTo>
                          <a:pt x="297" y="4997"/>
                        </a:lnTo>
                        <a:lnTo>
                          <a:pt x="283" y="4997"/>
                        </a:lnTo>
                        <a:lnTo>
                          <a:pt x="270" y="4995"/>
                        </a:lnTo>
                        <a:lnTo>
                          <a:pt x="258" y="4995"/>
                        </a:lnTo>
                        <a:lnTo>
                          <a:pt x="249" y="4995"/>
                        </a:lnTo>
                        <a:lnTo>
                          <a:pt x="243" y="4995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8" y="4994"/>
                        </a:lnTo>
                        <a:lnTo>
                          <a:pt x="238" y="4993"/>
                        </a:lnTo>
                        <a:lnTo>
                          <a:pt x="236" y="4993"/>
                        </a:lnTo>
                        <a:lnTo>
                          <a:pt x="233" y="4987"/>
                        </a:lnTo>
                        <a:lnTo>
                          <a:pt x="232" y="4984"/>
                        </a:lnTo>
                        <a:lnTo>
                          <a:pt x="229" y="4975"/>
                        </a:lnTo>
                        <a:lnTo>
                          <a:pt x="223" y="4965"/>
                        </a:lnTo>
                        <a:lnTo>
                          <a:pt x="219" y="4953"/>
                        </a:lnTo>
                        <a:lnTo>
                          <a:pt x="211" y="4939"/>
                        </a:lnTo>
                        <a:lnTo>
                          <a:pt x="204" y="4924"/>
                        </a:lnTo>
                        <a:lnTo>
                          <a:pt x="197" y="4907"/>
                        </a:lnTo>
                        <a:lnTo>
                          <a:pt x="190" y="4888"/>
                        </a:lnTo>
                        <a:lnTo>
                          <a:pt x="181" y="4869"/>
                        </a:lnTo>
                        <a:lnTo>
                          <a:pt x="172" y="4848"/>
                        </a:lnTo>
                        <a:lnTo>
                          <a:pt x="155" y="4806"/>
                        </a:lnTo>
                        <a:lnTo>
                          <a:pt x="118" y="4717"/>
                        </a:lnTo>
                        <a:lnTo>
                          <a:pt x="99" y="4675"/>
                        </a:lnTo>
                        <a:lnTo>
                          <a:pt x="92" y="4655"/>
                        </a:lnTo>
                        <a:lnTo>
                          <a:pt x="83" y="4634"/>
                        </a:lnTo>
                        <a:lnTo>
                          <a:pt x="76" y="4617"/>
                        </a:lnTo>
                        <a:lnTo>
                          <a:pt x="69" y="4599"/>
                        </a:lnTo>
                        <a:lnTo>
                          <a:pt x="63" y="4582"/>
                        </a:lnTo>
                        <a:lnTo>
                          <a:pt x="57" y="4567"/>
                        </a:lnTo>
                        <a:lnTo>
                          <a:pt x="51" y="4554"/>
                        </a:lnTo>
                        <a:lnTo>
                          <a:pt x="48" y="4544"/>
                        </a:lnTo>
                        <a:lnTo>
                          <a:pt x="44" y="4535"/>
                        </a:lnTo>
                        <a:lnTo>
                          <a:pt x="42" y="4528"/>
                        </a:lnTo>
                        <a:lnTo>
                          <a:pt x="41" y="4525"/>
                        </a:lnTo>
                        <a:lnTo>
                          <a:pt x="41" y="4523"/>
                        </a:lnTo>
                        <a:lnTo>
                          <a:pt x="41" y="4522"/>
                        </a:lnTo>
                        <a:lnTo>
                          <a:pt x="41" y="4522"/>
                        </a:lnTo>
                        <a:lnTo>
                          <a:pt x="39" y="4520"/>
                        </a:lnTo>
                        <a:lnTo>
                          <a:pt x="38" y="4518"/>
                        </a:lnTo>
                        <a:lnTo>
                          <a:pt x="38" y="4515"/>
                        </a:lnTo>
                        <a:lnTo>
                          <a:pt x="37" y="4510"/>
                        </a:lnTo>
                        <a:lnTo>
                          <a:pt x="35" y="4506"/>
                        </a:lnTo>
                        <a:lnTo>
                          <a:pt x="34" y="4500"/>
                        </a:lnTo>
                        <a:lnTo>
                          <a:pt x="32" y="4494"/>
                        </a:lnTo>
                        <a:lnTo>
                          <a:pt x="29" y="4480"/>
                        </a:lnTo>
                        <a:lnTo>
                          <a:pt x="25" y="4464"/>
                        </a:lnTo>
                        <a:lnTo>
                          <a:pt x="12" y="4391"/>
                        </a:lnTo>
                        <a:lnTo>
                          <a:pt x="9" y="4375"/>
                        </a:lnTo>
                        <a:lnTo>
                          <a:pt x="6" y="4360"/>
                        </a:lnTo>
                        <a:lnTo>
                          <a:pt x="5" y="4353"/>
                        </a:lnTo>
                        <a:lnTo>
                          <a:pt x="3" y="4347"/>
                        </a:lnTo>
                        <a:lnTo>
                          <a:pt x="3" y="4341"/>
                        </a:lnTo>
                        <a:lnTo>
                          <a:pt x="2" y="4337"/>
                        </a:lnTo>
                        <a:lnTo>
                          <a:pt x="2" y="4334"/>
                        </a:lnTo>
                        <a:lnTo>
                          <a:pt x="0" y="4331"/>
                        </a:lnTo>
                        <a:lnTo>
                          <a:pt x="0" y="4330"/>
                        </a:lnTo>
                        <a:lnTo>
                          <a:pt x="0" y="4328"/>
                        </a:lnTo>
                        <a:lnTo>
                          <a:pt x="386" y="1616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24" name=""/>
                  <p:cNvSpPr/>
                  <p:nvPr/>
                </p:nvSpPr>
                <p:spPr>
                  <a:xfrm>
                    <a:off x="6029280" y="5178960"/>
                    <a:ext cx="159480" cy="210600"/>
                  </a:xfrm>
                  <a:custGeom>
                    <a:avLst/>
                    <a:gdLst/>
                    <a:ahLst/>
                    <a:rect l="l" t="t" r="r" b="b"/>
                    <a:pathLst>
                      <a:path w="3714" h="5306">
                        <a:moveTo>
                          <a:pt x="441" y="5306"/>
                        </a:moveTo>
                        <a:lnTo>
                          <a:pt x="425" y="5299"/>
                        </a:lnTo>
                        <a:lnTo>
                          <a:pt x="410" y="5291"/>
                        </a:lnTo>
                        <a:lnTo>
                          <a:pt x="394" y="5283"/>
                        </a:lnTo>
                        <a:lnTo>
                          <a:pt x="380" y="5274"/>
                        </a:lnTo>
                        <a:lnTo>
                          <a:pt x="365" y="5264"/>
                        </a:lnTo>
                        <a:lnTo>
                          <a:pt x="349" y="5254"/>
                        </a:lnTo>
                        <a:lnTo>
                          <a:pt x="336" y="5242"/>
                        </a:lnTo>
                        <a:lnTo>
                          <a:pt x="322" y="5229"/>
                        </a:lnTo>
                        <a:lnTo>
                          <a:pt x="307" y="5217"/>
                        </a:lnTo>
                        <a:lnTo>
                          <a:pt x="292" y="5203"/>
                        </a:lnTo>
                        <a:lnTo>
                          <a:pt x="279" y="5189"/>
                        </a:lnTo>
                        <a:lnTo>
                          <a:pt x="266" y="5175"/>
                        </a:lnTo>
                        <a:lnTo>
                          <a:pt x="240" y="5144"/>
                        </a:lnTo>
                        <a:lnTo>
                          <a:pt x="214" y="5111"/>
                        </a:lnTo>
                        <a:lnTo>
                          <a:pt x="190" y="5076"/>
                        </a:lnTo>
                        <a:lnTo>
                          <a:pt x="167" y="5039"/>
                        </a:lnTo>
                        <a:lnTo>
                          <a:pt x="145" y="5000"/>
                        </a:lnTo>
                        <a:lnTo>
                          <a:pt x="125" y="4961"/>
                        </a:lnTo>
                        <a:lnTo>
                          <a:pt x="106" y="4920"/>
                        </a:lnTo>
                        <a:lnTo>
                          <a:pt x="88" y="4879"/>
                        </a:lnTo>
                        <a:lnTo>
                          <a:pt x="72" y="4835"/>
                        </a:lnTo>
                        <a:lnTo>
                          <a:pt x="56" y="4792"/>
                        </a:lnTo>
                        <a:lnTo>
                          <a:pt x="43" y="4748"/>
                        </a:lnTo>
                        <a:lnTo>
                          <a:pt x="32" y="4704"/>
                        </a:lnTo>
                        <a:lnTo>
                          <a:pt x="23" y="4660"/>
                        </a:lnTo>
                        <a:lnTo>
                          <a:pt x="14" y="4615"/>
                        </a:lnTo>
                        <a:lnTo>
                          <a:pt x="8" y="4572"/>
                        </a:lnTo>
                        <a:lnTo>
                          <a:pt x="4" y="4528"/>
                        </a:lnTo>
                        <a:lnTo>
                          <a:pt x="1" y="4484"/>
                        </a:lnTo>
                        <a:lnTo>
                          <a:pt x="0" y="4442"/>
                        </a:lnTo>
                        <a:lnTo>
                          <a:pt x="2" y="4401"/>
                        </a:lnTo>
                        <a:lnTo>
                          <a:pt x="5" y="4360"/>
                        </a:lnTo>
                        <a:lnTo>
                          <a:pt x="8" y="4341"/>
                        </a:lnTo>
                        <a:lnTo>
                          <a:pt x="11" y="4321"/>
                        </a:lnTo>
                        <a:lnTo>
                          <a:pt x="16" y="4302"/>
                        </a:lnTo>
                        <a:lnTo>
                          <a:pt x="20" y="4285"/>
                        </a:lnTo>
                        <a:lnTo>
                          <a:pt x="24" y="4266"/>
                        </a:lnTo>
                        <a:lnTo>
                          <a:pt x="30" y="4248"/>
                        </a:lnTo>
                        <a:lnTo>
                          <a:pt x="36" y="4232"/>
                        </a:lnTo>
                        <a:lnTo>
                          <a:pt x="43" y="4215"/>
                        </a:lnTo>
                        <a:lnTo>
                          <a:pt x="51" y="4199"/>
                        </a:lnTo>
                        <a:lnTo>
                          <a:pt x="58" y="4183"/>
                        </a:lnTo>
                        <a:lnTo>
                          <a:pt x="67" y="4168"/>
                        </a:lnTo>
                        <a:lnTo>
                          <a:pt x="75" y="4153"/>
                        </a:lnTo>
                        <a:lnTo>
                          <a:pt x="71" y="4181"/>
                        </a:lnTo>
                        <a:lnTo>
                          <a:pt x="67" y="4210"/>
                        </a:lnTo>
                        <a:lnTo>
                          <a:pt x="65" y="4238"/>
                        </a:lnTo>
                        <a:lnTo>
                          <a:pt x="65" y="4266"/>
                        </a:lnTo>
                        <a:lnTo>
                          <a:pt x="67" y="4292"/>
                        </a:lnTo>
                        <a:lnTo>
                          <a:pt x="71" y="4319"/>
                        </a:lnTo>
                        <a:lnTo>
                          <a:pt x="75" y="4347"/>
                        </a:lnTo>
                        <a:lnTo>
                          <a:pt x="81" y="4373"/>
                        </a:lnTo>
                        <a:lnTo>
                          <a:pt x="88" y="4398"/>
                        </a:lnTo>
                        <a:lnTo>
                          <a:pt x="97" y="4424"/>
                        </a:lnTo>
                        <a:lnTo>
                          <a:pt x="115" y="4474"/>
                        </a:lnTo>
                        <a:lnTo>
                          <a:pt x="126" y="4499"/>
                        </a:lnTo>
                        <a:lnTo>
                          <a:pt x="137" y="4522"/>
                        </a:lnTo>
                        <a:lnTo>
                          <a:pt x="158" y="4567"/>
                        </a:lnTo>
                        <a:lnTo>
                          <a:pt x="180" y="4611"/>
                        </a:lnTo>
                        <a:lnTo>
                          <a:pt x="202" y="4652"/>
                        </a:lnTo>
                        <a:lnTo>
                          <a:pt x="212" y="4671"/>
                        </a:lnTo>
                        <a:lnTo>
                          <a:pt x="221" y="4690"/>
                        </a:lnTo>
                        <a:lnTo>
                          <a:pt x="230" y="4707"/>
                        </a:lnTo>
                        <a:lnTo>
                          <a:pt x="237" y="4725"/>
                        </a:lnTo>
                        <a:lnTo>
                          <a:pt x="244" y="4741"/>
                        </a:lnTo>
                        <a:lnTo>
                          <a:pt x="249" y="4757"/>
                        </a:lnTo>
                        <a:lnTo>
                          <a:pt x="253" y="4771"/>
                        </a:lnTo>
                        <a:lnTo>
                          <a:pt x="256" y="4786"/>
                        </a:lnTo>
                        <a:lnTo>
                          <a:pt x="257" y="4799"/>
                        </a:lnTo>
                        <a:lnTo>
                          <a:pt x="256" y="4812"/>
                        </a:lnTo>
                        <a:lnTo>
                          <a:pt x="253" y="4822"/>
                        </a:lnTo>
                        <a:lnTo>
                          <a:pt x="249" y="4834"/>
                        </a:lnTo>
                        <a:lnTo>
                          <a:pt x="512" y="5098"/>
                        </a:lnTo>
                        <a:lnTo>
                          <a:pt x="536" y="5106"/>
                        </a:lnTo>
                        <a:lnTo>
                          <a:pt x="558" y="5114"/>
                        </a:lnTo>
                        <a:lnTo>
                          <a:pt x="581" y="5118"/>
                        </a:lnTo>
                        <a:lnTo>
                          <a:pt x="603" y="5121"/>
                        </a:lnTo>
                        <a:lnTo>
                          <a:pt x="625" y="5122"/>
                        </a:lnTo>
                        <a:lnTo>
                          <a:pt x="648" y="5122"/>
                        </a:lnTo>
                        <a:lnTo>
                          <a:pt x="670" y="5119"/>
                        </a:lnTo>
                        <a:lnTo>
                          <a:pt x="692" y="5117"/>
                        </a:lnTo>
                        <a:lnTo>
                          <a:pt x="713" y="5111"/>
                        </a:lnTo>
                        <a:lnTo>
                          <a:pt x="735" y="5105"/>
                        </a:lnTo>
                        <a:lnTo>
                          <a:pt x="756" y="5098"/>
                        </a:lnTo>
                        <a:lnTo>
                          <a:pt x="776" y="5087"/>
                        </a:lnTo>
                        <a:lnTo>
                          <a:pt x="798" y="5077"/>
                        </a:lnTo>
                        <a:lnTo>
                          <a:pt x="818" y="5066"/>
                        </a:lnTo>
                        <a:lnTo>
                          <a:pt x="839" y="5054"/>
                        </a:lnTo>
                        <a:lnTo>
                          <a:pt x="858" y="5039"/>
                        </a:lnTo>
                        <a:lnTo>
                          <a:pt x="878" y="5025"/>
                        </a:lnTo>
                        <a:lnTo>
                          <a:pt x="897" y="5010"/>
                        </a:lnTo>
                        <a:lnTo>
                          <a:pt x="916" y="4993"/>
                        </a:lnTo>
                        <a:lnTo>
                          <a:pt x="935" y="4977"/>
                        </a:lnTo>
                        <a:lnTo>
                          <a:pt x="952" y="4958"/>
                        </a:lnTo>
                        <a:lnTo>
                          <a:pt x="971" y="4939"/>
                        </a:lnTo>
                        <a:lnTo>
                          <a:pt x="989" y="4920"/>
                        </a:lnTo>
                        <a:lnTo>
                          <a:pt x="1005" y="4899"/>
                        </a:lnTo>
                        <a:lnTo>
                          <a:pt x="1038" y="4859"/>
                        </a:lnTo>
                        <a:lnTo>
                          <a:pt x="1070" y="4816"/>
                        </a:lnTo>
                        <a:lnTo>
                          <a:pt x="1100" y="4771"/>
                        </a:lnTo>
                        <a:lnTo>
                          <a:pt x="1127" y="4728"/>
                        </a:lnTo>
                        <a:lnTo>
                          <a:pt x="1137" y="4693"/>
                        </a:lnTo>
                        <a:lnTo>
                          <a:pt x="1148" y="4659"/>
                        </a:lnTo>
                        <a:lnTo>
                          <a:pt x="1158" y="4627"/>
                        </a:lnTo>
                        <a:lnTo>
                          <a:pt x="1170" y="4593"/>
                        </a:lnTo>
                        <a:lnTo>
                          <a:pt x="1183" y="4561"/>
                        </a:lnTo>
                        <a:lnTo>
                          <a:pt x="1196" y="4529"/>
                        </a:lnTo>
                        <a:lnTo>
                          <a:pt x="1209" y="4497"/>
                        </a:lnTo>
                        <a:lnTo>
                          <a:pt x="1223" y="4467"/>
                        </a:lnTo>
                        <a:lnTo>
                          <a:pt x="1238" y="4435"/>
                        </a:lnTo>
                        <a:lnTo>
                          <a:pt x="1253" y="4404"/>
                        </a:lnTo>
                        <a:lnTo>
                          <a:pt x="1286" y="4344"/>
                        </a:lnTo>
                        <a:lnTo>
                          <a:pt x="1320" y="4285"/>
                        </a:lnTo>
                        <a:lnTo>
                          <a:pt x="1356" y="4226"/>
                        </a:lnTo>
                        <a:lnTo>
                          <a:pt x="1395" y="4168"/>
                        </a:lnTo>
                        <a:lnTo>
                          <a:pt x="1436" y="4113"/>
                        </a:lnTo>
                        <a:lnTo>
                          <a:pt x="1478" y="4057"/>
                        </a:lnTo>
                        <a:lnTo>
                          <a:pt x="1521" y="4003"/>
                        </a:lnTo>
                        <a:lnTo>
                          <a:pt x="1567" y="3949"/>
                        </a:lnTo>
                        <a:lnTo>
                          <a:pt x="1614" y="3897"/>
                        </a:lnTo>
                        <a:lnTo>
                          <a:pt x="1662" y="3844"/>
                        </a:lnTo>
                        <a:lnTo>
                          <a:pt x="1712" y="3793"/>
                        </a:lnTo>
                        <a:lnTo>
                          <a:pt x="1761" y="3742"/>
                        </a:lnTo>
                        <a:lnTo>
                          <a:pt x="1814" y="3691"/>
                        </a:lnTo>
                        <a:lnTo>
                          <a:pt x="1866" y="3642"/>
                        </a:lnTo>
                        <a:lnTo>
                          <a:pt x="1918" y="3592"/>
                        </a:lnTo>
                        <a:lnTo>
                          <a:pt x="1974" y="3544"/>
                        </a:lnTo>
                        <a:lnTo>
                          <a:pt x="2028" y="3495"/>
                        </a:lnTo>
                        <a:lnTo>
                          <a:pt x="2140" y="3399"/>
                        </a:lnTo>
                        <a:lnTo>
                          <a:pt x="2366" y="3206"/>
                        </a:lnTo>
                        <a:lnTo>
                          <a:pt x="2479" y="3110"/>
                        </a:lnTo>
                        <a:lnTo>
                          <a:pt x="2592" y="3012"/>
                        </a:lnTo>
                        <a:lnTo>
                          <a:pt x="2704" y="2913"/>
                        </a:lnTo>
                        <a:lnTo>
                          <a:pt x="2758" y="2864"/>
                        </a:lnTo>
                        <a:lnTo>
                          <a:pt x="2812" y="2813"/>
                        </a:lnTo>
                        <a:lnTo>
                          <a:pt x="2864" y="2763"/>
                        </a:lnTo>
                        <a:lnTo>
                          <a:pt x="2917" y="2711"/>
                        </a:lnTo>
                        <a:lnTo>
                          <a:pt x="2968" y="2658"/>
                        </a:lnTo>
                        <a:lnTo>
                          <a:pt x="3019" y="2606"/>
                        </a:lnTo>
                        <a:lnTo>
                          <a:pt x="3067" y="2552"/>
                        </a:lnTo>
                        <a:lnTo>
                          <a:pt x="3115" y="2497"/>
                        </a:lnTo>
                        <a:lnTo>
                          <a:pt x="3160" y="2441"/>
                        </a:lnTo>
                        <a:lnTo>
                          <a:pt x="3205" y="2384"/>
                        </a:lnTo>
                        <a:lnTo>
                          <a:pt x="3249" y="2328"/>
                        </a:lnTo>
                        <a:lnTo>
                          <a:pt x="3290" y="2269"/>
                        </a:lnTo>
                        <a:lnTo>
                          <a:pt x="3329" y="2210"/>
                        </a:lnTo>
                        <a:lnTo>
                          <a:pt x="3367" y="2148"/>
                        </a:lnTo>
                        <a:lnTo>
                          <a:pt x="3402" y="2086"/>
                        </a:lnTo>
                        <a:lnTo>
                          <a:pt x="3435" y="2022"/>
                        </a:lnTo>
                        <a:lnTo>
                          <a:pt x="3451" y="1991"/>
                        </a:lnTo>
                        <a:lnTo>
                          <a:pt x="3467" y="1957"/>
                        </a:lnTo>
                        <a:lnTo>
                          <a:pt x="3482" y="1924"/>
                        </a:lnTo>
                        <a:lnTo>
                          <a:pt x="3496" y="1890"/>
                        </a:lnTo>
                        <a:lnTo>
                          <a:pt x="3510" y="1857"/>
                        </a:lnTo>
                        <a:lnTo>
                          <a:pt x="3523" y="1823"/>
                        </a:lnTo>
                        <a:lnTo>
                          <a:pt x="3536" y="1788"/>
                        </a:lnTo>
                        <a:lnTo>
                          <a:pt x="3547" y="1753"/>
                        </a:lnTo>
                        <a:lnTo>
                          <a:pt x="3558" y="1718"/>
                        </a:lnTo>
                        <a:lnTo>
                          <a:pt x="3569" y="1683"/>
                        </a:lnTo>
                        <a:lnTo>
                          <a:pt x="3578" y="1647"/>
                        </a:lnTo>
                        <a:lnTo>
                          <a:pt x="3588" y="1611"/>
                        </a:lnTo>
                        <a:lnTo>
                          <a:pt x="3596" y="1573"/>
                        </a:lnTo>
                        <a:lnTo>
                          <a:pt x="3604" y="1536"/>
                        </a:lnTo>
                        <a:lnTo>
                          <a:pt x="3610" y="1498"/>
                        </a:lnTo>
                        <a:lnTo>
                          <a:pt x="3617" y="1461"/>
                        </a:lnTo>
                        <a:lnTo>
                          <a:pt x="3623" y="1421"/>
                        </a:lnTo>
                        <a:lnTo>
                          <a:pt x="3628" y="1382"/>
                        </a:lnTo>
                        <a:lnTo>
                          <a:pt x="3632" y="1343"/>
                        </a:lnTo>
                        <a:lnTo>
                          <a:pt x="3635" y="1302"/>
                        </a:lnTo>
                        <a:lnTo>
                          <a:pt x="3638" y="1261"/>
                        </a:lnTo>
                        <a:lnTo>
                          <a:pt x="3638" y="1220"/>
                        </a:lnTo>
                        <a:lnTo>
                          <a:pt x="3639" y="1179"/>
                        </a:lnTo>
                        <a:lnTo>
                          <a:pt x="3639" y="1137"/>
                        </a:lnTo>
                        <a:lnTo>
                          <a:pt x="3638" y="1093"/>
                        </a:lnTo>
                        <a:lnTo>
                          <a:pt x="3636" y="1051"/>
                        </a:lnTo>
                        <a:lnTo>
                          <a:pt x="3635" y="1007"/>
                        </a:lnTo>
                        <a:lnTo>
                          <a:pt x="3630" y="962"/>
                        </a:lnTo>
                        <a:lnTo>
                          <a:pt x="3620" y="929"/>
                        </a:lnTo>
                        <a:lnTo>
                          <a:pt x="3609" y="894"/>
                        </a:lnTo>
                        <a:lnTo>
                          <a:pt x="3596" y="860"/>
                        </a:lnTo>
                        <a:lnTo>
                          <a:pt x="3581" y="827"/>
                        </a:lnTo>
                        <a:lnTo>
                          <a:pt x="3565" y="795"/>
                        </a:lnTo>
                        <a:lnTo>
                          <a:pt x="3547" y="761"/>
                        </a:lnTo>
                        <a:lnTo>
                          <a:pt x="3530" y="730"/>
                        </a:lnTo>
                        <a:lnTo>
                          <a:pt x="3511" y="698"/>
                        </a:lnTo>
                        <a:lnTo>
                          <a:pt x="3491" y="668"/>
                        </a:lnTo>
                        <a:lnTo>
                          <a:pt x="3470" y="637"/>
                        </a:lnTo>
                        <a:lnTo>
                          <a:pt x="3448" y="608"/>
                        </a:lnTo>
                        <a:lnTo>
                          <a:pt x="3425" y="579"/>
                        </a:lnTo>
                        <a:lnTo>
                          <a:pt x="3400" y="551"/>
                        </a:lnTo>
                        <a:lnTo>
                          <a:pt x="3376" y="524"/>
                        </a:lnTo>
                        <a:lnTo>
                          <a:pt x="3351" y="496"/>
                        </a:lnTo>
                        <a:lnTo>
                          <a:pt x="3325" y="470"/>
                        </a:lnTo>
                        <a:lnTo>
                          <a:pt x="3295" y="443"/>
                        </a:lnTo>
                        <a:lnTo>
                          <a:pt x="3268" y="419"/>
                        </a:lnTo>
                        <a:lnTo>
                          <a:pt x="3240" y="395"/>
                        </a:lnTo>
                        <a:lnTo>
                          <a:pt x="3211" y="371"/>
                        </a:lnTo>
                        <a:lnTo>
                          <a:pt x="3180" y="349"/>
                        </a:lnTo>
                        <a:lnTo>
                          <a:pt x="3150" y="327"/>
                        </a:lnTo>
                        <a:lnTo>
                          <a:pt x="3118" y="305"/>
                        </a:lnTo>
                        <a:lnTo>
                          <a:pt x="3087" y="285"/>
                        </a:lnTo>
                        <a:lnTo>
                          <a:pt x="3055" y="266"/>
                        </a:lnTo>
                        <a:lnTo>
                          <a:pt x="3021" y="247"/>
                        </a:lnTo>
                        <a:lnTo>
                          <a:pt x="2989" y="229"/>
                        </a:lnTo>
                        <a:lnTo>
                          <a:pt x="2954" y="213"/>
                        </a:lnTo>
                        <a:lnTo>
                          <a:pt x="2921" y="197"/>
                        </a:lnTo>
                        <a:lnTo>
                          <a:pt x="2887" y="183"/>
                        </a:lnTo>
                        <a:lnTo>
                          <a:pt x="2852" y="168"/>
                        </a:lnTo>
                        <a:lnTo>
                          <a:pt x="2819" y="155"/>
                        </a:lnTo>
                        <a:lnTo>
                          <a:pt x="1091" y="455"/>
                        </a:lnTo>
                        <a:lnTo>
                          <a:pt x="512" y="1644"/>
                        </a:lnTo>
                        <a:lnTo>
                          <a:pt x="380" y="1577"/>
                        </a:lnTo>
                        <a:lnTo>
                          <a:pt x="1229" y="288"/>
                        </a:lnTo>
                        <a:lnTo>
                          <a:pt x="1273" y="257"/>
                        </a:lnTo>
                        <a:lnTo>
                          <a:pt x="1320" y="228"/>
                        </a:lnTo>
                        <a:lnTo>
                          <a:pt x="1368" y="200"/>
                        </a:lnTo>
                        <a:lnTo>
                          <a:pt x="1416" y="174"/>
                        </a:lnTo>
                        <a:lnTo>
                          <a:pt x="1467" y="151"/>
                        </a:lnTo>
                        <a:lnTo>
                          <a:pt x="1518" y="129"/>
                        </a:lnTo>
                        <a:lnTo>
                          <a:pt x="1569" y="108"/>
                        </a:lnTo>
                        <a:lnTo>
                          <a:pt x="1623" y="89"/>
                        </a:lnTo>
                        <a:lnTo>
                          <a:pt x="1677" y="72"/>
                        </a:lnTo>
                        <a:lnTo>
                          <a:pt x="1731" y="57"/>
                        </a:lnTo>
                        <a:lnTo>
                          <a:pt x="1786" y="44"/>
                        </a:lnTo>
                        <a:lnTo>
                          <a:pt x="1843" y="33"/>
                        </a:lnTo>
                        <a:lnTo>
                          <a:pt x="1900" y="24"/>
                        </a:lnTo>
                        <a:lnTo>
                          <a:pt x="1956" y="15"/>
                        </a:lnTo>
                        <a:lnTo>
                          <a:pt x="2015" y="9"/>
                        </a:lnTo>
                        <a:lnTo>
                          <a:pt x="2073" y="3"/>
                        </a:lnTo>
                        <a:lnTo>
                          <a:pt x="2131" y="0"/>
                        </a:lnTo>
                        <a:lnTo>
                          <a:pt x="2191" y="0"/>
                        </a:lnTo>
                        <a:lnTo>
                          <a:pt x="2249" y="0"/>
                        </a:lnTo>
                        <a:lnTo>
                          <a:pt x="2309" y="2"/>
                        </a:lnTo>
                        <a:lnTo>
                          <a:pt x="2369" y="6"/>
                        </a:lnTo>
                        <a:lnTo>
                          <a:pt x="2430" y="12"/>
                        </a:lnTo>
                        <a:lnTo>
                          <a:pt x="2488" y="18"/>
                        </a:lnTo>
                        <a:lnTo>
                          <a:pt x="2548" y="27"/>
                        </a:lnTo>
                        <a:lnTo>
                          <a:pt x="2608" y="37"/>
                        </a:lnTo>
                        <a:lnTo>
                          <a:pt x="2667" y="50"/>
                        </a:lnTo>
                        <a:lnTo>
                          <a:pt x="2726" y="63"/>
                        </a:lnTo>
                        <a:lnTo>
                          <a:pt x="2785" y="79"/>
                        </a:lnTo>
                        <a:lnTo>
                          <a:pt x="2844" y="95"/>
                        </a:lnTo>
                        <a:lnTo>
                          <a:pt x="2902" y="114"/>
                        </a:lnTo>
                        <a:lnTo>
                          <a:pt x="2959" y="133"/>
                        </a:lnTo>
                        <a:lnTo>
                          <a:pt x="3016" y="155"/>
                        </a:lnTo>
                        <a:lnTo>
                          <a:pt x="3045" y="165"/>
                        </a:lnTo>
                        <a:lnTo>
                          <a:pt x="3074" y="175"/>
                        </a:lnTo>
                        <a:lnTo>
                          <a:pt x="3102" y="188"/>
                        </a:lnTo>
                        <a:lnTo>
                          <a:pt x="3129" y="202"/>
                        </a:lnTo>
                        <a:lnTo>
                          <a:pt x="3155" y="215"/>
                        </a:lnTo>
                        <a:lnTo>
                          <a:pt x="3182" y="231"/>
                        </a:lnTo>
                        <a:lnTo>
                          <a:pt x="3208" y="247"/>
                        </a:lnTo>
                        <a:lnTo>
                          <a:pt x="3234" y="264"/>
                        </a:lnTo>
                        <a:lnTo>
                          <a:pt x="3259" y="283"/>
                        </a:lnTo>
                        <a:lnTo>
                          <a:pt x="3284" y="302"/>
                        </a:lnTo>
                        <a:lnTo>
                          <a:pt x="3307" y="322"/>
                        </a:lnTo>
                        <a:lnTo>
                          <a:pt x="3332" y="344"/>
                        </a:lnTo>
                        <a:lnTo>
                          <a:pt x="3355" y="366"/>
                        </a:lnTo>
                        <a:lnTo>
                          <a:pt x="3377" y="390"/>
                        </a:lnTo>
                        <a:lnTo>
                          <a:pt x="3400" y="413"/>
                        </a:lnTo>
                        <a:lnTo>
                          <a:pt x="3421" y="438"/>
                        </a:lnTo>
                        <a:lnTo>
                          <a:pt x="3443" y="462"/>
                        </a:lnTo>
                        <a:lnTo>
                          <a:pt x="3463" y="489"/>
                        </a:lnTo>
                        <a:lnTo>
                          <a:pt x="3483" y="515"/>
                        </a:lnTo>
                        <a:lnTo>
                          <a:pt x="3523" y="569"/>
                        </a:lnTo>
                        <a:lnTo>
                          <a:pt x="3540" y="596"/>
                        </a:lnTo>
                        <a:lnTo>
                          <a:pt x="3559" y="626"/>
                        </a:lnTo>
                        <a:lnTo>
                          <a:pt x="3577" y="655"/>
                        </a:lnTo>
                        <a:lnTo>
                          <a:pt x="3593" y="685"/>
                        </a:lnTo>
                        <a:lnTo>
                          <a:pt x="3626" y="745"/>
                        </a:lnTo>
                        <a:lnTo>
                          <a:pt x="3641" y="776"/>
                        </a:lnTo>
                        <a:lnTo>
                          <a:pt x="3670" y="838"/>
                        </a:lnTo>
                        <a:lnTo>
                          <a:pt x="3696" y="901"/>
                        </a:lnTo>
                        <a:lnTo>
                          <a:pt x="3705" y="971"/>
                        </a:lnTo>
                        <a:lnTo>
                          <a:pt x="3711" y="1041"/>
                        </a:lnTo>
                        <a:lnTo>
                          <a:pt x="3714" y="1111"/>
                        </a:lnTo>
                        <a:lnTo>
                          <a:pt x="3714" y="1179"/>
                        </a:lnTo>
                        <a:lnTo>
                          <a:pt x="3711" y="1249"/>
                        </a:lnTo>
                        <a:lnTo>
                          <a:pt x="3706" y="1318"/>
                        </a:lnTo>
                        <a:lnTo>
                          <a:pt x="3699" y="1386"/>
                        </a:lnTo>
                        <a:lnTo>
                          <a:pt x="3690" y="1456"/>
                        </a:lnTo>
                        <a:lnTo>
                          <a:pt x="3677" y="1523"/>
                        </a:lnTo>
                        <a:lnTo>
                          <a:pt x="3664" y="1592"/>
                        </a:lnTo>
                        <a:lnTo>
                          <a:pt x="3648" y="1659"/>
                        </a:lnTo>
                        <a:lnTo>
                          <a:pt x="3629" y="1726"/>
                        </a:lnTo>
                        <a:lnTo>
                          <a:pt x="3610" y="1791"/>
                        </a:lnTo>
                        <a:lnTo>
                          <a:pt x="3587" y="1858"/>
                        </a:lnTo>
                        <a:lnTo>
                          <a:pt x="3562" y="1924"/>
                        </a:lnTo>
                        <a:lnTo>
                          <a:pt x="3537" y="1988"/>
                        </a:lnTo>
                        <a:lnTo>
                          <a:pt x="3510" y="2052"/>
                        </a:lnTo>
                        <a:lnTo>
                          <a:pt x="3479" y="2115"/>
                        </a:lnTo>
                        <a:lnTo>
                          <a:pt x="3448" y="2177"/>
                        </a:lnTo>
                        <a:lnTo>
                          <a:pt x="3416" y="2239"/>
                        </a:lnTo>
                        <a:lnTo>
                          <a:pt x="3381" y="2300"/>
                        </a:lnTo>
                        <a:lnTo>
                          <a:pt x="3345" y="2360"/>
                        </a:lnTo>
                        <a:lnTo>
                          <a:pt x="3308" y="2418"/>
                        </a:lnTo>
                        <a:lnTo>
                          <a:pt x="3269" y="2476"/>
                        </a:lnTo>
                        <a:lnTo>
                          <a:pt x="3230" y="2533"/>
                        </a:lnTo>
                        <a:lnTo>
                          <a:pt x="3189" y="2588"/>
                        </a:lnTo>
                        <a:lnTo>
                          <a:pt x="3147" y="2644"/>
                        </a:lnTo>
                        <a:lnTo>
                          <a:pt x="3103" y="2698"/>
                        </a:lnTo>
                        <a:lnTo>
                          <a:pt x="3059" y="2749"/>
                        </a:lnTo>
                        <a:lnTo>
                          <a:pt x="3013" y="2800"/>
                        </a:lnTo>
                        <a:lnTo>
                          <a:pt x="2968" y="2849"/>
                        </a:lnTo>
                        <a:lnTo>
                          <a:pt x="2919" y="2897"/>
                        </a:lnTo>
                        <a:lnTo>
                          <a:pt x="2866" y="2921"/>
                        </a:lnTo>
                        <a:lnTo>
                          <a:pt x="2812" y="2945"/>
                        </a:lnTo>
                        <a:lnTo>
                          <a:pt x="2761" y="2972"/>
                        </a:lnTo>
                        <a:lnTo>
                          <a:pt x="2710" y="2998"/>
                        </a:lnTo>
                        <a:lnTo>
                          <a:pt x="2660" y="3027"/>
                        </a:lnTo>
                        <a:lnTo>
                          <a:pt x="2612" y="3058"/>
                        </a:lnTo>
                        <a:lnTo>
                          <a:pt x="2565" y="3088"/>
                        </a:lnTo>
                        <a:lnTo>
                          <a:pt x="2520" y="3120"/>
                        </a:lnTo>
                        <a:lnTo>
                          <a:pt x="2475" y="3154"/>
                        </a:lnTo>
                        <a:lnTo>
                          <a:pt x="2431" y="3189"/>
                        </a:lnTo>
                        <a:lnTo>
                          <a:pt x="2389" y="3224"/>
                        </a:lnTo>
                        <a:lnTo>
                          <a:pt x="2348" y="3260"/>
                        </a:lnTo>
                        <a:lnTo>
                          <a:pt x="2307" y="3298"/>
                        </a:lnTo>
                        <a:lnTo>
                          <a:pt x="2268" y="3336"/>
                        </a:lnTo>
                        <a:lnTo>
                          <a:pt x="2229" y="3375"/>
                        </a:lnTo>
                        <a:lnTo>
                          <a:pt x="2191" y="3416"/>
                        </a:lnTo>
                        <a:lnTo>
                          <a:pt x="2155" y="3457"/>
                        </a:lnTo>
                        <a:lnTo>
                          <a:pt x="2118" y="3498"/>
                        </a:lnTo>
                        <a:lnTo>
                          <a:pt x="2082" y="3540"/>
                        </a:lnTo>
                        <a:lnTo>
                          <a:pt x="2047" y="3584"/>
                        </a:lnTo>
                        <a:lnTo>
                          <a:pt x="2012" y="3626"/>
                        </a:lnTo>
                        <a:lnTo>
                          <a:pt x="1978" y="3670"/>
                        </a:lnTo>
                        <a:lnTo>
                          <a:pt x="1911" y="3758"/>
                        </a:lnTo>
                        <a:lnTo>
                          <a:pt x="1847" y="3849"/>
                        </a:lnTo>
                        <a:lnTo>
                          <a:pt x="1783" y="3941"/>
                        </a:lnTo>
                        <a:lnTo>
                          <a:pt x="1658" y="4124"/>
                        </a:lnTo>
                        <a:lnTo>
                          <a:pt x="1595" y="4216"/>
                        </a:lnTo>
                        <a:lnTo>
                          <a:pt x="1534" y="4308"/>
                        </a:lnTo>
                        <a:lnTo>
                          <a:pt x="1470" y="4398"/>
                        </a:lnTo>
                        <a:lnTo>
                          <a:pt x="1407" y="4487"/>
                        </a:lnTo>
                        <a:lnTo>
                          <a:pt x="1341" y="4575"/>
                        </a:lnTo>
                        <a:lnTo>
                          <a:pt x="1308" y="4618"/>
                        </a:lnTo>
                        <a:lnTo>
                          <a:pt x="1276" y="4660"/>
                        </a:lnTo>
                        <a:lnTo>
                          <a:pt x="1241" y="4701"/>
                        </a:lnTo>
                        <a:lnTo>
                          <a:pt x="1206" y="4742"/>
                        </a:lnTo>
                        <a:lnTo>
                          <a:pt x="1171" y="4783"/>
                        </a:lnTo>
                        <a:lnTo>
                          <a:pt x="1136" y="4822"/>
                        </a:lnTo>
                        <a:lnTo>
                          <a:pt x="1100" y="4862"/>
                        </a:lnTo>
                        <a:lnTo>
                          <a:pt x="1062" y="4898"/>
                        </a:lnTo>
                        <a:lnTo>
                          <a:pt x="1024" y="4936"/>
                        </a:lnTo>
                        <a:lnTo>
                          <a:pt x="986" y="4971"/>
                        </a:lnTo>
                        <a:lnTo>
                          <a:pt x="947" y="5006"/>
                        </a:lnTo>
                        <a:lnTo>
                          <a:pt x="906" y="5039"/>
                        </a:lnTo>
                        <a:lnTo>
                          <a:pt x="864" y="5073"/>
                        </a:lnTo>
                        <a:lnTo>
                          <a:pt x="821" y="5103"/>
                        </a:lnTo>
                        <a:lnTo>
                          <a:pt x="778" y="5134"/>
                        </a:lnTo>
                        <a:lnTo>
                          <a:pt x="734" y="5162"/>
                        </a:lnTo>
                        <a:lnTo>
                          <a:pt x="689" y="5189"/>
                        </a:lnTo>
                        <a:lnTo>
                          <a:pt x="641" y="5216"/>
                        </a:lnTo>
                        <a:lnTo>
                          <a:pt x="593" y="5240"/>
                        </a:lnTo>
                        <a:lnTo>
                          <a:pt x="544" y="5264"/>
                        </a:lnTo>
                        <a:lnTo>
                          <a:pt x="493" y="5286"/>
                        </a:lnTo>
                        <a:lnTo>
                          <a:pt x="441" y="530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25" name=""/>
                  <p:cNvSpPr/>
                  <p:nvPr/>
                </p:nvSpPr>
                <p:spPr>
                  <a:xfrm>
                    <a:off x="6052680" y="5310360"/>
                    <a:ext cx="4500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052" h="1209">
                        <a:moveTo>
                          <a:pt x="0" y="1209"/>
                        </a:moveTo>
                        <a:lnTo>
                          <a:pt x="1052" y="0"/>
                        </a:lnTo>
                        <a:lnTo>
                          <a:pt x="0" y="120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26" name=""/>
                  <p:cNvSpPr/>
                  <p:nvPr/>
                </p:nvSpPr>
                <p:spPr>
                  <a:xfrm>
                    <a:off x="6034320" y="5200920"/>
                    <a:ext cx="118440" cy="134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59" h="3388">
                        <a:moveTo>
                          <a:pt x="124" y="3388"/>
                        </a:moveTo>
                        <a:lnTo>
                          <a:pt x="111" y="3380"/>
                        </a:lnTo>
                        <a:lnTo>
                          <a:pt x="99" y="3372"/>
                        </a:lnTo>
                        <a:lnTo>
                          <a:pt x="89" y="3362"/>
                        </a:lnTo>
                        <a:lnTo>
                          <a:pt x="77" y="3353"/>
                        </a:lnTo>
                        <a:lnTo>
                          <a:pt x="68" y="3343"/>
                        </a:lnTo>
                        <a:lnTo>
                          <a:pt x="60" y="3333"/>
                        </a:lnTo>
                        <a:lnTo>
                          <a:pt x="44" y="3311"/>
                        </a:lnTo>
                        <a:lnTo>
                          <a:pt x="36" y="3299"/>
                        </a:lnTo>
                        <a:lnTo>
                          <a:pt x="30" y="3288"/>
                        </a:lnTo>
                        <a:lnTo>
                          <a:pt x="25" y="3275"/>
                        </a:lnTo>
                        <a:lnTo>
                          <a:pt x="20" y="3262"/>
                        </a:lnTo>
                        <a:lnTo>
                          <a:pt x="16" y="3248"/>
                        </a:lnTo>
                        <a:lnTo>
                          <a:pt x="12" y="3235"/>
                        </a:lnTo>
                        <a:lnTo>
                          <a:pt x="6" y="3208"/>
                        </a:lnTo>
                        <a:lnTo>
                          <a:pt x="1" y="3179"/>
                        </a:lnTo>
                        <a:lnTo>
                          <a:pt x="0" y="3148"/>
                        </a:lnTo>
                        <a:lnTo>
                          <a:pt x="0" y="3117"/>
                        </a:lnTo>
                        <a:lnTo>
                          <a:pt x="1" y="3085"/>
                        </a:lnTo>
                        <a:lnTo>
                          <a:pt x="4" y="3052"/>
                        </a:lnTo>
                        <a:lnTo>
                          <a:pt x="7" y="3018"/>
                        </a:lnTo>
                        <a:lnTo>
                          <a:pt x="13" y="2983"/>
                        </a:lnTo>
                        <a:lnTo>
                          <a:pt x="19" y="2948"/>
                        </a:lnTo>
                        <a:lnTo>
                          <a:pt x="26" y="2913"/>
                        </a:lnTo>
                        <a:lnTo>
                          <a:pt x="33" y="2878"/>
                        </a:lnTo>
                        <a:lnTo>
                          <a:pt x="49" y="2806"/>
                        </a:lnTo>
                        <a:lnTo>
                          <a:pt x="67" y="2734"/>
                        </a:lnTo>
                        <a:lnTo>
                          <a:pt x="76" y="2698"/>
                        </a:lnTo>
                        <a:lnTo>
                          <a:pt x="84" y="2663"/>
                        </a:lnTo>
                        <a:lnTo>
                          <a:pt x="92" y="2626"/>
                        </a:lnTo>
                        <a:lnTo>
                          <a:pt x="99" y="2593"/>
                        </a:lnTo>
                        <a:lnTo>
                          <a:pt x="106" y="2558"/>
                        </a:lnTo>
                        <a:lnTo>
                          <a:pt x="112" y="2524"/>
                        </a:lnTo>
                        <a:lnTo>
                          <a:pt x="118" y="2491"/>
                        </a:lnTo>
                        <a:lnTo>
                          <a:pt x="121" y="2459"/>
                        </a:lnTo>
                        <a:lnTo>
                          <a:pt x="122" y="2428"/>
                        </a:lnTo>
                        <a:lnTo>
                          <a:pt x="124" y="2398"/>
                        </a:lnTo>
                        <a:lnTo>
                          <a:pt x="835" y="1723"/>
                        </a:lnTo>
                        <a:lnTo>
                          <a:pt x="852" y="1730"/>
                        </a:lnTo>
                        <a:lnTo>
                          <a:pt x="868" y="1739"/>
                        </a:lnTo>
                        <a:lnTo>
                          <a:pt x="883" y="1748"/>
                        </a:lnTo>
                        <a:lnTo>
                          <a:pt x="896" y="1758"/>
                        </a:lnTo>
                        <a:lnTo>
                          <a:pt x="908" y="1769"/>
                        </a:lnTo>
                        <a:lnTo>
                          <a:pt x="918" y="1781"/>
                        </a:lnTo>
                        <a:lnTo>
                          <a:pt x="927" y="1794"/>
                        </a:lnTo>
                        <a:lnTo>
                          <a:pt x="935" y="1807"/>
                        </a:lnTo>
                        <a:lnTo>
                          <a:pt x="941" y="1822"/>
                        </a:lnTo>
                        <a:lnTo>
                          <a:pt x="947" y="1838"/>
                        </a:lnTo>
                        <a:lnTo>
                          <a:pt x="953" y="1853"/>
                        </a:lnTo>
                        <a:lnTo>
                          <a:pt x="957" y="1869"/>
                        </a:lnTo>
                        <a:lnTo>
                          <a:pt x="961" y="1886"/>
                        </a:lnTo>
                        <a:lnTo>
                          <a:pt x="964" y="1902"/>
                        </a:lnTo>
                        <a:lnTo>
                          <a:pt x="970" y="1937"/>
                        </a:lnTo>
                        <a:lnTo>
                          <a:pt x="978" y="2008"/>
                        </a:lnTo>
                        <a:lnTo>
                          <a:pt x="982" y="2045"/>
                        </a:lnTo>
                        <a:lnTo>
                          <a:pt x="986" y="2080"/>
                        </a:lnTo>
                        <a:lnTo>
                          <a:pt x="994" y="2113"/>
                        </a:lnTo>
                        <a:lnTo>
                          <a:pt x="998" y="2131"/>
                        </a:lnTo>
                        <a:lnTo>
                          <a:pt x="1002" y="2147"/>
                        </a:lnTo>
                        <a:lnTo>
                          <a:pt x="1010" y="2163"/>
                        </a:lnTo>
                        <a:lnTo>
                          <a:pt x="1015" y="2177"/>
                        </a:lnTo>
                        <a:lnTo>
                          <a:pt x="1024" y="2192"/>
                        </a:lnTo>
                        <a:lnTo>
                          <a:pt x="1033" y="2205"/>
                        </a:lnTo>
                        <a:lnTo>
                          <a:pt x="2120" y="1251"/>
                        </a:lnTo>
                        <a:lnTo>
                          <a:pt x="2105" y="1245"/>
                        </a:lnTo>
                        <a:lnTo>
                          <a:pt x="2091" y="1241"/>
                        </a:lnTo>
                        <a:lnTo>
                          <a:pt x="2076" y="1239"/>
                        </a:lnTo>
                        <a:lnTo>
                          <a:pt x="2062" y="1238"/>
                        </a:lnTo>
                        <a:lnTo>
                          <a:pt x="2047" y="1238"/>
                        </a:lnTo>
                        <a:lnTo>
                          <a:pt x="2032" y="1239"/>
                        </a:lnTo>
                        <a:lnTo>
                          <a:pt x="2018" y="1242"/>
                        </a:lnTo>
                        <a:lnTo>
                          <a:pt x="2003" y="1246"/>
                        </a:lnTo>
                        <a:lnTo>
                          <a:pt x="1989" y="1251"/>
                        </a:lnTo>
                        <a:lnTo>
                          <a:pt x="1974" y="1258"/>
                        </a:lnTo>
                        <a:lnTo>
                          <a:pt x="1960" y="1265"/>
                        </a:lnTo>
                        <a:lnTo>
                          <a:pt x="1944" y="1273"/>
                        </a:lnTo>
                        <a:lnTo>
                          <a:pt x="1929" y="1281"/>
                        </a:lnTo>
                        <a:lnTo>
                          <a:pt x="1914" y="1292"/>
                        </a:lnTo>
                        <a:lnTo>
                          <a:pt x="1900" y="1302"/>
                        </a:lnTo>
                        <a:lnTo>
                          <a:pt x="1884" y="1313"/>
                        </a:lnTo>
                        <a:lnTo>
                          <a:pt x="1855" y="1337"/>
                        </a:lnTo>
                        <a:lnTo>
                          <a:pt x="1824" y="1363"/>
                        </a:lnTo>
                        <a:lnTo>
                          <a:pt x="1792" y="1392"/>
                        </a:lnTo>
                        <a:lnTo>
                          <a:pt x="1761" y="1421"/>
                        </a:lnTo>
                        <a:lnTo>
                          <a:pt x="1747" y="1436"/>
                        </a:lnTo>
                        <a:lnTo>
                          <a:pt x="1731" y="1450"/>
                        </a:lnTo>
                        <a:lnTo>
                          <a:pt x="1699" y="1481"/>
                        </a:lnTo>
                        <a:lnTo>
                          <a:pt x="1668" y="1510"/>
                        </a:lnTo>
                        <a:lnTo>
                          <a:pt x="1636" y="1539"/>
                        </a:lnTo>
                        <a:lnTo>
                          <a:pt x="1604" y="1567"/>
                        </a:lnTo>
                        <a:lnTo>
                          <a:pt x="1572" y="1593"/>
                        </a:lnTo>
                        <a:lnTo>
                          <a:pt x="1540" y="1618"/>
                        </a:lnTo>
                        <a:lnTo>
                          <a:pt x="1524" y="1630"/>
                        </a:lnTo>
                        <a:lnTo>
                          <a:pt x="1508" y="1640"/>
                        </a:lnTo>
                        <a:lnTo>
                          <a:pt x="1492" y="1649"/>
                        </a:lnTo>
                        <a:lnTo>
                          <a:pt x="1474" y="1659"/>
                        </a:lnTo>
                        <a:lnTo>
                          <a:pt x="1458" y="1666"/>
                        </a:lnTo>
                        <a:lnTo>
                          <a:pt x="1442" y="1673"/>
                        </a:lnTo>
                        <a:lnTo>
                          <a:pt x="1426" y="1679"/>
                        </a:lnTo>
                        <a:lnTo>
                          <a:pt x="1409" y="1683"/>
                        </a:lnTo>
                        <a:lnTo>
                          <a:pt x="1393" y="1688"/>
                        </a:lnTo>
                        <a:lnTo>
                          <a:pt x="1375" y="1691"/>
                        </a:lnTo>
                        <a:lnTo>
                          <a:pt x="1359" y="1692"/>
                        </a:lnTo>
                        <a:lnTo>
                          <a:pt x="1343" y="1692"/>
                        </a:lnTo>
                        <a:lnTo>
                          <a:pt x="1326" y="1691"/>
                        </a:lnTo>
                        <a:lnTo>
                          <a:pt x="1308" y="1688"/>
                        </a:lnTo>
                        <a:lnTo>
                          <a:pt x="1292" y="1683"/>
                        </a:lnTo>
                        <a:lnTo>
                          <a:pt x="1275" y="1678"/>
                        </a:lnTo>
                        <a:lnTo>
                          <a:pt x="1259" y="1670"/>
                        </a:lnTo>
                        <a:lnTo>
                          <a:pt x="1241" y="1662"/>
                        </a:lnTo>
                        <a:lnTo>
                          <a:pt x="1224" y="1651"/>
                        </a:lnTo>
                        <a:lnTo>
                          <a:pt x="1208" y="1640"/>
                        </a:lnTo>
                        <a:lnTo>
                          <a:pt x="1190" y="1625"/>
                        </a:lnTo>
                        <a:lnTo>
                          <a:pt x="1173" y="1609"/>
                        </a:lnTo>
                        <a:lnTo>
                          <a:pt x="1155" y="1590"/>
                        </a:lnTo>
                        <a:lnTo>
                          <a:pt x="1138" y="1571"/>
                        </a:lnTo>
                        <a:lnTo>
                          <a:pt x="1122" y="1548"/>
                        </a:lnTo>
                        <a:lnTo>
                          <a:pt x="1104" y="1525"/>
                        </a:lnTo>
                        <a:lnTo>
                          <a:pt x="1126" y="1533"/>
                        </a:lnTo>
                        <a:lnTo>
                          <a:pt x="1147" y="1541"/>
                        </a:lnTo>
                        <a:lnTo>
                          <a:pt x="1168" y="1548"/>
                        </a:lnTo>
                        <a:lnTo>
                          <a:pt x="1190" y="1554"/>
                        </a:lnTo>
                        <a:lnTo>
                          <a:pt x="1211" y="1558"/>
                        </a:lnTo>
                        <a:lnTo>
                          <a:pt x="1231" y="1563"/>
                        </a:lnTo>
                        <a:lnTo>
                          <a:pt x="1250" y="1565"/>
                        </a:lnTo>
                        <a:lnTo>
                          <a:pt x="1270" y="1568"/>
                        </a:lnTo>
                        <a:lnTo>
                          <a:pt x="1289" y="1570"/>
                        </a:lnTo>
                        <a:lnTo>
                          <a:pt x="1310" y="1570"/>
                        </a:lnTo>
                        <a:lnTo>
                          <a:pt x="1329" y="1570"/>
                        </a:lnTo>
                        <a:lnTo>
                          <a:pt x="1348" y="1568"/>
                        </a:lnTo>
                        <a:lnTo>
                          <a:pt x="1365" y="1567"/>
                        </a:lnTo>
                        <a:lnTo>
                          <a:pt x="1384" y="1564"/>
                        </a:lnTo>
                        <a:lnTo>
                          <a:pt x="1402" y="1561"/>
                        </a:lnTo>
                        <a:lnTo>
                          <a:pt x="1420" y="1557"/>
                        </a:lnTo>
                        <a:lnTo>
                          <a:pt x="1438" y="1552"/>
                        </a:lnTo>
                        <a:lnTo>
                          <a:pt x="1455" y="1548"/>
                        </a:lnTo>
                        <a:lnTo>
                          <a:pt x="1489" y="1535"/>
                        </a:lnTo>
                        <a:lnTo>
                          <a:pt x="1522" y="1522"/>
                        </a:lnTo>
                        <a:lnTo>
                          <a:pt x="1556" y="1504"/>
                        </a:lnTo>
                        <a:lnTo>
                          <a:pt x="1588" y="1487"/>
                        </a:lnTo>
                        <a:lnTo>
                          <a:pt x="1620" y="1466"/>
                        </a:lnTo>
                        <a:lnTo>
                          <a:pt x="1652" y="1446"/>
                        </a:lnTo>
                        <a:lnTo>
                          <a:pt x="1683" y="1423"/>
                        </a:lnTo>
                        <a:lnTo>
                          <a:pt x="1713" y="1399"/>
                        </a:lnTo>
                        <a:lnTo>
                          <a:pt x="1744" y="1375"/>
                        </a:lnTo>
                        <a:lnTo>
                          <a:pt x="1805" y="1324"/>
                        </a:lnTo>
                        <a:lnTo>
                          <a:pt x="1926" y="1220"/>
                        </a:lnTo>
                        <a:lnTo>
                          <a:pt x="1957" y="1195"/>
                        </a:lnTo>
                        <a:lnTo>
                          <a:pt x="1989" y="1171"/>
                        </a:lnTo>
                        <a:lnTo>
                          <a:pt x="2021" y="1146"/>
                        </a:lnTo>
                        <a:lnTo>
                          <a:pt x="2051" y="1124"/>
                        </a:lnTo>
                        <a:lnTo>
                          <a:pt x="2085" y="1102"/>
                        </a:lnTo>
                        <a:lnTo>
                          <a:pt x="2117" y="1082"/>
                        </a:lnTo>
                        <a:lnTo>
                          <a:pt x="2152" y="1064"/>
                        </a:lnTo>
                        <a:lnTo>
                          <a:pt x="2185" y="1047"/>
                        </a:lnTo>
                        <a:lnTo>
                          <a:pt x="2194" y="1031"/>
                        </a:lnTo>
                        <a:lnTo>
                          <a:pt x="2203" y="1015"/>
                        </a:lnTo>
                        <a:lnTo>
                          <a:pt x="2210" y="997"/>
                        </a:lnTo>
                        <a:lnTo>
                          <a:pt x="2217" y="980"/>
                        </a:lnTo>
                        <a:lnTo>
                          <a:pt x="2223" y="962"/>
                        </a:lnTo>
                        <a:lnTo>
                          <a:pt x="2228" y="943"/>
                        </a:lnTo>
                        <a:lnTo>
                          <a:pt x="2232" y="924"/>
                        </a:lnTo>
                        <a:lnTo>
                          <a:pt x="2236" y="905"/>
                        </a:lnTo>
                        <a:lnTo>
                          <a:pt x="2239" y="886"/>
                        </a:lnTo>
                        <a:lnTo>
                          <a:pt x="2241" y="866"/>
                        </a:lnTo>
                        <a:lnTo>
                          <a:pt x="2242" y="847"/>
                        </a:lnTo>
                        <a:lnTo>
                          <a:pt x="2242" y="827"/>
                        </a:lnTo>
                        <a:lnTo>
                          <a:pt x="2242" y="806"/>
                        </a:lnTo>
                        <a:lnTo>
                          <a:pt x="2241" y="786"/>
                        </a:lnTo>
                        <a:lnTo>
                          <a:pt x="2239" y="765"/>
                        </a:lnTo>
                        <a:lnTo>
                          <a:pt x="2236" y="744"/>
                        </a:lnTo>
                        <a:lnTo>
                          <a:pt x="2232" y="723"/>
                        </a:lnTo>
                        <a:lnTo>
                          <a:pt x="2228" y="703"/>
                        </a:lnTo>
                        <a:lnTo>
                          <a:pt x="2222" y="682"/>
                        </a:lnTo>
                        <a:lnTo>
                          <a:pt x="2216" y="662"/>
                        </a:lnTo>
                        <a:lnTo>
                          <a:pt x="2210" y="642"/>
                        </a:lnTo>
                        <a:lnTo>
                          <a:pt x="2201" y="621"/>
                        </a:lnTo>
                        <a:lnTo>
                          <a:pt x="2194" y="602"/>
                        </a:lnTo>
                        <a:lnTo>
                          <a:pt x="2184" y="582"/>
                        </a:lnTo>
                        <a:lnTo>
                          <a:pt x="2175" y="563"/>
                        </a:lnTo>
                        <a:lnTo>
                          <a:pt x="2164" y="544"/>
                        </a:lnTo>
                        <a:lnTo>
                          <a:pt x="2153" y="525"/>
                        </a:lnTo>
                        <a:lnTo>
                          <a:pt x="2140" y="506"/>
                        </a:lnTo>
                        <a:lnTo>
                          <a:pt x="2127" y="489"/>
                        </a:lnTo>
                        <a:lnTo>
                          <a:pt x="2114" y="471"/>
                        </a:lnTo>
                        <a:lnTo>
                          <a:pt x="2099" y="454"/>
                        </a:lnTo>
                        <a:lnTo>
                          <a:pt x="2083" y="438"/>
                        </a:lnTo>
                        <a:lnTo>
                          <a:pt x="1439" y="981"/>
                        </a:lnTo>
                        <a:lnTo>
                          <a:pt x="1423" y="986"/>
                        </a:lnTo>
                        <a:lnTo>
                          <a:pt x="1409" y="988"/>
                        </a:lnTo>
                        <a:lnTo>
                          <a:pt x="1394" y="991"/>
                        </a:lnTo>
                        <a:lnTo>
                          <a:pt x="1381" y="993"/>
                        </a:lnTo>
                        <a:lnTo>
                          <a:pt x="1368" y="994"/>
                        </a:lnTo>
                        <a:lnTo>
                          <a:pt x="1355" y="996"/>
                        </a:lnTo>
                        <a:lnTo>
                          <a:pt x="1343" y="996"/>
                        </a:lnTo>
                        <a:lnTo>
                          <a:pt x="1332" y="994"/>
                        </a:lnTo>
                        <a:lnTo>
                          <a:pt x="1321" y="993"/>
                        </a:lnTo>
                        <a:lnTo>
                          <a:pt x="1310" y="991"/>
                        </a:lnTo>
                        <a:lnTo>
                          <a:pt x="1301" y="990"/>
                        </a:lnTo>
                        <a:lnTo>
                          <a:pt x="1291" y="987"/>
                        </a:lnTo>
                        <a:lnTo>
                          <a:pt x="1273" y="980"/>
                        </a:lnTo>
                        <a:lnTo>
                          <a:pt x="1257" y="971"/>
                        </a:lnTo>
                        <a:lnTo>
                          <a:pt x="1241" y="961"/>
                        </a:lnTo>
                        <a:lnTo>
                          <a:pt x="1228" y="949"/>
                        </a:lnTo>
                        <a:lnTo>
                          <a:pt x="1215" y="937"/>
                        </a:lnTo>
                        <a:lnTo>
                          <a:pt x="1203" y="924"/>
                        </a:lnTo>
                        <a:lnTo>
                          <a:pt x="1193" y="911"/>
                        </a:lnTo>
                        <a:lnTo>
                          <a:pt x="1183" y="898"/>
                        </a:lnTo>
                        <a:lnTo>
                          <a:pt x="1174" y="885"/>
                        </a:lnTo>
                        <a:lnTo>
                          <a:pt x="1164" y="872"/>
                        </a:lnTo>
                        <a:lnTo>
                          <a:pt x="1155" y="859"/>
                        </a:lnTo>
                        <a:lnTo>
                          <a:pt x="1148" y="847"/>
                        </a:lnTo>
                        <a:lnTo>
                          <a:pt x="1139" y="837"/>
                        </a:lnTo>
                        <a:lnTo>
                          <a:pt x="1131" y="828"/>
                        </a:lnTo>
                        <a:lnTo>
                          <a:pt x="1122" y="819"/>
                        </a:lnTo>
                        <a:lnTo>
                          <a:pt x="1112" y="814"/>
                        </a:lnTo>
                        <a:lnTo>
                          <a:pt x="1103" y="811"/>
                        </a:lnTo>
                        <a:lnTo>
                          <a:pt x="1091" y="809"/>
                        </a:lnTo>
                        <a:lnTo>
                          <a:pt x="1081" y="809"/>
                        </a:lnTo>
                        <a:lnTo>
                          <a:pt x="1075" y="812"/>
                        </a:lnTo>
                        <a:lnTo>
                          <a:pt x="1068" y="814"/>
                        </a:lnTo>
                        <a:lnTo>
                          <a:pt x="1062" y="818"/>
                        </a:lnTo>
                        <a:lnTo>
                          <a:pt x="1055" y="821"/>
                        </a:lnTo>
                        <a:lnTo>
                          <a:pt x="1047" y="825"/>
                        </a:lnTo>
                        <a:lnTo>
                          <a:pt x="1040" y="831"/>
                        </a:lnTo>
                        <a:lnTo>
                          <a:pt x="1033" y="837"/>
                        </a:lnTo>
                        <a:lnTo>
                          <a:pt x="1024" y="846"/>
                        </a:lnTo>
                        <a:lnTo>
                          <a:pt x="1015" y="853"/>
                        </a:lnTo>
                        <a:lnTo>
                          <a:pt x="1007" y="863"/>
                        </a:lnTo>
                        <a:lnTo>
                          <a:pt x="998" y="873"/>
                        </a:lnTo>
                        <a:lnTo>
                          <a:pt x="988" y="885"/>
                        </a:lnTo>
                        <a:lnTo>
                          <a:pt x="978" y="897"/>
                        </a:lnTo>
                        <a:lnTo>
                          <a:pt x="966" y="910"/>
                        </a:lnTo>
                        <a:lnTo>
                          <a:pt x="964" y="888"/>
                        </a:lnTo>
                        <a:lnTo>
                          <a:pt x="961" y="866"/>
                        </a:lnTo>
                        <a:lnTo>
                          <a:pt x="960" y="843"/>
                        </a:lnTo>
                        <a:lnTo>
                          <a:pt x="960" y="818"/>
                        </a:lnTo>
                        <a:lnTo>
                          <a:pt x="960" y="793"/>
                        </a:lnTo>
                        <a:lnTo>
                          <a:pt x="961" y="768"/>
                        </a:lnTo>
                        <a:lnTo>
                          <a:pt x="963" y="744"/>
                        </a:lnTo>
                        <a:lnTo>
                          <a:pt x="964" y="717"/>
                        </a:lnTo>
                        <a:lnTo>
                          <a:pt x="969" y="691"/>
                        </a:lnTo>
                        <a:lnTo>
                          <a:pt x="972" y="665"/>
                        </a:lnTo>
                        <a:lnTo>
                          <a:pt x="978" y="639"/>
                        </a:lnTo>
                        <a:lnTo>
                          <a:pt x="983" y="612"/>
                        </a:lnTo>
                        <a:lnTo>
                          <a:pt x="989" y="586"/>
                        </a:lnTo>
                        <a:lnTo>
                          <a:pt x="995" y="560"/>
                        </a:lnTo>
                        <a:lnTo>
                          <a:pt x="1004" y="534"/>
                        </a:lnTo>
                        <a:lnTo>
                          <a:pt x="1012" y="509"/>
                        </a:lnTo>
                        <a:lnTo>
                          <a:pt x="1021" y="484"/>
                        </a:lnTo>
                        <a:lnTo>
                          <a:pt x="1030" y="458"/>
                        </a:lnTo>
                        <a:lnTo>
                          <a:pt x="1040" y="435"/>
                        </a:lnTo>
                        <a:lnTo>
                          <a:pt x="1052" y="410"/>
                        </a:lnTo>
                        <a:lnTo>
                          <a:pt x="1063" y="388"/>
                        </a:lnTo>
                        <a:lnTo>
                          <a:pt x="1077" y="365"/>
                        </a:lnTo>
                        <a:lnTo>
                          <a:pt x="1090" y="343"/>
                        </a:lnTo>
                        <a:lnTo>
                          <a:pt x="1103" y="323"/>
                        </a:lnTo>
                        <a:lnTo>
                          <a:pt x="1117" y="304"/>
                        </a:lnTo>
                        <a:lnTo>
                          <a:pt x="1132" y="285"/>
                        </a:lnTo>
                        <a:lnTo>
                          <a:pt x="1148" y="267"/>
                        </a:lnTo>
                        <a:lnTo>
                          <a:pt x="1164" y="251"/>
                        </a:lnTo>
                        <a:lnTo>
                          <a:pt x="1182" y="235"/>
                        </a:lnTo>
                        <a:lnTo>
                          <a:pt x="1199" y="222"/>
                        </a:lnTo>
                        <a:lnTo>
                          <a:pt x="1216" y="209"/>
                        </a:lnTo>
                        <a:lnTo>
                          <a:pt x="1235" y="199"/>
                        </a:lnTo>
                        <a:lnTo>
                          <a:pt x="2120" y="0"/>
                        </a:lnTo>
                        <a:lnTo>
                          <a:pt x="1946" y="199"/>
                        </a:lnTo>
                        <a:lnTo>
                          <a:pt x="2322" y="31"/>
                        </a:lnTo>
                        <a:lnTo>
                          <a:pt x="2120" y="270"/>
                        </a:lnTo>
                        <a:lnTo>
                          <a:pt x="2133" y="261"/>
                        </a:lnTo>
                        <a:lnTo>
                          <a:pt x="2146" y="254"/>
                        </a:lnTo>
                        <a:lnTo>
                          <a:pt x="2158" y="247"/>
                        </a:lnTo>
                        <a:lnTo>
                          <a:pt x="2168" y="241"/>
                        </a:lnTo>
                        <a:lnTo>
                          <a:pt x="2178" y="235"/>
                        </a:lnTo>
                        <a:lnTo>
                          <a:pt x="2188" y="232"/>
                        </a:lnTo>
                        <a:lnTo>
                          <a:pt x="2197" y="229"/>
                        </a:lnTo>
                        <a:lnTo>
                          <a:pt x="2204" y="228"/>
                        </a:lnTo>
                        <a:lnTo>
                          <a:pt x="2212" y="226"/>
                        </a:lnTo>
                        <a:lnTo>
                          <a:pt x="2219" y="226"/>
                        </a:lnTo>
                        <a:lnTo>
                          <a:pt x="2225" y="226"/>
                        </a:lnTo>
                        <a:lnTo>
                          <a:pt x="2229" y="228"/>
                        </a:lnTo>
                        <a:lnTo>
                          <a:pt x="2235" y="229"/>
                        </a:lnTo>
                        <a:lnTo>
                          <a:pt x="2239" y="232"/>
                        </a:lnTo>
                        <a:lnTo>
                          <a:pt x="2242" y="235"/>
                        </a:lnTo>
                        <a:lnTo>
                          <a:pt x="2245" y="239"/>
                        </a:lnTo>
                        <a:lnTo>
                          <a:pt x="2248" y="244"/>
                        </a:lnTo>
                        <a:lnTo>
                          <a:pt x="2251" y="250"/>
                        </a:lnTo>
                        <a:lnTo>
                          <a:pt x="2254" y="261"/>
                        </a:lnTo>
                        <a:lnTo>
                          <a:pt x="2257" y="274"/>
                        </a:lnTo>
                        <a:lnTo>
                          <a:pt x="2258" y="289"/>
                        </a:lnTo>
                        <a:lnTo>
                          <a:pt x="2258" y="304"/>
                        </a:lnTo>
                        <a:lnTo>
                          <a:pt x="2257" y="321"/>
                        </a:lnTo>
                        <a:lnTo>
                          <a:pt x="2255" y="356"/>
                        </a:lnTo>
                        <a:lnTo>
                          <a:pt x="2255" y="390"/>
                        </a:lnTo>
                        <a:lnTo>
                          <a:pt x="2255" y="407"/>
                        </a:lnTo>
                        <a:lnTo>
                          <a:pt x="2255" y="423"/>
                        </a:lnTo>
                        <a:lnTo>
                          <a:pt x="2258" y="436"/>
                        </a:lnTo>
                        <a:lnTo>
                          <a:pt x="2261" y="449"/>
                        </a:lnTo>
                        <a:lnTo>
                          <a:pt x="2267" y="461"/>
                        </a:lnTo>
                        <a:lnTo>
                          <a:pt x="2268" y="465"/>
                        </a:lnTo>
                        <a:lnTo>
                          <a:pt x="2273" y="471"/>
                        </a:lnTo>
                        <a:lnTo>
                          <a:pt x="2277" y="474"/>
                        </a:lnTo>
                        <a:lnTo>
                          <a:pt x="2282" y="477"/>
                        </a:lnTo>
                        <a:lnTo>
                          <a:pt x="2286" y="480"/>
                        </a:lnTo>
                        <a:lnTo>
                          <a:pt x="2293" y="481"/>
                        </a:lnTo>
                        <a:lnTo>
                          <a:pt x="2299" y="483"/>
                        </a:lnTo>
                        <a:lnTo>
                          <a:pt x="2306" y="484"/>
                        </a:lnTo>
                        <a:lnTo>
                          <a:pt x="2314" y="483"/>
                        </a:lnTo>
                        <a:lnTo>
                          <a:pt x="2322" y="481"/>
                        </a:lnTo>
                        <a:lnTo>
                          <a:pt x="2331" y="480"/>
                        </a:lnTo>
                        <a:lnTo>
                          <a:pt x="2341" y="477"/>
                        </a:lnTo>
                        <a:lnTo>
                          <a:pt x="2352" y="473"/>
                        </a:lnTo>
                        <a:lnTo>
                          <a:pt x="2363" y="467"/>
                        </a:lnTo>
                        <a:lnTo>
                          <a:pt x="2376" y="462"/>
                        </a:lnTo>
                        <a:lnTo>
                          <a:pt x="2389" y="455"/>
                        </a:lnTo>
                        <a:lnTo>
                          <a:pt x="2404" y="446"/>
                        </a:lnTo>
                        <a:lnTo>
                          <a:pt x="2419" y="438"/>
                        </a:lnTo>
                        <a:lnTo>
                          <a:pt x="2408" y="451"/>
                        </a:lnTo>
                        <a:lnTo>
                          <a:pt x="2398" y="465"/>
                        </a:lnTo>
                        <a:lnTo>
                          <a:pt x="2389" y="477"/>
                        </a:lnTo>
                        <a:lnTo>
                          <a:pt x="2382" y="489"/>
                        </a:lnTo>
                        <a:lnTo>
                          <a:pt x="2373" y="500"/>
                        </a:lnTo>
                        <a:lnTo>
                          <a:pt x="2368" y="510"/>
                        </a:lnTo>
                        <a:lnTo>
                          <a:pt x="2362" y="521"/>
                        </a:lnTo>
                        <a:lnTo>
                          <a:pt x="2356" y="529"/>
                        </a:lnTo>
                        <a:lnTo>
                          <a:pt x="2352" y="538"/>
                        </a:lnTo>
                        <a:lnTo>
                          <a:pt x="2349" y="545"/>
                        </a:lnTo>
                        <a:lnTo>
                          <a:pt x="2344" y="553"/>
                        </a:lnTo>
                        <a:lnTo>
                          <a:pt x="2343" y="560"/>
                        </a:lnTo>
                        <a:lnTo>
                          <a:pt x="2340" y="566"/>
                        </a:lnTo>
                        <a:lnTo>
                          <a:pt x="2338" y="572"/>
                        </a:lnTo>
                        <a:lnTo>
                          <a:pt x="2338" y="578"/>
                        </a:lnTo>
                        <a:lnTo>
                          <a:pt x="2337" y="582"/>
                        </a:lnTo>
                        <a:lnTo>
                          <a:pt x="2337" y="586"/>
                        </a:lnTo>
                        <a:lnTo>
                          <a:pt x="2338" y="589"/>
                        </a:lnTo>
                        <a:lnTo>
                          <a:pt x="2341" y="595"/>
                        </a:lnTo>
                        <a:lnTo>
                          <a:pt x="2346" y="599"/>
                        </a:lnTo>
                        <a:lnTo>
                          <a:pt x="2352" y="602"/>
                        </a:lnTo>
                        <a:lnTo>
                          <a:pt x="2359" y="604"/>
                        </a:lnTo>
                        <a:lnTo>
                          <a:pt x="2368" y="602"/>
                        </a:lnTo>
                        <a:lnTo>
                          <a:pt x="2378" y="601"/>
                        </a:lnTo>
                        <a:lnTo>
                          <a:pt x="2388" y="599"/>
                        </a:lnTo>
                        <a:lnTo>
                          <a:pt x="2400" y="595"/>
                        </a:lnTo>
                        <a:lnTo>
                          <a:pt x="2413" y="591"/>
                        </a:lnTo>
                        <a:lnTo>
                          <a:pt x="2424" y="586"/>
                        </a:lnTo>
                        <a:lnTo>
                          <a:pt x="2437" y="580"/>
                        </a:lnTo>
                        <a:lnTo>
                          <a:pt x="2464" y="567"/>
                        </a:lnTo>
                        <a:lnTo>
                          <a:pt x="2488" y="553"/>
                        </a:lnTo>
                        <a:lnTo>
                          <a:pt x="2502" y="547"/>
                        </a:lnTo>
                        <a:lnTo>
                          <a:pt x="2512" y="540"/>
                        </a:lnTo>
                        <a:lnTo>
                          <a:pt x="2522" y="532"/>
                        </a:lnTo>
                        <a:lnTo>
                          <a:pt x="2532" y="527"/>
                        </a:lnTo>
                        <a:lnTo>
                          <a:pt x="2539" y="521"/>
                        </a:lnTo>
                        <a:lnTo>
                          <a:pt x="2547" y="516"/>
                        </a:lnTo>
                        <a:lnTo>
                          <a:pt x="2553" y="512"/>
                        </a:lnTo>
                        <a:lnTo>
                          <a:pt x="2556" y="509"/>
                        </a:lnTo>
                        <a:lnTo>
                          <a:pt x="2384" y="742"/>
                        </a:lnTo>
                        <a:lnTo>
                          <a:pt x="2394" y="754"/>
                        </a:lnTo>
                        <a:lnTo>
                          <a:pt x="2404" y="764"/>
                        </a:lnTo>
                        <a:lnTo>
                          <a:pt x="2414" y="773"/>
                        </a:lnTo>
                        <a:lnTo>
                          <a:pt x="2424" y="780"/>
                        </a:lnTo>
                        <a:lnTo>
                          <a:pt x="2436" y="786"/>
                        </a:lnTo>
                        <a:lnTo>
                          <a:pt x="2446" y="789"/>
                        </a:lnTo>
                        <a:lnTo>
                          <a:pt x="2458" y="792"/>
                        </a:lnTo>
                        <a:lnTo>
                          <a:pt x="2468" y="793"/>
                        </a:lnTo>
                        <a:lnTo>
                          <a:pt x="2480" y="793"/>
                        </a:lnTo>
                        <a:lnTo>
                          <a:pt x="2491" y="792"/>
                        </a:lnTo>
                        <a:lnTo>
                          <a:pt x="2503" y="789"/>
                        </a:lnTo>
                        <a:lnTo>
                          <a:pt x="2515" y="786"/>
                        </a:lnTo>
                        <a:lnTo>
                          <a:pt x="2526" y="782"/>
                        </a:lnTo>
                        <a:lnTo>
                          <a:pt x="2538" y="777"/>
                        </a:lnTo>
                        <a:lnTo>
                          <a:pt x="2550" y="770"/>
                        </a:lnTo>
                        <a:lnTo>
                          <a:pt x="2561" y="764"/>
                        </a:lnTo>
                        <a:lnTo>
                          <a:pt x="2586" y="748"/>
                        </a:lnTo>
                        <a:lnTo>
                          <a:pt x="2609" y="731"/>
                        </a:lnTo>
                        <a:lnTo>
                          <a:pt x="2636" y="712"/>
                        </a:lnTo>
                        <a:lnTo>
                          <a:pt x="2659" y="691"/>
                        </a:lnTo>
                        <a:lnTo>
                          <a:pt x="2685" y="669"/>
                        </a:lnTo>
                        <a:lnTo>
                          <a:pt x="2710" y="649"/>
                        </a:lnTo>
                        <a:lnTo>
                          <a:pt x="2733" y="629"/>
                        </a:lnTo>
                        <a:lnTo>
                          <a:pt x="2759" y="610"/>
                        </a:lnTo>
                        <a:lnTo>
                          <a:pt x="2730" y="633"/>
                        </a:lnTo>
                        <a:lnTo>
                          <a:pt x="2704" y="656"/>
                        </a:lnTo>
                        <a:lnTo>
                          <a:pt x="2676" y="680"/>
                        </a:lnTo>
                        <a:lnTo>
                          <a:pt x="2650" y="704"/>
                        </a:lnTo>
                        <a:lnTo>
                          <a:pt x="2625" y="729"/>
                        </a:lnTo>
                        <a:lnTo>
                          <a:pt x="2601" y="755"/>
                        </a:lnTo>
                        <a:lnTo>
                          <a:pt x="2577" y="780"/>
                        </a:lnTo>
                        <a:lnTo>
                          <a:pt x="2554" y="808"/>
                        </a:lnTo>
                        <a:lnTo>
                          <a:pt x="2531" y="834"/>
                        </a:lnTo>
                        <a:lnTo>
                          <a:pt x="2509" y="862"/>
                        </a:lnTo>
                        <a:lnTo>
                          <a:pt x="2465" y="917"/>
                        </a:lnTo>
                        <a:lnTo>
                          <a:pt x="2423" y="975"/>
                        </a:lnTo>
                        <a:lnTo>
                          <a:pt x="2384" y="1035"/>
                        </a:lnTo>
                        <a:lnTo>
                          <a:pt x="2344" y="1096"/>
                        </a:lnTo>
                        <a:lnTo>
                          <a:pt x="2306" y="1159"/>
                        </a:lnTo>
                        <a:lnTo>
                          <a:pt x="2268" y="1222"/>
                        </a:lnTo>
                        <a:lnTo>
                          <a:pt x="2232" y="1287"/>
                        </a:lnTo>
                        <a:lnTo>
                          <a:pt x="2196" y="1353"/>
                        </a:lnTo>
                        <a:lnTo>
                          <a:pt x="2159" y="1420"/>
                        </a:lnTo>
                        <a:lnTo>
                          <a:pt x="2121" y="1487"/>
                        </a:lnTo>
                        <a:lnTo>
                          <a:pt x="2083" y="1555"/>
                        </a:lnTo>
                        <a:lnTo>
                          <a:pt x="2185" y="1590"/>
                        </a:lnTo>
                        <a:lnTo>
                          <a:pt x="835" y="2677"/>
                        </a:lnTo>
                        <a:lnTo>
                          <a:pt x="816" y="2671"/>
                        </a:lnTo>
                        <a:lnTo>
                          <a:pt x="798" y="2666"/>
                        </a:lnTo>
                        <a:lnTo>
                          <a:pt x="784" y="2663"/>
                        </a:lnTo>
                        <a:lnTo>
                          <a:pt x="768" y="2660"/>
                        </a:lnTo>
                        <a:lnTo>
                          <a:pt x="755" y="2657"/>
                        </a:lnTo>
                        <a:lnTo>
                          <a:pt x="743" y="2655"/>
                        </a:lnTo>
                        <a:lnTo>
                          <a:pt x="730" y="2654"/>
                        </a:lnTo>
                        <a:lnTo>
                          <a:pt x="720" y="2654"/>
                        </a:lnTo>
                        <a:lnTo>
                          <a:pt x="709" y="2653"/>
                        </a:lnTo>
                        <a:lnTo>
                          <a:pt x="701" y="2653"/>
                        </a:lnTo>
                        <a:lnTo>
                          <a:pt x="683" y="2653"/>
                        </a:lnTo>
                        <a:lnTo>
                          <a:pt x="669" y="2651"/>
                        </a:lnTo>
                        <a:lnTo>
                          <a:pt x="661" y="2650"/>
                        </a:lnTo>
                        <a:lnTo>
                          <a:pt x="656" y="2647"/>
                        </a:lnTo>
                        <a:lnTo>
                          <a:pt x="648" y="2644"/>
                        </a:lnTo>
                        <a:lnTo>
                          <a:pt x="642" y="2641"/>
                        </a:lnTo>
                        <a:lnTo>
                          <a:pt x="635" y="2636"/>
                        </a:lnTo>
                        <a:lnTo>
                          <a:pt x="629" y="2631"/>
                        </a:lnTo>
                        <a:lnTo>
                          <a:pt x="623" y="2623"/>
                        </a:lnTo>
                        <a:lnTo>
                          <a:pt x="616" y="2616"/>
                        </a:lnTo>
                        <a:lnTo>
                          <a:pt x="610" y="2606"/>
                        </a:lnTo>
                        <a:lnTo>
                          <a:pt x="603" y="2594"/>
                        </a:lnTo>
                        <a:lnTo>
                          <a:pt x="594" y="2583"/>
                        </a:lnTo>
                        <a:lnTo>
                          <a:pt x="587" y="2567"/>
                        </a:lnTo>
                        <a:lnTo>
                          <a:pt x="578" y="2551"/>
                        </a:lnTo>
                        <a:lnTo>
                          <a:pt x="570" y="2532"/>
                        </a:lnTo>
                        <a:lnTo>
                          <a:pt x="559" y="2511"/>
                        </a:lnTo>
                        <a:lnTo>
                          <a:pt x="549" y="2488"/>
                        </a:lnTo>
                        <a:lnTo>
                          <a:pt x="543" y="2475"/>
                        </a:lnTo>
                        <a:lnTo>
                          <a:pt x="537" y="2462"/>
                        </a:lnTo>
                        <a:lnTo>
                          <a:pt x="532" y="2449"/>
                        </a:lnTo>
                        <a:lnTo>
                          <a:pt x="524" y="2434"/>
                        </a:lnTo>
                        <a:lnTo>
                          <a:pt x="507" y="2432"/>
                        </a:lnTo>
                        <a:lnTo>
                          <a:pt x="489" y="2432"/>
                        </a:lnTo>
                        <a:lnTo>
                          <a:pt x="473" y="2432"/>
                        </a:lnTo>
                        <a:lnTo>
                          <a:pt x="457" y="2434"/>
                        </a:lnTo>
                        <a:lnTo>
                          <a:pt x="441" y="2437"/>
                        </a:lnTo>
                        <a:lnTo>
                          <a:pt x="425" y="2441"/>
                        </a:lnTo>
                        <a:lnTo>
                          <a:pt x="411" y="2446"/>
                        </a:lnTo>
                        <a:lnTo>
                          <a:pt x="395" y="2450"/>
                        </a:lnTo>
                        <a:lnTo>
                          <a:pt x="380" y="2456"/>
                        </a:lnTo>
                        <a:lnTo>
                          <a:pt x="367" y="2463"/>
                        </a:lnTo>
                        <a:lnTo>
                          <a:pt x="352" y="2470"/>
                        </a:lnTo>
                        <a:lnTo>
                          <a:pt x="339" y="2479"/>
                        </a:lnTo>
                        <a:lnTo>
                          <a:pt x="326" y="2488"/>
                        </a:lnTo>
                        <a:lnTo>
                          <a:pt x="313" y="2498"/>
                        </a:lnTo>
                        <a:lnTo>
                          <a:pt x="301" y="2508"/>
                        </a:lnTo>
                        <a:lnTo>
                          <a:pt x="290" y="2518"/>
                        </a:lnTo>
                        <a:lnTo>
                          <a:pt x="278" y="2530"/>
                        </a:lnTo>
                        <a:lnTo>
                          <a:pt x="266" y="2542"/>
                        </a:lnTo>
                        <a:lnTo>
                          <a:pt x="245" y="2568"/>
                        </a:lnTo>
                        <a:lnTo>
                          <a:pt x="224" y="2596"/>
                        </a:lnTo>
                        <a:lnTo>
                          <a:pt x="205" y="2625"/>
                        </a:lnTo>
                        <a:lnTo>
                          <a:pt x="189" y="2655"/>
                        </a:lnTo>
                        <a:lnTo>
                          <a:pt x="173" y="2689"/>
                        </a:lnTo>
                        <a:lnTo>
                          <a:pt x="159" y="2722"/>
                        </a:lnTo>
                        <a:lnTo>
                          <a:pt x="147" y="2757"/>
                        </a:lnTo>
                        <a:lnTo>
                          <a:pt x="135" y="2792"/>
                        </a:lnTo>
                        <a:lnTo>
                          <a:pt x="125" y="2829"/>
                        </a:lnTo>
                        <a:lnTo>
                          <a:pt x="118" y="2865"/>
                        </a:lnTo>
                        <a:lnTo>
                          <a:pt x="111" y="2902"/>
                        </a:lnTo>
                        <a:lnTo>
                          <a:pt x="106" y="2938"/>
                        </a:lnTo>
                        <a:lnTo>
                          <a:pt x="102" y="2975"/>
                        </a:lnTo>
                        <a:lnTo>
                          <a:pt x="99" y="3011"/>
                        </a:lnTo>
                        <a:lnTo>
                          <a:pt x="99" y="3046"/>
                        </a:lnTo>
                        <a:lnTo>
                          <a:pt x="100" y="3081"/>
                        </a:lnTo>
                        <a:lnTo>
                          <a:pt x="102" y="3114"/>
                        </a:lnTo>
                        <a:lnTo>
                          <a:pt x="106" y="3146"/>
                        </a:lnTo>
                        <a:lnTo>
                          <a:pt x="112" y="3177"/>
                        </a:lnTo>
                        <a:lnTo>
                          <a:pt x="119" y="3206"/>
                        </a:lnTo>
                        <a:lnTo>
                          <a:pt x="128" y="3234"/>
                        </a:lnTo>
                        <a:lnTo>
                          <a:pt x="132" y="3247"/>
                        </a:lnTo>
                        <a:lnTo>
                          <a:pt x="137" y="3259"/>
                        </a:lnTo>
                        <a:lnTo>
                          <a:pt x="143" y="3272"/>
                        </a:lnTo>
                        <a:lnTo>
                          <a:pt x="148" y="3282"/>
                        </a:lnTo>
                        <a:lnTo>
                          <a:pt x="561" y="3221"/>
                        </a:lnTo>
                        <a:lnTo>
                          <a:pt x="124" y="3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27" name=""/>
                  <p:cNvSpPr/>
                  <p:nvPr/>
                </p:nvSpPr>
                <p:spPr>
                  <a:xfrm>
                    <a:off x="6094800" y="5273640"/>
                    <a:ext cx="4104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4" h="848">
                        <a:moveTo>
                          <a:pt x="0" y="848"/>
                        </a:moveTo>
                        <a:lnTo>
                          <a:pt x="954" y="0"/>
                        </a:lnTo>
                        <a:lnTo>
                          <a:pt x="935" y="35"/>
                        </a:lnTo>
                        <a:lnTo>
                          <a:pt x="914" y="69"/>
                        </a:lnTo>
                        <a:lnTo>
                          <a:pt x="893" y="102"/>
                        </a:lnTo>
                        <a:lnTo>
                          <a:pt x="870" y="134"/>
                        </a:lnTo>
                        <a:lnTo>
                          <a:pt x="847" y="166"/>
                        </a:lnTo>
                        <a:lnTo>
                          <a:pt x="822" y="197"/>
                        </a:lnTo>
                        <a:lnTo>
                          <a:pt x="797" y="228"/>
                        </a:lnTo>
                        <a:lnTo>
                          <a:pt x="772" y="257"/>
                        </a:lnTo>
                        <a:lnTo>
                          <a:pt x="746" y="286"/>
                        </a:lnTo>
                        <a:lnTo>
                          <a:pt x="720" y="314"/>
                        </a:lnTo>
                        <a:lnTo>
                          <a:pt x="692" y="341"/>
                        </a:lnTo>
                        <a:lnTo>
                          <a:pt x="664" y="367"/>
                        </a:lnTo>
                        <a:lnTo>
                          <a:pt x="608" y="420"/>
                        </a:lnTo>
                        <a:lnTo>
                          <a:pt x="549" y="469"/>
                        </a:lnTo>
                        <a:lnTo>
                          <a:pt x="490" y="518"/>
                        </a:lnTo>
                        <a:lnTo>
                          <a:pt x="430" y="564"/>
                        </a:lnTo>
                        <a:lnTo>
                          <a:pt x="370" y="608"/>
                        </a:lnTo>
                        <a:lnTo>
                          <a:pt x="309" y="650"/>
                        </a:lnTo>
                        <a:lnTo>
                          <a:pt x="248" y="692"/>
                        </a:lnTo>
                        <a:lnTo>
                          <a:pt x="188" y="733"/>
                        </a:lnTo>
                        <a:lnTo>
                          <a:pt x="130" y="774"/>
                        </a:lnTo>
                        <a:lnTo>
                          <a:pt x="101" y="794"/>
                        </a:lnTo>
                        <a:lnTo>
                          <a:pt x="71" y="813"/>
                        </a:lnTo>
                        <a:lnTo>
                          <a:pt x="0" y="8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28" name=""/>
                  <p:cNvSpPr/>
                  <p:nvPr/>
                </p:nvSpPr>
                <p:spPr>
                  <a:xfrm>
                    <a:off x="6093360" y="5237280"/>
                    <a:ext cx="26280" cy="22680"/>
                  </a:xfrm>
                  <a:custGeom>
                    <a:avLst/>
                    <a:gdLst/>
                    <a:ahLst/>
                    <a:rect l="l" t="t" r="r" b="b"/>
                    <a:pathLst>
                      <a:path w="613" h="578">
                        <a:moveTo>
                          <a:pt x="0" y="578"/>
                        </a:moveTo>
                        <a:lnTo>
                          <a:pt x="13" y="558"/>
                        </a:lnTo>
                        <a:lnTo>
                          <a:pt x="28" y="536"/>
                        </a:lnTo>
                        <a:lnTo>
                          <a:pt x="44" y="516"/>
                        </a:lnTo>
                        <a:lnTo>
                          <a:pt x="58" y="495"/>
                        </a:lnTo>
                        <a:lnTo>
                          <a:pt x="74" y="476"/>
                        </a:lnTo>
                        <a:lnTo>
                          <a:pt x="92" y="457"/>
                        </a:lnTo>
                        <a:lnTo>
                          <a:pt x="109" y="440"/>
                        </a:lnTo>
                        <a:lnTo>
                          <a:pt x="127" y="422"/>
                        </a:lnTo>
                        <a:lnTo>
                          <a:pt x="165" y="387"/>
                        </a:lnTo>
                        <a:lnTo>
                          <a:pt x="203" y="355"/>
                        </a:lnTo>
                        <a:lnTo>
                          <a:pt x="243" y="323"/>
                        </a:lnTo>
                        <a:lnTo>
                          <a:pt x="284" y="291"/>
                        </a:lnTo>
                        <a:lnTo>
                          <a:pt x="326" y="259"/>
                        </a:lnTo>
                        <a:lnTo>
                          <a:pt x="367" y="227"/>
                        </a:lnTo>
                        <a:lnTo>
                          <a:pt x="411" y="195"/>
                        </a:lnTo>
                        <a:lnTo>
                          <a:pt x="452" y="160"/>
                        </a:lnTo>
                        <a:lnTo>
                          <a:pt x="494" y="124"/>
                        </a:lnTo>
                        <a:lnTo>
                          <a:pt x="535" y="86"/>
                        </a:lnTo>
                        <a:lnTo>
                          <a:pt x="555" y="65"/>
                        </a:lnTo>
                        <a:lnTo>
                          <a:pt x="576" y="43"/>
                        </a:lnTo>
                        <a:lnTo>
                          <a:pt x="594" y="23"/>
                        </a:lnTo>
                        <a:lnTo>
                          <a:pt x="613" y="0"/>
                        </a:lnTo>
                        <a:lnTo>
                          <a:pt x="0" y="57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120" bIns="-24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29" name=""/>
                  <p:cNvSpPr/>
                  <p:nvPr/>
                </p:nvSpPr>
                <p:spPr>
                  <a:xfrm>
                    <a:off x="6093360" y="5226840"/>
                    <a:ext cx="3060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715" h="568">
                        <a:moveTo>
                          <a:pt x="0" y="568"/>
                        </a:moveTo>
                        <a:lnTo>
                          <a:pt x="715" y="0"/>
                        </a:lnTo>
                        <a:lnTo>
                          <a:pt x="0" y="56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30" name=""/>
                  <p:cNvSpPr/>
                  <p:nvPr/>
                </p:nvSpPr>
                <p:spPr>
                  <a:xfrm>
                    <a:off x="6094800" y="5217120"/>
                    <a:ext cx="2160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508" h="478">
                        <a:moveTo>
                          <a:pt x="0" y="478"/>
                        </a:moveTo>
                        <a:lnTo>
                          <a:pt x="7" y="461"/>
                        </a:lnTo>
                        <a:lnTo>
                          <a:pt x="16" y="443"/>
                        </a:lnTo>
                        <a:lnTo>
                          <a:pt x="25" y="426"/>
                        </a:lnTo>
                        <a:lnTo>
                          <a:pt x="36" y="408"/>
                        </a:lnTo>
                        <a:lnTo>
                          <a:pt x="47" y="392"/>
                        </a:lnTo>
                        <a:lnTo>
                          <a:pt x="60" y="376"/>
                        </a:lnTo>
                        <a:lnTo>
                          <a:pt x="73" y="360"/>
                        </a:lnTo>
                        <a:lnTo>
                          <a:pt x="86" y="344"/>
                        </a:lnTo>
                        <a:lnTo>
                          <a:pt x="101" y="330"/>
                        </a:lnTo>
                        <a:lnTo>
                          <a:pt x="115" y="315"/>
                        </a:lnTo>
                        <a:lnTo>
                          <a:pt x="149" y="286"/>
                        </a:lnTo>
                        <a:lnTo>
                          <a:pt x="182" y="258"/>
                        </a:lnTo>
                        <a:lnTo>
                          <a:pt x="217" y="230"/>
                        </a:lnTo>
                        <a:lnTo>
                          <a:pt x="255" y="203"/>
                        </a:lnTo>
                        <a:lnTo>
                          <a:pt x="293" y="175"/>
                        </a:lnTo>
                        <a:lnTo>
                          <a:pt x="369" y="121"/>
                        </a:lnTo>
                        <a:lnTo>
                          <a:pt x="405" y="92"/>
                        </a:lnTo>
                        <a:lnTo>
                          <a:pt x="441" y="63"/>
                        </a:lnTo>
                        <a:lnTo>
                          <a:pt x="475" y="32"/>
                        </a:lnTo>
                        <a:lnTo>
                          <a:pt x="508" y="0"/>
                        </a:lnTo>
                        <a:lnTo>
                          <a:pt x="0" y="47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080" bIns="-28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31" name=""/>
                  <p:cNvSpPr/>
                  <p:nvPr/>
                </p:nvSpPr>
                <p:spPr>
                  <a:xfrm>
                    <a:off x="6090840" y="5214600"/>
                    <a:ext cx="1728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01" h="439">
                        <a:moveTo>
                          <a:pt x="0" y="439"/>
                        </a:moveTo>
                        <a:lnTo>
                          <a:pt x="401" y="0"/>
                        </a:lnTo>
                        <a:lnTo>
                          <a:pt x="401" y="19"/>
                        </a:lnTo>
                        <a:lnTo>
                          <a:pt x="398" y="36"/>
                        </a:lnTo>
                        <a:lnTo>
                          <a:pt x="395" y="54"/>
                        </a:lnTo>
                        <a:lnTo>
                          <a:pt x="389" y="70"/>
                        </a:lnTo>
                        <a:lnTo>
                          <a:pt x="383" y="86"/>
                        </a:lnTo>
                        <a:lnTo>
                          <a:pt x="376" y="101"/>
                        </a:lnTo>
                        <a:lnTo>
                          <a:pt x="367" y="115"/>
                        </a:lnTo>
                        <a:lnTo>
                          <a:pt x="357" y="130"/>
                        </a:lnTo>
                        <a:lnTo>
                          <a:pt x="347" y="143"/>
                        </a:lnTo>
                        <a:lnTo>
                          <a:pt x="335" y="156"/>
                        </a:lnTo>
                        <a:lnTo>
                          <a:pt x="322" y="169"/>
                        </a:lnTo>
                        <a:lnTo>
                          <a:pt x="309" y="182"/>
                        </a:lnTo>
                        <a:lnTo>
                          <a:pt x="294" y="195"/>
                        </a:lnTo>
                        <a:lnTo>
                          <a:pt x="281" y="207"/>
                        </a:lnTo>
                        <a:lnTo>
                          <a:pt x="250" y="230"/>
                        </a:lnTo>
                        <a:lnTo>
                          <a:pt x="218" y="255"/>
                        </a:lnTo>
                        <a:lnTo>
                          <a:pt x="185" y="278"/>
                        </a:lnTo>
                        <a:lnTo>
                          <a:pt x="151" y="302"/>
                        </a:lnTo>
                        <a:lnTo>
                          <a:pt x="118" y="326"/>
                        </a:lnTo>
                        <a:lnTo>
                          <a:pt x="86" y="353"/>
                        </a:lnTo>
                        <a:lnTo>
                          <a:pt x="55" y="379"/>
                        </a:lnTo>
                        <a:lnTo>
                          <a:pt x="41" y="393"/>
                        </a:lnTo>
                        <a:lnTo>
                          <a:pt x="26" y="408"/>
                        </a:lnTo>
                        <a:lnTo>
                          <a:pt x="13" y="423"/>
                        </a:lnTo>
                        <a:lnTo>
                          <a:pt x="0" y="439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32" name=""/>
                  <p:cNvSpPr/>
                  <p:nvPr/>
                </p:nvSpPr>
                <p:spPr>
                  <a:xfrm>
                    <a:off x="6090840" y="5218560"/>
                    <a:ext cx="5400" cy="8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2" h="208">
                        <a:moveTo>
                          <a:pt x="0" y="208"/>
                        </a:moveTo>
                        <a:lnTo>
                          <a:pt x="132" y="0"/>
                        </a:lnTo>
                        <a:lnTo>
                          <a:pt x="0" y="20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520" bIns="-38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633" name=""/>
                <p:cNvGrpSpPr/>
                <p:nvPr/>
              </p:nvGrpSpPr>
              <p:grpSpPr>
                <a:xfrm>
                  <a:off x="5298120" y="5178960"/>
                  <a:ext cx="159480" cy="210600"/>
                  <a:chOff x="5298120" y="5178960"/>
                  <a:chExt cx="159480" cy="210600"/>
                </a:xfrm>
              </p:grpSpPr>
              <p:sp>
                <p:nvSpPr>
                  <p:cNvPr id="634" name=""/>
                  <p:cNvSpPr/>
                  <p:nvPr/>
                </p:nvSpPr>
                <p:spPr>
                  <a:xfrm flipH="1">
                    <a:off x="5301000" y="5181840"/>
                    <a:ext cx="155160" cy="198360"/>
                  </a:xfrm>
                  <a:custGeom>
                    <a:avLst/>
                    <a:gdLst/>
                    <a:ahLst/>
                    <a:rect l="l" t="t" r="r" b="b"/>
                    <a:pathLst>
                      <a:path w="3611" h="4998">
                        <a:moveTo>
                          <a:pt x="386" y="1616"/>
                        </a:moveTo>
                        <a:lnTo>
                          <a:pt x="1132" y="239"/>
                        </a:lnTo>
                        <a:lnTo>
                          <a:pt x="1134" y="239"/>
                        </a:lnTo>
                        <a:lnTo>
                          <a:pt x="1134" y="239"/>
                        </a:lnTo>
                        <a:lnTo>
                          <a:pt x="1137" y="238"/>
                        </a:lnTo>
                        <a:lnTo>
                          <a:pt x="1140" y="236"/>
                        </a:lnTo>
                        <a:lnTo>
                          <a:pt x="1142" y="236"/>
                        </a:lnTo>
                        <a:lnTo>
                          <a:pt x="1147" y="233"/>
                        </a:lnTo>
                        <a:lnTo>
                          <a:pt x="1151" y="232"/>
                        </a:lnTo>
                        <a:lnTo>
                          <a:pt x="1157" y="229"/>
                        </a:lnTo>
                        <a:lnTo>
                          <a:pt x="1163" y="228"/>
                        </a:lnTo>
                        <a:lnTo>
                          <a:pt x="1170" y="225"/>
                        </a:lnTo>
                        <a:lnTo>
                          <a:pt x="1177" y="220"/>
                        </a:lnTo>
                        <a:lnTo>
                          <a:pt x="1186" y="217"/>
                        </a:lnTo>
                        <a:lnTo>
                          <a:pt x="1204" y="210"/>
                        </a:lnTo>
                        <a:lnTo>
                          <a:pt x="1224" y="203"/>
                        </a:lnTo>
                        <a:lnTo>
                          <a:pt x="1246" y="194"/>
                        </a:lnTo>
                        <a:lnTo>
                          <a:pt x="1271" y="184"/>
                        </a:lnTo>
                        <a:lnTo>
                          <a:pt x="1297" y="175"/>
                        </a:lnTo>
                        <a:lnTo>
                          <a:pt x="1325" y="164"/>
                        </a:lnTo>
                        <a:lnTo>
                          <a:pt x="1354" y="153"/>
                        </a:lnTo>
                        <a:lnTo>
                          <a:pt x="1383" y="143"/>
                        </a:lnTo>
                        <a:lnTo>
                          <a:pt x="1415" y="131"/>
                        </a:lnTo>
                        <a:lnTo>
                          <a:pt x="1448" y="121"/>
                        </a:lnTo>
                        <a:lnTo>
                          <a:pt x="1482" y="110"/>
                        </a:lnTo>
                        <a:lnTo>
                          <a:pt x="1515" y="98"/>
                        </a:lnTo>
                        <a:lnTo>
                          <a:pt x="1587" y="76"/>
                        </a:lnTo>
                        <a:lnTo>
                          <a:pt x="1658" y="56"/>
                        </a:lnTo>
                        <a:lnTo>
                          <a:pt x="1730" y="38"/>
                        </a:lnTo>
                        <a:lnTo>
                          <a:pt x="1766" y="29"/>
                        </a:lnTo>
                        <a:lnTo>
                          <a:pt x="1801" y="24"/>
                        </a:lnTo>
                        <a:lnTo>
                          <a:pt x="1836" y="16"/>
                        </a:lnTo>
                        <a:lnTo>
                          <a:pt x="1870" y="11"/>
                        </a:lnTo>
                        <a:lnTo>
                          <a:pt x="1903" y="8"/>
                        </a:lnTo>
                        <a:lnTo>
                          <a:pt x="1935" y="3"/>
                        </a:lnTo>
                        <a:lnTo>
                          <a:pt x="1966" y="2"/>
                        </a:lnTo>
                        <a:lnTo>
                          <a:pt x="1996" y="0"/>
                        </a:lnTo>
                        <a:lnTo>
                          <a:pt x="2055" y="2"/>
                        </a:lnTo>
                        <a:lnTo>
                          <a:pt x="2116" y="3"/>
                        </a:lnTo>
                        <a:lnTo>
                          <a:pt x="2237" y="8"/>
                        </a:lnTo>
                        <a:lnTo>
                          <a:pt x="2296" y="11"/>
                        </a:lnTo>
                        <a:lnTo>
                          <a:pt x="2355" y="13"/>
                        </a:lnTo>
                        <a:lnTo>
                          <a:pt x="2412" y="18"/>
                        </a:lnTo>
                        <a:lnTo>
                          <a:pt x="2438" y="19"/>
                        </a:lnTo>
                        <a:lnTo>
                          <a:pt x="2465" y="22"/>
                        </a:lnTo>
                        <a:lnTo>
                          <a:pt x="2490" y="24"/>
                        </a:lnTo>
                        <a:lnTo>
                          <a:pt x="2515" y="25"/>
                        </a:lnTo>
                        <a:lnTo>
                          <a:pt x="2538" y="27"/>
                        </a:lnTo>
                        <a:lnTo>
                          <a:pt x="2560" y="29"/>
                        </a:lnTo>
                        <a:lnTo>
                          <a:pt x="2581" y="31"/>
                        </a:lnTo>
                        <a:lnTo>
                          <a:pt x="2601" y="32"/>
                        </a:lnTo>
                        <a:lnTo>
                          <a:pt x="2618" y="34"/>
                        </a:lnTo>
                        <a:lnTo>
                          <a:pt x="2634" y="35"/>
                        </a:lnTo>
                        <a:lnTo>
                          <a:pt x="2651" y="37"/>
                        </a:lnTo>
                        <a:lnTo>
                          <a:pt x="2664" y="38"/>
                        </a:lnTo>
                        <a:lnTo>
                          <a:pt x="2675" y="40"/>
                        </a:lnTo>
                        <a:lnTo>
                          <a:pt x="2684" y="40"/>
                        </a:lnTo>
                        <a:lnTo>
                          <a:pt x="2691" y="41"/>
                        </a:lnTo>
                        <a:lnTo>
                          <a:pt x="2697" y="41"/>
                        </a:lnTo>
                        <a:lnTo>
                          <a:pt x="2701" y="43"/>
                        </a:lnTo>
                        <a:lnTo>
                          <a:pt x="2701" y="43"/>
                        </a:lnTo>
                        <a:lnTo>
                          <a:pt x="2703" y="43"/>
                        </a:lnTo>
                        <a:lnTo>
                          <a:pt x="2704" y="43"/>
                        </a:lnTo>
                        <a:lnTo>
                          <a:pt x="2707" y="44"/>
                        </a:lnTo>
                        <a:lnTo>
                          <a:pt x="2712" y="45"/>
                        </a:lnTo>
                        <a:lnTo>
                          <a:pt x="2716" y="45"/>
                        </a:lnTo>
                        <a:lnTo>
                          <a:pt x="2723" y="48"/>
                        </a:lnTo>
                        <a:lnTo>
                          <a:pt x="2731" y="50"/>
                        </a:lnTo>
                        <a:lnTo>
                          <a:pt x="2739" y="53"/>
                        </a:lnTo>
                        <a:lnTo>
                          <a:pt x="2748" y="56"/>
                        </a:lnTo>
                        <a:lnTo>
                          <a:pt x="2758" y="59"/>
                        </a:lnTo>
                        <a:lnTo>
                          <a:pt x="2770" y="63"/>
                        </a:lnTo>
                        <a:lnTo>
                          <a:pt x="2782" y="66"/>
                        </a:lnTo>
                        <a:lnTo>
                          <a:pt x="2793" y="70"/>
                        </a:lnTo>
                        <a:lnTo>
                          <a:pt x="2808" y="75"/>
                        </a:lnTo>
                        <a:lnTo>
                          <a:pt x="2821" y="80"/>
                        </a:lnTo>
                        <a:lnTo>
                          <a:pt x="2837" y="85"/>
                        </a:lnTo>
                        <a:lnTo>
                          <a:pt x="2852" y="91"/>
                        </a:lnTo>
                        <a:lnTo>
                          <a:pt x="2868" y="96"/>
                        </a:lnTo>
                        <a:lnTo>
                          <a:pt x="2903" y="110"/>
                        </a:lnTo>
                        <a:lnTo>
                          <a:pt x="2938" y="123"/>
                        </a:lnTo>
                        <a:lnTo>
                          <a:pt x="2975" y="139"/>
                        </a:lnTo>
                        <a:lnTo>
                          <a:pt x="3015" y="155"/>
                        </a:lnTo>
                        <a:lnTo>
                          <a:pt x="3054" y="172"/>
                        </a:lnTo>
                        <a:lnTo>
                          <a:pt x="3095" y="190"/>
                        </a:lnTo>
                        <a:lnTo>
                          <a:pt x="3136" y="210"/>
                        </a:lnTo>
                        <a:lnTo>
                          <a:pt x="3178" y="231"/>
                        </a:lnTo>
                        <a:lnTo>
                          <a:pt x="3219" y="254"/>
                        </a:lnTo>
                        <a:lnTo>
                          <a:pt x="3258" y="276"/>
                        </a:lnTo>
                        <a:lnTo>
                          <a:pt x="3299" y="300"/>
                        </a:lnTo>
                        <a:lnTo>
                          <a:pt x="3337" y="325"/>
                        </a:lnTo>
                        <a:lnTo>
                          <a:pt x="3375" y="351"/>
                        </a:lnTo>
                        <a:lnTo>
                          <a:pt x="3410" y="379"/>
                        </a:lnTo>
                        <a:lnTo>
                          <a:pt x="3443" y="408"/>
                        </a:lnTo>
                        <a:lnTo>
                          <a:pt x="3459" y="423"/>
                        </a:lnTo>
                        <a:lnTo>
                          <a:pt x="3474" y="437"/>
                        </a:lnTo>
                        <a:lnTo>
                          <a:pt x="3488" y="453"/>
                        </a:lnTo>
                        <a:lnTo>
                          <a:pt x="3503" y="468"/>
                        </a:lnTo>
                        <a:lnTo>
                          <a:pt x="3516" y="484"/>
                        </a:lnTo>
                        <a:lnTo>
                          <a:pt x="3528" y="500"/>
                        </a:lnTo>
                        <a:lnTo>
                          <a:pt x="3539" y="516"/>
                        </a:lnTo>
                        <a:lnTo>
                          <a:pt x="3551" y="532"/>
                        </a:lnTo>
                        <a:lnTo>
                          <a:pt x="3560" y="548"/>
                        </a:lnTo>
                        <a:lnTo>
                          <a:pt x="3570" y="566"/>
                        </a:lnTo>
                        <a:lnTo>
                          <a:pt x="3577" y="583"/>
                        </a:lnTo>
                        <a:lnTo>
                          <a:pt x="3584" y="599"/>
                        </a:lnTo>
                        <a:lnTo>
                          <a:pt x="3589" y="618"/>
                        </a:lnTo>
                        <a:lnTo>
                          <a:pt x="3595" y="636"/>
                        </a:lnTo>
                        <a:lnTo>
                          <a:pt x="3599" y="653"/>
                        </a:lnTo>
                        <a:lnTo>
                          <a:pt x="3600" y="672"/>
                        </a:lnTo>
                        <a:lnTo>
                          <a:pt x="3602" y="691"/>
                        </a:lnTo>
                        <a:lnTo>
                          <a:pt x="3605" y="710"/>
                        </a:lnTo>
                        <a:lnTo>
                          <a:pt x="3606" y="730"/>
                        </a:lnTo>
                        <a:lnTo>
                          <a:pt x="3608" y="751"/>
                        </a:lnTo>
                        <a:lnTo>
                          <a:pt x="3608" y="773"/>
                        </a:lnTo>
                        <a:lnTo>
                          <a:pt x="3609" y="794"/>
                        </a:lnTo>
                        <a:lnTo>
                          <a:pt x="3611" y="841"/>
                        </a:lnTo>
                        <a:lnTo>
                          <a:pt x="3611" y="891"/>
                        </a:lnTo>
                        <a:lnTo>
                          <a:pt x="3611" y="942"/>
                        </a:lnTo>
                        <a:lnTo>
                          <a:pt x="3611" y="993"/>
                        </a:lnTo>
                        <a:lnTo>
                          <a:pt x="3609" y="1048"/>
                        </a:lnTo>
                        <a:lnTo>
                          <a:pt x="3608" y="1103"/>
                        </a:lnTo>
                        <a:lnTo>
                          <a:pt x="3605" y="1159"/>
                        </a:lnTo>
                        <a:lnTo>
                          <a:pt x="3600" y="1217"/>
                        </a:lnTo>
                        <a:lnTo>
                          <a:pt x="3598" y="1275"/>
                        </a:lnTo>
                        <a:lnTo>
                          <a:pt x="3592" y="1334"/>
                        </a:lnTo>
                        <a:lnTo>
                          <a:pt x="3586" y="1392"/>
                        </a:lnTo>
                        <a:lnTo>
                          <a:pt x="3580" y="1450"/>
                        </a:lnTo>
                        <a:lnTo>
                          <a:pt x="3573" y="1507"/>
                        </a:lnTo>
                        <a:lnTo>
                          <a:pt x="3566" y="1565"/>
                        </a:lnTo>
                        <a:lnTo>
                          <a:pt x="3558" y="1622"/>
                        </a:lnTo>
                        <a:lnTo>
                          <a:pt x="3548" y="1678"/>
                        </a:lnTo>
                        <a:lnTo>
                          <a:pt x="3539" y="1731"/>
                        </a:lnTo>
                        <a:lnTo>
                          <a:pt x="3529" y="1784"/>
                        </a:lnTo>
                        <a:lnTo>
                          <a:pt x="3517" y="1835"/>
                        </a:lnTo>
                        <a:lnTo>
                          <a:pt x="3506" y="1884"/>
                        </a:lnTo>
                        <a:lnTo>
                          <a:pt x="3493" y="1931"/>
                        </a:lnTo>
                        <a:lnTo>
                          <a:pt x="3487" y="1953"/>
                        </a:lnTo>
                        <a:lnTo>
                          <a:pt x="3480" y="1975"/>
                        </a:lnTo>
                        <a:lnTo>
                          <a:pt x="3472" y="1997"/>
                        </a:lnTo>
                        <a:lnTo>
                          <a:pt x="3465" y="2017"/>
                        </a:lnTo>
                        <a:lnTo>
                          <a:pt x="3458" y="2036"/>
                        </a:lnTo>
                        <a:lnTo>
                          <a:pt x="3443" y="2074"/>
                        </a:lnTo>
                        <a:lnTo>
                          <a:pt x="3436" y="2090"/>
                        </a:lnTo>
                        <a:lnTo>
                          <a:pt x="3427" y="2107"/>
                        </a:lnTo>
                        <a:lnTo>
                          <a:pt x="3420" y="2122"/>
                        </a:lnTo>
                        <a:lnTo>
                          <a:pt x="3411" y="2137"/>
                        </a:lnTo>
                        <a:lnTo>
                          <a:pt x="3402" y="2151"/>
                        </a:lnTo>
                        <a:lnTo>
                          <a:pt x="3394" y="2164"/>
                        </a:lnTo>
                        <a:lnTo>
                          <a:pt x="3385" y="2176"/>
                        </a:lnTo>
                        <a:lnTo>
                          <a:pt x="3376" y="2186"/>
                        </a:lnTo>
                        <a:lnTo>
                          <a:pt x="3367" y="2195"/>
                        </a:lnTo>
                        <a:lnTo>
                          <a:pt x="3348" y="2215"/>
                        </a:lnTo>
                        <a:lnTo>
                          <a:pt x="3327" y="2237"/>
                        </a:lnTo>
                        <a:lnTo>
                          <a:pt x="3305" y="2259"/>
                        </a:lnTo>
                        <a:lnTo>
                          <a:pt x="3280" y="2282"/>
                        </a:lnTo>
                        <a:lnTo>
                          <a:pt x="3255" y="2308"/>
                        </a:lnTo>
                        <a:lnTo>
                          <a:pt x="3229" y="2333"/>
                        </a:lnTo>
                        <a:lnTo>
                          <a:pt x="3201" y="2359"/>
                        </a:lnTo>
                        <a:lnTo>
                          <a:pt x="3174" y="2387"/>
                        </a:lnTo>
                        <a:lnTo>
                          <a:pt x="3115" y="2443"/>
                        </a:lnTo>
                        <a:lnTo>
                          <a:pt x="2997" y="2555"/>
                        </a:lnTo>
                        <a:lnTo>
                          <a:pt x="2940" y="2609"/>
                        </a:lnTo>
                        <a:lnTo>
                          <a:pt x="2911" y="2635"/>
                        </a:lnTo>
                        <a:lnTo>
                          <a:pt x="2885" y="2661"/>
                        </a:lnTo>
                        <a:lnTo>
                          <a:pt x="2857" y="2686"/>
                        </a:lnTo>
                        <a:lnTo>
                          <a:pt x="2833" y="2709"/>
                        </a:lnTo>
                        <a:lnTo>
                          <a:pt x="2808" y="2733"/>
                        </a:lnTo>
                        <a:lnTo>
                          <a:pt x="2785" y="2754"/>
                        </a:lnTo>
                        <a:lnTo>
                          <a:pt x="2763" y="2773"/>
                        </a:lnTo>
                        <a:lnTo>
                          <a:pt x="2744" y="2792"/>
                        </a:lnTo>
                        <a:lnTo>
                          <a:pt x="2725" y="2808"/>
                        </a:lnTo>
                        <a:lnTo>
                          <a:pt x="2718" y="2816"/>
                        </a:lnTo>
                        <a:lnTo>
                          <a:pt x="2709" y="2824"/>
                        </a:lnTo>
                        <a:lnTo>
                          <a:pt x="2701" y="2830"/>
                        </a:lnTo>
                        <a:lnTo>
                          <a:pt x="2688" y="2842"/>
                        </a:lnTo>
                        <a:lnTo>
                          <a:pt x="2684" y="2848"/>
                        </a:lnTo>
                        <a:lnTo>
                          <a:pt x="2678" y="2852"/>
                        </a:lnTo>
                        <a:lnTo>
                          <a:pt x="2674" y="2855"/>
                        </a:lnTo>
                        <a:lnTo>
                          <a:pt x="2669" y="2859"/>
                        </a:lnTo>
                        <a:lnTo>
                          <a:pt x="2667" y="2862"/>
                        </a:lnTo>
                        <a:lnTo>
                          <a:pt x="2665" y="2864"/>
                        </a:lnTo>
                        <a:lnTo>
                          <a:pt x="2662" y="2865"/>
                        </a:lnTo>
                        <a:lnTo>
                          <a:pt x="2662" y="2867"/>
                        </a:lnTo>
                        <a:lnTo>
                          <a:pt x="2661" y="2867"/>
                        </a:lnTo>
                        <a:lnTo>
                          <a:pt x="2661" y="2867"/>
                        </a:lnTo>
                        <a:lnTo>
                          <a:pt x="2659" y="2868"/>
                        </a:lnTo>
                        <a:lnTo>
                          <a:pt x="2656" y="2869"/>
                        </a:lnTo>
                        <a:lnTo>
                          <a:pt x="2653" y="2871"/>
                        </a:lnTo>
                        <a:lnTo>
                          <a:pt x="2649" y="2874"/>
                        </a:lnTo>
                        <a:lnTo>
                          <a:pt x="2643" y="2877"/>
                        </a:lnTo>
                        <a:lnTo>
                          <a:pt x="2637" y="2880"/>
                        </a:lnTo>
                        <a:lnTo>
                          <a:pt x="2630" y="2884"/>
                        </a:lnTo>
                        <a:lnTo>
                          <a:pt x="2623" y="2888"/>
                        </a:lnTo>
                        <a:lnTo>
                          <a:pt x="2616" y="2893"/>
                        </a:lnTo>
                        <a:lnTo>
                          <a:pt x="2605" y="2897"/>
                        </a:lnTo>
                        <a:lnTo>
                          <a:pt x="2595" y="2903"/>
                        </a:lnTo>
                        <a:lnTo>
                          <a:pt x="2585" y="2909"/>
                        </a:lnTo>
                        <a:lnTo>
                          <a:pt x="2562" y="2922"/>
                        </a:lnTo>
                        <a:lnTo>
                          <a:pt x="2550" y="2929"/>
                        </a:lnTo>
                        <a:lnTo>
                          <a:pt x="2524" y="2944"/>
                        </a:lnTo>
                        <a:lnTo>
                          <a:pt x="2495" y="2961"/>
                        </a:lnTo>
                        <a:lnTo>
                          <a:pt x="2465" y="2979"/>
                        </a:lnTo>
                        <a:lnTo>
                          <a:pt x="2433" y="2998"/>
                        </a:lnTo>
                        <a:lnTo>
                          <a:pt x="2400" y="3020"/>
                        </a:lnTo>
                        <a:lnTo>
                          <a:pt x="2366" y="3040"/>
                        </a:lnTo>
                        <a:lnTo>
                          <a:pt x="2331" y="3063"/>
                        </a:lnTo>
                        <a:lnTo>
                          <a:pt x="2296" y="3087"/>
                        </a:lnTo>
                        <a:lnTo>
                          <a:pt x="2260" y="3111"/>
                        </a:lnTo>
                        <a:lnTo>
                          <a:pt x="2224" y="3136"/>
                        </a:lnTo>
                        <a:lnTo>
                          <a:pt x="2189" y="3162"/>
                        </a:lnTo>
                        <a:lnTo>
                          <a:pt x="2152" y="3189"/>
                        </a:lnTo>
                        <a:lnTo>
                          <a:pt x="2117" y="3216"/>
                        </a:lnTo>
                        <a:lnTo>
                          <a:pt x="2084" y="3244"/>
                        </a:lnTo>
                        <a:lnTo>
                          <a:pt x="2050" y="3273"/>
                        </a:lnTo>
                        <a:lnTo>
                          <a:pt x="2018" y="3302"/>
                        </a:lnTo>
                        <a:lnTo>
                          <a:pt x="1989" y="3330"/>
                        </a:lnTo>
                        <a:lnTo>
                          <a:pt x="1960" y="3359"/>
                        </a:lnTo>
                        <a:lnTo>
                          <a:pt x="1934" y="3390"/>
                        </a:lnTo>
                        <a:lnTo>
                          <a:pt x="1909" y="3419"/>
                        </a:lnTo>
                        <a:lnTo>
                          <a:pt x="1887" y="3448"/>
                        </a:lnTo>
                        <a:lnTo>
                          <a:pt x="1877" y="3463"/>
                        </a:lnTo>
                        <a:lnTo>
                          <a:pt x="1868" y="3477"/>
                        </a:lnTo>
                        <a:lnTo>
                          <a:pt x="1859" y="3493"/>
                        </a:lnTo>
                        <a:lnTo>
                          <a:pt x="1851" y="3508"/>
                        </a:lnTo>
                        <a:lnTo>
                          <a:pt x="1845" y="3522"/>
                        </a:lnTo>
                        <a:lnTo>
                          <a:pt x="1839" y="3537"/>
                        </a:lnTo>
                        <a:lnTo>
                          <a:pt x="1814" y="3597"/>
                        </a:lnTo>
                        <a:lnTo>
                          <a:pt x="1788" y="3655"/>
                        </a:lnTo>
                        <a:lnTo>
                          <a:pt x="1760" y="3713"/>
                        </a:lnTo>
                        <a:lnTo>
                          <a:pt x="1731" y="3770"/>
                        </a:lnTo>
                        <a:lnTo>
                          <a:pt x="1702" y="3825"/>
                        </a:lnTo>
                        <a:lnTo>
                          <a:pt x="1673" y="3878"/>
                        </a:lnTo>
                        <a:lnTo>
                          <a:pt x="1658" y="3903"/>
                        </a:lnTo>
                        <a:lnTo>
                          <a:pt x="1644" y="3927"/>
                        </a:lnTo>
                        <a:lnTo>
                          <a:pt x="1629" y="3951"/>
                        </a:lnTo>
                        <a:lnTo>
                          <a:pt x="1615" y="3973"/>
                        </a:lnTo>
                        <a:lnTo>
                          <a:pt x="1601" y="3994"/>
                        </a:lnTo>
                        <a:lnTo>
                          <a:pt x="1588" y="4016"/>
                        </a:lnTo>
                        <a:lnTo>
                          <a:pt x="1575" y="4035"/>
                        </a:lnTo>
                        <a:lnTo>
                          <a:pt x="1564" y="4054"/>
                        </a:lnTo>
                        <a:lnTo>
                          <a:pt x="1552" y="4070"/>
                        </a:lnTo>
                        <a:lnTo>
                          <a:pt x="1540" y="4086"/>
                        </a:lnTo>
                        <a:lnTo>
                          <a:pt x="1530" y="4102"/>
                        </a:lnTo>
                        <a:lnTo>
                          <a:pt x="1521" y="4115"/>
                        </a:lnTo>
                        <a:lnTo>
                          <a:pt x="1513" y="4127"/>
                        </a:lnTo>
                        <a:lnTo>
                          <a:pt x="1505" y="4137"/>
                        </a:lnTo>
                        <a:lnTo>
                          <a:pt x="1498" y="4146"/>
                        </a:lnTo>
                        <a:lnTo>
                          <a:pt x="1494" y="4153"/>
                        </a:lnTo>
                        <a:lnTo>
                          <a:pt x="1489" y="4159"/>
                        </a:lnTo>
                        <a:lnTo>
                          <a:pt x="1486" y="4163"/>
                        </a:lnTo>
                        <a:lnTo>
                          <a:pt x="1483" y="4165"/>
                        </a:lnTo>
                        <a:lnTo>
                          <a:pt x="1483" y="4166"/>
                        </a:lnTo>
                        <a:lnTo>
                          <a:pt x="1482" y="4166"/>
                        </a:lnTo>
                        <a:lnTo>
                          <a:pt x="1482" y="4168"/>
                        </a:lnTo>
                        <a:lnTo>
                          <a:pt x="1480" y="4171"/>
                        </a:lnTo>
                        <a:lnTo>
                          <a:pt x="1478" y="4172"/>
                        </a:lnTo>
                        <a:lnTo>
                          <a:pt x="1476" y="4177"/>
                        </a:lnTo>
                        <a:lnTo>
                          <a:pt x="1472" y="4179"/>
                        </a:lnTo>
                        <a:lnTo>
                          <a:pt x="1469" y="4184"/>
                        </a:lnTo>
                        <a:lnTo>
                          <a:pt x="1464" y="4190"/>
                        </a:lnTo>
                        <a:lnTo>
                          <a:pt x="1460" y="4195"/>
                        </a:lnTo>
                        <a:lnTo>
                          <a:pt x="1454" y="4201"/>
                        </a:lnTo>
                        <a:lnTo>
                          <a:pt x="1443" y="4216"/>
                        </a:lnTo>
                        <a:lnTo>
                          <a:pt x="1429" y="4232"/>
                        </a:lnTo>
                        <a:lnTo>
                          <a:pt x="1415" y="4249"/>
                        </a:lnTo>
                        <a:lnTo>
                          <a:pt x="1400" y="4268"/>
                        </a:lnTo>
                        <a:lnTo>
                          <a:pt x="1383" y="4289"/>
                        </a:lnTo>
                        <a:lnTo>
                          <a:pt x="1365" y="4309"/>
                        </a:lnTo>
                        <a:lnTo>
                          <a:pt x="1346" y="4332"/>
                        </a:lnTo>
                        <a:lnTo>
                          <a:pt x="1328" y="4354"/>
                        </a:lnTo>
                        <a:lnTo>
                          <a:pt x="1307" y="4379"/>
                        </a:lnTo>
                        <a:lnTo>
                          <a:pt x="1268" y="4427"/>
                        </a:lnTo>
                        <a:lnTo>
                          <a:pt x="1227" y="4474"/>
                        </a:lnTo>
                        <a:lnTo>
                          <a:pt x="1207" y="4497"/>
                        </a:lnTo>
                        <a:lnTo>
                          <a:pt x="1188" y="4520"/>
                        </a:lnTo>
                        <a:lnTo>
                          <a:pt x="1169" y="4542"/>
                        </a:lnTo>
                        <a:lnTo>
                          <a:pt x="1151" y="4563"/>
                        </a:lnTo>
                        <a:lnTo>
                          <a:pt x="1135" y="4583"/>
                        </a:lnTo>
                        <a:lnTo>
                          <a:pt x="1119" y="4602"/>
                        </a:lnTo>
                        <a:lnTo>
                          <a:pt x="1105" y="4620"/>
                        </a:lnTo>
                        <a:lnTo>
                          <a:pt x="1091" y="4634"/>
                        </a:lnTo>
                        <a:lnTo>
                          <a:pt x="1080" y="4647"/>
                        </a:lnTo>
                        <a:lnTo>
                          <a:pt x="1074" y="4653"/>
                        </a:lnTo>
                        <a:lnTo>
                          <a:pt x="1070" y="4659"/>
                        </a:lnTo>
                        <a:lnTo>
                          <a:pt x="1065" y="4663"/>
                        </a:lnTo>
                        <a:lnTo>
                          <a:pt x="1062" y="4668"/>
                        </a:lnTo>
                        <a:lnTo>
                          <a:pt x="1059" y="4671"/>
                        </a:lnTo>
                        <a:lnTo>
                          <a:pt x="1056" y="4673"/>
                        </a:lnTo>
                        <a:lnTo>
                          <a:pt x="1054" y="4676"/>
                        </a:lnTo>
                        <a:lnTo>
                          <a:pt x="1052" y="4678"/>
                        </a:lnTo>
                        <a:lnTo>
                          <a:pt x="1052" y="4679"/>
                        </a:lnTo>
                        <a:lnTo>
                          <a:pt x="1051" y="4679"/>
                        </a:lnTo>
                        <a:lnTo>
                          <a:pt x="1051" y="4681"/>
                        </a:lnTo>
                        <a:lnTo>
                          <a:pt x="1048" y="4684"/>
                        </a:lnTo>
                        <a:lnTo>
                          <a:pt x="1043" y="4688"/>
                        </a:lnTo>
                        <a:lnTo>
                          <a:pt x="1038" y="4694"/>
                        </a:lnTo>
                        <a:lnTo>
                          <a:pt x="1030" y="4701"/>
                        </a:lnTo>
                        <a:lnTo>
                          <a:pt x="1022" y="4710"/>
                        </a:lnTo>
                        <a:lnTo>
                          <a:pt x="1013" y="4720"/>
                        </a:lnTo>
                        <a:lnTo>
                          <a:pt x="1003" y="4732"/>
                        </a:lnTo>
                        <a:lnTo>
                          <a:pt x="991" y="4743"/>
                        </a:lnTo>
                        <a:lnTo>
                          <a:pt x="978" y="4755"/>
                        </a:lnTo>
                        <a:lnTo>
                          <a:pt x="965" y="4768"/>
                        </a:lnTo>
                        <a:lnTo>
                          <a:pt x="952" y="4783"/>
                        </a:lnTo>
                        <a:lnTo>
                          <a:pt x="924" y="4810"/>
                        </a:lnTo>
                        <a:lnTo>
                          <a:pt x="895" y="4840"/>
                        </a:lnTo>
                        <a:lnTo>
                          <a:pt x="864" y="4870"/>
                        </a:lnTo>
                        <a:lnTo>
                          <a:pt x="836" y="4898"/>
                        </a:lnTo>
                        <a:lnTo>
                          <a:pt x="822" y="4911"/>
                        </a:lnTo>
                        <a:lnTo>
                          <a:pt x="810" y="4924"/>
                        </a:lnTo>
                        <a:lnTo>
                          <a:pt x="797" y="4936"/>
                        </a:lnTo>
                        <a:lnTo>
                          <a:pt x="785" y="4947"/>
                        </a:lnTo>
                        <a:lnTo>
                          <a:pt x="775" y="4958"/>
                        </a:lnTo>
                        <a:lnTo>
                          <a:pt x="765" y="4968"/>
                        </a:lnTo>
                        <a:lnTo>
                          <a:pt x="758" y="4975"/>
                        </a:lnTo>
                        <a:lnTo>
                          <a:pt x="751" y="4982"/>
                        </a:lnTo>
                        <a:lnTo>
                          <a:pt x="745" y="4988"/>
                        </a:lnTo>
                        <a:lnTo>
                          <a:pt x="740" y="4991"/>
                        </a:lnTo>
                        <a:lnTo>
                          <a:pt x="737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2" y="4995"/>
                        </a:lnTo>
                        <a:lnTo>
                          <a:pt x="724" y="4995"/>
                        </a:lnTo>
                        <a:lnTo>
                          <a:pt x="716" y="4995"/>
                        </a:lnTo>
                        <a:lnTo>
                          <a:pt x="704" y="4995"/>
                        </a:lnTo>
                        <a:lnTo>
                          <a:pt x="691" y="4997"/>
                        </a:lnTo>
                        <a:lnTo>
                          <a:pt x="675" y="4997"/>
                        </a:lnTo>
                        <a:lnTo>
                          <a:pt x="659" y="4997"/>
                        </a:lnTo>
                        <a:lnTo>
                          <a:pt x="640" y="4997"/>
                        </a:lnTo>
                        <a:lnTo>
                          <a:pt x="599" y="4997"/>
                        </a:lnTo>
                        <a:lnTo>
                          <a:pt x="577" y="4998"/>
                        </a:lnTo>
                        <a:lnTo>
                          <a:pt x="394" y="4998"/>
                        </a:lnTo>
                        <a:lnTo>
                          <a:pt x="373" y="4997"/>
                        </a:lnTo>
                        <a:lnTo>
                          <a:pt x="332" y="4997"/>
                        </a:lnTo>
                        <a:lnTo>
                          <a:pt x="315" y="4997"/>
                        </a:lnTo>
                        <a:lnTo>
                          <a:pt x="297" y="4997"/>
                        </a:lnTo>
                        <a:lnTo>
                          <a:pt x="283" y="4997"/>
                        </a:lnTo>
                        <a:lnTo>
                          <a:pt x="270" y="4995"/>
                        </a:lnTo>
                        <a:lnTo>
                          <a:pt x="258" y="4995"/>
                        </a:lnTo>
                        <a:lnTo>
                          <a:pt x="249" y="4995"/>
                        </a:lnTo>
                        <a:lnTo>
                          <a:pt x="243" y="4995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8" y="4994"/>
                        </a:lnTo>
                        <a:lnTo>
                          <a:pt x="238" y="4993"/>
                        </a:lnTo>
                        <a:lnTo>
                          <a:pt x="236" y="4993"/>
                        </a:lnTo>
                        <a:lnTo>
                          <a:pt x="233" y="4987"/>
                        </a:lnTo>
                        <a:lnTo>
                          <a:pt x="232" y="4984"/>
                        </a:lnTo>
                        <a:lnTo>
                          <a:pt x="229" y="4975"/>
                        </a:lnTo>
                        <a:lnTo>
                          <a:pt x="223" y="4965"/>
                        </a:lnTo>
                        <a:lnTo>
                          <a:pt x="219" y="4953"/>
                        </a:lnTo>
                        <a:lnTo>
                          <a:pt x="211" y="4939"/>
                        </a:lnTo>
                        <a:lnTo>
                          <a:pt x="204" y="4924"/>
                        </a:lnTo>
                        <a:lnTo>
                          <a:pt x="197" y="4907"/>
                        </a:lnTo>
                        <a:lnTo>
                          <a:pt x="190" y="4888"/>
                        </a:lnTo>
                        <a:lnTo>
                          <a:pt x="181" y="4869"/>
                        </a:lnTo>
                        <a:lnTo>
                          <a:pt x="172" y="4848"/>
                        </a:lnTo>
                        <a:lnTo>
                          <a:pt x="155" y="4806"/>
                        </a:lnTo>
                        <a:lnTo>
                          <a:pt x="118" y="4717"/>
                        </a:lnTo>
                        <a:lnTo>
                          <a:pt x="99" y="4675"/>
                        </a:lnTo>
                        <a:lnTo>
                          <a:pt x="92" y="4655"/>
                        </a:lnTo>
                        <a:lnTo>
                          <a:pt x="83" y="4634"/>
                        </a:lnTo>
                        <a:lnTo>
                          <a:pt x="76" y="4617"/>
                        </a:lnTo>
                        <a:lnTo>
                          <a:pt x="69" y="4599"/>
                        </a:lnTo>
                        <a:lnTo>
                          <a:pt x="63" y="4582"/>
                        </a:lnTo>
                        <a:lnTo>
                          <a:pt x="57" y="4567"/>
                        </a:lnTo>
                        <a:lnTo>
                          <a:pt x="51" y="4554"/>
                        </a:lnTo>
                        <a:lnTo>
                          <a:pt x="48" y="4544"/>
                        </a:lnTo>
                        <a:lnTo>
                          <a:pt x="44" y="4535"/>
                        </a:lnTo>
                        <a:lnTo>
                          <a:pt x="42" y="4528"/>
                        </a:lnTo>
                        <a:lnTo>
                          <a:pt x="41" y="4525"/>
                        </a:lnTo>
                        <a:lnTo>
                          <a:pt x="41" y="4523"/>
                        </a:lnTo>
                        <a:lnTo>
                          <a:pt x="41" y="4522"/>
                        </a:lnTo>
                        <a:lnTo>
                          <a:pt x="41" y="4522"/>
                        </a:lnTo>
                        <a:lnTo>
                          <a:pt x="39" y="4520"/>
                        </a:lnTo>
                        <a:lnTo>
                          <a:pt x="38" y="4518"/>
                        </a:lnTo>
                        <a:lnTo>
                          <a:pt x="38" y="4515"/>
                        </a:lnTo>
                        <a:lnTo>
                          <a:pt x="37" y="4510"/>
                        </a:lnTo>
                        <a:lnTo>
                          <a:pt x="35" y="4506"/>
                        </a:lnTo>
                        <a:lnTo>
                          <a:pt x="34" y="4500"/>
                        </a:lnTo>
                        <a:lnTo>
                          <a:pt x="32" y="4494"/>
                        </a:lnTo>
                        <a:lnTo>
                          <a:pt x="29" y="4480"/>
                        </a:lnTo>
                        <a:lnTo>
                          <a:pt x="25" y="4464"/>
                        </a:lnTo>
                        <a:lnTo>
                          <a:pt x="12" y="4391"/>
                        </a:lnTo>
                        <a:lnTo>
                          <a:pt x="9" y="4375"/>
                        </a:lnTo>
                        <a:lnTo>
                          <a:pt x="6" y="4360"/>
                        </a:lnTo>
                        <a:lnTo>
                          <a:pt x="5" y="4353"/>
                        </a:lnTo>
                        <a:lnTo>
                          <a:pt x="3" y="4347"/>
                        </a:lnTo>
                        <a:lnTo>
                          <a:pt x="3" y="4341"/>
                        </a:lnTo>
                        <a:lnTo>
                          <a:pt x="2" y="4337"/>
                        </a:lnTo>
                        <a:lnTo>
                          <a:pt x="2" y="4334"/>
                        </a:lnTo>
                        <a:lnTo>
                          <a:pt x="0" y="4331"/>
                        </a:lnTo>
                        <a:lnTo>
                          <a:pt x="0" y="4330"/>
                        </a:lnTo>
                        <a:lnTo>
                          <a:pt x="0" y="4328"/>
                        </a:lnTo>
                        <a:lnTo>
                          <a:pt x="386" y="1616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35" name=""/>
                  <p:cNvSpPr/>
                  <p:nvPr/>
                </p:nvSpPr>
                <p:spPr>
                  <a:xfrm flipH="1">
                    <a:off x="5297760" y="5178960"/>
                    <a:ext cx="159480" cy="210600"/>
                  </a:xfrm>
                  <a:custGeom>
                    <a:avLst/>
                    <a:gdLst/>
                    <a:ahLst/>
                    <a:rect l="l" t="t" r="r" b="b"/>
                    <a:pathLst>
                      <a:path w="3714" h="5306">
                        <a:moveTo>
                          <a:pt x="441" y="5306"/>
                        </a:moveTo>
                        <a:lnTo>
                          <a:pt x="425" y="5299"/>
                        </a:lnTo>
                        <a:lnTo>
                          <a:pt x="410" y="5291"/>
                        </a:lnTo>
                        <a:lnTo>
                          <a:pt x="394" y="5283"/>
                        </a:lnTo>
                        <a:lnTo>
                          <a:pt x="380" y="5274"/>
                        </a:lnTo>
                        <a:lnTo>
                          <a:pt x="365" y="5264"/>
                        </a:lnTo>
                        <a:lnTo>
                          <a:pt x="349" y="5254"/>
                        </a:lnTo>
                        <a:lnTo>
                          <a:pt x="336" y="5242"/>
                        </a:lnTo>
                        <a:lnTo>
                          <a:pt x="322" y="5229"/>
                        </a:lnTo>
                        <a:lnTo>
                          <a:pt x="307" y="5217"/>
                        </a:lnTo>
                        <a:lnTo>
                          <a:pt x="292" y="5203"/>
                        </a:lnTo>
                        <a:lnTo>
                          <a:pt x="279" y="5189"/>
                        </a:lnTo>
                        <a:lnTo>
                          <a:pt x="266" y="5175"/>
                        </a:lnTo>
                        <a:lnTo>
                          <a:pt x="240" y="5144"/>
                        </a:lnTo>
                        <a:lnTo>
                          <a:pt x="214" y="5111"/>
                        </a:lnTo>
                        <a:lnTo>
                          <a:pt x="190" y="5076"/>
                        </a:lnTo>
                        <a:lnTo>
                          <a:pt x="167" y="5039"/>
                        </a:lnTo>
                        <a:lnTo>
                          <a:pt x="145" y="5000"/>
                        </a:lnTo>
                        <a:lnTo>
                          <a:pt x="125" y="4961"/>
                        </a:lnTo>
                        <a:lnTo>
                          <a:pt x="106" y="4920"/>
                        </a:lnTo>
                        <a:lnTo>
                          <a:pt x="88" y="4879"/>
                        </a:lnTo>
                        <a:lnTo>
                          <a:pt x="72" y="4835"/>
                        </a:lnTo>
                        <a:lnTo>
                          <a:pt x="56" y="4792"/>
                        </a:lnTo>
                        <a:lnTo>
                          <a:pt x="43" y="4748"/>
                        </a:lnTo>
                        <a:lnTo>
                          <a:pt x="32" y="4704"/>
                        </a:lnTo>
                        <a:lnTo>
                          <a:pt x="23" y="4660"/>
                        </a:lnTo>
                        <a:lnTo>
                          <a:pt x="14" y="4615"/>
                        </a:lnTo>
                        <a:lnTo>
                          <a:pt x="8" y="4572"/>
                        </a:lnTo>
                        <a:lnTo>
                          <a:pt x="4" y="4528"/>
                        </a:lnTo>
                        <a:lnTo>
                          <a:pt x="1" y="4484"/>
                        </a:lnTo>
                        <a:lnTo>
                          <a:pt x="0" y="4442"/>
                        </a:lnTo>
                        <a:lnTo>
                          <a:pt x="2" y="4401"/>
                        </a:lnTo>
                        <a:lnTo>
                          <a:pt x="5" y="4360"/>
                        </a:lnTo>
                        <a:lnTo>
                          <a:pt x="8" y="4341"/>
                        </a:lnTo>
                        <a:lnTo>
                          <a:pt x="11" y="4321"/>
                        </a:lnTo>
                        <a:lnTo>
                          <a:pt x="16" y="4302"/>
                        </a:lnTo>
                        <a:lnTo>
                          <a:pt x="20" y="4285"/>
                        </a:lnTo>
                        <a:lnTo>
                          <a:pt x="24" y="4266"/>
                        </a:lnTo>
                        <a:lnTo>
                          <a:pt x="30" y="4248"/>
                        </a:lnTo>
                        <a:lnTo>
                          <a:pt x="36" y="4232"/>
                        </a:lnTo>
                        <a:lnTo>
                          <a:pt x="43" y="4215"/>
                        </a:lnTo>
                        <a:lnTo>
                          <a:pt x="51" y="4199"/>
                        </a:lnTo>
                        <a:lnTo>
                          <a:pt x="58" y="4183"/>
                        </a:lnTo>
                        <a:lnTo>
                          <a:pt x="67" y="4168"/>
                        </a:lnTo>
                        <a:lnTo>
                          <a:pt x="75" y="4153"/>
                        </a:lnTo>
                        <a:lnTo>
                          <a:pt x="71" y="4181"/>
                        </a:lnTo>
                        <a:lnTo>
                          <a:pt x="67" y="4210"/>
                        </a:lnTo>
                        <a:lnTo>
                          <a:pt x="65" y="4238"/>
                        </a:lnTo>
                        <a:lnTo>
                          <a:pt x="65" y="4266"/>
                        </a:lnTo>
                        <a:lnTo>
                          <a:pt x="67" y="4292"/>
                        </a:lnTo>
                        <a:lnTo>
                          <a:pt x="71" y="4319"/>
                        </a:lnTo>
                        <a:lnTo>
                          <a:pt x="75" y="4347"/>
                        </a:lnTo>
                        <a:lnTo>
                          <a:pt x="81" y="4373"/>
                        </a:lnTo>
                        <a:lnTo>
                          <a:pt x="88" y="4398"/>
                        </a:lnTo>
                        <a:lnTo>
                          <a:pt x="97" y="4424"/>
                        </a:lnTo>
                        <a:lnTo>
                          <a:pt x="115" y="4474"/>
                        </a:lnTo>
                        <a:lnTo>
                          <a:pt x="126" y="4499"/>
                        </a:lnTo>
                        <a:lnTo>
                          <a:pt x="137" y="4522"/>
                        </a:lnTo>
                        <a:lnTo>
                          <a:pt x="158" y="4567"/>
                        </a:lnTo>
                        <a:lnTo>
                          <a:pt x="180" y="4611"/>
                        </a:lnTo>
                        <a:lnTo>
                          <a:pt x="202" y="4652"/>
                        </a:lnTo>
                        <a:lnTo>
                          <a:pt x="212" y="4671"/>
                        </a:lnTo>
                        <a:lnTo>
                          <a:pt x="221" y="4690"/>
                        </a:lnTo>
                        <a:lnTo>
                          <a:pt x="230" y="4707"/>
                        </a:lnTo>
                        <a:lnTo>
                          <a:pt x="237" y="4725"/>
                        </a:lnTo>
                        <a:lnTo>
                          <a:pt x="244" y="4741"/>
                        </a:lnTo>
                        <a:lnTo>
                          <a:pt x="249" y="4757"/>
                        </a:lnTo>
                        <a:lnTo>
                          <a:pt x="253" y="4771"/>
                        </a:lnTo>
                        <a:lnTo>
                          <a:pt x="256" y="4786"/>
                        </a:lnTo>
                        <a:lnTo>
                          <a:pt x="257" y="4799"/>
                        </a:lnTo>
                        <a:lnTo>
                          <a:pt x="256" y="4812"/>
                        </a:lnTo>
                        <a:lnTo>
                          <a:pt x="253" y="4822"/>
                        </a:lnTo>
                        <a:lnTo>
                          <a:pt x="249" y="4834"/>
                        </a:lnTo>
                        <a:lnTo>
                          <a:pt x="512" y="5098"/>
                        </a:lnTo>
                        <a:lnTo>
                          <a:pt x="536" y="5106"/>
                        </a:lnTo>
                        <a:lnTo>
                          <a:pt x="558" y="5114"/>
                        </a:lnTo>
                        <a:lnTo>
                          <a:pt x="581" y="5118"/>
                        </a:lnTo>
                        <a:lnTo>
                          <a:pt x="603" y="5121"/>
                        </a:lnTo>
                        <a:lnTo>
                          <a:pt x="625" y="5122"/>
                        </a:lnTo>
                        <a:lnTo>
                          <a:pt x="648" y="5122"/>
                        </a:lnTo>
                        <a:lnTo>
                          <a:pt x="670" y="5119"/>
                        </a:lnTo>
                        <a:lnTo>
                          <a:pt x="692" y="5117"/>
                        </a:lnTo>
                        <a:lnTo>
                          <a:pt x="713" y="5111"/>
                        </a:lnTo>
                        <a:lnTo>
                          <a:pt x="735" y="5105"/>
                        </a:lnTo>
                        <a:lnTo>
                          <a:pt x="756" y="5098"/>
                        </a:lnTo>
                        <a:lnTo>
                          <a:pt x="776" y="5087"/>
                        </a:lnTo>
                        <a:lnTo>
                          <a:pt x="798" y="5077"/>
                        </a:lnTo>
                        <a:lnTo>
                          <a:pt x="818" y="5066"/>
                        </a:lnTo>
                        <a:lnTo>
                          <a:pt x="839" y="5054"/>
                        </a:lnTo>
                        <a:lnTo>
                          <a:pt x="858" y="5039"/>
                        </a:lnTo>
                        <a:lnTo>
                          <a:pt x="878" y="5025"/>
                        </a:lnTo>
                        <a:lnTo>
                          <a:pt x="897" y="5010"/>
                        </a:lnTo>
                        <a:lnTo>
                          <a:pt x="916" y="4993"/>
                        </a:lnTo>
                        <a:lnTo>
                          <a:pt x="935" y="4977"/>
                        </a:lnTo>
                        <a:lnTo>
                          <a:pt x="952" y="4958"/>
                        </a:lnTo>
                        <a:lnTo>
                          <a:pt x="971" y="4939"/>
                        </a:lnTo>
                        <a:lnTo>
                          <a:pt x="989" y="4920"/>
                        </a:lnTo>
                        <a:lnTo>
                          <a:pt x="1005" y="4899"/>
                        </a:lnTo>
                        <a:lnTo>
                          <a:pt x="1038" y="4859"/>
                        </a:lnTo>
                        <a:lnTo>
                          <a:pt x="1070" y="4816"/>
                        </a:lnTo>
                        <a:lnTo>
                          <a:pt x="1100" y="4771"/>
                        </a:lnTo>
                        <a:lnTo>
                          <a:pt x="1127" y="4728"/>
                        </a:lnTo>
                        <a:lnTo>
                          <a:pt x="1137" y="4693"/>
                        </a:lnTo>
                        <a:lnTo>
                          <a:pt x="1148" y="4659"/>
                        </a:lnTo>
                        <a:lnTo>
                          <a:pt x="1158" y="4627"/>
                        </a:lnTo>
                        <a:lnTo>
                          <a:pt x="1170" y="4593"/>
                        </a:lnTo>
                        <a:lnTo>
                          <a:pt x="1183" y="4561"/>
                        </a:lnTo>
                        <a:lnTo>
                          <a:pt x="1196" y="4529"/>
                        </a:lnTo>
                        <a:lnTo>
                          <a:pt x="1209" y="4497"/>
                        </a:lnTo>
                        <a:lnTo>
                          <a:pt x="1223" y="4467"/>
                        </a:lnTo>
                        <a:lnTo>
                          <a:pt x="1238" y="4435"/>
                        </a:lnTo>
                        <a:lnTo>
                          <a:pt x="1253" y="4404"/>
                        </a:lnTo>
                        <a:lnTo>
                          <a:pt x="1286" y="4344"/>
                        </a:lnTo>
                        <a:lnTo>
                          <a:pt x="1320" y="4285"/>
                        </a:lnTo>
                        <a:lnTo>
                          <a:pt x="1356" y="4226"/>
                        </a:lnTo>
                        <a:lnTo>
                          <a:pt x="1395" y="4168"/>
                        </a:lnTo>
                        <a:lnTo>
                          <a:pt x="1436" y="4113"/>
                        </a:lnTo>
                        <a:lnTo>
                          <a:pt x="1478" y="4057"/>
                        </a:lnTo>
                        <a:lnTo>
                          <a:pt x="1521" y="4003"/>
                        </a:lnTo>
                        <a:lnTo>
                          <a:pt x="1567" y="3949"/>
                        </a:lnTo>
                        <a:lnTo>
                          <a:pt x="1614" y="3897"/>
                        </a:lnTo>
                        <a:lnTo>
                          <a:pt x="1662" y="3844"/>
                        </a:lnTo>
                        <a:lnTo>
                          <a:pt x="1712" y="3793"/>
                        </a:lnTo>
                        <a:lnTo>
                          <a:pt x="1761" y="3742"/>
                        </a:lnTo>
                        <a:lnTo>
                          <a:pt x="1814" y="3691"/>
                        </a:lnTo>
                        <a:lnTo>
                          <a:pt x="1866" y="3642"/>
                        </a:lnTo>
                        <a:lnTo>
                          <a:pt x="1918" y="3592"/>
                        </a:lnTo>
                        <a:lnTo>
                          <a:pt x="1974" y="3544"/>
                        </a:lnTo>
                        <a:lnTo>
                          <a:pt x="2028" y="3495"/>
                        </a:lnTo>
                        <a:lnTo>
                          <a:pt x="2140" y="3399"/>
                        </a:lnTo>
                        <a:lnTo>
                          <a:pt x="2366" y="3206"/>
                        </a:lnTo>
                        <a:lnTo>
                          <a:pt x="2479" y="3110"/>
                        </a:lnTo>
                        <a:lnTo>
                          <a:pt x="2592" y="3012"/>
                        </a:lnTo>
                        <a:lnTo>
                          <a:pt x="2704" y="2913"/>
                        </a:lnTo>
                        <a:lnTo>
                          <a:pt x="2758" y="2864"/>
                        </a:lnTo>
                        <a:lnTo>
                          <a:pt x="2812" y="2813"/>
                        </a:lnTo>
                        <a:lnTo>
                          <a:pt x="2864" y="2763"/>
                        </a:lnTo>
                        <a:lnTo>
                          <a:pt x="2917" y="2711"/>
                        </a:lnTo>
                        <a:lnTo>
                          <a:pt x="2968" y="2658"/>
                        </a:lnTo>
                        <a:lnTo>
                          <a:pt x="3019" y="2606"/>
                        </a:lnTo>
                        <a:lnTo>
                          <a:pt x="3067" y="2552"/>
                        </a:lnTo>
                        <a:lnTo>
                          <a:pt x="3115" y="2497"/>
                        </a:lnTo>
                        <a:lnTo>
                          <a:pt x="3160" y="2441"/>
                        </a:lnTo>
                        <a:lnTo>
                          <a:pt x="3205" y="2384"/>
                        </a:lnTo>
                        <a:lnTo>
                          <a:pt x="3249" y="2328"/>
                        </a:lnTo>
                        <a:lnTo>
                          <a:pt x="3290" y="2269"/>
                        </a:lnTo>
                        <a:lnTo>
                          <a:pt x="3329" y="2210"/>
                        </a:lnTo>
                        <a:lnTo>
                          <a:pt x="3367" y="2148"/>
                        </a:lnTo>
                        <a:lnTo>
                          <a:pt x="3402" y="2086"/>
                        </a:lnTo>
                        <a:lnTo>
                          <a:pt x="3435" y="2022"/>
                        </a:lnTo>
                        <a:lnTo>
                          <a:pt x="3451" y="1991"/>
                        </a:lnTo>
                        <a:lnTo>
                          <a:pt x="3467" y="1957"/>
                        </a:lnTo>
                        <a:lnTo>
                          <a:pt x="3482" y="1924"/>
                        </a:lnTo>
                        <a:lnTo>
                          <a:pt x="3496" y="1890"/>
                        </a:lnTo>
                        <a:lnTo>
                          <a:pt x="3510" y="1857"/>
                        </a:lnTo>
                        <a:lnTo>
                          <a:pt x="3523" y="1823"/>
                        </a:lnTo>
                        <a:lnTo>
                          <a:pt x="3536" y="1788"/>
                        </a:lnTo>
                        <a:lnTo>
                          <a:pt x="3547" y="1753"/>
                        </a:lnTo>
                        <a:lnTo>
                          <a:pt x="3558" y="1718"/>
                        </a:lnTo>
                        <a:lnTo>
                          <a:pt x="3569" y="1683"/>
                        </a:lnTo>
                        <a:lnTo>
                          <a:pt x="3578" y="1647"/>
                        </a:lnTo>
                        <a:lnTo>
                          <a:pt x="3588" y="1611"/>
                        </a:lnTo>
                        <a:lnTo>
                          <a:pt x="3596" y="1573"/>
                        </a:lnTo>
                        <a:lnTo>
                          <a:pt x="3604" y="1536"/>
                        </a:lnTo>
                        <a:lnTo>
                          <a:pt x="3610" y="1498"/>
                        </a:lnTo>
                        <a:lnTo>
                          <a:pt x="3617" y="1461"/>
                        </a:lnTo>
                        <a:lnTo>
                          <a:pt x="3623" y="1421"/>
                        </a:lnTo>
                        <a:lnTo>
                          <a:pt x="3628" y="1382"/>
                        </a:lnTo>
                        <a:lnTo>
                          <a:pt x="3632" y="1343"/>
                        </a:lnTo>
                        <a:lnTo>
                          <a:pt x="3635" y="1302"/>
                        </a:lnTo>
                        <a:lnTo>
                          <a:pt x="3638" y="1261"/>
                        </a:lnTo>
                        <a:lnTo>
                          <a:pt x="3638" y="1220"/>
                        </a:lnTo>
                        <a:lnTo>
                          <a:pt x="3639" y="1179"/>
                        </a:lnTo>
                        <a:lnTo>
                          <a:pt x="3639" y="1137"/>
                        </a:lnTo>
                        <a:lnTo>
                          <a:pt x="3638" y="1093"/>
                        </a:lnTo>
                        <a:lnTo>
                          <a:pt x="3636" y="1051"/>
                        </a:lnTo>
                        <a:lnTo>
                          <a:pt x="3635" y="1007"/>
                        </a:lnTo>
                        <a:lnTo>
                          <a:pt x="3630" y="962"/>
                        </a:lnTo>
                        <a:lnTo>
                          <a:pt x="3620" y="929"/>
                        </a:lnTo>
                        <a:lnTo>
                          <a:pt x="3609" y="894"/>
                        </a:lnTo>
                        <a:lnTo>
                          <a:pt x="3596" y="860"/>
                        </a:lnTo>
                        <a:lnTo>
                          <a:pt x="3581" y="827"/>
                        </a:lnTo>
                        <a:lnTo>
                          <a:pt x="3565" y="795"/>
                        </a:lnTo>
                        <a:lnTo>
                          <a:pt x="3547" y="761"/>
                        </a:lnTo>
                        <a:lnTo>
                          <a:pt x="3530" y="730"/>
                        </a:lnTo>
                        <a:lnTo>
                          <a:pt x="3511" y="698"/>
                        </a:lnTo>
                        <a:lnTo>
                          <a:pt x="3491" y="668"/>
                        </a:lnTo>
                        <a:lnTo>
                          <a:pt x="3470" y="637"/>
                        </a:lnTo>
                        <a:lnTo>
                          <a:pt x="3448" y="608"/>
                        </a:lnTo>
                        <a:lnTo>
                          <a:pt x="3425" y="579"/>
                        </a:lnTo>
                        <a:lnTo>
                          <a:pt x="3400" y="551"/>
                        </a:lnTo>
                        <a:lnTo>
                          <a:pt x="3376" y="524"/>
                        </a:lnTo>
                        <a:lnTo>
                          <a:pt x="3351" y="496"/>
                        </a:lnTo>
                        <a:lnTo>
                          <a:pt x="3325" y="470"/>
                        </a:lnTo>
                        <a:lnTo>
                          <a:pt x="3295" y="443"/>
                        </a:lnTo>
                        <a:lnTo>
                          <a:pt x="3268" y="419"/>
                        </a:lnTo>
                        <a:lnTo>
                          <a:pt x="3240" y="395"/>
                        </a:lnTo>
                        <a:lnTo>
                          <a:pt x="3211" y="371"/>
                        </a:lnTo>
                        <a:lnTo>
                          <a:pt x="3180" y="349"/>
                        </a:lnTo>
                        <a:lnTo>
                          <a:pt x="3150" y="327"/>
                        </a:lnTo>
                        <a:lnTo>
                          <a:pt x="3118" y="305"/>
                        </a:lnTo>
                        <a:lnTo>
                          <a:pt x="3087" y="285"/>
                        </a:lnTo>
                        <a:lnTo>
                          <a:pt x="3055" y="266"/>
                        </a:lnTo>
                        <a:lnTo>
                          <a:pt x="3021" y="247"/>
                        </a:lnTo>
                        <a:lnTo>
                          <a:pt x="2989" y="229"/>
                        </a:lnTo>
                        <a:lnTo>
                          <a:pt x="2954" y="213"/>
                        </a:lnTo>
                        <a:lnTo>
                          <a:pt x="2921" y="197"/>
                        </a:lnTo>
                        <a:lnTo>
                          <a:pt x="2887" y="183"/>
                        </a:lnTo>
                        <a:lnTo>
                          <a:pt x="2852" y="168"/>
                        </a:lnTo>
                        <a:lnTo>
                          <a:pt x="2819" y="155"/>
                        </a:lnTo>
                        <a:lnTo>
                          <a:pt x="1091" y="455"/>
                        </a:lnTo>
                        <a:lnTo>
                          <a:pt x="512" y="1644"/>
                        </a:lnTo>
                        <a:lnTo>
                          <a:pt x="380" y="1577"/>
                        </a:lnTo>
                        <a:lnTo>
                          <a:pt x="1229" y="288"/>
                        </a:lnTo>
                        <a:lnTo>
                          <a:pt x="1273" y="257"/>
                        </a:lnTo>
                        <a:lnTo>
                          <a:pt x="1320" y="228"/>
                        </a:lnTo>
                        <a:lnTo>
                          <a:pt x="1368" y="200"/>
                        </a:lnTo>
                        <a:lnTo>
                          <a:pt x="1416" y="174"/>
                        </a:lnTo>
                        <a:lnTo>
                          <a:pt x="1467" y="151"/>
                        </a:lnTo>
                        <a:lnTo>
                          <a:pt x="1518" y="129"/>
                        </a:lnTo>
                        <a:lnTo>
                          <a:pt x="1569" y="108"/>
                        </a:lnTo>
                        <a:lnTo>
                          <a:pt x="1623" y="89"/>
                        </a:lnTo>
                        <a:lnTo>
                          <a:pt x="1677" y="72"/>
                        </a:lnTo>
                        <a:lnTo>
                          <a:pt x="1731" y="57"/>
                        </a:lnTo>
                        <a:lnTo>
                          <a:pt x="1786" y="44"/>
                        </a:lnTo>
                        <a:lnTo>
                          <a:pt x="1843" y="33"/>
                        </a:lnTo>
                        <a:lnTo>
                          <a:pt x="1900" y="24"/>
                        </a:lnTo>
                        <a:lnTo>
                          <a:pt x="1956" y="15"/>
                        </a:lnTo>
                        <a:lnTo>
                          <a:pt x="2015" y="9"/>
                        </a:lnTo>
                        <a:lnTo>
                          <a:pt x="2073" y="3"/>
                        </a:lnTo>
                        <a:lnTo>
                          <a:pt x="2131" y="0"/>
                        </a:lnTo>
                        <a:lnTo>
                          <a:pt x="2191" y="0"/>
                        </a:lnTo>
                        <a:lnTo>
                          <a:pt x="2249" y="0"/>
                        </a:lnTo>
                        <a:lnTo>
                          <a:pt x="2309" y="2"/>
                        </a:lnTo>
                        <a:lnTo>
                          <a:pt x="2369" y="6"/>
                        </a:lnTo>
                        <a:lnTo>
                          <a:pt x="2430" y="12"/>
                        </a:lnTo>
                        <a:lnTo>
                          <a:pt x="2488" y="18"/>
                        </a:lnTo>
                        <a:lnTo>
                          <a:pt x="2548" y="27"/>
                        </a:lnTo>
                        <a:lnTo>
                          <a:pt x="2608" y="37"/>
                        </a:lnTo>
                        <a:lnTo>
                          <a:pt x="2667" y="50"/>
                        </a:lnTo>
                        <a:lnTo>
                          <a:pt x="2726" y="63"/>
                        </a:lnTo>
                        <a:lnTo>
                          <a:pt x="2785" y="79"/>
                        </a:lnTo>
                        <a:lnTo>
                          <a:pt x="2844" y="95"/>
                        </a:lnTo>
                        <a:lnTo>
                          <a:pt x="2902" y="114"/>
                        </a:lnTo>
                        <a:lnTo>
                          <a:pt x="2959" y="133"/>
                        </a:lnTo>
                        <a:lnTo>
                          <a:pt x="3016" y="155"/>
                        </a:lnTo>
                        <a:lnTo>
                          <a:pt x="3045" y="165"/>
                        </a:lnTo>
                        <a:lnTo>
                          <a:pt x="3074" y="175"/>
                        </a:lnTo>
                        <a:lnTo>
                          <a:pt x="3102" y="188"/>
                        </a:lnTo>
                        <a:lnTo>
                          <a:pt x="3129" y="202"/>
                        </a:lnTo>
                        <a:lnTo>
                          <a:pt x="3155" y="215"/>
                        </a:lnTo>
                        <a:lnTo>
                          <a:pt x="3182" y="231"/>
                        </a:lnTo>
                        <a:lnTo>
                          <a:pt x="3208" y="247"/>
                        </a:lnTo>
                        <a:lnTo>
                          <a:pt x="3234" y="264"/>
                        </a:lnTo>
                        <a:lnTo>
                          <a:pt x="3259" y="283"/>
                        </a:lnTo>
                        <a:lnTo>
                          <a:pt x="3284" y="302"/>
                        </a:lnTo>
                        <a:lnTo>
                          <a:pt x="3307" y="322"/>
                        </a:lnTo>
                        <a:lnTo>
                          <a:pt x="3332" y="344"/>
                        </a:lnTo>
                        <a:lnTo>
                          <a:pt x="3355" y="366"/>
                        </a:lnTo>
                        <a:lnTo>
                          <a:pt x="3377" y="390"/>
                        </a:lnTo>
                        <a:lnTo>
                          <a:pt x="3400" y="413"/>
                        </a:lnTo>
                        <a:lnTo>
                          <a:pt x="3421" y="438"/>
                        </a:lnTo>
                        <a:lnTo>
                          <a:pt x="3443" y="462"/>
                        </a:lnTo>
                        <a:lnTo>
                          <a:pt x="3463" y="489"/>
                        </a:lnTo>
                        <a:lnTo>
                          <a:pt x="3483" y="515"/>
                        </a:lnTo>
                        <a:lnTo>
                          <a:pt x="3523" y="569"/>
                        </a:lnTo>
                        <a:lnTo>
                          <a:pt x="3540" y="596"/>
                        </a:lnTo>
                        <a:lnTo>
                          <a:pt x="3559" y="626"/>
                        </a:lnTo>
                        <a:lnTo>
                          <a:pt x="3577" y="655"/>
                        </a:lnTo>
                        <a:lnTo>
                          <a:pt x="3593" y="685"/>
                        </a:lnTo>
                        <a:lnTo>
                          <a:pt x="3626" y="745"/>
                        </a:lnTo>
                        <a:lnTo>
                          <a:pt x="3641" y="776"/>
                        </a:lnTo>
                        <a:lnTo>
                          <a:pt x="3670" y="838"/>
                        </a:lnTo>
                        <a:lnTo>
                          <a:pt x="3696" y="901"/>
                        </a:lnTo>
                        <a:lnTo>
                          <a:pt x="3705" y="971"/>
                        </a:lnTo>
                        <a:lnTo>
                          <a:pt x="3711" y="1041"/>
                        </a:lnTo>
                        <a:lnTo>
                          <a:pt x="3714" y="1111"/>
                        </a:lnTo>
                        <a:lnTo>
                          <a:pt x="3714" y="1179"/>
                        </a:lnTo>
                        <a:lnTo>
                          <a:pt x="3711" y="1249"/>
                        </a:lnTo>
                        <a:lnTo>
                          <a:pt x="3706" y="1318"/>
                        </a:lnTo>
                        <a:lnTo>
                          <a:pt x="3699" y="1386"/>
                        </a:lnTo>
                        <a:lnTo>
                          <a:pt x="3690" y="1456"/>
                        </a:lnTo>
                        <a:lnTo>
                          <a:pt x="3677" y="1523"/>
                        </a:lnTo>
                        <a:lnTo>
                          <a:pt x="3664" y="1592"/>
                        </a:lnTo>
                        <a:lnTo>
                          <a:pt x="3648" y="1659"/>
                        </a:lnTo>
                        <a:lnTo>
                          <a:pt x="3629" y="1726"/>
                        </a:lnTo>
                        <a:lnTo>
                          <a:pt x="3610" y="1791"/>
                        </a:lnTo>
                        <a:lnTo>
                          <a:pt x="3587" y="1858"/>
                        </a:lnTo>
                        <a:lnTo>
                          <a:pt x="3562" y="1924"/>
                        </a:lnTo>
                        <a:lnTo>
                          <a:pt x="3537" y="1988"/>
                        </a:lnTo>
                        <a:lnTo>
                          <a:pt x="3510" y="2052"/>
                        </a:lnTo>
                        <a:lnTo>
                          <a:pt x="3479" y="2115"/>
                        </a:lnTo>
                        <a:lnTo>
                          <a:pt x="3448" y="2177"/>
                        </a:lnTo>
                        <a:lnTo>
                          <a:pt x="3416" y="2239"/>
                        </a:lnTo>
                        <a:lnTo>
                          <a:pt x="3381" y="2300"/>
                        </a:lnTo>
                        <a:lnTo>
                          <a:pt x="3345" y="2360"/>
                        </a:lnTo>
                        <a:lnTo>
                          <a:pt x="3308" y="2418"/>
                        </a:lnTo>
                        <a:lnTo>
                          <a:pt x="3269" y="2476"/>
                        </a:lnTo>
                        <a:lnTo>
                          <a:pt x="3230" y="2533"/>
                        </a:lnTo>
                        <a:lnTo>
                          <a:pt x="3189" y="2588"/>
                        </a:lnTo>
                        <a:lnTo>
                          <a:pt x="3147" y="2644"/>
                        </a:lnTo>
                        <a:lnTo>
                          <a:pt x="3103" y="2698"/>
                        </a:lnTo>
                        <a:lnTo>
                          <a:pt x="3059" y="2749"/>
                        </a:lnTo>
                        <a:lnTo>
                          <a:pt x="3013" y="2800"/>
                        </a:lnTo>
                        <a:lnTo>
                          <a:pt x="2968" y="2849"/>
                        </a:lnTo>
                        <a:lnTo>
                          <a:pt x="2919" y="2897"/>
                        </a:lnTo>
                        <a:lnTo>
                          <a:pt x="2866" y="2921"/>
                        </a:lnTo>
                        <a:lnTo>
                          <a:pt x="2812" y="2945"/>
                        </a:lnTo>
                        <a:lnTo>
                          <a:pt x="2761" y="2972"/>
                        </a:lnTo>
                        <a:lnTo>
                          <a:pt x="2710" y="2998"/>
                        </a:lnTo>
                        <a:lnTo>
                          <a:pt x="2660" y="3027"/>
                        </a:lnTo>
                        <a:lnTo>
                          <a:pt x="2612" y="3058"/>
                        </a:lnTo>
                        <a:lnTo>
                          <a:pt x="2565" y="3088"/>
                        </a:lnTo>
                        <a:lnTo>
                          <a:pt x="2520" y="3120"/>
                        </a:lnTo>
                        <a:lnTo>
                          <a:pt x="2475" y="3154"/>
                        </a:lnTo>
                        <a:lnTo>
                          <a:pt x="2431" y="3189"/>
                        </a:lnTo>
                        <a:lnTo>
                          <a:pt x="2389" y="3224"/>
                        </a:lnTo>
                        <a:lnTo>
                          <a:pt x="2348" y="3260"/>
                        </a:lnTo>
                        <a:lnTo>
                          <a:pt x="2307" y="3298"/>
                        </a:lnTo>
                        <a:lnTo>
                          <a:pt x="2268" y="3336"/>
                        </a:lnTo>
                        <a:lnTo>
                          <a:pt x="2229" y="3375"/>
                        </a:lnTo>
                        <a:lnTo>
                          <a:pt x="2191" y="3416"/>
                        </a:lnTo>
                        <a:lnTo>
                          <a:pt x="2155" y="3457"/>
                        </a:lnTo>
                        <a:lnTo>
                          <a:pt x="2118" y="3498"/>
                        </a:lnTo>
                        <a:lnTo>
                          <a:pt x="2082" y="3540"/>
                        </a:lnTo>
                        <a:lnTo>
                          <a:pt x="2047" y="3584"/>
                        </a:lnTo>
                        <a:lnTo>
                          <a:pt x="2012" y="3626"/>
                        </a:lnTo>
                        <a:lnTo>
                          <a:pt x="1978" y="3670"/>
                        </a:lnTo>
                        <a:lnTo>
                          <a:pt x="1911" y="3758"/>
                        </a:lnTo>
                        <a:lnTo>
                          <a:pt x="1847" y="3849"/>
                        </a:lnTo>
                        <a:lnTo>
                          <a:pt x="1783" y="3941"/>
                        </a:lnTo>
                        <a:lnTo>
                          <a:pt x="1658" y="4124"/>
                        </a:lnTo>
                        <a:lnTo>
                          <a:pt x="1595" y="4216"/>
                        </a:lnTo>
                        <a:lnTo>
                          <a:pt x="1534" y="4308"/>
                        </a:lnTo>
                        <a:lnTo>
                          <a:pt x="1470" y="4398"/>
                        </a:lnTo>
                        <a:lnTo>
                          <a:pt x="1407" y="4487"/>
                        </a:lnTo>
                        <a:lnTo>
                          <a:pt x="1341" y="4575"/>
                        </a:lnTo>
                        <a:lnTo>
                          <a:pt x="1308" y="4618"/>
                        </a:lnTo>
                        <a:lnTo>
                          <a:pt x="1276" y="4660"/>
                        </a:lnTo>
                        <a:lnTo>
                          <a:pt x="1241" y="4701"/>
                        </a:lnTo>
                        <a:lnTo>
                          <a:pt x="1206" y="4742"/>
                        </a:lnTo>
                        <a:lnTo>
                          <a:pt x="1171" y="4783"/>
                        </a:lnTo>
                        <a:lnTo>
                          <a:pt x="1136" y="4822"/>
                        </a:lnTo>
                        <a:lnTo>
                          <a:pt x="1100" y="4862"/>
                        </a:lnTo>
                        <a:lnTo>
                          <a:pt x="1062" y="4898"/>
                        </a:lnTo>
                        <a:lnTo>
                          <a:pt x="1024" y="4936"/>
                        </a:lnTo>
                        <a:lnTo>
                          <a:pt x="986" y="4971"/>
                        </a:lnTo>
                        <a:lnTo>
                          <a:pt x="947" y="5006"/>
                        </a:lnTo>
                        <a:lnTo>
                          <a:pt x="906" y="5039"/>
                        </a:lnTo>
                        <a:lnTo>
                          <a:pt x="864" y="5073"/>
                        </a:lnTo>
                        <a:lnTo>
                          <a:pt x="821" y="5103"/>
                        </a:lnTo>
                        <a:lnTo>
                          <a:pt x="778" y="5134"/>
                        </a:lnTo>
                        <a:lnTo>
                          <a:pt x="734" y="5162"/>
                        </a:lnTo>
                        <a:lnTo>
                          <a:pt x="689" y="5189"/>
                        </a:lnTo>
                        <a:lnTo>
                          <a:pt x="641" y="5216"/>
                        </a:lnTo>
                        <a:lnTo>
                          <a:pt x="593" y="5240"/>
                        </a:lnTo>
                        <a:lnTo>
                          <a:pt x="544" y="5264"/>
                        </a:lnTo>
                        <a:lnTo>
                          <a:pt x="493" y="5286"/>
                        </a:lnTo>
                        <a:lnTo>
                          <a:pt x="441" y="530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36" name=""/>
                  <p:cNvSpPr/>
                  <p:nvPr/>
                </p:nvSpPr>
                <p:spPr>
                  <a:xfrm flipH="1">
                    <a:off x="5388840" y="5310360"/>
                    <a:ext cx="4500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052" h="1209">
                        <a:moveTo>
                          <a:pt x="0" y="1209"/>
                        </a:moveTo>
                        <a:lnTo>
                          <a:pt x="1052" y="0"/>
                        </a:lnTo>
                        <a:lnTo>
                          <a:pt x="0" y="120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37" name=""/>
                  <p:cNvSpPr/>
                  <p:nvPr/>
                </p:nvSpPr>
                <p:spPr>
                  <a:xfrm flipH="1">
                    <a:off x="5333760" y="5200920"/>
                    <a:ext cx="118440" cy="134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59" h="3388">
                        <a:moveTo>
                          <a:pt x="124" y="3388"/>
                        </a:moveTo>
                        <a:lnTo>
                          <a:pt x="111" y="3380"/>
                        </a:lnTo>
                        <a:lnTo>
                          <a:pt x="99" y="3372"/>
                        </a:lnTo>
                        <a:lnTo>
                          <a:pt x="89" y="3362"/>
                        </a:lnTo>
                        <a:lnTo>
                          <a:pt x="77" y="3353"/>
                        </a:lnTo>
                        <a:lnTo>
                          <a:pt x="68" y="3343"/>
                        </a:lnTo>
                        <a:lnTo>
                          <a:pt x="60" y="3333"/>
                        </a:lnTo>
                        <a:lnTo>
                          <a:pt x="44" y="3311"/>
                        </a:lnTo>
                        <a:lnTo>
                          <a:pt x="36" y="3299"/>
                        </a:lnTo>
                        <a:lnTo>
                          <a:pt x="30" y="3288"/>
                        </a:lnTo>
                        <a:lnTo>
                          <a:pt x="25" y="3275"/>
                        </a:lnTo>
                        <a:lnTo>
                          <a:pt x="20" y="3262"/>
                        </a:lnTo>
                        <a:lnTo>
                          <a:pt x="16" y="3248"/>
                        </a:lnTo>
                        <a:lnTo>
                          <a:pt x="12" y="3235"/>
                        </a:lnTo>
                        <a:lnTo>
                          <a:pt x="6" y="3208"/>
                        </a:lnTo>
                        <a:lnTo>
                          <a:pt x="1" y="3179"/>
                        </a:lnTo>
                        <a:lnTo>
                          <a:pt x="0" y="3148"/>
                        </a:lnTo>
                        <a:lnTo>
                          <a:pt x="0" y="3117"/>
                        </a:lnTo>
                        <a:lnTo>
                          <a:pt x="1" y="3085"/>
                        </a:lnTo>
                        <a:lnTo>
                          <a:pt x="4" y="3052"/>
                        </a:lnTo>
                        <a:lnTo>
                          <a:pt x="7" y="3018"/>
                        </a:lnTo>
                        <a:lnTo>
                          <a:pt x="13" y="2983"/>
                        </a:lnTo>
                        <a:lnTo>
                          <a:pt x="19" y="2948"/>
                        </a:lnTo>
                        <a:lnTo>
                          <a:pt x="26" y="2913"/>
                        </a:lnTo>
                        <a:lnTo>
                          <a:pt x="33" y="2878"/>
                        </a:lnTo>
                        <a:lnTo>
                          <a:pt x="49" y="2806"/>
                        </a:lnTo>
                        <a:lnTo>
                          <a:pt x="67" y="2734"/>
                        </a:lnTo>
                        <a:lnTo>
                          <a:pt x="76" y="2698"/>
                        </a:lnTo>
                        <a:lnTo>
                          <a:pt x="84" y="2663"/>
                        </a:lnTo>
                        <a:lnTo>
                          <a:pt x="92" y="2626"/>
                        </a:lnTo>
                        <a:lnTo>
                          <a:pt x="99" y="2593"/>
                        </a:lnTo>
                        <a:lnTo>
                          <a:pt x="106" y="2558"/>
                        </a:lnTo>
                        <a:lnTo>
                          <a:pt x="112" y="2524"/>
                        </a:lnTo>
                        <a:lnTo>
                          <a:pt x="118" y="2491"/>
                        </a:lnTo>
                        <a:lnTo>
                          <a:pt x="121" y="2459"/>
                        </a:lnTo>
                        <a:lnTo>
                          <a:pt x="122" y="2428"/>
                        </a:lnTo>
                        <a:lnTo>
                          <a:pt x="124" y="2398"/>
                        </a:lnTo>
                        <a:lnTo>
                          <a:pt x="835" y="1723"/>
                        </a:lnTo>
                        <a:lnTo>
                          <a:pt x="852" y="1730"/>
                        </a:lnTo>
                        <a:lnTo>
                          <a:pt x="868" y="1739"/>
                        </a:lnTo>
                        <a:lnTo>
                          <a:pt x="883" y="1748"/>
                        </a:lnTo>
                        <a:lnTo>
                          <a:pt x="896" y="1758"/>
                        </a:lnTo>
                        <a:lnTo>
                          <a:pt x="908" y="1769"/>
                        </a:lnTo>
                        <a:lnTo>
                          <a:pt x="918" y="1781"/>
                        </a:lnTo>
                        <a:lnTo>
                          <a:pt x="927" y="1794"/>
                        </a:lnTo>
                        <a:lnTo>
                          <a:pt x="935" y="1807"/>
                        </a:lnTo>
                        <a:lnTo>
                          <a:pt x="941" y="1822"/>
                        </a:lnTo>
                        <a:lnTo>
                          <a:pt x="947" y="1838"/>
                        </a:lnTo>
                        <a:lnTo>
                          <a:pt x="953" y="1853"/>
                        </a:lnTo>
                        <a:lnTo>
                          <a:pt x="957" y="1869"/>
                        </a:lnTo>
                        <a:lnTo>
                          <a:pt x="961" y="1886"/>
                        </a:lnTo>
                        <a:lnTo>
                          <a:pt x="964" y="1902"/>
                        </a:lnTo>
                        <a:lnTo>
                          <a:pt x="970" y="1937"/>
                        </a:lnTo>
                        <a:lnTo>
                          <a:pt x="978" y="2008"/>
                        </a:lnTo>
                        <a:lnTo>
                          <a:pt x="982" y="2045"/>
                        </a:lnTo>
                        <a:lnTo>
                          <a:pt x="986" y="2080"/>
                        </a:lnTo>
                        <a:lnTo>
                          <a:pt x="994" y="2113"/>
                        </a:lnTo>
                        <a:lnTo>
                          <a:pt x="998" y="2131"/>
                        </a:lnTo>
                        <a:lnTo>
                          <a:pt x="1002" y="2147"/>
                        </a:lnTo>
                        <a:lnTo>
                          <a:pt x="1010" y="2163"/>
                        </a:lnTo>
                        <a:lnTo>
                          <a:pt x="1015" y="2177"/>
                        </a:lnTo>
                        <a:lnTo>
                          <a:pt x="1024" y="2192"/>
                        </a:lnTo>
                        <a:lnTo>
                          <a:pt x="1033" y="2205"/>
                        </a:lnTo>
                        <a:lnTo>
                          <a:pt x="2120" y="1251"/>
                        </a:lnTo>
                        <a:lnTo>
                          <a:pt x="2105" y="1245"/>
                        </a:lnTo>
                        <a:lnTo>
                          <a:pt x="2091" y="1241"/>
                        </a:lnTo>
                        <a:lnTo>
                          <a:pt x="2076" y="1239"/>
                        </a:lnTo>
                        <a:lnTo>
                          <a:pt x="2062" y="1238"/>
                        </a:lnTo>
                        <a:lnTo>
                          <a:pt x="2047" y="1238"/>
                        </a:lnTo>
                        <a:lnTo>
                          <a:pt x="2032" y="1239"/>
                        </a:lnTo>
                        <a:lnTo>
                          <a:pt x="2018" y="1242"/>
                        </a:lnTo>
                        <a:lnTo>
                          <a:pt x="2003" y="1246"/>
                        </a:lnTo>
                        <a:lnTo>
                          <a:pt x="1989" y="1251"/>
                        </a:lnTo>
                        <a:lnTo>
                          <a:pt x="1974" y="1258"/>
                        </a:lnTo>
                        <a:lnTo>
                          <a:pt x="1960" y="1265"/>
                        </a:lnTo>
                        <a:lnTo>
                          <a:pt x="1944" y="1273"/>
                        </a:lnTo>
                        <a:lnTo>
                          <a:pt x="1929" y="1281"/>
                        </a:lnTo>
                        <a:lnTo>
                          <a:pt x="1914" y="1292"/>
                        </a:lnTo>
                        <a:lnTo>
                          <a:pt x="1900" y="1302"/>
                        </a:lnTo>
                        <a:lnTo>
                          <a:pt x="1884" y="1313"/>
                        </a:lnTo>
                        <a:lnTo>
                          <a:pt x="1855" y="1337"/>
                        </a:lnTo>
                        <a:lnTo>
                          <a:pt x="1824" y="1363"/>
                        </a:lnTo>
                        <a:lnTo>
                          <a:pt x="1792" y="1392"/>
                        </a:lnTo>
                        <a:lnTo>
                          <a:pt x="1761" y="1421"/>
                        </a:lnTo>
                        <a:lnTo>
                          <a:pt x="1747" y="1436"/>
                        </a:lnTo>
                        <a:lnTo>
                          <a:pt x="1731" y="1450"/>
                        </a:lnTo>
                        <a:lnTo>
                          <a:pt x="1699" y="1481"/>
                        </a:lnTo>
                        <a:lnTo>
                          <a:pt x="1668" y="1510"/>
                        </a:lnTo>
                        <a:lnTo>
                          <a:pt x="1636" y="1539"/>
                        </a:lnTo>
                        <a:lnTo>
                          <a:pt x="1604" y="1567"/>
                        </a:lnTo>
                        <a:lnTo>
                          <a:pt x="1572" y="1593"/>
                        </a:lnTo>
                        <a:lnTo>
                          <a:pt x="1540" y="1618"/>
                        </a:lnTo>
                        <a:lnTo>
                          <a:pt x="1524" y="1630"/>
                        </a:lnTo>
                        <a:lnTo>
                          <a:pt x="1508" y="1640"/>
                        </a:lnTo>
                        <a:lnTo>
                          <a:pt x="1492" y="1649"/>
                        </a:lnTo>
                        <a:lnTo>
                          <a:pt x="1474" y="1659"/>
                        </a:lnTo>
                        <a:lnTo>
                          <a:pt x="1458" y="1666"/>
                        </a:lnTo>
                        <a:lnTo>
                          <a:pt x="1442" y="1673"/>
                        </a:lnTo>
                        <a:lnTo>
                          <a:pt x="1426" y="1679"/>
                        </a:lnTo>
                        <a:lnTo>
                          <a:pt x="1409" y="1683"/>
                        </a:lnTo>
                        <a:lnTo>
                          <a:pt x="1393" y="1688"/>
                        </a:lnTo>
                        <a:lnTo>
                          <a:pt x="1375" y="1691"/>
                        </a:lnTo>
                        <a:lnTo>
                          <a:pt x="1359" y="1692"/>
                        </a:lnTo>
                        <a:lnTo>
                          <a:pt x="1343" y="1692"/>
                        </a:lnTo>
                        <a:lnTo>
                          <a:pt x="1326" y="1691"/>
                        </a:lnTo>
                        <a:lnTo>
                          <a:pt x="1308" y="1688"/>
                        </a:lnTo>
                        <a:lnTo>
                          <a:pt x="1292" y="1683"/>
                        </a:lnTo>
                        <a:lnTo>
                          <a:pt x="1275" y="1678"/>
                        </a:lnTo>
                        <a:lnTo>
                          <a:pt x="1259" y="1670"/>
                        </a:lnTo>
                        <a:lnTo>
                          <a:pt x="1241" y="1662"/>
                        </a:lnTo>
                        <a:lnTo>
                          <a:pt x="1224" y="1651"/>
                        </a:lnTo>
                        <a:lnTo>
                          <a:pt x="1208" y="1640"/>
                        </a:lnTo>
                        <a:lnTo>
                          <a:pt x="1190" y="1625"/>
                        </a:lnTo>
                        <a:lnTo>
                          <a:pt x="1173" y="1609"/>
                        </a:lnTo>
                        <a:lnTo>
                          <a:pt x="1155" y="1590"/>
                        </a:lnTo>
                        <a:lnTo>
                          <a:pt x="1138" y="1571"/>
                        </a:lnTo>
                        <a:lnTo>
                          <a:pt x="1122" y="1548"/>
                        </a:lnTo>
                        <a:lnTo>
                          <a:pt x="1104" y="1525"/>
                        </a:lnTo>
                        <a:lnTo>
                          <a:pt x="1126" y="1533"/>
                        </a:lnTo>
                        <a:lnTo>
                          <a:pt x="1147" y="1541"/>
                        </a:lnTo>
                        <a:lnTo>
                          <a:pt x="1168" y="1548"/>
                        </a:lnTo>
                        <a:lnTo>
                          <a:pt x="1190" y="1554"/>
                        </a:lnTo>
                        <a:lnTo>
                          <a:pt x="1211" y="1558"/>
                        </a:lnTo>
                        <a:lnTo>
                          <a:pt x="1231" y="1563"/>
                        </a:lnTo>
                        <a:lnTo>
                          <a:pt x="1250" y="1565"/>
                        </a:lnTo>
                        <a:lnTo>
                          <a:pt x="1270" y="1568"/>
                        </a:lnTo>
                        <a:lnTo>
                          <a:pt x="1289" y="1570"/>
                        </a:lnTo>
                        <a:lnTo>
                          <a:pt x="1310" y="1570"/>
                        </a:lnTo>
                        <a:lnTo>
                          <a:pt x="1329" y="1570"/>
                        </a:lnTo>
                        <a:lnTo>
                          <a:pt x="1348" y="1568"/>
                        </a:lnTo>
                        <a:lnTo>
                          <a:pt x="1365" y="1567"/>
                        </a:lnTo>
                        <a:lnTo>
                          <a:pt x="1384" y="1564"/>
                        </a:lnTo>
                        <a:lnTo>
                          <a:pt x="1402" y="1561"/>
                        </a:lnTo>
                        <a:lnTo>
                          <a:pt x="1420" y="1557"/>
                        </a:lnTo>
                        <a:lnTo>
                          <a:pt x="1438" y="1552"/>
                        </a:lnTo>
                        <a:lnTo>
                          <a:pt x="1455" y="1548"/>
                        </a:lnTo>
                        <a:lnTo>
                          <a:pt x="1489" y="1535"/>
                        </a:lnTo>
                        <a:lnTo>
                          <a:pt x="1522" y="1522"/>
                        </a:lnTo>
                        <a:lnTo>
                          <a:pt x="1556" y="1504"/>
                        </a:lnTo>
                        <a:lnTo>
                          <a:pt x="1588" y="1487"/>
                        </a:lnTo>
                        <a:lnTo>
                          <a:pt x="1620" y="1466"/>
                        </a:lnTo>
                        <a:lnTo>
                          <a:pt x="1652" y="1446"/>
                        </a:lnTo>
                        <a:lnTo>
                          <a:pt x="1683" y="1423"/>
                        </a:lnTo>
                        <a:lnTo>
                          <a:pt x="1713" y="1399"/>
                        </a:lnTo>
                        <a:lnTo>
                          <a:pt x="1744" y="1375"/>
                        </a:lnTo>
                        <a:lnTo>
                          <a:pt x="1805" y="1324"/>
                        </a:lnTo>
                        <a:lnTo>
                          <a:pt x="1926" y="1220"/>
                        </a:lnTo>
                        <a:lnTo>
                          <a:pt x="1957" y="1195"/>
                        </a:lnTo>
                        <a:lnTo>
                          <a:pt x="1989" y="1171"/>
                        </a:lnTo>
                        <a:lnTo>
                          <a:pt x="2021" y="1146"/>
                        </a:lnTo>
                        <a:lnTo>
                          <a:pt x="2051" y="1124"/>
                        </a:lnTo>
                        <a:lnTo>
                          <a:pt x="2085" y="1102"/>
                        </a:lnTo>
                        <a:lnTo>
                          <a:pt x="2117" y="1082"/>
                        </a:lnTo>
                        <a:lnTo>
                          <a:pt x="2152" y="1064"/>
                        </a:lnTo>
                        <a:lnTo>
                          <a:pt x="2185" y="1047"/>
                        </a:lnTo>
                        <a:lnTo>
                          <a:pt x="2194" y="1031"/>
                        </a:lnTo>
                        <a:lnTo>
                          <a:pt x="2203" y="1015"/>
                        </a:lnTo>
                        <a:lnTo>
                          <a:pt x="2210" y="997"/>
                        </a:lnTo>
                        <a:lnTo>
                          <a:pt x="2217" y="980"/>
                        </a:lnTo>
                        <a:lnTo>
                          <a:pt x="2223" y="962"/>
                        </a:lnTo>
                        <a:lnTo>
                          <a:pt x="2228" y="943"/>
                        </a:lnTo>
                        <a:lnTo>
                          <a:pt x="2232" y="924"/>
                        </a:lnTo>
                        <a:lnTo>
                          <a:pt x="2236" y="905"/>
                        </a:lnTo>
                        <a:lnTo>
                          <a:pt x="2239" y="886"/>
                        </a:lnTo>
                        <a:lnTo>
                          <a:pt x="2241" y="866"/>
                        </a:lnTo>
                        <a:lnTo>
                          <a:pt x="2242" y="847"/>
                        </a:lnTo>
                        <a:lnTo>
                          <a:pt x="2242" y="827"/>
                        </a:lnTo>
                        <a:lnTo>
                          <a:pt x="2242" y="806"/>
                        </a:lnTo>
                        <a:lnTo>
                          <a:pt x="2241" y="786"/>
                        </a:lnTo>
                        <a:lnTo>
                          <a:pt x="2239" y="765"/>
                        </a:lnTo>
                        <a:lnTo>
                          <a:pt x="2236" y="744"/>
                        </a:lnTo>
                        <a:lnTo>
                          <a:pt x="2232" y="723"/>
                        </a:lnTo>
                        <a:lnTo>
                          <a:pt x="2228" y="703"/>
                        </a:lnTo>
                        <a:lnTo>
                          <a:pt x="2222" y="682"/>
                        </a:lnTo>
                        <a:lnTo>
                          <a:pt x="2216" y="662"/>
                        </a:lnTo>
                        <a:lnTo>
                          <a:pt x="2210" y="642"/>
                        </a:lnTo>
                        <a:lnTo>
                          <a:pt x="2201" y="621"/>
                        </a:lnTo>
                        <a:lnTo>
                          <a:pt x="2194" y="602"/>
                        </a:lnTo>
                        <a:lnTo>
                          <a:pt x="2184" y="582"/>
                        </a:lnTo>
                        <a:lnTo>
                          <a:pt x="2175" y="563"/>
                        </a:lnTo>
                        <a:lnTo>
                          <a:pt x="2164" y="544"/>
                        </a:lnTo>
                        <a:lnTo>
                          <a:pt x="2153" y="525"/>
                        </a:lnTo>
                        <a:lnTo>
                          <a:pt x="2140" y="506"/>
                        </a:lnTo>
                        <a:lnTo>
                          <a:pt x="2127" y="489"/>
                        </a:lnTo>
                        <a:lnTo>
                          <a:pt x="2114" y="471"/>
                        </a:lnTo>
                        <a:lnTo>
                          <a:pt x="2099" y="454"/>
                        </a:lnTo>
                        <a:lnTo>
                          <a:pt x="2083" y="438"/>
                        </a:lnTo>
                        <a:lnTo>
                          <a:pt x="1439" y="981"/>
                        </a:lnTo>
                        <a:lnTo>
                          <a:pt x="1423" y="986"/>
                        </a:lnTo>
                        <a:lnTo>
                          <a:pt x="1409" y="988"/>
                        </a:lnTo>
                        <a:lnTo>
                          <a:pt x="1394" y="991"/>
                        </a:lnTo>
                        <a:lnTo>
                          <a:pt x="1381" y="993"/>
                        </a:lnTo>
                        <a:lnTo>
                          <a:pt x="1368" y="994"/>
                        </a:lnTo>
                        <a:lnTo>
                          <a:pt x="1355" y="996"/>
                        </a:lnTo>
                        <a:lnTo>
                          <a:pt x="1343" y="996"/>
                        </a:lnTo>
                        <a:lnTo>
                          <a:pt x="1332" y="994"/>
                        </a:lnTo>
                        <a:lnTo>
                          <a:pt x="1321" y="993"/>
                        </a:lnTo>
                        <a:lnTo>
                          <a:pt x="1310" y="991"/>
                        </a:lnTo>
                        <a:lnTo>
                          <a:pt x="1301" y="990"/>
                        </a:lnTo>
                        <a:lnTo>
                          <a:pt x="1291" y="987"/>
                        </a:lnTo>
                        <a:lnTo>
                          <a:pt x="1273" y="980"/>
                        </a:lnTo>
                        <a:lnTo>
                          <a:pt x="1257" y="971"/>
                        </a:lnTo>
                        <a:lnTo>
                          <a:pt x="1241" y="961"/>
                        </a:lnTo>
                        <a:lnTo>
                          <a:pt x="1228" y="949"/>
                        </a:lnTo>
                        <a:lnTo>
                          <a:pt x="1215" y="937"/>
                        </a:lnTo>
                        <a:lnTo>
                          <a:pt x="1203" y="924"/>
                        </a:lnTo>
                        <a:lnTo>
                          <a:pt x="1193" y="911"/>
                        </a:lnTo>
                        <a:lnTo>
                          <a:pt x="1183" y="898"/>
                        </a:lnTo>
                        <a:lnTo>
                          <a:pt x="1174" y="885"/>
                        </a:lnTo>
                        <a:lnTo>
                          <a:pt x="1164" y="872"/>
                        </a:lnTo>
                        <a:lnTo>
                          <a:pt x="1155" y="859"/>
                        </a:lnTo>
                        <a:lnTo>
                          <a:pt x="1148" y="847"/>
                        </a:lnTo>
                        <a:lnTo>
                          <a:pt x="1139" y="837"/>
                        </a:lnTo>
                        <a:lnTo>
                          <a:pt x="1131" y="828"/>
                        </a:lnTo>
                        <a:lnTo>
                          <a:pt x="1122" y="819"/>
                        </a:lnTo>
                        <a:lnTo>
                          <a:pt x="1112" y="814"/>
                        </a:lnTo>
                        <a:lnTo>
                          <a:pt x="1103" y="811"/>
                        </a:lnTo>
                        <a:lnTo>
                          <a:pt x="1091" y="809"/>
                        </a:lnTo>
                        <a:lnTo>
                          <a:pt x="1081" y="809"/>
                        </a:lnTo>
                        <a:lnTo>
                          <a:pt x="1075" y="812"/>
                        </a:lnTo>
                        <a:lnTo>
                          <a:pt x="1068" y="814"/>
                        </a:lnTo>
                        <a:lnTo>
                          <a:pt x="1062" y="818"/>
                        </a:lnTo>
                        <a:lnTo>
                          <a:pt x="1055" y="821"/>
                        </a:lnTo>
                        <a:lnTo>
                          <a:pt x="1047" y="825"/>
                        </a:lnTo>
                        <a:lnTo>
                          <a:pt x="1040" y="831"/>
                        </a:lnTo>
                        <a:lnTo>
                          <a:pt x="1033" y="837"/>
                        </a:lnTo>
                        <a:lnTo>
                          <a:pt x="1024" y="846"/>
                        </a:lnTo>
                        <a:lnTo>
                          <a:pt x="1015" y="853"/>
                        </a:lnTo>
                        <a:lnTo>
                          <a:pt x="1007" y="863"/>
                        </a:lnTo>
                        <a:lnTo>
                          <a:pt x="998" y="873"/>
                        </a:lnTo>
                        <a:lnTo>
                          <a:pt x="988" y="885"/>
                        </a:lnTo>
                        <a:lnTo>
                          <a:pt x="978" y="897"/>
                        </a:lnTo>
                        <a:lnTo>
                          <a:pt x="966" y="910"/>
                        </a:lnTo>
                        <a:lnTo>
                          <a:pt x="964" y="888"/>
                        </a:lnTo>
                        <a:lnTo>
                          <a:pt x="961" y="866"/>
                        </a:lnTo>
                        <a:lnTo>
                          <a:pt x="960" y="843"/>
                        </a:lnTo>
                        <a:lnTo>
                          <a:pt x="960" y="818"/>
                        </a:lnTo>
                        <a:lnTo>
                          <a:pt x="960" y="793"/>
                        </a:lnTo>
                        <a:lnTo>
                          <a:pt x="961" y="768"/>
                        </a:lnTo>
                        <a:lnTo>
                          <a:pt x="963" y="744"/>
                        </a:lnTo>
                        <a:lnTo>
                          <a:pt x="964" y="717"/>
                        </a:lnTo>
                        <a:lnTo>
                          <a:pt x="969" y="691"/>
                        </a:lnTo>
                        <a:lnTo>
                          <a:pt x="972" y="665"/>
                        </a:lnTo>
                        <a:lnTo>
                          <a:pt x="978" y="639"/>
                        </a:lnTo>
                        <a:lnTo>
                          <a:pt x="983" y="612"/>
                        </a:lnTo>
                        <a:lnTo>
                          <a:pt x="989" y="586"/>
                        </a:lnTo>
                        <a:lnTo>
                          <a:pt x="995" y="560"/>
                        </a:lnTo>
                        <a:lnTo>
                          <a:pt x="1004" y="534"/>
                        </a:lnTo>
                        <a:lnTo>
                          <a:pt x="1012" y="509"/>
                        </a:lnTo>
                        <a:lnTo>
                          <a:pt x="1021" y="484"/>
                        </a:lnTo>
                        <a:lnTo>
                          <a:pt x="1030" y="458"/>
                        </a:lnTo>
                        <a:lnTo>
                          <a:pt x="1040" y="435"/>
                        </a:lnTo>
                        <a:lnTo>
                          <a:pt x="1052" y="410"/>
                        </a:lnTo>
                        <a:lnTo>
                          <a:pt x="1063" y="388"/>
                        </a:lnTo>
                        <a:lnTo>
                          <a:pt x="1077" y="365"/>
                        </a:lnTo>
                        <a:lnTo>
                          <a:pt x="1090" y="343"/>
                        </a:lnTo>
                        <a:lnTo>
                          <a:pt x="1103" y="323"/>
                        </a:lnTo>
                        <a:lnTo>
                          <a:pt x="1117" y="304"/>
                        </a:lnTo>
                        <a:lnTo>
                          <a:pt x="1132" y="285"/>
                        </a:lnTo>
                        <a:lnTo>
                          <a:pt x="1148" y="267"/>
                        </a:lnTo>
                        <a:lnTo>
                          <a:pt x="1164" y="251"/>
                        </a:lnTo>
                        <a:lnTo>
                          <a:pt x="1182" y="235"/>
                        </a:lnTo>
                        <a:lnTo>
                          <a:pt x="1199" y="222"/>
                        </a:lnTo>
                        <a:lnTo>
                          <a:pt x="1216" y="209"/>
                        </a:lnTo>
                        <a:lnTo>
                          <a:pt x="1235" y="199"/>
                        </a:lnTo>
                        <a:lnTo>
                          <a:pt x="2120" y="0"/>
                        </a:lnTo>
                        <a:lnTo>
                          <a:pt x="1946" y="199"/>
                        </a:lnTo>
                        <a:lnTo>
                          <a:pt x="2322" y="31"/>
                        </a:lnTo>
                        <a:lnTo>
                          <a:pt x="2120" y="270"/>
                        </a:lnTo>
                        <a:lnTo>
                          <a:pt x="2133" y="261"/>
                        </a:lnTo>
                        <a:lnTo>
                          <a:pt x="2146" y="254"/>
                        </a:lnTo>
                        <a:lnTo>
                          <a:pt x="2158" y="247"/>
                        </a:lnTo>
                        <a:lnTo>
                          <a:pt x="2168" y="241"/>
                        </a:lnTo>
                        <a:lnTo>
                          <a:pt x="2178" y="235"/>
                        </a:lnTo>
                        <a:lnTo>
                          <a:pt x="2188" y="232"/>
                        </a:lnTo>
                        <a:lnTo>
                          <a:pt x="2197" y="229"/>
                        </a:lnTo>
                        <a:lnTo>
                          <a:pt x="2204" y="228"/>
                        </a:lnTo>
                        <a:lnTo>
                          <a:pt x="2212" y="226"/>
                        </a:lnTo>
                        <a:lnTo>
                          <a:pt x="2219" y="226"/>
                        </a:lnTo>
                        <a:lnTo>
                          <a:pt x="2225" y="226"/>
                        </a:lnTo>
                        <a:lnTo>
                          <a:pt x="2229" y="228"/>
                        </a:lnTo>
                        <a:lnTo>
                          <a:pt x="2235" y="229"/>
                        </a:lnTo>
                        <a:lnTo>
                          <a:pt x="2239" y="232"/>
                        </a:lnTo>
                        <a:lnTo>
                          <a:pt x="2242" y="235"/>
                        </a:lnTo>
                        <a:lnTo>
                          <a:pt x="2245" y="239"/>
                        </a:lnTo>
                        <a:lnTo>
                          <a:pt x="2248" y="244"/>
                        </a:lnTo>
                        <a:lnTo>
                          <a:pt x="2251" y="250"/>
                        </a:lnTo>
                        <a:lnTo>
                          <a:pt x="2254" y="261"/>
                        </a:lnTo>
                        <a:lnTo>
                          <a:pt x="2257" y="274"/>
                        </a:lnTo>
                        <a:lnTo>
                          <a:pt x="2258" y="289"/>
                        </a:lnTo>
                        <a:lnTo>
                          <a:pt x="2258" y="304"/>
                        </a:lnTo>
                        <a:lnTo>
                          <a:pt x="2257" y="321"/>
                        </a:lnTo>
                        <a:lnTo>
                          <a:pt x="2255" y="356"/>
                        </a:lnTo>
                        <a:lnTo>
                          <a:pt x="2255" y="390"/>
                        </a:lnTo>
                        <a:lnTo>
                          <a:pt x="2255" y="407"/>
                        </a:lnTo>
                        <a:lnTo>
                          <a:pt x="2255" y="423"/>
                        </a:lnTo>
                        <a:lnTo>
                          <a:pt x="2258" y="436"/>
                        </a:lnTo>
                        <a:lnTo>
                          <a:pt x="2261" y="449"/>
                        </a:lnTo>
                        <a:lnTo>
                          <a:pt x="2267" y="461"/>
                        </a:lnTo>
                        <a:lnTo>
                          <a:pt x="2268" y="465"/>
                        </a:lnTo>
                        <a:lnTo>
                          <a:pt x="2273" y="471"/>
                        </a:lnTo>
                        <a:lnTo>
                          <a:pt x="2277" y="474"/>
                        </a:lnTo>
                        <a:lnTo>
                          <a:pt x="2282" y="477"/>
                        </a:lnTo>
                        <a:lnTo>
                          <a:pt x="2286" y="480"/>
                        </a:lnTo>
                        <a:lnTo>
                          <a:pt x="2293" y="481"/>
                        </a:lnTo>
                        <a:lnTo>
                          <a:pt x="2299" y="483"/>
                        </a:lnTo>
                        <a:lnTo>
                          <a:pt x="2306" y="484"/>
                        </a:lnTo>
                        <a:lnTo>
                          <a:pt x="2314" y="483"/>
                        </a:lnTo>
                        <a:lnTo>
                          <a:pt x="2322" y="481"/>
                        </a:lnTo>
                        <a:lnTo>
                          <a:pt x="2331" y="480"/>
                        </a:lnTo>
                        <a:lnTo>
                          <a:pt x="2341" y="477"/>
                        </a:lnTo>
                        <a:lnTo>
                          <a:pt x="2352" y="473"/>
                        </a:lnTo>
                        <a:lnTo>
                          <a:pt x="2363" y="467"/>
                        </a:lnTo>
                        <a:lnTo>
                          <a:pt x="2376" y="462"/>
                        </a:lnTo>
                        <a:lnTo>
                          <a:pt x="2389" y="455"/>
                        </a:lnTo>
                        <a:lnTo>
                          <a:pt x="2404" y="446"/>
                        </a:lnTo>
                        <a:lnTo>
                          <a:pt x="2419" y="438"/>
                        </a:lnTo>
                        <a:lnTo>
                          <a:pt x="2408" y="451"/>
                        </a:lnTo>
                        <a:lnTo>
                          <a:pt x="2398" y="465"/>
                        </a:lnTo>
                        <a:lnTo>
                          <a:pt x="2389" y="477"/>
                        </a:lnTo>
                        <a:lnTo>
                          <a:pt x="2382" y="489"/>
                        </a:lnTo>
                        <a:lnTo>
                          <a:pt x="2373" y="500"/>
                        </a:lnTo>
                        <a:lnTo>
                          <a:pt x="2368" y="510"/>
                        </a:lnTo>
                        <a:lnTo>
                          <a:pt x="2362" y="521"/>
                        </a:lnTo>
                        <a:lnTo>
                          <a:pt x="2356" y="529"/>
                        </a:lnTo>
                        <a:lnTo>
                          <a:pt x="2352" y="538"/>
                        </a:lnTo>
                        <a:lnTo>
                          <a:pt x="2349" y="545"/>
                        </a:lnTo>
                        <a:lnTo>
                          <a:pt x="2344" y="553"/>
                        </a:lnTo>
                        <a:lnTo>
                          <a:pt x="2343" y="560"/>
                        </a:lnTo>
                        <a:lnTo>
                          <a:pt x="2340" y="566"/>
                        </a:lnTo>
                        <a:lnTo>
                          <a:pt x="2338" y="572"/>
                        </a:lnTo>
                        <a:lnTo>
                          <a:pt x="2338" y="578"/>
                        </a:lnTo>
                        <a:lnTo>
                          <a:pt x="2337" y="582"/>
                        </a:lnTo>
                        <a:lnTo>
                          <a:pt x="2337" y="586"/>
                        </a:lnTo>
                        <a:lnTo>
                          <a:pt x="2338" y="589"/>
                        </a:lnTo>
                        <a:lnTo>
                          <a:pt x="2341" y="595"/>
                        </a:lnTo>
                        <a:lnTo>
                          <a:pt x="2346" y="599"/>
                        </a:lnTo>
                        <a:lnTo>
                          <a:pt x="2352" y="602"/>
                        </a:lnTo>
                        <a:lnTo>
                          <a:pt x="2359" y="604"/>
                        </a:lnTo>
                        <a:lnTo>
                          <a:pt x="2368" y="602"/>
                        </a:lnTo>
                        <a:lnTo>
                          <a:pt x="2378" y="601"/>
                        </a:lnTo>
                        <a:lnTo>
                          <a:pt x="2388" y="599"/>
                        </a:lnTo>
                        <a:lnTo>
                          <a:pt x="2400" y="595"/>
                        </a:lnTo>
                        <a:lnTo>
                          <a:pt x="2413" y="591"/>
                        </a:lnTo>
                        <a:lnTo>
                          <a:pt x="2424" y="586"/>
                        </a:lnTo>
                        <a:lnTo>
                          <a:pt x="2437" y="580"/>
                        </a:lnTo>
                        <a:lnTo>
                          <a:pt x="2464" y="567"/>
                        </a:lnTo>
                        <a:lnTo>
                          <a:pt x="2488" y="553"/>
                        </a:lnTo>
                        <a:lnTo>
                          <a:pt x="2502" y="547"/>
                        </a:lnTo>
                        <a:lnTo>
                          <a:pt x="2512" y="540"/>
                        </a:lnTo>
                        <a:lnTo>
                          <a:pt x="2522" y="532"/>
                        </a:lnTo>
                        <a:lnTo>
                          <a:pt x="2532" y="527"/>
                        </a:lnTo>
                        <a:lnTo>
                          <a:pt x="2539" y="521"/>
                        </a:lnTo>
                        <a:lnTo>
                          <a:pt x="2547" y="516"/>
                        </a:lnTo>
                        <a:lnTo>
                          <a:pt x="2553" y="512"/>
                        </a:lnTo>
                        <a:lnTo>
                          <a:pt x="2556" y="509"/>
                        </a:lnTo>
                        <a:lnTo>
                          <a:pt x="2384" y="742"/>
                        </a:lnTo>
                        <a:lnTo>
                          <a:pt x="2394" y="754"/>
                        </a:lnTo>
                        <a:lnTo>
                          <a:pt x="2404" y="764"/>
                        </a:lnTo>
                        <a:lnTo>
                          <a:pt x="2414" y="773"/>
                        </a:lnTo>
                        <a:lnTo>
                          <a:pt x="2424" y="780"/>
                        </a:lnTo>
                        <a:lnTo>
                          <a:pt x="2436" y="786"/>
                        </a:lnTo>
                        <a:lnTo>
                          <a:pt x="2446" y="789"/>
                        </a:lnTo>
                        <a:lnTo>
                          <a:pt x="2458" y="792"/>
                        </a:lnTo>
                        <a:lnTo>
                          <a:pt x="2468" y="793"/>
                        </a:lnTo>
                        <a:lnTo>
                          <a:pt x="2480" y="793"/>
                        </a:lnTo>
                        <a:lnTo>
                          <a:pt x="2491" y="792"/>
                        </a:lnTo>
                        <a:lnTo>
                          <a:pt x="2503" y="789"/>
                        </a:lnTo>
                        <a:lnTo>
                          <a:pt x="2515" y="786"/>
                        </a:lnTo>
                        <a:lnTo>
                          <a:pt x="2526" y="782"/>
                        </a:lnTo>
                        <a:lnTo>
                          <a:pt x="2538" y="777"/>
                        </a:lnTo>
                        <a:lnTo>
                          <a:pt x="2550" y="770"/>
                        </a:lnTo>
                        <a:lnTo>
                          <a:pt x="2561" y="764"/>
                        </a:lnTo>
                        <a:lnTo>
                          <a:pt x="2586" y="748"/>
                        </a:lnTo>
                        <a:lnTo>
                          <a:pt x="2609" y="731"/>
                        </a:lnTo>
                        <a:lnTo>
                          <a:pt x="2636" y="712"/>
                        </a:lnTo>
                        <a:lnTo>
                          <a:pt x="2659" y="691"/>
                        </a:lnTo>
                        <a:lnTo>
                          <a:pt x="2685" y="669"/>
                        </a:lnTo>
                        <a:lnTo>
                          <a:pt x="2710" y="649"/>
                        </a:lnTo>
                        <a:lnTo>
                          <a:pt x="2733" y="629"/>
                        </a:lnTo>
                        <a:lnTo>
                          <a:pt x="2759" y="610"/>
                        </a:lnTo>
                        <a:lnTo>
                          <a:pt x="2730" y="633"/>
                        </a:lnTo>
                        <a:lnTo>
                          <a:pt x="2704" y="656"/>
                        </a:lnTo>
                        <a:lnTo>
                          <a:pt x="2676" y="680"/>
                        </a:lnTo>
                        <a:lnTo>
                          <a:pt x="2650" y="704"/>
                        </a:lnTo>
                        <a:lnTo>
                          <a:pt x="2625" y="729"/>
                        </a:lnTo>
                        <a:lnTo>
                          <a:pt x="2601" y="755"/>
                        </a:lnTo>
                        <a:lnTo>
                          <a:pt x="2577" y="780"/>
                        </a:lnTo>
                        <a:lnTo>
                          <a:pt x="2554" y="808"/>
                        </a:lnTo>
                        <a:lnTo>
                          <a:pt x="2531" y="834"/>
                        </a:lnTo>
                        <a:lnTo>
                          <a:pt x="2509" y="862"/>
                        </a:lnTo>
                        <a:lnTo>
                          <a:pt x="2465" y="917"/>
                        </a:lnTo>
                        <a:lnTo>
                          <a:pt x="2423" y="975"/>
                        </a:lnTo>
                        <a:lnTo>
                          <a:pt x="2384" y="1035"/>
                        </a:lnTo>
                        <a:lnTo>
                          <a:pt x="2344" y="1096"/>
                        </a:lnTo>
                        <a:lnTo>
                          <a:pt x="2306" y="1159"/>
                        </a:lnTo>
                        <a:lnTo>
                          <a:pt x="2268" y="1222"/>
                        </a:lnTo>
                        <a:lnTo>
                          <a:pt x="2232" y="1287"/>
                        </a:lnTo>
                        <a:lnTo>
                          <a:pt x="2196" y="1353"/>
                        </a:lnTo>
                        <a:lnTo>
                          <a:pt x="2159" y="1420"/>
                        </a:lnTo>
                        <a:lnTo>
                          <a:pt x="2121" y="1487"/>
                        </a:lnTo>
                        <a:lnTo>
                          <a:pt x="2083" y="1555"/>
                        </a:lnTo>
                        <a:lnTo>
                          <a:pt x="2185" y="1590"/>
                        </a:lnTo>
                        <a:lnTo>
                          <a:pt x="835" y="2677"/>
                        </a:lnTo>
                        <a:lnTo>
                          <a:pt x="816" y="2671"/>
                        </a:lnTo>
                        <a:lnTo>
                          <a:pt x="798" y="2666"/>
                        </a:lnTo>
                        <a:lnTo>
                          <a:pt x="784" y="2663"/>
                        </a:lnTo>
                        <a:lnTo>
                          <a:pt x="768" y="2660"/>
                        </a:lnTo>
                        <a:lnTo>
                          <a:pt x="755" y="2657"/>
                        </a:lnTo>
                        <a:lnTo>
                          <a:pt x="743" y="2655"/>
                        </a:lnTo>
                        <a:lnTo>
                          <a:pt x="730" y="2654"/>
                        </a:lnTo>
                        <a:lnTo>
                          <a:pt x="720" y="2654"/>
                        </a:lnTo>
                        <a:lnTo>
                          <a:pt x="709" y="2653"/>
                        </a:lnTo>
                        <a:lnTo>
                          <a:pt x="701" y="2653"/>
                        </a:lnTo>
                        <a:lnTo>
                          <a:pt x="683" y="2653"/>
                        </a:lnTo>
                        <a:lnTo>
                          <a:pt x="669" y="2651"/>
                        </a:lnTo>
                        <a:lnTo>
                          <a:pt x="661" y="2650"/>
                        </a:lnTo>
                        <a:lnTo>
                          <a:pt x="656" y="2647"/>
                        </a:lnTo>
                        <a:lnTo>
                          <a:pt x="648" y="2644"/>
                        </a:lnTo>
                        <a:lnTo>
                          <a:pt x="642" y="2641"/>
                        </a:lnTo>
                        <a:lnTo>
                          <a:pt x="635" y="2636"/>
                        </a:lnTo>
                        <a:lnTo>
                          <a:pt x="629" y="2631"/>
                        </a:lnTo>
                        <a:lnTo>
                          <a:pt x="623" y="2623"/>
                        </a:lnTo>
                        <a:lnTo>
                          <a:pt x="616" y="2616"/>
                        </a:lnTo>
                        <a:lnTo>
                          <a:pt x="610" y="2606"/>
                        </a:lnTo>
                        <a:lnTo>
                          <a:pt x="603" y="2594"/>
                        </a:lnTo>
                        <a:lnTo>
                          <a:pt x="594" y="2583"/>
                        </a:lnTo>
                        <a:lnTo>
                          <a:pt x="587" y="2567"/>
                        </a:lnTo>
                        <a:lnTo>
                          <a:pt x="578" y="2551"/>
                        </a:lnTo>
                        <a:lnTo>
                          <a:pt x="570" y="2532"/>
                        </a:lnTo>
                        <a:lnTo>
                          <a:pt x="559" y="2511"/>
                        </a:lnTo>
                        <a:lnTo>
                          <a:pt x="549" y="2488"/>
                        </a:lnTo>
                        <a:lnTo>
                          <a:pt x="543" y="2475"/>
                        </a:lnTo>
                        <a:lnTo>
                          <a:pt x="537" y="2462"/>
                        </a:lnTo>
                        <a:lnTo>
                          <a:pt x="532" y="2449"/>
                        </a:lnTo>
                        <a:lnTo>
                          <a:pt x="524" y="2434"/>
                        </a:lnTo>
                        <a:lnTo>
                          <a:pt x="507" y="2432"/>
                        </a:lnTo>
                        <a:lnTo>
                          <a:pt x="489" y="2432"/>
                        </a:lnTo>
                        <a:lnTo>
                          <a:pt x="473" y="2432"/>
                        </a:lnTo>
                        <a:lnTo>
                          <a:pt x="457" y="2434"/>
                        </a:lnTo>
                        <a:lnTo>
                          <a:pt x="441" y="2437"/>
                        </a:lnTo>
                        <a:lnTo>
                          <a:pt x="425" y="2441"/>
                        </a:lnTo>
                        <a:lnTo>
                          <a:pt x="411" y="2446"/>
                        </a:lnTo>
                        <a:lnTo>
                          <a:pt x="395" y="2450"/>
                        </a:lnTo>
                        <a:lnTo>
                          <a:pt x="380" y="2456"/>
                        </a:lnTo>
                        <a:lnTo>
                          <a:pt x="367" y="2463"/>
                        </a:lnTo>
                        <a:lnTo>
                          <a:pt x="352" y="2470"/>
                        </a:lnTo>
                        <a:lnTo>
                          <a:pt x="339" y="2479"/>
                        </a:lnTo>
                        <a:lnTo>
                          <a:pt x="326" y="2488"/>
                        </a:lnTo>
                        <a:lnTo>
                          <a:pt x="313" y="2498"/>
                        </a:lnTo>
                        <a:lnTo>
                          <a:pt x="301" y="2508"/>
                        </a:lnTo>
                        <a:lnTo>
                          <a:pt x="290" y="2518"/>
                        </a:lnTo>
                        <a:lnTo>
                          <a:pt x="278" y="2530"/>
                        </a:lnTo>
                        <a:lnTo>
                          <a:pt x="266" y="2542"/>
                        </a:lnTo>
                        <a:lnTo>
                          <a:pt x="245" y="2568"/>
                        </a:lnTo>
                        <a:lnTo>
                          <a:pt x="224" y="2596"/>
                        </a:lnTo>
                        <a:lnTo>
                          <a:pt x="205" y="2625"/>
                        </a:lnTo>
                        <a:lnTo>
                          <a:pt x="189" y="2655"/>
                        </a:lnTo>
                        <a:lnTo>
                          <a:pt x="173" y="2689"/>
                        </a:lnTo>
                        <a:lnTo>
                          <a:pt x="159" y="2722"/>
                        </a:lnTo>
                        <a:lnTo>
                          <a:pt x="147" y="2757"/>
                        </a:lnTo>
                        <a:lnTo>
                          <a:pt x="135" y="2792"/>
                        </a:lnTo>
                        <a:lnTo>
                          <a:pt x="125" y="2829"/>
                        </a:lnTo>
                        <a:lnTo>
                          <a:pt x="118" y="2865"/>
                        </a:lnTo>
                        <a:lnTo>
                          <a:pt x="111" y="2902"/>
                        </a:lnTo>
                        <a:lnTo>
                          <a:pt x="106" y="2938"/>
                        </a:lnTo>
                        <a:lnTo>
                          <a:pt x="102" y="2975"/>
                        </a:lnTo>
                        <a:lnTo>
                          <a:pt x="99" y="3011"/>
                        </a:lnTo>
                        <a:lnTo>
                          <a:pt x="99" y="3046"/>
                        </a:lnTo>
                        <a:lnTo>
                          <a:pt x="100" y="3081"/>
                        </a:lnTo>
                        <a:lnTo>
                          <a:pt x="102" y="3114"/>
                        </a:lnTo>
                        <a:lnTo>
                          <a:pt x="106" y="3146"/>
                        </a:lnTo>
                        <a:lnTo>
                          <a:pt x="112" y="3177"/>
                        </a:lnTo>
                        <a:lnTo>
                          <a:pt x="119" y="3206"/>
                        </a:lnTo>
                        <a:lnTo>
                          <a:pt x="128" y="3234"/>
                        </a:lnTo>
                        <a:lnTo>
                          <a:pt x="132" y="3247"/>
                        </a:lnTo>
                        <a:lnTo>
                          <a:pt x="137" y="3259"/>
                        </a:lnTo>
                        <a:lnTo>
                          <a:pt x="143" y="3272"/>
                        </a:lnTo>
                        <a:lnTo>
                          <a:pt x="148" y="3282"/>
                        </a:lnTo>
                        <a:lnTo>
                          <a:pt x="561" y="3221"/>
                        </a:lnTo>
                        <a:lnTo>
                          <a:pt x="124" y="3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38" name=""/>
                  <p:cNvSpPr/>
                  <p:nvPr/>
                </p:nvSpPr>
                <p:spPr>
                  <a:xfrm flipH="1">
                    <a:off x="5351040" y="5273640"/>
                    <a:ext cx="4104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4" h="848">
                        <a:moveTo>
                          <a:pt x="0" y="848"/>
                        </a:moveTo>
                        <a:lnTo>
                          <a:pt x="954" y="0"/>
                        </a:lnTo>
                        <a:lnTo>
                          <a:pt x="935" y="35"/>
                        </a:lnTo>
                        <a:lnTo>
                          <a:pt x="914" y="69"/>
                        </a:lnTo>
                        <a:lnTo>
                          <a:pt x="893" y="102"/>
                        </a:lnTo>
                        <a:lnTo>
                          <a:pt x="870" y="134"/>
                        </a:lnTo>
                        <a:lnTo>
                          <a:pt x="847" y="166"/>
                        </a:lnTo>
                        <a:lnTo>
                          <a:pt x="822" y="197"/>
                        </a:lnTo>
                        <a:lnTo>
                          <a:pt x="797" y="228"/>
                        </a:lnTo>
                        <a:lnTo>
                          <a:pt x="772" y="257"/>
                        </a:lnTo>
                        <a:lnTo>
                          <a:pt x="746" y="286"/>
                        </a:lnTo>
                        <a:lnTo>
                          <a:pt x="720" y="314"/>
                        </a:lnTo>
                        <a:lnTo>
                          <a:pt x="692" y="341"/>
                        </a:lnTo>
                        <a:lnTo>
                          <a:pt x="664" y="367"/>
                        </a:lnTo>
                        <a:lnTo>
                          <a:pt x="608" y="420"/>
                        </a:lnTo>
                        <a:lnTo>
                          <a:pt x="549" y="469"/>
                        </a:lnTo>
                        <a:lnTo>
                          <a:pt x="490" y="518"/>
                        </a:lnTo>
                        <a:lnTo>
                          <a:pt x="430" y="564"/>
                        </a:lnTo>
                        <a:lnTo>
                          <a:pt x="370" y="608"/>
                        </a:lnTo>
                        <a:lnTo>
                          <a:pt x="309" y="650"/>
                        </a:lnTo>
                        <a:lnTo>
                          <a:pt x="248" y="692"/>
                        </a:lnTo>
                        <a:lnTo>
                          <a:pt x="188" y="733"/>
                        </a:lnTo>
                        <a:lnTo>
                          <a:pt x="130" y="774"/>
                        </a:lnTo>
                        <a:lnTo>
                          <a:pt x="101" y="794"/>
                        </a:lnTo>
                        <a:lnTo>
                          <a:pt x="71" y="813"/>
                        </a:lnTo>
                        <a:lnTo>
                          <a:pt x="0" y="8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39" name=""/>
                  <p:cNvSpPr/>
                  <p:nvPr/>
                </p:nvSpPr>
                <p:spPr>
                  <a:xfrm flipH="1">
                    <a:off x="5366880" y="5237280"/>
                    <a:ext cx="26280" cy="22680"/>
                  </a:xfrm>
                  <a:custGeom>
                    <a:avLst/>
                    <a:gdLst/>
                    <a:ahLst/>
                    <a:rect l="l" t="t" r="r" b="b"/>
                    <a:pathLst>
                      <a:path w="613" h="578">
                        <a:moveTo>
                          <a:pt x="0" y="578"/>
                        </a:moveTo>
                        <a:lnTo>
                          <a:pt x="13" y="558"/>
                        </a:lnTo>
                        <a:lnTo>
                          <a:pt x="28" y="536"/>
                        </a:lnTo>
                        <a:lnTo>
                          <a:pt x="44" y="516"/>
                        </a:lnTo>
                        <a:lnTo>
                          <a:pt x="58" y="495"/>
                        </a:lnTo>
                        <a:lnTo>
                          <a:pt x="74" y="476"/>
                        </a:lnTo>
                        <a:lnTo>
                          <a:pt x="92" y="457"/>
                        </a:lnTo>
                        <a:lnTo>
                          <a:pt x="109" y="440"/>
                        </a:lnTo>
                        <a:lnTo>
                          <a:pt x="127" y="422"/>
                        </a:lnTo>
                        <a:lnTo>
                          <a:pt x="165" y="387"/>
                        </a:lnTo>
                        <a:lnTo>
                          <a:pt x="203" y="355"/>
                        </a:lnTo>
                        <a:lnTo>
                          <a:pt x="243" y="323"/>
                        </a:lnTo>
                        <a:lnTo>
                          <a:pt x="284" y="291"/>
                        </a:lnTo>
                        <a:lnTo>
                          <a:pt x="326" y="259"/>
                        </a:lnTo>
                        <a:lnTo>
                          <a:pt x="367" y="227"/>
                        </a:lnTo>
                        <a:lnTo>
                          <a:pt x="411" y="195"/>
                        </a:lnTo>
                        <a:lnTo>
                          <a:pt x="452" y="160"/>
                        </a:lnTo>
                        <a:lnTo>
                          <a:pt x="494" y="124"/>
                        </a:lnTo>
                        <a:lnTo>
                          <a:pt x="535" y="86"/>
                        </a:lnTo>
                        <a:lnTo>
                          <a:pt x="555" y="65"/>
                        </a:lnTo>
                        <a:lnTo>
                          <a:pt x="576" y="43"/>
                        </a:lnTo>
                        <a:lnTo>
                          <a:pt x="594" y="23"/>
                        </a:lnTo>
                        <a:lnTo>
                          <a:pt x="613" y="0"/>
                        </a:lnTo>
                        <a:lnTo>
                          <a:pt x="0" y="57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120" bIns="-24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40" name=""/>
                  <p:cNvSpPr/>
                  <p:nvPr/>
                </p:nvSpPr>
                <p:spPr>
                  <a:xfrm flipH="1">
                    <a:off x="5362560" y="5226840"/>
                    <a:ext cx="3060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715" h="568">
                        <a:moveTo>
                          <a:pt x="0" y="568"/>
                        </a:moveTo>
                        <a:lnTo>
                          <a:pt x="715" y="0"/>
                        </a:lnTo>
                        <a:lnTo>
                          <a:pt x="0" y="56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41" name=""/>
                  <p:cNvSpPr/>
                  <p:nvPr/>
                </p:nvSpPr>
                <p:spPr>
                  <a:xfrm flipH="1">
                    <a:off x="5370480" y="5217120"/>
                    <a:ext cx="2160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508" h="478">
                        <a:moveTo>
                          <a:pt x="0" y="478"/>
                        </a:moveTo>
                        <a:lnTo>
                          <a:pt x="7" y="461"/>
                        </a:lnTo>
                        <a:lnTo>
                          <a:pt x="16" y="443"/>
                        </a:lnTo>
                        <a:lnTo>
                          <a:pt x="25" y="426"/>
                        </a:lnTo>
                        <a:lnTo>
                          <a:pt x="36" y="408"/>
                        </a:lnTo>
                        <a:lnTo>
                          <a:pt x="47" y="392"/>
                        </a:lnTo>
                        <a:lnTo>
                          <a:pt x="60" y="376"/>
                        </a:lnTo>
                        <a:lnTo>
                          <a:pt x="73" y="360"/>
                        </a:lnTo>
                        <a:lnTo>
                          <a:pt x="86" y="344"/>
                        </a:lnTo>
                        <a:lnTo>
                          <a:pt x="101" y="330"/>
                        </a:lnTo>
                        <a:lnTo>
                          <a:pt x="115" y="315"/>
                        </a:lnTo>
                        <a:lnTo>
                          <a:pt x="149" y="286"/>
                        </a:lnTo>
                        <a:lnTo>
                          <a:pt x="182" y="258"/>
                        </a:lnTo>
                        <a:lnTo>
                          <a:pt x="217" y="230"/>
                        </a:lnTo>
                        <a:lnTo>
                          <a:pt x="255" y="203"/>
                        </a:lnTo>
                        <a:lnTo>
                          <a:pt x="293" y="175"/>
                        </a:lnTo>
                        <a:lnTo>
                          <a:pt x="369" y="121"/>
                        </a:lnTo>
                        <a:lnTo>
                          <a:pt x="405" y="92"/>
                        </a:lnTo>
                        <a:lnTo>
                          <a:pt x="441" y="63"/>
                        </a:lnTo>
                        <a:lnTo>
                          <a:pt x="475" y="32"/>
                        </a:lnTo>
                        <a:lnTo>
                          <a:pt x="508" y="0"/>
                        </a:lnTo>
                        <a:lnTo>
                          <a:pt x="0" y="47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080" bIns="-28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42" name=""/>
                  <p:cNvSpPr/>
                  <p:nvPr/>
                </p:nvSpPr>
                <p:spPr>
                  <a:xfrm flipH="1">
                    <a:off x="5378760" y="5214600"/>
                    <a:ext cx="1728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01" h="439">
                        <a:moveTo>
                          <a:pt x="0" y="439"/>
                        </a:moveTo>
                        <a:lnTo>
                          <a:pt x="401" y="0"/>
                        </a:lnTo>
                        <a:lnTo>
                          <a:pt x="401" y="19"/>
                        </a:lnTo>
                        <a:lnTo>
                          <a:pt x="398" y="36"/>
                        </a:lnTo>
                        <a:lnTo>
                          <a:pt x="395" y="54"/>
                        </a:lnTo>
                        <a:lnTo>
                          <a:pt x="389" y="70"/>
                        </a:lnTo>
                        <a:lnTo>
                          <a:pt x="383" y="86"/>
                        </a:lnTo>
                        <a:lnTo>
                          <a:pt x="376" y="101"/>
                        </a:lnTo>
                        <a:lnTo>
                          <a:pt x="367" y="115"/>
                        </a:lnTo>
                        <a:lnTo>
                          <a:pt x="357" y="130"/>
                        </a:lnTo>
                        <a:lnTo>
                          <a:pt x="347" y="143"/>
                        </a:lnTo>
                        <a:lnTo>
                          <a:pt x="335" y="156"/>
                        </a:lnTo>
                        <a:lnTo>
                          <a:pt x="322" y="169"/>
                        </a:lnTo>
                        <a:lnTo>
                          <a:pt x="309" y="182"/>
                        </a:lnTo>
                        <a:lnTo>
                          <a:pt x="294" y="195"/>
                        </a:lnTo>
                        <a:lnTo>
                          <a:pt x="281" y="207"/>
                        </a:lnTo>
                        <a:lnTo>
                          <a:pt x="250" y="230"/>
                        </a:lnTo>
                        <a:lnTo>
                          <a:pt x="218" y="255"/>
                        </a:lnTo>
                        <a:lnTo>
                          <a:pt x="185" y="278"/>
                        </a:lnTo>
                        <a:lnTo>
                          <a:pt x="151" y="302"/>
                        </a:lnTo>
                        <a:lnTo>
                          <a:pt x="118" y="326"/>
                        </a:lnTo>
                        <a:lnTo>
                          <a:pt x="86" y="353"/>
                        </a:lnTo>
                        <a:lnTo>
                          <a:pt x="55" y="379"/>
                        </a:lnTo>
                        <a:lnTo>
                          <a:pt x="41" y="393"/>
                        </a:lnTo>
                        <a:lnTo>
                          <a:pt x="26" y="408"/>
                        </a:lnTo>
                        <a:lnTo>
                          <a:pt x="13" y="423"/>
                        </a:lnTo>
                        <a:lnTo>
                          <a:pt x="0" y="439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43" name=""/>
                  <p:cNvSpPr/>
                  <p:nvPr/>
                </p:nvSpPr>
                <p:spPr>
                  <a:xfrm flipH="1">
                    <a:off x="5390280" y="5218560"/>
                    <a:ext cx="5400" cy="8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2" h="208">
                        <a:moveTo>
                          <a:pt x="0" y="208"/>
                        </a:moveTo>
                        <a:lnTo>
                          <a:pt x="132" y="0"/>
                        </a:lnTo>
                        <a:lnTo>
                          <a:pt x="0" y="20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520" bIns="-38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644" name=""/>
                <p:cNvGrpSpPr/>
                <p:nvPr/>
              </p:nvGrpSpPr>
              <p:grpSpPr>
                <a:xfrm>
                  <a:off x="5433120" y="5079960"/>
                  <a:ext cx="253800" cy="213480"/>
                  <a:chOff x="5433120" y="5079960"/>
                  <a:chExt cx="253800" cy="213480"/>
                </a:xfrm>
              </p:grpSpPr>
              <p:sp>
                <p:nvSpPr>
                  <p:cNvPr id="645" name=""/>
                  <p:cNvSpPr/>
                  <p:nvPr/>
                </p:nvSpPr>
                <p:spPr>
                  <a:xfrm>
                    <a:off x="5499000" y="5183280"/>
                    <a:ext cx="170280" cy="89640"/>
                  </a:xfrm>
                  <a:custGeom>
                    <a:avLst/>
                    <a:gdLst/>
                    <a:ahLst/>
                    <a:rect l="l" t="t" r="r" b="b"/>
                    <a:pathLst>
                      <a:path w="2968" h="1697">
                        <a:moveTo>
                          <a:pt x="50" y="718"/>
                        </a:moveTo>
                        <a:lnTo>
                          <a:pt x="93" y="680"/>
                        </a:lnTo>
                        <a:lnTo>
                          <a:pt x="138" y="644"/>
                        </a:lnTo>
                        <a:lnTo>
                          <a:pt x="185" y="607"/>
                        </a:lnTo>
                        <a:lnTo>
                          <a:pt x="235" y="571"/>
                        </a:lnTo>
                        <a:lnTo>
                          <a:pt x="284" y="536"/>
                        </a:lnTo>
                        <a:lnTo>
                          <a:pt x="337" y="501"/>
                        </a:lnTo>
                        <a:lnTo>
                          <a:pt x="389" y="467"/>
                        </a:lnTo>
                        <a:lnTo>
                          <a:pt x="443" y="434"/>
                        </a:lnTo>
                        <a:lnTo>
                          <a:pt x="498" y="400"/>
                        </a:lnTo>
                        <a:lnTo>
                          <a:pt x="555" y="370"/>
                        </a:lnTo>
                        <a:lnTo>
                          <a:pt x="612" y="338"/>
                        </a:lnTo>
                        <a:lnTo>
                          <a:pt x="670" y="309"/>
                        </a:lnTo>
                        <a:lnTo>
                          <a:pt x="729" y="281"/>
                        </a:lnTo>
                        <a:lnTo>
                          <a:pt x="788" y="253"/>
                        </a:lnTo>
                        <a:lnTo>
                          <a:pt x="848" y="226"/>
                        </a:lnTo>
                        <a:lnTo>
                          <a:pt x="908" y="201"/>
                        </a:lnTo>
                        <a:lnTo>
                          <a:pt x="969" y="176"/>
                        </a:lnTo>
                        <a:lnTo>
                          <a:pt x="1030" y="154"/>
                        </a:lnTo>
                        <a:lnTo>
                          <a:pt x="1091" y="132"/>
                        </a:lnTo>
                        <a:lnTo>
                          <a:pt x="1153" y="114"/>
                        </a:lnTo>
                        <a:lnTo>
                          <a:pt x="1214" y="95"/>
                        </a:lnTo>
                        <a:lnTo>
                          <a:pt x="1275" y="77"/>
                        </a:lnTo>
                        <a:lnTo>
                          <a:pt x="1338" y="63"/>
                        </a:lnTo>
                        <a:lnTo>
                          <a:pt x="1397" y="48"/>
                        </a:lnTo>
                        <a:lnTo>
                          <a:pt x="1458" y="35"/>
                        </a:lnTo>
                        <a:lnTo>
                          <a:pt x="1518" y="25"/>
                        </a:lnTo>
                        <a:lnTo>
                          <a:pt x="1578" y="17"/>
                        </a:lnTo>
                        <a:lnTo>
                          <a:pt x="1638" y="10"/>
                        </a:lnTo>
                        <a:lnTo>
                          <a:pt x="1696" y="4"/>
                        </a:lnTo>
                        <a:lnTo>
                          <a:pt x="1753" y="1"/>
                        </a:lnTo>
                        <a:lnTo>
                          <a:pt x="1810" y="0"/>
                        </a:lnTo>
                        <a:lnTo>
                          <a:pt x="1865" y="1"/>
                        </a:lnTo>
                        <a:lnTo>
                          <a:pt x="1899" y="10"/>
                        </a:lnTo>
                        <a:lnTo>
                          <a:pt x="1933" y="19"/>
                        </a:lnTo>
                        <a:lnTo>
                          <a:pt x="1968" y="30"/>
                        </a:lnTo>
                        <a:lnTo>
                          <a:pt x="2003" y="44"/>
                        </a:lnTo>
                        <a:lnTo>
                          <a:pt x="2040" y="57"/>
                        </a:lnTo>
                        <a:lnTo>
                          <a:pt x="2076" y="73"/>
                        </a:lnTo>
                        <a:lnTo>
                          <a:pt x="2113" y="90"/>
                        </a:lnTo>
                        <a:lnTo>
                          <a:pt x="2149" y="109"/>
                        </a:lnTo>
                        <a:lnTo>
                          <a:pt x="2186" y="130"/>
                        </a:lnTo>
                        <a:lnTo>
                          <a:pt x="2223" y="151"/>
                        </a:lnTo>
                        <a:lnTo>
                          <a:pt x="2260" y="175"/>
                        </a:lnTo>
                        <a:lnTo>
                          <a:pt x="2296" y="198"/>
                        </a:lnTo>
                        <a:lnTo>
                          <a:pt x="2333" y="224"/>
                        </a:lnTo>
                        <a:lnTo>
                          <a:pt x="2369" y="252"/>
                        </a:lnTo>
                        <a:lnTo>
                          <a:pt x="2406" y="280"/>
                        </a:lnTo>
                        <a:lnTo>
                          <a:pt x="2442" y="309"/>
                        </a:lnTo>
                        <a:lnTo>
                          <a:pt x="2477" y="341"/>
                        </a:lnTo>
                        <a:lnTo>
                          <a:pt x="2512" y="373"/>
                        </a:lnTo>
                        <a:lnTo>
                          <a:pt x="2547" y="406"/>
                        </a:lnTo>
                        <a:lnTo>
                          <a:pt x="2580" y="440"/>
                        </a:lnTo>
                        <a:lnTo>
                          <a:pt x="2614" y="476"/>
                        </a:lnTo>
                        <a:lnTo>
                          <a:pt x="2646" y="513"/>
                        </a:lnTo>
                        <a:lnTo>
                          <a:pt x="2678" y="550"/>
                        </a:lnTo>
                        <a:lnTo>
                          <a:pt x="2710" y="590"/>
                        </a:lnTo>
                        <a:lnTo>
                          <a:pt x="2739" y="629"/>
                        </a:lnTo>
                        <a:lnTo>
                          <a:pt x="2768" y="670"/>
                        </a:lnTo>
                        <a:lnTo>
                          <a:pt x="2797" y="712"/>
                        </a:lnTo>
                        <a:lnTo>
                          <a:pt x="2824" y="754"/>
                        </a:lnTo>
                        <a:lnTo>
                          <a:pt x="2850" y="798"/>
                        </a:lnTo>
                        <a:lnTo>
                          <a:pt x="2875" y="843"/>
                        </a:lnTo>
                        <a:lnTo>
                          <a:pt x="2898" y="888"/>
                        </a:lnTo>
                        <a:lnTo>
                          <a:pt x="2920" y="935"/>
                        </a:lnTo>
                        <a:lnTo>
                          <a:pt x="2934" y="958"/>
                        </a:lnTo>
                        <a:lnTo>
                          <a:pt x="2946" y="980"/>
                        </a:lnTo>
                        <a:lnTo>
                          <a:pt x="2956" y="1002"/>
                        </a:lnTo>
                        <a:lnTo>
                          <a:pt x="2962" y="1022"/>
                        </a:lnTo>
                        <a:lnTo>
                          <a:pt x="2966" y="1043"/>
                        </a:lnTo>
                        <a:lnTo>
                          <a:pt x="2968" y="1065"/>
                        </a:lnTo>
                        <a:lnTo>
                          <a:pt x="2966" y="1084"/>
                        </a:lnTo>
                        <a:lnTo>
                          <a:pt x="2964" y="1104"/>
                        </a:lnTo>
                        <a:lnTo>
                          <a:pt x="2958" y="1123"/>
                        </a:lnTo>
                        <a:lnTo>
                          <a:pt x="2952" y="1142"/>
                        </a:lnTo>
                        <a:lnTo>
                          <a:pt x="2942" y="1159"/>
                        </a:lnTo>
                        <a:lnTo>
                          <a:pt x="2932" y="1177"/>
                        </a:lnTo>
                        <a:lnTo>
                          <a:pt x="2920" y="1194"/>
                        </a:lnTo>
                        <a:lnTo>
                          <a:pt x="2907" y="1210"/>
                        </a:lnTo>
                        <a:lnTo>
                          <a:pt x="2892" y="1225"/>
                        </a:lnTo>
                        <a:lnTo>
                          <a:pt x="2876" y="1239"/>
                        </a:lnTo>
                        <a:lnTo>
                          <a:pt x="2827" y="1255"/>
                        </a:lnTo>
                        <a:lnTo>
                          <a:pt x="2779" y="1272"/>
                        </a:lnTo>
                        <a:lnTo>
                          <a:pt x="2732" y="1288"/>
                        </a:lnTo>
                        <a:lnTo>
                          <a:pt x="2688" y="1305"/>
                        </a:lnTo>
                        <a:lnTo>
                          <a:pt x="2644" y="1322"/>
                        </a:lnTo>
                        <a:lnTo>
                          <a:pt x="2602" y="1340"/>
                        </a:lnTo>
                        <a:lnTo>
                          <a:pt x="2561" y="1357"/>
                        </a:lnTo>
                        <a:lnTo>
                          <a:pt x="2522" y="1375"/>
                        </a:lnTo>
                        <a:lnTo>
                          <a:pt x="2484" y="1394"/>
                        </a:lnTo>
                        <a:lnTo>
                          <a:pt x="2446" y="1411"/>
                        </a:lnTo>
                        <a:lnTo>
                          <a:pt x="2408" y="1429"/>
                        </a:lnTo>
                        <a:lnTo>
                          <a:pt x="2371" y="1448"/>
                        </a:lnTo>
                        <a:lnTo>
                          <a:pt x="2334" y="1465"/>
                        </a:lnTo>
                        <a:lnTo>
                          <a:pt x="2298" y="1483"/>
                        </a:lnTo>
                        <a:lnTo>
                          <a:pt x="2261" y="1500"/>
                        </a:lnTo>
                        <a:lnTo>
                          <a:pt x="2225" y="1518"/>
                        </a:lnTo>
                        <a:lnTo>
                          <a:pt x="2188" y="1534"/>
                        </a:lnTo>
                        <a:lnTo>
                          <a:pt x="2151" y="1550"/>
                        </a:lnTo>
                        <a:lnTo>
                          <a:pt x="2113" y="1566"/>
                        </a:lnTo>
                        <a:lnTo>
                          <a:pt x="2075" y="1580"/>
                        </a:lnTo>
                        <a:lnTo>
                          <a:pt x="2035" y="1595"/>
                        </a:lnTo>
                        <a:lnTo>
                          <a:pt x="1995" y="1608"/>
                        </a:lnTo>
                        <a:lnTo>
                          <a:pt x="1952" y="1623"/>
                        </a:lnTo>
                        <a:lnTo>
                          <a:pt x="1910" y="1634"/>
                        </a:lnTo>
                        <a:lnTo>
                          <a:pt x="1865" y="1646"/>
                        </a:lnTo>
                        <a:lnTo>
                          <a:pt x="1820" y="1656"/>
                        </a:lnTo>
                        <a:lnTo>
                          <a:pt x="1772" y="1666"/>
                        </a:lnTo>
                        <a:lnTo>
                          <a:pt x="1722" y="1674"/>
                        </a:lnTo>
                        <a:lnTo>
                          <a:pt x="1670" y="1681"/>
                        </a:lnTo>
                        <a:lnTo>
                          <a:pt x="1616" y="1688"/>
                        </a:lnTo>
                        <a:lnTo>
                          <a:pt x="1559" y="1692"/>
                        </a:lnTo>
                        <a:lnTo>
                          <a:pt x="1501" y="1697"/>
                        </a:lnTo>
                        <a:lnTo>
                          <a:pt x="1496" y="1691"/>
                        </a:lnTo>
                        <a:lnTo>
                          <a:pt x="1491" y="1685"/>
                        </a:lnTo>
                        <a:lnTo>
                          <a:pt x="1483" y="1681"/>
                        </a:lnTo>
                        <a:lnTo>
                          <a:pt x="1476" y="1676"/>
                        </a:lnTo>
                        <a:lnTo>
                          <a:pt x="1467" y="1672"/>
                        </a:lnTo>
                        <a:lnTo>
                          <a:pt x="1457" y="1669"/>
                        </a:lnTo>
                        <a:lnTo>
                          <a:pt x="1448" y="1666"/>
                        </a:lnTo>
                        <a:lnTo>
                          <a:pt x="1438" y="1665"/>
                        </a:lnTo>
                        <a:lnTo>
                          <a:pt x="1426" y="1662"/>
                        </a:lnTo>
                        <a:lnTo>
                          <a:pt x="1413" y="1660"/>
                        </a:lnTo>
                        <a:lnTo>
                          <a:pt x="1402" y="1659"/>
                        </a:lnTo>
                        <a:lnTo>
                          <a:pt x="1389" y="1658"/>
                        </a:lnTo>
                        <a:lnTo>
                          <a:pt x="1375" y="1658"/>
                        </a:lnTo>
                        <a:lnTo>
                          <a:pt x="1361" y="1656"/>
                        </a:lnTo>
                        <a:lnTo>
                          <a:pt x="1346" y="1656"/>
                        </a:lnTo>
                        <a:lnTo>
                          <a:pt x="1332" y="1656"/>
                        </a:lnTo>
                        <a:lnTo>
                          <a:pt x="1317" y="1655"/>
                        </a:lnTo>
                        <a:lnTo>
                          <a:pt x="1303" y="1655"/>
                        </a:lnTo>
                        <a:lnTo>
                          <a:pt x="1287" y="1655"/>
                        </a:lnTo>
                        <a:lnTo>
                          <a:pt x="1272" y="1655"/>
                        </a:lnTo>
                        <a:lnTo>
                          <a:pt x="1256" y="1655"/>
                        </a:lnTo>
                        <a:lnTo>
                          <a:pt x="1241" y="1655"/>
                        </a:lnTo>
                        <a:lnTo>
                          <a:pt x="1225" y="1655"/>
                        </a:lnTo>
                        <a:lnTo>
                          <a:pt x="1209" y="1655"/>
                        </a:lnTo>
                        <a:lnTo>
                          <a:pt x="1195" y="1655"/>
                        </a:lnTo>
                        <a:lnTo>
                          <a:pt x="1179" y="1655"/>
                        </a:lnTo>
                        <a:lnTo>
                          <a:pt x="1164" y="1653"/>
                        </a:lnTo>
                        <a:lnTo>
                          <a:pt x="1150" y="1652"/>
                        </a:lnTo>
                        <a:lnTo>
                          <a:pt x="1135" y="1652"/>
                        </a:lnTo>
                        <a:lnTo>
                          <a:pt x="1120" y="1650"/>
                        </a:lnTo>
                        <a:lnTo>
                          <a:pt x="1107" y="1649"/>
                        </a:lnTo>
                        <a:lnTo>
                          <a:pt x="1094" y="1647"/>
                        </a:lnTo>
                        <a:lnTo>
                          <a:pt x="1080" y="1644"/>
                        </a:lnTo>
                        <a:lnTo>
                          <a:pt x="1065" y="1641"/>
                        </a:lnTo>
                        <a:lnTo>
                          <a:pt x="1049" y="1640"/>
                        </a:lnTo>
                        <a:lnTo>
                          <a:pt x="1035" y="1636"/>
                        </a:lnTo>
                        <a:lnTo>
                          <a:pt x="1018" y="1634"/>
                        </a:lnTo>
                        <a:lnTo>
                          <a:pt x="1004" y="1630"/>
                        </a:lnTo>
                        <a:lnTo>
                          <a:pt x="988" y="1627"/>
                        </a:lnTo>
                        <a:lnTo>
                          <a:pt x="973" y="1623"/>
                        </a:lnTo>
                        <a:lnTo>
                          <a:pt x="957" y="1620"/>
                        </a:lnTo>
                        <a:lnTo>
                          <a:pt x="943" y="1615"/>
                        </a:lnTo>
                        <a:lnTo>
                          <a:pt x="927" y="1611"/>
                        </a:lnTo>
                        <a:lnTo>
                          <a:pt x="911" y="1605"/>
                        </a:lnTo>
                        <a:lnTo>
                          <a:pt x="895" y="1601"/>
                        </a:lnTo>
                        <a:lnTo>
                          <a:pt x="879" y="1595"/>
                        </a:lnTo>
                        <a:lnTo>
                          <a:pt x="863" y="1589"/>
                        </a:lnTo>
                        <a:lnTo>
                          <a:pt x="848" y="1582"/>
                        </a:lnTo>
                        <a:lnTo>
                          <a:pt x="832" y="1574"/>
                        </a:lnTo>
                        <a:lnTo>
                          <a:pt x="814" y="1567"/>
                        </a:lnTo>
                        <a:lnTo>
                          <a:pt x="798" y="1558"/>
                        </a:lnTo>
                        <a:lnTo>
                          <a:pt x="782" y="1550"/>
                        </a:lnTo>
                        <a:lnTo>
                          <a:pt x="766" y="1541"/>
                        </a:lnTo>
                        <a:lnTo>
                          <a:pt x="749" y="1531"/>
                        </a:lnTo>
                        <a:lnTo>
                          <a:pt x="733" y="1521"/>
                        </a:lnTo>
                        <a:lnTo>
                          <a:pt x="715" y="1509"/>
                        </a:lnTo>
                        <a:lnTo>
                          <a:pt x="699" y="1497"/>
                        </a:lnTo>
                        <a:lnTo>
                          <a:pt x="682" y="1486"/>
                        </a:lnTo>
                        <a:lnTo>
                          <a:pt x="664" y="1473"/>
                        </a:lnTo>
                        <a:lnTo>
                          <a:pt x="648" y="1458"/>
                        </a:lnTo>
                        <a:lnTo>
                          <a:pt x="629" y="1443"/>
                        </a:lnTo>
                        <a:lnTo>
                          <a:pt x="613" y="1427"/>
                        </a:lnTo>
                        <a:lnTo>
                          <a:pt x="594" y="1411"/>
                        </a:lnTo>
                        <a:lnTo>
                          <a:pt x="577" y="1394"/>
                        </a:lnTo>
                        <a:lnTo>
                          <a:pt x="565" y="1385"/>
                        </a:lnTo>
                        <a:lnTo>
                          <a:pt x="551" y="1376"/>
                        </a:lnTo>
                        <a:lnTo>
                          <a:pt x="535" y="1368"/>
                        </a:lnTo>
                        <a:lnTo>
                          <a:pt x="517" y="1357"/>
                        </a:lnTo>
                        <a:lnTo>
                          <a:pt x="498" y="1347"/>
                        </a:lnTo>
                        <a:lnTo>
                          <a:pt x="478" y="1339"/>
                        </a:lnTo>
                        <a:lnTo>
                          <a:pt x="458" y="1327"/>
                        </a:lnTo>
                        <a:lnTo>
                          <a:pt x="437" y="1317"/>
                        </a:lnTo>
                        <a:lnTo>
                          <a:pt x="417" y="1305"/>
                        </a:lnTo>
                        <a:lnTo>
                          <a:pt x="396" y="1295"/>
                        </a:lnTo>
                        <a:lnTo>
                          <a:pt x="376" y="1283"/>
                        </a:lnTo>
                        <a:lnTo>
                          <a:pt x="357" y="1273"/>
                        </a:lnTo>
                        <a:lnTo>
                          <a:pt x="340" y="1261"/>
                        </a:lnTo>
                        <a:lnTo>
                          <a:pt x="322" y="1251"/>
                        </a:lnTo>
                        <a:lnTo>
                          <a:pt x="307" y="1239"/>
                        </a:lnTo>
                        <a:lnTo>
                          <a:pt x="294" y="1229"/>
                        </a:lnTo>
                        <a:lnTo>
                          <a:pt x="283" y="1218"/>
                        </a:lnTo>
                        <a:lnTo>
                          <a:pt x="271" y="1207"/>
                        </a:lnTo>
                        <a:lnTo>
                          <a:pt x="259" y="1197"/>
                        </a:lnTo>
                        <a:lnTo>
                          <a:pt x="249" y="1187"/>
                        </a:lnTo>
                        <a:lnTo>
                          <a:pt x="238" y="1177"/>
                        </a:lnTo>
                        <a:lnTo>
                          <a:pt x="226" y="1167"/>
                        </a:lnTo>
                        <a:lnTo>
                          <a:pt x="216" y="1158"/>
                        </a:lnTo>
                        <a:lnTo>
                          <a:pt x="205" y="1149"/>
                        </a:lnTo>
                        <a:lnTo>
                          <a:pt x="195" y="1139"/>
                        </a:lnTo>
                        <a:lnTo>
                          <a:pt x="184" y="1130"/>
                        </a:lnTo>
                        <a:lnTo>
                          <a:pt x="173" y="1120"/>
                        </a:lnTo>
                        <a:lnTo>
                          <a:pt x="163" y="1111"/>
                        </a:lnTo>
                        <a:lnTo>
                          <a:pt x="154" y="1101"/>
                        </a:lnTo>
                        <a:lnTo>
                          <a:pt x="144" y="1092"/>
                        </a:lnTo>
                        <a:lnTo>
                          <a:pt x="134" y="1082"/>
                        </a:lnTo>
                        <a:lnTo>
                          <a:pt x="125" y="1072"/>
                        </a:lnTo>
                        <a:lnTo>
                          <a:pt x="117" y="1063"/>
                        </a:lnTo>
                        <a:lnTo>
                          <a:pt x="106" y="1053"/>
                        </a:lnTo>
                        <a:lnTo>
                          <a:pt x="98" y="1041"/>
                        </a:lnTo>
                        <a:lnTo>
                          <a:pt x="89" y="1031"/>
                        </a:lnTo>
                        <a:lnTo>
                          <a:pt x="80" y="1020"/>
                        </a:lnTo>
                        <a:lnTo>
                          <a:pt x="73" y="1008"/>
                        </a:lnTo>
                        <a:lnTo>
                          <a:pt x="64" y="996"/>
                        </a:lnTo>
                        <a:lnTo>
                          <a:pt x="57" y="983"/>
                        </a:lnTo>
                        <a:lnTo>
                          <a:pt x="50" y="970"/>
                        </a:lnTo>
                        <a:lnTo>
                          <a:pt x="41" y="957"/>
                        </a:lnTo>
                        <a:lnTo>
                          <a:pt x="34" y="942"/>
                        </a:lnTo>
                        <a:lnTo>
                          <a:pt x="28" y="926"/>
                        </a:lnTo>
                        <a:lnTo>
                          <a:pt x="20" y="910"/>
                        </a:lnTo>
                        <a:lnTo>
                          <a:pt x="13" y="894"/>
                        </a:lnTo>
                        <a:lnTo>
                          <a:pt x="7" y="877"/>
                        </a:lnTo>
                        <a:lnTo>
                          <a:pt x="0" y="859"/>
                        </a:lnTo>
                        <a:lnTo>
                          <a:pt x="0" y="849"/>
                        </a:lnTo>
                        <a:lnTo>
                          <a:pt x="0" y="837"/>
                        </a:lnTo>
                        <a:lnTo>
                          <a:pt x="1" y="827"/>
                        </a:lnTo>
                        <a:lnTo>
                          <a:pt x="1" y="819"/>
                        </a:lnTo>
                        <a:lnTo>
                          <a:pt x="1" y="810"/>
                        </a:lnTo>
                        <a:lnTo>
                          <a:pt x="3" y="800"/>
                        </a:lnTo>
                        <a:lnTo>
                          <a:pt x="4" y="791"/>
                        </a:lnTo>
                        <a:lnTo>
                          <a:pt x="7" y="782"/>
                        </a:lnTo>
                        <a:lnTo>
                          <a:pt x="9" y="775"/>
                        </a:lnTo>
                        <a:lnTo>
                          <a:pt x="13" y="766"/>
                        </a:lnTo>
                        <a:lnTo>
                          <a:pt x="16" y="759"/>
                        </a:lnTo>
                        <a:lnTo>
                          <a:pt x="22" y="750"/>
                        </a:lnTo>
                        <a:lnTo>
                          <a:pt x="26" y="741"/>
                        </a:lnTo>
                        <a:lnTo>
                          <a:pt x="34" y="734"/>
                        </a:lnTo>
                        <a:lnTo>
                          <a:pt x="41" y="727"/>
                        </a:lnTo>
                        <a:lnTo>
                          <a:pt x="50" y="718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2840" bIns="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46" name=""/>
                  <p:cNvSpPr/>
                  <p:nvPr/>
                </p:nvSpPr>
                <p:spPr>
                  <a:xfrm>
                    <a:off x="5571720" y="5152680"/>
                    <a:ext cx="2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46" h="121">
                        <a:moveTo>
                          <a:pt x="8" y="121"/>
                        </a:moveTo>
                        <a:lnTo>
                          <a:pt x="6" y="115"/>
                        </a:lnTo>
                        <a:lnTo>
                          <a:pt x="3" y="108"/>
                        </a:lnTo>
                        <a:lnTo>
                          <a:pt x="1" y="101"/>
                        </a:lnTo>
                        <a:lnTo>
                          <a:pt x="0" y="93"/>
                        </a:lnTo>
                        <a:lnTo>
                          <a:pt x="0" y="86"/>
                        </a:lnTo>
                        <a:lnTo>
                          <a:pt x="0" y="77"/>
                        </a:lnTo>
                        <a:lnTo>
                          <a:pt x="1" y="70"/>
                        </a:lnTo>
                        <a:lnTo>
                          <a:pt x="3" y="61"/>
                        </a:lnTo>
                        <a:lnTo>
                          <a:pt x="4" y="53"/>
                        </a:lnTo>
                        <a:lnTo>
                          <a:pt x="7" y="45"/>
                        </a:lnTo>
                        <a:lnTo>
                          <a:pt x="10" y="37"/>
                        </a:lnTo>
                        <a:lnTo>
                          <a:pt x="13" y="29"/>
                        </a:lnTo>
                        <a:lnTo>
                          <a:pt x="16" y="20"/>
                        </a:lnTo>
                        <a:lnTo>
                          <a:pt x="20" y="13"/>
                        </a:lnTo>
                        <a:lnTo>
                          <a:pt x="23" y="6"/>
                        </a:lnTo>
                        <a:lnTo>
                          <a:pt x="27" y="0"/>
                        </a:lnTo>
                        <a:lnTo>
                          <a:pt x="36" y="6"/>
                        </a:lnTo>
                        <a:lnTo>
                          <a:pt x="42" y="12"/>
                        </a:lnTo>
                        <a:lnTo>
                          <a:pt x="45" y="19"/>
                        </a:lnTo>
                        <a:lnTo>
                          <a:pt x="46" y="26"/>
                        </a:lnTo>
                        <a:lnTo>
                          <a:pt x="46" y="34"/>
                        </a:lnTo>
                        <a:lnTo>
                          <a:pt x="45" y="41"/>
                        </a:lnTo>
                        <a:lnTo>
                          <a:pt x="42" y="48"/>
                        </a:lnTo>
                        <a:lnTo>
                          <a:pt x="38" y="55"/>
                        </a:lnTo>
                        <a:lnTo>
                          <a:pt x="32" y="64"/>
                        </a:lnTo>
                        <a:lnTo>
                          <a:pt x="27" y="73"/>
                        </a:lnTo>
                        <a:lnTo>
                          <a:pt x="23" y="80"/>
                        </a:lnTo>
                        <a:lnTo>
                          <a:pt x="17" y="87"/>
                        </a:lnTo>
                        <a:lnTo>
                          <a:pt x="14" y="96"/>
                        </a:lnTo>
                        <a:lnTo>
                          <a:pt x="10" y="105"/>
                        </a:lnTo>
                        <a:lnTo>
                          <a:pt x="8" y="112"/>
                        </a:lnTo>
                        <a:lnTo>
                          <a:pt x="8" y="12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47" name=""/>
                  <p:cNvSpPr/>
                  <p:nvPr/>
                </p:nvSpPr>
                <p:spPr>
                  <a:xfrm>
                    <a:off x="5481720" y="5225040"/>
                    <a:ext cx="116640" cy="68400"/>
                  </a:xfrm>
                  <a:custGeom>
                    <a:avLst/>
                    <a:gdLst/>
                    <a:ahLst/>
                    <a:rect l="l" t="t" r="r" b="b"/>
                    <a:pathLst>
                      <a:path w="2033" h="1289">
                        <a:moveTo>
                          <a:pt x="216" y="0"/>
                        </a:moveTo>
                        <a:lnTo>
                          <a:pt x="222" y="0"/>
                        </a:lnTo>
                        <a:lnTo>
                          <a:pt x="229" y="0"/>
                        </a:lnTo>
                        <a:lnTo>
                          <a:pt x="235" y="0"/>
                        </a:lnTo>
                        <a:lnTo>
                          <a:pt x="241" y="1"/>
                        </a:lnTo>
                        <a:lnTo>
                          <a:pt x="247" y="1"/>
                        </a:lnTo>
                        <a:lnTo>
                          <a:pt x="252" y="1"/>
                        </a:lnTo>
                        <a:lnTo>
                          <a:pt x="260" y="1"/>
                        </a:lnTo>
                        <a:lnTo>
                          <a:pt x="266" y="1"/>
                        </a:lnTo>
                        <a:lnTo>
                          <a:pt x="261" y="26"/>
                        </a:lnTo>
                        <a:lnTo>
                          <a:pt x="255" y="47"/>
                        </a:lnTo>
                        <a:lnTo>
                          <a:pt x="245" y="63"/>
                        </a:lnTo>
                        <a:lnTo>
                          <a:pt x="232" y="74"/>
                        </a:lnTo>
                        <a:lnTo>
                          <a:pt x="218" y="83"/>
                        </a:lnTo>
                        <a:lnTo>
                          <a:pt x="200" y="90"/>
                        </a:lnTo>
                        <a:lnTo>
                          <a:pt x="183" y="95"/>
                        </a:lnTo>
                        <a:lnTo>
                          <a:pt x="162" y="98"/>
                        </a:lnTo>
                        <a:lnTo>
                          <a:pt x="142" y="99"/>
                        </a:lnTo>
                        <a:lnTo>
                          <a:pt x="120" y="100"/>
                        </a:lnTo>
                        <a:lnTo>
                          <a:pt x="98" y="102"/>
                        </a:lnTo>
                        <a:lnTo>
                          <a:pt x="78" y="105"/>
                        </a:lnTo>
                        <a:lnTo>
                          <a:pt x="56" y="108"/>
                        </a:lnTo>
                        <a:lnTo>
                          <a:pt x="37" y="114"/>
                        </a:lnTo>
                        <a:lnTo>
                          <a:pt x="18" y="122"/>
                        </a:lnTo>
                        <a:lnTo>
                          <a:pt x="0" y="134"/>
                        </a:lnTo>
                        <a:lnTo>
                          <a:pt x="113" y="143"/>
                        </a:lnTo>
                        <a:lnTo>
                          <a:pt x="116" y="156"/>
                        </a:lnTo>
                        <a:lnTo>
                          <a:pt x="117" y="167"/>
                        </a:lnTo>
                        <a:lnTo>
                          <a:pt x="114" y="178"/>
                        </a:lnTo>
                        <a:lnTo>
                          <a:pt x="111" y="188"/>
                        </a:lnTo>
                        <a:lnTo>
                          <a:pt x="105" y="195"/>
                        </a:lnTo>
                        <a:lnTo>
                          <a:pt x="98" y="202"/>
                        </a:lnTo>
                        <a:lnTo>
                          <a:pt x="88" y="207"/>
                        </a:lnTo>
                        <a:lnTo>
                          <a:pt x="75" y="208"/>
                        </a:lnTo>
                        <a:lnTo>
                          <a:pt x="92" y="211"/>
                        </a:lnTo>
                        <a:lnTo>
                          <a:pt x="108" y="213"/>
                        </a:lnTo>
                        <a:lnTo>
                          <a:pt x="124" y="210"/>
                        </a:lnTo>
                        <a:lnTo>
                          <a:pt x="139" y="207"/>
                        </a:lnTo>
                        <a:lnTo>
                          <a:pt x="155" y="201"/>
                        </a:lnTo>
                        <a:lnTo>
                          <a:pt x="169" y="195"/>
                        </a:lnTo>
                        <a:lnTo>
                          <a:pt x="184" y="188"/>
                        </a:lnTo>
                        <a:lnTo>
                          <a:pt x="199" y="182"/>
                        </a:lnTo>
                        <a:lnTo>
                          <a:pt x="213" y="176"/>
                        </a:lnTo>
                        <a:lnTo>
                          <a:pt x="226" y="172"/>
                        </a:lnTo>
                        <a:lnTo>
                          <a:pt x="241" y="170"/>
                        </a:lnTo>
                        <a:lnTo>
                          <a:pt x="254" y="170"/>
                        </a:lnTo>
                        <a:lnTo>
                          <a:pt x="267" y="175"/>
                        </a:lnTo>
                        <a:lnTo>
                          <a:pt x="282" y="181"/>
                        </a:lnTo>
                        <a:lnTo>
                          <a:pt x="295" y="192"/>
                        </a:lnTo>
                        <a:lnTo>
                          <a:pt x="308" y="208"/>
                        </a:lnTo>
                        <a:lnTo>
                          <a:pt x="299" y="220"/>
                        </a:lnTo>
                        <a:lnTo>
                          <a:pt x="289" y="230"/>
                        </a:lnTo>
                        <a:lnTo>
                          <a:pt x="279" y="240"/>
                        </a:lnTo>
                        <a:lnTo>
                          <a:pt x="269" y="250"/>
                        </a:lnTo>
                        <a:lnTo>
                          <a:pt x="258" y="261"/>
                        </a:lnTo>
                        <a:lnTo>
                          <a:pt x="248" y="271"/>
                        </a:lnTo>
                        <a:lnTo>
                          <a:pt x="238" y="280"/>
                        </a:lnTo>
                        <a:lnTo>
                          <a:pt x="228" y="290"/>
                        </a:lnTo>
                        <a:lnTo>
                          <a:pt x="218" y="299"/>
                        </a:lnTo>
                        <a:lnTo>
                          <a:pt x="207" y="309"/>
                        </a:lnTo>
                        <a:lnTo>
                          <a:pt x="197" y="319"/>
                        </a:lnTo>
                        <a:lnTo>
                          <a:pt x="187" y="329"/>
                        </a:lnTo>
                        <a:lnTo>
                          <a:pt x="177" y="339"/>
                        </a:lnTo>
                        <a:lnTo>
                          <a:pt x="168" y="351"/>
                        </a:lnTo>
                        <a:lnTo>
                          <a:pt x="158" y="363"/>
                        </a:lnTo>
                        <a:lnTo>
                          <a:pt x="149" y="376"/>
                        </a:lnTo>
                        <a:lnTo>
                          <a:pt x="146" y="393"/>
                        </a:lnTo>
                        <a:lnTo>
                          <a:pt x="142" y="411"/>
                        </a:lnTo>
                        <a:lnTo>
                          <a:pt x="137" y="428"/>
                        </a:lnTo>
                        <a:lnTo>
                          <a:pt x="132" y="446"/>
                        </a:lnTo>
                        <a:lnTo>
                          <a:pt x="124" y="465"/>
                        </a:lnTo>
                        <a:lnTo>
                          <a:pt x="117" y="482"/>
                        </a:lnTo>
                        <a:lnTo>
                          <a:pt x="111" y="501"/>
                        </a:lnTo>
                        <a:lnTo>
                          <a:pt x="104" y="518"/>
                        </a:lnTo>
                        <a:lnTo>
                          <a:pt x="100" y="536"/>
                        </a:lnTo>
                        <a:lnTo>
                          <a:pt x="95" y="553"/>
                        </a:lnTo>
                        <a:lnTo>
                          <a:pt x="94" y="571"/>
                        </a:lnTo>
                        <a:lnTo>
                          <a:pt x="94" y="587"/>
                        </a:lnTo>
                        <a:lnTo>
                          <a:pt x="97" y="603"/>
                        </a:lnTo>
                        <a:lnTo>
                          <a:pt x="101" y="619"/>
                        </a:lnTo>
                        <a:lnTo>
                          <a:pt x="110" y="634"/>
                        </a:lnTo>
                        <a:lnTo>
                          <a:pt x="121" y="647"/>
                        </a:lnTo>
                        <a:lnTo>
                          <a:pt x="124" y="642"/>
                        </a:lnTo>
                        <a:lnTo>
                          <a:pt x="124" y="636"/>
                        </a:lnTo>
                        <a:lnTo>
                          <a:pt x="124" y="632"/>
                        </a:lnTo>
                        <a:lnTo>
                          <a:pt x="124" y="626"/>
                        </a:lnTo>
                        <a:lnTo>
                          <a:pt x="123" y="620"/>
                        </a:lnTo>
                        <a:lnTo>
                          <a:pt x="121" y="615"/>
                        </a:lnTo>
                        <a:lnTo>
                          <a:pt x="118" y="610"/>
                        </a:lnTo>
                        <a:lnTo>
                          <a:pt x="117" y="604"/>
                        </a:lnTo>
                        <a:lnTo>
                          <a:pt x="116" y="599"/>
                        </a:lnTo>
                        <a:lnTo>
                          <a:pt x="113" y="591"/>
                        </a:lnTo>
                        <a:lnTo>
                          <a:pt x="111" y="585"/>
                        </a:lnTo>
                        <a:lnTo>
                          <a:pt x="111" y="580"/>
                        </a:lnTo>
                        <a:lnTo>
                          <a:pt x="110" y="574"/>
                        </a:lnTo>
                        <a:lnTo>
                          <a:pt x="110" y="567"/>
                        </a:lnTo>
                        <a:lnTo>
                          <a:pt x="111" y="559"/>
                        </a:lnTo>
                        <a:lnTo>
                          <a:pt x="113" y="553"/>
                        </a:lnTo>
                        <a:lnTo>
                          <a:pt x="118" y="532"/>
                        </a:lnTo>
                        <a:lnTo>
                          <a:pt x="126" y="511"/>
                        </a:lnTo>
                        <a:lnTo>
                          <a:pt x="134" y="491"/>
                        </a:lnTo>
                        <a:lnTo>
                          <a:pt x="143" y="470"/>
                        </a:lnTo>
                        <a:lnTo>
                          <a:pt x="155" y="450"/>
                        </a:lnTo>
                        <a:lnTo>
                          <a:pt x="167" y="430"/>
                        </a:lnTo>
                        <a:lnTo>
                          <a:pt x="180" y="411"/>
                        </a:lnTo>
                        <a:lnTo>
                          <a:pt x="194" y="392"/>
                        </a:lnTo>
                        <a:lnTo>
                          <a:pt x="209" y="374"/>
                        </a:lnTo>
                        <a:lnTo>
                          <a:pt x="225" y="357"/>
                        </a:lnTo>
                        <a:lnTo>
                          <a:pt x="242" y="339"/>
                        </a:lnTo>
                        <a:lnTo>
                          <a:pt x="260" y="325"/>
                        </a:lnTo>
                        <a:lnTo>
                          <a:pt x="277" y="310"/>
                        </a:lnTo>
                        <a:lnTo>
                          <a:pt x="296" y="297"/>
                        </a:lnTo>
                        <a:lnTo>
                          <a:pt x="317" y="284"/>
                        </a:lnTo>
                        <a:lnTo>
                          <a:pt x="337" y="274"/>
                        </a:lnTo>
                        <a:lnTo>
                          <a:pt x="347" y="268"/>
                        </a:lnTo>
                        <a:lnTo>
                          <a:pt x="359" y="265"/>
                        </a:lnTo>
                        <a:lnTo>
                          <a:pt x="369" y="265"/>
                        </a:lnTo>
                        <a:lnTo>
                          <a:pt x="381" y="268"/>
                        </a:lnTo>
                        <a:lnTo>
                          <a:pt x="391" y="272"/>
                        </a:lnTo>
                        <a:lnTo>
                          <a:pt x="400" y="281"/>
                        </a:lnTo>
                        <a:lnTo>
                          <a:pt x="407" y="290"/>
                        </a:lnTo>
                        <a:lnTo>
                          <a:pt x="410" y="301"/>
                        </a:lnTo>
                        <a:lnTo>
                          <a:pt x="403" y="313"/>
                        </a:lnTo>
                        <a:lnTo>
                          <a:pt x="395" y="325"/>
                        </a:lnTo>
                        <a:lnTo>
                          <a:pt x="387" y="335"/>
                        </a:lnTo>
                        <a:lnTo>
                          <a:pt x="376" y="345"/>
                        </a:lnTo>
                        <a:lnTo>
                          <a:pt x="366" y="355"/>
                        </a:lnTo>
                        <a:lnTo>
                          <a:pt x="356" y="364"/>
                        </a:lnTo>
                        <a:lnTo>
                          <a:pt x="344" y="373"/>
                        </a:lnTo>
                        <a:lnTo>
                          <a:pt x="333" y="382"/>
                        </a:lnTo>
                        <a:lnTo>
                          <a:pt x="320" y="390"/>
                        </a:lnTo>
                        <a:lnTo>
                          <a:pt x="308" y="398"/>
                        </a:lnTo>
                        <a:lnTo>
                          <a:pt x="295" y="405"/>
                        </a:lnTo>
                        <a:lnTo>
                          <a:pt x="282" y="414"/>
                        </a:lnTo>
                        <a:lnTo>
                          <a:pt x="270" y="421"/>
                        </a:lnTo>
                        <a:lnTo>
                          <a:pt x="257" y="427"/>
                        </a:lnTo>
                        <a:lnTo>
                          <a:pt x="245" y="434"/>
                        </a:lnTo>
                        <a:lnTo>
                          <a:pt x="232" y="441"/>
                        </a:lnTo>
                        <a:lnTo>
                          <a:pt x="238" y="443"/>
                        </a:lnTo>
                        <a:lnTo>
                          <a:pt x="245" y="443"/>
                        </a:lnTo>
                        <a:lnTo>
                          <a:pt x="254" y="441"/>
                        </a:lnTo>
                        <a:lnTo>
                          <a:pt x="264" y="438"/>
                        </a:lnTo>
                        <a:lnTo>
                          <a:pt x="273" y="434"/>
                        </a:lnTo>
                        <a:lnTo>
                          <a:pt x="283" y="428"/>
                        </a:lnTo>
                        <a:lnTo>
                          <a:pt x="290" y="421"/>
                        </a:lnTo>
                        <a:lnTo>
                          <a:pt x="298" y="412"/>
                        </a:lnTo>
                        <a:lnTo>
                          <a:pt x="312" y="415"/>
                        </a:lnTo>
                        <a:lnTo>
                          <a:pt x="327" y="415"/>
                        </a:lnTo>
                        <a:lnTo>
                          <a:pt x="343" y="414"/>
                        </a:lnTo>
                        <a:lnTo>
                          <a:pt x="359" y="409"/>
                        </a:lnTo>
                        <a:lnTo>
                          <a:pt x="373" y="405"/>
                        </a:lnTo>
                        <a:lnTo>
                          <a:pt x="389" y="400"/>
                        </a:lnTo>
                        <a:lnTo>
                          <a:pt x="404" y="395"/>
                        </a:lnTo>
                        <a:lnTo>
                          <a:pt x="420" y="390"/>
                        </a:lnTo>
                        <a:lnTo>
                          <a:pt x="433" y="387"/>
                        </a:lnTo>
                        <a:lnTo>
                          <a:pt x="448" y="386"/>
                        </a:lnTo>
                        <a:lnTo>
                          <a:pt x="459" y="386"/>
                        </a:lnTo>
                        <a:lnTo>
                          <a:pt x="471" y="387"/>
                        </a:lnTo>
                        <a:lnTo>
                          <a:pt x="481" y="393"/>
                        </a:lnTo>
                        <a:lnTo>
                          <a:pt x="491" y="402"/>
                        </a:lnTo>
                        <a:lnTo>
                          <a:pt x="499" y="414"/>
                        </a:lnTo>
                        <a:lnTo>
                          <a:pt x="505" y="431"/>
                        </a:lnTo>
                        <a:lnTo>
                          <a:pt x="490" y="451"/>
                        </a:lnTo>
                        <a:lnTo>
                          <a:pt x="477" y="469"/>
                        </a:lnTo>
                        <a:lnTo>
                          <a:pt x="462" y="486"/>
                        </a:lnTo>
                        <a:lnTo>
                          <a:pt x="448" y="504"/>
                        </a:lnTo>
                        <a:lnTo>
                          <a:pt x="433" y="520"/>
                        </a:lnTo>
                        <a:lnTo>
                          <a:pt x="420" y="536"/>
                        </a:lnTo>
                        <a:lnTo>
                          <a:pt x="405" y="551"/>
                        </a:lnTo>
                        <a:lnTo>
                          <a:pt x="392" y="567"/>
                        </a:lnTo>
                        <a:lnTo>
                          <a:pt x="381" y="583"/>
                        </a:lnTo>
                        <a:lnTo>
                          <a:pt x="369" y="599"/>
                        </a:lnTo>
                        <a:lnTo>
                          <a:pt x="359" y="618"/>
                        </a:lnTo>
                        <a:lnTo>
                          <a:pt x="349" y="635"/>
                        </a:lnTo>
                        <a:lnTo>
                          <a:pt x="341" y="654"/>
                        </a:lnTo>
                        <a:lnTo>
                          <a:pt x="334" y="674"/>
                        </a:lnTo>
                        <a:lnTo>
                          <a:pt x="330" y="696"/>
                        </a:lnTo>
                        <a:lnTo>
                          <a:pt x="327" y="721"/>
                        </a:lnTo>
                        <a:lnTo>
                          <a:pt x="337" y="718"/>
                        </a:lnTo>
                        <a:lnTo>
                          <a:pt x="346" y="714"/>
                        </a:lnTo>
                        <a:lnTo>
                          <a:pt x="354" y="708"/>
                        </a:lnTo>
                        <a:lnTo>
                          <a:pt x="363" y="702"/>
                        </a:lnTo>
                        <a:lnTo>
                          <a:pt x="371" y="695"/>
                        </a:lnTo>
                        <a:lnTo>
                          <a:pt x="378" y="686"/>
                        </a:lnTo>
                        <a:lnTo>
                          <a:pt x="384" y="677"/>
                        </a:lnTo>
                        <a:lnTo>
                          <a:pt x="391" y="668"/>
                        </a:lnTo>
                        <a:lnTo>
                          <a:pt x="397" y="658"/>
                        </a:lnTo>
                        <a:lnTo>
                          <a:pt x="403" y="648"/>
                        </a:lnTo>
                        <a:lnTo>
                          <a:pt x="407" y="638"/>
                        </a:lnTo>
                        <a:lnTo>
                          <a:pt x="413" y="628"/>
                        </a:lnTo>
                        <a:lnTo>
                          <a:pt x="420" y="618"/>
                        </a:lnTo>
                        <a:lnTo>
                          <a:pt x="426" y="607"/>
                        </a:lnTo>
                        <a:lnTo>
                          <a:pt x="432" y="599"/>
                        </a:lnTo>
                        <a:lnTo>
                          <a:pt x="439" y="590"/>
                        </a:lnTo>
                        <a:lnTo>
                          <a:pt x="454" y="580"/>
                        </a:lnTo>
                        <a:lnTo>
                          <a:pt x="470" y="568"/>
                        </a:lnTo>
                        <a:lnTo>
                          <a:pt x="484" y="558"/>
                        </a:lnTo>
                        <a:lnTo>
                          <a:pt x="500" y="548"/>
                        </a:lnTo>
                        <a:lnTo>
                          <a:pt x="516" y="537"/>
                        </a:lnTo>
                        <a:lnTo>
                          <a:pt x="534" y="529"/>
                        </a:lnTo>
                        <a:lnTo>
                          <a:pt x="550" y="518"/>
                        </a:lnTo>
                        <a:lnTo>
                          <a:pt x="567" y="511"/>
                        </a:lnTo>
                        <a:lnTo>
                          <a:pt x="585" y="505"/>
                        </a:lnTo>
                        <a:lnTo>
                          <a:pt x="602" y="500"/>
                        </a:lnTo>
                        <a:lnTo>
                          <a:pt x="620" y="495"/>
                        </a:lnTo>
                        <a:lnTo>
                          <a:pt x="637" y="494"/>
                        </a:lnTo>
                        <a:lnTo>
                          <a:pt x="655" y="494"/>
                        </a:lnTo>
                        <a:lnTo>
                          <a:pt x="674" y="495"/>
                        </a:lnTo>
                        <a:lnTo>
                          <a:pt x="691" y="500"/>
                        </a:lnTo>
                        <a:lnTo>
                          <a:pt x="710" y="507"/>
                        </a:lnTo>
                        <a:lnTo>
                          <a:pt x="713" y="517"/>
                        </a:lnTo>
                        <a:lnTo>
                          <a:pt x="711" y="526"/>
                        </a:lnTo>
                        <a:lnTo>
                          <a:pt x="707" y="532"/>
                        </a:lnTo>
                        <a:lnTo>
                          <a:pt x="701" y="537"/>
                        </a:lnTo>
                        <a:lnTo>
                          <a:pt x="695" y="542"/>
                        </a:lnTo>
                        <a:lnTo>
                          <a:pt x="688" y="546"/>
                        </a:lnTo>
                        <a:lnTo>
                          <a:pt x="684" y="553"/>
                        </a:lnTo>
                        <a:lnTo>
                          <a:pt x="681" y="562"/>
                        </a:lnTo>
                        <a:lnTo>
                          <a:pt x="710" y="562"/>
                        </a:lnTo>
                        <a:lnTo>
                          <a:pt x="720" y="558"/>
                        </a:lnTo>
                        <a:lnTo>
                          <a:pt x="732" y="555"/>
                        </a:lnTo>
                        <a:lnTo>
                          <a:pt x="744" y="555"/>
                        </a:lnTo>
                        <a:lnTo>
                          <a:pt x="755" y="555"/>
                        </a:lnTo>
                        <a:lnTo>
                          <a:pt x="765" y="558"/>
                        </a:lnTo>
                        <a:lnTo>
                          <a:pt x="777" y="559"/>
                        </a:lnTo>
                        <a:lnTo>
                          <a:pt x="789" y="562"/>
                        </a:lnTo>
                        <a:lnTo>
                          <a:pt x="799" y="567"/>
                        </a:lnTo>
                        <a:lnTo>
                          <a:pt x="809" y="572"/>
                        </a:lnTo>
                        <a:lnTo>
                          <a:pt x="821" y="577"/>
                        </a:lnTo>
                        <a:lnTo>
                          <a:pt x="831" y="583"/>
                        </a:lnTo>
                        <a:lnTo>
                          <a:pt x="841" y="588"/>
                        </a:lnTo>
                        <a:lnTo>
                          <a:pt x="850" y="593"/>
                        </a:lnTo>
                        <a:lnTo>
                          <a:pt x="859" y="599"/>
                        </a:lnTo>
                        <a:lnTo>
                          <a:pt x="867" y="604"/>
                        </a:lnTo>
                        <a:lnTo>
                          <a:pt x="878" y="609"/>
                        </a:lnTo>
                        <a:lnTo>
                          <a:pt x="869" y="606"/>
                        </a:lnTo>
                        <a:lnTo>
                          <a:pt x="860" y="606"/>
                        </a:lnTo>
                        <a:lnTo>
                          <a:pt x="851" y="606"/>
                        </a:lnTo>
                        <a:lnTo>
                          <a:pt x="841" y="606"/>
                        </a:lnTo>
                        <a:lnTo>
                          <a:pt x="832" y="607"/>
                        </a:lnTo>
                        <a:lnTo>
                          <a:pt x="824" y="610"/>
                        </a:lnTo>
                        <a:lnTo>
                          <a:pt x="813" y="612"/>
                        </a:lnTo>
                        <a:lnTo>
                          <a:pt x="805" y="613"/>
                        </a:lnTo>
                        <a:lnTo>
                          <a:pt x="794" y="616"/>
                        </a:lnTo>
                        <a:lnTo>
                          <a:pt x="784" y="618"/>
                        </a:lnTo>
                        <a:lnTo>
                          <a:pt x="776" y="618"/>
                        </a:lnTo>
                        <a:lnTo>
                          <a:pt x="765" y="619"/>
                        </a:lnTo>
                        <a:lnTo>
                          <a:pt x="757" y="618"/>
                        </a:lnTo>
                        <a:lnTo>
                          <a:pt x="746" y="616"/>
                        </a:lnTo>
                        <a:lnTo>
                          <a:pt x="738" y="613"/>
                        </a:lnTo>
                        <a:lnTo>
                          <a:pt x="727" y="609"/>
                        </a:lnTo>
                        <a:lnTo>
                          <a:pt x="709" y="625"/>
                        </a:lnTo>
                        <a:lnTo>
                          <a:pt x="690" y="639"/>
                        </a:lnTo>
                        <a:lnTo>
                          <a:pt x="669" y="654"/>
                        </a:lnTo>
                        <a:lnTo>
                          <a:pt x="649" y="668"/>
                        </a:lnTo>
                        <a:lnTo>
                          <a:pt x="628" y="682"/>
                        </a:lnTo>
                        <a:lnTo>
                          <a:pt x="608" y="696"/>
                        </a:lnTo>
                        <a:lnTo>
                          <a:pt x="589" y="711"/>
                        </a:lnTo>
                        <a:lnTo>
                          <a:pt x="570" y="725"/>
                        </a:lnTo>
                        <a:lnTo>
                          <a:pt x="551" y="740"/>
                        </a:lnTo>
                        <a:lnTo>
                          <a:pt x="534" y="756"/>
                        </a:lnTo>
                        <a:lnTo>
                          <a:pt x="516" y="773"/>
                        </a:lnTo>
                        <a:lnTo>
                          <a:pt x="502" y="791"/>
                        </a:lnTo>
                        <a:lnTo>
                          <a:pt x="487" y="811"/>
                        </a:lnTo>
                        <a:lnTo>
                          <a:pt x="475" y="832"/>
                        </a:lnTo>
                        <a:lnTo>
                          <a:pt x="465" y="855"/>
                        </a:lnTo>
                        <a:lnTo>
                          <a:pt x="456" y="878"/>
                        </a:lnTo>
                        <a:lnTo>
                          <a:pt x="465" y="890"/>
                        </a:lnTo>
                        <a:lnTo>
                          <a:pt x="464" y="899"/>
                        </a:lnTo>
                        <a:lnTo>
                          <a:pt x="458" y="904"/>
                        </a:lnTo>
                        <a:lnTo>
                          <a:pt x="451" y="910"/>
                        </a:lnTo>
                        <a:lnTo>
                          <a:pt x="440" y="915"/>
                        </a:lnTo>
                        <a:lnTo>
                          <a:pt x="432" y="922"/>
                        </a:lnTo>
                        <a:lnTo>
                          <a:pt x="427" y="931"/>
                        </a:lnTo>
                        <a:lnTo>
                          <a:pt x="429" y="944"/>
                        </a:lnTo>
                        <a:lnTo>
                          <a:pt x="560" y="814"/>
                        </a:lnTo>
                        <a:lnTo>
                          <a:pt x="569" y="823"/>
                        </a:lnTo>
                        <a:lnTo>
                          <a:pt x="564" y="829"/>
                        </a:lnTo>
                        <a:lnTo>
                          <a:pt x="560" y="835"/>
                        </a:lnTo>
                        <a:lnTo>
                          <a:pt x="557" y="842"/>
                        </a:lnTo>
                        <a:lnTo>
                          <a:pt x="554" y="848"/>
                        </a:lnTo>
                        <a:lnTo>
                          <a:pt x="551" y="855"/>
                        </a:lnTo>
                        <a:lnTo>
                          <a:pt x="550" y="862"/>
                        </a:lnTo>
                        <a:lnTo>
                          <a:pt x="547" y="870"/>
                        </a:lnTo>
                        <a:lnTo>
                          <a:pt x="545" y="877"/>
                        </a:lnTo>
                        <a:lnTo>
                          <a:pt x="544" y="884"/>
                        </a:lnTo>
                        <a:lnTo>
                          <a:pt x="542" y="891"/>
                        </a:lnTo>
                        <a:lnTo>
                          <a:pt x="541" y="899"/>
                        </a:lnTo>
                        <a:lnTo>
                          <a:pt x="540" y="906"/>
                        </a:lnTo>
                        <a:lnTo>
                          <a:pt x="538" y="913"/>
                        </a:lnTo>
                        <a:lnTo>
                          <a:pt x="537" y="920"/>
                        </a:lnTo>
                        <a:lnTo>
                          <a:pt x="534" y="928"/>
                        </a:lnTo>
                        <a:lnTo>
                          <a:pt x="532" y="935"/>
                        </a:lnTo>
                        <a:lnTo>
                          <a:pt x="534" y="942"/>
                        </a:lnTo>
                        <a:lnTo>
                          <a:pt x="537" y="951"/>
                        </a:lnTo>
                        <a:lnTo>
                          <a:pt x="538" y="960"/>
                        </a:lnTo>
                        <a:lnTo>
                          <a:pt x="540" y="969"/>
                        </a:lnTo>
                        <a:lnTo>
                          <a:pt x="541" y="979"/>
                        </a:lnTo>
                        <a:lnTo>
                          <a:pt x="542" y="987"/>
                        </a:lnTo>
                        <a:lnTo>
                          <a:pt x="544" y="996"/>
                        </a:lnTo>
                        <a:lnTo>
                          <a:pt x="545" y="1005"/>
                        </a:lnTo>
                        <a:lnTo>
                          <a:pt x="547" y="1014"/>
                        </a:lnTo>
                        <a:lnTo>
                          <a:pt x="550" y="1022"/>
                        </a:lnTo>
                        <a:lnTo>
                          <a:pt x="551" y="1030"/>
                        </a:lnTo>
                        <a:lnTo>
                          <a:pt x="554" y="1038"/>
                        </a:lnTo>
                        <a:lnTo>
                          <a:pt x="557" y="1046"/>
                        </a:lnTo>
                        <a:lnTo>
                          <a:pt x="560" y="1053"/>
                        </a:lnTo>
                        <a:lnTo>
                          <a:pt x="564" y="1059"/>
                        </a:lnTo>
                        <a:lnTo>
                          <a:pt x="569" y="1065"/>
                        </a:lnTo>
                        <a:lnTo>
                          <a:pt x="566" y="1041"/>
                        </a:lnTo>
                        <a:lnTo>
                          <a:pt x="563" y="1018"/>
                        </a:lnTo>
                        <a:lnTo>
                          <a:pt x="560" y="996"/>
                        </a:lnTo>
                        <a:lnTo>
                          <a:pt x="560" y="974"/>
                        </a:lnTo>
                        <a:lnTo>
                          <a:pt x="560" y="954"/>
                        </a:lnTo>
                        <a:lnTo>
                          <a:pt x="560" y="934"/>
                        </a:lnTo>
                        <a:lnTo>
                          <a:pt x="563" y="913"/>
                        </a:lnTo>
                        <a:lnTo>
                          <a:pt x="566" y="893"/>
                        </a:lnTo>
                        <a:lnTo>
                          <a:pt x="570" y="874"/>
                        </a:lnTo>
                        <a:lnTo>
                          <a:pt x="574" y="853"/>
                        </a:lnTo>
                        <a:lnTo>
                          <a:pt x="580" y="835"/>
                        </a:lnTo>
                        <a:lnTo>
                          <a:pt x="588" y="816"/>
                        </a:lnTo>
                        <a:lnTo>
                          <a:pt x="595" y="797"/>
                        </a:lnTo>
                        <a:lnTo>
                          <a:pt x="604" y="778"/>
                        </a:lnTo>
                        <a:lnTo>
                          <a:pt x="614" y="759"/>
                        </a:lnTo>
                        <a:lnTo>
                          <a:pt x="624" y="738"/>
                        </a:lnTo>
                        <a:lnTo>
                          <a:pt x="639" y="731"/>
                        </a:lnTo>
                        <a:lnTo>
                          <a:pt x="655" y="724"/>
                        </a:lnTo>
                        <a:lnTo>
                          <a:pt x="671" y="715"/>
                        </a:lnTo>
                        <a:lnTo>
                          <a:pt x="688" y="708"/>
                        </a:lnTo>
                        <a:lnTo>
                          <a:pt x="704" y="702"/>
                        </a:lnTo>
                        <a:lnTo>
                          <a:pt x="722" y="696"/>
                        </a:lnTo>
                        <a:lnTo>
                          <a:pt x="739" y="692"/>
                        </a:lnTo>
                        <a:lnTo>
                          <a:pt x="758" y="687"/>
                        </a:lnTo>
                        <a:lnTo>
                          <a:pt x="776" y="685"/>
                        </a:lnTo>
                        <a:lnTo>
                          <a:pt x="793" y="683"/>
                        </a:lnTo>
                        <a:lnTo>
                          <a:pt x="811" y="683"/>
                        </a:lnTo>
                        <a:lnTo>
                          <a:pt x="828" y="685"/>
                        </a:lnTo>
                        <a:lnTo>
                          <a:pt x="845" y="689"/>
                        </a:lnTo>
                        <a:lnTo>
                          <a:pt x="863" y="693"/>
                        </a:lnTo>
                        <a:lnTo>
                          <a:pt x="879" y="702"/>
                        </a:lnTo>
                        <a:lnTo>
                          <a:pt x="895" y="712"/>
                        </a:lnTo>
                        <a:lnTo>
                          <a:pt x="802" y="832"/>
                        </a:lnTo>
                        <a:lnTo>
                          <a:pt x="905" y="749"/>
                        </a:lnTo>
                        <a:lnTo>
                          <a:pt x="917" y="753"/>
                        </a:lnTo>
                        <a:lnTo>
                          <a:pt x="929" y="757"/>
                        </a:lnTo>
                        <a:lnTo>
                          <a:pt x="940" y="760"/>
                        </a:lnTo>
                        <a:lnTo>
                          <a:pt x="953" y="763"/>
                        </a:lnTo>
                        <a:lnTo>
                          <a:pt x="965" y="766"/>
                        </a:lnTo>
                        <a:lnTo>
                          <a:pt x="978" y="769"/>
                        </a:lnTo>
                        <a:lnTo>
                          <a:pt x="990" y="772"/>
                        </a:lnTo>
                        <a:lnTo>
                          <a:pt x="1003" y="775"/>
                        </a:lnTo>
                        <a:lnTo>
                          <a:pt x="1015" y="779"/>
                        </a:lnTo>
                        <a:lnTo>
                          <a:pt x="1026" y="782"/>
                        </a:lnTo>
                        <a:lnTo>
                          <a:pt x="1038" y="786"/>
                        </a:lnTo>
                        <a:lnTo>
                          <a:pt x="1049" y="792"/>
                        </a:lnTo>
                        <a:lnTo>
                          <a:pt x="1061" y="798"/>
                        </a:lnTo>
                        <a:lnTo>
                          <a:pt x="1071" y="805"/>
                        </a:lnTo>
                        <a:lnTo>
                          <a:pt x="1082" y="813"/>
                        </a:lnTo>
                        <a:lnTo>
                          <a:pt x="1090" y="823"/>
                        </a:lnTo>
                        <a:lnTo>
                          <a:pt x="1100" y="817"/>
                        </a:lnTo>
                        <a:lnTo>
                          <a:pt x="1109" y="814"/>
                        </a:lnTo>
                        <a:lnTo>
                          <a:pt x="1121" y="813"/>
                        </a:lnTo>
                        <a:lnTo>
                          <a:pt x="1131" y="816"/>
                        </a:lnTo>
                        <a:lnTo>
                          <a:pt x="1141" y="819"/>
                        </a:lnTo>
                        <a:lnTo>
                          <a:pt x="1150" y="824"/>
                        </a:lnTo>
                        <a:lnTo>
                          <a:pt x="1159" y="833"/>
                        </a:lnTo>
                        <a:lnTo>
                          <a:pt x="1166" y="842"/>
                        </a:lnTo>
                        <a:lnTo>
                          <a:pt x="1159" y="852"/>
                        </a:lnTo>
                        <a:lnTo>
                          <a:pt x="1151" y="862"/>
                        </a:lnTo>
                        <a:lnTo>
                          <a:pt x="1144" y="874"/>
                        </a:lnTo>
                        <a:lnTo>
                          <a:pt x="1137" y="884"/>
                        </a:lnTo>
                        <a:lnTo>
                          <a:pt x="1130" y="894"/>
                        </a:lnTo>
                        <a:lnTo>
                          <a:pt x="1124" y="906"/>
                        </a:lnTo>
                        <a:lnTo>
                          <a:pt x="1116" y="916"/>
                        </a:lnTo>
                        <a:lnTo>
                          <a:pt x="1111" y="928"/>
                        </a:lnTo>
                        <a:lnTo>
                          <a:pt x="1105" y="939"/>
                        </a:lnTo>
                        <a:lnTo>
                          <a:pt x="1099" y="951"/>
                        </a:lnTo>
                        <a:lnTo>
                          <a:pt x="1093" y="963"/>
                        </a:lnTo>
                        <a:lnTo>
                          <a:pt x="1087" y="974"/>
                        </a:lnTo>
                        <a:lnTo>
                          <a:pt x="1083" y="986"/>
                        </a:lnTo>
                        <a:lnTo>
                          <a:pt x="1077" y="999"/>
                        </a:lnTo>
                        <a:lnTo>
                          <a:pt x="1073" y="1011"/>
                        </a:lnTo>
                        <a:lnTo>
                          <a:pt x="1068" y="1022"/>
                        </a:lnTo>
                        <a:lnTo>
                          <a:pt x="1064" y="1036"/>
                        </a:lnTo>
                        <a:lnTo>
                          <a:pt x="1060" y="1047"/>
                        </a:lnTo>
                        <a:lnTo>
                          <a:pt x="1055" y="1060"/>
                        </a:lnTo>
                        <a:lnTo>
                          <a:pt x="1052" y="1073"/>
                        </a:lnTo>
                        <a:lnTo>
                          <a:pt x="1048" y="1087"/>
                        </a:lnTo>
                        <a:lnTo>
                          <a:pt x="1045" y="1100"/>
                        </a:lnTo>
                        <a:lnTo>
                          <a:pt x="1042" y="1113"/>
                        </a:lnTo>
                        <a:lnTo>
                          <a:pt x="1039" y="1126"/>
                        </a:lnTo>
                        <a:lnTo>
                          <a:pt x="1036" y="1139"/>
                        </a:lnTo>
                        <a:lnTo>
                          <a:pt x="1033" y="1152"/>
                        </a:lnTo>
                        <a:lnTo>
                          <a:pt x="1032" y="1165"/>
                        </a:lnTo>
                        <a:lnTo>
                          <a:pt x="1031" y="1178"/>
                        </a:lnTo>
                        <a:lnTo>
                          <a:pt x="1029" y="1193"/>
                        </a:lnTo>
                        <a:lnTo>
                          <a:pt x="1028" y="1206"/>
                        </a:lnTo>
                        <a:lnTo>
                          <a:pt x="1026" y="1221"/>
                        </a:lnTo>
                        <a:lnTo>
                          <a:pt x="1026" y="1234"/>
                        </a:lnTo>
                        <a:lnTo>
                          <a:pt x="1045" y="1234"/>
                        </a:lnTo>
                        <a:lnTo>
                          <a:pt x="1045" y="1223"/>
                        </a:lnTo>
                        <a:lnTo>
                          <a:pt x="1045" y="1212"/>
                        </a:lnTo>
                        <a:lnTo>
                          <a:pt x="1047" y="1202"/>
                        </a:lnTo>
                        <a:lnTo>
                          <a:pt x="1048" y="1191"/>
                        </a:lnTo>
                        <a:lnTo>
                          <a:pt x="1049" y="1180"/>
                        </a:lnTo>
                        <a:lnTo>
                          <a:pt x="1051" y="1170"/>
                        </a:lnTo>
                        <a:lnTo>
                          <a:pt x="1052" y="1158"/>
                        </a:lnTo>
                        <a:lnTo>
                          <a:pt x="1055" y="1146"/>
                        </a:lnTo>
                        <a:lnTo>
                          <a:pt x="1058" y="1136"/>
                        </a:lnTo>
                        <a:lnTo>
                          <a:pt x="1061" y="1124"/>
                        </a:lnTo>
                        <a:lnTo>
                          <a:pt x="1064" y="1113"/>
                        </a:lnTo>
                        <a:lnTo>
                          <a:pt x="1068" y="1103"/>
                        </a:lnTo>
                        <a:lnTo>
                          <a:pt x="1071" y="1091"/>
                        </a:lnTo>
                        <a:lnTo>
                          <a:pt x="1076" y="1079"/>
                        </a:lnTo>
                        <a:lnTo>
                          <a:pt x="1080" y="1068"/>
                        </a:lnTo>
                        <a:lnTo>
                          <a:pt x="1084" y="1057"/>
                        </a:lnTo>
                        <a:lnTo>
                          <a:pt x="1089" y="1046"/>
                        </a:lnTo>
                        <a:lnTo>
                          <a:pt x="1093" y="1034"/>
                        </a:lnTo>
                        <a:lnTo>
                          <a:pt x="1099" y="1024"/>
                        </a:lnTo>
                        <a:lnTo>
                          <a:pt x="1105" y="1012"/>
                        </a:lnTo>
                        <a:lnTo>
                          <a:pt x="1109" y="1001"/>
                        </a:lnTo>
                        <a:lnTo>
                          <a:pt x="1115" y="990"/>
                        </a:lnTo>
                        <a:lnTo>
                          <a:pt x="1122" y="979"/>
                        </a:lnTo>
                        <a:lnTo>
                          <a:pt x="1128" y="969"/>
                        </a:lnTo>
                        <a:lnTo>
                          <a:pt x="1134" y="958"/>
                        </a:lnTo>
                        <a:lnTo>
                          <a:pt x="1141" y="948"/>
                        </a:lnTo>
                        <a:lnTo>
                          <a:pt x="1147" y="937"/>
                        </a:lnTo>
                        <a:lnTo>
                          <a:pt x="1154" y="926"/>
                        </a:lnTo>
                        <a:lnTo>
                          <a:pt x="1162" y="916"/>
                        </a:lnTo>
                        <a:lnTo>
                          <a:pt x="1169" y="907"/>
                        </a:lnTo>
                        <a:lnTo>
                          <a:pt x="1176" y="897"/>
                        </a:lnTo>
                        <a:lnTo>
                          <a:pt x="1184" y="888"/>
                        </a:lnTo>
                        <a:lnTo>
                          <a:pt x="1195" y="890"/>
                        </a:lnTo>
                        <a:lnTo>
                          <a:pt x="1208" y="888"/>
                        </a:lnTo>
                        <a:lnTo>
                          <a:pt x="1220" y="887"/>
                        </a:lnTo>
                        <a:lnTo>
                          <a:pt x="1232" y="884"/>
                        </a:lnTo>
                        <a:lnTo>
                          <a:pt x="1243" y="880"/>
                        </a:lnTo>
                        <a:lnTo>
                          <a:pt x="1253" y="875"/>
                        </a:lnTo>
                        <a:lnTo>
                          <a:pt x="1265" y="871"/>
                        </a:lnTo>
                        <a:lnTo>
                          <a:pt x="1277" y="867"/>
                        </a:lnTo>
                        <a:lnTo>
                          <a:pt x="1288" y="864"/>
                        </a:lnTo>
                        <a:lnTo>
                          <a:pt x="1299" y="861"/>
                        </a:lnTo>
                        <a:lnTo>
                          <a:pt x="1310" y="859"/>
                        </a:lnTo>
                        <a:lnTo>
                          <a:pt x="1320" y="861"/>
                        </a:lnTo>
                        <a:lnTo>
                          <a:pt x="1331" y="864"/>
                        </a:lnTo>
                        <a:lnTo>
                          <a:pt x="1341" y="868"/>
                        </a:lnTo>
                        <a:lnTo>
                          <a:pt x="1351" y="877"/>
                        </a:lnTo>
                        <a:lnTo>
                          <a:pt x="1361" y="888"/>
                        </a:lnTo>
                        <a:lnTo>
                          <a:pt x="1354" y="909"/>
                        </a:lnTo>
                        <a:lnTo>
                          <a:pt x="1348" y="929"/>
                        </a:lnTo>
                        <a:lnTo>
                          <a:pt x="1344" y="950"/>
                        </a:lnTo>
                        <a:lnTo>
                          <a:pt x="1342" y="970"/>
                        </a:lnTo>
                        <a:lnTo>
                          <a:pt x="1342" y="990"/>
                        </a:lnTo>
                        <a:lnTo>
                          <a:pt x="1342" y="1009"/>
                        </a:lnTo>
                        <a:lnTo>
                          <a:pt x="1344" y="1030"/>
                        </a:lnTo>
                        <a:lnTo>
                          <a:pt x="1347" y="1049"/>
                        </a:lnTo>
                        <a:lnTo>
                          <a:pt x="1348" y="1069"/>
                        </a:lnTo>
                        <a:lnTo>
                          <a:pt x="1350" y="1088"/>
                        </a:lnTo>
                        <a:lnTo>
                          <a:pt x="1353" y="1108"/>
                        </a:lnTo>
                        <a:lnTo>
                          <a:pt x="1353" y="1129"/>
                        </a:lnTo>
                        <a:lnTo>
                          <a:pt x="1353" y="1149"/>
                        </a:lnTo>
                        <a:lnTo>
                          <a:pt x="1351" y="1170"/>
                        </a:lnTo>
                        <a:lnTo>
                          <a:pt x="1347" y="1191"/>
                        </a:lnTo>
                        <a:lnTo>
                          <a:pt x="1342" y="1213"/>
                        </a:lnTo>
                        <a:lnTo>
                          <a:pt x="1344" y="1207"/>
                        </a:lnTo>
                        <a:lnTo>
                          <a:pt x="1345" y="1202"/>
                        </a:lnTo>
                        <a:lnTo>
                          <a:pt x="1347" y="1194"/>
                        </a:lnTo>
                        <a:lnTo>
                          <a:pt x="1348" y="1190"/>
                        </a:lnTo>
                        <a:lnTo>
                          <a:pt x="1351" y="1183"/>
                        </a:lnTo>
                        <a:lnTo>
                          <a:pt x="1353" y="1177"/>
                        </a:lnTo>
                        <a:lnTo>
                          <a:pt x="1355" y="1171"/>
                        </a:lnTo>
                        <a:lnTo>
                          <a:pt x="1357" y="1165"/>
                        </a:lnTo>
                        <a:lnTo>
                          <a:pt x="1358" y="1159"/>
                        </a:lnTo>
                        <a:lnTo>
                          <a:pt x="1360" y="1154"/>
                        </a:lnTo>
                        <a:lnTo>
                          <a:pt x="1361" y="1146"/>
                        </a:lnTo>
                        <a:lnTo>
                          <a:pt x="1363" y="1140"/>
                        </a:lnTo>
                        <a:lnTo>
                          <a:pt x="1363" y="1133"/>
                        </a:lnTo>
                        <a:lnTo>
                          <a:pt x="1363" y="1126"/>
                        </a:lnTo>
                        <a:lnTo>
                          <a:pt x="1363" y="1119"/>
                        </a:lnTo>
                        <a:lnTo>
                          <a:pt x="1361" y="1111"/>
                        </a:lnTo>
                        <a:lnTo>
                          <a:pt x="1366" y="1098"/>
                        </a:lnTo>
                        <a:lnTo>
                          <a:pt x="1371" y="1084"/>
                        </a:lnTo>
                        <a:lnTo>
                          <a:pt x="1379" y="1069"/>
                        </a:lnTo>
                        <a:lnTo>
                          <a:pt x="1386" y="1054"/>
                        </a:lnTo>
                        <a:lnTo>
                          <a:pt x="1395" y="1040"/>
                        </a:lnTo>
                        <a:lnTo>
                          <a:pt x="1405" y="1025"/>
                        </a:lnTo>
                        <a:lnTo>
                          <a:pt x="1415" y="1012"/>
                        </a:lnTo>
                        <a:lnTo>
                          <a:pt x="1427" y="999"/>
                        </a:lnTo>
                        <a:lnTo>
                          <a:pt x="1437" y="986"/>
                        </a:lnTo>
                        <a:lnTo>
                          <a:pt x="1450" y="974"/>
                        </a:lnTo>
                        <a:lnTo>
                          <a:pt x="1463" y="964"/>
                        </a:lnTo>
                        <a:lnTo>
                          <a:pt x="1475" y="955"/>
                        </a:lnTo>
                        <a:lnTo>
                          <a:pt x="1488" y="948"/>
                        </a:lnTo>
                        <a:lnTo>
                          <a:pt x="1501" y="942"/>
                        </a:lnTo>
                        <a:lnTo>
                          <a:pt x="1516" y="937"/>
                        </a:lnTo>
                        <a:lnTo>
                          <a:pt x="1529" y="935"/>
                        </a:lnTo>
                        <a:lnTo>
                          <a:pt x="1529" y="938"/>
                        </a:lnTo>
                        <a:lnTo>
                          <a:pt x="1529" y="942"/>
                        </a:lnTo>
                        <a:lnTo>
                          <a:pt x="1529" y="947"/>
                        </a:lnTo>
                        <a:lnTo>
                          <a:pt x="1529" y="951"/>
                        </a:lnTo>
                        <a:lnTo>
                          <a:pt x="1527" y="954"/>
                        </a:lnTo>
                        <a:lnTo>
                          <a:pt x="1526" y="957"/>
                        </a:lnTo>
                        <a:lnTo>
                          <a:pt x="1523" y="960"/>
                        </a:lnTo>
                        <a:lnTo>
                          <a:pt x="1519" y="963"/>
                        </a:lnTo>
                        <a:lnTo>
                          <a:pt x="1519" y="973"/>
                        </a:lnTo>
                        <a:lnTo>
                          <a:pt x="1517" y="985"/>
                        </a:lnTo>
                        <a:lnTo>
                          <a:pt x="1514" y="996"/>
                        </a:lnTo>
                        <a:lnTo>
                          <a:pt x="1513" y="1008"/>
                        </a:lnTo>
                        <a:lnTo>
                          <a:pt x="1510" y="1021"/>
                        </a:lnTo>
                        <a:lnTo>
                          <a:pt x="1508" y="1036"/>
                        </a:lnTo>
                        <a:lnTo>
                          <a:pt x="1507" y="1047"/>
                        </a:lnTo>
                        <a:lnTo>
                          <a:pt x="1507" y="1060"/>
                        </a:lnTo>
                        <a:lnTo>
                          <a:pt x="1507" y="1073"/>
                        </a:lnTo>
                        <a:lnTo>
                          <a:pt x="1508" y="1085"/>
                        </a:lnTo>
                        <a:lnTo>
                          <a:pt x="1511" y="1097"/>
                        </a:lnTo>
                        <a:lnTo>
                          <a:pt x="1516" y="1105"/>
                        </a:lnTo>
                        <a:lnTo>
                          <a:pt x="1523" y="1114"/>
                        </a:lnTo>
                        <a:lnTo>
                          <a:pt x="1532" y="1121"/>
                        </a:lnTo>
                        <a:lnTo>
                          <a:pt x="1543" y="1127"/>
                        </a:lnTo>
                        <a:lnTo>
                          <a:pt x="1557" y="1130"/>
                        </a:lnTo>
                        <a:lnTo>
                          <a:pt x="1557" y="999"/>
                        </a:lnTo>
                        <a:lnTo>
                          <a:pt x="1562" y="990"/>
                        </a:lnTo>
                        <a:lnTo>
                          <a:pt x="1568" y="980"/>
                        </a:lnTo>
                        <a:lnTo>
                          <a:pt x="1577" y="970"/>
                        </a:lnTo>
                        <a:lnTo>
                          <a:pt x="1586" y="960"/>
                        </a:lnTo>
                        <a:lnTo>
                          <a:pt x="1594" y="951"/>
                        </a:lnTo>
                        <a:lnTo>
                          <a:pt x="1605" y="945"/>
                        </a:lnTo>
                        <a:lnTo>
                          <a:pt x="1613" y="942"/>
                        </a:lnTo>
                        <a:lnTo>
                          <a:pt x="1622" y="944"/>
                        </a:lnTo>
                        <a:lnTo>
                          <a:pt x="1619" y="955"/>
                        </a:lnTo>
                        <a:lnTo>
                          <a:pt x="1615" y="966"/>
                        </a:lnTo>
                        <a:lnTo>
                          <a:pt x="1612" y="976"/>
                        </a:lnTo>
                        <a:lnTo>
                          <a:pt x="1610" y="986"/>
                        </a:lnTo>
                        <a:lnTo>
                          <a:pt x="1609" y="996"/>
                        </a:lnTo>
                        <a:lnTo>
                          <a:pt x="1606" y="1008"/>
                        </a:lnTo>
                        <a:lnTo>
                          <a:pt x="1605" y="1018"/>
                        </a:lnTo>
                        <a:lnTo>
                          <a:pt x="1605" y="1030"/>
                        </a:lnTo>
                        <a:lnTo>
                          <a:pt x="1603" y="1040"/>
                        </a:lnTo>
                        <a:lnTo>
                          <a:pt x="1603" y="1052"/>
                        </a:lnTo>
                        <a:lnTo>
                          <a:pt x="1603" y="1063"/>
                        </a:lnTo>
                        <a:lnTo>
                          <a:pt x="1603" y="1073"/>
                        </a:lnTo>
                        <a:lnTo>
                          <a:pt x="1605" y="1085"/>
                        </a:lnTo>
                        <a:lnTo>
                          <a:pt x="1605" y="1097"/>
                        </a:lnTo>
                        <a:lnTo>
                          <a:pt x="1605" y="1107"/>
                        </a:lnTo>
                        <a:lnTo>
                          <a:pt x="1606" y="1119"/>
                        </a:lnTo>
                        <a:lnTo>
                          <a:pt x="1608" y="1130"/>
                        </a:lnTo>
                        <a:lnTo>
                          <a:pt x="1609" y="1140"/>
                        </a:lnTo>
                        <a:lnTo>
                          <a:pt x="1610" y="1152"/>
                        </a:lnTo>
                        <a:lnTo>
                          <a:pt x="1610" y="1164"/>
                        </a:lnTo>
                        <a:lnTo>
                          <a:pt x="1612" y="1174"/>
                        </a:lnTo>
                        <a:lnTo>
                          <a:pt x="1613" y="1186"/>
                        </a:lnTo>
                        <a:lnTo>
                          <a:pt x="1615" y="1196"/>
                        </a:lnTo>
                        <a:lnTo>
                          <a:pt x="1616" y="1206"/>
                        </a:lnTo>
                        <a:lnTo>
                          <a:pt x="1618" y="1218"/>
                        </a:lnTo>
                        <a:lnTo>
                          <a:pt x="1619" y="1228"/>
                        </a:lnTo>
                        <a:lnTo>
                          <a:pt x="1619" y="1238"/>
                        </a:lnTo>
                        <a:lnTo>
                          <a:pt x="1621" y="1248"/>
                        </a:lnTo>
                        <a:lnTo>
                          <a:pt x="1621" y="1258"/>
                        </a:lnTo>
                        <a:lnTo>
                          <a:pt x="1622" y="1269"/>
                        </a:lnTo>
                        <a:lnTo>
                          <a:pt x="1622" y="1279"/>
                        </a:lnTo>
                        <a:lnTo>
                          <a:pt x="1622" y="1289"/>
                        </a:lnTo>
                        <a:lnTo>
                          <a:pt x="1641" y="1289"/>
                        </a:lnTo>
                        <a:lnTo>
                          <a:pt x="1640" y="1280"/>
                        </a:lnTo>
                        <a:lnTo>
                          <a:pt x="1640" y="1270"/>
                        </a:lnTo>
                        <a:lnTo>
                          <a:pt x="1641" y="1261"/>
                        </a:lnTo>
                        <a:lnTo>
                          <a:pt x="1641" y="1253"/>
                        </a:lnTo>
                        <a:lnTo>
                          <a:pt x="1640" y="1244"/>
                        </a:lnTo>
                        <a:lnTo>
                          <a:pt x="1637" y="1235"/>
                        </a:lnTo>
                        <a:lnTo>
                          <a:pt x="1631" y="1229"/>
                        </a:lnTo>
                        <a:lnTo>
                          <a:pt x="1622" y="1223"/>
                        </a:lnTo>
                        <a:lnTo>
                          <a:pt x="1626" y="1215"/>
                        </a:lnTo>
                        <a:lnTo>
                          <a:pt x="1629" y="1206"/>
                        </a:lnTo>
                        <a:lnTo>
                          <a:pt x="1631" y="1197"/>
                        </a:lnTo>
                        <a:lnTo>
                          <a:pt x="1631" y="1187"/>
                        </a:lnTo>
                        <a:lnTo>
                          <a:pt x="1631" y="1177"/>
                        </a:lnTo>
                        <a:lnTo>
                          <a:pt x="1631" y="1167"/>
                        </a:lnTo>
                        <a:lnTo>
                          <a:pt x="1631" y="1156"/>
                        </a:lnTo>
                        <a:lnTo>
                          <a:pt x="1631" y="1146"/>
                        </a:lnTo>
                        <a:lnTo>
                          <a:pt x="1631" y="1136"/>
                        </a:lnTo>
                        <a:lnTo>
                          <a:pt x="1631" y="1126"/>
                        </a:lnTo>
                        <a:lnTo>
                          <a:pt x="1632" y="1117"/>
                        </a:lnTo>
                        <a:lnTo>
                          <a:pt x="1634" y="1108"/>
                        </a:lnTo>
                        <a:lnTo>
                          <a:pt x="1638" y="1101"/>
                        </a:lnTo>
                        <a:lnTo>
                          <a:pt x="1642" y="1094"/>
                        </a:lnTo>
                        <a:lnTo>
                          <a:pt x="1650" y="1088"/>
                        </a:lnTo>
                        <a:lnTo>
                          <a:pt x="1660" y="1084"/>
                        </a:lnTo>
                        <a:lnTo>
                          <a:pt x="1650" y="990"/>
                        </a:lnTo>
                        <a:lnTo>
                          <a:pt x="1654" y="983"/>
                        </a:lnTo>
                        <a:lnTo>
                          <a:pt x="1658" y="974"/>
                        </a:lnTo>
                        <a:lnTo>
                          <a:pt x="1663" y="967"/>
                        </a:lnTo>
                        <a:lnTo>
                          <a:pt x="1667" y="958"/>
                        </a:lnTo>
                        <a:lnTo>
                          <a:pt x="1673" y="950"/>
                        </a:lnTo>
                        <a:lnTo>
                          <a:pt x="1677" y="942"/>
                        </a:lnTo>
                        <a:lnTo>
                          <a:pt x="1683" y="934"/>
                        </a:lnTo>
                        <a:lnTo>
                          <a:pt x="1689" y="926"/>
                        </a:lnTo>
                        <a:lnTo>
                          <a:pt x="1695" y="919"/>
                        </a:lnTo>
                        <a:lnTo>
                          <a:pt x="1701" y="912"/>
                        </a:lnTo>
                        <a:lnTo>
                          <a:pt x="1708" y="904"/>
                        </a:lnTo>
                        <a:lnTo>
                          <a:pt x="1714" y="899"/>
                        </a:lnTo>
                        <a:lnTo>
                          <a:pt x="1721" y="893"/>
                        </a:lnTo>
                        <a:lnTo>
                          <a:pt x="1728" y="887"/>
                        </a:lnTo>
                        <a:lnTo>
                          <a:pt x="1736" y="883"/>
                        </a:lnTo>
                        <a:lnTo>
                          <a:pt x="1743" y="878"/>
                        </a:lnTo>
                        <a:lnTo>
                          <a:pt x="1750" y="884"/>
                        </a:lnTo>
                        <a:lnTo>
                          <a:pt x="1752" y="890"/>
                        </a:lnTo>
                        <a:lnTo>
                          <a:pt x="1752" y="896"/>
                        </a:lnTo>
                        <a:lnTo>
                          <a:pt x="1749" y="902"/>
                        </a:lnTo>
                        <a:lnTo>
                          <a:pt x="1744" y="907"/>
                        </a:lnTo>
                        <a:lnTo>
                          <a:pt x="1740" y="913"/>
                        </a:lnTo>
                        <a:lnTo>
                          <a:pt x="1736" y="919"/>
                        </a:lnTo>
                        <a:lnTo>
                          <a:pt x="1733" y="926"/>
                        </a:lnTo>
                        <a:lnTo>
                          <a:pt x="1779" y="944"/>
                        </a:lnTo>
                        <a:lnTo>
                          <a:pt x="1778" y="963"/>
                        </a:lnTo>
                        <a:lnTo>
                          <a:pt x="1778" y="979"/>
                        </a:lnTo>
                        <a:lnTo>
                          <a:pt x="1781" y="996"/>
                        </a:lnTo>
                        <a:lnTo>
                          <a:pt x="1784" y="1012"/>
                        </a:lnTo>
                        <a:lnTo>
                          <a:pt x="1788" y="1028"/>
                        </a:lnTo>
                        <a:lnTo>
                          <a:pt x="1793" y="1044"/>
                        </a:lnTo>
                        <a:lnTo>
                          <a:pt x="1798" y="1060"/>
                        </a:lnTo>
                        <a:lnTo>
                          <a:pt x="1804" y="1075"/>
                        </a:lnTo>
                        <a:lnTo>
                          <a:pt x="1810" y="1091"/>
                        </a:lnTo>
                        <a:lnTo>
                          <a:pt x="1814" y="1105"/>
                        </a:lnTo>
                        <a:lnTo>
                          <a:pt x="1819" y="1120"/>
                        </a:lnTo>
                        <a:lnTo>
                          <a:pt x="1823" y="1135"/>
                        </a:lnTo>
                        <a:lnTo>
                          <a:pt x="1825" y="1149"/>
                        </a:lnTo>
                        <a:lnTo>
                          <a:pt x="1825" y="1165"/>
                        </a:lnTo>
                        <a:lnTo>
                          <a:pt x="1822" y="1180"/>
                        </a:lnTo>
                        <a:lnTo>
                          <a:pt x="1817" y="1194"/>
                        </a:lnTo>
                        <a:lnTo>
                          <a:pt x="1836" y="1177"/>
                        </a:lnTo>
                        <a:lnTo>
                          <a:pt x="1845" y="1183"/>
                        </a:lnTo>
                        <a:lnTo>
                          <a:pt x="1852" y="1188"/>
                        </a:lnTo>
                        <a:lnTo>
                          <a:pt x="1860" y="1196"/>
                        </a:lnTo>
                        <a:lnTo>
                          <a:pt x="1865" y="1203"/>
                        </a:lnTo>
                        <a:lnTo>
                          <a:pt x="1871" y="1210"/>
                        </a:lnTo>
                        <a:lnTo>
                          <a:pt x="1876" y="1218"/>
                        </a:lnTo>
                        <a:lnTo>
                          <a:pt x="1880" y="1226"/>
                        </a:lnTo>
                        <a:lnTo>
                          <a:pt x="1884" y="1234"/>
                        </a:lnTo>
                        <a:lnTo>
                          <a:pt x="1889" y="1241"/>
                        </a:lnTo>
                        <a:lnTo>
                          <a:pt x="1893" y="1250"/>
                        </a:lnTo>
                        <a:lnTo>
                          <a:pt x="1896" y="1257"/>
                        </a:lnTo>
                        <a:lnTo>
                          <a:pt x="1900" y="1264"/>
                        </a:lnTo>
                        <a:lnTo>
                          <a:pt x="1905" y="1272"/>
                        </a:lnTo>
                        <a:lnTo>
                          <a:pt x="1909" y="1277"/>
                        </a:lnTo>
                        <a:lnTo>
                          <a:pt x="1915" y="1283"/>
                        </a:lnTo>
                        <a:lnTo>
                          <a:pt x="1921" y="1289"/>
                        </a:lnTo>
                        <a:lnTo>
                          <a:pt x="1924" y="1279"/>
                        </a:lnTo>
                        <a:lnTo>
                          <a:pt x="1927" y="1269"/>
                        </a:lnTo>
                        <a:lnTo>
                          <a:pt x="1927" y="1260"/>
                        </a:lnTo>
                        <a:lnTo>
                          <a:pt x="1927" y="1250"/>
                        </a:lnTo>
                        <a:lnTo>
                          <a:pt x="1925" y="1241"/>
                        </a:lnTo>
                        <a:lnTo>
                          <a:pt x="1924" y="1231"/>
                        </a:lnTo>
                        <a:lnTo>
                          <a:pt x="1919" y="1222"/>
                        </a:lnTo>
                        <a:lnTo>
                          <a:pt x="1916" y="1213"/>
                        </a:lnTo>
                        <a:lnTo>
                          <a:pt x="1912" y="1205"/>
                        </a:lnTo>
                        <a:lnTo>
                          <a:pt x="1908" y="1194"/>
                        </a:lnTo>
                        <a:lnTo>
                          <a:pt x="1902" y="1186"/>
                        </a:lnTo>
                        <a:lnTo>
                          <a:pt x="1897" y="1177"/>
                        </a:lnTo>
                        <a:lnTo>
                          <a:pt x="1893" y="1168"/>
                        </a:lnTo>
                        <a:lnTo>
                          <a:pt x="1890" y="1158"/>
                        </a:lnTo>
                        <a:lnTo>
                          <a:pt x="1886" y="1149"/>
                        </a:lnTo>
                        <a:lnTo>
                          <a:pt x="1883" y="1140"/>
                        </a:lnTo>
                        <a:lnTo>
                          <a:pt x="1876" y="1117"/>
                        </a:lnTo>
                        <a:lnTo>
                          <a:pt x="1871" y="1097"/>
                        </a:lnTo>
                        <a:lnTo>
                          <a:pt x="1871" y="1076"/>
                        </a:lnTo>
                        <a:lnTo>
                          <a:pt x="1874" y="1059"/>
                        </a:lnTo>
                        <a:lnTo>
                          <a:pt x="1880" y="1041"/>
                        </a:lnTo>
                        <a:lnTo>
                          <a:pt x="1889" y="1025"/>
                        </a:lnTo>
                        <a:lnTo>
                          <a:pt x="1900" y="1011"/>
                        </a:lnTo>
                        <a:lnTo>
                          <a:pt x="1913" y="996"/>
                        </a:lnTo>
                        <a:lnTo>
                          <a:pt x="1927" y="983"/>
                        </a:lnTo>
                        <a:lnTo>
                          <a:pt x="1943" y="971"/>
                        </a:lnTo>
                        <a:lnTo>
                          <a:pt x="1959" y="958"/>
                        </a:lnTo>
                        <a:lnTo>
                          <a:pt x="1975" y="947"/>
                        </a:lnTo>
                        <a:lnTo>
                          <a:pt x="1991" y="935"/>
                        </a:lnTo>
                        <a:lnTo>
                          <a:pt x="2005" y="922"/>
                        </a:lnTo>
                        <a:lnTo>
                          <a:pt x="2020" y="910"/>
                        </a:lnTo>
                        <a:lnTo>
                          <a:pt x="2033" y="897"/>
                        </a:lnTo>
                        <a:lnTo>
                          <a:pt x="2030" y="893"/>
                        </a:lnTo>
                        <a:lnTo>
                          <a:pt x="2027" y="888"/>
                        </a:lnTo>
                        <a:lnTo>
                          <a:pt x="2023" y="884"/>
                        </a:lnTo>
                        <a:lnTo>
                          <a:pt x="2018" y="881"/>
                        </a:lnTo>
                        <a:lnTo>
                          <a:pt x="2013" y="880"/>
                        </a:lnTo>
                        <a:lnTo>
                          <a:pt x="2008" y="878"/>
                        </a:lnTo>
                        <a:lnTo>
                          <a:pt x="2002" y="877"/>
                        </a:lnTo>
                        <a:lnTo>
                          <a:pt x="1997" y="875"/>
                        </a:lnTo>
                        <a:lnTo>
                          <a:pt x="1991" y="874"/>
                        </a:lnTo>
                        <a:lnTo>
                          <a:pt x="1985" y="874"/>
                        </a:lnTo>
                        <a:lnTo>
                          <a:pt x="1978" y="874"/>
                        </a:lnTo>
                        <a:lnTo>
                          <a:pt x="1972" y="872"/>
                        </a:lnTo>
                        <a:lnTo>
                          <a:pt x="1966" y="872"/>
                        </a:lnTo>
                        <a:lnTo>
                          <a:pt x="1960" y="871"/>
                        </a:lnTo>
                        <a:lnTo>
                          <a:pt x="1954" y="870"/>
                        </a:lnTo>
                        <a:lnTo>
                          <a:pt x="1948" y="870"/>
                        </a:lnTo>
                        <a:lnTo>
                          <a:pt x="1932" y="870"/>
                        </a:lnTo>
                        <a:lnTo>
                          <a:pt x="1919" y="872"/>
                        </a:lnTo>
                        <a:lnTo>
                          <a:pt x="1909" y="877"/>
                        </a:lnTo>
                        <a:lnTo>
                          <a:pt x="1902" y="884"/>
                        </a:lnTo>
                        <a:lnTo>
                          <a:pt x="1896" y="893"/>
                        </a:lnTo>
                        <a:lnTo>
                          <a:pt x="1892" y="903"/>
                        </a:lnTo>
                        <a:lnTo>
                          <a:pt x="1889" y="913"/>
                        </a:lnTo>
                        <a:lnTo>
                          <a:pt x="1886" y="923"/>
                        </a:lnTo>
                        <a:lnTo>
                          <a:pt x="1884" y="937"/>
                        </a:lnTo>
                        <a:lnTo>
                          <a:pt x="1883" y="948"/>
                        </a:lnTo>
                        <a:lnTo>
                          <a:pt x="1880" y="958"/>
                        </a:lnTo>
                        <a:lnTo>
                          <a:pt x="1877" y="970"/>
                        </a:lnTo>
                        <a:lnTo>
                          <a:pt x="1871" y="979"/>
                        </a:lnTo>
                        <a:lnTo>
                          <a:pt x="1865" y="987"/>
                        </a:lnTo>
                        <a:lnTo>
                          <a:pt x="1857" y="995"/>
                        </a:lnTo>
                        <a:lnTo>
                          <a:pt x="1845" y="999"/>
                        </a:lnTo>
                        <a:lnTo>
                          <a:pt x="1842" y="993"/>
                        </a:lnTo>
                        <a:lnTo>
                          <a:pt x="1838" y="986"/>
                        </a:lnTo>
                        <a:lnTo>
                          <a:pt x="1835" y="980"/>
                        </a:lnTo>
                        <a:lnTo>
                          <a:pt x="1832" y="973"/>
                        </a:lnTo>
                        <a:lnTo>
                          <a:pt x="1828" y="967"/>
                        </a:lnTo>
                        <a:lnTo>
                          <a:pt x="1825" y="960"/>
                        </a:lnTo>
                        <a:lnTo>
                          <a:pt x="1822" y="954"/>
                        </a:lnTo>
                        <a:lnTo>
                          <a:pt x="1819" y="948"/>
                        </a:lnTo>
                        <a:lnTo>
                          <a:pt x="1816" y="941"/>
                        </a:lnTo>
                        <a:lnTo>
                          <a:pt x="1813" y="934"/>
                        </a:lnTo>
                        <a:lnTo>
                          <a:pt x="1811" y="926"/>
                        </a:lnTo>
                        <a:lnTo>
                          <a:pt x="1810" y="919"/>
                        </a:lnTo>
                        <a:lnTo>
                          <a:pt x="1809" y="912"/>
                        </a:lnTo>
                        <a:lnTo>
                          <a:pt x="1807" y="904"/>
                        </a:lnTo>
                        <a:lnTo>
                          <a:pt x="1807" y="896"/>
                        </a:lnTo>
                        <a:lnTo>
                          <a:pt x="1809" y="888"/>
                        </a:lnTo>
                        <a:lnTo>
                          <a:pt x="1822" y="871"/>
                        </a:lnTo>
                        <a:lnTo>
                          <a:pt x="1830" y="856"/>
                        </a:lnTo>
                        <a:lnTo>
                          <a:pt x="1832" y="846"/>
                        </a:lnTo>
                        <a:lnTo>
                          <a:pt x="1830" y="839"/>
                        </a:lnTo>
                        <a:lnTo>
                          <a:pt x="1823" y="833"/>
                        </a:lnTo>
                        <a:lnTo>
                          <a:pt x="1814" y="830"/>
                        </a:lnTo>
                        <a:lnTo>
                          <a:pt x="1801" y="827"/>
                        </a:lnTo>
                        <a:lnTo>
                          <a:pt x="1788" y="826"/>
                        </a:lnTo>
                        <a:lnTo>
                          <a:pt x="1772" y="826"/>
                        </a:lnTo>
                        <a:lnTo>
                          <a:pt x="1758" y="824"/>
                        </a:lnTo>
                        <a:lnTo>
                          <a:pt x="1742" y="823"/>
                        </a:lnTo>
                        <a:lnTo>
                          <a:pt x="1728" y="819"/>
                        </a:lnTo>
                        <a:lnTo>
                          <a:pt x="1715" y="814"/>
                        </a:lnTo>
                        <a:lnTo>
                          <a:pt x="1705" y="808"/>
                        </a:lnTo>
                        <a:lnTo>
                          <a:pt x="1699" y="798"/>
                        </a:lnTo>
                        <a:lnTo>
                          <a:pt x="1696" y="785"/>
                        </a:lnTo>
                        <a:lnTo>
                          <a:pt x="1686" y="786"/>
                        </a:lnTo>
                        <a:lnTo>
                          <a:pt x="1677" y="789"/>
                        </a:lnTo>
                        <a:lnTo>
                          <a:pt x="1669" y="792"/>
                        </a:lnTo>
                        <a:lnTo>
                          <a:pt x="1661" y="797"/>
                        </a:lnTo>
                        <a:lnTo>
                          <a:pt x="1653" y="803"/>
                        </a:lnTo>
                        <a:lnTo>
                          <a:pt x="1645" y="808"/>
                        </a:lnTo>
                        <a:lnTo>
                          <a:pt x="1638" y="816"/>
                        </a:lnTo>
                        <a:lnTo>
                          <a:pt x="1631" y="823"/>
                        </a:lnTo>
                        <a:lnTo>
                          <a:pt x="1621" y="827"/>
                        </a:lnTo>
                        <a:lnTo>
                          <a:pt x="1612" y="832"/>
                        </a:lnTo>
                        <a:lnTo>
                          <a:pt x="1602" y="836"/>
                        </a:lnTo>
                        <a:lnTo>
                          <a:pt x="1591" y="839"/>
                        </a:lnTo>
                        <a:lnTo>
                          <a:pt x="1583" y="840"/>
                        </a:lnTo>
                        <a:lnTo>
                          <a:pt x="1574" y="842"/>
                        </a:lnTo>
                        <a:lnTo>
                          <a:pt x="1565" y="842"/>
                        </a:lnTo>
                        <a:lnTo>
                          <a:pt x="1558" y="840"/>
                        </a:lnTo>
                        <a:lnTo>
                          <a:pt x="1551" y="839"/>
                        </a:lnTo>
                        <a:lnTo>
                          <a:pt x="1543" y="835"/>
                        </a:lnTo>
                        <a:lnTo>
                          <a:pt x="1536" y="830"/>
                        </a:lnTo>
                        <a:lnTo>
                          <a:pt x="1530" y="824"/>
                        </a:lnTo>
                        <a:lnTo>
                          <a:pt x="1524" y="817"/>
                        </a:lnTo>
                        <a:lnTo>
                          <a:pt x="1519" y="808"/>
                        </a:lnTo>
                        <a:lnTo>
                          <a:pt x="1514" y="798"/>
                        </a:lnTo>
                        <a:lnTo>
                          <a:pt x="1510" y="785"/>
                        </a:lnTo>
                        <a:lnTo>
                          <a:pt x="1506" y="784"/>
                        </a:lnTo>
                        <a:lnTo>
                          <a:pt x="1500" y="782"/>
                        </a:lnTo>
                        <a:lnTo>
                          <a:pt x="1494" y="782"/>
                        </a:lnTo>
                        <a:lnTo>
                          <a:pt x="1488" y="784"/>
                        </a:lnTo>
                        <a:lnTo>
                          <a:pt x="1484" y="785"/>
                        </a:lnTo>
                        <a:lnTo>
                          <a:pt x="1478" y="786"/>
                        </a:lnTo>
                        <a:lnTo>
                          <a:pt x="1472" y="789"/>
                        </a:lnTo>
                        <a:lnTo>
                          <a:pt x="1466" y="791"/>
                        </a:lnTo>
                        <a:lnTo>
                          <a:pt x="1460" y="794"/>
                        </a:lnTo>
                        <a:lnTo>
                          <a:pt x="1455" y="797"/>
                        </a:lnTo>
                        <a:lnTo>
                          <a:pt x="1449" y="798"/>
                        </a:lnTo>
                        <a:lnTo>
                          <a:pt x="1443" y="801"/>
                        </a:lnTo>
                        <a:lnTo>
                          <a:pt x="1437" y="803"/>
                        </a:lnTo>
                        <a:lnTo>
                          <a:pt x="1430" y="804"/>
                        </a:lnTo>
                        <a:lnTo>
                          <a:pt x="1424" y="804"/>
                        </a:lnTo>
                        <a:lnTo>
                          <a:pt x="1417" y="804"/>
                        </a:lnTo>
                        <a:lnTo>
                          <a:pt x="1405" y="788"/>
                        </a:lnTo>
                        <a:lnTo>
                          <a:pt x="1390" y="775"/>
                        </a:lnTo>
                        <a:lnTo>
                          <a:pt x="1377" y="766"/>
                        </a:lnTo>
                        <a:lnTo>
                          <a:pt x="1363" y="760"/>
                        </a:lnTo>
                        <a:lnTo>
                          <a:pt x="1348" y="759"/>
                        </a:lnTo>
                        <a:lnTo>
                          <a:pt x="1332" y="759"/>
                        </a:lnTo>
                        <a:lnTo>
                          <a:pt x="1318" y="762"/>
                        </a:lnTo>
                        <a:lnTo>
                          <a:pt x="1302" y="766"/>
                        </a:lnTo>
                        <a:lnTo>
                          <a:pt x="1287" y="772"/>
                        </a:lnTo>
                        <a:lnTo>
                          <a:pt x="1271" y="778"/>
                        </a:lnTo>
                        <a:lnTo>
                          <a:pt x="1255" y="786"/>
                        </a:lnTo>
                        <a:lnTo>
                          <a:pt x="1240" y="794"/>
                        </a:lnTo>
                        <a:lnTo>
                          <a:pt x="1226" y="803"/>
                        </a:lnTo>
                        <a:lnTo>
                          <a:pt x="1211" y="810"/>
                        </a:lnTo>
                        <a:lnTo>
                          <a:pt x="1197" y="817"/>
                        </a:lnTo>
                        <a:lnTo>
                          <a:pt x="1184" y="823"/>
                        </a:lnTo>
                        <a:lnTo>
                          <a:pt x="1100" y="721"/>
                        </a:lnTo>
                        <a:lnTo>
                          <a:pt x="1083" y="721"/>
                        </a:lnTo>
                        <a:lnTo>
                          <a:pt x="1067" y="719"/>
                        </a:lnTo>
                        <a:lnTo>
                          <a:pt x="1051" y="717"/>
                        </a:lnTo>
                        <a:lnTo>
                          <a:pt x="1038" y="712"/>
                        </a:lnTo>
                        <a:lnTo>
                          <a:pt x="1025" y="706"/>
                        </a:lnTo>
                        <a:lnTo>
                          <a:pt x="1013" y="701"/>
                        </a:lnTo>
                        <a:lnTo>
                          <a:pt x="1003" y="692"/>
                        </a:lnTo>
                        <a:lnTo>
                          <a:pt x="993" y="683"/>
                        </a:lnTo>
                        <a:lnTo>
                          <a:pt x="984" y="673"/>
                        </a:lnTo>
                        <a:lnTo>
                          <a:pt x="975" y="661"/>
                        </a:lnTo>
                        <a:lnTo>
                          <a:pt x="968" y="651"/>
                        </a:lnTo>
                        <a:lnTo>
                          <a:pt x="959" y="639"/>
                        </a:lnTo>
                        <a:lnTo>
                          <a:pt x="952" y="626"/>
                        </a:lnTo>
                        <a:lnTo>
                          <a:pt x="946" y="613"/>
                        </a:lnTo>
                        <a:lnTo>
                          <a:pt x="939" y="601"/>
                        </a:lnTo>
                        <a:lnTo>
                          <a:pt x="931" y="588"/>
                        </a:lnTo>
                        <a:lnTo>
                          <a:pt x="924" y="577"/>
                        </a:lnTo>
                        <a:lnTo>
                          <a:pt x="917" y="565"/>
                        </a:lnTo>
                        <a:lnTo>
                          <a:pt x="910" y="553"/>
                        </a:lnTo>
                        <a:lnTo>
                          <a:pt x="902" y="543"/>
                        </a:lnTo>
                        <a:lnTo>
                          <a:pt x="894" y="533"/>
                        </a:lnTo>
                        <a:lnTo>
                          <a:pt x="885" y="523"/>
                        </a:lnTo>
                        <a:lnTo>
                          <a:pt x="875" y="516"/>
                        </a:lnTo>
                        <a:lnTo>
                          <a:pt x="864" y="508"/>
                        </a:lnTo>
                        <a:lnTo>
                          <a:pt x="853" y="501"/>
                        </a:lnTo>
                        <a:lnTo>
                          <a:pt x="840" y="497"/>
                        </a:lnTo>
                        <a:lnTo>
                          <a:pt x="827" y="494"/>
                        </a:lnTo>
                        <a:lnTo>
                          <a:pt x="812" y="492"/>
                        </a:lnTo>
                        <a:lnTo>
                          <a:pt x="794" y="494"/>
                        </a:lnTo>
                        <a:lnTo>
                          <a:pt x="777" y="495"/>
                        </a:lnTo>
                        <a:lnTo>
                          <a:pt x="758" y="500"/>
                        </a:lnTo>
                        <a:lnTo>
                          <a:pt x="736" y="507"/>
                        </a:lnTo>
                        <a:lnTo>
                          <a:pt x="736" y="488"/>
                        </a:lnTo>
                        <a:lnTo>
                          <a:pt x="729" y="465"/>
                        </a:lnTo>
                        <a:lnTo>
                          <a:pt x="720" y="444"/>
                        </a:lnTo>
                        <a:lnTo>
                          <a:pt x="707" y="427"/>
                        </a:lnTo>
                        <a:lnTo>
                          <a:pt x="694" y="411"/>
                        </a:lnTo>
                        <a:lnTo>
                          <a:pt x="676" y="399"/>
                        </a:lnTo>
                        <a:lnTo>
                          <a:pt x="659" y="387"/>
                        </a:lnTo>
                        <a:lnTo>
                          <a:pt x="640" y="379"/>
                        </a:lnTo>
                        <a:lnTo>
                          <a:pt x="620" y="371"/>
                        </a:lnTo>
                        <a:lnTo>
                          <a:pt x="599" y="366"/>
                        </a:lnTo>
                        <a:lnTo>
                          <a:pt x="577" y="361"/>
                        </a:lnTo>
                        <a:lnTo>
                          <a:pt x="556" y="355"/>
                        </a:lnTo>
                        <a:lnTo>
                          <a:pt x="532" y="351"/>
                        </a:lnTo>
                        <a:lnTo>
                          <a:pt x="510" y="347"/>
                        </a:lnTo>
                        <a:lnTo>
                          <a:pt x="489" y="341"/>
                        </a:lnTo>
                        <a:lnTo>
                          <a:pt x="468" y="335"/>
                        </a:lnTo>
                        <a:lnTo>
                          <a:pt x="448" y="329"/>
                        </a:lnTo>
                        <a:lnTo>
                          <a:pt x="505" y="264"/>
                        </a:lnTo>
                        <a:lnTo>
                          <a:pt x="337" y="115"/>
                        </a:lnTo>
                        <a:lnTo>
                          <a:pt x="344" y="108"/>
                        </a:lnTo>
                        <a:lnTo>
                          <a:pt x="352" y="102"/>
                        </a:lnTo>
                        <a:lnTo>
                          <a:pt x="359" y="95"/>
                        </a:lnTo>
                        <a:lnTo>
                          <a:pt x="366" y="87"/>
                        </a:lnTo>
                        <a:lnTo>
                          <a:pt x="373" y="80"/>
                        </a:lnTo>
                        <a:lnTo>
                          <a:pt x="381" y="73"/>
                        </a:lnTo>
                        <a:lnTo>
                          <a:pt x="388" y="65"/>
                        </a:lnTo>
                        <a:lnTo>
                          <a:pt x="395" y="57"/>
                        </a:lnTo>
                        <a:lnTo>
                          <a:pt x="403" y="49"/>
                        </a:lnTo>
                        <a:lnTo>
                          <a:pt x="410" y="42"/>
                        </a:lnTo>
                        <a:lnTo>
                          <a:pt x="416" y="35"/>
                        </a:lnTo>
                        <a:lnTo>
                          <a:pt x="423" y="28"/>
                        </a:lnTo>
                        <a:lnTo>
                          <a:pt x="430" y="20"/>
                        </a:lnTo>
                        <a:lnTo>
                          <a:pt x="438" y="14"/>
                        </a:lnTo>
                        <a:lnTo>
                          <a:pt x="445" y="7"/>
                        </a:lnTo>
                        <a:lnTo>
                          <a:pt x="452" y="0"/>
                        </a:lnTo>
                        <a:lnTo>
                          <a:pt x="21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0" bIns="21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48" name=""/>
                  <p:cNvSpPr/>
                  <p:nvPr/>
                </p:nvSpPr>
                <p:spPr>
                  <a:xfrm>
                    <a:off x="5516640" y="5225040"/>
                    <a:ext cx="114480" cy="48240"/>
                  </a:xfrm>
                  <a:custGeom>
                    <a:avLst/>
                    <a:gdLst/>
                    <a:ahLst/>
                    <a:rect l="l" t="t" r="r" b="b"/>
                    <a:pathLst>
                      <a:path w="1994" h="907">
                        <a:moveTo>
                          <a:pt x="0" y="0"/>
                        </a:moveTo>
                        <a:lnTo>
                          <a:pt x="8" y="86"/>
                        </a:lnTo>
                        <a:lnTo>
                          <a:pt x="26" y="108"/>
                        </a:lnTo>
                        <a:lnTo>
                          <a:pt x="43" y="128"/>
                        </a:lnTo>
                        <a:lnTo>
                          <a:pt x="61" y="148"/>
                        </a:lnTo>
                        <a:lnTo>
                          <a:pt x="78" y="170"/>
                        </a:lnTo>
                        <a:lnTo>
                          <a:pt x="96" y="191"/>
                        </a:lnTo>
                        <a:lnTo>
                          <a:pt x="113" y="211"/>
                        </a:lnTo>
                        <a:lnTo>
                          <a:pt x="132" y="232"/>
                        </a:lnTo>
                        <a:lnTo>
                          <a:pt x="150" y="252"/>
                        </a:lnTo>
                        <a:lnTo>
                          <a:pt x="167" y="272"/>
                        </a:lnTo>
                        <a:lnTo>
                          <a:pt x="186" y="291"/>
                        </a:lnTo>
                        <a:lnTo>
                          <a:pt x="205" y="310"/>
                        </a:lnTo>
                        <a:lnTo>
                          <a:pt x="222" y="331"/>
                        </a:lnTo>
                        <a:lnTo>
                          <a:pt x="243" y="350"/>
                        </a:lnTo>
                        <a:lnTo>
                          <a:pt x="262" y="367"/>
                        </a:lnTo>
                        <a:lnTo>
                          <a:pt x="281" y="386"/>
                        </a:lnTo>
                        <a:lnTo>
                          <a:pt x="301" y="403"/>
                        </a:lnTo>
                        <a:lnTo>
                          <a:pt x="322" y="421"/>
                        </a:lnTo>
                        <a:lnTo>
                          <a:pt x="340" y="437"/>
                        </a:lnTo>
                        <a:lnTo>
                          <a:pt x="362" y="454"/>
                        </a:lnTo>
                        <a:lnTo>
                          <a:pt x="383" y="470"/>
                        </a:lnTo>
                        <a:lnTo>
                          <a:pt x="405" y="485"/>
                        </a:lnTo>
                        <a:lnTo>
                          <a:pt x="426" y="500"/>
                        </a:lnTo>
                        <a:lnTo>
                          <a:pt x="448" y="514"/>
                        </a:lnTo>
                        <a:lnTo>
                          <a:pt x="472" y="527"/>
                        </a:lnTo>
                        <a:lnTo>
                          <a:pt x="493" y="540"/>
                        </a:lnTo>
                        <a:lnTo>
                          <a:pt x="518" y="552"/>
                        </a:lnTo>
                        <a:lnTo>
                          <a:pt x="542" y="564"/>
                        </a:lnTo>
                        <a:lnTo>
                          <a:pt x="566" y="574"/>
                        </a:lnTo>
                        <a:lnTo>
                          <a:pt x="591" y="584"/>
                        </a:lnTo>
                        <a:lnTo>
                          <a:pt x="617" y="593"/>
                        </a:lnTo>
                        <a:lnTo>
                          <a:pt x="644" y="601"/>
                        </a:lnTo>
                        <a:lnTo>
                          <a:pt x="670" y="609"/>
                        </a:lnTo>
                        <a:lnTo>
                          <a:pt x="684" y="616"/>
                        </a:lnTo>
                        <a:lnTo>
                          <a:pt x="699" y="622"/>
                        </a:lnTo>
                        <a:lnTo>
                          <a:pt x="715" y="629"/>
                        </a:lnTo>
                        <a:lnTo>
                          <a:pt x="731" y="635"/>
                        </a:lnTo>
                        <a:lnTo>
                          <a:pt x="747" y="642"/>
                        </a:lnTo>
                        <a:lnTo>
                          <a:pt x="762" y="648"/>
                        </a:lnTo>
                        <a:lnTo>
                          <a:pt x="778" y="654"/>
                        </a:lnTo>
                        <a:lnTo>
                          <a:pt x="794" y="660"/>
                        </a:lnTo>
                        <a:lnTo>
                          <a:pt x="808" y="666"/>
                        </a:lnTo>
                        <a:lnTo>
                          <a:pt x="826" y="670"/>
                        </a:lnTo>
                        <a:lnTo>
                          <a:pt x="840" y="676"/>
                        </a:lnTo>
                        <a:lnTo>
                          <a:pt x="856" y="680"/>
                        </a:lnTo>
                        <a:lnTo>
                          <a:pt x="872" y="686"/>
                        </a:lnTo>
                        <a:lnTo>
                          <a:pt x="888" y="690"/>
                        </a:lnTo>
                        <a:lnTo>
                          <a:pt x="904" y="695"/>
                        </a:lnTo>
                        <a:lnTo>
                          <a:pt x="922" y="701"/>
                        </a:lnTo>
                        <a:lnTo>
                          <a:pt x="938" y="705"/>
                        </a:lnTo>
                        <a:lnTo>
                          <a:pt x="954" y="709"/>
                        </a:lnTo>
                        <a:lnTo>
                          <a:pt x="970" y="714"/>
                        </a:lnTo>
                        <a:lnTo>
                          <a:pt x="986" y="718"/>
                        </a:lnTo>
                        <a:lnTo>
                          <a:pt x="1003" y="722"/>
                        </a:lnTo>
                        <a:lnTo>
                          <a:pt x="1019" y="727"/>
                        </a:lnTo>
                        <a:lnTo>
                          <a:pt x="1035" y="730"/>
                        </a:lnTo>
                        <a:lnTo>
                          <a:pt x="1051" y="734"/>
                        </a:lnTo>
                        <a:lnTo>
                          <a:pt x="1069" y="738"/>
                        </a:lnTo>
                        <a:lnTo>
                          <a:pt x="1085" y="743"/>
                        </a:lnTo>
                        <a:lnTo>
                          <a:pt x="1101" y="746"/>
                        </a:lnTo>
                        <a:lnTo>
                          <a:pt x="1117" y="750"/>
                        </a:lnTo>
                        <a:lnTo>
                          <a:pt x="1135" y="754"/>
                        </a:lnTo>
                        <a:lnTo>
                          <a:pt x="1151" y="759"/>
                        </a:lnTo>
                        <a:lnTo>
                          <a:pt x="1167" y="763"/>
                        </a:lnTo>
                        <a:lnTo>
                          <a:pt x="1183" y="768"/>
                        </a:lnTo>
                        <a:lnTo>
                          <a:pt x="1200" y="772"/>
                        </a:lnTo>
                        <a:lnTo>
                          <a:pt x="1216" y="775"/>
                        </a:lnTo>
                        <a:lnTo>
                          <a:pt x="1232" y="778"/>
                        </a:lnTo>
                        <a:lnTo>
                          <a:pt x="1248" y="781"/>
                        </a:lnTo>
                        <a:lnTo>
                          <a:pt x="1264" y="781"/>
                        </a:lnTo>
                        <a:lnTo>
                          <a:pt x="1280" y="782"/>
                        </a:lnTo>
                        <a:lnTo>
                          <a:pt x="1295" y="781"/>
                        </a:lnTo>
                        <a:lnTo>
                          <a:pt x="1311" y="781"/>
                        </a:lnTo>
                        <a:lnTo>
                          <a:pt x="1325" y="779"/>
                        </a:lnTo>
                        <a:lnTo>
                          <a:pt x="1341" y="776"/>
                        </a:lnTo>
                        <a:lnTo>
                          <a:pt x="1356" y="775"/>
                        </a:lnTo>
                        <a:lnTo>
                          <a:pt x="1371" y="772"/>
                        </a:lnTo>
                        <a:lnTo>
                          <a:pt x="1385" y="769"/>
                        </a:lnTo>
                        <a:lnTo>
                          <a:pt x="1400" y="766"/>
                        </a:lnTo>
                        <a:lnTo>
                          <a:pt x="1416" y="762"/>
                        </a:lnTo>
                        <a:lnTo>
                          <a:pt x="1430" y="759"/>
                        </a:lnTo>
                        <a:lnTo>
                          <a:pt x="1445" y="754"/>
                        </a:lnTo>
                        <a:lnTo>
                          <a:pt x="1459" y="750"/>
                        </a:lnTo>
                        <a:lnTo>
                          <a:pt x="1475" y="747"/>
                        </a:lnTo>
                        <a:lnTo>
                          <a:pt x="1490" y="743"/>
                        </a:lnTo>
                        <a:lnTo>
                          <a:pt x="1506" y="740"/>
                        </a:lnTo>
                        <a:lnTo>
                          <a:pt x="1521" y="737"/>
                        </a:lnTo>
                        <a:lnTo>
                          <a:pt x="1537" y="734"/>
                        </a:lnTo>
                        <a:lnTo>
                          <a:pt x="1551" y="731"/>
                        </a:lnTo>
                        <a:lnTo>
                          <a:pt x="1567" y="730"/>
                        </a:lnTo>
                        <a:lnTo>
                          <a:pt x="1583" y="727"/>
                        </a:lnTo>
                        <a:lnTo>
                          <a:pt x="1601" y="727"/>
                        </a:lnTo>
                        <a:lnTo>
                          <a:pt x="1617" y="725"/>
                        </a:lnTo>
                        <a:lnTo>
                          <a:pt x="1634" y="725"/>
                        </a:lnTo>
                        <a:lnTo>
                          <a:pt x="1652" y="727"/>
                        </a:lnTo>
                        <a:lnTo>
                          <a:pt x="1669" y="728"/>
                        </a:lnTo>
                        <a:lnTo>
                          <a:pt x="1687" y="730"/>
                        </a:lnTo>
                        <a:lnTo>
                          <a:pt x="1690" y="734"/>
                        </a:lnTo>
                        <a:lnTo>
                          <a:pt x="1693" y="737"/>
                        </a:lnTo>
                        <a:lnTo>
                          <a:pt x="1695" y="738"/>
                        </a:lnTo>
                        <a:lnTo>
                          <a:pt x="1698" y="743"/>
                        </a:lnTo>
                        <a:lnTo>
                          <a:pt x="1701" y="746"/>
                        </a:lnTo>
                        <a:lnTo>
                          <a:pt x="1704" y="749"/>
                        </a:lnTo>
                        <a:lnTo>
                          <a:pt x="1706" y="753"/>
                        </a:lnTo>
                        <a:lnTo>
                          <a:pt x="1704" y="757"/>
                        </a:lnTo>
                        <a:lnTo>
                          <a:pt x="1701" y="760"/>
                        </a:lnTo>
                        <a:lnTo>
                          <a:pt x="1698" y="763"/>
                        </a:lnTo>
                        <a:lnTo>
                          <a:pt x="1695" y="768"/>
                        </a:lnTo>
                        <a:lnTo>
                          <a:pt x="1691" y="770"/>
                        </a:lnTo>
                        <a:lnTo>
                          <a:pt x="1688" y="773"/>
                        </a:lnTo>
                        <a:lnTo>
                          <a:pt x="1685" y="776"/>
                        </a:lnTo>
                        <a:lnTo>
                          <a:pt x="1681" y="778"/>
                        </a:lnTo>
                        <a:lnTo>
                          <a:pt x="1677" y="776"/>
                        </a:lnTo>
                        <a:lnTo>
                          <a:pt x="1697" y="781"/>
                        </a:lnTo>
                        <a:lnTo>
                          <a:pt x="1717" y="784"/>
                        </a:lnTo>
                        <a:lnTo>
                          <a:pt x="1738" y="788"/>
                        </a:lnTo>
                        <a:lnTo>
                          <a:pt x="1760" y="791"/>
                        </a:lnTo>
                        <a:lnTo>
                          <a:pt x="1781" y="794"/>
                        </a:lnTo>
                        <a:lnTo>
                          <a:pt x="1803" y="798"/>
                        </a:lnTo>
                        <a:lnTo>
                          <a:pt x="1827" y="803"/>
                        </a:lnTo>
                        <a:lnTo>
                          <a:pt x="1848" y="807"/>
                        </a:lnTo>
                        <a:lnTo>
                          <a:pt x="1870" y="813"/>
                        </a:lnTo>
                        <a:lnTo>
                          <a:pt x="1891" y="821"/>
                        </a:lnTo>
                        <a:lnTo>
                          <a:pt x="1911" y="830"/>
                        </a:lnTo>
                        <a:lnTo>
                          <a:pt x="1930" y="840"/>
                        </a:lnTo>
                        <a:lnTo>
                          <a:pt x="1949" y="853"/>
                        </a:lnTo>
                        <a:lnTo>
                          <a:pt x="1965" y="870"/>
                        </a:lnTo>
                        <a:lnTo>
                          <a:pt x="1981" y="887"/>
                        </a:lnTo>
                        <a:lnTo>
                          <a:pt x="1994" y="907"/>
                        </a:lnTo>
                        <a:lnTo>
                          <a:pt x="1984" y="888"/>
                        </a:lnTo>
                        <a:lnTo>
                          <a:pt x="1971" y="870"/>
                        </a:lnTo>
                        <a:lnTo>
                          <a:pt x="1958" y="855"/>
                        </a:lnTo>
                        <a:lnTo>
                          <a:pt x="1942" y="840"/>
                        </a:lnTo>
                        <a:lnTo>
                          <a:pt x="1926" y="827"/>
                        </a:lnTo>
                        <a:lnTo>
                          <a:pt x="1910" y="816"/>
                        </a:lnTo>
                        <a:lnTo>
                          <a:pt x="1891" y="804"/>
                        </a:lnTo>
                        <a:lnTo>
                          <a:pt x="1873" y="794"/>
                        </a:lnTo>
                        <a:lnTo>
                          <a:pt x="1854" y="784"/>
                        </a:lnTo>
                        <a:lnTo>
                          <a:pt x="1837" y="773"/>
                        </a:lnTo>
                        <a:lnTo>
                          <a:pt x="1819" y="762"/>
                        </a:lnTo>
                        <a:lnTo>
                          <a:pt x="1802" y="752"/>
                        </a:lnTo>
                        <a:lnTo>
                          <a:pt x="1784" y="738"/>
                        </a:lnTo>
                        <a:lnTo>
                          <a:pt x="1770" y="724"/>
                        </a:lnTo>
                        <a:lnTo>
                          <a:pt x="1755" y="709"/>
                        </a:lnTo>
                        <a:lnTo>
                          <a:pt x="1742" y="692"/>
                        </a:lnTo>
                        <a:lnTo>
                          <a:pt x="1728" y="692"/>
                        </a:lnTo>
                        <a:lnTo>
                          <a:pt x="1714" y="693"/>
                        </a:lnTo>
                        <a:lnTo>
                          <a:pt x="1703" y="693"/>
                        </a:lnTo>
                        <a:lnTo>
                          <a:pt x="1690" y="693"/>
                        </a:lnTo>
                        <a:lnTo>
                          <a:pt x="1678" y="695"/>
                        </a:lnTo>
                        <a:lnTo>
                          <a:pt x="1666" y="696"/>
                        </a:lnTo>
                        <a:lnTo>
                          <a:pt x="1655" y="698"/>
                        </a:lnTo>
                        <a:lnTo>
                          <a:pt x="1643" y="698"/>
                        </a:lnTo>
                        <a:lnTo>
                          <a:pt x="1633" y="699"/>
                        </a:lnTo>
                        <a:lnTo>
                          <a:pt x="1621" y="701"/>
                        </a:lnTo>
                        <a:lnTo>
                          <a:pt x="1611" y="702"/>
                        </a:lnTo>
                        <a:lnTo>
                          <a:pt x="1599" y="703"/>
                        </a:lnTo>
                        <a:lnTo>
                          <a:pt x="1589" y="705"/>
                        </a:lnTo>
                        <a:lnTo>
                          <a:pt x="1579" y="706"/>
                        </a:lnTo>
                        <a:lnTo>
                          <a:pt x="1567" y="706"/>
                        </a:lnTo>
                        <a:lnTo>
                          <a:pt x="1559" y="708"/>
                        </a:lnTo>
                        <a:lnTo>
                          <a:pt x="1547" y="709"/>
                        </a:lnTo>
                        <a:lnTo>
                          <a:pt x="1537" y="709"/>
                        </a:lnTo>
                        <a:lnTo>
                          <a:pt x="1526" y="711"/>
                        </a:lnTo>
                        <a:lnTo>
                          <a:pt x="1516" y="711"/>
                        </a:lnTo>
                        <a:lnTo>
                          <a:pt x="1506" y="711"/>
                        </a:lnTo>
                        <a:lnTo>
                          <a:pt x="1494" y="711"/>
                        </a:lnTo>
                        <a:lnTo>
                          <a:pt x="1484" y="711"/>
                        </a:lnTo>
                        <a:lnTo>
                          <a:pt x="1473" y="709"/>
                        </a:lnTo>
                        <a:lnTo>
                          <a:pt x="1462" y="709"/>
                        </a:lnTo>
                        <a:lnTo>
                          <a:pt x="1451" y="708"/>
                        </a:lnTo>
                        <a:lnTo>
                          <a:pt x="1439" y="706"/>
                        </a:lnTo>
                        <a:lnTo>
                          <a:pt x="1427" y="705"/>
                        </a:lnTo>
                        <a:lnTo>
                          <a:pt x="1416" y="702"/>
                        </a:lnTo>
                        <a:lnTo>
                          <a:pt x="1404" y="699"/>
                        </a:lnTo>
                        <a:lnTo>
                          <a:pt x="1391" y="696"/>
                        </a:lnTo>
                        <a:lnTo>
                          <a:pt x="1378" y="692"/>
                        </a:lnTo>
                        <a:lnTo>
                          <a:pt x="1362" y="705"/>
                        </a:lnTo>
                        <a:lnTo>
                          <a:pt x="1347" y="715"/>
                        </a:lnTo>
                        <a:lnTo>
                          <a:pt x="1331" y="722"/>
                        </a:lnTo>
                        <a:lnTo>
                          <a:pt x="1315" y="730"/>
                        </a:lnTo>
                        <a:lnTo>
                          <a:pt x="1301" y="735"/>
                        </a:lnTo>
                        <a:lnTo>
                          <a:pt x="1285" y="738"/>
                        </a:lnTo>
                        <a:lnTo>
                          <a:pt x="1269" y="740"/>
                        </a:lnTo>
                        <a:lnTo>
                          <a:pt x="1254" y="741"/>
                        </a:lnTo>
                        <a:lnTo>
                          <a:pt x="1239" y="741"/>
                        </a:lnTo>
                        <a:lnTo>
                          <a:pt x="1223" y="740"/>
                        </a:lnTo>
                        <a:lnTo>
                          <a:pt x="1209" y="738"/>
                        </a:lnTo>
                        <a:lnTo>
                          <a:pt x="1194" y="735"/>
                        </a:lnTo>
                        <a:lnTo>
                          <a:pt x="1178" y="731"/>
                        </a:lnTo>
                        <a:lnTo>
                          <a:pt x="1164" y="727"/>
                        </a:lnTo>
                        <a:lnTo>
                          <a:pt x="1149" y="722"/>
                        </a:lnTo>
                        <a:lnTo>
                          <a:pt x="1135" y="717"/>
                        </a:lnTo>
                        <a:lnTo>
                          <a:pt x="1119" y="711"/>
                        </a:lnTo>
                        <a:lnTo>
                          <a:pt x="1104" y="705"/>
                        </a:lnTo>
                        <a:lnTo>
                          <a:pt x="1089" y="699"/>
                        </a:lnTo>
                        <a:lnTo>
                          <a:pt x="1073" y="692"/>
                        </a:lnTo>
                        <a:lnTo>
                          <a:pt x="1059" y="686"/>
                        </a:lnTo>
                        <a:lnTo>
                          <a:pt x="1043" y="679"/>
                        </a:lnTo>
                        <a:lnTo>
                          <a:pt x="1028" y="673"/>
                        </a:lnTo>
                        <a:lnTo>
                          <a:pt x="1012" y="668"/>
                        </a:lnTo>
                        <a:lnTo>
                          <a:pt x="996" y="663"/>
                        </a:lnTo>
                        <a:lnTo>
                          <a:pt x="982" y="658"/>
                        </a:lnTo>
                        <a:lnTo>
                          <a:pt x="966" y="654"/>
                        </a:lnTo>
                        <a:lnTo>
                          <a:pt x="950" y="651"/>
                        </a:lnTo>
                        <a:lnTo>
                          <a:pt x="933" y="648"/>
                        </a:lnTo>
                        <a:lnTo>
                          <a:pt x="917" y="647"/>
                        </a:lnTo>
                        <a:lnTo>
                          <a:pt x="901" y="647"/>
                        </a:lnTo>
                        <a:lnTo>
                          <a:pt x="885" y="647"/>
                        </a:lnTo>
                        <a:lnTo>
                          <a:pt x="877" y="652"/>
                        </a:lnTo>
                        <a:lnTo>
                          <a:pt x="869" y="655"/>
                        </a:lnTo>
                        <a:lnTo>
                          <a:pt x="862" y="658"/>
                        </a:lnTo>
                        <a:lnTo>
                          <a:pt x="855" y="658"/>
                        </a:lnTo>
                        <a:lnTo>
                          <a:pt x="849" y="655"/>
                        </a:lnTo>
                        <a:lnTo>
                          <a:pt x="842" y="651"/>
                        </a:lnTo>
                        <a:lnTo>
                          <a:pt x="834" y="645"/>
                        </a:lnTo>
                        <a:lnTo>
                          <a:pt x="829" y="636"/>
                        </a:lnTo>
                        <a:lnTo>
                          <a:pt x="799" y="632"/>
                        </a:lnTo>
                        <a:lnTo>
                          <a:pt x="772" y="625"/>
                        </a:lnTo>
                        <a:lnTo>
                          <a:pt x="744" y="618"/>
                        </a:lnTo>
                        <a:lnTo>
                          <a:pt x="716" y="610"/>
                        </a:lnTo>
                        <a:lnTo>
                          <a:pt x="690" y="600"/>
                        </a:lnTo>
                        <a:lnTo>
                          <a:pt x="664" y="591"/>
                        </a:lnTo>
                        <a:lnTo>
                          <a:pt x="638" y="580"/>
                        </a:lnTo>
                        <a:lnTo>
                          <a:pt x="611" y="568"/>
                        </a:lnTo>
                        <a:lnTo>
                          <a:pt x="587" y="556"/>
                        </a:lnTo>
                        <a:lnTo>
                          <a:pt x="562" y="543"/>
                        </a:lnTo>
                        <a:lnTo>
                          <a:pt x="537" y="530"/>
                        </a:lnTo>
                        <a:lnTo>
                          <a:pt x="514" y="516"/>
                        </a:lnTo>
                        <a:lnTo>
                          <a:pt x="491" y="500"/>
                        </a:lnTo>
                        <a:lnTo>
                          <a:pt x="467" y="485"/>
                        </a:lnTo>
                        <a:lnTo>
                          <a:pt x="444" y="467"/>
                        </a:lnTo>
                        <a:lnTo>
                          <a:pt x="422" y="450"/>
                        </a:lnTo>
                        <a:lnTo>
                          <a:pt x="399" y="433"/>
                        </a:lnTo>
                        <a:lnTo>
                          <a:pt x="378" y="415"/>
                        </a:lnTo>
                        <a:lnTo>
                          <a:pt x="357" y="395"/>
                        </a:lnTo>
                        <a:lnTo>
                          <a:pt x="336" y="376"/>
                        </a:lnTo>
                        <a:lnTo>
                          <a:pt x="316" y="355"/>
                        </a:lnTo>
                        <a:lnTo>
                          <a:pt x="295" y="335"/>
                        </a:lnTo>
                        <a:lnTo>
                          <a:pt x="275" y="315"/>
                        </a:lnTo>
                        <a:lnTo>
                          <a:pt x="256" y="293"/>
                        </a:lnTo>
                        <a:lnTo>
                          <a:pt x="236" y="271"/>
                        </a:lnTo>
                        <a:lnTo>
                          <a:pt x="217" y="248"/>
                        </a:lnTo>
                        <a:lnTo>
                          <a:pt x="199" y="226"/>
                        </a:lnTo>
                        <a:lnTo>
                          <a:pt x="180" y="202"/>
                        </a:lnTo>
                        <a:lnTo>
                          <a:pt x="163" y="179"/>
                        </a:lnTo>
                        <a:lnTo>
                          <a:pt x="145" y="154"/>
                        </a:lnTo>
                        <a:lnTo>
                          <a:pt x="128" y="130"/>
                        </a:lnTo>
                        <a:lnTo>
                          <a:pt x="112" y="105"/>
                        </a:lnTo>
                        <a:lnTo>
                          <a:pt x="110" y="99"/>
                        </a:lnTo>
                        <a:lnTo>
                          <a:pt x="107" y="92"/>
                        </a:lnTo>
                        <a:lnTo>
                          <a:pt x="107" y="86"/>
                        </a:lnTo>
                        <a:lnTo>
                          <a:pt x="106" y="79"/>
                        </a:lnTo>
                        <a:lnTo>
                          <a:pt x="104" y="71"/>
                        </a:lnTo>
                        <a:lnTo>
                          <a:pt x="104" y="65"/>
                        </a:lnTo>
                        <a:lnTo>
                          <a:pt x="104" y="60"/>
                        </a:lnTo>
                        <a:lnTo>
                          <a:pt x="103" y="52"/>
                        </a:lnTo>
                        <a:lnTo>
                          <a:pt x="103" y="45"/>
                        </a:lnTo>
                        <a:lnTo>
                          <a:pt x="103" y="39"/>
                        </a:lnTo>
                        <a:lnTo>
                          <a:pt x="103" y="32"/>
                        </a:lnTo>
                        <a:lnTo>
                          <a:pt x="103" y="26"/>
                        </a:lnTo>
                        <a:lnTo>
                          <a:pt x="104" y="19"/>
                        </a:lnTo>
                        <a:lnTo>
                          <a:pt x="104" y="13"/>
                        </a:lnTo>
                        <a:lnTo>
                          <a:pt x="104" y="7"/>
                        </a:lnTo>
                        <a:lnTo>
                          <a:pt x="106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440" bIns="1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49" name=""/>
                  <p:cNvSpPr/>
                  <p:nvPr/>
                </p:nvSpPr>
                <p:spPr>
                  <a:xfrm>
                    <a:off x="5551920" y="5225040"/>
                    <a:ext cx="83160" cy="3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449" h="581">
                        <a:moveTo>
                          <a:pt x="0" y="0"/>
                        </a:moveTo>
                        <a:lnTo>
                          <a:pt x="6" y="17"/>
                        </a:lnTo>
                        <a:lnTo>
                          <a:pt x="11" y="36"/>
                        </a:lnTo>
                        <a:lnTo>
                          <a:pt x="16" y="55"/>
                        </a:lnTo>
                        <a:lnTo>
                          <a:pt x="22" y="73"/>
                        </a:lnTo>
                        <a:lnTo>
                          <a:pt x="28" y="90"/>
                        </a:lnTo>
                        <a:lnTo>
                          <a:pt x="35" y="108"/>
                        </a:lnTo>
                        <a:lnTo>
                          <a:pt x="41" y="127"/>
                        </a:lnTo>
                        <a:lnTo>
                          <a:pt x="48" y="144"/>
                        </a:lnTo>
                        <a:lnTo>
                          <a:pt x="57" y="162"/>
                        </a:lnTo>
                        <a:lnTo>
                          <a:pt x="64" y="178"/>
                        </a:lnTo>
                        <a:lnTo>
                          <a:pt x="73" y="195"/>
                        </a:lnTo>
                        <a:lnTo>
                          <a:pt x="82" y="213"/>
                        </a:lnTo>
                        <a:lnTo>
                          <a:pt x="91" y="229"/>
                        </a:lnTo>
                        <a:lnTo>
                          <a:pt x="101" y="245"/>
                        </a:lnTo>
                        <a:lnTo>
                          <a:pt x="110" y="262"/>
                        </a:lnTo>
                        <a:lnTo>
                          <a:pt x="121" y="277"/>
                        </a:lnTo>
                        <a:lnTo>
                          <a:pt x="131" y="294"/>
                        </a:lnTo>
                        <a:lnTo>
                          <a:pt x="142" y="309"/>
                        </a:lnTo>
                        <a:lnTo>
                          <a:pt x="153" y="325"/>
                        </a:lnTo>
                        <a:lnTo>
                          <a:pt x="165" y="339"/>
                        </a:lnTo>
                        <a:lnTo>
                          <a:pt x="178" y="354"/>
                        </a:lnTo>
                        <a:lnTo>
                          <a:pt x="190" y="368"/>
                        </a:lnTo>
                        <a:lnTo>
                          <a:pt x="204" y="383"/>
                        </a:lnTo>
                        <a:lnTo>
                          <a:pt x="217" y="398"/>
                        </a:lnTo>
                        <a:lnTo>
                          <a:pt x="232" y="411"/>
                        </a:lnTo>
                        <a:lnTo>
                          <a:pt x="245" y="424"/>
                        </a:lnTo>
                        <a:lnTo>
                          <a:pt x="261" y="437"/>
                        </a:lnTo>
                        <a:lnTo>
                          <a:pt x="276" y="450"/>
                        </a:lnTo>
                        <a:lnTo>
                          <a:pt x="292" y="462"/>
                        </a:lnTo>
                        <a:lnTo>
                          <a:pt x="308" y="473"/>
                        </a:lnTo>
                        <a:lnTo>
                          <a:pt x="324" y="485"/>
                        </a:lnTo>
                        <a:lnTo>
                          <a:pt x="341" y="497"/>
                        </a:lnTo>
                        <a:lnTo>
                          <a:pt x="367" y="510"/>
                        </a:lnTo>
                        <a:lnTo>
                          <a:pt x="395" y="521"/>
                        </a:lnTo>
                        <a:lnTo>
                          <a:pt x="423" y="533"/>
                        </a:lnTo>
                        <a:lnTo>
                          <a:pt x="451" y="543"/>
                        </a:lnTo>
                        <a:lnTo>
                          <a:pt x="477" y="552"/>
                        </a:lnTo>
                        <a:lnTo>
                          <a:pt x="506" y="559"/>
                        </a:lnTo>
                        <a:lnTo>
                          <a:pt x="534" y="565"/>
                        </a:lnTo>
                        <a:lnTo>
                          <a:pt x="561" y="571"/>
                        </a:lnTo>
                        <a:lnTo>
                          <a:pt x="590" y="575"/>
                        </a:lnTo>
                        <a:lnTo>
                          <a:pt x="618" y="578"/>
                        </a:lnTo>
                        <a:lnTo>
                          <a:pt x="646" y="580"/>
                        </a:lnTo>
                        <a:lnTo>
                          <a:pt x="673" y="581"/>
                        </a:lnTo>
                        <a:lnTo>
                          <a:pt x="703" y="581"/>
                        </a:lnTo>
                        <a:lnTo>
                          <a:pt x="730" y="581"/>
                        </a:lnTo>
                        <a:lnTo>
                          <a:pt x="759" y="578"/>
                        </a:lnTo>
                        <a:lnTo>
                          <a:pt x="787" y="575"/>
                        </a:lnTo>
                        <a:lnTo>
                          <a:pt x="815" y="571"/>
                        </a:lnTo>
                        <a:lnTo>
                          <a:pt x="842" y="567"/>
                        </a:lnTo>
                        <a:lnTo>
                          <a:pt x="870" y="562"/>
                        </a:lnTo>
                        <a:lnTo>
                          <a:pt x="898" y="555"/>
                        </a:lnTo>
                        <a:lnTo>
                          <a:pt x="924" y="548"/>
                        </a:lnTo>
                        <a:lnTo>
                          <a:pt x="950" y="540"/>
                        </a:lnTo>
                        <a:lnTo>
                          <a:pt x="978" y="532"/>
                        </a:lnTo>
                        <a:lnTo>
                          <a:pt x="1003" y="521"/>
                        </a:lnTo>
                        <a:lnTo>
                          <a:pt x="1029" y="511"/>
                        </a:lnTo>
                        <a:lnTo>
                          <a:pt x="1054" y="500"/>
                        </a:lnTo>
                        <a:lnTo>
                          <a:pt x="1080" y="488"/>
                        </a:lnTo>
                        <a:lnTo>
                          <a:pt x="1103" y="475"/>
                        </a:lnTo>
                        <a:lnTo>
                          <a:pt x="1128" y="462"/>
                        </a:lnTo>
                        <a:lnTo>
                          <a:pt x="1151" y="449"/>
                        </a:lnTo>
                        <a:lnTo>
                          <a:pt x="1175" y="434"/>
                        </a:lnTo>
                        <a:lnTo>
                          <a:pt x="1197" y="418"/>
                        </a:lnTo>
                        <a:lnTo>
                          <a:pt x="1211" y="405"/>
                        </a:lnTo>
                        <a:lnTo>
                          <a:pt x="1226" y="392"/>
                        </a:lnTo>
                        <a:lnTo>
                          <a:pt x="1240" y="379"/>
                        </a:lnTo>
                        <a:lnTo>
                          <a:pt x="1252" y="366"/>
                        </a:lnTo>
                        <a:lnTo>
                          <a:pt x="1265" y="352"/>
                        </a:lnTo>
                        <a:lnTo>
                          <a:pt x="1278" y="339"/>
                        </a:lnTo>
                        <a:lnTo>
                          <a:pt x="1290" y="326"/>
                        </a:lnTo>
                        <a:lnTo>
                          <a:pt x="1301" y="313"/>
                        </a:lnTo>
                        <a:lnTo>
                          <a:pt x="1312" y="301"/>
                        </a:lnTo>
                        <a:lnTo>
                          <a:pt x="1322" y="287"/>
                        </a:lnTo>
                        <a:lnTo>
                          <a:pt x="1332" y="274"/>
                        </a:lnTo>
                        <a:lnTo>
                          <a:pt x="1342" y="261"/>
                        </a:lnTo>
                        <a:lnTo>
                          <a:pt x="1351" y="248"/>
                        </a:lnTo>
                        <a:lnTo>
                          <a:pt x="1358" y="236"/>
                        </a:lnTo>
                        <a:lnTo>
                          <a:pt x="1367" y="223"/>
                        </a:lnTo>
                        <a:lnTo>
                          <a:pt x="1374" y="210"/>
                        </a:lnTo>
                        <a:lnTo>
                          <a:pt x="1382" y="197"/>
                        </a:lnTo>
                        <a:lnTo>
                          <a:pt x="1389" y="183"/>
                        </a:lnTo>
                        <a:lnTo>
                          <a:pt x="1396" y="170"/>
                        </a:lnTo>
                        <a:lnTo>
                          <a:pt x="1402" y="157"/>
                        </a:lnTo>
                        <a:lnTo>
                          <a:pt x="1408" y="144"/>
                        </a:lnTo>
                        <a:lnTo>
                          <a:pt x="1412" y="131"/>
                        </a:lnTo>
                        <a:lnTo>
                          <a:pt x="1418" y="118"/>
                        </a:lnTo>
                        <a:lnTo>
                          <a:pt x="1422" y="105"/>
                        </a:lnTo>
                        <a:lnTo>
                          <a:pt x="1427" y="92"/>
                        </a:lnTo>
                        <a:lnTo>
                          <a:pt x="1431" y="79"/>
                        </a:lnTo>
                        <a:lnTo>
                          <a:pt x="1434" y="65"/>
                        </a:lnTo>
                        <a:lnTo>
                          <a:pt x="1438" y="52"/>
                        </a:lnTo>
                        <a:lnTo>
                          <a:pt x="1441" y="39"/>
                        </a:lnTo>
                        <a:lnTo>
                          <a:pt x="1444" y="26"/>
                        </a:lnTo>
                        <a:lnTo>
                          <a:pt x="1446" y="13"/>
                        </a:lnTo>
                        <a:lnTo>
                          <a:pt x="1449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6200" bIns="-16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0" name=""/>
                  <p:cNvSpPr/>
                  <p:nvPr/>
                </p:nvSpPr>
                <p:spPr>
                  <a:xfrm>
                    <a:off x="5646960" y="5225040"/>
                    <a:ext cx="399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698" h="636">
                        <a:moveTo>
                          <a:pt x="153" y="0"/>
                        </a:moveTo>
                        <a:lnTo>
                          <a:pt x="150" y="1"/>
                        </a:lnTo>
                        <a:lnTo>
                          <a:pt x="149" y="1"/>
                        </a:lnTo>
                        <a:lnTo>
                          <a:pt x="147" y="3"/>
                        </a:lnTo>
                        <a:lnTo>
                          <a:pt x="144" y="3"/>
                        </a:lnTo>
                        <a:lnTo>
                          <a:pt x="139" y="32"/>
                        </a:lnTo>
                        <a:lnTo>
                          <a:pt x="140" y="57"/>
                        </a:lnTo>
                        <a:lnTo>
                          <a:pt x="147" y="80"/>
                        </a:lnTo>
                        <a:lnTo>
                          <a:pt x="160" y="100"/>
                        </a:lnTo>
                        <a:lnTo>
                          <a:pt x="176" y="119"/>
                        </a:lnTo>
                        <a:lnTo>
                          <a:pt x="197" y="137"/>
                        </a:lnTo>
                        <a:lnTo>
                          <a:pt x="217" y="154"/>
                        </a:lnTo>
                        <a:lnTo>
                          <a:pt x="239" y="170"/>
                        </a:lnTo>
                        <a:lnTo>
                          <a:pt x="261" y="186"/>
                        </a:lnTo>
                        <a:lnTo>
                          <a:pt x="280" y="204"/>
                        </a:lnTo>
                        <a:lnTo>
                          <a:pt x="297" y="221"/>
                        </a:lnTo>
                        <a:lnTo>
                          <a:pt x="309" y="240"/>
                        </a:lnTo>
                        <a:lnTo>
                          <a:pt x="316" y="261"/>
                        </a:lnTo>
                        <a:lnTo>
                          <a:pt x="316" y="284"/>
                        </a:lnTo>
                        <a:lnTo>
                          <a:pt x="309" y="310"/>
                        </a:lnTo>
                        <a:lnTo>
                          <a:pt x="293" y="339"/>
                        </a:lnTo>
                        <a:lnTo>
                          <a:pt x="283" y="355"/>
                        </a:lnTo>
                        <a:lnTo>
                          <a:pt x="270" y="373"/>
                        </a:lnTo>
                        <a:lnTo>
                          <a:pt x="258" y="390"/>
                        </a:lnTo>
                        <a:lnTo>
                          <a:pt x="246" y="408"/>
                        </a:lnTo>
                        <a:lnTo>
                          <a:pt x="235" y="424"/>
                        </a:lnTo>
                        <a:lnTo>
                          <a:pt x="222" y="441"/>
                        </a:lnTo>
                        <a:lnTo>
                          <a:pt x="208" y="457"/>
                        </a:lnTo>
                        <a:lnTo>
                          <a:pt x="195" y="473"/>
                        </a:lnTo>
                        <a:lnTo>
                          <a:pt x="181" y="486"/>
                        </a:lnTo>
                        <a:lnTo>
                          <a:pt x="165" y="500"/>
                        </a:lnTo>
                        <a:lnTo>
                          <a:pt x="149" y="510"/>
                        </a:lnTo>
                        <a:lnTo>
                          <a:pt x="133" y="518"/>
                        </a:lnTo>
                        <a:lnTo>
                          <a:pt x="114" y="524"/>
                        </a:lnTo>
                        <a:lnTo>
                          <a:pt x="95" y="527"/>
                        </a:lnTo>
                        <a:lnTo>
                          <a:pt x="74" y="527"/>
                        </a:lnTo>
                        <a:lnTo>
                          <a:pt x="53" y="524"/>
                        </a:lnTo>
                        <a:lnTo>
                          <a:pt x="44" y="529"/>
                        </a:lnTo>
                        <a:lnTo>
                          <a:pt x="35" y="533"/>
                        </a:lnTo>
                        <a:lnTo>
                          <a:pt x="28" y="537"/>
                        </a:lnTo>
                        <a:lnTo>
                          <a:pt x="22" y="543"/>
                        </a:lnTo>
                        <a:lnTo>
                          <a:pt x="16" y="551"/>
                        </a:lnTo>
                        <a:lnTo>
                          <a:pt x="12" y="558"/>
                        </a:lnTo>
                        <a:lnTo>
                          <a:pt x="7" y="565"/>
                        </a:lnTo>
                        <a:lnTo>
                          <a:pt x="6" y="572"/>
                        </a:lnTo>
                        <a:lnTo>
                          <a:pt x="3" y="581"/>
                        </a:lnTo>
                        <a:lnTo>
                          <a:pt x="2" y="588"/>
                        </a:lnTo>
                        <a:lnTo>
                          <a:pt x="0" y="597"/>
                        </a:lnTo>
                        <a:lnTo>
                          <a:pt x="0" y="606"/>
                        </a:lnTo>
                        <a:lnTo>
                          <a:pt x="0" y="613"/>
                        </a:lnTo>
                        <a:lnTo>
                          <a:pt x="2" y="622"/>
                        </a:lnTo>
                        <a:lnTo>
                          <a:pt x="3" y="629"/>
                        </a:lnTo>
                        <a:lnTo>
                          <a:pt x="6" y="636"/>
                        </a:lnTo>
                        <a:lnTo>
                          <a:pt x="19" y="628"/>
                        </a:lnTo>
                        <a:lnTo>
                          <a:pt x="32" y="618"/>
                        </a:lnTo>
                        <a:lnTo>
                          <a:pt x="44" y="606"/>
                        </a:lnTo>
                        <a:lnTo>
                          <a:pt x="55" y="596"/>
                        </a:lnTo>
                        <a:lnTo>
                          <a:pt x="67" y="584"/>
                        </a:lnTo>
                        <a:lnTo>
                          <a:pt x="79" y="572"/>
                        </a:lnTo>
                        <a:lnTo>
                          <a:pt x="89" y="561"/>
                        </a:lnTo>
                        <a:lnTo>
                          <a:pt x="101" y="551"/>
                        </a:lnTo>
                        <a:lnTo>
                          <a:pt x="112" y="540"/>
                        </a:lnTo>
                        <a:lnTo>
                          <a:pt x="124" y="530"/>
                        </a:lnTo>
                        <a:lnTo>
                          <a:pt x="137" y="521"/>
                        </a:lnTo>
                        <a:lnTo>
                          <a:pt x="149" y="514"/>
                        </a:lnTo>
                        <a:lnTo>
                          <a:pt x="163" y="508"/>
                        </a:lnTo>
                        <a:lnTo>
                          <a:pt x="178" y="502"/>
                        </a:lnTo>
                        <a:lnTo>
                          <a:pt x="192" y="498"/>
                        </a:lnTo>
                        <a:lnTo>
                          <a:pt x="210" y="497"/>
                        </a:lnTo>
                        <a:lnTo>
                          <a:pt x="223" y="495"/>
                        </a:lnTo>
                        <a:lnTo>
                          <a:pt x="236" y="495"/>
                        </a:lnTo>
                        <a:lnTo>
                          <a:pt x="249" y="494"/>
                        </a:lnTo>
                        <a:lnTo>
                          <a:pt x="262" y="492"/>
                        </a:lnTo>
                        <a:lnTo>
                          <a:pt x="274" y="489"/>
                        </a:lnTo>
                        <a:lnTo>
                          <a:pt x="287" y="486"/>
                        </a:lnTo>
                        <a:lnTo>
                          <a:pt x="299" y="482"/>
                        </a:lnTo>
                        <a:lnTo>
                          <a:pt x="312" y="479"/>
                        </a:lnTo>
                        <a:lnTo>
                          <a:pt x="324" y="475"/>
                        </a:lnTo>
                        <a:lnTo>
                          <a:pt x="335" y="472"/>
                        </a:lnTo>
                        <a:lnTo>
                          <a:pt x="347" y="467"/>
                        </a:lnTo>
                        <a:lnTo>
                          <a:pt x="359" y="463"/>
                        </a:lnTo>
                        <a:lnTo>
                          <a:pt x="372" y="459"/>
                        </a:lnTo>
                        <a:lnTo>
                          <a:pt x="382" y="453"/>
                        </a:lnTo>
                        <a:lnTo>
                          <a:pt x="395" y="449"/>
                        </a:lnTo>
                        <a:lnTo>
                          <a:pt x="405" y="444"/>
                        </a:lnTo>
                        <a:lnTo>
                          <a:pt x="418" y="440"/>
                        </a:lnTo>
                        <a:lnTo>
                          <a:pt x="430" y="435"/>
                        </a:lnTo>
                        <a:lnTo>
                          <a:pt x="442" y="431"/>
                        </a:lnTo>
                        <a:lnTo>
                          <a:pt x="453" y="427"/>
                        </a:lnTo>
                        <a:lnTo>
                          <a:pt x="465" y="424"/>
                        </a:lnTo>
                        <a:lnTo>
                          <a:pt x="477" y="419"/>
                        </a:lnTo>
                        <a:lnTo>
                          <a:pt x="488" y="417"/>
                        </a:lnTo>
                        <a:lnTo>
                          <a:pt x="500" y="414"/>
                        </a:lnTo>
                        <a:lnTo>
                          <a:pt x="513" y="412"/>
                        </a:lnTo>
                        <a:lnTo>
                          <a:pt x="525" y="411"/>
                        </a:lnTo>
                        <a:lnTo>
                          <a:pt x="538" y="409"/>
                        </a:lnTo>
                        <a:lnTo>
                          <a:pt x="549" y="408"/>
                        </a:lnTo>
                        <a:lnTo>
                          <a:pt x="562" y="408"/>
                        </a:lnTo>
                        <a:lnTo>
                          <a:pt x="576" y="409"/>
                        </a:lnTo>
                        <a:lnTo>
                          <a:pt x="589" y="411"/>
                        </a:lnTo>
                        <a:lnTo>
                          <a:pt x="602" y="412"/>
                        </a:lnTo>
                        <a:lnTo>
                          <a:pt x="608" y="406"/>
                        </a:lnTo>
                        <a:lnTo>
                          <a:pt x="615" y="400"/>
                        </a:lnTo>
                        <a:lnTo>
                          <a:pt x="624" y="398"/>
                        </a:lnTo>
                        <a:lnTo>
                          <a:pt x="634" y="396"/>
                        </a:lnTo>
                        <a:lnTo>
                          <a:pt x="644" y="395"/>
                        </a:lnTo>
                        <a:lnTo>
                          <a:pt x="653" y="395"/>
                        </a:lnTo>
                        <a:lnTo>
                          <a:pt x="663" y="395"/>
                        </a:lnTo>
                        <a:lnTo>
                          <a:pt x="672" y="395"/>
                        </a:lnTo>
                        <a:lnTo>
                          <a:pt x="681" y="393"/>
                        </a:lnTo>
                        <a:lnTo>
                          <a:pt x="688" y="393"/>
                        </a:lnTo>
                        <a:lnTo>
                          <a:pt x="694" y="390"/>
                        </a:lnTo>
                        <a:lnTo>
                          <a:pt x="697" y="386"/>
                        </a:lnTo>
                        <a:lnTo>
                          <a:pt x="698" y="380"/>
                        </a:lnTo>
                        <a:lnTo>
                          <a:pt x="697" y="371"/>
                        </a:lnTo>
                        <a:lnTo>
                          <a:pt x="692" y="361"/>
                        </a:lnTo>
                        <a:lnTo>
                          <a:pt x="685" y="348"/>
                        </a:lnTo>
                        <a:lnTo>
                          <a:pt x="685" y="332"/>
                        </a:lnTo>
                        <a:lnTo>
                          <a:pt x="685" y="317"/>
                        </a:lnTo>
                        <a:lnTo>
                          <a:pt x="682" y="303"/>
                        </a:lnTo>
                        <a:lnTo>
                          <a:pt x="681" y="288"/>
                        </a:lnTo>
                        <a:lnTo>
                          <a:pt x="678" y="275"/>
                        </a:lnTo>
                        <a:lnTo>
                          <a:pt x="675" y="261"/>
                        </a:lnTo>
                        <a:lnTo>
                          <a:pt x="672" y="248"/>
                        </a:lnTo>
                        <a:lnTo>
                          <a:pt x="666" y="236"/>
                        </a:lnTo>
                        <a:lnTo>
                          <a:pt x="662" y="223"/>
                        </a:lnTo>
                        <a:lnTo>
                          <a:pt x="657" y="210"/>
                        </a:lnTo>
                        <a:lnTo>
                          <a:pt x="650" y="198"/>
                        </a:lnTo>
                        <a:lnTo>
                          <a:pt x="644" y="186"/>
                        </a:lnTo>
                        <a:lnTo>
                          <a:pt x="637" y="175"/>
                        </a:lnTo>
                        <a:lnTo>
                          <a:pt x="630" y="163"/>
                        </a:lnTo>
                        <a:lnTo>
                          <a:pt x="622" y="151"/>
                        </a:lnTo>
                        <a:lnTo>
                          <a:pt x="615" y="141"/>
                        </a:lnTo>
                        <a:lnTo>
                          <a:pt x="606" y="131"/>
                        </a:lnTo>
                        <a:lnTo>
                          <a:pt x="597" y="121"/>
                        </a:lnTo>
                        <a:lnTo>
                          <a:pt x="587" y="111"/>
                        </a:lnTo>
                        <a:lnTo>
                          <a:pt x="579" y="100"/>
                        </a:lnTo>
                        <a:lnTo>
                          <a:pt x="568" y="90"/>
                        </a:lnTo>
                        <a:lnTo>
                          <a:pt x="558" y="81"/>
                        </a:lnTo>
                        <a:lnTo>
                          <a:pt x="548" y="73"/>
                        </a:lnTo>
                        <a:lnTo>
                          <a:pt x="536" y="64"/>
                        </a:lnTo>
                        <a:lnTo>
                          <a:pt x="526" y="55"/>
                        </a:lnTo>
                        <a:lnTo>
                          <a:pt x="514" y="47"/>
                        </a:lnTo>
                        <a:lnTo>
                          <a:pt x="503" y="38"/>
                        </a:lnTo>
                        <a:lnTo>
                          <a:pt x="491" y="31"/>
                        </a:lnTo>
                        <a:lnTo>
                          <a:pt x="478" y="22"/>
                        </a:lnTo>
                        <a:lnTo>
                          <a:pt x="466" y="14"/>
                        </a:lnTo>
                        <a:lnTo>
                          <a:pt x="453" y="7"/>
                        </a:lnTo>
                        <a:lnTo>
                          <a:pt x="442" y="0"/>
                        </a:lnTo>
                        <a:lnTo>
                          <a:pt x="309" y="0"/>
                        </a:lnTo>
                        <a:lnTo>
                          <a:pt x="309" y="3"/>
                        </a:lnTo>
                        <a:lnTo>
                          <a:pt x="310" y="6"/>
                        </a:lnTo>
                        <a:lnTo>
                          <a:pt x="312" y="9"/>
                        </a:lnTo>
                        <a:lnTo>
                          <a:pt x="312" y="12"/>
                        </a:lnTo>
                        <a:lnTo>
                          <a:pt x="313" y="14"/>
                        </a:lnTo>
                        <a:lnTo>
                          <a:pt x="315" y="17"/>
                        </a:lnTo>
                        <a:lnTo>
                          <a:pt x="315" y="20"/>
                        </a:lnTo>
                        <a:lnTo>
                          <a:pt x="316" y="23"/>
                        </a:lnTo>
                        <a:lnTo>
                          <a:pt x="312" y="20"/>
                        </a:lnTo>
                        <a:lnTo>
                          <a:pt x="308" y="17"/>
                        </a:lnTo>
                        <a:lnTo>
                          <a:pt x="303" y="14"/>
                        </a:lnTo>
                        <a:lnTo>
                          <a:pt x="299" y="12"/>
                        </a:lnTo>
                        <a:lnTo>
                          <a:pt x="294" y="9"/>
                        </a:lnTo>
                        <a:lnTo>
                          <a:pt x="291" y="6"/>
                        </a:lnTo>
                        <a:lnTo>
                          <a:pt x="287" y="3"/>
                        </a:lnTo>
                        <a:lnTo>
                          <a:pt x="284" y="0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1" name=""/>
                  <p:cNvSpPr/>
                  <p:nvPr/>
                </p:nvSpPr>
                <p:spPr>
                  <a:xfrm>
                    <a:off x="5488560" y="5181120"/>
                    <a:ext cx="5040" cy="97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188">
                        <a:moveTo>
                          <a:pt x="88" y="188"/>
                        </a:moveTo>
                        <a:lnTo>
                          <a:pt x="82" y="179"/>
                        </a:lnTo>
                        <a:lnTo>
                          <a:pt x="76" y="169"/>
                        </a:lnTo>
                        <a:lnTo>
                          <a:pt x="72" y="159"/>
                        </a:lnTo>
                        <a:lnTo>
                          <a:pt x="66" y="148"/>
                        </a:lnTo>
                        <a:lnTo>
                          <a:pt x="60" y="137"/>
                        </a:lnTo>
                        <a:lnTo>
                          <a:pt x="54" y="126"/>
                        </a:lnTo>
                        <a:lnTo>
                          <a:pt x="49" y="115"/>
                        </a:lnTo>
                        <a:lnTo>
                          <a:pt x="43" y="103"/>
                        </a:lnTo>
                        <a:lnTo>
                          <a:pt x="38" y="92"/>
                        </a:lnTo>
                        <a:lnTo>
                          <a:pt x="33" y="80"/>
                        </a:lnTo>
                        <a:lnTo>
                          <a:pt x="27" y="67"/>
                        </a:lnTo>
                        <a:lnTo>
                          <a:pt x="21" y="55"/>
                        </a:lnTo>
                        <a:lnTo>
                          <a:pt x="16" y="42"/>
                        </a:lnTo>
                        <a:lnTo>
                          <a:pt x="11" y="27"/>
                        </a:lnTo>
                        <a:lnTo>
                          <a:pt x="5" y="14"/>
                        </a:lnTo>
                        <a:lnTo>
                          <a:pt x="0" y="0"/>
                        </a:lnTo>
                        <a:lnTo>
                          <a:pt x="2" y="8"/>
                        </a:lnTo>
                        <a:lnTo>
                          <a:pt x="5" y="19"/>
                        </a:lnTo>
                        <a:lnTo>
                          <a:pt x="8" y="29"/>
                        </a:lnTo>
                        <a:lnTo>
                          <a:pt x="9" y="39"/>
                        </a:lnTo>
                        <a:lnTo>
                          <a:pt x="12" y="49"/>
                        </a:lnTo>
                        <a:lnTo>
                          <a:pt x="15" y="59"/>
                        </a:lnTo>
                        <a:lnTo>
                          <a:pt x="18" y="71"/>
                        </a:lnTo>
                        <a:lnTo>
                          <a:pt x="22" y="83"/>
                        </a:lnTo>
                        <a:lnTo>
                          <a:pt x="25" y="96"/>
                        </a:lnTo>
                        <a:lnTo>
                          <a:pt x="30" y="108"/>
                        </a:lnTo>
                        <a:lnTo>
                          <a:pt x="33" y="121"/>
                        </a:lnTo>
                        <a:lnTo>
                          <a:pt x="37" y="134"/>
                        </a:lnTo>
                        <a:lnTo>
                          <a:pt x="43" y="147"/>
                        </a:lnTo>
                        <a:lnTo>
                          <a:pt x="47" y="160"/>
                        </a:lnTo>
                        <a:lnTo>
                          <a:pt x="53" y="175"/>
                        </a:lnTo>
                        <a:lnTo>
                          <a:pt x="59" y="188"/>
                        </a:lnTo>
                        <a:lnTo>
                          <a:pt x="88" y="1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080" bIns="-37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2" name=""/>
                  <p:cNvSpPr/>
                  <p:nvPr/>
                </p:nvSpPr>
                <p:spPr>
                  <a:xfrm>
                    <a:off x="5502600" y="5188320"/>
                    <a:ext cx="72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48">
                        <a:moveTo>
                          <a:pt x="19" y="48"/>
                        </a:moveTo>
                        <a:lnTo>
                          <a:pt x="16" y="42"/>
                        </a:lnTo>
                        <a:lnTo>
                          <a:pt x="13" y="36"/>
                        </a:lnTo>
                        <a:lnTo>
                          <a:pt x="10" y="30"/>
                        </a:lnTo>
                        <a:lnTo>
                          <a:pt x="8" y="23"/>
                        </a:lnTo>
                        <a:lnTo>
                          <a:pt x="6" y="19"/>
                        </a:lnTo>
                        <a:lnTo>
                          <a:pt x="3" y="11"/>
                        </a:lnTo>
                        <a:lnTo>
                          <a:pt x="1" y="5"/>
                        </a:lnTo>
                        <a:lnTo>
                          <a:pt x="0" y="0"/>
                        </a:lnTo>
                        <a:lnTo>
                          <a:pt x="1" y="4"/>
                        </a:lnTo>
                        <a:lnTo>
                          <a:pt x="1" y="8"/>
                        </a:lnTo>
                        <a:lnTo>
                          <a:pt x="1" y="14"/>
                        </a:lnTo>
                        <a:lnTo>
                          <a:pt x="1" y="20"/>
                        </a:lnTo>
                        <a:lnTo>
                          <a:pt x="1" y="26"/>
                        </a:lnTo>
                        <a:lnTo>
                          <a:pt x="3" y="33"/>
                        </a:lnTo>
                        <a:lnTo>
                          <a:pt x="3" y="40"/>
                        </a:lnTo>
                        <a:lnTo>
                          <a:pt x="4" y="48"/>
                        </a:lnTo>
                        <a:lnTo>
                          <a:pt x="19" y="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3" name=""/>
                  <p:cNvSpPr/>
                  <p:nvPr/>
                </p:nvSpPr>
                <p:spPr>
                  <a:xfrm>
                    <a:off x="5521320" y="5156640"/>
                    <a:ext cx="116280" cy="33840"/>
                  </a:xfrm>
                  <a:custGeom>
                    <a:avLst/>
                    <a:gdLst/>
                    <a:ahLst/>
                    <a:rect l="l" t="t" r="r" b="b"/>
                    <a:pathLst>
                      <a:path w="2024" h="644">
                        <a:moveTo>
                          <a:pt x="2024" y="644"/>
                        </a:moveTo>
                        <a:lnTo>
                          <a:pt x="2020" y="639"/>
                        </a:lnTo>
                        <a:lnTo>
                          <a:pt x="2017" y="633"/>
                        </a:lnTo>
                        <a:lnTo>
                          <a:pt x="2014" y="629"/>
                        </a:lnTo>
                        <a:lnTo>
                          <a:pt x="2012" y="622"/>
                        </a:lnTo>
                        <a:lnTo>
                          <a:pt x="2011" y="616"/>
                        </a:lnTo>
                        <a:lnTo>
                          <a:pt x="2009" y="609"/>
                        </a:lnTo>
                        <a:lnTo>
                          <a:pt x="2008" y="603"/>
                        </a:lnTo>
                        <a:lnTo>
                          <a:pt x="2006" y="596"/>
                        </a:lnTo>
                        <a:lnTo>
                          <a:pt x="2006" y="590"/>
                        </a:lnTo>
                        <a:lnTo>
                          <a:pt x="2005" y="582"/>
                        </a:lnTo>
                        <a:lnTo>
                          <a:pt x="2004" y="577"/>
                        </a:lnTo>
                        <a:lnTo>
                          <a:pt x="2001" y="569"/>
                        </a:lnTo>
                        <a:lnTo>
                          <a:pt x="1998" y="564"/>
                        </a:lnTo>
                        <a:lnTo>
                          <a:pt x="1995" y="558"/>
                        </a:lnTo>
                        <a:lnTo>
                          <a:pt x="1992" y="552"/>
                        </a:lnTo>
                        <a:lnTo>
                          <a:pt x="1987" y="548"/>
                        </a:lnTo>
                        <a:lnTo>
                          <a:pt x="1885" y="622"/>
                        </a:lnTo>
                        <a:lnTo>
                          <a:pt x="1872" y="617"/>
                        </a:lnTo>
                        <a:lnTo>
                          <a:pt x="1864" y="613"/>
                        </a:lnTo>
                        <a:lnTo>
                          <a:pt x="1858" y="607"/>
                        </a:lnTo>
                        <a:lnTo>
                          <a:pt x="1853" y="600"/>
                        </a:lnTo>
                        <a:lnTo>
                          <a:pt x="1852" y="591"/>
                        </a:lnTo>
                        <a:lnTo>
                          <a:pt x="1852" y="584"/>
                        </a:lnTo>
                        <a:lnTo>
                          <a:pt x="1853" y="575"/>
                        </a:lnTo>
                        <a:lnTo>
                          <a:pt x="1855" y="566"/>
                        </a:lnTo>
                        <a:lnTo>
                          <a:pt x="1856" y="558"/>
                        </a:lnTo>
                        <a:lnTo>
                          <a:pt x="1856" y="549"/>
                        </a:lnTo>
                        <a:lnTo>
                          <a:pt x="1856" y="542"/>
                        </a:lnTo>
                        <a:lnTo>
                          <a:pt x="1853" y="534"/>
                        </a:lnTo>
                        <a:lnTo>
                          <a:pt x="1851" y="529"/>
                        </a:lnTo>
                        <a:lnTo>
                          <a:pt x="1843" y="524"/>
                        </a:lnTo>
                        <a:lnTo>
                          <a:pt x="1833" y="521"/>
                        </a:lnTo>
                        <a:lnTo>
                          <a:pt x="1820" y="520"/>
                        </a:lnTo>
                        <a:lnTo>
                          <a:pt x="1821" y="507"/>
                        </a:lnTo>
                        <a:lnTo>
                          <a:pt x="1823" y="494"/>
                        </a:lnTo>
                        <a:lnTo>
                          <a:pt x="1827" y="481"/>
                        </a:lnTo>
                        <a:lnTo>
                          <a:pt x="1832" y="466"/>
                        </a:lnTo>
                        <a:lnTo>
                          <a:pt x="1836" y="451"/>
                        </a:lnTo>
                        <a:lnTo>
                          <a:pt x="1842" y="438"/>
                        </a:lnTo>
                        <a:lnTo>
                          <a:pt x="1849" y="424"/>
                        </a:lnTo>
                        <a:lnTo>
                          <a:pt x="1855" y="409"/>
                        </a:lnTo>
                        <a:lnTo>
                          <a:pt x="1862" y="395"/>
                        </a:lnTo>
                        <a:lnTo>
                          <a:pt x="1869" y="380"/>
                        </a:lnTo>
                        <a:lnTo>
                          <a:pt x="1878" y="365"/>
                        </a:lnTo>
                        <a:lnTo>
                          <a:pt x="1885" y="351"/>
                        </a:lnTo>
                        <a:lnTo>
                          <a:pt x="1893" y="338"/>
                        </a:lnTo>
                        <a:lnTo>
                          <a:pt x="1900" y="325"/>
                        </a:lnTo>
                        <a:lnTo>
                          <a:pt x="1907" y="312"/>
                        </a:lnTo>
                        <a:lnTo>
                          <a:pt x="1915" y="300"/>
                        </a:lnTo>
                        <a:lnTo>
                          <a:pt x="1912" y="301"/>
                        </a:lnTo>
                        <a:lnTo>
                          <a:pt x="1906" y="307"/>
                        </a:lnTo>
                        <a:lnTo>
                          <a:pt x="1897" y="314"/>
                        </a:lnTo>
                        <a:lnTo>
                          <a:pt x="1885" y="323"/>
                        </a:lnTo>
                        <a:lnTo>
                          <a:pt x="1872" y="330"/>
                        </a:lnTo>
                        <a:lnTo>
                          <a:pt x="1861" y="339"/>
                        </a:lnTo>
                        <a:lnTo>
                          <a:pt x="1849" y="345"/>
                        </a:lnTo>
                        <a:lnTo>
                          <a:pt x="1840" y="348"/>
                        </a:lnTo>
                        <a:lnTo>
                          <a:pt x="1830" y="364"/>
                        </a:lnTo>
                        <a:lnTo>
                          <a:pt x="1820" y="380"/>
                        </a:lnTo>
                        <a:lnTo>
                          <a:pt x="1810" y="395"/>
                        </a:lnTo>
                        <a:lnTo>
                          <a:pt x="1801" y="409"/>
                        </a:lnTo>
                        <a:lnTo>
                          <a:pt x="1792" y="424"/>
                        </a:lnTo>
                        <a:lnTo>
                          <a:pt x="1784" y="438"/>
                        </a:lnTo>
                        <a:lnTo>
                          <a:pt x="1773" y="451"/>
                        </a:lnTo>
                        <a:lnTo>
                          <a:pt x="1766" y="464"/>
                        </a:lnTo>
                        <a:lnTo>
                          <a:pt x="1757" y="479"/>
                        </a:lnTo>
                        <a:lnTo>
                          <a:pt x="1749" y="492"/>
                        </a:lnTo>
                        <a:lnTo>
                          <a:pt x="1741" y="507"/>
                        </a:lnTo>
                        <a:lnTo>
                          <a:pt x="1733" y="521"/>
                        </a:lnTo>
                        <a:lnTo>
                          <a:pt x="1725" y="534"/>
                        </a:lnTo>
                        <a:lnTo>
                          <a:pt x="1716" y="550"/>
                        </a:lnTo>
                        <a:lnTo>
                          <a:pt x="1708" y="565"/>
                        </a:lnTo>
                        <a:lnTo>
                          <a:pt x="1699" y="581"/>
                        </a:lnTo>
                        <a:lnTo>
                          <a:pt x="1699" y="580"/>
                        </a:lnTo>
                        <a:lnTo>
                          <a:pt x="1698" y="574"/>
                        </a:lnTo>
                        <a:lnTo>
                          <a:pt x="1695" y="568"/>
                        </a:lnTo>
                        <a:lnTo>
                          <a:pt x="1692" y="559"/>
                        </a:lnTo>
                        <a:lnTo>
                          <a:pt x="1689" y="550"/>
                        </a:lnTo>
                        <a:lnTo>
                          <a:pt x="1684" y="542"/>
                        </a:lnTo>
                        <a:lnTo>
                          <a:pt x="1680" y="534"/>
                        </a:lnTo>
                        <a:lnTo>
                          <a:pt x="1674" y="530"/>
                        </a:lnTo>
                        <a:lnTo>
                          <a:pt x="1679" y="524"/>
                        </a:lnTo>
                        <a:lnTo>
                          <a:pt x="1683" y="518"/>
                        </a:lnTo>
                        <a:lnTo>
                          <a:pt x="1687" y="513"/>
                        </a:lnTo>
                        <a:lnTo>
                          <a:pt x="1692" y="505"/>
                        </a:lnTo>
                        <a:lnTo>
                          <a:pt x="1698" y="498"/>
                        </a:lnTo>
                        <a:lnTo>
                          <a:pt x="1703" y="489"/>
                        </a:lnTo>
                        <a:lnTo>
                          <a:pt x="1711" y="481"/>
                        </a:lnTo>
                        <a:lnTo>
                          <a:pt x="1716" y="470"/>
                        </a:lnTo>
                        <a:lnTo>
                          <a:pt x="1724" y="462"/>
                        </a:lnTo>
                        <a:lnTo>
                          <a:pt x="1733" y="450"/>
                        </a:lnTo>
                        <a:lnTo>
                          <a:pt x="1740" y="440"/>
                        </a:lnTo>
                        <a:lnTo>
                          <a:pt x="1749" y="428"/>
                        </a:lnTo>
                        <a:lnTo>
                          <a:pt x="1756" y="418"/>
                        </a:lnTo>
                        <a:lnTo>
                          <a:pt x="1765" y="406"/>
                        </a:lnTo>
                        <a:lnTo>
                          <a:pt x="1775" y="393"/>
                        </a:lnTo>
                        <a:lnTo>
                          <a:pt x="1784" y="381"/>
                        </a:lnTo>
                        <a:lnTo>
                          <a:pt x="1794" y="368"/>
                        </a:lnTo>
                        <a:lnTo>
                          <a:pt x="1802" y="355"/>
                        </a:lnTo>
                        <a:lnTo>
                          <a:pt x="1813" y="342"/>
                        </a:lnTo>
                        <a:lnTo>
                          <a:pt x="1823" y="329"/>
                        </a:lnTo>
                        <a:lnTo>
                          <a:pt x="1835" y="316"/>
                        </a:lnTo>
                        <a:lnTo>
                          <a:pt x="1845" y="301"/>
                        </a:lnTo>
                        <a:lnTo>
                          <a:pt x="1855" y="288"/>
                        </a:lnTo>
                        <a:lnTo>
                          <a:pt x="1865" y="275"/>
                        </a:lnTo>
                        <a:lnTo>
                          <a:pt x="1877" y="261"/>
                        </a:lnTo>
                        <a:lnTo>
                          <a:pt x="1887" y="247"/>
                        </a:lnTo>
                        <a:lnTo>
                          <a:pt x="1897" y="233"/>
                        </a:lnTo>
                        <a:lnTo>
                          <a:pt x="1909" y="220"/>
                        </a:lnTo>
                        <a:lnTo>
                          <a:pt x="1919" y="207"/>
                        </a:lnTo>
                        <a:lnTo>
                          <a:pt x="1931" y="192"/>
                        </a:lnTo>
                        <a:lnTo>
                          <a:pt x="1941" y="179"/>
                        </a:lnTo>
                        <a:lnTo>
                          <a:pt x="1953" y="166"/>
                        </a:lnTo>
                        <a:lnTo>
                          <a:pt x="1951" y="167"/>
                        </a:lnTo>
                        <a:lnTo>
                          <a:pt x="1947" y="170"/>
                        </a:lnTo>
                        <a:lnTo>
                          <a:pt x="1941" y="176"/>
                        </a:lnTo>
                        <a:lnTo>
                          <a:pt x="1934" y="185"/>
                        </a:lnTo>
                        <a:lnTo>
                          <a:pt x="1923" y="194"/>
                        </a:lnTo>
                        <a:lnTo>
                          <a:pt x="1913" y="205"/>
                        </a:lnTo>
                        <a:lnTo>
                          <a:pt x="1900" y="217"/>
                        </a:lnTo>
                        <a:lnTo>
                          <a:pt x="1887" y="230"/>
                        </a:lnTo>
                        <a:lnTo>
                          <a:pt x="1872" y="243"/>
                        </a:lnTo>
                        <a:lnTo>
                          <a:pt x="1858" y="258"/>
                        </a:lnTo>
                        <a:lnTo>
                          <a:pt x="1843" y="271"/>
                        </a:lnTo>
                        <a:lnTo>
                          <a:pt x="1827" y="285"/>
                        </a:lnTo>
                        <a:lnTo>
                          <a:pt x="1813" y="300"/>
                        </a:lnTo>
                        <a:lnTo>
                          <a:pt x="1798" y="313"/>
                        </a:lnTo>
                        <a:lnTo>
                          <a:pt x="1784" y="325"/>
                        </a:lnTo>
                        <a:lnTo>
                          <a:pt x="1769" y="336"/>
                        </a:lnTo>
                        <a:lnTo>
                          <a:pt x="1614" y="482"/>
                        </a:lnTo>
                        <a:lnTo>
                          <a:pt x="1606" y="473"/>
                        </a:lnTo>
                        <a:lnTo>
                          <a:pt x="1604" y="463"/>
                        </a:lnTo>
                        <a:lnTo>
                          <a:pt x="1604" y="456"/>
                        </a:lnTo>
                        <a:lnTo>
                          <a:pt x="1604" y="447"/>
                        </a:lnTo>
                        <a:lnTo>
                          <a:pt x="1607" y="440"/>
                        </a:lnTo>
                        <a:lnTo>
                          <a:pt x="1610" y="432"/>
                        </a:lnTo>
                        <a:lnTo>
                          <a:pt x="1613" y="425"/>
                        </a:lnTo>
                        <a:lnTo>
                          <a:pt x="1617" y="419"/>
                        </a:lnTo>
                        <a:lnTo>
                          <a:pt x="1622" y="414"/>
                        </a:lnTo>
                        <a:lnTo>
                          <a:pt x="1628" y="408"/>
                        </a:lnTo>
                        <a:lnTo>
                          <a:pt x="1633" y="402"/>
                        </a:lnTo>
                        <a:lnTo>
                          <a:pt x="1639" y="397"/>
                        </a:lnTo>
                        <a:lnTo>
                          <a:pt x="1645" y="392"/>
                        </a:lnTo>
                        <a:lnTo>
                          <a:pt x="1651" y="387"/>
                        </a:lnTo>
                        <a:lnTo>
                          <a:pt x="1658" y="381"/>
                        </a:lnTo>
                        <a:lnTo>
                          <a:pt x="1664" y="376"/>
                        </a:lnTo>
                        <a:lnTo>
                          <a:pt x="1670" y="371"/>
                        </a:lnTo>
                        <a:lnTo>
                          <a:pt x="1680" y="357"/>
                        </a:lnTo>
                        <a:lnTo>
                          <a:pt x="1690" y="341"/>
                        </a:lnTo>
                        <a:lnTo>
                          <a:pt x="1700" y="326"/>
                        </a:lnTo>
                        <a:lnTo>
                          <a:pt x="1711" y="310"/>
                        </a:lnTo>
                        <a:lnTo>
                          <a:pt x="1721" y="294"/>
                        </a:lnTo>
                        <a:lnTo>
                          <a:pt x="1731" y="278"/>
                        </a:lnTo>
                        <a:lnTo>
                          <a:pt x="1740" y="261"/>
                        </a:lnTo>
                        <a:lnTo>
                          <a:pt x="1749" y="245"/>
                        </a:lnTo>
                        <a:lnTo>
                          <a:pt x="1756" y="227"/>
                        </a:lnTo>
                        <a:lnTo>
                          <a:pt x="1762" y="211"/>
                        </a:lnTo>
                        <a:lnTo>
                          <a:pt x="1765" y="194"/>
                        </a:lnTo>
                        <a:lnTo>
                          <a:pt x="1766" y="176"/>
                        </a:lnTo>
                        <a:lnTo>
                          <a:pt x="1765" y="160"/>
                        </a:lnTo>
                        <a:lnTo>
                          <a:pt x="1762" y="143"/>
                        </a:lnTo>
                        <a:lnTo>
                          <a:pt x="1754" y="127"/>
                        </a:lnTo>
                        <a:lnTo>
                          <a:pt x="1744" y="111"/>
                        </a:lnTo>
                        <a:lnTo>
                          <a:pt x="1708" y="240"/>
                        </a:lnTo>
                        <a:lnTo>
                          <a:pt x="1696" y="261"/>
                        </a:lnTo>
                        <a:lnTo>
                          <a:pt x="1683" y="280"/>
                        </a:lnTo>
                        <a:lnTo>
                          <a:pt x="1668" y="300"/>
                        </a:lnTo>
                        <a:lnTo>
                          <a:pt x="1654" y="319"/>
                        </a:lnTo>
                        <a:lnTo>
                          <a:pt x="1638" y="338"/>
                        </a:lnTo>
                        <a:lnTo>
                          <a:pt x="1622" y="355"/>
                        </a:lnTo>
                        <a:lnTo>
                          <a:pt x="1603" y="373"/>
                        </a:lnTo>
                        <a:lnTo>
                          <a:pt x="1585" y="389"/>
                        </a:lnTo>
                        <a:lnTo>
                          <a:pt x="1566" y="403"/>
                        </a:lnTo>
                        <a:lnTo>
                          <a:pt x="1546" y="416"/>
                        </a:lnTo>
                        <a:lnTo>
                          <a:pt x="1526" y="428"/>
                        </a:lnTo>
                        <a:lnTo>
                          <a:pt x="1505" y="438"/>
                        </a:lnTo>
                        <a:lnTo>
                          <a:pt x="1483" y="446"/>
                        </a:lnTo>
                        <a:lnTo>
                          <a:pt x="1462" y="451"/>
                        </a:lnTo>
                        <a:lnTo>
                          <a:pt x="1440" y="454"/>
                        </a:lnTo>
                        <a:lnTo>
                          <a:pt x="1418" y="454"/>
                        </a:lnTo>
                        <a:lnTo>
                          <a:pt x="1418" y="447"/>
                        </a:lnTo>
                        <a:lnTo>
                          <a:pt x="1418" y="440"/>
                        </a:lnTo>
                        <a:lnTo>
                          <a:pt x="1421" y="432"/>
                        </a:lnTo>
                        <a:lnTo>
                          <a:pt x="1422" y="427"/>
                        </a:lnTo>
                        <a:lnTo>
                          <a:pt x="1427" y="422"/>
                        </a:lnTo>
                        <a:lnTo>
                          <a:pt x="1431" y="418"/>
                        </a:lnTo>
                        <a:lnTo>
                          <a:pt x="1435" y="414"/>
                        </a:lnTo>
                        <a:lnTo>
                          <a:pt x="1440" y="409"/>
                        </a:lnTo>
                        <a:lnTo>
                          <a:pt x="1445" y="405"/>
                        </a:lnTo>
                        <a:lnTo>
                          <a:pt x="1450" y="402"/>
                        </a:lnTo>
                        <a:lnTo>
                          <a:pt x="1456" y="397"/>
                        </a:lnTo>
                        <a:lnTo>
                          <a:pt x="1460" y="393"/>
                        </a:lnTo>
                        <a:lnTo>
                          <a:pt x="1464" y="389"/>
                        </a:lnTo>
                        <a:lnTo>
                          <a:pt x="1469" y="383"/>
                        </a:lnTo>
                        <a:lnTo>
                          <a:pt x="1472" y="377"/>
                        </a:lnTo>
                        <a:lnTo>
                          <a:pt x="1475" y="371"/>
                        </a:lnTo>
                        <a:lnTo>
                          <a:pt x="1473" y="368"/>
                        </a:lnTo>
                        <a:lnTo>
                          <a:pt x="1470" y="367"/>
                        </a:lnTo>
                        <a:lnTo>
                          <a:pt x="1469" y="365"/>
                        </a:lnTo>
                        <a:lnTo>
                          <a:pt x="1466" y="363"/>
                        </a:lnTo>
                        <a:lnTo>
                          <a:pt x="1464" y="361"/>
                        </a:lnTo>
                        <a:lnTo>
                          <a:pt x="1462" y="361"/>
                        </a:lnTo>
                        <a:lnTo>
                          <a:pt x="1459" y="361"/>
                        </a:lnTo>
                        <a:lnTo>
                          <a:pt x="1456" y="361"/>
                        </a:lnTo>
                        <a:lnTo>
                          <a:pt x="1456" y="259"/>
                        </a:lnTo>
                        <a:lnTo>
                          <a:pt x="1447" y="259"/>
                        </a:lnTo>
                        <a:lnTo>
                          <a:pt x="1443" y="266"/>
                        </a:lnTo>
                        <a:lnTo>
                          <a:pt x="1440" y="274"/>
                        </a:lnTo>
                        <a:lnTo>
                          <a:pt x="1435" y="281"/>
                        </a:lnTo>
                        <a:lnTo>
                          <a:pt x="1432" y="288"/>
                        </a:lnTo>
                        <a:lnTo>
                          <a:pt x="1429" y="297"/>
                        </a:lnTo>
                        <a:lnTo>
                          <a:pt x="1427" y="304"/>
                        </a:lnTo>
                        <a:lnTo>
                          <a:pt x="1422" y="313"/>
                        </a:lnTo>
                        <a:lnTo>
                          <a:pt x="1421" y="320"/>
                        </a:lnTo>
                        <a:lnTo>
                          <a:pt x="1418" y="328"/>
                        </a:lnTo>
                        <a:lnTo>
                          <a:pt x="1413" y="336"/>
                        </a:lnTo>
                        <a:lnTo>
                          <a:pt x="1411" y="344"/>
                        </a:lnTo>
                        <a:lnTo>
                          <a:pt x="1408" y="351"/>
                        </a:lnTo>
                        <a:lnTo>
                          <a:pt x="1403" y="358"/>
                        </a:lnTo>
                        <a:lnTo>
                          <a:pt x="1400" y="365"/>
                        </a:lnTo>
                        <a:lnTo>
                          <a:pt x="1396" y="373"/>
                        </a:lnTo>
                        <a:lnTo>
                          <a:pt x="1392" y="380"/>
                        </a:lnTo>
                        <a:lnTo>
                          <a:pt x="1374" y="386"/>
                        </a:lnTo>
                        <a:lnTo>
                          <a:pt x="1357" y="389"/>
                        </a:lnTo>
                        <a:lnTo>
                          <a:pt x="1339" y="390"/>
                        </a:lnTo>
                        <a:lnTo>
                          <a:pt x="1322" y="389"/>
                        </a:lnTo>
                        <a:lnTo>
                          <a:pt x="1304" y="386"/>
                        </a:lnTo>
                        <a:lnTo>
                          <a:pt x="1287" y="380"/>
                        </a:lnTo>
                        <a:lnTo>
                          <a:pt x="1269" y="376"/>
                        </a:lnTo>
                        <a:lnTo>
                          <a:pt x="1252" y="370"/>
                        </a:lnTo>
                        <a:lnTo>
                          <a:pt x="1236" y="365"/>
                        </a:lnTo>
                        <a:lnTo>
                          <a:pt x="1218" y="360"/>
                        </a:lnTo>
                        <a:lnTo>
                          <a:pt x="1202" y="357"/>
                        </a:lnTo>
                        <a:lnTo>
                          <a:pt x="1186" y="355"/>
                        </a:lnTo>
                        <a:lnTo>
                          <a:pt x="1172" y="357"/>
                        </a:lnTo>
                        <a:lnTo>
                          <a:pt x="1157" y="360"/>
                        </a:lnTo>
                        <a:lnTo>
                          <a:pt x="1142" y="365"/>
                        </a:lnTo>
                        <a:lnTo>
                          <a:pt x="1129" y="376"/>
                        </a:lnTo>
                        <a:lnTo>
                          <a:pt x="1147" y="384"/>
                        </a:lnTo>
                        <a:lnTo>
                          <a:pt x="1164" y="390"/>
                        </a:lnTo>
                        <a:lnTo>
                          <a:pt x="1182" y="395"/>
                        </a:lnTo>
                        <a:lnTo>
                          <a:pt x="1201" y="397"/>
                        </a:lnTo>
                        <a:lnTo>
                          <a:pt x="1220" y="400"/>
                        </a:lnTo>
                        <a:lnTo>
                          <a:pt x="1239" y="402"/>
                        </a:lnTo>
                        <a:lnTo>
                          <a:pt x="1258" y="403"/>
                        </a:lnTo>
                        <a:lnTo>
                          <a:pt x="1275" y="405"/>
                        </a:lnTo>
                        <a:lnTo>
                          <a:pt x="1294" y="406"/>
                        </a:lnTo>
                        <a:lnTo>
                          <a:pt x="1310" y="409"/>
                        </a:lnTo>
                        <a:lnTo>
                          <a:pt x="1326" y="412"/>
                        </a:lnTo>
                        <a:lnTo>
                          <a:pt x="1341" y="418"/>
                        </a:lnTo>
                        <a:lnTo>
                          <a:pt x="1354" y="425"/>
                        </a:lnTo>
                        <a:lnTo>
                          <a:pt x="1365" y="435"/>
                        </a:lnTo>
                        <a:lnTo>
                          <a:pt x="1374" y="447"/>
                        </a:lnTo>
                        <a:lnTo>
                          <a:pt x="1381" y="463"/>
                        </a:lnTo>
                        <a:lnTo>
                          <a:pt x="1365" y="466"/>
                        </a:lnTo>
                        <a:lnTo>
                          <a:pt x="1348" y="469"/>
                        </a:lnTo>
                        <a:lnTo>
                          <a:pt x="1330" y="470"/>
                        </a:lnTo>
                        <a:lnTo>
                          <a:pt x="1311" y="472"/>
                        </a:lnTo>
                        <a:lnTo>
                          <a:pt x="1292" y="473"/>
                        </a:lnTo>
                        <a:lnTo>
                          <a:pt x="1274" y="473"/>
                        </a:lnTo>
                        <a:lnTo>
                          <a:pt x="1255" y="472"/>
                        </a:lnTo>
                        <a:lnTo>
                          <a:pt x="1234" y="472"/>
                        </a:lnTo>
                        <a:lnTo>
                          <a:pt x="1215" y="469"/>
                        </a:lnTo>
                        <a:lnTo>
                          <a:pt x="1196" y="466"/>
                        </a:lnTo>
                        <a:lnTo>
                          <a:pt x="1177" y="462"/>
                        </a:lnTo>
                        <a:lnTo>
                          <a:pt x="1158" y="457"/>
                        </a:lnTo>
                        <a:lnTo>
                          <a:pt x="1141" y="451"/>
                        </a:lnTo>
                        <a:lnTo>
                          <a:pt x="1123" y="444"/>
                        </a:lnTo>
                        <a:lnTo>
                          <a:pt x="1107" y="435"/>
                        </a:lnTo>
                        <a:lnTo>
                          <a:pt x="1091" y="427"/>
                        </a:lnTo>
                        <a:lnTo>
                          <a:pt x="1089" y="412"/>
                        </a:lnTo>
                        <a:lnTo>
                          <a:pt x="1086" y="400"/>
                        </a:lnTo>
                        <a:lnTo>
                          <a:pt x="1084" y="386"/>
                        </a:lnTo>
                        <a:lnTo>
                          <a:pt x="1083" y="373"/>
                        </a:lnTo>
                        <a:lnTo>
                          <a:pt x="1083" y="358"/>
                        </a:lnTo>
                        <a:lnTo>
                          <a:pt x="1083" y="345"/>
                        </a:lnTo>
                        <a:lnTo>
                          <a:pt x="1084" y="332"/>
                        </a:lnTo>
                        <a:lnTo>
                          <a:pt x="1086" y="317"/>
                        </a:lnTo>
                        <a:lnTo>
                          <a:pt x="1090" y="304"/>
                        </a:lnTo>
                        <a:lnTo>
                          <a:pt x="1093" y="291"/>
                        </a:lnTo>
                        <a:lnTo>
                          <a:pt x="1097" y="280"/>
                        </a:lnTo>
                        <a:lnTo>
                          <a:pt x="1103" y="266"/>
                        </a:lnTo>
                        <a:lnTo>
                          <a:pt x="1107" y="255"/>
                        </a:lnTo>
                        <a:lnTo>
                          <a:pt x="1115" y="243"/>
                        </a:lnTo>
                        <a:lnTo>
                          <a:pt x="1122" y="231"/>
                        </a:lnTo>
                        <a:lnTo>
                          <a:pt x="1129" y="221"/>
                        </a:lnTo>
                        <a:lnTo>
                          <a:pt x="1147" y="220"/>
                        </a:lnTo>
                        <a:lnTo>
                          <a:pt x="1163" y="218"/>
                        </a:lnTo>
                        <a:lnTo>
                          <a:pt x="1179" y="218"/>
                        </a:lnTo>
                        <a:lnTo>
                          <a:pt x="1195" y="217"/>
                        </a:lnTo>
                        <a:lnTo>
                          <a:pt x="1212" y="215"/>
                        </a:lnTo>
                        <a:lnTo>
                          <a:pt x="1230" y="215"/>
                        </a:lnTo>
                        <a:lnTo>
                          <a:pt x="1247" y="214"/>
                        </a:lnTo>
                        <a:lnTo>
                          <a:pt x="1265" y="214"/>
                        </a:lnTo>
                        <a:lnTo>
                          <a:pt x="1282" y="213"/>
                        </a:lnTo>
                        <a:lnTo>
                          <a:pt x="1300" y="213"/>
                        </a:lnTo>
                        <a:lnTo>
                          <a:pt x="1319" y="213"/>
                        </a:lnTo>
                        <a:lnTo>
                          <a:pt x="1336" y="211"/>
                        </a:lnTo>
                        <a:lnTo>
                          <a:pt x="1354" y="211"/>
                        </a:lnTo>
                        <a:lnTo>
                          <a:pt x="1373" y="211"/>
                        </a:lnTo>
                        <a:lnTo>
                          <a:pt x="1390" y="211"/>
                        </a:lnTo>
                        <a:lnTo>
                          <a:pt x="1409" y="211"/>
                        </a:lnTo>
                        <a:lnTo>
                          <a:pt x="1428" y="211"/>
                        </a:lnTo>
                        <a:lnTo>
                          <a:pt x="1445" y="211"/>
                        </a:lnTo>
                        <a:lnTo>
                          <a:pt x="1464" y="211"/>
                        </a:lnTo>
                        <a:lnTo>
                          <a:pt x="1482" y="211"/>
                        </a:lnTo>
                        <a:lnTo>
                          <a:pt x="1499" y="213"/>
                        </a:lnTo>
                        <a:lnTo>
                          <a:pt x="1518" y="213"/>
                        </a:lnTo>
                        <a:lnTo>
                          <a:pt x="1536" y="213"/>
                        </a:lnTo>
                        <a:lnTo>
                          <a:pt x="1553" y="214"/>
                        </a:lnTo>
                        <a:lnTo>
                          <a:pt x="1572" y="214"/>
                        </a:lnTo>
                        <a:lnTo>
                          <a:pt x="1588" y="215"/>
                        </a:lnTo>
                        <a:lnTo>
                          <a:pt x="1606" y="215"/>
                        </a:lnTo>
                        <a:lnTo>
                          <a:pt x="1623" y="217"/>
                        </a:lnTo>
                        <a:lnTo>
                          <a:pt x="1641" y="218"/>
                        </a:lnTo>
                        <a:lnTo>
                          <a:pt x="1657" y="218"/>
                        </a:lnTo>
                        <a:lnTo>
                          <a:pt x="1673" y="220"/>
                        </a:lnTo>
                        <a:lnTo>
                          <a:pt x="1689" y="221"/>
                        </a:lnTo>
                        <a:lnTo>
                          <a:pt x="1689" y="194"/>
                        </a:lnTo>
                        <a:lnTo>
                          <a:pt x="1676" y="185"/>
                        </a:lnTo>
                        <a:lnTo>
                          <a:pt x="1661" y="176"/>
                        </a:lnTo>
                        <a:lnTo>
                          <a:pt x="1647" y="169"/>
                        </a:lnTo>
                        <a:lnTo>
                          <a:pt x="1632" y="163"/>
                        </a:lnTo>
                        <a:lnTo>
                          <a:pt x="1617" y="157"/>
                        </a:lnTo>
                        <a:lnTo>
                          <a:pt x="1601" y="151"/>
                        </a:lnTo>
                        <a:lnTo>
                          <a:pt x="1587" y="147"/>
                        </a:lnTo>
                        <a:lnTo>
                          <a:pt x="1571" y="144"/>
                        </a:lnTo>
                        <a:lnTo>
                          <a:pt x="1553" y="141"/>
                        </a:lnTo>
                        <a:lnTo>
                          <a:pt x="1537" y="138"/>
                        </a:lnTo>
                        <a:lnTo>
                          <a:pt x="1521" y="137"/>
                        </a:lnTo>
                        <a:lnTo>
                          <a:pt x="1504" y="135"/>
                        </a:lnTo>
                        <a:lnTo>
                          <a:pt x="1488" y="134"/>
                        </a:lnTo>
                        <a:lnTo>
                          <a:pt x="1470" y="134"/>
                        </a:lnTo>
                        <a:lnTo>
                          <a:pt x="1453" y="134"/>
                        </a:lnTo>
                        <a:lnTo>
                          <a:pt x="1435" y="134"/>
                        </a:lnTo>
                        <a:lnTo>
                          <a:pt x="1418" y="134"/>
                        </a:lnTo>
                        <a:lnTo>
                          <a:pt x="1400" y="134"/>
                        </a:lnTo>
                        <a:lnTo>
                          <a:pt x="1383" y="135"/>
                        </a:lnTo>
                        <a:lnTo>
                          <a:pt x="1367" y="137"/>
                        </a:lnTo>
                        <a:lnTo>
                          <a:pt x="1348" y="137"/>
                        </a:lnTo>
                        <a:lnTo>
                          <a:pt x="1332" y="138"/>
                        </a:lnTo>
                        <a:lnTo>
                          <a:pt x="1314" y="138"/>
                        </a:lnTo>
                        <a:lnTo>
                          <a:pt x="1297" y="140"/>
                        </a:lnTo>
                        <a:lnTo>
                          <a:pt x="1279" y="140"/>
                        </a:lnTo>
                        <a:lnTo>
                          <a:pt x="1263" y="140"/>
                        </a:lnTo>
                        <a:lnTo>
                          <a:pt x="1246" y="141"/>
                        </a:lnTo>
                        <a:lnTo>
                          <a:pt x="1230" y="141"/>
                        </a:lnTo>
                        <a:lnTo>
                          <a:pt x="1214" y="140"/>
                        </a:lnTo>
                        <a:lnTo>
                          <a:pt x="1198" y="140"/>
                        </a:lnTo>
                        <a:lnTo>
                          <a:pt x="1183" y="138"/>
                        </a:lnTo>
                        <a:lnTo>
                          <a:pt x="1167" y="137"/>
                        </a:lnTo>
                        <a:lnTo>
                          <a:pt x="1164" y="129"/>
                        </a:lnTo>
                        <a:lnTo>
                          <a:pt x="1166" y="121"/>
                        </a:lnTo>
                        <a:lnTo>
                          <a:pt x="1167" y="112"/>
                        </a:lnTo>
                        <a:lnTo>
                          <a:pt x="1170" y="105"/>
                        </a:lnTo>
                        <a:lnTo>
                          <a:pt x="1174" y="97"/>
                        </a:lnTo>
                        <a:lnTo>
                          <a:pt x="1179" y="90"/>
                        </a:lnTo>
                        <a:lnTo>
                          <a:pt x="1185" y="83"/>
                        </a:lnTo>
                        <a:lnTo>
                          <a:pt x="1189" y="76"/>
                        </a:lnTo>
                        <a:lnTo>
                          <a:pt x="1193" y="70"/>
                        </a:lnTo>
                        <a:lnTo>
                          <a:pt x="1198" y="62"/>
                        </a:lnTo>
                        <a:lnTo>
                          <a:pt x="1201" y="55"/>
                        </a:lnTo>
                        <a:lnTo>
                          <a:pt x="1202" y="49"/>
                        </a:lnTo>
                        <a:lnTo>
                          <a:pt x="1201" y="44"/>
                        </a:lnTo>
                        <a:lnTo>
                          <a:pt x="1199" y="38"/>
                        </a:lnTo>
                        <a:lnTo>
                          <a:pt x="1193" y="30"/>
                        </a:lnTo>
                        <a:lnTo>
                          <a:pt x="1186" y="26"/>
                        </a:lnTo>
                        <a:lnTo>
                          <a:pt x="1182" y="30"/>
                        </a:lnTo>
                        <a:lnTo>
                          <a:pt x="1177" y="36"/>
                        </a:lnTo>
                        <a:lnTo>
                          <a:pt x="1172" y="42"/>
                        </a:lnTo>
                        <a:lnTo>
                          <a:pt x="1167" y="48"/>
                        </a:lnTo>
                        <a:lnTo>
                          <a:pt x="1161" y="55"/>
                        </a:lnTo>
                        <a:lnTo>
                          <a:pt x="1156" y="62"/>
                        </a:lnTo>
                        <a:lnTo>
                          <a:pt x="1150" y="71"/>
                        </a:lnTo>
                        <a:lnTo>
                          <a:pt x="1142" y="80"/>
                        </a:lnTo>
                        <a:lnTo>
                          <a:pt x="1137" y="89"/>
                        </a:lnTo>
                        <a:lnTo>
                          <a:pt x="1129" y="97"/>
                        </a:lnTo>
                        <a:lnTo>
                          <a:pt x="1123" y="108"/>
                        </a:lnTo>
                        <a:lnTo>
                          <a:pt x="1116" y="118"/>
                        </a:lnTo>
                        <a:lnTo>
                          <a:pt x="1110" y="129"/>
                        </a:lnTo>
                        <a:lnTo>
                          <a:pt x="1103" y="141"/>
                        </a:lnTo>
                        <a:lnTo>
                          <a:pt x="1097" y="153"/>
                        </a:lnTo>
                        <a:lnTo>
                          <a:pt x="1090" y="164"/>
                        </a:lnTo>
                        <a:lnTo>
                          <a:pt x="1084" y="176"/>
                        </a:lnTo>
                        <a:lnTo>
                          <a:pt x="1078" y="189"/>
                        </a:lnTo>
                        <a:lnTo>
                          <a:pt x="1072" y="202"/>
                        </a:lnTo>
                        <a:lnTo>
                          <a:pt x="1067" y="217"/>
                        </a:lnTo>
                        <a:lnTo>
                          <a:pt x="1061" y="230"/>
                        </a:lnTo>
                        <a:lnTo>
                          <a:pt x="1056" y="245"/>
                        </a:lnTo>
                        <a:lnTo>
                          <a:pt x="1052" y="258"/>
                        </a:lnTo>
                        <a:lnTo>
                          <a:pt x="1048" y="272"/>
                        </a:lnTo>
                        <a:lnTo>
                          <a:pt x="1045" y="288"/>
                        </a:lnTo>
                        <a:lnTo>
                          <a:pt x="1040" y="303"/>
                        </a:lnTo>
                        <a:lnTo>
                          <a:pt x="1039" y="319"/>
                        </a:lnTo>
                        <a:lnTo>
                          <a:pt x="1038" y="335"/>
                        </a:lnTo>
                        <a:lnTo>
                          <a:pt x="1035" y="351"/>
                        </a:lnTo>
                        <a:lnTo>
                          <a:pt x="1035" y="367"/>
                        </a:lnTo>
                        <a:lnTo>
                          <a:pt x="1035" y="383"/>
                        </a:lnTo>
                        <a:lnTo>
                          <a:pt x="1036" y="399"/>
                        </a:lnTo>
                        <a:lnTo>
                          <a:pt x="1032" y="396"/>
                        </a:lnTo>
                        <a:lnTo>
                          <a:pt x="1027" y="395"/>
                        </a:lnTo>
                        <a:lnTo>
                          <a:pt x="1021" y="390"/>
                        </a:lnTo>
                        <a:lnTo>
                          <a:pt x="1016" y="387"/>
                        </a:lnTo>
                        <a:lnTo>
                          <a:pt x="1008" y="383"/>
                        </a:lnTo>
                        <a:lnTo>
                          <a:pt x="1001" y="379"/>
                        </a:lnTo>
                        <a:lnTo>
                          <a:pt x="994" y="374"/>
                        </a:lnTo>
                        <a:lnTo>
                          <a:pt x="987" y="368"/>
                        </a:lnTo>
                        <a:lnTo>
                          <a:pt x="978" y="363"/>
                        </a:lnTo>
                        <a:lnTo>
                          <a:pt x="969" y="357"/>
                        </a:lnTo>
                        <a:lnTo>
                          <a:pt x="960" y="349"/>
                        </a:lnTo>
                        <a:lnTo>
                          <a:pt x="950" y="341"/>
                        </a:lnTo>
                        <a:lnTo>
                          <a:pt x="941" y="332"/>
                        </a:lnTo>
                        <a:lnTo>
                          <a:pt x="931" y="323"/>
                        </a:lnTo>
                        <a:lnTo>
                          <a:pt x="921" y="313"/>
                        </a:lnTo>
                        <a:lnTo>
                          <a:pt x="911" y="303"/>
                        </a:lnTo>
                        <a:lnTo>
                          <a:pt x="901" y="291"/>
                        </a:lnTo>
                        <a:lnTo>
                          <a:pt x="890" y="278"/>
                        </a:lnTo>
                        <a:lnTo>
                          <a:pt x="880" y="265"/>
                        </a:lnTo>
                        <a:lnTo>
                          <a:pt x="870" y="250"/>
                        </a:lnTo>
                        <a:lnTo>
                          <a:pt x="860" y="236"/>
                        </a:lnTo>
                        <a:lnTo>
                          <a:pt x="850" y="220"/>
                        </a:lnTo>
                        <a:lnTo>
                          <a:pt x="839" y="204"/>
                        </a:lnTo>
                        <a:lnTo>
                          <a:pt x="829" y="185"/>
                        </a:lnTo>
                        <a:lnTo>
                          <a:pt x="820" y="166"/>
                        </a:lnTo>
                        <a:lnTo>
                          <a:pt x="810" y="146"/>
                        </a:lnTo>
                        <a:lnTo>
                          <a:pt x="801" y="124"/>
                        </a:lnTo>
                        <a:lnTo>
                          <a:pt x="793" y="102"/>
                        </a:lnTo>
                        <a:lnTo>
                          <a:pt x="784" y="79"/>
                        </a:lnTo>
                        <a:lnTo>
                          <a:pt x="777" y="54"/>
                        </a:lnTo>
                        <a:lnTo>
                          <a:pt x="769" y="28"/>
                        </a:lnTo>
                        <a:lnTo>
                          <a:pt x="762" y="0"/>
                        </a:lnTo>
                        <a:lnTo>
                          <a:pt x="762" y="13"/>
                        </a:lnTo>
                        <a:lnTo>
                          <a:pt x="764" y="25"/>
                        </a:lnTo>
                        <a:lnTo>
                          <a:pt x="765" y="38"/>
                        </a:lnTo>
                        <a:lnTo>
                          <a:pt x="767" y="51"/>
                        </a:lnTo>
                        <a:lnTo>
                          <a:pt x="768" y="64"/>
                        </a:lnTo>
                        <a:lnTo>
                          <a:pt x="771" y="76"/>
                        </a:lnTo>
                        <a:lnTo>
                          <a:pt x="772" y="89"/>
                        </a:lnTo>
                        <a:lnTo>
                          <a:pt x="775" y="102"/>
                        </a:lnTo>
                        <a:lnTo>
                          <a:pt x="778" y="115"/>
                        </a:lnTo>
                        <a:lnTo>
                          <a:pt x="781" y="128"/>
                        </a:lnTo>
                        <a:lnTo>
                          <a:pt x="783" y="141"/>
                        </a:lnTo>
                        <a:lnTo>
                          <a:pt x="785" y="154"/>
                        </a:lnTo>
                        <a:lnTo>
                          <a:pt x="790" y="166"/>
                        </a:lnTo>
                        <a:lnTo>
                          <a:pt x="793" y="179"/>
                        </a:lnTo>
                        <a:lnTo>
                          <a:pt x="796" y="191"/>
                        </a:lnTo>
                        <a:lnTo>
                          <a:pt x="799" y="204"/>
                        </a:lnTo>
                        <a:lnTo>
                          <a:pt x="801" y="215"/>
                        </a:lnTo>
                        <a:lnTo>
                          <a:pt x="806" y="227"/>
                        </a:lnTo>
                        <a:lnTo>
                          <a:pt x="809" y="239"/>
                        </a:lnTo>
                        <a:lnTo>
                          <a:pt x="812" y="249"/>
                        </a:lnTo>
                        <a:lnTo>
                          <a:pt x="815" y="259"/>
                        </a:lnTo>
                        <a:lnTo>
                          <a:pt x="819" y="269"/>
                        </a:lnTo>
                        <a:lnTo>
                          <a:pt x="822" y="280"/>
                        </a:lnTo>
                        <a:lnTo>
                          <a:pt x="825" y="288"/>
                        </a:lnTo>
                        <a:lnTo>
                          <a:pt x="828" y="298"/>
                        </a:lnTo>
                        <a:lnTo>
                          <a:pt x="831" y="306"/>
                        </a:lnTo>
                        <a:lnTo>
                          <a:pt x="834" y="314"/>
                        </a:lnTo>
                        <a:lnTo>
                          <a:pt x="836" y="322"/>
                        </a:lnTo>
                        <a:lnTo>
                          <a:pt x="839" y="329"/>
                        </a:lnTo>
                        <a:lnTo>
                          <a:pt x="841" y="335"/>
                        </a:lnTo>
                        <a:lnTo>
                          <a:pt x="844" y="341"/>
                        </a:lnTo>
                        <a:lnTo>
                          <a:pt x="845" y="345"/>
                        </a:lnTo>
                        <a:lnTo>
                          <a:pt x="835" y="332"/>
                        </a:lnTo>
                        <a:lnTo>
                          <a:pt x="823" y="316"/>
                        </a:lnTo>
                        <a:lnTo>
                          <a:pt x="812" y="300"/>
                        </a:lnTo>
                        <a:lnTo>
                          <a:pt x="800" y="281"/>
                        </a:lnTo>
                        <a:lnTo>
                          <a:pt x="788" y="261"/>
                        </a:lnTo>
                        <a:lnTo>
                          <a:pt x="777" y="240"/>
                        </a:lnTo>
                        <a:lnTo>
                          <a:pt x="765" y="218"/>
                        </a:lnTo>
                        <a:lnTo>
                          <a:pt x="753" y="196"/>
                        </a:lnTo>
                        <a:lnTo>
                          <a:pt x="745" y="175"/>
                        </a:lnTo>
                        <a:lnTo>
                          <a:pt x="734" y="153"/>
                        </a:lnTo>
                        <a:lnTo>
                          <a:pt x="727" y="131"/>
                        </a:lnTo>
                        <a:lnTo>
                          <a:pt x="720" y="111"/>
                        </a:lnTo>
                        <a:lnTo>
                          <a:pt x="714" y="90"/>
                        </a:lnTo>
                        <a:lnTo>
                          <a:pt x="710" y="71"/>
                        </a:lnTo>
                        <a:lnTo>
                          <a:pt x="708" y="54"/>
                        </a:lnTo>
                        <a:lnTo>
                          <a:pt x="707" y="38"/>
                        </a:lnTo>
                        <a:lnTo>
                          <a:pt x="704" y="46"/>
                        </a:lnTo>
                        <a:lnTo>
                          <a:pt x="701" y="57"/>
                        </a:lnTo>
                        <a:lnTo>
                          <a:pt x="701" y="67"/>
                        </a:lnTo>
                        <a:lnTo>
                          <a:pt x="699" y="79"/>
                        </a:lnTo>
                        <a:lnTo>
                          <a:pt x="699" y="90"/>
                        </a:lnTo>
                        <a:lnTo>
                          <a:pt x="699" y="103"/>
                        </a:lnTo>
                        <a:lnTo>
                          <a:pt x="701" y="116"/>
                        </a:lnTo>
                        <a:lnTo>
                          <a:pt x="702" y="129"/>
                        </a:lnTo>
                        <a:lnTo>
                          <a:pt x="705" y="144"/>
                        </a:lnTo>
                        <a:lnTo>
                          <a:pt x="708" y="159"/>
                        </a:lnTo>
                        <a:lnTo>
                          <a:pt x="713" y="173"/>
                        </a:lnTo>
                        <a:lnTo>
                          <a:pt x="717" y="188"/>
                        </a:lnTo>
                        <a:lnTo>
                          <a:pt x="721" y="202"/>
                        </a:lnTo>
                        <a:lnTo>
                          <a:pt x="726" y="218"/>
                        </a:lnTo>
                        <a:lnTo>
                          <a:pt x="732" y="233"/>
                        </a:lnTo>
                        <a:lnTo>
                          <a:pt x="737" y="249"/>
                        </a:lnTo>
                        <a:lnTo>
                          <a:pt x="745" y="265"/>
                        </a:lnTo>
                        <a:lnTo>
                          <a:pt x="750" y="280"/>
                        </a:lnTo>
                        <a:lnTo>
                          <a:pt x="758" y="296"/>
                        </a:lnTo>
                        <a:lnTo>
                          <a:pt x="765" y="310"/>
                        </a:lnTo>
                        <a:lnTo>
                          <a:pt x="772" y="325"/>
                        </a:lnTo>
                        <a:lnTo>
                          <a:pt x="780" y="339"/>
                        </a:lnTo>
                        <a:lnTo>
                          <a:pt x="788" y="354"/>
                        </a:lnTo>
                        <a:lnTo>
                          <a:pt x="796" y="367"/>
                        </a:lnTo>
                        <a:lnTo>
                          <a:pt x="804" y="380"/>
                        </a:lnTo>
                        <a:lnTo>
                          <a:pt x="812" y="393"/>
                        </a:lnTo>
                        <a:lnTo>
                          <a:pt x="820" y="405"/>
                        </a:lnTo>
                        <a:lnTo>
                          <a:pt x="829" y="416"/>
                        </a:lnTo>
                        <a:lnTo>
                          <a:pt x="836" y="427"/>
                        </a:lnTo>
                        <a:lnTo>
                          <a:pt x="845" y="437"/>
                        </a:lnTo>
                        <a:lnTo>
                          <a:pt x="854" y="446"/>
                        </a:lnTo>
                        <a:lnTo>
                          <a:pt x="863" y="454"/>
                        </a:lnTo>
                        <a:lnTo>
                          <a:pt x="855" y="454"/>
                        </a:lnTo>
                        <a:lnTo>
                          <a:pt x="848" y="454"/>
                        </a:lnTo>
                        <a:lnTo>
                          <a:pt x="841" y="453"/>
                        </a:lnTo>
                        <a:lnTo>
                          <a:pt x="834" y="453"/>
                        </a:lnTo>
                        <a:lnTo>
                          <a:pt x="823" y="451"/>
                        </a:lnTo>
                        <a:lnTo>
                          <a:pt x="815" y="451"/>
                        </a:lnTo>
                        <a:lnTo>
                          <a:pt x="806" y="450"/>
                        </a:lnTo>
                        <a:lnTo>
                          <a:pt x="796" y="450"/>
                        </a:lnTo>
                        <a:lnTo>
                          <a:pt x="785" y="450"/>
                        </a:lnTo>
                        <a:lnTo>
                          <a:pt x="774" y="451"/>
                        </a:lnTo>
                        <a:lnTo>
                          <a:pt x="762" y="453"/>
                        </a:lnTo>
                        <a:lnTo>
                          <a:pt x="750" y="454"/>
                        </a:lnTo>
                        <a:lnTo>
                          <a:pt x="739" y="457"/>
                        </a:lnTo>
                        <a:lnTo>
                          <a:pt x="726" y="462"/>
                        </a:lnTo>
                        <a:lnTo>
                          <a:pt x="713" y="467"/>
                        </a:lnTo>
                        <a:lnTo>
                          <a:pt x="701" y="473"/>
                        </a:lnTo>
                        <a:lnTo>
                          <a:pt x="683" y="491"/>
                        </a:lnTo>
                        <a:lnTo>
                          <a:pt x="666" y="507"/>
                        </a:lnTo>
                        <a:lnTo>
                          <a:pt x="650" y="523"/>
                        </a:lnTo>
                        <a:lnTo>
                          <a:pt x="634" y="537"/>
                        </a:lnTo>
                        <a:lnTo>
                          <a:pt x="618" y="552"/>
                        </a:lnTo>
                        <a:lnTo>
                          <a:pt x="602" y="565"/>
                        </a:lnTo>
                        <a:lnTo>
                          <a:pt x="586" y="578"/>
                        </a:lnTo>
                        <a:lnTo>
                          <a:pt x="571" y="588"/>
                        </a:lnTo>
                        <a:lnTo>
                          <a:pt x="555" y="597"/>
                        </a:lnTo>
                        <a:lnTo>
                          <a:pt x="538" y="606"/>
                        </a:lnTo>
                        <a:lnTo>
                          <a:pt x="522" y="612"/>
                        </a:lnTo>
                        <a:lnTo>
                          <a:pt x="506" y="616"/>
                        </a:lnTo>
                        <a:lnTo>
                          <a:pt x="487" y="619"/>
                        </a:lnTo>
                        <a:lnTo>
                          <a:pt x="469" y="619"/>
                        </a:lnTo>
                        <a:lnTo>
                          <a:pt x="452" y="617"/>
                        </a:lnTo>
                        <a:lnTo>
                          <a:pt x="433" y="613"/>
                        </a:lnTo>
                        <a:lnTo>
                          <a:pt x="412" y="600"/>
                        </a:lnTo>
                        <a:lnTo>
                          <a:pt x="395" y="587"/>
                        </a:lnTo>
                        <a:lnTo>
                          <a:pt x="376" y="574"/>
                        </a:lnTo>
                        <a:lnTo>
                          <a:pt x="359" y="562"/>
                        </a:lnTo>
                        <a:lnTo>
                          <a:pt x="343" y="550"/>
                        </a:lnTo>
                        <a:lnTo>
                          <a:pt x="328" y="537"/>
                        </a:lnTo>
                        <a:lnTo>
                          <a:pt x="315" y="526"/>
                        </a:lnTo>
                        <a:lnTo>
                          <a:pt x="302" y="513"/>
                        </a:lnTo>
                        <a:lnTo>
                          <a:pt x="290" y="498"/>
                        </a:lnTo>
                        <a:lnTo>
                          <a:pt x="280" y="483"/>
                        </a:lnTo>
                        <a:lnTo>
                          <a:pt x="271" y="467"/>
                        </a:lnTo>
                        <a:lnTo>
                          <a:pt x="265" y="450"/>
                        </a:lnTo>
                        <a:lnTo>
                          <a:pt x="259" y="431"/>
                        </a:lnTo>
                        <a:lnTo>
                          <a:pt x="257" y="409"/>
                        </a:lnTo>
                        <a:lnTo>
                          <a:pt x="254" y="387"/>
                        </a:lnTo>
                        <a:lnTo>
                          <a:pt x="254" y="361"/>
                        </a:lnTo>
                        <a:lnTo>
                          <a:pt x="236" y="249"/>
                        </a:lnTo>
                        <a:lnTo>
                          <a:pt x="207" y="259"/>
                        </a:lnTo>
                        <a:lnTo>
                          <a:pt x="206" y="249"/>
                        </a:lnTo>
                        <a:lnTo>
                          <a:pt x="204" y="239"/>
                        </a:lnTo>
                        <a:lnTo>
                          <a:pt x="201" y="229"/>
                        </a:lnTo>
                        <a:lnTo>
                          <a:pt x="197" y="218"/>
                        </a:lnTo>
                        <a:lnTo>
                          <a:pt x="192" y="208"/>
                        </a:lnTo>
                        <a:lnTo>
                          <a:pt x="187" y="199"/>
                        </a:lnTo>
                        <a:lnTo>
                          <a:pt x="182" y="189"/>
                        </a:lnTo>
                        <a:lnTo>
                          <a:pt x="178" y="179"/>
                        </a:lnTo>
                        <a:lnTo>
                          <a:pt x="174" y="169"/>
                        </a:lnTo>
                        <a:lnTo>
                          <a:pt x="171" y="160"/>
                        </a:lnTo>
                        <a:lnTo>
                          <a:pt x="169" y="150"/>
                        </a:lnTo>
                        <a:lnTo>
                          <a:pt x="169" y="140"/>
                        </a:lnTo>
                        <a:lnTo>
                          <a:pt x="171" y="131"/>
                        </a:lnTo>
                        <a:lnTo>
                          <a:pt x="175" y="121"/>
                        </a:lnTo>
                        <a:lnTo>
                          <a:pt x="179" y="111"/>
                        </a:lnTo>
                        <a:lnTo>
                          <a:pt x="190" y="100"/>
                        </a:lnTo>
                        <a:lnTo>
                          <a:pt x="171" y="100"/>
                        </a:lnTo>
                        <a:lnTo>
                          <a:pt x="165" y="118"/>
                        </a:lnTo>
                        <a:lnTo>
                          <a:pt x="163" y="135"/>
                        </a:lnTo>
                        <a:lnTo>
                          <a:pt x="162" y="154"/>
                        </a:lnTo>
                        <a:lnTo>
                          <a:pt x="162" y="172"/>
                        </a:lnTo>
                        <a:lnTo>
                          <a:pt x="163" y="191"/>
                        </a:lnTo>
                        <a:lnTo>
                          <a:pt x="166" y="210"/>
                        </a:lnTo>
                        <a:lnTo>
                          <a:pt x="169" y="229"/>
                        </a:lnTo>
                        <a:lnTo>
                          <a:pt x="172" y="247"/>
                        </a:lnTo>
                        <a:lnTo>
                          <a:pt x="176" y="266"/>
                        </a:lnTo>
                        <a:lnTo>
                          <a:pt x="179" y="287"/>
                        </a:lnTo>
                        <a:lnTo>
                          <a:pt x="184" y="306"/>
                        </a:lnTo>
                        <a:lnTo>
                          <a:pt x="187" y="325"/>
                        </a:lnTo>
                        <a:lnTo>
                          <a:pt x="190" y="344"/>
                        </a:lnTo>
                        <a:lnTo>
                          <a:pt x="191" y="361"/>
                        </a:lnTo>
                        <a:lnTo>
                          <a:pt x="191" y="380"/>
                        </a:lnTo>
                        <a:lnTo>
                          <a:pt x="190" y="397"/>
                        </a:lnTo>
                        <a:lnTo>
                          <a:pt x="175" y="403"/>
                        </a:lnTo>
                        <a:lnTo>
                          <a:pt x="162" y="405"/>
                        </a:lnTo>
                        <a:lnTo>
                          <a:pt x="149" y="405"/>
                        </a:lnTo>
                        <a:lnTo>
                          <a:pt x="137" y="403"/>
                        </a:lnTo>
                        <a:lnTo>
                          <a:pt x="124" y="400"/>
                        </a:lnTo>
                        <a:lnTo>
                          <a:pt x="112" y="395"/>
                        </a:lnTo>
                        <a:lnTo>
                          <a:pt x="99" y="387"/>
                        </a:lnTo>
                        <a:lnTo>
                          <a:pt x="88" y="380"/>
                        </a:lnTo>
                        <a:lnTo>
                          <a:pt x="76" y="371"/>
                        </a:lnTo>
                        <a:lnTo>
                          <a:pt x="66" y="361"/>
                        </a:lnTo>
                        <a:lnTo>
                          <a:pt x="54" y="352"/>
                        </a:lnTo>
                        <a:lnTo>
                          <a:pt x="42" y="342"/>
                        </a:lnTo>
                        <a:lnTo>
                          <a:pt x="32" y="330"/>
                        </a:lnTo>
                        <a:lnTo>
                          <a:pt x="22" y="322"/>
                        </a:lnTo>
                        <a:lnTo>
                          <a:pt x="10" y="312"/>
                        </a:lnTo>
                        <a:lnTo>
                          <a:pt x="0" y="303"/>
                        </a:lnTo>
                        <a:lnTo>
                          <a:pt x="58" y="434"/>
                        </a:lnTo>
                        <a:lnTo>
                          <a:pt x="66" y="446"/>
                        </a:lnTo>
                        <a:lnTo>
                          <a:pt x="76" y="456"/>
                        </a:lnTo>
                        <a:lnTo>
                          <a:pt x="88" y="469"/>
                        </a:lnTo>
                        <a:lnTo>
                          <a:pt x="99" y="482"/>
                        </a:lnTo>
                        <a:lnTo>
                          <a:pt x="112" y="495"/>
                        </a:lnTo>
                        <a:lnTo>
                          <a:pt x="127" y="508"/>
                        </a:lnTo>
                        <a:lnTo>
                          <a:pt x="141" y="523"/>
                        </a:lnTo>
                        <a:lnTo>
                          <a:pt x="157" y="537"/>
                        </a:lnTo>
                        <a:lnTo>
                          <a:pt x="175" y="552"/>
                        </a:lnTo>
                        <a:lnTo>
                          <a:pt x="191" y="565"/>
                        </a:lnTo>
                        <a:lnTo>
                          <a:pt x="208" y="580"/>
                        </a:lnTo>
                        <a:lnTo>
                          <a:pt x="226" y="594"/>
                        </a:lnTo>
                        <a:lnTo>
                          <a:pt x="242" y="607"/>
                        </a:lnTo>
                        <a:lnTo>
                          <a:pt x="259" y="620"/>
                        </a:lnTo>
                        <a:lnTo>
                          <a:pt x="276" y="632"/>
                        </a:lnTo>
                        <a:lnTo>
                          <a:pt x="292" y="644"/>
                        </a:lnTo>
                        <a:lnTo>
                          <a:pt x="2024" y="6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960" bIns="-129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4" name=""/>
                  <p:cNvSpPr/>
                  <p:nvPr/>
                </p:nvSpPr>
                <p:spPr>
                  <a:xfrm>
                    <a:off x="5650200" y="5190840"/>
                    <a:ext cx="360" cy="360"/>
                  </a:xfrm>
                  <a:custGeom>
                    <a:avLst/>
                    <a:gdLst/>
                    <a:ahLst/>
                    <a:rect l="l" t="t" r="r" b="b"/>
                    <a:pathLst>
                      <a:path w="9" h="5">
                        <a:moveTo>
                          <a:pt x="9" y="5"/>
                        </a:moveTo>
                        <a:lnTo>
                          <a:pt x="8" y="5"/>
                        </a:lnTo>
                        <a:lnTo>
                          <a:pt x="8" y="3"/>
                        </a:lnTo>
                        <a:lnTo>
                          <a:pt x="6" y="2"/>
                        </a:lnTo>
                        <a:lnTo>
                          <a:pt x="6" y="0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2" y="3"/>
                        </a:lnTo>
                        <a:lnTo>
                          <a:pt x="0" y="5"/>
                        </a:lnTo>
                        <a:lnTo>
                          <a:pt x="9" y="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6440" bIns="-46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5" name=""/>
                  <p:cNvSpPr/>
                  <p:nvPr/>
                </p:nvSpPr>
                <p:spPr>
                  <a:xfrm>
                    <a:off x="5633640" y="5169960"/>
                    <a:ext cx="302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531" h="398">
                        <a:moveTo>
                          <a:pt x="531" y="398"/>
                        </a:moveTo>
                        <a:lnTo>
                          <a:pt x="520" y="386"/>
                        </a:lnTo>
                        <a:lnTo>
                          <a:pt x="510" y="376"/>
                        </a:lnTo>
                        <a:lnTo>
                          <a:pt x="499" y="364"/>
                        </a:lnTo>
                        <a:lnTo>
                          <a:pt x="488" y="353"/>
                        </a:lnTo>
                        <a:lnTo>
                          <a:pt x="478" y="341"/>
                        </a:lnTo>
                        <a:lnTo>
                          <a:pt x="467" y="329"/>
                        </a:lnTo>
                        <a:lnTo>
                          <a:pt x="456" y="319"/>
                        </a:lnTo>
                        <a:lnTo>
                          <a:pt x="445" y="307"/>
                        </a:lnTo>
                        <a:lnTo>
                          <a:pt x="435" y="296"/>
                        </a:lnTo>
                        <a:lnTo>
                          <a:pt x="423" y="284"/>
                        </a:lnTo>
                        <a:lnTo>
                          <a:pt x="413" y="274"/>
                        </a:lnTo>
                        <a:lnTo>
                          <a:pt x="401" y="262"/>
                        </a:lnTo>
                        <a:lnTo>
                          <a:pt x="389" y="252"/>
                        </a:lnTo>
                        <a:lnTo>
                          <a:pt x="378" y="240"/>
                        </a:lnTo>
                        <a:lnTo>
                          <a:pt x="368" y="230"/>
                        </a:lnTo>
                        <a:lnTo>
                          <a:pt x="356" y="218"/>
                        </a:lnTo>
                        <a:lnTo>
                          <a:pt x="346" y="208"/>
                        </a:lnTo>
                        <a:lnTo>
                          <a:pt x="334" y="197"/>
                        </a:lnTo>
                        <a:lnTo>
                          <a:pt x="322" y="186"/>
                        </a:lnTo>
                        <a:lnTo>
                          <a:pt x="311" y="176"/>
                        </a:lnTo>
                        <a:lnTo>
                          <a:pt x="300" y="165"/>
                        </a:lnTo>
                        <a:lnTo>
                          <a:pt x="289" y="154"/>
                        </a:lnTo>
                        <a:lnTo>
                          <a:pt x="277" y="144"/>
                        </a:lnTo>
                        <a:lnTo>
                          <a:pt x="267" y="134"/>
                        </a:lnTo>
                        <a:lnTo>
                          <a:pt x="255" y="122"/>
                        </a:lnTo>
                        <a:lnTo>
                          <a:pt x="244" y="112"/>
                        </a:lnTo>
                        <a:lnTo>
                          <a:pt x="233" y="102"/>
                        </a:lnTo>
                        <a:lnTo>
                          <a:pt x="222" y="92"/>
                        </a:lnTo>
                        <a:lnTo>
                          <a:pt x="210" y="82"/>
                        </a:lnTo>
                        <a:lnTo>
                          <a:pt x="200" y="71"/>
                        </a:lnTo>
                        <a:lnTo>
                          <a:pt x="188" y="61"/>
                        </a:lnTo>
                        <a:lnTo>
                          <a:pt x="178" y="50"/>
                        </a:lnTo>
                        <a:lnTo>
                          <a:pt x="166" y="50"/>
                        </a:lnTo>
                        <a:lnTo>
                          <a:pt x="155" y="47"/>
                        </a:lnTo>
                        <a:lnTo>
                          <a:pt x="143" y="44"/>
                        </a:lnTo>
                        <a:lnTo>
                          <a:pt x="131" y="39"/>
                        </a:lnTo>
                        <a:lnTo>
                          <a:pt x="120" y="34"/>
                        </a:lnTo>
                        <a:lnTo>
                          <a:pt x="110" y="28"/>
                        </a:lnTo>
                        <a:lnTo>
                          <a:pt x="98" y="22"/>
                        </a:lnTo>
                        <a:lnTo>
                          <a:pt x="88" y="16"/>
                        </a:lnTo>
                        <a:lnTo>
                          <a:pt x="76" y="10"/>
                        </a:lnTo>
                        <a:lnTo>
                          <a:pt x="66" y="6"/>
                        </a:lnTo>
                        <a:lnTo>
                          <a:pt x="56" y="3"/>
                        </a:lnTo>
                        <a:lnTo>
                          <a:pt x="44" y="1"/>
                        </a:lnTo>
                        <a:lnTo>
                          <a:pt x="34" y="0"/>
                        </a:lnTo>
                        <a:lnTo>
                          <a:pt x="24" y="1"/>
                        </a:lnTo>
                        <a:lnTo>
                          <a:pt x="12" y="6"/>
                        </a:lnTo>
                        <a:lnTo>
                          <a:pt x="0" y="13"/>
                        </a:lnTo>
                        <a:lnTo>
                          <a:pt x="5" y="25"/>
                        </a:lnTo>
                        <a:lnTo>
                          <a:pt x="9" y="34"/>
                        </a:lnTo>
                        <a:lnTo>
                          <a:pt x="15" y="44"/>
                        </a:lnTo>
                        <a:lnTo>
                          <a:pt x="22" y="52"/>
                        </a:lnTo>
                        <a:lnTo>
                          <a:pt x="29" y="61"/>
                        </a:lnTo>
                        <a:lnTo>
                          <a:pt x="38" y="68"/>
                        </a:lnTo>
                        <a:lnTo>
                          <a:pt x="48" y="74"/>
                        </a:lnTo>
                        <a:lnTo>
                          <a:pt x="59" y="82"/>
                        </a:lnTo>
                        <a:lnTo>
                          <a:pt x="69" y="87"/>
                        </a:lnTo>
                        <a:lnTo>
                          <a:pt x="80" y="93"/>
                        </a:lnTo>
                        <a:lnTo>
                          <a:pt x="91" y="99"/>
                        </a:lnTo>
                        <a:lnTo>
                          <a:pt x="104" y="103"/>
                        </a:lnTo>
                        <a:lnTo>
                          <a:pt x="115" y="109"/>
                        </a:lnTo>
                        <a:lnTo>
                          <a:pt x="127" y="114"/>
                        </a:lnTo>
                        <a:lnTo>
                          <a:pt x="139" y="119"/>
                        </a:lnTo>
                        <a:lnTo>
                          <a:pt x="150" y="125"/>
                        </a:lnTo>
                        <a:lnTo>
                          <a:pt x="166" y="141"/>
                        </a:lnTo>
                        <a:lnTo>
                          <a:pt x="184" y="157"/>
                        </a:lnTo>
                        <a:lnTo>
                          <a:pt x="200" y="173"/>
                        </a:lnTo>
                        <a:lnTo>
                          <a:pt x="216" y="191"/>
                        </a:lnTo>
                        <a:lnTo>
                          <a:pt x="233" y="207"/>
                        </a:lnTo>
                        <a:lnTo>
                          <a:pt x="251" y="224"/>
                        </a:lnTo>
                        <a:lnTo>
                          <a:pt x="267" y="242"/>
                        </a:lnTo>
                        <a:lnTo>
                          <a:pt x="284" y="258"/>
                        </a:lnTo>
                        <a:lnTo>
                          <a:pt x="302" y="275"/>
                        </a:lnTo>
                        <a:lnTo>
                          <a:pt x="318" y="293"/>
                        </a:lnTo>
                        <a:lnTo>
                          <a:pt x="334" y="310"/>
                        </a:lnTo>
                        <a:lnTo>
                          <a:pt x="351" y="328"/>
                        </a:lnTo>
                        <a:lnTo>
                          <a:pt x="368" y="345"/>
                        </a:lnTo>
                        <a:lnTo>
                          <a:pt x="384" y="363"/>
                        </a:lnTo>
                        <a:lnTo>
                          <a:pt x="398" y="380"/>
                        </a:lnTo>
                        <a:lnTo>
                          <a:pt x="414" y="398"/>
                        </a:lnTo>
                        <a:lnTo>
                          <a:pt x="531" y="3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6" name=""/>
                  <p:cNvSpPr/>
                  <p:nvPr/>
                </p:nvSpPr>
                <p:spPr>
                  <a:xfrm>
                    <a:off x="5463720" y="5190840"/>
                    <a:ext cx="209520" cy="34200"/>
                  </a:xfrm>
                  <a:custGeom>
                    <a:avLst/>
                    <a:gdLst/>
                    <a:ahLst/>
                    <a:rect l="l" t="t" r="r" b="b"/>
                    <a:pathLst>
                      <a:path w="3653" h="645">
                        <a:moveTo>
                          <a:pt x="493" y="0"/>
                        </a:moveTo>
                        <a:lnTo>
                          <a:pt x="497" y="11"/>
                        </a:lnTo>
                        <a:lnTo>
                          <a:pt x="501" y="23"/>
                        </a:lnTo>
                        <a:lnTo>
                          <a:pt x="507" y="35"/>
                        </a:lnTo>
                        <a:lnTo>
                          <a:pt x="513" y="46"/>
                        </a:lnTo>
                        <a:lnTo>
                          <a:pt x="519" y="58"/>
                        </a:lnTo>
                        <a:lnTo>
                          <a:pt x="525" y="70"/>
                        </a:lnTo>
                        <a:lnTo>
                          <a:pt x="532" y="81"/>
                        </a:lnTo>
                        <a:lnTo>
                          <a:pt x="539" y="94"/>
                        </a:lnTo>
                        <a:lnTo>
                          <a:pt x="547" y="106"/>
                        </a:lnTo>
                        <a:lnTo>
                          <a:pt x="554" y="118"/>
                        </a:lnTo>
                        <a:lnTo>
                          <a:pt x="563" y="131"/>
                        </a:lnTo>
                        <a:lnTo>
                          <a:pt x="570" y="142"/>
                        </a:lnTo>
                        <a:lnTo>
                          <a:pt x="580" y="156"/>
                        </a:lnTo>
                        <a:lnTo>
                          <a:pt x="589" y="167"/>
                        </a:lnTo>
                        <a:lnTo>
                          <a:pt x="599" y="179"/>
                        </a:lnTo>
                        <a:lnTo>
                          <a:pt x="609" y="192"/>
                        </a:lnTo>
                        <a:lnTo>
                          <a:pt x="619" y="205"/>
                        </a:lnTo>
                        <a:lnTo>
                          <a:pt x="630" y="217"/>
                        </a:lnTo>
                        <a:lnTo>
                          <a:pt x="641" y="228"/>
                        </a:lnTo>
                        <a:lnTo>
                          <a:pt x="654" y="241"/>
                        </a:lnTo>
                        <a:lnTo>
                          <a:pt x="666" y="253"/>
                        </a:lnTo>
                        <a:lnTo>
                          <a:pt x="679" y="266"/>
                        </a:lnTo>
                        <a:lnTo>
                          <a:pt x="692" y="278"/>
                        </a:lnTo>
                        <a:lnTo>
                          <a:pt x="707" y="291"/>
                        </a:lnTo>
                        <a:lnTo>
                          <a:pt x="721" y="303"/>
                        </a:lnTo>
                        <a:lnTo>
                          <a:pt x="736" y="314"/>
                        </a:lnTo>
                        <a:lnTo>
                          <a:pt x="752" y="326"/>
                        </a:lnTo>
                        <a:lnTo>
                          <a:pt x="768" y="339"/>
                        </a:lnTo>
                        <a:lnTo>
                          <a:pt x="786" y="351"/>
                        </a:lnTo>
                        <a:lnTo>
                          <a:pt x="802" y="362"/>
                        </a:lnTo>
                        <a:lnTo>
                          <a:pt x="821" y="374"/>
                        </a:lnTo>
                        <a:lnTo>
                          <a:pt x="839" y="386"/>
                        </a:lnTo>
                        <a:lnTo>
                          <a:pt x="828" y="390"/>
                        </a:lnTo>
                        <a:lnTo>
                          <a:pt x="816" y="393"/>
                        </a:lnTo>
                        <a:lnTo>
                          <a:pt x="803" y="397"/>
                        </a:lnTo>
                        <a:lnTo>
                          <a:pt x="790" y="402"/>
                        </a:lnTo>
                        <a:lnTo>
                          <a:pt x="775" y="405"/>
                        </a:lnTo>
                        <a:lnTo>
                          <a:pt x="761" y="409"/>
                        </a:lnTo>
                        <a:lnTo>
                          <a:pt x="745" y="412"/>
                        </a:lnTo>
                        <a:lnTo>
                          <a:pt x="729" y="415"/>
                        </a:lnTo>
                        <a:lnTo>
                          <a:pt x="713" y="418"/>
                        </a:lnTo>
                        <a:lnTo>
                          <a:pt x="695" y="419"/>
                        </a:lnTo>
                        <a:lnTo>
                          <a:pt x="678" y="421"/>
                        </a:lnTo>
                        <a:lnTo>
                          <a:pt x="660" y="422"/>
                        </a:lnTo>
                        <a:lnTo>
                          <a:pt x="641" y="424"/>
                        </a:lnTo>
                        <a:lnTo>
                          <a:pt x="624" y="424"/>
                        </a:lnTo>
                        <a:lnTo>
                          <a:pt x="605" y="424"/>
                        </a:lnTo>
                        <a:lnTo>
                          <a:pt x="586" y="422"/>
                        </a:lnTo>
                        <a:lnTo>
                          <a:pt x="567" y="421"/>
                        </a:lnTo>
                        <a:lnTo>
                          <a:pt x="548" y="419"/>
                        </a:lnTo>
                        <a:lnTo>
                          <a:pt x="529" y="418"/>
                        </a:lnTo>
                        <a:lnTo>
                          <a:pt x="510" y="413"/>
                        </a:lnTo>
                        <a:lnTo>
                          <a:pt x="493" y="410"/>
                        </a:lnTo>
                        <a:lnTo>
                          <a:pt x="474" y="405"/>
                        </a:lnTo>
                        <a:lnTo>
                          <a:pt x="456" y="400"/>
                        </a:lnTo>
                        <a:lnTo>
                          <a:pt x="437" y="393"/>
                        </a:lnTo>
                        <a:lnTo>
                          <a:pt x="420" y="387"/>
                        </a:lnTo>
                        <a:lnTo>
                          <a:pt x="404" y="378"/>
                        </a:lnTo>
                        <a:lnTo>
                          <a:pt x="386" y="370"/>
                        </a:lnTo>
                        <a:lnTo>
                          <a:pt x="370" y="361"/>
                        </a:lnTo>
                        <a:lnTo>
                          <a:pt x="356" y="349"/>
                        </a:lnTo>
                        <a:lnTo>
                          <a:pt x="341" y="338"/>
                        </a:lnTo>
                        <a:lnTo>
                          <a:pt x="327" y="324"/>
                        </a:lnTo>
                        <a:lnTo>
                          <a:pt x="314" y="311"/>
                        </a:lnTo>
                        <a:lnTo>
                          <a:pt x="319" y="320"/>
                        </a:lnTo>
                        <a:lnTo>
                          <a:pt x="327" y="330"/>
                        </a:lnTo>
                        <a:lnTo>
                          <a:pt x="335" y="342"/>
                        </a:lnTo>
                        <a:lnTo>
                          <a:pt x="346" y="355"/>
                        </a:lnTo>
                        <a:lnTo>
                          <a:pt x="357" y="368"/>
                        </a:lnTo>
                        <a:lnTo>
                          <a:pt x="370" y="381"/>
                        </a:lnTo>
                        <a:lnTo>
                          <a:pt x="385" y="396"/>
                        </a:lnTo>
                        <a:lnTo>
                          <a:pt x="404" y="409"/>
                        </a:lnTo>
                        <a:lnTo>
                          <a:pt x="423" y="422"/>
                        </a:lnTo>
                        <a:lnTo>
                          <a:pt x="443" y="435"/>
                        </a:lnTo>
                        <a:lnTo>
                          <a:pt x="468" y="447"/>
                        </a:lnTo>
                        <a:lnTo>
                          <a:pt x="494" y="457"/>
                        </a:lnTo>
                        <a:lnTo>
                          <a:pt x="522" y="466"/>
                        </a:lnTo>
                        <a:lnTo>
                          <a:pt x="554" y="473"/>
                        </a:lnTo>
                        <a:lnTo>
                          <a:pt x="587" y="479"/>
                        </a:lnTo>
                        <a:lnTo>
                          <a:pt x="624" y="480"/>
                        </a:lnTo>
                        <a:lnTo>
                          <a:pt x="605" y="491"/>
                        </a:lnTo>
                        <a:lnTo>
                          <a:pt x="586" y="496"/>
                        </a:lnTo>
                        <a:lnTo>
                          <a:pt x="567" y="504"/>
                        </a:lnTo>
                        <a:lnTo>
                          <a:pt x="547" y="509"/>
                        </a:lnTo>
                        <a:lnTo>
                          <a:pt x="528" y="514"/>
                        </a:lnTo>
                        <a:lnTo>
                          <a:pt x="507" y="517"/>
                        </a:lnTo>
                        <a:lnTo>
                          <a:pt x="488" y="518"/>
                        </a:lnTo>
                        <a:lnTo>
                          <a:pt x="468" y="520"/>
                        </a:lnTo>
                        <a:lnTo>
                          <a:pt x="448" y="520"/>
                        </a:lnTo>
                        <a:lnTo>
                          <a:pt x="429" y="518"/>
                        </a:lnTo>
                        <a:lnTo>
                          <a:pt x="408" y="517"/>
                        </a:lnTo>
                        <a:lnTo>
                          <a:pt x="388" y="515"/>
                        </a:lnTo>
                        <a:lnTo>
                          <a:pt x="367" y="512"/>
                        </a:lnTo>
                        <a:lnTo>
                          <a:pt x="348" y="509"/>
                        </a:lnTo>
                        <a:lnTo>
                          <a:pt x="328" y="505"/>
                        </a:lnTo>
                        <a:lnTo>
                          <a:pt x="308" y="501"/>
                        </a:lnTo>
                        <a:lnTo>
                          <a:pt x="287" y="495"/>
                        </a:lnTo>
                        <a:lnTo>
                          <a:pt x="267" y="491"/>
                        </a:lnTo>
                        <a:lnTo>
                          <a:pt x="248" y="485"/>
                        </a:lnTo>
                        <a:lnTo>
                          <a:pt x="228" y="479"/>
                        </a:lnTo>
                        <a:lnTo>
                          <a:pt x="209" y="473"/>
                        </a:lnTo>
                        <a:lnTo>
                          <a:pt x="188" y="467"/>
                        </a:lnTo>
                        <a:lnTo>
                          <a:pt x="169" y="461"/>
                        </a:lnTo>
                        <a:lnTo>
                          <a:pt x="149" y="456"/>
                        </a:lnTo>
                        <a:lnTo>
                          <a:pt x="130" y="450"/>
                        </a:lnTo>
                        <a:lnTo>
                          <a:pt x="111" y="444"/>
                        </a:lnTo>
                        <a:lnTo>
                          <a:pt x="92" y="438"/>
                        </a:lnTo>
                        <a:lnTo>
                          <a:pt x="73" y="432"/>
                        </a:lnTo>
                        <a:lnTo>
                          <a:pt x="54" y="428"/>
                        </a:lnTo>
                        <a:lnTo>
                          <a:pt x="37" y="424"/>
                        </a:lnTo>
                        <a:lnTo>
                          <a:pt x="18" y="419"/>
                        </a:lnTo>
                        <a:lnTo>
                          <a:pt x="0" y="415"/>
                        </a:lnTo>
                        <a:lnTo>
                          <a:pt x="12" y="421"/>
                        </a:lnTo>
                        <a:lnTo>
                          <a:pt x="24" y="425"/>
                        </a:lnTo>
                        <a:lnTo>
                          <a:pt x="35" y="429"/>
                        </a:lnTo>
                        <a:lnTo>
                          <a:pt x="48" y="435"/>
                        </a:lnTo>
                        <a:lnTo>
                          <a:pt x="60" y="440"/>
                        </a:lnTo>
                        <a:lnTo>
                          <a:pt x="72" y="445"/>
                        </a:lnTo>
                        <a:lnTo>
                          <a:pt x="83" y="450"/>
                        </a:lnTo>
                        <a:lnTo>
                          <a:pt x="96" y="456"/>
                        </a:lnTo>
                        <a:lnTo>
                          <a:pt x="108" y="460"/>
                        </a:lnTo>
                        <a:lnTo>
                          <a:pt x="120" y="466"/>
                        </a:lnTo>
                        <a:lnTo>
                          <a:pt x="131" y="470"/>
                        </a:lnTo>
                        <a:lnTo>
                          <a:pt x="143" y="476"/>
                        </a:lnTo>
                        <a:lnTo>
                          <a:pt x="156" y="480"/>
                        </a:lnTo>
                        <a:lnTo>
                          <a:pt x="166" y="486"/>
                        </a:lnTo>
                        <a:lnTo>
                          <a:pt x="179" y="492"/>
                        </a:lnTo>
                        <a:lnTo>
                          <a:pt x="191" y="496"/>
                        </a:lnTo>
                        <a:lnTo>
                          <a:pt x="203" y="502"/>
                        </a:lnTo>
                        <a:lnTo>
                          <a:pt x="214" y="508"/>
                        </a:lnTo>
                        <a:lnTo>
                          <a:pt x="226" y="514"/>
                        </a:lnTo>
                        <a:lnTo>
                          <a:pt x="238" y="521"/>
                        </a:lnTo>
                        <a:lnTo>
                          <a:pt x="249" y="525"/>
                        </a:lnTo>
                        <a:lnTo>
                          <a:pt x="261" y="533"/>
                        </a:lnTo>
                        <a:lnTo>
                          <a:pt x="273" y="539"/>
                        </a:lnTo>
                        <a:lnTo>
                          <a:pt x="283" y="544"/>
                        </a:lnTo>
                        <a:lnTo>
                          <a:pt x="295" y="552"/>
                        </a:lnTo>
                        <a:lnTo>
                          <a:pt x="306" y="559"/>
                        </a:lnTo>
                        <a:lnTo>
                          <a:pt x="318" y="565"/>
                        </a:lnTo>
                        <a:lnTo>
                          <a:pt x="328" y="572"/>
                        </a:lnTo>
                        <a:lnTo>
                          <a:pt x="340" y="579"/>
                        </a:lnTo>
                        <a:lnTo>
                          <a:pt x="351" y="587"/>
                        </a:lnTo>
                        <a:lnTo>
                          <a:pt x="362" y="594"/>
                        </a:lnTo>
                        <a:lnTo>
                          <a:pt x="373" y="601"/>
                        </a:lnTo>
                        <a:lnTo>
                          <a:pt x="383" y="609"/>
                        </a:lnTo>
                        <a:lnTo>
                          <a:pt x="394" y="613"/>
                        </a:lnTo>
                        <a:lnTo>
                          <a:pt x="404" y="619"/>
                        </a:lnTo>
                        <a:lnTo>
                          <a:pt x="414" y="623"/>
                        </a:lnTo>
                        <a:lnTo>
                          <a:pt x="423" y="627"/>
                        </a:lnTo>
                        <a:lnTo>
                          <a:pt x="433" y="630"/>
                        </a:lnTo>
                        <a:lnTo>
                          <a:pt x="443" y="633"/>
                        </a:lnTo>
                        <a:lnTo>
                          <a:pt x="453" y="636"/>
                        </a:lnTo>
                        <a:lnTo>
                          <a:pt x="462" y="638"/>
                        </a:lnTo>
                        <a:lnTo>
                          <a:pt x="472" y="639"/>
                        </a:lnTo>
                        <a:lnTo>
                          <a:pt x="483" y="641"/>
                        </a:lnTo>
                        <a:lnTo>
                          <a:pt x="493" y="642"/>
                        </a:lnTo>
                        <a:lnTo>
                          <a:pt x="501" y="642"/>
                        </a:lnTo>
                        <a:lnTo>
                          <a:pt x="512" y="643"/>
                        </a:lnTo>
                        <a:lnTo>
                          <a:pt x="522" y="645"/>
                        </a:lnTo>
                        <a:lnTo>
                          <a:pt x="532" y="645"/>
                        </a:lnTo>
                        <a:lnTo>
                          <a:pt x="768" y="645"/>
                        </a:lnTo>
                        <a:lnTo>
                          <a:pt x="777" y="638"/>
                        </a:lnTo>
                        <a:lnTo>
                          <a:pt x="784" y="632"/>
                        </a:lnTo>
                        <a:lnTo>
                          <a:pt x="791" y="625"/>
                        </a:lnTo>
                        <a:lnTo>
                          <a:pt x="800" y="619"/>
                        </a:lnTo>
                        <a:lnTo>
                          <a:pt x="807" y="613"/>
                        </a:lnTo>
                        <a:lnTo>
                          <a:pt x="816" y="607"/>
                        </a:lnTo>
                        <a:lnTo>
                          <a:pt x="825" y="601"/>
                        </a:lnTo>
                        <a:lnTo>
                          <a:pt x="834" y="597"/>
                        </a:lnTo>
                        <a:lnTo>
                          <a:pt x="842" y="592"/>
                        </a:lnTo>
                        <a:lnTo>
                          <a:pt x="853" y="588"/>
                        </a:lnTo>
                        <a:lnTo>
                          <a:pt x="861" y="585"/>
                        </a:lnTo>
                        <a:lnTo>
                          <a:pt x="872" y="581"/>
                        </a:lnTo>
                        <a:lnTo>
                          <a:pt x="882" y="579"/>
                        </a:lnTo>
                        <a:lnTo>
                          <a:pt x="892" y="576"/>
                        </a:lnTo>
                        <a:lnTo>
                          <a:pt x="902" y="575"/>
                        </a:lnTo>
                        <a:lnTo>
                          <a:pt x="914" y="574"/>
                        </a:lnTo>
                        <a:lnTo>
                          <a:pt x="923" y="645"/>
                        </a:lnTo>
                        <a:lnTo>
                          <a:pt x="1029" y="645"/>
                        </a:lnTo>
                        <a:lnTo>
                          <a:pt x="1029" y="635"/>
                        </a:lnTo>
                        <a:lnTo>
                          <a:pt x="1030" y="626"/>
                        </a:lnTo>
                        <a:lnTo>
                          <a:pt x="1033" y="616"/>
                        </a:lnTo>
                        <a:lnTo>
                          <a:pt x="1035" y="607"/>
                        </a:lnTo>
                        <a:lnTo>
                          <a:pt x="1038" y="597"/>
                        </a:lnTo>
                        <a:lnTo>
                          <a:pt x="1041" y="588"/>
                        </a:lnTo>
                        <a:lnTo>
                          <a:pt x="1042" y="579"/>
                        </a:lnTo>
                        <a:lnTo>
                          <a:pt x="1045" y="569"/>
                        </a:lnTo>
                        <a:lnTo>
                          <a:pt x="1048" y="560"/>
                        </a:lnTo>
                        <a:lnTo>
                          <a:pt x="1051" y="552"/>
                        </a:lnTo>
                        <a:lnTo>
                          <a:pt x="1055" y="543"/>
                        </a:lnTo>
                        <a:lnTo>
                          <a:pt x="1058" y="534"/>
                        </a:lnTo>
                        <a:lnTo>
                          <a:pt x="1061" y="525"/>
                        </a:lnTo>
                        <a:lnTo>
                          <a:pt x="1065" y="517"/>
                        </a:lnTo>
                        <a:lnTo>
                          <a:pt x="1070" y="508"/>
                        </a:lnTo>
                        <a:lnTo>
                          <a:pt x="1073" y="499"/>
                        </a:lnTo>
                        <a:lnTo>
                          <a:pt x="1097" y="488"/>
                        </a:lnTo>
                        <a:lnTo>
                          <a:pt x="1121" y="476"/>
                        </a:lnTo>
                        <a:lnTo>
                          <a:pt x="1140" y="464"/>
                        </a:lnTo>
                        <a:lnTo>
                          <a:pt x="1159" y="453"/>
                        </a:lnTo>
                        <a:lnTo>
                          <a:pt x="1176" y="441"/>
                        </a:lnTo>
                        <a:lnTo>
                          <a:pt x="1191" y="428"/>
                        </a:lnTo>
                        <a:lnTo>
                          <a:pt x="1205" y="415"/>
                        </a:lnTo>
                        <a:lnTo>
                          <a:pt x="1218" y="403"/>
                        </a:lnTo>
                        <a:lnTo>
                          <a:pt x="1233" y="389"/>
                        </a:lnTo>
                        <a:lnTo>
                          <a:pt x="1246" y="375"/>
                        </a:lnTo>
                        <a:lnTo>
                          <a:pt x="1259" y="361"/>
                        </a:lnTo>
                        <a:lnTo>
                          <a:pt x="1274" y="346"/>
                        </a:lnTo>
                        <a:lnTo>
                          <a:pt x="1288" y="330"/>
                        </a:lnTo>
                        <a:lnTo>
                          <a:pt x="1303" y="314"/>
                        </a:lnTo>
                        <a:lnTo>
                          <a:pt x="1320" y="298"/>
                        </a:lnTo>
                        <a:lnTo>
                          <a:pt x="1339" y="281"/>
                        </a:lnTo>
                        <a:lnTo>
                          <a:pt x="1351" y="272"/>
                        </a:lnTo>
                        <a:lnTo>
                          <a:pt x="1364" y="263"/>
                        </a:lnTo>
                        <a:lnTo>
                          <a:pt x="1379" y="256"/>
                        </a:lnTo>
                        <a:lnTo>
                          <a:pt x="1393" y="247"/>
                        </a:lnTo>
                        <a:lnTo>
                          <a:pt x="1409" y="239"/>
                        </a:lnTo>
                        <a:lnTo>
                          <a:pt x="1425" y="231"/>
                        </a:lnTo>
                        <a:lnTo>
                          <a:pt x="1441" y="223"/>
                        </a:lnTo>
                        <a:lnTo>
                          <a:pt x="1459" y="215"/>
                        </a:lnTo>
                        <a:lnTo>
                          <a:pt x="1475" y="208"/>
                        </a:lnTo>
                        <a:lnTo>
                          <a:pt x="1491" y="201"/>
                        </a:lnTo>
                        <a:lnTo>
                          <a:pt x="1508" y="195"/>
                        </a:lnTo>
                        <a:lnTo>
                          <a:pt x="1523" y="188"/>
                        </a:lnTo>
                        <a:lnTo>
                          <a:pt x="1537" y="180"/>
                        </a:lnTo>
                        <a:lnTo>
                          <a:pt x="1552" y="174"/>
                        </a:lnTo>
                        <a:lnTo>
                          <a:pt x="1564" y="169"/>
                        </a:lnTo>
                        <a:lnTo>
                          <a:pt x="1574" y="163"/>
                        </a:lnTo>
                        <a:lnTo>
                          <a:pt x="1569" y="179"/>
                        </a:lnTo>
                        <a:lnTo>
                          <a:pt x="1565" y="193"/>
                        </a:lnTo>
                        <a:lnTo>
                          <a:pt x="1561" y="208"/>
                        </a:lnTo>
                        <a:lnTo>
                          <a:pt x="1556" y="223"/>
                        </a:lnTo>
                        <a:lnTo>
                          <a:pt x="1552" y="236"/>
                        </a:lnTo>
                        <a:lnTo>
                          <a:pt x="1546" y="250"/>
                        </a:lnTo>
                        <a:lnTo>
                          <a:pt x="1542" y="263"/>
                        </a:lnTo>
                        <a:lnTo>
                          <a:pt x="1537" y="278"/>
                        </a:lnTo>
                        <a:lnTo>
                          <a:pt x="1532" y="292"/>
                        </a:lnTo>
                        <a:lnTo>
                          <a:pt x="1527" y="308"/>
                        </a:lnTo>
                        <a:lnTo>
                          <a:pt x="1523" y="324"/>
                        </a:lnTo>
                        <a:lnTo>
                          <a:pt x="1520" y="340"/>
                        </a:lnTo>
                        <a:lnTo>
                          <a:pt x="1516" y="359"/>
                        </a:lnTo>
                        <a:lnTo>
                          <a:pt x="1513" y="380"/>
                        </a:lnTo>
                        <a:lnTo>
                          <a:pt x="1511" y="400"/>
                        </a:lnTo>
                        <a:lnTo>
                          <a:pt x="1508" y="425"/>
                        </a:lnTo>
                        <a:lnTo>
                          <a:pt x="1510" y="438"/>
                        </a:lnTo>
                        <a:lnTo>
                          <a:pt x="1511" y="451"/>
                        </a:lnTo>
                        <a:lnTo>
                          <a:pt x="1511" y="466"/>
                        </a:lnTo>
                        <a:lnTo>
                          <a:pt x="1513" y="479"/>
                        </a:lnTo>
                        <a:lnTo>
                          <a:pt x="1514" y="493"/>
                        </a:lnTo>
                        <a:lnTo>
                          <a:pt x="1516" y="508"/>
                        </a:lnTo>
                        <a:lnTo>
                          <a:pt x="1518" y="521"/>
                        </a:lnTo>
                        <a:lnTo>
                          <a:pt x="1520" y="536"/>
                        </a:lnTo>
                        <a:lnTo>
                          <a:pt x="1521" y="549"/>
                        </a:lnTo>
                        <a:lnTo>
                          <a:pt x="1524" y="562"/>
                        </a:lnTo>
                        <a:lnTo>
                          <a:pt x="1526" y="576"/>
                        </a:lnTo>
                        <a:lnTo>
                          <a:pt x="1529" y="590"/>
                        </a:lnTo>
                        <a:lnTo>
                          <a:pt x="1532" y="604"/>
                        </a:lnTo>
                        <a:lnTo>
                          <a:pt x="1534" y="617"/>
                        </a:lnTo>
                        <a:lnTo>
                          <a:pt x="1537" y="632"/>
                        </a:lnTo>
                        <a:lnTo>
                          <a:pt x="1540" y="645"/>
                        </a:lnTo>
                        <a:lnTo>
                          <a:pt x="2989" y="645"/>
                        </a:lnTo>
                        <a:lnTo>
                          <a:pt x="2990" y="633"/>
                        </a:lnTo>
                        <a:lnTo>
                          <a:pt x="2991" y="622"/>
                        </a:lnTo>
                        <a:lnTo>
                          <a:pt x="2993" y="611"/>
                        </a:lnTo>
                        <a:lnTo>
                          <a:pt x="2994" y="600"/>
                        </a:lnTo>
                        <a:lnTo>
                          <a:pt x="2994" y="588"/>
                        </a:lnTo>
                        <a:lnTo>
                          <a:pt x="2996" y="576"/>
                        </a:lnTo>
                        <a:lnTo>
                          <a:pt x="2996" y="565"/>
                        </a:lnTo>
                        <a:lnTo>
                          <a:pt x="2996" y="553"/>
                        </a:lnTo>
                        <a:lnTo>
                          <a:pt x="2997" y="543"/>
                        </a:lnTo>
                        <a:lnTo>
                          <a:pt x="2997" y="531"/>
                        </a:lnTo>
                        <a:lnTo>
                          <a:pt x="2997" y="520"/>
                        </a:lnTo>
                        <a:lnTo>
                          <a:pt x="2997" y="508"/>
                        </a:lnTo>
                        <a:lnTo>
                          <a:pt x="2996" y="496"/>
                        </a:lnTo>
                        <a:lnTo>
                          <a:pt x="2996" y="485"/>
                        </a:lnTo>
                        <a:lnTo>
                          <a:pt x="2996" y="473"/>
                        </a:lnTo>
                        <a:lnTo>
                          <a:pt x="2994" y="463"/>
                        </a:lnTo>
                        <a:lnTo>
                          <a:pt x="2994" y="451"/>
                        </a:lnTo>
                        <a:lnTo>
                          <a:pt x="2993" y="440"/>
                        </a:lnTo>
                        <a:lnTo>
                          <a:pt x="2993" y="428"/>
                        </a:lnTo>
                        <a:lnTo>
                          <a:pt x="2991" y="416"/>
                        </a:lnTo>
                        <a:lnTo>
                          <a:pt x="2990" y="405"/>
                        </a:lnTo>
                        <a:lnTo>
                          <a:pt x="2989" y="393"/>
                        </a:lnTo>
                        <a:lnTo>
                          <a:pt x="2987" y="381"/>
                        </a:lnTo>
                        <a:lnTo>
                          <a:pt x="2986" y="370"/>
                        </a:lnTo>
                        <a:lnTo>
                          <a:pt x="2984" y="358"/>
                        </a:lnTo>
                        <a:lnTo>
                          <a:pt x="2983" y="346"/>
                        </a:lnTo>
                        <a:lnTo>
                          <a:pt x="2981" y="335"/>
                        </a:lnTo>
                        <a:lnTo>
                          <a:pt x="2980" y="323"/>
                        </a:lnTo>
                        <a:lnTo>
                          <a:pt x="2978" y="310"/>
                        </a:lnTo>
                        <a:lnTo>
                          <a:pt x="2977" y="300"/>
                        </a:lnTo>
                        <a:lnTo>
                          <a:pt x="2974" y="287"/>
                        </a:lnTo>
                        <a:lnTo>
                          <a:pt x="2973" y="275"/>
                        </a:lnTo>
                        <a:lnTo>
                          <a:pt x="2981" y="273"/>
                        </a:lnTo>
                        <a:lnTo>
                          <a:pt x="2991" y="272"/>
                        </a:lnTo>
                        <a:lnTo>
                          <a:pt x="3000" y="272"/>
                        </a:lnTo>
                        <a:lnTo>
                          <a:pt x="3009" y="273"/>
                        </a:lnTo>
                        <a:lnTo>
                          <a:pt x="3019" y="275"/>
                        </a:lnTo>
                        <a:lnTo>
                          <a:pt x="3029" y="276"/>
                        </a:lnTo>
                        <a:lnTo>
                          <a:pt x="3040" y="279"/>
                        </a:lnTo>
                        <a:lnTo>
                          <a:pt x="3050" y="281"/>
                        </a:lnTo>
                        <a:lnTo>
                          <a:pt x="3060" y="282"/>
                        </a:lnTo>
                        <a:lnTo>
                          <a:pt x="3070" y="284"/>
                        </a:lnTo>
                        <a:lnTo>
                          <a:pt x="3080" y="285"/>
                        </a:lnTo>
                        <a:lnTo>
                          <a:pt x="3091" y="285"/>
                        </a:lnTo>
                        <a:lnTo>
                          <a:pt x="3101" y="285"/>
                        </a:lnTo>
                        <a:lnTo>
                          <a:pt x="3111" y="282"/>
                        </a:lnTo>
                        <a:lnTo>
                          <a:pt x="3121" y="279"/>
                        </a:lnTo>
                        <a:lnTo>
                          <a:pt x="3131" y="275"/>
                        </a:lnTo>
                        <a:lnTo>
                          <a:pt x="3121" y="292"/>
                        </a:lnTo>
                        <a:lnTo>
                          <a:pt x="3114" y="308"/>
                        </a:lnTo>
                        <a:lnTo>
                          <a:pt x="3111" y="324"/>
                        </a:lnTo>
                        <a:lnTo>
                          <a:pt x="3110" y="342"/>
                        </a:lnTo>
                        <a:lnTo>
                          <a:pt x="3111" y="358"/>
                        </a:lnTo>
                        <a:lnTo>
                          <a:pt x="3115" y="374"/>
                        </a:lnTo>
                        <a:lnTo>
                          <a:pt x="3121" y="390"/>
                        </a:lnTo>
                        <a:lnTo>
                          <a:pt x="3128" y="406"/>
                        </a:lnTo>
                        <a:lnTo>
                          <a:pt x="3139" y="422"/>
                        </a:lnTo>
                        <a:lnTo>
                          <a:pt x="3149" y="438"/>
                        </a:lnTo>
                        <a:lnTo>
                          <a:pt x="3159" y="454"/>
                        </a:lnTo>
                        <a:lnTo>
                          <a:pt x="3171" y="469"/>
                        </a:lnTo>
                        <a:lnTo>
                          <a:pt x="3182" y="485"/>
                        </a:lnTo>
                        <a:lnTo>
                          <a:pt x="3194" y="499"/>
                        </a:lnTo>
                        <a:lnTo>
                          <a:pt x="3204" y="514"/>
                        </a:lnTo>
                        <a:lnTo>
                          <a:pt x="3214" y="527"/>
                        </a:lnTo>
                        <a:lnTo>
                          <a:pt x="3226" y="531"/>
                        </a:lnTo>
                        <a:lnTo>
                          <a:pt x="3238" y="536"/>
                        </a:lnTo>
                        <a:lnTo>
                          <a:pt x="3251" y="539"/>
                        </a:lnTo>
                        <a:lnTo>
                          <a:pt x="3262" y="542"/>
                        </a:lnTo>
                        <a:lnTo>
                          <a:pt x="3276" y="544"/>
                        </a:lnTo>
                        <a:lnTo>
                          <a:pt x="3289" y="547"/>
                        </a:lnTo>
                        <a:lnTo>
                          <a:pt x="3302" y="550"/>
                        </a:lnTo>
                        <a:lnTo>
                          <a:pt x="3313" y="553"/>
                        </a:lnTo>
                        <a:lnTo>
                          <a:pt x="3325" y="558"/>
                        </a:lnTo>
                        <a:lnTo>
                          <a:pt x="3338" y="562"/>
                        </a:lnTo>
                        <a:lnTo>
                          <a:pt x="3350" y="566"/>
                        </a:lnTo>
                        <a:lnTo>
                          <a:pt x="3360" y="571"/>
                        </a:lnTo>
                        <a:lnTo>
                          <a:pt x="3369" y="576"/>
                        </a:lnTo>
                        <a:lnTo>
                          <a:pt x="3378" y="584"/>
                        </a:lnTo>
                        <a:lnTo>
                          <a:pt x="3386" y="591"/>
                        </a:lnTo>
                        <a:lnTo>
                          <a:pt x="3392" y="601"/>
                        </a:lnTo>
                        <a:lnTo>
                          <a:pt x="3386" y="607"/>
                        </a:lnTo>
                        <a:lnTo>
                          <a:pt x="3381" y="613"/>
                        </a:lnTo>
                        <a:lnTo>
                          <a:pt x="3375" y="619"/>
                        </a:lnTo>
                        <a:lnTo>
                          <a:pt x="3369" y="626"/>
                        </a:lnTo>
                        <a:lnTo>
                          <a:pt x="3363" y="632"/>
                        </a:lnTo>
                        <a:lnTo>
                          <a:pt x="3357" y="636"/>
                        </a:lnTo>
                        <a:lnTo>
                          <a:pt x="3350" y="641"/>
                        </a:lnTo>
                        <a:lnTo>
                          <a:pt x="3344" y="645"/>
                        </a:lnTo>
                        <a:lnTo>
                          <a:pt x="3475" y="645"/>
                        </a:lnTo>
                        <a:lnTo>
                          <a:pt x="3468" y="638"/>
                        </a:lnTo>
                        <a:lnTo>
                          <a:pt x="3464" y="630"/>
                        </a:lnTo>
                        <a:lnTo>
                          <a:pt x="3459" y="622"/>
                        </a:lnTo>
                        <a:lnTo>
                          <a:pt x="3455" y="614"/>
                        </a:lnTo>
                        <a:lnTo>
                          <a:pt x="3453" y="606"/>
                        </a:lnTo>
                        <a:lnTo>
                          <a:pt x="3452" y="598"/>
                        </a:lnTo>
                        <a:lnTo>
                          <a:pt x="3450" y="591"/>
                        </a:lnTo>
                        <a:lnTo>
                          <a:pt x="3452" y="584"/>
                        </a:lnTo>
                        <a:lnTo>
                          <a:pt x="3465" y="581"/>
                        </a:lnTo>
                        <a:lnTo>
                          <a:pt x="3478" y="576"/>
                        </a:lnTo>
                        <a:lnTo>
                          <a:pt x="3493" y="572"/>
                        </a:lnTo>
                        <a:lnTo>
                          <a:pt x="3504" y="566"/>
                        </a:lnTo>
                        <a:lnTo>
                          <a:pt x="3517" y="560"/>
                        </a:lnTo>
                        <a:lnTo>
                          <a:pt x="3529" y="553"/>
                        </a:lnTo>
                        <a:lnTo>
                          <a:pt x="3541" y="546"/>
                        </a:lnTo>
                        <a:lnTo>
                          <a:pt x="3551" y="539"/>
                        </a:lnTo>
                        <a:lnTo>
                          <a:pt x="3563" y="530"/>
                        </a:lnTo>
                        <a:lnTo>
                          <a:pt x="3571" y="521"/>
                        </a:lnTo>
                        <a:lnTo>
                          <a:pt x="3582" y="512"/>
                        </a:lnTo>
                        <a:lnTo>
                          <a:pt x="3590" y="504"/>
                        </a:lnTo>
                        <a:lnTo>
                          <a:pt x="3599" y="493"/>
                        </a:lnTo>
                        <a:lnTo>
                          <a:pt x="3606" y="485"/>
                        </a:lnTo>
                        <a:lnTo>
                          <a:pt x="3614" y="476"/>
                        </a:lnTo>
                        <a:lnTo>
                          <a:pt x="3619" y="466"/>
                        </a:lnTo>
                        <a:lnTo>
                          <a:pt x="3619" y="466"/>
                        </a:lnTo>
                        <a:lnTo>
                          <a:pt x="3618" y="464"/>
                        </a:lnTo>
                        <a:lnTo>
                          <a:pt x="3618" y="461"/>
                        </a:lnTo>
                        <a:lnTo>
                          <a:pt x="3617" y="457"/>
                        </a:lnTo>
                        <a:lnTo>
                          <a:pt x="3617" y="453"/>
                        </a:lnTo>
                        <a:lnTo>
                          <a:pt x="3617" y="448"/>
                        </a:lnTo>
                        <a:lnTo>
                          <a:pt x="3617" y="444"/>
                        </a:lnTo>
                        <a:lnTo>
                          <a:pt x="3617" y="440"/>
                        </a:lnTo>
                        <a:lnTo>
                          <a:pt x="3609" y="453"/>
                        </a:lnTo>
                        <a:lnTo>
                          <a:pt x="3602" y="464"/>
                        </a:lnTo>
                        <a:lnTo>
                          <a:pt x="3593" y="475"/>
                        </a:lnTo>
                        <a:lnTo>
                          <a:pt x="3584" y="483"/>
                        </a:lnTo>
                        <a:lnTo>
                          <a:pt x="3574" y="492"/>
                        </a:lnTo>
                        <a:lnTo>
                          <a:pt x="3566" y="498"/>
                        </a:lnTo>
                        <a:lnTo>
                          <a:pt x="3557" y="504"/>
                        </a:lnTo>
                        <a:lnTo>
                          <a:pt x="3548" y="508"/>
                        </a:lnTo>
                        <a:lnTo>
                          <a:pt x="3538" y="511"/>
                        </a:lnTo>
                        <a:lnTo>
                          <a:pt x="3529" y="515"/>
                        </a:lnTo>
                        <a:lnTo>
                          <a:pt x="3520" y="517"/>
                        </a:lnTo>
                        <a:lnTo>
                          <a:pt x="3513" y="518"/>
                        </a:lnTo>
                        <a:lnTo>
                          <a:pt x="3504" y="518"/>
                        </a:lnTo>
                        <a:lnTo>
                          <a:pt x="3497" y="518"/>
                        </a:lnTo>
                        <a:lnTo>
                          <a:pt x="3491" y="518"/>
                        </a:lnTo>
                        <a:lnTo>
                          <a:pt x="3484" y="518"/>
                        </a:lnTo>
                        <a:lnTo>
                          <a:pt x="3484" y="508"/>
                        </a:lnTo>
                        <a:lnTo>
                          <a:pt x="3481" y="498"/>
                        </a:lnTo>
                        <a:lnTo>
                          <a:pt x="3478" y="488"/>
                        </a:lnTo>
                        <a:lnTo>
                          <a:pt x="3475" y="477"/>
                        </a:lnTo>
                        <a:lnTo>
                          <a:pt x="3471" y="469"/>
                        </a:lnTo>
                        <a:lnTo>
                          <a:pt x="3466" y="457"/>
                        </a:lnTo>
                        <a:lnTo>
                          <a:pt x="3461" y="447"/>
                        </a:lnTo>
                        <a:lnTo>
                          <a:pt x="3455" y="437"/>
                        </a:lnTo>
                        <a:lnTo>
                          <a:pt x="3449" y="426"/>
                        </a:lnTo>
                        <a:lnTo>
                          <a:pt x="3445" y="416"/>
                        </a:lnTo>
                        <a:lnTo>
                          <a:pt x="3439" y="405"/>
                        </a:lnTo>
                        <a:lnTo>
                          <a:pt x="3434" y="394"/>
                        </a:lnTo>
                        <a:lnTo>
                          <a:pt x="3430" y="384"/>
                        </a:lnTo>
                        <a:lnTo>
                          <a:pt x="3426" y="373"/>
                        </a:lnTo>
                        <a:lnTo>
                          <a:pt x="3423" y="361"/>
                        </a:lnTo>
                        <a:lnTo>
                          <a:pt x="3420" y="351"/>
                        </a:lnTo>
                        <a:lnTo>
                          <a:pt x="3426" y="340"/>
                        </a:lnTo>
                        <a:lnTo>
                          <a:pt x="3432" y="332"/>
                        </a:lnTo>
                        <a:lnTo>
                          <a:pt x="3439" y="324"/>
                        </a:lnTo>
                        <a:lnTo>
                          <a:pt x="3448" y="317"/>
                        </a:lnTo>
                        <a:lnTo>
                          <a:pt x="3456" y="311"/>
                        </a:lnTo>
                        <a:lnTo>
                          <a:pt x="3466" y="307"/>
                        </a:lnTo>
                        <a:lnTo>
                          <a:pt x="3475" y="301"/>
                        </a:lnTo>
                        <a:lnTo>
                          <a:pt x="3484" y="297"/>
                        </a:lnTo>
                        <a:lnTo>
                          <a:pt x="3493" y="292"/>
                        </a:lnTo>
                        <a:lnTo>
                          <a:pt x="3500" y="288"/>
                        </a:lnTo>
                        <a:lnTo>
                          <a:pt x="3507" y="282"/>
                        </a:lnTo>
                        <a:lnTo>
                          <a:pt x="3515" y="278"/>
                        </a:lnTo>
                        <a:lnTo>
                          <a:pt x="3519" y="272"/>
                        </a:lnTo>
                        <a:lnTo>
                          <a:pt x="3522" y="265"/>
                        </a:lnTo>
                        <a:lnTo>
                          <a:pt x="3523" y="257"/>
                        </a:lnTo>
                        <a:lnTo>
                          <a:pt x="3523" y="249"/>
                        </a:lnTo>
                        <a:lnTo>
                          <a:pt x="3513" y="253"/>
                        </a:lnTo>
                        <a:lnTo>
                          <a:pt x="3504" y="257"/>
                        </a:lnTo>
                        <a:lnTo>
                          <a:pt x="3497" y="260"/>
                        </a:lnTo>
                        <a:lnTo>
                          <a:pt x="3488" y="263"/>
                        </a:lnTo>
                        <a:lnTo>
                          <a:pt x="3481" y="266"/>
                        </a:lnTo>
                        <a:lnTo>
                          <a:pt x="3474" y="268"/>
                        </a:lnTo>
                        <a:lnTo>
                          <a:pt x="3465" y="271"/>
                        </a:lnTo>
                        <a:lnTo>
                          <a:pt x="3458" y="272"/>
                        </a:lnTo>
                        <a:lnTo>
                          <a:pt x="3450" y="273"/>
                        </a:lnTo>
                        <a:lnTo>
                          <a:pt x="3443" y="275"/>
                        </a:lnTo>
                        <a:lnTo>
                          <a:pt x="3434" y="278"/>
                        </a:lnTo>
                        <a:lnTo>
                          <a:pt x="3427" y="279"/>
                        </a:lnTo>
                        <a:lnTo>
                          <a:pt x="3418" y="282"/>
                        </a:lnTo>
                        <a:lnTo>
                          <a:pt x="3411" y="287"/>
                        </a:lnTo>
                        <a:lnTo>
                          <a:pt x="3402" y="290"/>
                        </a:lnTo>
                        <a:lnTo>
                          <a:pt x="3392" y="294"/>
                        </a:lnTo>
                        <a:lnTo>
                          <a:pt x="3382" y="288"/>
                        </a:lnTo>
                        <a:lnTo>
                          <a:pt x="3375" y="282"/>
                        </a:lnTo>
                        <a:lnTo>
                          <a:pt x="3369" y="275"/>
                        </a:lnTo>
                        <a:lnTo>
                          <a:pt x="3366" y="268"/>
                        </a:lnTo>
                        <a:lnTo>
                          <a:pt x="3366" y="260"/>
                        </a:lnTo>
                        <a:lnTo>
                          <a:pt x="3366" y="253"/>
                        </a:lnTo>
                        <a:lnTo>
                          <a:pt x="3366" y="246"/>
                        </a:lnTo>
                        <a:lnTo>
                          <a:pt x="3367" y="239"/>
                        </a:lnTo>
                        <a:lnTo>
                          <a:pt x="3369" y="231"/>
                        </a:lnTo>
                        <a:lnTo>
                          <a:pt x="3369" y="224"/>
                        </a:lnTo>
                        <a:lnTo>
                          <a:pt x="3369" y="218"/>
                        </a:lnTo>
                        <a:lnTo>
                          <a:pt x="3367" y="212"/>
                        </a:lnTo>
                        <a:lnTo>
                          <a:pt x="3363" y="208"/>
                        </a:lnTo>
                        <a:lnTo>
                          <a:pt x="3357" y="205"/>
                        </a:lnTo>
                        <a:lnTo>
                          <a:pt x="3348" y="202"/>
                        </a:lnTo>
                        <a:lnTo>
                          <a:pt x="3335" y="201"/>
                        </a:lnTo>
                        <a:lnTo>
                          <a:pt x="3344" y="193"/>
                        </a:lnTo>
                        <a:lnTo>
                          <a:pt x="3353" y="188"/>
                        </a:lnTo>
                        <a:lnTo>
                          <a:pt x="3363" y="183"/>
                        </a:lnTo>
                        <a:lnTo>
                          <a:pt x="3373" y="179"/>
                        </a:lnTo>
                        <a:lnTo>
                          <a:pt x="3383" y="174"/>
                        </a:lnTo>
                        <a:lnTo>
                          <a:pt x="3395" y="172"/>
                        </a:lnTo>
                        <a:lnTo>
                          <a:pt x="3405" y="167"/>
                        </a:lnTo>
                        <a:lnTo>
                          <a:pt x="3417" y="164"/>
                        </a:lnTo>
                        <a:lnTo>
                          <a:pt x="3427" y="160"/>
                        </a:lnTo>
                        <a:lnTo>
                          <a:pt x="3436" y="156"/>
                        </a:lnTo>
                        <a:lnTo>
                          <a:pt x="3445" y="150"/>
                        </a:lnTo>
                        <a:lnTo>
                          <a:pt x="3452" y="142"/>
                        </a:lnTo>
                        <a:lnTo>
                          <a:pt x="3458" y="134"/>
                        </a:lnTo>
                        <a:lnTo>
                          <a:pt x="3462" y="125"/>
                        </a:lnTo>
                        <a:lnTo>
                          <a:pt x="3465" y="112"/>
                        </a:lnTo>
                        <a:lnTo>
                          <a:pt x="3466" y="99"/>
                        </a:lnTo>
                        <a:lnTo>
                          <a:pt x="3478" y="106"/>
                        </a:lnTo>
                        <a:lnTo>
                          <a:pt x="3490" y="113"/>
                        </a:lnTo>
                        <a:lnTo>
                          <a:pt x="3500" y="123"/>
                        </a:lnTo>
                        <a:lnTo>
                          <a:pt x="3512" y="132"/>
                        </a:lnTo>
                        <a:lnTo>
                          <a:pt x="3522" y="142"/>
                        </a:lnTo>
                        <a:lnTo>
                          <a:pt x="3533" y="151"/>
                        </a:lnTo>
                        <a:lnTo>
                          <a:pt x="3544" y="161"/>
                        </a:lnTo>
                        <a:lnTo>
                          <a:pt x="3555" y="172"/>
                        </a:lnTo>
                        <a:lnTo>
                          <a:pt x="3566" y="180"/>
                        </a:lnTo>
                        <a:lnTo>
                          <a:pt x="3577" y="188"/>
                        </a:lnTo>
                        <a:lnTo>
                          <a:pt x="3589" y="193"/>
                        </a:lnTo>
                        <a:lnTo>
                          <a:pt x="3602" y="199"/>
                        </a:lnTo>
                        <a:lnTo>
                          <a:pt x="3614" y="202"/>
                        </a:lnTo>
                        <a:lnTo>
                          <a:pt x="3627" y="205"/>
                        </a:lnTo>
                        <a:lnTo>
                          <a:pt x="3640" y="204"/>
                        </a:lnTo>
                        <a:lnTo>
                          <a:pt x="3653" y="201"/>
                        </a:lnTo>
                        <a:lnTo>
                          <a:pt x="3644" y="188"/>
                        </a:lnTo>
                        <a:lnTo>
                          <a:pt x="3635" y="176"/>
                        </a:lnTo>
                        <a:lnTo>
                          <a:pt x="3625" y="163"/>
                        </a:lnTo>
                        <a:lnTo>
                          <a:pt x="3617" y="150"/>
                        </a:lnTo>
                        <a:lnTo>
                          <a:pt x="3606" y="137"/>
                        </a:lnTo>
                        <a:lnTo>
                          <a:pt x="3596" y="123"/>
                        </a:lnTo>
                        <a:lnTo>
                          <a:pt x="3587" y="112"/>
                        </a:lnTo>
                        <a:lnTo>
                          <a:pt x="3577" y="99"/>
                        </a:lnTo>
                        <a:lnTo>
                          <a:pt x="3567" y="87"/>
                        </a:lnTo>
                        <a:lnTo>
                          <a:pt x="3557" y="74"/>
                        </a:lnTo>
                        <a:lnTo>
                          <a:pt x="3547" y="61"/>
                        </a:lnTo>
                        <a:lnTo>
                          <a:pt x="3536" y="49"/>
                        </a:lnTo>
                        <a:lnTo>
                          <a:pt x="3525" y="36"/>
                        </a:lnTo>
                        <a:lnTo>
                          <a:pt x="3515" y="24"/>
                        </a:lnTo>
                        <a:lnTo>
                          <a:pt x="3504" y="11"/>
                        </a:lnTo>
                        <a:lnTo>
                          <a:pt x="3493" y="0"/>
                        </a:lnTo>
                        <a:lnTo>
                          <a:pt x="3376" y="0"/>
                        </a:lnTo>
                        <a:lnTo>
                          <a:pt x="3382" y="7"/>
                        </a:lnTo>
                        <a:lnTo>
                          <a:pt x="3388" y="14"/>
                        </a:lnTo>
                        <a:lnTo>
                          <a:pt x="3392" y="20"/>
                        </a:lnTo>
                        <a:lnTo>
                          <a:pt x="3398" y="27"/>
                        </a:lnTo>
                        <a:lnTo>
                          <a:pt x="3404" y="33"/>
                        </a:lnTo>
                        <a:lnTo>
                          <a:pt x="3408" y="40"/>
                        </a:lnTo>
                        <a:lnTo>
                          <a:pt x="3414" y="48"/>
                        </a:lnTo>
                        <a:lnTo>
                          <a:pt x="3418" y="54"/>
                        </a:lnTo>
                        <a:lnTo>
                          <a:pt x="3424" y="61"/>
                        </a:lnTo>
                        <a:lnTo>
                          <a:pt x="3430" y="67"/>
                        </a:lnTo>
                        <a:lnTo>
                          <a:pt x="3434" y="74"/>
                        </a:lnTo>
                        <a:lnTo>
                          <a:pt x="3439" y="81"/>
                        </a:lnTo>
                        <a:lnTo>
                          <a:pt x="3445" y="87"/>
                        </a:lnTo>
                        <a:lnTo>
                          <a:pt x="3449" y="94"/>
                        </a:lnTo>
                        <a:lnTo>
                          <a:pt x="3453" y="102"/>
                        </a:lnTo>
                        <a:lnTo>
                          <a:pt x="3458" y="107"/>
                        </a:lnTo>
                        <a:lnTo>
                          <a:pt x="3448" y="109"/>
                        </a:lnTo>
                        <a:lnTo>
                          <a:pt x="3437" y="110"/>
                        </a:lnTo>
                        <a:lnTo>
                          <a:pt x="3427" y="112"/>
                        </a:lnTo>
                        <a:lnTo>
                          <a:pt x="3417" y="113"/>
                        </a:lnTo>
                        <a:lnTo>
                          <a:pt x="3407" y="116"/>
                        </a:lnTo>
                        <a:lnTo>
                          <a:pt x="3397" y="119"/>
                        </a:lnTo>
                        <a:lnTo>
                          <a:pt x="3388" y="122"/>
                        </a:lnTo>
                        <a:lnTo>
                          <a:pt x="3379" y="125"/>
                        </a:lnTo>
                        <a:lnTo>
                          <a:pt x="3369" y="128"/>
                        </a:lnTo>
                        <a:lnTo>
                          <a:pt x="3360" y="132"/>
                        </a:lnTo>
                        <a:lnTo>
                          <a:pt x="3351" y="137"/>
                        </a:lnTo>
                        <a:lnTo>
                          <a:pt x="3343" y="141"/>
                        </a:lnTo>
                        <a:lnTo>
                          <a:pt x="3334" y="147"/>
                        </a:lnTo>
                        <a:lnTo>
                          <a:pt x="3325" y="151"/>
                        </a:lnTo>
                        <a:lnTo>
                          <a:pt x="3316" y="157"/>
                        </a:lnTo>
                        <a:lnTo>
                          <a:pt x="3309" y="163"/>
                        </a:lnTo>
                        <a:lnTo>
                          <a:pt x="3281" y="166"/>
                        </a:lnTo>
                        <a:lnTo>
                          <a:pt x="3262" y="164"/>
                        </a:lnTo>
                        <a:lnTo>
                          <a:pt x="3248" y="161"/>
                        </a:lnTo>
                        <a:lnTo>
                          <a:pt x="3238" y="156"/>
                        </a:lnTo>
                        <a:lnTo>
                          <a:pt x="3233" y="147"/>
                        </a:lnTo>
                        <a:lnTo>
                          <a:pt x="3232" y="138"/>
                        </a:lnTo>
                        <a:lnTo>
                          <a:pt x="3233" y="126"/>
                        </a:lnTo>
                        <a:lnTo>
                          <a:pt x="3236" y="113"/>
                        </a:lnTo>
                        <a:lnTo>
                          <a:pt x="3242" y="100"/>
                        </a:lnTo>
                        <a:lnTo>
                          <a:pt x="3248" y="86"/>
                        </a:lnTo>
                        <a:lnTo>
                          <a:pt x="3252" y="71"/>
                        </a:lnTo>
                        <a:lnTo>
                          <a:pt x="3258" y="56"/>
                        </a:lnTo>
                        <a:lnTo>
                          <a:pt x="3261" y="42"/>
                        </a:lnTo>
                        <a:lnTo>
                          <a:pt x="3262" y="27"/>
                        </a:lnTo>
                        <a:lnTo>
                          <a:pt x="3260" y="13"/>
                        </a:lnTo>
                        <a:lnTo>
                          <a:pt x="3255" y="0"/>
                        </a:lnTo>
                        <a:lnTo>
                          <a:pt x="3246" y="0"/>
                        </a:lnTo>
                        <a:lnTo>
                          <a:pt x="3238" y="7"/>
                        </a:lnTo>
                        <a:lnTo>
                          <a:pt x="3232" y="16"/>
                        </a:lnTo>
                        <a:lnTo>
                          <a:pt x="3228" y="26"/>
                        </a:lnTo>
                        <a:lnTo>
                          <a:pt x="3222" y="36"/>
                        </a:lnTo>
                        <a:lnTo>
                          <a:pt x="3219" y="48"/>
                        </a:lnTo>
                        <a:lnTo>
                          <a:pt x="3214" y="59"/>
                        </a:lnTo>
                        <a:lnTo>
                          <a:pt x="3210" y="70"/>
                        </a:lnTo>
                        <a:lnTo>
                          <a:pt x="3206" y="80"/>
                        </a:lnTo>
                        <a:lnTo>
                          <a:pt x="3191" y="83"/>
                        </a:lnTo>
                        <a:lnTo>
                          <a:pt x="3178" y="87"/>
                        </a:lnTo>
                        <a:lnTo>
                          <a:pt x="3163" y="93"/>
                        </a:lnTo>
                        <a:lnTo>
                          <a:pt x="3149" y="99"/>
                        </a:lnTo>
                        <a:lnTo>
                          <a:pt x="3136" y="105"/>
                        </a:lnTo>
                        <a:lnTo>
                          <a:pt x="3121" y="110"/>
                        </a:lnTo>
                        <a:lnTo>
                          <a:pt x="3107" y="115"/>
                        </a:lnTo>
                        <a:lnTo>
                          <a:pt x="3092" y="121"/>
                        </a:lnTo>
                        <a:lnTo>
                          <a:pt x="3079" y="125"/>
                        </a:lnTo>
                        <a:lnTo>
                          <a:pt x="3064" y="128"/>
                        </a:lnTo>
                        <a:lnTo>
                          <a:pt x="3050" y="131"/>
                        </a:lnTo>
                        <a:lnTo>
                          <a:pt x="3034" y="132"/>
                        </a:lnTo>
                        <a:lnTo>
                          <a:pt x="3019" y="131"/>
                        </a:lnTo>
                        <a:lnTo>
                          <a:pt x="3003" y="128"/>
                        </a:lnTo>
                        <a:lnTo>
                          <a:pt x="2987" y="125"/>
                        </a:lnTo>
                        <a:lnTo>
                          <a:pt x="2971" y="118"/>
                        </a:lnTo>
                        <a:lnTo>
                          <a:pt x="2981" y="113"/>
                        </a:lnTo>
                        <a:lnTo>
                          <a:pt x="2993" y="109"/>
                        </a:lnTo>
                        <a:lnTo>
                          <a:pt x="3005" y="103"/>
                        </a:lnTo>
                        <a:lnTo>
                          <a:pt x="3016" y="97"/>
                        </a:lnTo>
                        <a:lnTo>
                          <a:pt x="3028" y="91"/>
                        </a:lnTo>
                        <a:lnTo>
                          <a:pt x="3040" y="86"/>
                        </a:lnTo>
                        <a:lnTo>
                          <a:pt x="3053" y="80"/>
                        </a:lnTo>
                        <a:lnTo>
                          <a:pt x="3064" y="72"/>
                        </a:lnTo>
                        <a:lnTo>
                          <a:pt x="3076" y="67"/>
                        </a:lnTo>
                        <a:lnTo>
                          <a:pt x="3089" y="59"/>
                        </a:lnTo>
                        <a:lnTo>
                          <a:pt x="3101" y="51"/>
                        </a:lnTo>
                        <a:lnTo>
                          <a:pt x="3111" y="43"/>
                        </a:lnTo>
                        <a:lnTo>
                          <a:pt x="3123" y="35"/>
                        </a:lnTo>
                        <a:lnTo>
                          <a:pt x="3133" y="24"/>
                        </a:lnTo>
                        <a:lnTo>
                          <a:pt x="3142" y="16"/>
                        </a:lnTo>
                        <a:lnTo>
                          <a:pt x="3150" y="5"/>
                        </a:lnTo>
                        <a:lnTo>
                          <a:pt x="3057" y="14"/>
                        </a:lnTo>
                        <a:lnTo>
                          <a:pt x="3051" y="14"/>
                        </a:lnTo>
                        <a:lnTo>
                          <a:pt x="3047" y="11"/>
                        </a:lnTo>
                        <a:lnTo>
                          <a:pt x="3044" y="10"/>
                        </a:lnTo>
                        <a:lnTo>
                          <a:pt x="3040" y="8"/>
                        </a:lnTo>
                        <a:lnTo>
                          <a:pt x="3037" y="7"/>
                        </a:lnTo>
                        <a:lnTo>
                          <a:pt x="3032" y="4"/>
                        </a:lnTo>
                        <a:lnTo>
                          <a:pt x="3031" y="3"/>
                        </a:lnTo>
                        <a:lnTo>
                          <a:pt x="3028" y="0"/>
                        </a:lnTo>
                        <a:lnTo>
                          <a:pt x="1296" y="0"/>
                        </a:lnTo>
                        <a:lnTo>
                          <a:pt x="1304" y="7"/>
                        </a:lnTo>
                        <a:lnTo>
                          <a:pt x="1313" y="13"/>
                        </a:lnTo>
                        <a:lnTo>
                          <a:pt x="1322" y="19"/>
                        </a:lnTo>
                        <a:lnTo>
                          <a:pt x="1329" y="24"/>
                        </a:lnTo>
                        <a:lnTo>
                          <a:pt x="1338" y="30"/>
                        </a:lnTo>
                        <a:lnTo>
                          <a:pt x="1345" y="35"/>
                        </a:lnTo>
                        <a:lnTo>
                          <a:pt x="1352" y="39"/>
                        </a:lnTo>
                        <a:lnTo>
                          <a:pt x="1358" y="43"/>
                        </a:lnTo>
                        <a:lnTo>
                          <a:pt x="1352" y="48"/>
                        </a:lnTo>
                        <a:lnTo>
                          <a:pt x="1347" y="52"/>
                        </a:lnTo>
                        <a:lnTo>
                          <a:pt x="1341" y="58"/>
                        </a:lnTo>
                        <a:lnTo>
                          <a:pt x="1333" y="62"/>
                        </a:lnTo>
                        <a:lnTo>
                          <a:pt x="1325" y="67"/>
                        </a:lnTo>
                        <a:lnTo>
                          <a:pt x="1317" y="71"/>
                        </a:lnTo>
                        <a:lnTo>
                          <a:pt x="1309" y="75"/>
                        </a:lnTo>
                        <a:lnTo>
                          <a:pt x="1300" y="80"/>
                        </a:lnTo>
                        <a:lnTo>
                          <a:pt x="1291" y="83"/>
                        </a:lnTo>
                        <a:lnTo>
                          <a:pt x="1282" y="87"/>
                        </a:lnTo>
                        <a:lnTo>
                          <a:pt x="1274" y="91"/>
                        </a:lnTo>
                        <a:lnTo>
                          <a:pt x="1265" y="94"/>
                        </a:lnTo>
                        <a:lnTo>
                          <a:pt x="1255" y="97"/>
                        </a:lnTo>
                        <a:lnTo>
                          <a:pt x="1247" y="102"/>
                        </a:lnTo>
                        <a:lnTo>
                          <a:pt x="1239" y="105"/>
                        </a:lnTo>
                        <a:lnTo>
                          <a:pt x="1230" y="107"/>
                        </a:lnTo>
                        <a:lnTo>
                          <a:pt x="1223" y="113"/>
                        </a:lnTo>
                        <a:lnTo>
                          <a:pt x="1214" y="118"/>
                        </a:lnTo>
                        <a:lnTo>
                          <a:pt x="1205" y="122"/>
                        </a:lnTo>
                        <a:lnTo>
                          <a:pt x="1195" y="126"/>
                        </a:lnTo>
                        <a:lnTo>
                          <a:pt x="1183" y="131"/>
                        </a:lnTo>
                        <a:lnTo>
                          <a:pt x="1172" y="135"/>
                        </a:lnTo>
                        <a:lnTo>
                          <a:pt x="1160" y="139"/>
                        </a:lnTo>
                        <a:lnTo>
                          <a:pt x="1147" y="142"/>
                        </a:lnTo>
                        <a:lnTo>
                          <a:pt x="1135" y="147"/>
                        </a:lnTo>
                        <a:lnTo>
                          <a:pt x="1122" y="150"/>
                        </a:lnTo>
                        <a:lnTo>
                          <a:pt x="1109" y="153"/>
                        </a:lnTo>
                        <a:lnTo>
                          <a:pt x="1097" y="156"/>
                        </a:lnTo>
                        <a:lnTo>
                          <a:pt x="1086" y="157"/>
                        </a:lnTo>
                        <a:lnTo>
                          <a:pt x="1074" y="160"/>
                        </a:lnTo>
                        <a:lnTo>
                          <a:pt x="1062" y="161"/>
                        </a:lnTo>
                        <a:lnTo>
                          <a:pt x="1052" y="163"/>
                        </a:lnTo>
                        <a:lnTo>
                          <a:pt x="1038" y="167"/>
                        </a:lnTo>
                        <a:lnTo>
                          <a:pt x="1023" y="170"/>
                        </a:lnTo>
                        <a:lnTo>
                          <a:pt x="1007" y="172"/>
                        </a:lnTo>
                        <a:lnTo>
                          <a:pt x="991" y="173"/>
                        </a:lnTo>
                        <a:lnTo>
                          <a:pt x="975" y="173"/>
                        </a:lnTo>
                        <a:lnTo>
                          <a:pt x="956" y="172"/>
                        </a:lnTo>
                        <a:lnTo>
                          <a:pt x="940" y="170"/>
                        </a:lnTo>
                        <a:lnTo>
                          <a:pt x="923" y="166"/>
                        </a:lnTo>
                        <a:lnTo>
                          <a:pt x="904" y="163"/>
                        </a:lnTo>
                        <a:lnTo>
                          <a:pt x="886" y="157"/>
                        </a:lnTo>
                        <a:lnTo>
                          <a:pt x="869" y="151"/>
                        </a:lnTo>
                        <a:lnTo>
                          <a:pt x="853" y="144"/>
                        </a:lnTo>
                        <a:lnTo>
                          <a:pt x="837" y="137"/>
                        </a:lnTo>
                        <a:lnTo>
                          <a:pt x="821" y="128"/>
                        </a:lnTo>
                        <a:lnTo>
                          <a:pt x="806" y="118"/>
                        </a:lnTo>
                        <a:lnTo>
                          <a:pt x="791" y="107"/>
                        </a:lnTo>
                        <a:lnTo>
                          <a:pt x="786" y="103"/>
                        </a:lnTo>
                        <a:lnTo>
                          <a:pt x="780" y="99"/>
                        </a:lnTo>
                        <a:lnTo>
                          <a:pt x="774" y="94"/>
                        </a:lnTo>
                        <a:lnTo>
                          <a:pt x="768" y="89"/>
                        </a:lnTo>
                        <a:lnTo>
                          <a:pt x="762" y="83"/>
                        </a:lnTo>
                        <a:lnTo>
                          <a:pt x="755" y="75"/>
                        </a:lnTo>
                        <a:lnTo>
                          <a:pt x="749" y="70"/>
                        </a:lnTo>
                        <a:lnTo>
                          <a:pt x="743" y="62"/>
                        </a:lnTo>
                        <a:lnTo>
                          <a:pt x="738" y="55"/>
                        </a:lnTo>
                        <a:lnTo>
                          <a:pt x="730" y="48"/>
                        </a:lnTo>
                        <a:lnTo>
                          <a:pt x="726" y="40"/>
                        </a:lnTo>
                        <a:lnTo>
                          <a:pt x="720" y="33"/>
                        </a:lnTo>
                        <a:lnTo>
                          <a:pt x="714" y="24"/>
                        </a:lnTo>
                        <a:lnTo>
                          <a:pt x="708" y="17"/>
                        </a:lnTo>
                        <a:lnTo>
                          <a:pt x="704" y="8"/>
                        </a:lnTo>
                        <a:lnTo>
                          <a:pt x="700" y="0"/>
                        </a:lnTo>
                        <a:lnTo>
                          <a:pt x="685" y="0"/>
                        </a:lnTo>
                        <a:lnTo>
                          <a:pt x="687" y="11"/>
                        </a:lnTo>
                        <a:lnTo>
                          <a:pt x="689" y="24"/>
                        </a:lnTo>
                        <a:lnTo>
                          <a:pt x="692" y="38"/>
                        </a:lnTo>
                        <a:lnTo>
                          <a:pt x="697" y="52"/>
                        </a:lnTo>
                        <a:lnTo>
                          <a:pt x="701" y="65"/>
                        </a:lnTo>
                        <a:lnTo>
                          <a:pt x="707" y="80"/>
                        </a:lnTo>
                        <a:lnTo>
                          <a:pt x="714" y="94"/>
                        </a:lnTo>
                        <a:lnTo>
                          <a:pt x="723" y="109"/>
                        </a:lnTo>
                        <a:lnTo>
                          <a:pt x="733" y="123"/>
                        </a:lnTo>
                        <a:lnTo>
                          <a:pt x="745" y="138"/>
                        </a:lnTo>
                        <a:lnTo>
                          <a:pt x="758" y="151"/>
                        </a:lnTo>
                        <a:lnTo>
                          <a:pt x="772" y="164"/>
                        </a:lnTo>
                        <a:lnTo>
                          <a:pt x="790" y="177"/>
                        </a:lnTo>
                        <a:lnTo>
                          <a:pt x="809" y="189"/>
                        </a:lnTo>
                        <a:lnTo>
                          <a:pt x="829" y="201"/>
                        </a:lnTo>
                        <a:lnTo>
                          <a:pt x="853" y="211"/>
                        </a:lnTo>
                        <a:lnTo>
                          <a:pt x="839" y="215"/>
                        </a:lnTo>
                        <a:lnTo>
                          <a:pt x="825" y="217"/>
                        </a:lnTo>
                        <a:lnTo>
                          <a:pt x="809" y="218"/>
                        </a:lnTo>
                        <a:lnTo>
                          <a:pt x="791" y="217"/>
                        </a:lnTo>
                        <a:lnTo>
                          <a:pt x="772" y="215"/>
                        </a:lnTo>
                        <a:lnTo>
                          <a:pt x="754" y="209"/>
                        </a:lnTo>
                        <a:lnTo>
                          <a:pt x="733" y="202"/>
                        </a:lnTo>
                        <a:lnTo>
                          <a:pt x="711" y="193"/>
                        </a:lnTo>
                        <a:lnTo>
                          <a:pt x="689" y="182"/>
                        </a:lnTo>
                        <a:lnTo>
                          <a:pt x="666" y="166"/>
                        </a:lnTo>
                        <a:lnTo>
                          <a:pt x="643" y="148"/>
                        </a:lnTo>
                        <a:lnTo>
                          <a:pt x="618" y="126"/>
                        </a:lnTo>
                        <a:lnTo>
                          <a:pt x="595" y="100"/>
                        </a:lnTo>
                        <a:lnTo>
                          <a:pt x="570" y="71"/>
                        </a:lnTo>
                        <a:lnTo>
                          <a:pt x="547" y="38"/>
                        </a:lnTo>
                        <a:lnTo>
                          <a:pt x="522" y="0"/>
                        </a:lnTo>
                        <a:lnTo>
                          <a:pt x="49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600" bIns="-12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7" name=""/>
                  <p:cNvSpPr/>
                  <p:nvPr/>
                </p:nvSpPr>
                <p:spPr>
                  <a:xfrm>
                    <a:off x="5664600" y="5222880"/>
                    <a:ext cx="7560" cy="2160"/>
                  </a:xfrm>
                  <a:custGeom>
                    <a:avLst/>
                    <a:gdLst/>
                    <a:ahLst/>
                    <a:rect l="l" t="t" r="r" b="b"/>
                    <a:pathLst>
                      <a:path w="134" h="44">
                        <a:moveTo>
                          <a:pt x="134" y="44"/>
                        </a:moveTo>
                        <a:lnTo>
                          <a:pt x="123" y="38"/>
                        </a:lnTo>
                        <a:lnTo>
                          <a:pt x="113" y="32"/>
                        </a:lnTo>
                        <a:lnTo>
                          <a:pt x="103" y="26"/>
                        </a:lnTo>
                        <a:lnTo>
                          <a:pt x="93" y="21"/>
                        </a:lnTo>
                        <a:lnTo>
                          <a:pt x="83" y="16"/>
                        </a:lnTo>
                        <a:lnTo>
                          <a:pt x="72" y="10"/>
                        </a:lnTo>
                        <a:lnTo>
                          <a:pt x="61" y="5"/>
                        </a:lnTo>
                        <a:lnTo>
                          <a:pt x="51" y="0"/>
                        </a:lnTo>
                        <a:lnTo>
                          <a:pt x="36" y="0"/>
                        </a:lnTo>
                        <a:lnTo>
                          <a:pt x="24" y="2"/>
                        </a:lnTo>
                        <a:lnTo>
                          <a:pt x="16" y="6"/>
                        </a:lnTo>
                        <a:lnTo>
                          <a:pt x="8" y="12"/>
                        </a:lnTo>
                        <a:lnTo>
                          <a:pt x="4" y="18"/>
                        </a:lnTo>
                        <a:lnTo>
                          <a:pt x="1" y="26"/>
                        </a:lnTo>
                        <a:lnTo>
                          <a:pt x="0" y="35"/>
                        </a:lnTo>
                        <a:lnTo>
                          <a:pt x="1" y="44"/>
                        </a:lnTo>
                        <a:lnTo>
                          <a:pt x="134" y="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640" bIns="-446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8" name=""/>
                  <p:cNvSpPr/>
                  <p:nvPr/>
                </p:nvSpPr>
                <p:spPr>
                  <a:xfrm>
                    <a:off x="5548680" y="5165640"/>
                    <a:ext cx="360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64" h="65">
                        <a:moveTo>
                          <a:pt x="9" y="65"/>
                        </a:moveTo>
                        <a:lnTo>
                          <a:pt x="1" y="63"/>
                        </a:lnTo>
                        <a:lnTo>
                          <a:pt x="0" y="58"/>
                        </a:lnTo>
                        <a:lnTo>
                          <a:pt x="3" y="49"/>
                        </a:lnTo>
                        <a:lnTo>
                          <a:pt x="9" y="39"/>
                        </a:lnTo>
                        <a:lnTo>
                          <a:pt x="18" y="29"/>
                        </a:lnTo>
                        <a:lnTo>
                          <a:pt x="26" y="17"/>
                        </a:lnTo>
                        <a:lnTo>
                          <a:pt x="36" y="7"/>
                        </a:lnTo>
                        <a:lnTo>
                          <a:pt x="45" y="0"/>
                        </a:lnTo>
                        <a:lnTo>
                          <a:pt x="64" y="0"/>
                        </a:lnTo>
                        <a:lnTo>
                          <a:pt x="9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9" name=""/>
                  <p:cNvSpPr/>
                  <p:nvPr/>
                </p:nvSpPr>
                <p:spPr>
                  <a:xfrm>
                    <a:off x="5579280" y="5198040"/>
                    <a:ext cx="4140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719" h="329">
                        <a:moveTo>
                          <a:pt x="692" y="186"/>
                        </a:moveTo>
                        <a:lnTo>
                          <a:pt x="719" y="198"/>
                        </a:lnTo>
                        <a:lnTo>
                          <a:pt x="713" y="205"/>
                        </a:lnTo>
                        <a:lnTo>
                          <a:pt x="708" y="214"/>
                        </a:lnTo>
                        <a:lnTo>
                          <a:pt x="703" y="221"/>
                        </a:lnTo>
                        <a:lnTo>
                          <a:pt x="695" y="228"/>
                        </a:lnTo>
                        <a:lnTo>
                          <a:pt x="688" y="237"/>
                        </a:lnTo>
                        <a:lnTo>
                          <a:pt x="681" y="244"/>
                        </a:lnTo>
                        <a:lnTo>
                          <a:pt x="672" y="253"/>
                        </a:lnTo>
                        <a:lnTo>
                          <a:pt x="663" y="260"/>
                        </a:lnTo>
                        <a:lnTo>
                          <a:pt x="656" y="269"/>
                        </a:lnTo>
                        <a:lnTo>
                          <a:pt x="647" y="276"/>
                        </a:lnTo>
                        <a:lnTo>
                          <a:pt x="640" y="285"/>
                        </a:lnTo>
                        <a:lnTo>
                          <a:pt x="631" y="294"/>
                        </a:lnTo>
                        <a:lnTo>
                          <a:pt x="624" y="303"/>
                        </a:lnTo>
                        <a:lnTo>
                          <a:pt x="618" y="310"/>
                        </a:lnTo>
                        <a:lnTo>
                          <a:pt x="611" y="320"/>
                        </a:lnTo>
                        <a:lnTo>
                          <a:pt x="606" y="329"/>
                        </a:lnTo>
                        <a:lnTo>
                          <a:pt x="599" y="320"/>
                        </a:lnTo>
                        <a:lnTo>
                          <a:pt x="592" y="313"/>
                        </a:lnTo>
                        <a:lnTo>
                          <a:pt x="585" y="303"/>
                        </a:lnTo>
                        <a:lnTo>
                          <a:pt x="577" y="294"/>
                        </a:lnTo>
                        <a:lnTo>
                          <a:pt x="572" y="284"/>
                        </a:lnTo>
                        <a:lnTo>
                          <a:pt x="564" y="275"/>
                        </a:lnTo>
                        <a:lnTo>
                          <a:pt x="558" y="265"/>
                        </a:lnTo>
                        <a:lnTo>
                          <a:pt x="551" y="256"/>
                        </a:lnTo>
                        <a:lnTo>
                          <a:pt x="544" y="247"/>
                        </a:lnTo>
                        <a:lnTo>
                          <a:pt x="537" y="240"/>
                        </a:lnTo>
                        <a:lnTo>
                          <a:pt x="528" y="233"/>
                        </a:lnTo>
                        <a:lnTo>
                          <a:pt x="519" y="227"/>
                        </a:lnTo>
                        <a:lnTo>
                          <a:pt x="509" y="221"/>
                        </a:lnTo>
                        <a:lnTo>
                          <a:pt x="499" y="218"/>
                        </a:lnTo>
                        <a:lnTo>
                          <a:pt x="488" y="217"/>
                        </a:lnTo>
                        <a:lnTo>
                          <a:pt x="475" y="217"/>
                        </a:lnTo>
                        <a:lnTo>
                          <a:pt x="461" y="214"/>
                        </a:lnTo>
                        <a:lnTo>
                          <a:pt x="445" y="211"/>
                        </a:lnTo>
                        <a:lnTo>
                          <a:pt x="429" y="209"/>
                        </a:lnTo>
                        <a:lnTo>
                          <a:pt x="414" y="209"/>
                        </a:lnTo>
                        <a:lnTo>
                          <a:pt x="398" y="209"/>
                        </a:lnTo>
                        <a:lnTo>
                          <a:pt x="384" y="211"/>
                        </a:lnTo>
                        <a:lnTo>
                          <a:pt x="369" y="212"/>
                        </a:lnTo>
                        <a:lnTo>
                          <a:pt x="353" y="215"/>
                        </a:lnTo>
                        <a:lnTo>
                          <a:pt x="338" y="218"/>
                        </a:lnTo>
                        <a:lnTo>
                          <a:pt x="324" y="221"/>
                        </a:lnTo>
                        <a:lnTo>
                          <a:pt x="309" y="225"/>
                        </a:lnTo>
                        <a:lnTo>
                          <a:pt x="295" y="228"/>
                        </a:lnTo>
                        <a:lnTo>
                          <a:pt x="280" y="233"/>
                        </a:lnTo>
                        <a:lnTo>
                          <a:pt x="266" y="237"/>
                        </a:lnTo>
                        <a:lnTo>
                          <a:pt x="251" y="241"/>
                        </a:lnTo>
                        <a:lnTo>
                          <a:pt x="236" y="246"/>
                        </a:lnTo>
                        <a:lnTo>
                          <a:pt x="222" y="250"/>
                        </a:lnTo>
                        <a:lnTo>
                          <a:pt x="207" y="256"/>
                        </a:lnTo>
                        <a:lnTo>
                          <a:pt x="193" y="259"/>
                        </a:lnTo>
                        <a:lnTo>
                          <a:pt x="180" y="263"/>
                        </a:lnTo>
                        <a:lnTo>
                          <a:pt x="165" y="268"/>
                        </a:lnTo>
                        <a:lnTo>
                          <a:pt x="150" y="271"/>
                        </a:lnTo>
                        <a:lnTo>
                          <a:pt x="136" y="273"/>
                        </a:lnTo>
                        <a:lnTo>
                          <a:pt x="123" y="276"/>
                        </a:lnTo>
                        <a:lnTo>
                          <a:pt x="108" y="279"/>
                        </a:lnTo>
                        <a:lnTo>
                          <a:pt x="95" y="279"/>
                        </a:lnTo>
                        <a:lnTo>
                          <a:pt x="81" y="281"/>
                        </a:lnTo>
                        <a:lnTo>
                          <a:pt x="66" y="281"/>
                        </a:lnTo>
                        <a:lnTo>
                          <a:pt x="53" y="279"/>
                        </a:lnTo>
                        <a:lnTo>
                          <a:pt x="38" y="278"/>
                        </a:lnTo>
                        <a:lnTo>
                          <a:pt x="24" y="275"/>
                        </a:lnTo>
                        <a:lnTo>
                          <a:pt x="11" y="272"/>
                        </a:lnTo>
                        <a:lnTo>
                          <a:pt x="2" y="244"/>
                        </a:lnTo>
                        <a:lnTo>
                          <a:pt x="0" y="220"/>
                        </a:lnTo>
                        <a:lnTo>
                          <a:pt x="2" y="199"/>
                        </a:lnTo>
                        <a:lnTo>
                          <a:pt x="9" y="182"/>
                        </a:lnTo>
                        <a:lnTo>
                          <a:pt x="18" y="167"/>
                        </a:lnTo>
                        <a:lnTo>
                          <a:pt x="31" y="154"/>
                        </a:lnTo>
                        <a:lnTo>
                          <a:pt x="46" y="142"/>
                        </a:lnTo>
                        <a:lnTo>
                          <a:pt x="63" y="132"/>
                        </a:lnTo>
                        <a:lnTo>
                          <a:pt x="81" y="122"/>
                        </a:lnTo>
                        <a:lnTo>
                          <a:pt x="99" y="112"/>
                        </a:lnTo>
                        <a:lnTo>
                          <a:pt x="118" y="102"/>
                        </a:lnTo>
                        <a:lnTo>
                          <a:pt x="137" y="90"/>
                        </a:lnTo>
                        <a:lnTo>
                          <a:pt x="155" y="78"/>
                        </a:lnTo>
                        <a:lnTo>
                          <a:pt x="169" y="64"/>
                        </a:lnTo>
                        <a:lnTo>
                          <a:pt x="184" y="48"/>
                        </a:lnTo>
                        <a:lnTo>
                          <a:pt x="194" y="29"/>
                        </a:lnTo>
                        <a:lnTo>
                          <a:pt x="209" y="22"/>
                        </a:lnTo>
                        <a:lnTo>
                          <a:pt x="223" y="14"/>
                        </a:lnTo>
                        <a:lnTo>
                          <a:pt x="238" y="10"/>
                        </a:lnTo>
                        <a:lnTo>
                          <a:pt x="254" y="5"/>
                        </a:lnTo>
                        <a:lnTo>
                          <a:pt x="270" y="3"/>
                        </a:lnTo>
                        <a:lnTo>
                          <a:pt x="286" y="1"/>
                        </a:lnTo>
                        <a:lnTo>
                          <a:pt x="302" y="0"/>
                        </a:lnTo>
                        <a:lnTo>
                          <a:pt x="318" y="0"/>
                        </a:lnTo>
                        <a:lnTo>
                          <a:pt x="334" y="0"/>
                        </a:lnTo>
                        <a:lnTo>
                          <a:pt x="352" y="1"/>
                        </a:lnTo>
                        <a:lnTo>
                          <a:pt x="368" y="4"/>
                        </a:lnTo>
                        <a:lnTo>
                          <a:pt x="385" y="7"/>
                        </a:lnTo>
                        <a:lnTo>
                          <a:pt x="403" y="10"/>
                        </a:lnTo>
                        <a:lnTo>
                          <a:pt x="419" y="14"/>
                        </a:lnTo>
                        <a:lnTo>
                          <a:pt x="435" y="20"/>
                        </a:lnTo>
                        <a:lnTo>
                          <a:pt x="451" y="24"/>
                        </a:lnTo>
                        <a:lnTo>
                          <a:pt x="468" y="30"/>
                        </a:lnTo>
                        <a:lnTo>
                          <a:pt x="484" y="38"/>
                        </a:lnTo>
                        <a:lnTo>
                          <a:pt x="499" y="43"/>
                        </a:lnTo>
                        <a:lnTo>
                          <a:pt x="515" y="51"/>
                        </a:lnTo>
                        <a:lnTo>
                          <a:pt x="529" y="59"/>
                        </a:lnTo>
                        <a:lnTo>
                          <a:pt x="544" y="67"/>
                        </a:lnTo>
                        <a:lnTo>
                          <a:pt x="558" y="74"/>
                        </a:lnTo>
                        <a:lnTo>
                          <a:pt x="573" y="83"/>
                        </a:lnTo>
                        <a:lnTo>
                          <a:pt x="586" y="91"/>
                        </a:lnTo>
                        <a:lnTo>
                          <a:pt x="599" y="100"/>
                        </a:lnTo>
                        <a:lnTo>
                          <a:pt x="611" y="109"/>
                        </a:lnTo>
                        <a:lnTo>
                          <a:pt x="623" y="118"/>
                        </a:lnTo>
                        <a:lnTo>
                          <a:pt x="634" y="125"/>
                        </a:lnTo>
                        <a:lnTo>
                          <a:pt x="644" y="134"/>
                        </a:lnTo>
                        <a:lnTo>
                          <a:pt x="653" y="142"/>
                        </a:lnTo>
                        <a:lnTo>
                          <a:pt x="662" y="151"/>
                        </a:lnTo>
                        <a:lnTo>
                          <a:pt x="663" y="157"/>
                        </a:lnTo>
                        <a:lnTo>
                          <a:pt x="668" y="161"/>
                        </a:lnTo>
                        <a:lnTo>
                          <a:pt x="671" y="166"/>
                        </a:lnTo>
                        <a:lnTo>
                          <a:pt x="676" y="170"/>
                        </a:lnTo>
                        <a:lnTo>
                          <a:pt x="681" y="173"/>
                        </a:lnTo>
                        <a:lnTo>
                          <a:pt x="685" y="176"/>
                        </a:lnTo>
                        <a:lnTo>
                          <a:pt x="690" y="182"/>
                        </a:lnTo>
                        <a:lnTo>
                          <a:pt x="692" y="1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0" name=""/>
                  <p:cNvSpPr/>
                  <p:nvPr/>
                </p:nvSpPr>
                <p:spPr>
                  <a:xfrm>
                    <a:off x="5524200" y="5209920"/>
                    <a:ext cx="86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153" h="94">
                        <a:moveTo>
                          <a:pt x="153" y="0"/>
                        </a:moveTo>
                        <a:lnTo>
                          <a:pt x="147" y="11"/>
                        </a:lnTo>
                        <a:lnTo>
                          <a:pt x="141" y="19"/>
                        </a:lnTo>
                        <a:lnTo>
                          <a:pt x="136" y="28"/>
                        </a:lnTo>
                        <a:lnTo>
                          <a:pt x="127" y="37"/>
                        </a:lnTo>
                        <a:lnTo>
                          <a:pt x="120" y="44"/>
                        </a:lnTo>
                        <a:lnTo>
                          <a:pt x="111" y="51"/>
                        </a:lnTo>
                        <a:lnTo>
                          <a:pt x="102" y="56"/>
                        </a:lnTo>
                        <a:lnTo>
                          <a:pt x="93" y="62"/>
                        </a:lnTo>
                        <a:lnTo>
                          <a:pt x="83" y="67"/>
                        </a:lnTo>
                        <a:lnTo>
                          <a:pt x="73" y="72"/>
                        </a:lnTo>
                        <a:lnTo>
                          <a:pt x="64" y="76"/>
                        </a:lnTo>
                        <a:lnTo>
                          <a:pt x="54" y="81"/>
                        </a:lnTo>
                        <a:lnTo>
                          <a:pt x="44" y="83"/>
                        </a:lnTo>
                        <a:lnTo>
                          <a:pt x="34" y="88"/>
                        </a:lnTo>
                        <a:lnTo>
                          <a:pt x="23" y="91"/>
                        </a:lnTo>
                        <a:lnTo>
                          <a:pt x="13" y="94"/>
                        </a:lnTo>
                        <a:lnTo>
                          <a:pt x="6" y="85"/>
                        </a:lnTo>
                        <a:lnTo>
                          <a:pt x="2" y="76"/>
                        </a:lnTo>
                        <a:lnTo>
                          <a:pt x="0" y="69"/>
                        </a:lnTo>
                        <a:lnTo>
                          <a:pt x="2" y="62"/>
                        </a:lnTo>
                        <a:lnTo>
                          <a:pt x="3" y="54"/>
                        </a:lnTo>
                        <a:lnTo>
                          <a:pt x="6" y="46"/>
                        </a:lnTo>
                        <a:lnTo>
                          <a:pt x="9" y="38"/>
                        </a:lnTo>
                        <a:lnTo>
                          <a:pt x="13" y="28"/>
                        </a:lnTo>
                        <a:lnTo>
                          <a:pt x="22" y="27"/>
                        </a:lnTo>
                        <a:lnTo>
                          <a:pt x="31" y="25"/>
                        </a:lnTo>
                        <a:lnTo>
                          <a:pt x="39" y="24"/>
                        </a:lnTo>
                        <a:lnTo>
                          <a:pt x="48" y="22"/>
                        </a:lnTo>
                        <a:lnTo>
                          <a:pt x="57" y="19"/>
                        </a:lnTo>
                        <a:lnTo>
                          <a:pt x="66" y="18"/>
                        </a:lnTo>
                        <a:lnTo>
                          <a:pt x="74" y="16"/>
                        </a:lnTo>
                        <a:lnTo>
                          <a:pt x="83" y="15"/>
                        </a:lnTo>
                        <a:lnTo>
                          <a:pt x="92" y="12"/>
                        </a:lnTo>
                        <a:lnTo>
                          <a:pt x="101" y="11"/>
                        </a:lnTo>
                        <a:lnTo>
                          <a:pt x="109" y="9"/>
                        </a:lnTo>
                        <a:lnTo>
                          <a:pt x="118" y="8"/>
                        </a:lnTo>
                        <a:lnTo>
                          <a:pt x="127" y="5"/>
                        </a:lnTo>
                        <a:lnTo>
                          <a:pt x="136" y="3"/>
                        </a:lnTo>
                        <a:lnTo>
                          <a:pt x="144" y="2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1" name=""/>
                  <p:cNvSpPr/>
                  <p:nvPr/>
                </p:nvSpPr>
                <p:spPr>
                  <a:xfrm>
                    <a:off x="5648040" y="5212080"/>
                    <a:ext cx="4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75" h="76">
                        <a:moveTo>
                          <a:pt x="69" y="66"/>
                        </a:moveTo>
                        <a:lnTo>
                          <a:pt x="69" y="75"/>
                        </a:lnTo>
                        <a:lnTo>
                          <a:pt x="69" y="76"/>
                        </a:lnTo>
                        <a:lnTo>
                          <a:pt x="66" y="76"/>
                        </a:lnTo>
                        <a:lnTo>
                          <a:pt x="62" y="76"/>
                        </a:lnTo>
                        <a:lnTo>
                          <a:pt x="57" y="75"/>
                        </a:lnTo>
                        <a:lnTo>
                          <a:pt x="51" y="73"/>
                        </a:lnTo>
                        <a:lnTo>
                          <a:pt x="44" y="70"/>
                        </a:lnTo>
                        <a:lnTo>
                          <a:pt x="37" y="66"/>
                        </a:lnTo>
                        <a:lnTo>
                          <a:pt x="30" y="61"/>
                        </a:lnTo>
                        <a:lnTo>
                          <a:pt x="22" y="56"/>
                        </a:lnTo>
                        <a:lnTo>
                          <a:pt x="15" y="50"/>
                        </a:lnTo>
                        <a:lnTo>
                          <a:pt x="9" y="43"/>
                        </a:lnTo>
                        <a:lnTo>
                          <a:pt x="5" y="35"/>
                        </a:lnTo>
                        <a:lnTo>
                          <a:pt x="2" y="28"/>
                        </a:lnTo>
                        <a:lnTo>
                          <a:pt x="0" y="18"/>
                        </a:lnTo>
                        <a:lnTo>
                          <a:pt x="2" y="9"/>
                        </a:lnTo>
                        <a:lnTo>
                          <a:pt x="3" y="0"/>
                        </a:lnTo>
                        <a:lnTo>
                          <a:pt x="9" y="3"/>
                        </a:lnTo>
                        <a:lnTo>
                          <a:pt x="15" y="6"/>
                        </a:lnTo>
                        <a:lnTo>
                          <a:pt x="22" y="9"/>
                        </a:lnTo>
                        <a:lnTo>
                          <a:pt x="28" y="12"/>
                        </a:lnTo>
                        <a:lnTo>
                          <a:pt x="35" y="15"/>
                        </a:lnTo>
                        <a:lnTo>
                          <a:pt x="43" y="18"/>
                        </a:lnTo>
                        <a:lnTo>
                          <a:pt x="49" y="21"/>
                        </a:lnTo>
                        <a:lnTo>
                          <a:pt x="56" y="22"/>
                        </a:lnTo>
                        <a:lnTo>
                          <a:pt x="62" y="27"/>
                        </a:lnTo>
                        <a:lnTo>
                          <a:pt x="66" y="29"/>
                        </a:lnTo>
                        <a:lnTo>
                          <a:pt x="70" y="34"/>
                        </a:lnTo>
                        <a:lnTo>
                          <a:pt x="73" y="38"/>
                        </a:lnTo>
                        <a:lnTo>
                          <a:pt x="75" y="44"/>
                        </a:lnTo>
                        <a:lnTo>
                          <a:pt x="75" y="50"/>
                        </a:lnTo>
                        <a:lnTo>
                          <a:pt x="73" y="57"/>
                        </a:lnTo>
                        <a:lnTo>
                          <a:pt x="69" y="6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2" name=""/>
                  <p:cNvSpPr/>
                  <p:nvPr/>
                </p:nvSpPr>
                <p:spPr>
                  <a:xfrm>
                    <a:off x="5518800" y="5218920"/>
                    <a:ext cx="2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157">
                        <a:moveTo>
                          <a:pt x="41" y="0"/>
                        </a:moveTo>
                        <a:lnTo>
                          <a:pt x="42" y="10"/>
                        </a:lnTo>
                        <a:lnTo>
                          <a:pt x="44" y="19"/>
                        </a:lnTo>
                        <a:lnTo>
                          <a:pt x="44" y="29"/>
                        </a:lnTo>
                        <a:lnTo>
                          <a:pt x="44" y="39"/>
                        </a:lnTo>
                        <a:lnTo>
                          <a:pt x="44" y="51"/>
                        </a:lnTo>
                        <a:lnTo>
                          <a:pt x="42" y="61"/>
                        </a:lnTo>
                        <a:lnTo>
                          <a:pt x="41" y="71"/>
                        </a:lnTo>
                        <a:lnTo>
                          <a:pt x="39" y="83"/>
                        </a:lnTo>
                        <a:lnTo>
                          <a:pt x="36" y="93"/>
                        </a:lnTo>
                        <a:lnTo>
                          <a:pt x="35" y="103"/>
                        </a:lnTo>
                        <a:lnTo>
                          <a:pt x="32" y="114"/>
                        </a:lnTo>
                        <a:lnTo>
                          <a:pt x="27" y="124"/>
                        </a:lnTo>
                        <a:lnTo>
                          <a:pt x="25" y="132"/>
                        </a:lnTo>
                        <a:lnTo>
                          <a:pt x="22" y="141"/>
                        </a:lnTo>
                        <a:lnTo>
                          <a:pt x="17" y="150"/>
                        </a:lnTo>
                        <a:lnTo>
                          <a:pt x="13" y="157"/>
                        </a:lnTo>
                        <a:lnTo>
                          <a:pt x="13" y="149"/>
                        </a:lnTo>
                        <a:lnTo>
                          <a:pt x="10" y="138"/>
                        </a:lnTo>
                        <a:lnTo>
                          <a:pt x="9" y="127"/>
                        </a:lnTo>
                        <a:lnTo>
                          <a:pt x="6" y="115"/>
                        </a:lnTo>
                        <a:lnTo>
                          <a:pt x="4" y="103"/>
                        </a:lnTo>
                        <a:lnTo>
                          <a:pt x="3" y="92"/>
                        </a:lnTo>
                        <a:lnTo>
                          <a:pt x="1" y="79"/>
                        </a:lnTo>
                        <a:lnTo>
                          <a:pt x="0" y="67"/>
                        </a:lnTo>
                        <a:lnTo>
                          <a:pt x="1" y="55"/>
                        </a:lnTo>
                        <a:lnTo>
                          <a:pt x="3" y="44"/>
                        </a:lnTo>
                        <a:lnTo>
                          <a:pt x="4" y="33"/>
                        </a:lnTo>
                        <a:lnTo>
                          <a:pt x="9" y="23"/>
                        </a:lnTo>
                        <a:lnTo>
                          <a:pt x="13" y="16"/>
                        </a:lnTo>
                        <a:lnTo>
                          <a:pt x="20" y="9"/>
                        </a:lnTo>
                        <a:lnTo>
                          <a:pt x="29" y="4"/>
                        </a:lnTo>
                        <a:lnTo>
                          <a:pt x="41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3" name=""/>
                  <p:cNvSpPr/>
                  <p:nvPr/>
                </p:nvSpPr>
                <p:spPr>
                  <a:xfrm>
                    <a:off x="5667840" y="5230080"/>
                    <a:ext cx="1224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3" h="271">
                        <a:moveTo>
                          <a:pt x="210" y="103"/>
                        </a:moveTo>
                        <a:lnTo>
                          <a:pt x="207" y="112"/>
                        </a:lnTo>
                        <a:lnTo>
                          <a:pt x="206" y="122"/>
                        </a:lnTo>
                        <a:lnTo>
                          <a:pt x="203" y="131"/>
                        </a:lnTo>
                        <a:lnTo>
                          <a:pt x="200" y="141"/>
                        </a:lnTo>
                        <a:lnTo>
                          <a:pt x="197" y="152"/>
                        </a:lnTo>
                        <a:lnTo>
                          <a:pt x="194" y="162"/>
                        </a:lnTo>
                        <a:lnTo>
                          <a:pt x="191" y="170"/>
                        </a:lnTo>
                        <a:lnTo>
                          <a:pt x="188" y="181"/>
                        </a:lnTo>
                        <a:lnTo>
                          <a:pt x="185" y="191"/>
                        </a:lnTo>
                        <a:lnTo>
                          <a:pt x="182" y="200"/>
                        </a:lnTo>
                        <a:lnTo>
                          <a:pt x="180" y="208"/>
                        </a:lnTo>
                        <a:lnTo>
                          <a:pt x="178" y="217"/>
                        </a:lnTo>
                        <a:lnTo>
                          <a:pt x="177" y="227"/>
                        </a:lnTo>
                        <a:lnTo>
                          <a:pt x="175" y="236"/>
                        </a:lnTo>
                        <a:lnTo>
                          <a:pt x="172" y="243"/>
                        </a:lnTo>
                        <a:lnTo>
                          <a:pt x="172" y="252"/>
                        </a:lnTo>
                        <a:lnTo>
                          <a:pt x="162" y="252"/>
                        </a:lnTo>
                        <a:lnTo>
                          <a:pt x="150" y="254"/>
                        </a:lnTo>
                        <a:lnTo>
                          <a:pt x="140" y="256"/>
                        </a:lnTo>
                        <a:lnTo>
                          <a:pt x="129" y="258"/>
                        </a:lnTo>
                        <a:lnTo>
                          <a:pt x="118" y="261"/>
                        </a:lnTo>
                        <a:lnTo>
                          <a:pt x="107" y="262"/>
                        </a:lnTo>
                        <a:lnTo>
                          <a:pt x="95" y="265"/>
                        </a:lnTo>
                        <a:lnTo>
                          <a:pt x="85" y="267"/>
                        </a:lnTo>
                        <a:lnTo>
                          <a:pt x="73" y="268"/>
                        </a:lnTo>
                        <a:lnTo>
                          <a:pt x="63" y="271"/>
                        </a:lnTo>
                        <a:lnTo>
                          <a:pt x="53" y="271"/>
                        </a:lnTo>
                        <a:lnTo>
                          <a:pt x="41" y="271"/>
                        </a:lnTo>
                        <a:lnTo>
                          <a:pt x="32" y="271"/>
                        </a:lnTo>
                        <a:lnTo>
                          <a:pt x="22" y="268"/>
                        </a:lnTo>
                        <a:lnTo>
                          <a:pt x="13" y="265"/>
                        </a:lnTo>
                        <a:lnTo>
                          <a:pt x="5" y="261"/>
                        </a:lnTo>
                        <a:lnTo>
                          <a:pt x="2" y="245"/>
                        </a:lnTo>
                        <a:lnTo>
                          <a:pt x="0" y="227"/>
                        </a:lnTo>
                        <a:lnTo>
                          <a:pt x="0" y="210"/>
                        </a:lnTo>
                        <a:lnTo>
                          <a:pt x="2" y="194"/>
                        </a:lnTo>
                        <a:lnTo>
                          <a:pt x="3" y="178"/>
                        </a:lnTo>
                        <a:lnTo>
                          <a:pt x="8" y="160"/>
                        </a:lnTo>
                        <a:lnTo>
                          <a:pt x="11" y="144"/>
                        </a:lnTo>
                        <a:lnTo>
                          <a:pt x="16" y="128"/>
                        </a:lnTo>
                        <a:lnTo>
                          <a:pt x="22" y="112"/>
                        </a:lnTo>
                        <a:lnTo>
                          <a:pt x="27" y="96"/>
                        </a:lnTo>
                        <a:lnTo>
                          <a:pt x="32" y="80"/>
                        </a:lnTo>
                        <a:lnTo>
                          <a:pt x="40" y="64"/>
                        </a:lnTo>
                        <a:lnTo>
                          <a:pt x="46" y="48"/>
                        </a:lnTo>
                        <a:lnTo>
                          <a:pt x="51" y="32"/>
                        </a:lnTo>
                        <a:lnTo>
                          <a:pt x="56" y="16"/>
                        </a:lnTo>
                        <a:lnTo>
                          <a:pt x="60" y="0"/>
                        </a:lnTo>
                        <a:lnTo>
                          <a:pt x="69" y="9"/>
                        </a:lnTo>
                        <a:lnTo>
                          <a:pt x="80" y="16"/>
                        </a:lnTo>
                        <a:lnTo>
                          <a:pt x="92" y="20"/>
                        </a:lnTo>
                        <a:lnTo>
                          <a:pt x="105" y="23"/>
                        </a:lnTo>
                        <a:lnTo>
                          <a:pt x="118" y="25"/>
                        </a:lnTo>
                        <a:lnTo>
                          <a:pt x="133" y="26"/>
                        </a:lnTo>
                        <a:lnTo>
                          <a:pt x="146" y="28"/>
                        </a:lnTo>
                        <a:lnTo>
                          <a:pt x="161" y="29"/>
                        </a:lnTo>
                        <a:lnTo>
                          <a:pt x="172" y="31"/>
                        </a:lnTo>
                        <a:lnTo>
                          <a:pt x="184" y="34"/>
                        </a:lnTo>
                        <a:lnTo>
                          <a:pt x="194" y="39"/>
                        </a:lnTo>
                        <a:lnTo>
                          <a:pt x="203" y="47"/>
                        </a:lnTo>
                        <a:lnTo>
                          <a:pt x="209" y="55"/>
                        </a:lnTo>
                        <a:lnTo>
                          <a:pt x="213" y="69"/>
                        </a:lnTo>
                        <a:lnTo>
                          <a:pt x="213" y="83"/>
                        </a:lnTo>
                        <a:lnTo>
                          <a:pt x="210" y="10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4" name=""/>
                  <p:cNvSpPr/>
                  <p:nvPr/>
                </p:nvSpPr>
                <p:spPr>
                  <a:xfrm>
                    <a:off x="5632200" y="5252040"/>
                    <a:ext cx="15840" cy="8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8" h="166">
                        <a:moveTo>
                          <a:pt x="278" y="0"/>
                        </a:moveTo>
                        <a:lnTo>
                          <a:pt x="264" y="7"/>
                        </a:lnTo>
                        <a:lnTo>
                          <a:pt x="251" y="16"/>
                        </a:lnTo>
                        <a:lnTo>
                          <a:pt x="241" y="26"/>
                        </a:lnTo>
                        <a:lnTo>
                          <a:pt x="229" y="38"/>
                        </a:lnTo>
                        <a:lnTo>
                          <a:pt x="219" y="48"/>
                        </a:lnTo>
                        <a:lnTo>
                          <a:pt x="210" y="61"/>
                        </a:lnTo>
                        <a:lnTo>
                          <a:pt x="201" y="73"/>
                        </a:lnTo>
                        <a:lnTo>
                          <a:pt x="192" y="84"/>
                        </a:lnTo>
                        <a:lnTo>
                          <a:pt x="184" y="97"/>
                        </a:lnTo>
                        <a:lnTo>
                          <a:pt x="175" y="111"/>
                        </a:lnTo>
                        <a:lnTo>
                          <a:pt x="166" y="121"/>
                        </a:lnTo>
                        <a:lnTo>
                          <a:pt x="157" y="132"/>
                        </a:lnTo>
                        <a:lnTo>
                          <a:pt x="147" y="143"/>
                        </a:lnTo>
                        <a:lnTo>
                          <a:pt x="137" y="151"/>
                        </a:lnTo>
                        <a:lnTo>
                          <a:pt x="124" y="160"/>
                        </a:lnTo>
                        <a:lnTo>
                          <a:pt x="111" y="166"/>
                        </a:lnTo>
                        <a:lnTo>
                          <a:pt x="149" y="93"/>
                        </a:lnTo>
                        <a:lnTo>
                          <a:pt x="140" y="90"/>
                        </a:lnTo>
                        <a:lnTo>
                          <a:pt x="131" y="90"/>
                        </a:lnTo>
                        <a:lnTo>
                          <a:pt x="123" y="90"/>
                        </a:lnTo>
                        <a:lnTo>
                          <a:pt x="114" y="90"/>
                        </a:lnTo>
                        <a:lnTo>
                          <a:pt x="104" y="92"/>
                        </a:lnTo>
                        <a:lnTo>
                          <a:pt x="95" y="94"/>
                        </a:lnTo>
                        <a:lnTo>
                          <a:pt x="86" y="96"/>
                        </a:lnTo>
                        <a:lnTo>
                          <a:pt x="77" y="99"/>
                        </a:lnTo>
                        <a:lnTo>
                          <a:pt x="67" y="102"/>
                        </a:lnTo>
                        <a:lnTo>
                          <a:pt x="58" y="105"/>
                        </a:lnTo>
                        <a:lnTo>
                          <a:pt x="48" y="106"/>
                        </a:lnTo>
                        <a:lnTo>
                          <a:pt x="38" y="108"/>
                        </a:lnTo>
                        <a:lnTo>
                          <a:pt x="29" y="111"/>
                        </a:lnTo>
                        <a:lnTo>
                          <a:pt x="19" y="112"/>
                        </a:lnTo>
                        <a:lnTo>
                          <a:pt x="9" y="112"/>
                        </a:lnTo>
                        <a:lnTo>
                          <a:pt x="0" y="112"/>
                        </a:lnTo>
                        <a:lnTo>
                          <a:pt x="0" y="93"/>
                        </a:lnTo>
                        <a:lnTo>
                          <a:pt x="16" y="86"/>
                        </a:lnTo>
                        <a:lnTo>
                          <a:pt x="35" y="80"/>
                        </a:lnTo>
                        <a:lnTo>
                          <a:pt x="51" y="73"/>
                        </a:lnTo>
                        <a:lnTo>
                          <a:pt x="69" y="65"/>
                        </a:lnTo>
                        <a:lnTo>
                          <a:pt x="86" y="57"/>
                        </a:lnTo>
                        <a:lnTo>
                          <a:pt x="104" y="51"/>
                        </a:lnTo>
                        <a:lnTo>
                          <a:pt x="121" y="42"/>
                        </a:lnTo>
                        <a:lnTo>
                          <a:pt x="139" y="35"/>
                        </a:lnTo>
                        <a:lnTo>
                          <a:pt x="156" y="29"/>
                        </a:lnTo>
                        <a:lnTo>
                          <a:pt x="174" y="22"/>
                        </a:lnTo>
                        <a:lnTo>
                          <a:pt x="191" y="16"/>
                        </a:lnTo>
                        <a:lnTo>
                          <a:pt x="208" y="10"/>
                        </a:lnTo>
                        <a:lnTo>
                          <a:pt x="226" y="7"/>
                        </a:lnTo>
                        <a:lnTo>
                          <a:pt x="243" y="3"/>
                        </a:lnTo>
                        <a:lnTo>
                          <a:pt x="261" y="0"/>
                        </a:lnTo>
                        <a:lnTo>
                          <a:pt x="27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160" bIns="-381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5" name=""/>
                  <p:cNvSpPr/>
                  <p:nvPr/>
                </p:nvSpPr>
                <p:spPr>
                  <a:xfrm>
                    <a:off x="5600520" y="5270400"/>
                    <a:ext cx="1332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34" h="205">
                        <a:moveTo>
                          <a:pt x="150" y="27"/>
                        </a:moveTo>
                        <a:lnTo>
                          <a:pt x="157" y="39"/>
                        </a:lnTo>
                        <a:lnTo>
                          <a:pt x="163" y="49"/>
                        </a:lnTo>
                        <a:lnTo>
                          <a:pt x="169" y="61"/>
                        </a:lnTo>
                        <a:lnTo>
                          <a:pt x="175" y="71"/>
                        </a:lnTo>
                        <a:lnTo>
                          <a:pt x="181" y="84"/>
                        </a:lnTo>
                        <a:lnTo>
                          <a:pt x="185" y="94"/>
                        </a:lnTo>
                        <a:lnTo>
                          <a:pt x="189" y="107"/>
                        </a:lnTo>
                        <a:lnTo>
                          <a:pt x="194" y="119"/>
                        </a:lnTo>
                        <a:lnTo>
                          <a:pt x="200" y="131"/>
                        </a:lnTo>
                        <a:lnTo>
                          <a:pt x="202" y="142"/>
                        </a:lnTo>
                        <a:lnTo>
                          <a:pt x="208" y="153"/>
                        </a:lnTo>
                        <a:lnTo>
                          <a:pt x="213" y="164"/>
                        </a:lnTo>
                        <a:lnTo>
                          <a:pt x="217" y="176"/>
                        </a:lnTo>
                        <a:lnTo>
                          <a:pt x="223" y="186"/>
                        </a:lnTo>
                        <a:lnTo>
                          <a:pt x="229" y="196"/>
                        </a:lnTo>
                        <a:lnTo>
                          <a:pt x="234" y="205"/>
                        </a:lnTo>
                        <a:lnTo>
                          <a:pt x="197" y="205"/>
                        </a:lnTo>
                        <a:lnTo>
                          <a:pt x="195" y="198"/>
                        </a:lnTo>
                        <a:lnTo>
                          <a:pt x="195" y="192"/>
                        </a:lnTo>
                        <a:lnTo>
                          <a:pt x="198" y="185"/>
                        </a:lnTo>
                        <a:lnTo>
                          <a:pt x="201" y="179"/>
                        </a:lnTo>
                        <a:lnTo>
                          <a:pt x="202" y="173"/>
                        </a:lnTo>
                        <a:lnTo>
                          <a:pt x="202" y="167"/>
                        </a:lnTo>
                        <a:lnTo>
                          <a:pt x="201" y="163"/>
                        </a:lnTo>
                        <a:lnTo>
                          <a:pt x="197" y="158"/>
                        </a:lnTo>
                        <a:lnTo>
                          <a:pt x="191" y="157"/>
                        </a:lnTo>
                        <a:lnTo>
                          <a:pt x="186" y="155"/>
                        </a:lnTo>
                        <a:lnTo>
                          <a:pt x="181" y="153"/>
                        </a:lnTo>
                        <a:lnTo>
                          <a:pt x="178" y="148"/>
                        </a:lnTo>
                        <a:lnTo>
                          <a:pt x="172" y="144"/>
                        </a:lnTo>
                        <a:lnTo>
                          <a:pt x="169" y="138"/>
                        </a:lnTo>
                        <a:lnTo>
                          <a:pt x="165" y="134"/>
                        </a:lnTo>
                        <a:lnTo>
                          <a:pt x="160" y="131"/>
                        </a:lnTo>
                        <a:lnTo>
                          <a:pt x="150" y="139"/>
                        </a:lnTo>
                        <a:lnTo>
                          <a:pt x="141" y="131"/>
                        </a:lnTo>
                        <a:lnTo>
                          <a:pt x="130" y="122"/>
                        </a:lnTo>
                        <a:lnTo>
                          <a:pt x="118" y="113"/>
                        </a:lnTo>
                        <a:lnTo>
                          <a:pt x="105" y="106"/>
                        </a:lnTo>
                        <a:lnTo>
                          <a:pt x="92" y="99"/>
                        </a:lnTo>
                        <a:lnTo>
                          <a:pt x="79" y="91"/>
                        </a:lnTo>
                        <a:lnTo>
                          <a:pt x="67" y="84"/>
                        </a:lnTo>
                        <a:lnTo>
                          <a:pt x="54" y="77"/>
                        </a:lnTo>
                        <a:lnTo>
                          <a:pt x="41" y="69"/>
                        </a:lnTo>
                        <a:lnTo>
                          <a:pt x="31" y="62"/>
                        </a:lnTo>
                        <a:lnTo>
                          <a:pt x="20" y="53"/>
                        </a:lnTo>
                        <a:lnTo>
                          <a:pt x="13" y="45"/>
                        </a:lnTo>
                        <a:lnTo>
                          <a:pt x="6" y="35"/>
                        </a:lnTo>
                        <a:lnTo>
                          <a:pt x="1" y="24"/>
                        </a:lnTo>
                        <a:lnTo>
                          <a:pt x="0" y="13"/>
                        </a:lnTo>
                        <a:lnTo>
                          <a:pt x="1" y="0"/>
                        </a:lnTo>
                        <a:lnTo>
                          <a:pt x="10" y="8"/>
                        </a:lnTo>
                        <a:lnTo>
                          <a:pt x="19" y="13"/>
                        </a:lnTo>
                        <a:lnTo>
                          <a:pt x="28" y="17"/>
                        </a:lnTo>
                        <a:lnTo>
                          <a:pt x="36" y="19"/>
                        </a:lnTo>
                        <a:lnTo>
                          <a:pt x="47" y="19"/>
                        </a:lnTo>
                        <a:lnTo>
                          <a:pt x="57" y="17"/>
                        </a:lnTo>
                        <a:lnTo>
                          <a:pt x="65" y="16"/>
                        </a:lnTo>
                        <a:lnTo>
                          <a:pt x="76" y="14"/>
                        </a:lnTo>
                        <a:lnTo>
                          <a:pt x="86" y="11"/>
                        </a:lnTo>
                        <a:lnTo>
                          <a:pt x="96" y="10"/>
                        </a:lnTo>
                        <a:lnTo>
                          <a:pt x="105" y="10"/>
                        </a:lnTo>
                        <a:lnTo>
                          <a:pt x="115" y="10"/>
                        </a:lnTo>
                        <a:lnTo>
                          <a:pt x="124" y="11"/>
                        </a:lnTo>
                        <a:lnTo>
                          <a:pt x="133" y="14"/>
                        </a:lnTo>
                        <a:lnTo>
                          <a:pt x="141" y="20"/>
                        </a:lnTo>
                        <a:lnTo>
                          <a:pt x="150" y="2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6000" bIns="-360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6" name=""/>
                  <p:cNvSpPr/>
                  <p:nvPr/>
                </p:nvSpPr>
                <p:spPr>
                  <a:xfrm>
                    <a:off x="5561640" y="5273280"/>
                    <a:ext cx="25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45" h="79">
                        <a:moveTo>
                          <a:pt x="38" y="0"/>
                        </a:moveTo>
                        <a:lnTo>
                          <a:pt x="45" y="3"/>
                        </a:lnTo>
                        <a:lnTo>
                          <a:pt x="9" y="79"/>
                        </a:lnTo>
                        <a:lnTo>
                          <a:pt x="0" y="75"/>
                        </a:lnTo>
                        <a:lnTo>
                          <a:pt x="3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7" name=""/>
                  <p:cNvSpPr/>
                  <p:nvPr/>
                </p:nvSpPr>
                <p:spPr>
                  <a:xfrm>
                    <a:off x="5492520" y="5171400"/>
                    <a:ext cx="59040" cy="38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30" h="725">
                        <a:moveTo>
                          <a:pt x="210" y="464"/>
                        </a:moveTo>
                        <a:lnTo>
                          <a:pt x="244" y="437"/>
                        </a:lnTo>
                        <a:lnTo>
                          <a:pt x="276" y="412"/>
                        </a:lnTo>
                        <a:lnTo>
                          <a:pt x="308" y="387"/>
                        </a:lnTo>
                        <a:lnTo>
                          <a:pt x="340" y="364"/>
                        </a:lnTo>
                        <a:lnTo>
                          <a:pt x="370" y="342"/>
                        </a:lnTo>
                        <a:lnTo>
                          <a:pt x="401" y="323"/>
                        </a:lnTo>
                        <a:lnTo>
                          <a:pt x="432" y="304"/>
                        </a:lnTo>
                        <a:lnTo>
                          <a:pt x="461" y="287"/>
                        </a:lnTo>
                        <a:lnTo>
                          <a:pt x="490" y="271"/>
                        </a:lnTo>
                        <a:lnTo>
                          <a:pt x="519" y="254"/>
                        </a:lnTo>
                        <a:lnTo>
                          <a:pt x="547" y="240"/>
                        </a:lnTo>
                        <a:lnTo>
                          <a:pt x="574" y="227"/>
                        </a:lnTo>
                        <a:lnTo>
                          <a:pt x="602" y="215"/>
                        </a:lnTo>
                        <a:lnTo>
                          <a:pt x="628" y="204"/>
                        </a:lnTo>
                        <a:lnTo>
                          <a:pt x="653" y="193"/>
                        </a:lnTo>
                        <a:lnTo>
                          <a:pt x="679" y="185"/>
                        </a:lnTo>
                        <a:lnTo>
                          <a:pt x="704" y="176"/>
                        </a:lnTo>
                        <a:lnTo>
                          <a:pt x="727" y="167"/>
                        </a:lnTo>
                        <a:lnTo>
                          <a:pt x="751" y="158"/>
                        </a:lnTo>
                        <a:lnTo>
                          <a:pt x="773" y="153"/>
                        </a:lnTo>
                        <a:lnTo>
                          <a:pt x="794" y="145"/>
                        </a:lnTo>
                        <a:lnTo>
                          <a:pt x="816" y="139"/>
                        </a:lnTo>
                        <a:lnTo>
                          <a:pt x="837" y="134"/>
                        </a:lnTo>
                        <a:lnTo>
                          <a:pt x="857" y="129"/>
                        </a:lnTo>
                        <a:lnTo>
                          <a:pt x="876" y="123"/>
                        </a:lnTo>
                        <a:lnTo>
                          <a:pt x="895" y="119"/>
                        </a:lnTo>
                        <a:lnTo>
                          <a:pt x="912" y="115"/>
                        </a:lnTo>
                        <a:lnTo>
                          <a:pt x="930" y="110"/>
                        </a:lnTo>
                        <a:lnTo>
                          <a:pt x="947" y="106"/>
                        </a:lnTo>
                        <a:lnTo>
                          <a:pt x="963" y="102"/>
                        </a:lnTo>
                        <a:lnTo>
                          <a:pt x="978" y="97"/>
                        </a:lnTo>
                        <a:lnTo>
                          <a:pt x="993" y="93"/>
                        </a:lnTo>
                        <a:lnTo>
                          <a:pt x="1003" y="88"/>
                        </a:lnTo>
                        <a:lnTo>
                          <a:pt x="1012" y="83"/>
                        </a:lnTo>
                        <a:lnTo>
                          <a:pt x="1019" y="77"/>
                        </a:lnTo>
                        <a:lnTo>
                          <a:pt x="1023" y="71"/>
                        </a:lnTo>
                        <a:lnTo>
                          <a:pt x="1028" y="65"/>
                        </a:lnTo>
                        <a:lnTo>
                          <a:pt x="1029" y="58"/>
                        </a:lnTo>
                        <a:lnTo>
                          <a:pt x="1030" y="52"/>
                        </a:lnTo>
                        <a:lnTo>
                          <a:pt x="1029" y="45"/>
                        </a:lnTo>
                        <a:lnTo>
                          <a:pt x="1028" y="39"/>
                        </a:lnTo>
                        <a:lnTo>
                          <a:pt x="1025" y="32"/>
                        </a:lnTo>
                        <a:lnTo>
                          <a:pt x="1020" y="26"/>
                        </a:lnTo>
                        <a:lnTo>
                          <a:pt x="1016" y="20"/>
                        </a:lnTo>
                        <a:lnTo>
                          <a:pt x="1010" y="14"/>
                        </a:lnTo>
                        <a:lnTo>
                          <a:pt x="1004" y="10"/>
                        </a:lnTo>
                        <a:lnTo>
                          <a:pt x="997" y="4"/>
                        </a:lnTo>
                        <a:lnTo>
                          <a:pt x="990" y="0"/>
                        </a:lnTo>
                        <a:lnTo>
                          <a:pt x="979" y="4"/>
                        </a:lnTo>
                        <a:lnTo>
                          <a:pt x="969" y="8"/>
                        </a:lnTo>
                        <a:lnTo>
                          <a:pt x="956" y="14"/>
                        </a:lnTo>
                        <a:lnTo>
                          <a:pt x="943" y="19"/>
                        </a:lnTo>
                        <a:lnTo>
                          <a:pt x="930" y="24"/>
                        </a:lnTo>
                        <a:lnTo>
                          <a:pt x="914" y="30"/>
                        </a:lnTo>
                        <a:lnTo>
                          <a:pt x="899" y="35"/>
                        </a:lnTo>
                        <a:lnTo>
                          <a:pt x="883" y="40"/>
                        </a:lnTo>
                        <a:lnTo>
                          <a:pt x="866" y="46"/>
                        </a:lnTo>
                        <a:lnTo>
                          <a:pt x="848" y="52"/>
                        </a:lnTo>
                        <a:lnTo>
                          <a:pt x="831" y="59"/>
                        </a:lnTo>
                        <a:lnTo>
                          <a:pt x="812" y="65"/>
                        </a:lnTo>
                        <a:lnTo>
                          <a:pt x="793" y="71"/>
                        </a:lnTo>
                        <a:lnTo>
                          <a:pt x="774" y="77"/>
                        </a:lnTo>
                        <a:lnTo>
                          <a:pt x="757" y="83"/>
                        </a:lnTo>
                        <a:lnTo>
                          <a:pt x="738" y="90"/>
                        </a:lnTo>
                        <a:lnTo>
                          <a:pt x="729" y="94"/>
                        </a:lnTo>
                        <a:lnTo>
                          <a:pt x="719" y="99"/>
                        </a:lnTo>
                        <a:lnTo>
                          <a:pt x="708" y="104"/>
                        </a:lnTo>
                        <a:lnTo>
                          <a:pt x="697" y="109"/>
                        </a:lnTo>
                        <a:lnTo>
                          <a:pt x="685" y="115"/>
                        </a:lnTo>
                        <a:lnTo>
                          <a:pt x="674" y="119"/>
                        </a:lnTo>
                        <a:lnTo>
                          <a:pt x="660" y="125"/>
                        </a:lnTo>
                        <a:lnTo>
                          <a:pt x="647" y="131"/>
                        </a:lnTo>
                        <a:lnTo>
                          <a:pt x="634" y="135"/>
                        </a:lnTo>
                        <a:lnTo>
                          <a:pt x="620" y="142"/>
                        </a:lnTo>
                        <a:lnTo>
                          <a:pt x="605" y="148"/>
                        </a:lnTo>
                        <a:lnTo>
                          <a:pt x="589" y="154"/>
                        </a:lnTo>
                        <a:lnTo>
                          <a:pt x="573" y="161"/>
                        </a:lnTo>
                        <a:lnTo>
                          <a:pt x="557" y="169"/>
                        </a:lnTo>
                        <a:lnTo>
                          <a:pt x="539" y="176"/>
                        </a:lnTo>
                        <a:lnTo>
                          <a:pt x="523" y="183"/>
                        </a:lnTo>
                        <a:lnTo>
                          <a:pt x="505" y="192"/>
                        </a:lnTo>
                        <a:lnTo>
                          <a:pt x="487" y="201"/>
                        </a:lnTo>
                        <a:lnTo>
                          <a:pt x="468" y="209"/>
                        </a:lnTo>
                        <a:lnTo>
                          <a:pt x="451" y="220"/>
                        </a:lnTo>
                        <a:lnTo>
                          <a:pt x="430" y="230"/>
                        </a:lnTo>
                        <a:lnTo>
                          <a:pt x="411" y="240"/>
                        </a:lnTo>
                        <a:lnTo>
                          <a:pt x="391" y="252"/>
                        </a:lnTo>
                        <a:lnTo>
                          <a:pt x="370" y="263"/>
                        </a:lnTo>
                        <a:lnTo>
                          <a:pt x="350" y="275"/>
                        </a:lnTo>
                        <a:lnTo>
                          <a:pt x="330" y="288"/>
                        </a:lnTo>
                        <a:lnTo>
                          <a:pt x="308" y="303"/>
                        </a:lnTo>
                        <a:lnTo>
                          <a:pt x="287" y="317"/>
                        </a:lnTo>
                        <a:lnTo>
                          <a:pt x="266" y="332"/>
                        </a:lnTo>
                        <a:lnTo>
                          <a:pt x="244" y="348"/>
                        </a:lnTo>
                        <a:lnTo>
                          <a:pt x="222" y="365"/>
                        </a:lnTo>
                        <a:lnTo>
                          <a:pt x="199" y="383"/>
                        </a:lnTo>
                        <a:lnTo>
                          <a:pt x="194" y="386"/>
                        </a:lnTo>
                        <a:lnTo>
                          <a:pt x="188" y="390"/>
                        </a:lnTo>
                        <a:lnTo>
                          <a:pt x="183" y="394"/>
                        </a:lnTo>
                        <a:lnTo>
                          <a:pt x="177" y="400"/>
                        </a:lnTo>
                        <a:lnTo>
                          <a:pt x="171" y="406"/>
                        </a:lnTo>
                        <a:lnTo>
                          <a:pt x="164" y="412"/>
                        </a:lnTo>
                        <a:lnTo>
                          <a:pt x="156" y="419"/>
                        </a:lnTo>
                        <a:lnTo>
                          <a:pt x="149" y="428"/>
                        </a:lnTo>
                        <a:lnTo>
                          <a:pt x="142" y="437"/>
                        </a:lnTo>
                        <a:lnTo>
                          <a:pt x="133" y="445"/>
                        </a:lnTo>
                        <a:lnTo>
                          <a:pt x="126" y="454"/>
                        </a:lnTo>
                        <a:lnTo>
                          <a:pt x="117" y="464"/>
                        </a:lnTo>
                        <a:lnTo>
                          <a:pt x="108" y="476"/>
                        </a:lnTo>
                        <a:lnTo>
                          <a:pt x="101" y="486"/>
                        </a:lnTo>
                        <a:lnTo>
                          <a:pt x="92" y="498"/>
                        </a:lnTo>
                        <a:lnTo>
                          <a:pt x="85" y="509"/>
                        </a:lnTo>
                        <a:lnTo>
                          <a:pt x="76" y="521"/>
                        </a:lnTo>
                        <a:lnTo>
                          <a:pt x="69" y="533"/>
                        </a:lnTo>
                        <a:lnTo>
                          <a:pt x="62" y="546"/>
                        </a:lnTo>
                        <a:lnTo>
                          <a:pt x="53" y="559"/>
                        </a:lnTo>
                        <a:lnTo>
                          <a:pt x="47" y="572"/>
                        </a:lnTo>
                        <a:lnTo>
                          <a:pt x="40" y="585"/>
                        </a:lnTo>
                        <a:lnTo>
                          <a:pt x="34" y="598"/>
                        </a:lnTo>
                        <a:lnTo>
                          <a:pt x="27" y="613"/>
                        </a:lnTo>
                        <a:lnTo>
                          <a:pt x="22" y="626"/>
                        </a:lnTo>
                        <a:lnTo>
                          <a:pt x="16" y="640"/>
                        </a:lnTo>
                        <a:lnTo>
                          <a:pt x="12" y="655"/>
                        </a:lnTo>
                        <a:lnTo>
                          <a:pt x="9" y="668"/>
                        </a:lnTo>
                        <a:lnTo>
                          <a:pt x="6" y="683"/>
                        </a:lnTo>
                        <a:lnTo>
                          <a:pt x="3" y="697"/>
                        </a:lnTo>
                        <a:lnTo>
                          <a:pt x="2" y="710"/>
                        </a:lnTo>
                        <a:lnTo>
                          <a:pt x="0" y="725"/>
                        </a:lnTo>
                        <a:lnTo>
                          <a:pt x="11" y="715"/>
                        </a:lnTo>
                        <a:lnTo>
                          <a:pt x="21" y="707"/>
                        </a:lnTo>
                        <a:lnTo>
                          <a:pt x="30" y="700"/>
                        </a:lnTo>
                        <a:lnTo>
                          <a:pt x="35" y="696"/>
                        </a:lnTo>
                        <a:lnTo>
                          <a:pt x="41" y="691"/>
                        </a:lnTo>
                        <a:lnTo>
                          <a:pt x="46" y="689"/>
                        </a:lnTo>
                        <a:lnTo>
                          <a:pt x="48" y="687"/>
                        </a:lnTo>
                        <a:lnTo>
                          <a:pt x="50" y="687"/>
                        </a:lnTo>
                        <a:lnTo>
                          <a:pt x="59" y="662"/>
                        </a:lnTo>
                        <a:lnTo>
                          <a:pt x="69" y="640"/>
                        </a:lnTo>
                        <a:lnTo>
                          <a:pt x="78" y="622"/>
                        </a:lnTo>
                        <a:lnTo>
                          <a:pt x="86" y="604"/>
                        </a:lnTo>
                        <a:lnTo>
                          <a:pt x="95" y="588"/>
                        </a:lnTo>
                        <a:lnTo>
                          <a:pt x="105" y="573"/>
                        </a:lnTo>
                        <a:lnTo>
                          <a:pt x="114" y="560"/>
                        </a:lnTo>
                        <a:lnTo>
                          <a:pt x="123" y="549"/>
                        </a:lnTo>
                        <a:lnTo>
                          <a:pt x="133" y="539"/>
                        </a:lnTo>
                        <a:lnTo>
                          <a:pt x="143" y="528"/>
                        </a:lnTo>
                        <a:lnTo>
                          <a:pt x="152" y="517"/>
                        </a:lnTo>
                        <a:lnTo>
                          <a:pt x="164" y="508"/>
                        </a:lnTo>
                        <a:lnTo>
                          <a:pt x="174" y="498"/>
                        </a:lnTo>
                        <a:lnTo>
                          <a:pt x="185" y="488"/>
                        </a:lnTo>
                        <a:lnTo>
                          <a:pt x="197" y="476"/>
                        </a:lnTo>
                        <a:lnTo>
                          <a:pt x="210" y="46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8280" bIns="-8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8" name=""/>
                  <p:cNvSpPr/>
                  <p:nvPr/>
                </p:nvSpPr>
                <p:spPr>
                  <a:xfrm>
                    <a:off x="5547600" y="5169600"/>
                    <a:ext cx="1476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8" h="329">
                        <a:moveTo>
                          <a:pt x="0" y="0"/>
                        </a:moveTo>
                        <a:lnTo>
                          <a:pt x="9" y="19"/>
                        </a:lnTo>
                        <a:lnTo>
                          <a:pt x="17" y="38"/>
                        </a:lnTo>
                        <a:lnTo>
                          <a:pt x="25" y="55"/>
                        </a:lnTo>
                        <a:lnTo>
                          <a:pt x="34" y="72"/>
                        </a:lnTo>
                        <a:lnTo>
                          <a:pt x="44" y="88"/>
                        </a:lnTo>
                        <a:lnTo>
                          <a:pt x="52" y="105"/>
                        </a:lnTo>
                        <a:lnTo>
                          <a:pt x="64" y="121"/>
                        </a:lnTo>
                        <a:lnTo>
                          <a:pt x="76" y="135"/>
                        </a:lnTo>
                        <a:lnTo>
                          <a:pt x="90" y="148"/>
                        </a:lnTo>
                        <a:lnTo>
                          <a:pt x="106" y="163"/>
                        </a:lnTo>
                        <a:lnTo>
                          <a:pt x="125" y="176"/>
                        </a:lnTo>
                        <a:lnTo>
                          <a:pt x="146" y="190"/>
                        </a:lnTo>
                        <a:lnTo>
                          <a:pt x="169" y="204"/>
                        </a:lnTo>
                        <a:lnTo>
                          <a:pt x="195" y="215"/>
                        </a:lnTo>
                        <a:lnTo>
                          <a:pt x="226" y="228"/>
                        </a:lnTo>
                        <a:lnTo>
                          <a:pt x="258" y="241"/>
                        </a:lnTo>
                        <a:lnTo>
                          <a:pt x="252" y="250"/>
                        </a:lnTo>
                        <a:lnTo>
                          <a:pt x="245" y="259"/>
                        </a:lnTo>
                        <a:lnTo>
                          <a:pt x="237" y="266"/>
                        </a:lnTo>
                        <a:lnTo>
                          <a:pt x="229" y="275"/>
                        </a:lnTo>
                        <a:lnTo>
                          <a:pt x="220" y="282"/>
                        </a:lnTo>
                        <a:lnTo>
                          <a:pt x="213" y="289"/>
                        </a:lnTo>
                        <a:lnTo>
                          <a:pt x="204" y="295"/>
                        </a:lnTo>
                        <a:lnTo>
                          <a:pt x="197" y="303"/>
                        </a:lnTo>
                        <a:lnTo>
                          <a:pt x="188" y="308"/>
                        </a:lnTo>
                        <a:lnTo>
                          <a:pt x="181" y="313"/>
                        </a:lnTo>
                        <a:lnTo>
                          <a:pt x="175" y="317"/>
                        </a:lnTo>
                        <a:lnTo>
                          <a:pt x="169" y="322"/>
                        </a:lnTo>
                        <a:lnTo>
                          <a:pt x="165" y="324"/>
                        </a:lnTo>
                        <a:lnTo>
                          <a:pt x="162" y="326"/>
                        </a:lnTo>
                        <a:lnTo>
                          <a:pt x="159" y="327"/>
                        </a:lnTo>
                        <a:lnTo>
                          <a:pt x="159" y="329"/>
                        </a:lnTo>
                        <a:lnTo>
                          <a:pt x="136" y="292"/>
                        </a:lnTo>
                        <a:lnTo>
                          <a:pt x="115" y="260"/>
                        </a:lnTo>
                        <a:lnTo>
                          <a:pt x="98" y="230"/>
                        </a:lnTo>
                        <a:lnTo>
                          <a:pt x="82" y="204"/>
                        </a:lnTo>
                        <a:lnTo>
                          <a:pt x="67" y="179"/>
                        </a:lnTo>
                        <a:lnTo>
                          <a:pt x="55" y="155"/>
                        </a:lnTo>
                        <a:lnTo>
                          <a:pt x="45" y="135"/>
                        </a:lnTo>
                        <a:lnTo>
                          <a:pt x="36" y="116"/>
                        </a:lnTo>
                        <a:lnTo>
                          <a:pt x="29" y="99"/>
                        </a:lnTo>
                        <a:lnTo>
                          <a:pt x="22" y="83"/>
                        </a:lnTo>
                        <a:lnTo>
                          <a:pt x="17" y="67"/>
                        </a:lnTo>
                        <a:lnTo>
                          <a:pt x="13" y="54"/>
                        </a:lnTo>
                        <a:lnTo>
                          <a:pt x="9" y="39"/>
                        </a:lnTo>
                        <a:lnTo>
                          <a:pt x="6" y="26"/>
                        </a:lnTo>
                        <a:lnTo>
                          <a:pt x="3" y="1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9" name=""/>
                  <p:cNvSpPr/>
                  <p:nvPr/>
                </p:nvSpPr>
                <p:spPr>
                  <a:xfrm>
                    <a:off x="5531760" y="5180400"/>
                    <a:ext cx="792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9" h="327">
                        <a:moveTo>
                          <a:pt x="139" y="298"/>
                        </a:moveTo>
                        <a:lnTo>
                          <a:pt x="127" y="289"/>
                        </a:lnTo>
                        <a:lnTo>
                          <a:pt x="115" y="279"/>
                        </a:lnTo>
                        <a:lnTo>
                          <a:pt x="104" y="268"/>
                        </a:lnTo>
                        <a:lnTo>
                          <a:pt x="93" y="256"/>
                        </a:lnTo>
                        <a:lnTo>
                          <a:pt x="82" y="243"/>
                        </a:lnTo>
                        <a:lnTo>
                          <a:pt x="73" y="228"/>
                        </a:lnTo>
                        <a:lnTo>
                          <a:pt x="63" y="214"/>
                        </a:lnTo>
                        <a:lnTo>
                          <a:pt x="56" y="196"/>
                        </a:lnTo>
                        <a:lnTo>
                          <a:pt x="48" y="177"/>
                        </a:lnTo>
                        <a:lnTo>
                          <a:pt x="41" y="157"/>
                        </a:lnTo>
                        <a:lnTo>
                          <a:pt x="37" y="136"/>
                        </a:lnTo>
                        <a:lnTo>
                          <a:pt x="34" y="113"/>
                        </a:lnTo>
                        <a:lnTo>
                          <a:pt x="31" y="87"/>
                        </a:lnTo>
                        <a:lnTo>
                          <a:pt x="31" y="61"/>
                        </a:lnTo>
                        <a:lnTo>
                          <a:pt x="32" y="30"/>
                        </a:lnTo>
                        <a:lnTo>
                          <a:pt x="37" y="0"/>
                        </a:lnTo>
                        <a:lnTo>
                          <a:pt x="31" y="8"/>
                        </a:lnTo>
                        <a:lnTo>
                          <a:pt x="26" y="17"/>
                        </a:lnTo>
                        <a:lnTo>
                          <a:pt x="22" y="29"/>
                        </a:lnTo>
                        <a:lnTo>
                          <a:pt x="16" y="42"/>
                        </a:lnTo>
                        <a:lnTo>
                          <a:pt x="12" y="58"/>
                        </a:lnTo>
                        <a:lnTo>
                          <a:pt x="7" y="74"/>
                        </a:lnTo>
                        <a:lnTo>
                          <a:pt x="3" y="91"/>
                        </a:lnTo>
                        <a:lnTo>
                          <a:pt x="0" y="110"/>
                        </a:lnTo>
                        <a:lnTo>
                          <a:pt x="0" y="132"/>
                        </a:lnTo>
                        <a:lnTo>
                          <a:pt x="0" y="155"/>
                        </a:lnTo>
                        <a:lnTo>
                          <a:pt x="5" y="179"/>
                        </a:lnTo>
                        <a:lnTo>
                          <a:pt x="9" y="205"/>
                        </a:lnTo>
                        <a:lnTo>
                          <a:pt x="16" y="234"/>
                        </a:lnTo>
                        <a:lnTo>
                          <a:pt x="26" y="263"/>
                        </a:lnTo>
                        <a:lnTo>
                          <a:pt x="41" y="294"/>
                        </a:lnTo>
                        <a:lnTo>
                          <a:pt x="57" y="327"/>
                        </a:lnTo>
                        <a:lnTo>
                          <a:pt x="67" y="323"/>
                        </a:lnTo>
                        <a:lnTo>
                          <a:pt x="80" y="319"/>
                        </a:lnTo>
                        <a:lnTo>
                          <a:pt x="93" y="314"/>
                        </a:lnTo>
                        <a:lnTo>
                          <a:pt x="108" y="308"/>
                        </a:lnTo>
                        <a:lnTo>
                          <a:pt x="120" y="304"/>
                        </a:lnTo>
                        <a:lnTo>
                          <a:pt x="130" y="301"/>
                        </a:lnTo>
                        <a:lnTo>
                          <a:pt x="137" y="300"/>
                        </a:lnTo>
                        <a:lnTo>
                          <a:pt x="139" y="2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0" name=""/>
                  <p:cNvSpPr/>
                  <p:nvPr/>
                </p:nvSpPr>
                <p:spPr>
                  <a:xfrm>
                    <a:off x="5518080" y="5180760"/>
                    <a:ext cx="15480" cy="19440"/>
                  </a:xfrm>
                  <a:custGeom>
                    <a:avLst/>
                    <a:gdLst/>
                    <a:ahLst/>
                    <a:rect l="l" t="t" r="r" b="b"/>
                    <a:pathLst>
                      <a:path w="274" h="373">
                        <a:moveTo>
                          <a:pt x="17" y="0"/>
                        </a:moveTo>
                        <a:lnTo>
                          <a:pt x="14" y="22"/>
                        </a:lnTo>
                        <a:lnTo>
                          <a:pt x="13" y="44"/>
                        </a:lnTo>
                        <a:lnTo>
                          <a:pt x="14" y="68"/>
                        </a:lnTo>
                        <a:lnTo>
                          <a:pt x="16" y="92"/>
                        </a:lnTo>
                        <a:lnTo>
                          <a:pt x="20" y="116"/>
                        </a:lnTo>
                        <a:lnTo>
                          <a:pt x="27" y="141"/>
                        </a:lnTo>
                        <a:lnTo>
                          <a:pt x="38" y="166"/>
                        </a:lnTo>
                        <a:lnTo>
                          <a:pt x="49" y="189"/>
                        </a:lnTo>
                        <a:lnTo>
                          <a:pt x="65" y="213"/>
                        </a:lnTo>
                        <a:lnTo>
                          <a:pt x="84" y="234"/>
                        </a:lnTo>
                        <a:lnTo>
                          <a:pt x="106" y="255"/>
                        </a:lnTo>
                        <a:lnTo>
                          <a:pt x="131" y="275"/>
                        </a:lnTo>
                        <a:lnTo>
                          <a:pt x="160" y="291"/>
                        </a:lnTo>
                        <a:lnTo>
                          <a:pt x="194" y="307"/>
                        </a:lnTo>
                        <a:lnTo>
                          <a:pt x="231" y="319"/>
                        </a:lnTo>
                        <a:lnTo>
                          <a:pt x="274" y="329"/>
                        </a:lnTo>
                        <a:lnTo>
                          <a:pt x="263" y="333"/>
                        </a:lnTo>
                        <a:lnTo>
                          <a:pt x="255" y="336"/>
                        </a:lnTo>
                        <a:lnTo>
                          <a:pt x="243" y="341"/>
                        </a:lnTo>
                        <a:lnTo>
                          <a:pt x="231" y="344"/>
                        </a:lnTo>
                        <a:lnTo>
                          <a:pt x="220" y="348"/>
                        </a:lnTo>
                        <a:lnTo>
                          <a:pt x="207" y="351"/>
                        </a:lnTo>
                        <a:lnTo>
                          <a:pt x="195" y="355"/>
                        </a:lnTo>
                        <a:lnTo>
                          <a:pt x="182" y="358"/>
                        </a:lnTo>
                        <a:lnTo>
                          <a:pt x="170" y="361"/>
                        </a:lnTo>
                        <a:lnTo>
                          <a:pt x="160" y="364"/>
                        </a:lnTo>
                        <a:lnTo>
                          <a:pt x="150" y="366"/>
                        </a:lnTo>
                        <a:lnTo>
                          <a:pt x="141" y="368"/>
                        </a:lnTo>
                        <a:lnTo>
                          <a:pt x="134" y="370"/>
                        </a:lnTo>
                        <a:lnTo>
                          <a:pt x="128" y="371"/>
                        </a:lnTo>
                        <a:lnTo>
                          <a:pt x="125" y="371"/>
                        </a:lnTo>
                        <a:lnTo>
                          <a:pt x="124" y="373"/>
                        </a:lnTo>
                        <a:lnTo>
                          <a:pt x="118" y="366"/>
                        </a:lnTo>
                        <a:lnTo>
                          <a:pt x="111" y="358"/>
                        </a:lnTo>
                        <a:lnTo>
                          <a:pt x="105" y="352"/>
                        </a:lnTo>
                        <a:lnTo>
                          <a:pt x="99" y="345"/>
                        </a:lnTo>
                        <a:lnTo>
                          <a:pt x="92" y="336"/>
                        </a:lnTo>
                        <a:lnTo>
                          <a:pt x="84" y="329"/>
                        </a:lnTo>
                        <a:lnTo>
                          <a:pt x="78" y="320"/>
                        </a:lnTo>
                        <a:lnTo>
                          <a:pt x="71" y="312"/>
                        </a:lnTo>
                        <a:lnTo>
                          <a:pt x="65" y="303"/>
                        </a:lnTo>
                        <a:lnTo>
                          <a:pt x="58" y="293"/>
                        </a:lnTo>
                        <a:lnTo>
                          <a:pt x="52" y="284"/>
                        </a:lnTo>
                        <a:lnTo>
                          <a:pt x="46" y="274"/>
                        </a:lnTo>
                        <a:lnTo>
                          <a:pt x="41" y="264"/>
                        </a:lnTo>
                        <a:lnTo>
                          <a:pt x="35" y="253"/>
                        </a:lnTo>
                        <a:lnTo>
                          <a:pt x="29" y="242"/>
                        </a:lnTo>
                        <a:lnTo>
                          <a:pt x="25" y="230"/>
                        </a:lnTo>
                        <a:lnTo>
                          <a:pt x="20" y="218"/>
                        </a:lnTo>
                        <a:lnTo>
                          <a:pt x="16" y="207"/>
                        </a:lnTo>
                        <a:lnTo>
                          <a:pt x="13" y="194"/>
                        </a:lnTo>
                        <a:lnTo>
                          <a:pt x="9" y="182"/>
                        </a:lnTo>
                        <a:lnTo>
                          <a:pt x="6" y="169"/>
                        </a:lnTo>
                        <a:lnTo>
                          <a:pt x="4" y="156"/>
                        </a:lnTo>
                        <a:lnTo>
                          <a:pt x="3" y="141"/>
                        </a:lnTo>
                        <a:lnTo>
                          <a:pt x="1" y="127"/>
                        </a:lnTo>
                        <a:lnTo>
                          <a:pt x="0" y="112"/>
                        </a:lnTo>
                        <a:lnTo>
                          <a:pt x="0" y="98"/>
                        </a:lnTo>
                        <a:lnTo>
                          <a:pt x="1" y="83"/>
                        </a:lnTo>
                        <a:lnTo>
                          <a:pt x="3" y="67"/>
                        </a:lnTo>
                        <a:lnTo>
                          <a:pt x="6" y="51"/>
                        </a:lnTo>
                        <a:lnTo>
                          <a:pt x="9" y="35"/>
                        </a:lnTo>
                        <a:lnTo>
                          <a:pt x="13" y="17"/>
                        </a:lnTo>
                        <a:lnTo>
                          <a:pt x="1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7360" bIns="-27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1" name=""/>
                  <p:cNvSpPr/>
                  <p:nvPr/>
                </p:nvSpPr>
                <p:spPr>
                  <a:xfrm>
                    <a:off x="5488200" y="5199480"/>
                    <a:ext cx="20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361" h="153">
                        <a:moveTo>
                          <a:pt x="0" y="0"/>
                        </a:moveTo>
                        <a:lnTo>
                          <a:pt x="7" y="12"/>
                        </a:lnTo>
                        <a:lnTo>
                          <a:pt x="16" y="22"/>
                        </a:lnTo>
                        <a:lnTo>
                          <a:pt x="26" y="32"/>
                        </a:lnTo>
                        <a:lnTo>
                          <a:pt x="38" y="42"/>
                        </a:lnTo>
                        <a:lnTo>
                          <a:pt x="51" y="51"/>
                        </a:lnTo>
                        <a:lnTo>
                          <a:pt x="65" y="61"/>
                        </a:lnTo>
                        <a:lnTo>
                          <a:pt x="80" y="70"/>
                        </a:lnTo>
                        <a:lnTo>
                          <a:pt x="97" y="77"/>
                        </a:lnTo>
                        <a:lnTo>
                          <a:pt x="116" y="83"/>
                        </a:lnTo>
                        <a:lnTo>
                          <a:pt x="135" y="88"/>
                        </a:lnTo>
                        <a:lnTo>
                          <a:pt x="156" y="92"/>
                        </a:lnTo>
                        <a:lnTo>
                          <a:pt x="179" y="93"/>
                        </a:lnTo>
                        <a:lnTo>
                          <a:pt x="204" y="93"/>
                        </a:lnTo>
                        <a:lnTo>
                          <a:pt x="228" y="92"/>
                        </a:lnTo>
                        <a:lnTo>
                          <a:pt x="256" y="86"/>
                        </a:lnTo>
                        <a:lnTo>
                          <a:pt x="285" y="80"/>
                        </a:lnTo>
                        <a:lnTo>
                          <a:pt x="294" y="89"/>
                        </a:lnTo>
                        <a:lnTo>
                          <a:pt x="306" y="99"/>
                        </a:lnTo>
                        <a:lnTo>
                          <a:pt x="319" y="108"/>
                        </a:lnTo>
                        <a:lnTo>
                          <a:pt x="330" y="118"/>
                        </a:lnTo>
                        <a:lnTo>
                          <a:pt x="342" y="127"/>
                        </a:lnTo>
                        <a:lnTo>
                          <a:pt x="352" y="133"/>
                        </a:lnTo>
                        <a:lnTo>
                          <a:pt x="358" y="139"/>
                        </a:lnTo>
                        <a:lnTo>
                          <a:pt x="361" y="140"/>
                        </a:lnTo>
                        <a:lnTo>
                          <a:pt x="357" y="142"/>
                        </a:lnTo>
                        <a:lnTo>
                          <a:pt x="351" y="143"/>
                        </a:lnTo>
                        <a:lnTo>
                          <a:pt x="343" y="144"/>
                        </a:lnTo>
                        <a:lnTo>
                          <a:pt x="336" y="147"/>
                        </a:lnTo>
                        <a:lnTo>
                          <a:pt x="327" y="149"/>
                        </a:lnTo>
                        <a:lnTo>
                          <a:pt x="319" y="150"/>
                        </a:lnTo>
                        <a:lnTo>
                          <a:pt x="309" y="152"/>
                        </a:lnTo>
                        <a:lnTo>
                          <a:pt x="297" y="152"/>
                        </a:lnTo>
                        <a:lnTo>
                          <a:pt x="285" y="153"/>
                        </a:lnTo>
                        <a:lnTo>
                          <a:pt x="274" y="153"/>
                        </a:lnTo>
                        <a:lnTo>
                          <a:pt x="262" y="153"/>
                        </a:lnTo>
                        <a:lnTo>
                          <a:pt x="249" y="153"/>
                        </a:lnTo>
                        <a:lnTo>
                          <a:pt x="234" y="153"/>
                        </a:lnTo>
                        <a:lnTo>
                          <a:pt x="221" y="152"/>
                        </a:lnTo>
                        <a:lnTo>
                          <a:pt x="207" y="150"/>
                        </a:lnTo>
                        <a:lnTo>
                          <a:pt x="193" y="147"/>
                        </a:lnTo>
                        <a:lnTo>
                          <a:pt x="179" y="144"/>
                        </a:lnTo>
                        <a:lnTo>
                          <a:pt x="166" y="142"/>
                        </a:lnTo>
                        <a:lnTo>
                          <a:pt x="151" y="137"/>
                        </a:lnTo>
                        <a:lnTo>
                          <a:pt x="137" y="133"/>
                        </a:lnTo>
                        <a:lnTo>
                          <a:pt x="123" y="127"/>
                        </a:lnTo>
                        <a:lnTo>
                          <a:pt x="109" y="120"/>
                        </a:lnTo>
                        <a:lnTo>
                          <a:pt x="96" y="112"/>
                        </a:lnTo>
                        <a:lnTo>
                          <a:pt x="83" y="104"/>
                        </a:lnTo>
                        <a:lnTo>
                          <a:pt x="71" y="95"/>
                        </a:lnTo>
                        <a:lnTo>
                          <a:pt x="58" y="85"/>
                        </a:lnTo>
                        <a:lnTo>
                          <a:pt x="46" y="73"/>
                        </a:lnTo>
                        <a:lnTo>
                          <a:pt x="36" y="61"/>
                        </a:lnTo>
                        <a:lnTo>
                          <a:pt x="26" y="48"/>
                        </a:lnTo>
                        <a:lnTo>
                          <a:pt x="16" y="34"/>
                        </a:lnTo>
                        <a:lnTo>
                          <a:pt x="7" y="1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2" name=""/>
                  <p:cNvSpPr/>
                  <p:nvPr/>
                </p:nvSpPr>
                <p:spPr>
                  <a:xfrm>
                    <a:off x="5481720" y="5197680"/>
                    <a:ext cx="2232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389" h="273">
                        <a:moveTo>
                          <a:pt x="0" y="0"/>
                        </a:moveTo>
                        <a:lnTo>
                          <a:pt x="3" y="5"/>
                        </a:lnTo>
                        <a:lnTo>
                          <a:pt x="8" y="11"/>
                        </a:lnTo>
                        <a:lnTo>
                          <a:pt x="13" y="16"/>
                        </a:lnTo>
                        <a:lnTo>
                          <a:pt x="19" y="22"/>
                        </a:lnTo>
                        <a:lnTo>
                          <a:pt x="27" y="30"/>
                        </a:lnTo>
                        <a:lnTo>
                          <a:pt x="35" y="37"/>
                        </a:lnTo>
                        <a:lnTo>
                          <a:pt x="44" y="46"/>
                        </a:lnTo>
                        <a:lnTo>
                          <a:pt x="53" y="54"/>
                        </a:lnTo>
                        <a:lnTo>
                          <a:pt x="64" y="64"/>
                        </a:lnTo>
                        <a:lnTo>
                          <a:pt x="75" y="73"/>
                        </a:lnTo>
                        <a:lnTo>
                          <a:pt x="86" y="82"/>
                        </a:lnTo>
                        <a:lnTo>
                          <a:pt x="99" y="92"/>
                        </a:lnTo>
                        <a:lnTo>
                          <a:pt x="113" y="102"/>
                        </a:lnTo>
                        <a:lnTo>
                          <a:pt x="126" y="113"/>
                        </a:lnTo>
                        <a:lnTo>
                          <a:pt x="139" y="123"/>
                        </a:lnTo>
                        <a:lnTo>
                          <a:pt x="153" y="133"/>
                        </a:lnTo>
                        <a:lnTo>
                          <a:pt x="168" y="143"/>
                        </a:lnTo>
                        <a:lnTo>
                          <a:pt x="182" y="153"/>
                        </a:lnTo>
                        <a:lnTo>
                          <a:pt x="197" y="162"/>
                        </a:lnTo>
                        <a:lnTo>
                          <a:pt x="212" y="171"/>
                        </a:lnTo>
                        <a:lnTo>
                          <a:pt x="226" y="180"/>
                        </a:lnTo>
                        <a:lnTo>
                          <a:pt x="242" y="188"/>
                        </a:lnTo>
                        <a:lnTo>
                          <a:pt x="257" y="197"/>
                        </a:lnTo>
                        <a:lnTo>
                          <a:pt x="271" y="204"/>
                        </a:lnTo>
                        <a:lnTo>
                          <a:pt x="286" y="210"/>
                        </a:lnTo>
                        <a:lnTo>
                          <a:pt x="300" y="216"/>
                        </a:lnTo>
                        <a:lnTo>
                          <a:pt x="315" y="222"/>
                        </a:lnTo>
                        <a:lnTo>
                          <a:pt x="330" y="226"/>
                        </a:lnTo>
                        <a:lnTo>
                          <a:pt x="343" y="229"/>
                        </a:lnTo>
                        <a:lnTo>
                          <a:pt x="356" y="232"/>
                        </a:lnTo>
                        <a:lnTo>
                          <a:pt x="369" y="233"/>
                        </a:lnTo>
                        <a:lnTo>
                          <a:pt x="381" y="235"/>
                        </a:lnTo>
                        <a:lnTo>
                          <a:pt x="379" y="242"/>
                        </a:lnTo>
                        <a:lnTo>
                          <a:pt x="379" y="249"/>
                        </a:lnTo>
                        <a:lnTo>
                          <a:pt x="381" y="257"/>
                        </a:lnTo>
                        <a:lnTo>
                          <a:pt x="382" y="263"/>
                        </a:lnTo>
                        <a:lnTo>
                          <a:pt x="385" y="267"/>
                        </a:lnTo>
                        <a:lnTo>
                          <a:pt x="386" y="270"/>
                        </a:lnTo>
                        <a:lnTo>
                          <a:pt x="389" y="273"/>
                        </a:lnTo>
                        <a:lnTo>
                          <a:pt x="389" y="273"/>
                        </a:lnTo>
                        <a:lnTo>
                          <a:pt x="379" y="271"/>
                        </a:lnTo>
                        <a:lnTo>
                          <a:pt x="368" y="268"/>
                        </a:lnTo>
                        <a:lnTo>
                          <a:pt x="356" y="265"/>
                        </a:lnTo>
                        <a:lnTo>
                          <a:pt x="343" y="263"/>
                        </a:lnTo>
                        <a:lnTo>
                          <a:pt x="331" y="258"/>
                        </a:lnTo>
                        <a:lnTo>
                          <a:pt x="319" y="254"/>
                        </a:lnTo>
                        <a:lnTo>
                          <a:pt x="306" y="249"/>
                        </a:lnTo>
                        <a:lnTo>
                          <a:pt x="293" y="244"/>
                        </a:lnTo>
                        <a:lnTo>
                          <a:pt x="282" y="239"/>
                        </a:lnTo>
                        <a:lnTo>
                          <a:pt x="268" y="233"/>
                        </a:lnTo>
                        <a:lnTo>
                          <a:pt x="255" y="226"/>
                        </a:lnTo>
                        <a:lnTo>
                          <a:pt x="242" y="220"/>
                        </a:lnTo>
                        <a:lnTo>
                          <a:pt x="229" y="213"/>
                        </a:lnTo>
                        <a:lnTo>
                          <a:pt x="216" y="206"/>
                        </a:lnTo>
                        <a:lnTo>
                          <a:pt x="203" y="197"/>
                        </a:lnTo>
                        <a:lnTo>
                          <a:pt x="190" y="188"/>
                        </a:lnTo>
                        <a:lnTo>
                          <a:pt x="177" y="180"/>
                        </a:lnTo>
                        <a:lnTo>
                          <a:pt x="164" y="171"/>
                        </a:lnTo>
                        <a:lnTo>
                          <a:pt x="150" y="161"/>
                        </a:lnTo>
                        <a:lnTo>
                          <a:pt x="139" y="152"/>
                        </a:lnTo>
                        <a:lnTo>
                          <a:pt x="126" y="140"/>
                        </a:lnTo>
                        <a:lnTo>
                          <a:pt x="113" y="130"/>
                        </a:lnTo>
                        <a:lnTo>
                          <a:pt x="101" y="118"/>
                        </a:lnTo>
                        <a:lnTo>
                          <a:pt x="88" y="107"/>
                        </a:lnTo>
                        <a:lnTo>
                          <a:pt x="76" y="95"/>
                        </a:lnTo>
                        <a:lnTo>
                          <a:pt x="64" y="83"/>
                        </a:lnTo>
                        <a:lnTo>
                          <a:pt x="53" y="70"/>
                        </a:lnTo>
                        <a:lnTo>
                          <a:pt x="43" y="57"/>
                        </a:lnTo>
                        <a:lnTo>
                          <a:pt x="31" y="44"/>
                        </a:lnTo>
                        <a:lnTo>
                          <a:pt x="21" y="30"/>
                        </a:lnTo>
                        <a:lnTo>
                          <a:pt x="11" y="1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3" name=""/>
                  <p:cNvSpPr/>
                  <p:nvPr/>
                </p:nvSpPr>
                <p:spPr>
                  <a:xfrm>
                    <a:off x="5491080" y="5207760"/>
                    <a:ext cx="1440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53" h="127">
                        <a:moveTo>
                          <a:pt x="0" y="0"/>
                        </a:moveTo>
                        <a:lnTo>
                          <a:pt x="8" y="10"/>
                        </a:lnTo>
                        <a:lnTo>
                          <a:pt x="16" y="20"/>
                        </a:lnTo>
                        <a:lnTo>
                          <a:pt x="24" y="32"/>
                        </a:lnTo>
                        <a:lnTo>
                          <a:pt x="35" y="42"/>
                        </a:lnTo>
                        <a:lnTo>
                          <a:pt x="45" y="53"/>
                        </a:lnTo>
                        <a:lnTo>
                          <a:pt x="57" y="63"/>
                        </a:lnTo>
                        <a:lnTo>
                          <a:pt x="70" y="71"/>
                        </a:lnTo>
                        <a:lnTo>
                          <a:pt x="83" y="80"/>
                        </a:lnTo>
                        <a:lnTo>
                          <a:pt x="97" y="87"/>
                        </a:lnTo>
                        <a:lnTo>
                          <a:pt x="115" y="95"/>
                        </a:lnTo>
                        <a:lnTo>
                          <a:pt x="132" y="101"/>
                        </a:lnTo>
                        <a:lnTo>
                          <a:pt x="153" y="105"/>
                        </a:lnTo>
                        <a:lnTo>
                          <a:pt x="175" y="108"/>
                        </a:lnTo>
                        <a:lnTo>
                          <a:pt x="198" y="109"/>
                        </a:lnTo>
                        <a:lnTo>
                          <a:pt x="224" y="108"/>
                        </a:lnTo>
                        <a:lnTo>
                          <a:pt x="253" y="106"/>
                        </a:lnTo>
                        <a:lnTo>
                          <a:pt x="240" y="111"/>
                        </a:lnTo>
                        <a:lnTo>
                          <a:pt x="227" y="115"/>
                        </a:lnTo>
                        <a:lnTo>
                          <a:pt x="212" y="120"/>
                        </a:lnTo>
                        <a:lnTo>
                          <a:pt x="196" y="122"/>
                        </a:lnTo>
                        <a:lnTo>
                          <a:pt x="180" y="125"/>
                        </a:lnTo>
                        <a:lnTo>
                          <a:pt x="164" y="127"/>
                        </a:lnTo>
                        <a:lnTo>
                          <a:pt x="147" y="125"/>
                        </a:lnTo>
                        <a:lnTo>
                          <a:pt x="129" y="122"/>
                        </a:lnTo>
                        <a:lnTo>
                          <a:pt x="112" y="120"/>
                        </a:lnTo>
                        <a:lnTo>
                          <a:pt x="96" y="112"/>
                        </a:lnTo>
                        <a:lnTo>
                          <a:pt x="78" y="102"/>
                        </a:lnTo>
                        <a:lnTo>
                          <a:pt x="61" y="89"/>
                        </a:lnTo>
                        <a:lnTo>
                          <a:pt x="45" y="71"/>
                        </a:lnTo>
                        <a:lnTo>
                          <a:pt x="30" y="53"/>
                        </a:lnTo>
                        <a:lnTo>
                          <a:pt x="14" y="2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4" name=""/>
                  <p:cNvSpPr/>
                  <p:nvPr/>
                </p:nvSpPr>
                <p:spPr>
                  <a:xfrm>
                    <a:off x="5450400" y="5113080"/>
                    <a:ext cx="22680" cy="23760"/>
                  </a:xfrm>
                  <a:custGeom>
                    <a:avLst/>
                    <a:gdLst/>
                    <a:ahLst/>
                    <a:rect l="l" t="t" r="r" b="b"/>
                    <a:pathLst>
                      <a:path w="398" h="453">
                        <a:moveTo>
                          <a:pt x="398" y="0"/>
                        </a:moveTo>
                        <a:lnTo>
                          <a:pt x="391" y="22"/>
                        </a:lnTo>
                        <a:lnTo>
                          <a:pt x="382" y="42"/>
                        </a:lnTo>
                        <a:lnTo>
                          <a:pt x="375" y="63"/>
                        </a:lnTo>
                        <a:lnTo>
                          <a:pt x="366" y="83"/>
                        </a:lnTo>
                        <a:lnTo>
                          <a:pt x="357" y="103"/>
                        </a:lnTo>
                        <a:lnTo>
                          <a:pt x="347" y="122"/>
                        </a:lnTo>
                        <a:lnTo>
                          <a:pt x="337" y="140"/>
                        </a:lnTo>
                        <a:lnTo>
                          <a:pt x="326" y="159"/>
                        </a:lnTo>
                        <a:lnTo>
                          <a:pt x="315" y="176"/>
                        </a:lnTo>
                        <a:lnTo>
                          <a:pt x="303" y="194"/>
                        </a:lnTo>
                        <a:lnTo>
                          <a:pt x="291" y="210"/>
                        </a:lnTo>
                        <a:lnTo>
                          <a:pt x="280" y="226"/>
                        </a:lnTo>
                        <a:lnTo>
                          <a:pt x="268" y="242"/>
                        </a:lnTo>
                        <a:lnTo>
                          <a:pt x="255" y="256"/>
                        </a:lnTo>
                        <a:lnTo>
                          <a:pt x="242" y="271"/>
                        </a:lnTo>
                        <a:lnTo>
                          <a:pt x="229" y="285"/>
                        </a:lnTo>
                        <a:lnTo>
                          <a:pt x="214" y="300"/>
                        </a:lnTo>
                        <a:lnTo>
                          <a:pt x="201" y="313"/>
                        </a:lnTo>
                        <a:lnTo>
                          <a:pt x="188" y="325"/>
                        </a:lnTo>
                        <a:lnTo>
                          <a:pt x="173" y="338"/>
                        </a:lnTo>
                        <a:lnTo>
                          <a:pt x="159" y="349"/>
                        </a:lnTo>
                        <a:lnTo>
                          <a:pt x="146" y="360"/>
                        </a:lnTo>
                        <a:lnTo>
                          <a:pt x="131" y="370"/>
                        </a:lnTo>
                        <a:lnTo>
                          <a:pt x="117" y="382"/>
                        </a:lnTo>
                        <a:lnTo>
                          <a:pt x="102" y="390"/>
                        </a:lnTo>
                        <a:lnTo>
                          <a:pt x="87" y="400"/>
                        </a:lnTo>
                        <a:lnTo>
                          <a:pt x="73" y="409"/>
                        </a:lnTo>
                        <a:lnTo>
                          <a:pt x="58" y="416"/>
                        </a:lnTo>
                        <a:lnTo>
                          <a:pt x="44" y="425"/>
                        </a:lnTo>
                        <a:lnTo>
                          <a:pt x="29" y="432"/>
                        </a:lnTo>
                        <a:lnTo>
                          <a:pt x="15" y="440"/>
                        </a:lnTo>
                        <a:lnTo>
                          <a:pt x="0" y="446"/>
                        </a:lnTo>
                        <a:lnTo>
                          <a:pt x="7" y="449"/>
                        </a:lnTo>
                        <a:lnTo>
                          <a:pt x="15" y="450"/>
                        </a:lnTo>
                        <a:lnTo>
                          <a:pt x="22" y="451"/>
                        </a:lnTo>
                        <a:lnTo>
                          <a:pt x="29" y="453"/>
                        </a:lnTo>
                        <a:lnTo>
                          <a:pt x="36" y="453"/>
                        </a:lnTo>
                        <a:lnTo>
                          <a:pt x="42" y="453"/>
                        </a:lnTo>
                        <a:lnTo>
                          <a:pt x="50" y="453"/>
                        </a:lnTo>
                        <a:lnTo>
                          <a:pt x="57" y="451"/>
                        </a:lnTo>
                        <a:lnTo>
                          <a:pt x="61" y="450"/>
                        </a:lnTo>
                        <a:lnTo>
                          <a:pt x="67" y="450"/>
                        </a:lnTo>
                        <a:lnTo>
                          <a:pt x="73" y="449"/>
                        </a:lnTo>
                        <a:lnTo>
                          <a:pt x="76" y="447"/>
                        </a:lnTo>
                        <a:lnTo>
                          <a:pt x="80" y="447"/>
                        </a:lnTo>
                        <a:lnTo>
                          <a:pt x="83" y="446"/>
                        </a:lnTo>
                        <a:lnTo>
                          <a:pt x="85" y="446"/>
                        </a:lnTo>
                        <a:lnTo>
                          <a:pt x="85" y="446"/>
                        </a:lnTo>
                        <a:lnTo>
                          <a:pt x="99" y="435"/>
                        </a:lnTo>
                        <a:lnTo>
                          <a:pt x="112" y="427"/>
                        </a:lnTo>
                        <a:lnTo>
                          <a:pt x="127" y="416"/>
                        </a:lnTo>
                        <a:lnTo>
                          <a:pt x="140" y="405"/>
                        </a:lnTo>
                        <a:lnTo>
                          <a:pt x="153" y="395"/>
                        </a:lnTo>
                        <a:lnTo>
                          <a:pt x="168" y="384"/>
                        </a:lnTo>
                        <a:lnTo>
                          <a:pt x="181" y="373"/>
                        </a:lnTo>
                        <a:lnTo>
                          <a:pt x="192" y="361"/>
                        </a:lnTo>
                        <a:lnTo>
                          <a:pt x="205" y="349"/>
                        </a:lnTo>
                        <a:lnTo>
                          <a:pt x="219" y="338"/>
                        </a:lnTo>
                        <a:lnTo>
                          <a:pt x="232" y="325"/>
                        </a:lnTo>
                        <a:lnTo>
                          <a:pt x="243" y="313"/>
                        </a:lnTo>
                        <a:lnTo>
                          <a:pt x="255" y="300"/>
                        </a:lnTo>
                        <a:lnTo>
                          <a:pt x="265" y="287"/>
                        </a:lnTo>
                        <a:lnTo>
                          <a:pt x="277" y="274"/>
                        </a:lnTo>
                        <a:lnTo>
                          <a:pt x="289" y="259"/>
                        </a:lnTo>
                        <a:lnTo>
                          <a:pt x="299" y="246"/>
                        </a:lnTo>
                        <a:lnTo>
                          <a:pt x="309" y="231"/>
                        </a:lnTo>
                        <a:lnTo>
                          <a:pt x="318" y="217"/>
                        </a:lnTo>
                        <a:lnTo>
                          <a:pt x="328" y="202"/>
                        </a:lnTo>
                        <a:lnTo>
                          <a:pt x="337" y="186"/>
                        </a:lnTo>
                        <a:lnTo>
                          <a:pt x="344" y="172"/>
                        </a:lnTo>
                        <a:lnTo>
                          <a:pt x="353" y="156"/>
                        </a:lnTo>
                        <a:lnTo>
                          <a:pt x="360" y="140"/>
                        </a:lnTo>
                        <a:lnTo>
                          <a:pt x="366" y="124"/>
                        </a:lnTo>
                        <a:lnTo>
                          <a:pt x="373" y="106"/>
                        </a:lnTo>
                        <a:lnTo>
                          <a:pt x="379" y="89"/>
                        </a:lnTo>
                        <a:lnTo>
                          <a:pt x="383" y="73"/>
                        </a:lnTo>
                        <a:lnTo>
                          <a:pt x="388" y="54"/>
                        </a:lnTo>
                        <a:lnTo>
                          <a:pt x="392" y="36"/>
                        </a:lnTo>
                        <a:lnTo>
                          <a:pt x="395" y="17"/>
                        </a:lnTo>
                        <a:lnTo>
                          <a:pt x="3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3040" bIns="-23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5" name=""/>
                  <p:cNvSpPr/>
                  <p:nvPr/>
                </p:nvSpPr>
                <p:spPr>
                  <a:xfrm>
                    <a:off x="5446080" y="5101200"/>
                    <a:ext cx="50760" cy="39960"/>
                  </a:xfrm>
                  <a:custGeom>
                    <a:avLst/>
                    <a:gdLst/>
                    <a:ahLst/>
                    <a:rect l="l" t="t" r="r" b="b"/>
                    <a:pathLst>
                      <a:path w="889" h="759">
                        <a:moveTo>
                          <a:pt x="889" y="0"/>
                        </a:moveTo>
                        <a:lnTo>
                          <a:pt x="886" y="18"/>
                        </a:lnTo>
                        <a:lnTo>
                          <a:pt x="883" y="34"/>
                        </a:lnTo>
                        <a:lnTo>
                          <a:pt x="877" y="51"/>
                        </a:lnTo>
                        <a:lnTo>
                          <a:pt x="870" y="70"/>
                        </a:lnTo>
                        <a:lnTo>
                          <a:pt x="861" y="89"/>
                        </a:lnTo>
                        <a:lnTo>
                          <a:pt x="851" y="108"/>
                        </a:lnTo>
                        <a:lnTo>
                          <a:pt x="841" y="129"/>
                        </a:lnTo>
                        <a:lnTo>
                          <a:pt x="828" y="150"/>
                        </a:lnTo>
                        <a:lnTo>
                          <a:pt x="815" y="171"/>
                        </a:lnTo>
                        <a:lnTo>
                          <a:pt x="799" y="193"/>
                        </a:lnTo>
                        <a:lnTo>
                          <a:pt x="783" y="215"/>
                        </a:lnTo>
                        <a:lnTo>
                          <a:pt x="765" y="236"/>
                        </a:lnTo>
                        <a:lnTo>
                          <a:pt x="746" y="260"/>
                        </a:lnTo>
                        <a:lnTo>
                          <a:pt x="727" y="283"/>
                        </a:lnTo>
                        <a:lnTo>
                          <a:pt x="707" y="305"/>
                        </a:lnTo>
                        <a:lnTo>
                          <a:pt x="686" y="328"/>
                        </a:lnTo>
                        <a:lnTo>
                          <a:pt x="663" y="351"/>
                        </a:lnTo>
                        <a:lnTo>
                          <a:pt x="641" y="375"/>
                        </a:lnTo>
                        <a:lnTo>
                          <a:pt x="617" y="399"/>
                        </a:lnTo>
                        <a:lnTo>
                          <a:pt x="592" y="423"/>
                        </a:lnTo>
                        <a:lnTo>
                          <a:pt x="567" y="446"/>
                        </a:lnTo>
                        <a:lnTo>
                          <a:pt x="541" y="469"/>
                        </a:lnTo>
                        <a:lnTo>
                          <a:pt x="515" y="493"/>
                        </a:lnTo>
                        <a:lnTo>
                          <a:pt x="488" y="516"/>
                        </a:lnTo>
                        <a:lnTo>
                          <a:pt x="461" y="539"/>
                        </a:lnTo>
                        <a:lnTo>
                          <a:pt x="431" y="561"/>
                        </a:lnTo>
                        <a:lnTo>
                          <a:pt x="404" y="583"/>
                        </a:lnTo>
                        <a:lnTo>
                          <a:pt x="375" y="605"/>
                        </a:lnTo>
                        <a:lnTo>
                          <a:pt x="346" y="627"/>
                        </a:lnTo>
                        <a:lnTo>
                          <a:pt x="316" y="647"/>
                        </a:lnTo>
                        <a:lnTo>
                          <a:pt x="287" y="669"/>
                        </a:lnTo>
                        <a:lnTo>
                          <a:pt x="258" y="689"/>
                        </a:lnTo>
                        <a:lnTo>
                          <a:pt x="246" y="695"/>
                        </a:lnTo>
                        <a:lnTo>
                          <a:pt x="233" y="702"/>
                        </a:lnTo>
                        <a:lnTo>
                          <a:pt x="220" y="708"/>
                        </a:lnTo>
                        <a:lnTo>
                          <a:pt x="206" y="714"/>
                        </a:lnTo>
                        <a:lnTo>
                          <a:pt x="191" y="718"/>
                        </a:lnTo>
                        <a:lnTo>
                          <a:pt x="175" y="724"/>
                        </a:lnTo>
                        <a:lnTo>
                          <a:pt x="159" y="730"/>
                        </a:lnTo>
                        <a:lnTo>
                          <a:pt x="142" y="735"/>
                        </a:lnTo>
                        <a:lnTo>
                          <a:pt x="126" y="739"/>
                        </a:lnTo>
                        <a:lnTo>
                          <a:pt x="109" y="743"/>
                        </a:lnTo>
                        <a:lnTo>
                          <a:pt x="93" y="746"/>
                        </a:lnTo>
                        <a:lnTo>
                          <a:pt x="76" y="749"/>
                        </a:lnTo>
                        <a:lnTo>
                          <a:pt x="60" y="753"/>
                        </a:lnTo>
                        <a:lnTo>
                          <a:pt x="45" y="755"/>
                        </a:lnTo>
                        <a:lnTo>
                          <a:pt x="31" y="758"/>
                        </a:lnTo>
                        <a:lnTo>
                          <a:pt x="16" y="759"/>
                        </a:lnTo>
                        <a:lnTo>
                          <a:pt x="12" y="755"/>
                        </a:lnTo>
                        <a:lnTo>
                          <a:pt x="7" y="751"/>
                        </a:lnTo>
                        <a:lnTo>
                          <a:pt x="6" y="746"/>
                        </a:lnTo>
                        <a:lnTo>
                          <a:pt x="3" y="742"/>
                        </a:lnTo>
                        <a:lnTo>
                          <a:pt x="2" y="737"/>
                        </a:lnTo>
                        <a:lnTo>
                          <a:pt x="0" y="735"/>
                        </a:lnTo>
                        <a:lnTo>
                          <a:pt x="0" y="733"/>
                        </a:lnTo>
                        <a:lnTo>
                          <a:pt x="0" y="732"/>
                        </a:lnTo>
                        <a:lnTo>
                          <a:pt x="24" y="723"/>
                        </a:lnTo>
                        <a:lnTo>
                          <a:pt x="50" y="713"/>
                        </a:lnTo>
                        <a:lnTo>
                          <a:pt x="75" y="702"/>
                        </a:lnTo>
                        <a:lnTo>
                          <a:pt x="102" y="691"/>
                        </a:lnTo>
                        <a:lnTo>
                          <a:pt x="130" y="679"/>
                        </a:lnTo>
                        <a:lnTo>
                          <a:pt x="158" y="668"/>
                        </a:lnTo>
                        <a:lnTo>
                          <a:pt x="185" y="654"/>
                        </a:lnTo>
                        <a:lnTo>
                          <a:pt x="214" y="641"/>
                        </a:lnTo>
                        <a:lnTo>
                          <a:pt x="244" y="628"/>
                        </a:lnTo>
                        <a:lnTo>
                          <a:pt x="273" y="612"/>
                        </a:lnTo>
                        <a:lnTo>
                          <a:pt x="303" y="598"/>
                        </a:lnTo>
                        <a:lnTo>
                          <a:pt x="334" y="580"/>
                        </a:lnTo>
                        <a:lnTo>
                          <a:pt x="363" y="564"/>
                        </a:lnTo>
                        <a:lnTo>
                          <a:pt x="394" y="547"/>
                        </a:lnTo>
                        <a:lnTo>
                          <a:pt x="424" y="528"/>
                        </a:lnTo>
                        <a:lnTo>
                          <a:pt x="455" y="507"/>
                        </a:lnTo>
                        <a:lnTo>
                          <a:pt x="484" y="487"/>
                        </a:lnTo>
                        <a:lnTo>
                          <a:pt x="513" y="465"/>
                        </a:lnTo>
                        <a:lnTo>
                          <a:pt x="544" y="442"/>
                        </a:lnTo>
                        <a:lnTo>
                          <a:pt x="573" y="418"/>
                        </a:lnTo>
                        <a:lnTo>
                          <a:pt x="600" y="394"/>
                        </a:lnTo>
                        <a:lnTo>
                          <a:pt x="630" y="367"/>
                        </a:lnTo>
                        <a:lnTo>
                          <a:pt x="657" y="340"/>
                        </a:lnTo>
                        <a:lnTo>
                          <a:pt x="684" y="311"/>
                        </a:lnTo>
                        <a:lnTo>
                          <a:pt x="710" y="282"/>
                        </a:lnTo>
                        <a:lnTo>
                          <a:pt x="736" y="249"/>
                        </a:lnTo>
                        <a:lnTo>
                          <a:pt x="759" y="217"/>
                        </a:lnTo>
                        <a:lnTo>
                          <a:pt x="784" y="184"/>
                        </a:lnTo>
                        <a:lnTo>
                          <a:pt x="806" y="149"/>
                        </a:lnTo>
                        <a:lnTo>
                          <a:pt x="828" y="111"/>
                        </a:lnTo>
                        <a:lnTo>
                          <a:pt x="848" y="73"/>
                        </a:lnTo>
                        <a:lnTo>
                          <a:pt x="867" y="34"/>
                        </a:lnTo>
                        <a:lnTo>
                          <a:pt x="871" y="27"/>
                        </a:lnTo>
                        <a:lnTo>
                          <a:pt x="876" y="21"/>
                        </a:lnTo>
                        <a:lnTo>
                          <a:pt x="879" y="15"/>
                        </a:lnTo>
                        <a:lnTo>
                          <a:pt x="883" y="11"/>
                        </a:lnTo>
                        <a:lnTo>
                          <a:pt x="885" y="6"/>
                        </a:lnTo>
                        <a:lnTo>
                          <a:pt x="888" y="3"/>
                        </a:lnTo>
                        <a:lnTo>
                          <a:pt x="889" y="2"/>
                        </a:lnTo>
                        <a:lnTo>
                          <a:pt x="889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6840" bIns="-6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6" name=""/>
                  <p:cNvSpPr/>
                  <p:nvPr/>
                </p:nvSpPr>
                <p:spPr>
                  <a:xfrm>
                    <a:off x="5462640" y="5096880"/>
                    <a:ext cx="543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1" h="634">
                        <a:moveTo>
                          <a:pt x="94" y="531"/>
                        </a:moveTo>
                        <a:lnTo>
                          <a:pt x="108" y="523"/>
                        </a:lnTo>
                        <a:lnTo>
                          <a:pt x="122" y="516"/>
                        </a:lnTo>
                        <a:lnTo>
                          <a:pt x="135" y="509"/>
                        </a:lnTo>
                        <a:lnTo>
                          <a:pt x="151" y="502"/>
                        </a:lnTo>
                        <a:lnTo>
                          <a:pt x="166" y="494"/>
                        </a:lnTo>
                        <a:lnTo>
                          <a:pt x="182" y="487"/>
                        </a:lnTo>
                        <a:lnTo>
                          <a:pt x="199" y="478"/>
                        </a:lnTo>
                        <a:lnTo>
                          <a:pt x="217" y="471"/>
                        </a:lnTo>
                        <a:lnTo>
                          <a:pt x="234" y="461"/>
                        </a:lnTo>
                        <a:lnTo>
                          <a:pt x="255" y="452"/>
                        </a:lnTo>
                        <a:lnTo>
                          <a:pt x="274" y="442"/>
                        </a:lnTo>
                        <a:lnTo>
                          <a:pt x="294" y="432"/>
                        </a:lnTo>
                        <a:lnTo>
                          <a:pt x="316" y="420"/>
                        </a:lnTo>
                        <a:lnTo>
                          <a:pt x="339" y="408"/>
                        </a:lnTo>
                        <a:lnTo>
                          <a:pt x="363" y="395"/>
                        </a:lnTo>
                        <a:lnTo>
                          <a:pt x="387" y="381"/>
                        </a:lnTo>
                        <a:lnTo>
                          <a:pt x="414" y="366"/>
                        </a:lnTo>
                        <a:lnTo>
                          <a:pt x="440" y="351"/>
                        </a:lnTo>
                        <a:lnTo>
                          <a:pt x="467" y="334"/>
                        </a:lnTo>
                        <a:lnTo>
                          <a:pt x="497" y="317"/>
                        </a:lnTo>
                        <a:lnTo>
                          <a:pt x="527" y="298"/>
                        </a:lnTo>
                        <a:lnTo>
                          <a:pt x="558" y="279"/>
                        </a:lnTo>
                        <a:lnTo>
                          <a:pt x="591" y="257"/>
                        </a:lnTo>
                        <a:lnTo>
                          <a:pt x="626" y="234"/>
                        </a:lnTo>
                        <a:lnTo>
                          <a:pt x="661" y="210"/>
                        </a:lnTo>
                        <a:lnTo>
                          <a:pt x="698" y="185"/>
                        </a:lnTo>
                        <a:lnTo>
                          <a:pt x="737" y="158"/>
                        </a:lnTo>
                        <a:lnTo>
                          <a:pt x="776" y="130"/>
                        </a:lnTo>
                        <a:lnTo>
                          <a:pt x="817" y="99"/>
                        </a:lnTo>
                        <a:lnTo>
                          <a:pt x="861" y="69"/>
                        </a:lnTo>
                        <a:lnTo>
                          <a:pt x="905" y="35"/>
                        </a:lnTo>
                        <a:lnTo>
                          <a:pt x="951" y="0"/>
                        </a:lnTo>
                        <a:lnTo>
                          <a:pt x="909" y="35"/>
                        </a:lnTo>
                        <a:lnTo>
                          <a:pt x="868" y="70"/>
                        </a:lnTo>
                        <a:lnTo>
                          <a:pt x="827" y="104"/>
                        </a:lnTo>
                        <a:lnTo>
                          <a:pt x="787" y="136"/>
                        </a:lnTo>
                        <a:lnTo>
                          <a:pt x="746" y="168"/>
                        </a:lnTo>
                        <a:lnTo>
                          <a:pt x="706" y="199"/>
                        </a:lnTo>
                        <a:lnTo>
                          <a:pt x="666" y="229"/>
                        </a:lnTo>
                        <a:lnTo>
                          <a:pt x="626" y="258"/>
                        </a:lnTo>
                        <a:lnTo>
                          <a:pt x="588" y="284"/>
                        </a:lnTo>
                        <a:lnTo>
                          <a:pt x="551" y="312"/>
                        </a:lnTo>
                        <a:lnTo>
                          <a:pt x="513" y="337"/>
                        </a:lnTo>
                        <a:lnTo>
                          <a:pt x="476" y="363"/>
                        </a:lnTo>
                        <a:lnTo>
                          <a:pt x="441" y="386"/>
                        </a:lnTo>
                        <a:lnTo>
                          <a:pt x="406" y="408"/>
                        </a:lnTo>
                        <a:lnTo>
                          <a:pt x="373" y="430"/>
                        </a:lnTo>
                        <a:lnTo>
                          <a:pt x="339" y="452"/>
                        </a:lnTo>
                        <a:lnTo>
                          <a:pt x="307" y="471"/>
                        </a:lnTo>
                        <a:lnTo>
                          <a:pt x="277" y="490"/>
                        </a:lnTo>
                        <a:lnTo>
                          <a:pt x="247" y="507"/>
                        </a:lnTo>
                        <a:lnTo>
                          <a:pt x="220" y="523"/>
                        </a:lnTo>
                        <a:lnTo>
                          <a:pt x="192" y="539"/>
                        </a:lnTo>
                        <a:lnTo>
                          <a:pt x="167" y="552"/>
                        </a:lnTo>
                        <a:lnTo>
                          <a:pt x="143" y="566"/>
                        </a:lnTo>
                        <a:lnTo>
                          <a:pt x="121" y="577"/>
                        </a:lnTo>
                        <a:lnTo>
                          <a:pt x="99" y="589"/>
                        </a:lnTo>
                        <a:lnTo>
                          <a:pt x="80" y="599"/>
                        </a:lnTo>
                        <a:lnTo>
                          <a:pt x="62" y="608"/>
                        </a:lnTo>
                        <a:lnTo>
                          <a:pt x="45" y="615"/>
                        </a:lnTo>
                        <a:lnTo>
                          <a:pt x="30" y="621"/>
                        </a:lnTo>
                        <a:lnTo>
                          <a:pt x="19" y="627"/>
                        </a:lnTo>
                        <a:lnTo>
                          <a:pt x="9" y="630"/>
                        </a:lnTo>
                        <a:lnTo>
                          <a:pt x="0" y="634"/>
                        </a:lnTo>
                        <a:lnTo>
                          <a:pt x="6" y="628"/>
                        </a:lnTo>
                        <a:lnTo>
                          <a:pt x="11" y="621"/>
                        </a:lnTo>
                        <a:lnTo>
                          <a:pt x="19" y="614"/>
                        </a:lnTo>
                        <a:lnTo>
                          <a:pt x="26" y="606"/>
                        </a:lnTo>
                        <a:lnTo>
                          <a:pt x="33" y="598"/>
                        </a:lnTo>
                        <a:lnTo>
                          <a:pt x="42" y="589"/>
                        </a:lnTo>
                        <a:lnTo>
                          <a:pt x="49" y="580"/>
                        </a:lnTo>
                        <a:lnTo>
                          <a:pt x="57" y="571"/>
                        </a:lnTo>
                        <a:lnTo>
                          <a:pt x="65" y="563"/>
                        </a:lnTo>
                        <a:lnTo>
                          <a:pt x="71" y="555"/>
                        </a:lnTo>
                        <a:lnTo>
                          <a:pt x="78" y="548"/>
                        </a:lnTo>
                        <a:lnTo>
                          <a:pt x="84" y="542"/>
                        </a:lnTo>
                        <a:lnTo>
                          <a:pt x="89" y="538"/>
                        </a:lnTo>
                        <a:lnTo>
                          <a:pt x="92" y="534"/>
                        </a:lnTo>
                        <a:lnTo>
                          <a:pt x="94" y="531"/>
                        </a:lnTo>
                        <a:lnTo>
                          <a:pt x="94" y="53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7" name=""/>
                  <p:cNvSpPr/>
                  <p:nvPr/>
                </p:nvSpPr>
                <p:spPr>
                  <a:xfrm>
                    <a:off x="5433120" y="5086800"/>
                    <a:ext cx="115200" cy="65160"/>
                  </a:xfrm>
                  <a:custGeom>
                    <a:avLst/>
                    <a:gdLst/>
                    <a:ahLst/>
                    <a:rect l="l" t="t" r="r" b="b"/>
                    <a:pathLst>
                      <a:path w="2012" h="1228">
                        <a:moveTo>
                          <a:pt x="2012" y="0"/>
                        </a:moveTo>
                        <a:lnTo>
                          <a:pt x="1987" y="10"/>
                        </a:lnTo>
                        <a:lnTo>
                          <a:pt x="1965" y="19"/>
                        </a:lnTo>
                        <a:lnTo>
                          <a:pt x="1942" y="27"/>
                        </a:lnTo>
                        <a:lnTo>
                          <a:pt x="1921" y="36"/>
                        </a:lnTo>
                        <a:lnTo>
                          <a:pt x="1899" y="45"/>
                        </a:lnTo>
                        <a:lnTo>
                          <a:pt x="1881" y="55"/>
                        </a:lnTo>
                        <a:lnTo>
                          <a:pt x="1862" y="64"/>
                        </a:lnTo>
                        <a:lnTo>
                          <a:pt x="1843" y="72"/>
                        </a:lnTo>
                        <a:lnTo>
                          <a:pt x="1825" y="81"/>
                        </a:lnTo>
                        <a:lnTo>
                          <a:pt x="1809" y="90"/>
                        </a:lnTo>
                        <a:lnTo>
                          <a:pt x="1793" y="99"/>
                        </a:lnTo>
                        <a:lnTo>
                          <a:pt x="1776" y="107"/>
                        </a:lnTo>
                        <a:lnTo>
                          <a:pt x="1761" y="116"/>
                        </a:lnTo>
                        <a:lnTo>
                          <a:pt x="1746" y="125"/>
                        </a:lnTo>
                        <a:lnTo>
                          <a:pt x="1733" y="134"/>
                        </a:lnTo>
                        <a:lnTo>
                          <a:pt x="1720" y="142"/>
                        </a:lnTo>
                        <a:lnTo>
                          <a:pt x="1707" y="151"/>
                        </a:lnTo>
                        <a:lnTo>
                          <a:pt x="1694" y="158"/>
                        </a:lnTo>
                        <a:lnTo>
                          <a:pt x="1681" y="167"/>
                        </a:lnTo>
                        <a:lnTo>
                          <a:pt x="1669" y="176"/>
                        </a:lnTo>
                        <a:lnTo>
                          <a:pt x="1659" y="185"/>
                        </a:lnTo>
                        <a:lnTo>
                          <a:pt x="1647" y="192"/>
                        </a:lnTo>
                        <a:lnTo>
                          <a:pt x="1637" y="201"/>
                        </a:lnTo>
                        <a:lnTo>
                          <a:pt x="1627" y="208"/>
                        </a:lnTo>
                        <a:lnTo>
                          <a:pt x="1615" y="217"/>
                        </a:lnTo>
                        <a:lnTo>
                          <a:pt x="1607" y="225"/>
                        </a:lnTo>
                        <a:lnTo>
                          <a:pt x="1596" y="233"/>
                        </a:lnTo>
                        <a:lnTo>
                          <a:pt x="1586" y="240"/>
                        </a:lnTo>
                        <a:lnTo>
                          <a:pt x="1577" y="249"/>
                        </a:lnTo>
                        <a:lnTo>
                          <a:pt x="1567" y="256"/>
                        </a:lnTo>
                        <a:lnTo>
                          <a:pt x="1559" y="265"/>
                        </a:lnTo>
                        <a:lnTo>
                          <a:pt x="1550" y="272"/>
                        </a:lnTo>
                        <a:lnTo>
                          <a:pt x="1532" y="276"/>
                        </a:lnTo>
                        <a:lnTo>
                          <a:pt x="1515" y="281"/>
                        </a:lnTo>
                        <a:lnTo>
                          <a:pt x="1497" y="287"/>
                        </a:lnTo>
                        <a:lnTo>
                          <a:pt x="1481" y="291"/>
                        </a:lnTo>
                        <a:lnTo>
                          <a:pt x="1465" y="297"/>
                        </a:lnTo>
                        <a:lnTo>
                          <a:pt x="1448" y="303"/>
                        </a:lnTo>
                        <a:lnTo>
                          <a:pt x="1432" y="308"/>
                        </a:lnTo>
                        <a:lnTo>
                          <a:pt x="1416" y="314"/>
                        </a:lnTo>
                        <a:lnTo>
                          <a:pt x="1400" y="322"/>
                        </a:lnTo>
                        <a:lnTo>
                          <a:pt x="1384" y="327"/>
                        </a:lnTo>
                        <a:lnTo>
                          <a:pt x="1368" y="335"/>
                        </a:lnTo>
                        <a:lnTo>
                          <a:pt x="1352" y="342"/>
                        </a:lnTo>
                        <a:lnTo>
                          <a:pt x="1336" y="351"/>
                        </a:lnTo>
                        <a:lnTo>
                          <a:pt x="1320" y="359"/>
                        </a:lnTo>
                        <a:lnTo>
                          <a:pt x="1305" y="368"/>
                        </a:lnTo>
                        <a:lnTo>
                          <a:pt x="1289" y="377"/>
                        </a:lnTo>
                        <a:lnTo>
                          <a:pt x="1273" y="387"/>
                        </a:lnTo>
                        <a:lnTo>
                          <a:pt x="1257" y="397"/>
                        </a:lnTo>
                        <a:lnTo>
                          <a:pt x="1242" y="407"/>
                        </a:lnTo>
                        <a:lnTo>
                          <a:pt x="1226" y="419"/>
                        </a:lnTo>
                        <a:lnTo>
                          <a:pt x="1212" y="431"/>
                        </a:lnTo>
                        <a:lnTo>
                          <a:pt x="1196" y="444"/>
                        </a:lnTo>
                        <a:lnTo>
                          <a:pt x="1181" y="457"/>
                        </a:lnTo>
                        <a:lnTo>
                          <a:pt x="1165" y="472"/>
                        </a:lnTo>
                        <a:lnTo>
                          <a:pt x="1151" y="486"/>
                        </a:lnTo>
                        <a:lnTo>
                          <a:pt x="1136" y="501"/>
                        </a:lnTo>
                        <a:lnTo>
                          <a:pt x="1120" y="517"/>
                        </a:lnTo>
                        <a:lnTo>
                          <a:pt x="1104" y="534"/>
                        </a:lnTo>
                        <a:lnTo>
                          <a:pt x="1089" y="552"/>
                        </a:lnTo>
                        <a:lnTo>
                          <a:pt x="1075" y="569"/>
                        </a:lnTo>
                        <a:lnTo>
                          <a:pt x="1059" y="590"/>
                        </a:lnTo>
                        <a:lnTo>
                          <a:pt x="1044" y="608"/>
                        </a:lnTo>
                        <a:lnTo>
                          <a:pt x="1034" y="611"/>
                        </a:lnTo>
                        <a:lnTo>
                          <a:pt x="1024" y="614"/>
                        </a:lnTo>
                        <a:lnTo>
                          <a:pt x="1014" y="617"/>
                        </a:lnTo>
                        <a:lnTo>
                          <a:pt x="1005" y="622"/>
                        </a:lnTo>
                        <a:lnTo>
                          <a:pt x="995" y="626"/>
                        </a:lnTo>
                        <a:lnTo>
                          <a:pt x="984" y="632"/>
                        </a:lnTo>
                        <a:lnTo>
                          <a:pt x="976" y="639"/>
                        </a:lnTo>
                        <a:lnTo>
                          <a:pt x="966" y="646"/>
                        </a:lnTo>
                        <a:lnTo>
                          <a:pt x="957" y="654"/>
                        </a:lnTo>
                        <a:lnTo>
                          <a:pt x="947" y="662"/>
                        </a:lnTo>
                        <a:lnTo>
                          <a:pt x="938" y="673"/>
                        </a:lnTo>
                        <a:lnTo>
                          <a:pt x="929" y="684"/>
                        </a:lnTo>
                        <a:lnTo>
                          <a:pt x="919" y="696"/>
                        </a:lnTo>
                        <a:lnTo>
                          <a:pt x="910" y="709"/>
                        </a:lnTo>
                        <a:lnTo>
                          <a:pt x="901" y="724"/>
                        </a:lnTo>
                        <a:lnTo>
                          <a:pt x="891" y="740"/>
                        </a:lnTo>
                        <a:lnTo>
                          <a:pt x="881" y="740"/>
                        </a:lnTo>
                        <a:lnTo>
                          <a:pt x="871" y="741"/>
                        </a:lnTo>
                        <a:lnTo>
                          <a:pt x="861" y="742"/>
                        </a:lnTo>
                        <a:lnTo>
                          <a:pt x="850" y="744"/>
                        </a:lnTo>
                        <a:lnTo>
                          <a:pt x="839" y="745"/>
                        </a:lnTo>
                        <a:lnTo>
                          <a:pt x="826" y="747"/>
                        </a:lnTo>
                        <a:lnTo>
                          <a:pt x="814" y="751"/>
                        </a:lnTo>
                        <a:lnTo>
                          <a:pt x="801" y="756"/>
                        </a:lnTo>
                        <a:lnTo>
                          <a:pt x="786" y="761"/>
                        </a:lnTo>
                        <a:lnTo>
                          <a:pt x="772" y="769"/>
                        </a:lnTo>
                        <a:lnTo>
                          <a:pt x="756" y="777"/>
                        </a:lnTo>
                        <a:lnTo>
                          <a:pt x="737" y="788"/>
                        </a:lnTo>
                        <a:lnTo>
                          <a:pt x="719" y="801"/>
                        </a:lnTo>
                        <a:lnTo>
                          <a:pt x="699" y="815"/>
                        </a:lnTo>
                        <a:lnTo>
                          <a:pt x="676" y="833"/>
                        </a:lnTo>
                        <a:lnTo>
                          <a:pt x="652" y="853"/>
                        </a:lnTo>
                        <a:lnTo>
                          <a:pt x="638" y="860"/>
                        </a:lnTo>
                        <a:lnTo>
                          <a:pt x="625" y="868"/>
                        </a:lnTo>
                        <a:lnTo>
                          <a:pt x="610" y="875"/>
                        </a:lnTo>
                        <a:lnTo>
                          <a:pt x="597" y="882"/>
                        </a:lnTo>
                        <a:lnTo>
                          <a:pt x="584" y="888"/>
                        </a:lnTo>
                        <a:lnTo>
                          <a:pt x="571" y="895"/>
                        </a:lnTo>
                        <a:lnTo>
                          <a:pt x="559" y="901"/>
                        </a:lnTo>
                        <a:lnTo>
                          <a:pt x="547" y="910"/>
                        </a:lnTo>
                        <a:lnTo>
                          <a:pt x="537" y="919"/>
                        </a:lnTo>
                        <a:lnTo>
                          <a:pt x="527" y="927"/>
                        </a:lnTo>
                        <a:lnTo>
                          <a:pt x="518" y="938"/>
                        </a:lnTo>
                        <a:lnTo>
                          <a:pt x="511" y="949"/>
                        </a:lnTo>
                        <a:lnTo>
                          <a:pt x="505" y="962"/>
                        </a:lnTo>
                        <a:lnTo>
                          <a:pt x="501" y="977"/>
                        </a:lnTo>
                        <a:lnTo>
                          <a:pt x="496" y="993"/>
                        </a:lnTo>
                        <a:lnTo>
                          <a:pt x="495" y="1011"/>
                        </a:lnTo>
                        <a:lnTo>
                          <a:pt x="486" y="1013"/>
                        </a:lnTo>
                        <a:lnTo>
                          <a:pt x="476" y="1018"/>
                        </a:lnTo>
                        <a:lnTo>
                          <a:pt x="466" y="1025"/>
                        </a:lnTo>
                        <a:lnTo>
                          <a:pt x="456" y="1032"/>
                        </a:lnTo>
                        <a:lnTo>
                          <a:pt x="445" y="1041"/>
                        </a:lnTo>
                        <a:lnTo>
                          <a:pt x="437" y="1051"/>
                        </a:lnTo>
                        <a:lnTo>
                          <a:pt x="429" y="1060"/>
                        </a:lnTo>
                        <a:lnTo>
                          <a:pt x="424" y="1070"/>
                        </a:lnTo>
                        <a:lnTo>
                          <a:pt x="410" y="1079"/>
                        </a:lnTo>
                        <a:lnTo>
                          <a:pt x="397" y="1086"/>
                        </a:lnTo>
                        <a:lnTo>
                          <a:pt x="383" y="1094"/>
                        </a:lnTo>
                        <a:lnTo>
                          <a:pt x="370" y="1101"/>
                        </a:lnTo>
                        <a:lnTo>
                          <a:pt x="357" y="1108"/>
                        </a:lnTo>
                        <a:lnTo>
                          <a:pt x="343" y="1114"/>
                        </a:lnTo>
                        <a:lnTo>
                          <a:pt x="329" y="1120"/>
                        </a:lnTo>
                        <a:lnTo>
                          <a:pt x="316" y="1126"/>
                        </a:lnTo>
                        <a:lnTo>
                          <a:pt x="300" y="1128"/>
                        </a:lnTo>
                        <a:lnTo>
                          <a:pt x="284" y="1133"/>
                        </a:lnTo>
                        <a:lnTo>
                          <a:pt x="266" y="1134"/>
                        </a:lnTo>
                        <a:lnTo>
                          <a:pt x="249" y="1136"/>
                        </a:lnTo>
                        <a:lnTo>
                          <a:pt x="228" y="1136"/>
                        </a:lnTo>
                        <a:lnTo>
                          <a:pt x="206" y="1136"/>
                        </a:lnTo>
                        <a:lnTo>
                          <a:pt x="183" y="1134"/>
                        </a:lnTo>
                        <a:lnTo>
                          <a:pt x="158" y="1130"/>
                        </a:lnTo>
                        <a:lnTo>
                          <a:pt x="144" y="1137"/>
                        </a:lnTo>
                        <a:lnTo>
                          <a:pt x="129" y="1143"/>
                        </a:lnTo>
                        <a:lnTo>
                          <a:pt x="116" y="1149"/>
                        </a:lnTo>
                        <a:lnTo>
                          <a:pt x="103" y="1155"/>
                        </a:lnTo>
                        <a:lnTo>
                          <a:pt x="90" y="1161"/>
                        </a:lnTo>
                        <a:lnTo>
                          <a:pt x="78" y="1165"/>
                        </a:lnTo>
                        <a:lnTo>
                          <a:pt x="67" y="1168"/>
                        </a:lnTo>
                        <a:lnTo>
                          <a:pt x="55" y="1172"/>
                        </a:lnTo>
                        <a:lnTo>
                          <a:pt x="46" y="1175"/>
                        </a:lnTo>
                        <a:lnTo>
                          <a:pt x="37" y="1178"/>
                        </a:lnTo>
                        <a:lnTo>
                          <a:pt x="29" y="1179"/>
                        </a:lnTo>
                        <a:lnTo>
                          <a:pt x="23" y="1182"/>
                        </a:lnTo>
                        <a:lnTo>
                          <a:pt x="18" y="1184"/>
                        </a:lnTo>
                        <a:lnTo>
                          <a:pt x="14" y="1184"/>
                        </a:lnTo>
                        <a:lnTo>
                          <a:pt x="11" y="1185"/>
                        </a:lnTo>
                        <a:lnTo>
                          <a:pt x="11" y="1185"/>
                        </a:lnTo>
                        <a:lnTo>
                          <a:pt x="10" y="1193"/>
                        </a:lnTo>
                        <a:lnTo>
                          <a:pt x="10" y="1201"/>
                        </a:lnTo>
                        <a:lnTo>
                          <a:pt x="7" y="1209"/>
                        </a:lnTo>
                        <a:lnTo>
                          <a:pt x="5" y="1214"/>
                        </a:lnTo>
                        <a:lnTo>
                          <a:pt x="4" y="1220"/>
                        </a:lnTo>
                        <a:lnTo>
                          <a:pt x="1" y="1225"/>
                        </a:lnTo>
                        <a:lnTo>
                          <a:pt x="0" y="1228"/>
                        </a:lnTo>
                        <a:lnTo>
                          <a:pt x="0" y="1228"/>
                        </a:lnTo>
                        <a:lnTo>
                          <a:pt x="14" y="1222"/>
                        </a:lnTo>
                        <a:lnTo>
                          <a:pt x="29" y="1216"/>
                        </a:lnTo>
                        <a:lnTo>
                          <a:pt x="42" y="1212"/>
                        </a:lnTo>
                        <a:lnTo>
                          <a:pt x="55" y="1206"/>
                        </a:lnTo>
                        <a:lnTo>
                          <a:pt x="65" y="1201"/>
                        </a:lnTo>
                        <a:lnTo>
                          <a:pt x="77" y="1197"/>
                        </a:lnTo>
                        <a:lnTo>
                          <a:pt x="87" y="1193"/>
                        </a:lnTo>
                        <a:lnTo>
                          <a:pt x="97" y="1188"/>
                        </a:lnTo>
                        <a:lnTo>
                          <a:pt x="106" y="1184"/>
                        </a:lnTo>
                        <a:lnTo>
                          <a:pt x="113" y="1181"/>
                        </a:lnTo>
                        <a:lnTo>
                          <a:pt x="122" y="1178"/>
                        </a:lnTo>
                        <a:lnTo>
                          <a:pt x="128" y="1175"/>
                        </a:lnTo>
                        <a:lnTo>
                          <a:pt x="135" y="1174"/>
                        </a:lnTo>
                        <a:lnTo>
                          <a:pt x="141" y="1171"/>
                        </a:lnTo>
                        <a:lnTo>
                          <a:pt x="147" y="1169"/>
                        </a:lnTo>
                        <a:lnTo>
                          <a:pt x="153" y="1169"/>
                        </a:lnTo>
                        <a:lnTo>
                          <a:pt x="167" y="1169"/>
                        </a:lnTo>
                        <a:lnTo>
                          <a:pt x="182" y="1171"/>
                        </a:lnTo>
                        <a:lnTo>
                          <a:pt x="196" y="1172"/>
                        </a:lnTo>
                        <a:lnTo>
                          <a:pt x="208" y="1175"/>
                        </a:lnTo>
                        <a:lnTo>
                          <a:pt x="220" y="1177"/>
                        </a:lnTo>
                        <a:lnTo>
                          <a:pt x="231" y="1178"/>
                        </a:lnTo>
                        <a:lnTo>
                          <a:pt x="241" y="1179"/>
                        </a:lnTo>
                        <a:lnTo>
                          <a:pt x="253" y="1182"/>
                        </a:lnTo>
                        <a:lnTo>
                          <a:pt x="263" y="1184"/>
                        </a:lnTo>
                        <a:lnTo>
                          <a:pt x="273" y="1185"/>
                        </a:lnTo>
                        <a:lnTo>
                          <a:pt x="282" y="1188"/>
                        </a:lnTo>
                        <a:lnTo>
                          <a:pt x="292" y="1190"/>
                        </a:lnTo>
                        <a:lnTo>
                          <a:pt x="303" y="1191"/>
                        </a:lnTo>
                        <a:lnTo>
                          <a:pt x="314" y="1193"/>
                        </a:lnTo>
                        <a:lnTo>
                          <a:pt x="324" y="1194"/>
                        </a:lnTo>
                        <a:lnTo>
                          <a:pt x="336" y="1195"/>
                        </a:lnTo>
                        <a:lnTo>
                          <a:pt x="346" y="1190"/>
                        </a:lnTo>
                        <a:lnTo>
                          <a:pt x="357" y="1184"/>
                        </a:lnTo>
                        <a:lnTo>
                          <a:pt x="368" y="1178"/>
                        </a:lnTo>
                        <a:lnTo>
                          <a:pt x="378" y="1172"/>
                        </a:lnTo>
                        <a:lnTo>
                          <a:pt x="390" y="1165"/>
                        </a:lnTo>
                        <a:lnTo>
                          <a:pt x="402" y="1159"/>
                        </a:lnTo>
                        <a:lnTo>
                          <a:pt x="413" y="1153"/>
                        </a:lnTo>
                        <a:lnTo>
                          <a:pt x="426" y="1146"/>
                        </a:lnTo>
                        <a:lnTo>
                          <a:pt x="438" y="1140"/>
                        </a:lnTo>
                        <a:lnTo>
                          <a:pt x="451" y="1133"/>
                        </a:lnTo>
                        <a:lnTo>
                          <a:pt x="464" y="1127"/>
                        </a:lnTo>
                        <a:lnTo>
                          <a:pt x="479" y="1120"/>
                        </a:lnTo>
                        <a:lnTo>
                          <a:pt x="492" y="1114"/>
                        </a:lnTo>
                        <a:lnTo>
                          <a:pt x="507" y="1107"/>
                        </a:lnTo>
                        <a:lnTo>
                          <a:pt x="521" y="1101"/>
                        </a:lnTo>
                        <a:lnTo>
                          <a:pt x="536" y="1095"/>
                        </a:lnTo>
                        <a:lnTo>
                          <a:pt x="552" y="1088"/>
                        </a:lnTo>
                        <a:lnTo>
                          <a:pt x="568" y="1082"/>
                        </a:lnTo>
                        <a:lnTo>
                          <a:pt x="584" y="1076"/>
                        </a:lnTo>
                        <a:lnTo>
                          <a:pt x="600" y="1070"/>
                        </a:lnTo>
                        <a:lnTo>
                          <a:pt x="616" y="1064"/>
                        </a:lnTo>
                        <a:lnTo>
                          <a:pt x="633" y="1060"/>
                        </a:lnTo>
                        <a:lnTo>
                          <a:pt x="651" y="1054"/>
                        </a:lnTo>
                        <a:lnTo>
                          <a:pt x="668" y="1050"/>
                        </a:lnTo>
                        <a:lnTo>
                          <a:pt x="686" y="1045"/>
                        </a:lnTo>
                        <a:lnTo>
                          <a:pt x="705" y="1041"/>
                        </a:lnTo>
                        <a:lnTo>
                          <a:pt x="724" y="1037"/>
                        </a:lnTo>
                        <a:lnTo>
                          <a:pt x="743" y="1032"/>
                        </a:lnTo>
                        <a:lnTo>
                          <a:pt x="762" y="1029"/>
                        </a:lnTo>
                        <a:lnTo>
                          <a:pt x="780" y="1027"/>
                        </a:lnTo>
                        <a:lnTo>
                          <a:pt x="801" y="1024"/>
                        </a:lnTo>
                        <a:lnTo>
                          <a:pt x="821" y="1022"/>
                        </a:lnTo>
                        <a:lnTo>
                          <a:pt x="801" y="1022"/>
                        </a:lnTo>
                        <a:lnTo>
                          <a:pt x="782" y="1021"/>
                        </a:lnTo>
                        <a:lnTo>
                          <a:pt x="763" y="1021"/>
                        </a:lnTo>
                        <a:lnTo>
                          <a:pt x="744" y="1021"/>
                        </a:lnTo>
                        <a:lnTo>
                          <a:pt x="727" y="1019"/>
                        </a:lnTo>
                        <a:lnTo>
                          <a:pt x="709" y="1019"/>
                        </a:lnTo>
                        <a:lnTo>
                          <a:pt x="693" y="1019"/>
                        </a:lnTo>
                        <a:lnTo>
                          <a:pt x="677" y="1019"/>
                        </a:lnTo>
                        <a:lnTo>
                          <a:pt x="661" y="1019"/>
                        </a:lnTo>
                        <a:lnTo>
                          <a:pt x="646" y="1019"/>
                        </a:lnTo>
                        <a:lnTo>
                          <a:pt x="632" y="1021"/>
                        </a:lnTo>
                        <a:lnTo>
                          <a:pt x="617" y="1022"/>
                        </a:lnTo>
                        <a:lnTo>
                          <a:pt x="604" y="1024"/>
                        </a:lnTo>
                        <a:lnTo>
                          <a:pt x="591" y="1025"/>
                        </a:lnTo>
                        <a:lnTo>
                          <a:pt x="578" y="1029"/>
                        </a:lnTo>
                        <a:lnTo>
                          <a:pt x="565" y="1032"/>
                        </a:lnTo>
                        <a:lnTo>
                          <a:pt x="575" y="1028"/>
                        </a:lnTo>
                        <a:lnTo>
                          <a:pt x="584" y="1022"/>
                        </a:lnTo>
                        <a:lnTo>
                          <a:pt x="593" y="1018"/>
                        </a:lnTo>
                        <a:lnTo>
                          <a:pt x="601" y="1012"/>
                        </a:lnTo>
                        <a:lnTo>
                          <a:pt x="610" y="1006"/>
                        </a:lnTo>
                        <a:lnTo>
                          <a:pt x="619" y="1000"/>
                        </a:lnTo>
                        <a:lnTo>
                          <a:pt x="628" y="994"/>
                        </a:lnTo>
                        <a:lnTo>
                          <a:pt x="638" y="989"/>
                        </a:lnTo>
                        <a:lnTo>
                          <a:pt x="646" y="983"/>
                        </a:lnTo>
                        <a:lnTo>
                          <a:pt x="655" y="977"/>
                        </a:lnTo>
                        <a:lnTo>
                          <a:pt x="665" y="971"/>
                        </a:lnTo>
                        <a:lnTo>
                          <a:pt x="676" y="965"/>
                        </a:lnTo>
                        <a:lnTo>
                          <a:pt x="686" y="961"/>
                        </a:lnTo>
                        <a:lnTo>
                          <a:pt x="697" y="955"/>
                        </a:lnTo>
                        <a:lnTo>
                          <a:pt x="708" y="951"/>
                        </a:lnTo>
                        <a:lnTo>
                          <a:pt x="721" y="945"/>
                        </a:lnTo>
                        <a:lnTo>
                          <a:pt x="732" y="942"/>
                        </a:lnTo>
                        <a:lnTo>
                          <a:pt x="746" y="938"/>
                        </a:lnTo>
                        <a:lnTo>
                          <a:pt x="760" y="933"/>
                        </a:lnTo>
                        <a:lnTo>
                          <a:pt x="775" y="930"/>
                        </a:lnTo>
                        <a:lnTo>
                          <a:pt x="789" y="927"/>
                        </a:lnTo>
                        <a:lnTo>
                          <a:pt x="807" y="926"/>
                        </a:lnTo>
                        <a:lnTo>
                          <a:pt x="823" y="923"/>
                        </a:lnTo>
                        <a:lnTo>
                          <a:pt x="840" y="923"/>
                        </a:lnTo>
                        <a:lnTo>
                          <a:pt x="859" y="922"/>
                        </a:lnTo>
                        <a:lnTo>
                          <a:pt x="880" y="923"/>
                        </a:lnTo>
                        <a:lnTo>
                          <a:pt x="900" y="923"/>
                        </a:lnTo>
                        <a:lnTo>
                          <a:pt x="922" y="926"/>
                        </a:lnTo>
                        <a:lnTo>
                          <a:pt x="945" y="927"/>
                        </a:lnTo>
                        <a:lnTo>
                          <a:pt x="970" y="930"/>
                        </a:lnTo>
                        <a:lnTo>
                          <a:pt x="995" y="935"/>
                        </a:lnTo>
                        <a:lnTo>
                          <a:pt x="1022" y="941"/>
                        </a:lnTo>
                        <a:lnTo>
                          <a:pt x="1005" y="935"/>
                        </a:lnTo>
                        <a:lnTo>
                          <a:pt x="986" y="929"/>
                        </a:lnTo>
                        <a:lnTo>
                          <a:pt x="968" y="925"/>
                        </a:lnTo>
                        <a:lnTo>
                          <a:pt x="950" y="919"/>
                        </a:lnTo>
                        <a:lnTo>
                          <a:pt x="931" y="913"/>
                        </a:lnTo>
                        <a:lnTo>
                          <a:pt x="912" y="909"/>
                        </a:lnTo>
                        <a:lnTo>
                          <a:pt x="893" y="904"/>
                        </a:lnTo>
                        <a:lnTo>
                          <a:pt x="874" y="900"/>
                        </a:lnTo>
                        <a:lnTo>
                          <a:pt x="855" y="895"/>
                        </a:lnTo>
                        <a:lnTo>
                          <a:pt x="836" y="893"/>
                        </a:lnTo>
                        <a:lnTo>
                          <a:pt x="817" y="890"/>
                        </a:lnTo>
                        <a:lnTo>
                          <a:pt x="798" y="888"/>
                        </a:lnTo>
                        <a:lnTo>
                          <a:pt x="780" y="887"/>
                        </a:lnTo>
                        <a:lnTo>
                          <a:pt x="763" y="887"/>
                        </a:lnTo>
                        <a:lnTo>
                          <a:pt x="746" y="888"/>
                        </a:lnTo>
                        <a:lnTo>
                          <a:pt x="728" y="891"/>
                        </a:lnTo>
                        <a:lnTo>
                          <a:pt x="738" y="887"/>
                        </a:lnTo>
                        <a:lnTo>
                          <a:pt x="748" y="884"/>
                        </a:lnTo>
                        <a:lnTo>
                          <a:pt x="757" y="879"/>
                        </a:lnTo>
                        <a:lnTo>
                          <a:pt x="766" y="875"/>
                        </a:lnTo>
                        <a:lnTo>
                          <a:pt x="775" y="871"/>
                        </a:lnTo>
                        <a:lnTo>
                          <a:pt x="785" y="868"/>
                        </a:lnTo>
                        <a:lnTo>
                          <a:pt x="794" y="863"/>
                        </a:lnTo>
                        <a:lnTo>
                          <a:pt x="802" y="860"/>
                        </a:lnTo>
                        <a:lnTo>
                          <a:pt x="811" y="858"/>
                        </a:lnTo>
                        <a:lnTo>
                          <a:pt x="821" y="853"/>
                        </a:lnTo>
                        <a:lnTo>
                          <a:pt x="831" y="850"/>
                        </a:lnTo>
                        <a:lnTo>
                          <a:pt x="840" y="847"/>
                        </a:lnTo>
                        <a:lnTo>
                          <a:pt x="852" y="844"/>
                        </a:lnTo>
                        <a:lnTo>
                          <a:pt x="862" y="842"/>
                        </a:lnTo>
                        <a:lnTo>
                          <a:pt x="874" y="840"/>
                        </a:lnTo>
                        <a:lnTo>
                          <a:pt x="884" y="837"/>
                        </a:lnTo>
                        <a:lnTo>
                          <a:pt x="896" y="834"/>
                        </a:lnTo>
                        <a:lnTo>
                          <a:pt x="909" y="833"/>
                        </a:lnTo>
                        <a:lnTo>
                          <a:pt x="922" y="831"/>
                        </a:lnTo>
                        <a:lnTo>
                          <a:pt x="935" y="830"/>
                        </a:lnTo>
                        <a:lnTo>
                          <a:pt x="950" y="828"/>
                        </a:lnTo>
                        <a:lnTo>
                          <a:pt x="964" y="827"/>
                        </a:lnTo>
                        <a:lnTo>
                          <a:pt x="979" y="827"/>
                        </a:lnTo>
                        <a:lnTo>
                          <a:pt x="996" y="826"/>
                        </a:lnTo>
                        <a:lnTo>
                          <a:pt x="1012" y="826"/>
                        </a:lnTo>
                        <a:lnTo>
                          <a:pt x="1030" y="826"/>
                        </a:lnTo>
                        <a:lnTo>
                          <a:pt x="1050" y="826"/>
                        </a:lnTo>
                        <a:lnTo>
                          <a:pt x="1069" y="826"/>
                        </a:lnTo>
                        <a:lnTo>
                          <a:pt x="1089" y="827"/>
                        </a:lnTo>
                        <a:lnTo>
                          <a:pt x="1111" y="828"/>
                        </a:lnTo>
                        <a:lnTo>
                          <a:pt x="1135" y="830"/>
                        </a:lnTo>
                        <a:lnTo>
                          <a:pt x="1158" y="831"/>
                        </a:lnTo>
                        <a:lnTo>
                          <a:pt x="1152" y="827"/>
                        </a:lnTo>
                        <a:lnTo>
                          <a:pt x="1149" y="824"/>
                        </a:lnTo>
                        <a:lnTo>
                          <a:pt x="1146" y="820"/>
                        </a:lnTo>
                        <a:lnTo>
                          <a:pt x="1143" y="817"/>
                        </a:lnTo>
                        <a:lnTo>
                          <a:pt x="1143" y="814"/>
                        </a:lnTo>
                        <a:lnTo>
                          <a:pt x="1142" y="812"/>
                        </a:lnTo>
                        <a:lnTo>
                          <a:pt x="1142" y="811"/>
                        </a:lnTo>
                        <a:lnTo>
                          <a:pt x="1142" y="809"/>
                        </a:lnTo>
                        <a:lnTo>
                          <a:pt x="1124" y="808"/>
                        </a:lnTo>
                        <a:lnTo>
                          <a:pt x="1107" y="805"/>
                        </a:lnTo>
                        <a:lnTo>
                          <a:pt x="1092" y="804"/>
                        </a:lnTo>
                        <a:lnTo>
                          <a:pt x="1078" y="802"/>
                        </a:lnTo>
                        <a:lnTo>
                          <a:pt x="1063" y="801"/>
                        </a:lnTo>
                        <a:lnTo>
                          <a:pt x="1051" y="798"/>
                        </a:lnTo>
                        <a:lnTo>
                          <a:pt x="1040" y="796"/>
                        </a:lnTo>
                        <a:lnTo>
                          <a:pt x="1028" y="795"/>
                        </a:lnTo>
                        <a:lnTo>
                          <a:pt x="1019" y="792"/>
                        </a:lnTo>
                        <a:lnTo>
                          <a:pt x="1011" y="789"/>
                        </a:lnTo>
                        <a:lnTo>
                          <a:pt x="1002" y="786"/>
                        </a:lnTo>
                        <a:lnTo>
                          <a:pt x="995" y="783"/>
                        </a:lnTo>
                        <a:lnTo>
                          <a:pt x="989" y="779"/>
                        </a:lnTo>
                        <a:lnTo>
                          <a:pt x="983" y="776"/>
                        </a:lnTo>
                        <a:lnTo>
                          <a:pt x="977" y="772"/>
                        </a:lnTo>
                        <a:lnTo>
                          <a:pt x="973" y="766"/>
                        </a:lnTo>
                        <a:lnTo>
                          <a:pt x="998" y="753"/>
                        </a:lnTo>
                        <a:lnTo>
                          <a:pt x="1021" y="740"/>
                        </a:lnTo>
                        <a:lnTo>
                          <a:pt x="1044" y="729"/>
                        </a:lnTo>
                        <a:lnTo>
                          <a:pt x="1065" y="718"/>
                        </a:lnTo>
                        <a:lnTo>
                          <a:pt x="1086" y="709"/>
                        </a:lnTo>
                        <a:lnTo>
                          <a:pt x="1105" y="700"/>
                        </a:lnTo>
                        <a:lnTo>
                          <a:pt x="1124" y="693"/>
                        </a:lnTo>
                        <a:lnTo>
                          <a:pt x="1143" y="686"/>
                        </a:lnTo>
                        <a:lnTo>
                          <a:pt x="1161" y="678"/>
                        </a:lnTo>
                        <a:lnTo>
                          <a:pt x="1180" y="673"/>
                        </a:lnTo>
                        <a:lnTo>
                          <a:pt x="1197" y="667"/>
                        </a:lnTo>
                        <a:lnTo>
                          <a:pt x="1215" y="662"/>
                        </a:lnTo>
                        <a:lnTo>
                          <a:pt x="1234" y="657"/>
                        </a:lnTo>
                        <a:lnTo>
                          <a:pt x="1251" y="651"/>
                        </a:lnTo>
                        <a:lnTo>
                          <a:pt x="1270" y="646"/>
                        </a:lnTo>
                        <a:lnTo>
                          <a:pt x="1289" y="642"/>
                        </a:lnTo>
                        <a:lnTo>
                          <a:pt x="1274" y="638"/>
                        </a:lnTo>
                        <a:lnTo>
                          <a:pt x="1263" y="633"/>
                        </a:lnTo>
                        <a:lnTo>
                          <a:pt x="1253" y="629"/>
                        </a:lnTo>
                        <a:lnTo>
                          <a:pt x="1245" y="625"/>
                        </a:lnTo>
                        <a:lnTo>
                          <a:pt x="1239" y="619"/>
                        </a:lnTo>
                        <a:lnTo>
                          <a:pt x="1238" y="613"/>
                        </a:lnTo>
                        <a:lnTo>
                          <a:pt x="1239" y="606"/>
                        </a:lnTo>
                        <a:lnTo>
                          <a:pt x="1245" y="598"/>
                        </a:lnTo>
                        <a:lnTo>
                          <a:pt x="1263" y="595"/>
                        </a:lnTo>
                        <a:lnTo>
                          <a:pt x="1279" y="590"/>
                        </a:lnTo>
                        <a:lnTo>
                          <a:pt x="1293" y="581"/>
                        </a:lnTo>
                        <a:lnTo>
                          <a:pt x="1311" y="572"/>
                        </a:lnTo>
                        <a:lnTo>
                          <a:pt x="1325" y="560"/>
                        </a:lnTo>
                        <a:lnTo>
                          <a:pt x="1341" y="549"/>
                        </a:lnTo>
                        <a:lnTo>
                          <a:pt x="1359" y="536"/>
                        </a:lnTo>
                        <a:lnTo>
                          <a:pt x="1376" y="521"/>
                        </a:lnTo>
                        <a:lnTo>
                          <a:pt x="1395" y="507"/>
                        </a:lnTo>
                        <a:lnTo>
                          <a:pt x="1414" y="492"/>
                        </a:lnTo>
                        <a:lnTo>
                          <a:pt x="1436" y="476"/>
                        </a:lnTo>
                        <a:lnTo>
                          <a:pt x="1459" y="461"/>
                        </a:lnTo>
                        <a:lnTo>
                          <a:pt x="1486" y="447"/>
                        </a:lnTo>
                        <a:lnTo>
                          <a:pt x="1513" y="432"/>
                        </a:lnTo>
                        <a:lnTo>
                          <a:pt x="1543" y="419"/>
                        </a:lnTo>
                        <a:lnTo>
                          <a:pt x="1576" y="407"/>
                        </a:lnTo>
                        <a:lnTo>
                          <a:pt x="1579" y="400"/>
                        </a:lnTo>
                        <a:lnTo>
                          <a:pt x="1583" y="393"/>
                        </a:lnTo>
                        <a:lnTo>
                          <a:pt x="1586" y="384"/>
                        </a:lnTo>
                        <a:lnTo>
                          <a:pt x="1591" y="375"/>
                        </a:lnTo>
                        <a:lnTo>
                          <a:pt x="1595" y="367"/>
                        </a:lnTo>
                        <a:lnTo>
                          <a:pt x="1599" y="356"/>
                        </a:lnTo>
                        <a:lnTo>
                          <a:pt x="1604" y="346"/>
                        </a:lnTo>
                        <a:lnTo>
                          <a:pt x="1610" y="335"/>
                        </a:lnTo>
                        <a:lnTo>
                          <a:pt x="1615" y="323"/>
                        </a:lnTo>
                        <a:lnTo>
                          <a:pt x="1621" y="311"/>
                        </a:lnTo>
                        <a:lnTo>
                          <a:pt x="1628" y="298"/>
                        </a:lnTo>
                        <a:lnTo>
                          <a:pt x="1637" y="287"/>
                        </a:lnTo>
                        <a:lnTo>
                          <a:pt x="1646" y="273"/>
                        </a:lnTo>
                        <a:lnTo>
                          <a:pt x="1655" y="260"/>
                        </a:lnTo>
                        <a:lnTo>
                          <a:pt x="1665" y="246"/>
                        </a:lnTo>
                        <a:lnTo>
                          <a:pt x="1677" y="233"/>
                        </a:lnTo>
                        <a:lnTo>
                          <a:pt x="1688" y="218"/>
                        </a:lnTo>
                        <a:lnTo>
                          <a:pt x="1701" y="204"/>
                        </a:lnTo>
                        <a:lnTo>
                          <a:pt x="1714" y="189"/>
                        </a:lnTo>
                        <a:lnTo>
                          <a:pt x="1730" y="174"/>
                        </a:lnTo>
                        <a:lnTo>
                          <a:pt x="1746" y="160"/>
                        </a:lnTo>
                        <a:lnTo>
                          <a:pt x="1764" y="145"/>
                        </a:lnTo>
                        <a:lnTo>
                          <a:pt x="1781" y="131"/>
                        </a:lnTo>
                        <a:lnTo>
                          <a:pt x="1802" y="116"/>
                        </a:lnTo>
                        <a:lnTo>
                          <a:pt x="1822" y="100"/>
                        </a:lnTo>
                        <a:lnTo>
                          <a:pt x="1846" y="86"/>
                        </a:lnTo>
                        <a:lnTo>
                          <a:pt x="1869" y="71"/>
                        </a:lnTo>
                        <a:lnTo>
                          <a:pt x="1895" y="56"/>
                        </a:lnTo>
                        <a:lnTo>
                          <a:pt x="1921" y="42"/>
                        </a:lnTo>
                        <a:lnTo>
                          <a:pt x="1949" y="27"/>
                        </a:lnTo>
                        <a:lnTo>
                          <a:pt x="1980" y="14"/>
                        </a:lnTo>
                        <a:lnTo>
                          <a:pt x="201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360" bIns="18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8" name=""/>
                  <p:cNvSpPr/>
                  <p:nvPr/>
                </p:nvSpPr>
                <p:spPr>
                  <a:xfrm>
                    <a:off x="5519160" y="5083560"/>
                    <a:ext cx="77760" cy="25920"/>
                  </a:xfrm>
                  <a:custGeom>
                    <a:avLst/>
                    <a:gdLst/>
                    <a:ahLst/>
                    <a:rect l="l" t="t" r="r" b="b"/>
                    <a:pathLst>
                      <a:path w="1354" h="492">
                        <a:moveTo>
                          <a:pt x="147" y="299"/>
                        </a:moveTo>
                        <a:lnTo>
                          <a:pt x="187" y="299"/>
                        </a:lnTo>
                        <a:lnTo>
                          <a:pt x="226" y="296"/>
                        </a:lnTo>
                        <a:lnTo>
                          <a:pt x="263" y="291"/>
                        </a:lnTo>
                        <a:lnTo>
                          <a:pt x="297" y="285"/>
                        </a:lnTo>
                        <a:lnTo>
                          <a:pt x="330" y="278"/>
                        </a:lnTo>
                        <a:lnTo>
                          <a:pt x="362" y="271"/>
                        </a:lnTo>
                        <a:lnTo>
                          <a:pt x="391" y="262"/>
                        </a:lnTo>
                        <a:lnTo>
                          <a:pt x="420" y="252"/>
                        </a:lnTo>
                        <a:lnTo>
                          <a:pt x="446" y="240"/>
                        </a:lnTo>
                        <a:lnTo>
                          <a:pt x="472" y="230"/>
                        </a:lnTo>
                        <a:lnTo>
                          <a:pt x="496" y="217"/>
                        </a:lnTo>
                        <a:lnTo>
                          <a:pt x="520" y="205"/>
                        </a:lnTo>
                        <a:lnTo>
                          <a:pt x="542" y="192"/>
                        </a:lnTo>
                        <a:lnTo>
                          <a:pt x="563" y="179"/>
                        </a:lnTo>
                        <a:lnTo>
                          <a:pt x="583" y="166"/>
                        </a:lnTo>
                        <a:lnTo>
                          <a:pt x="603" y="151"/>
                        </a:lnTo>
                        <a:lnTo>
                          <a:pt x="622" y="138"/>
                        </a:lnTo>
                        <a:lnTo>
                          <a:pt x="640" y="124"/>
                        </a:lnTo>
                        <a:lnTo>
                          <a:pt x="659" y="112"/>
                        </a:lnTo>
                        <a:lnTo>
                          <a:pt x="675" y="99"/>
                        </a:lnTo>
                        <a:lnTo>
                          <a:pt x="692" y="86"/>
                        </a:lnTo>
                        <a:lnTo>
                          <a:pt x="708" y="73"/>
                        </a:lnTo>
                        <a:lnTo>
                          <a:pt x="724" y="61"/>
                        </a:lnTo>
                        <a:lnTo>
                          <a:pt x="742" y="51"/>
                        </a:lnTo>
                        <a:lnTo>
                          <a:pt x="758" y="41"/>
                        </a:lnTo>
                        <a:lnTo>
                          <a:pt x="774" y="32"/>
                        </a:lnTo>
                        <a:lnTo>
                          <a:pt x="790" y="23"/>
                        </a:lnTo>
                        <a:lnTo>
                          <a:pt x="806" y="16"/>
                        </a:lnTo>
                        <a:lnTo>
                          <a:pt x="823" y="10"/>
                        </a:lnTo>
                        <a:lnTo>
                          <a:pt x="841" y="6"/>
                        </a:lnTo>
                        <a:lnTo>
                          <a:pt x="857" y="1"/>
                        </a:lnTo>
                        <a:lnTo>
                          <a:pt x="876" y="0"/>
                        </a:lnTo>
                        <a:lnTo>
                          <a:pt x="864" y="3"/>
                        </a:lnTo>
                        <a:lnTo>
                          <a:pt x="851" y="7"/>
                        </a:lnTo>
                        <a:lnTo>
                          <a:pt x="838" y="13"/>
                        </a:lnTo>
                        <a:lnTo>
                          <a:pt x="823" y="19"/>
                        </a:lnTo>
                        <a:lnTo>
                          <a:pt x="807" y="28"/>
                        </a:lnTo>
                        <a:lnTo>
                          <a:pt x="793" y="38"/>
                        </a:lnTo>
                        <a:lnTo>
                          <a:pt x="777" y="49"/>
                        </a:lnTo>
                        <a:lnTo>
                          <a:pt x="762" y="61"/>
                        </a:lnTo>
                        <a:lnTo>
                          <a:pt x="746" y="76"/>
                        </a:lnTo>
                        <a:lnTo>
                          <a:pt x="730" y="90"/>
                        </a:lnTo>
                        <a:lnTo>
                          <a:pt x="714" y="108"/>
                        </a:lnTo>
                        <a:lnTo>
                          <a:pt x="700" y="125"/>
                        </a:lnTo>
                        <a:lnTo>
                          <a:pt x="685" y="146"/>
                        </a:lnTo>
                        <a:lnTo>
                          <a:pt x="672" y="166"/>
                        </a:lnTo>
                        <a:lnTo>
                          <a:pt x="659" y="188"/>
                        </a:lnTo>
                        <a:lnTo>
                          <a:pt x="647" y="213"/>
                        </a:lnTo>
                        <a:lnTo>
                          <a:pt x="660" y="211"/>
                        </a:lnTo>
                        <a:lnTo>
                          <a:pt x="672" y="210"/>
                        </a:lnTo>
                        <a:lnTo>
                          <a:pt x="684" y="207"/>
                        </a:lnTo>
                        <a:lnTo>
                          <a:pt x="697" y="202"/>
                        </a:lnTo>
                        <a:lnTo>
                          <a:pt x="708" y="198"/>
                        </a:lnTo>
                        <a:lnTo>
                          <a:pt x="720" y="194"/>
                        </a:lnTo>
                        <a:lnTo>
                          <a:pt x="733" y="188"/>
                        </a:lnTo>
                        <a:lnTo>
                          <a:pt x="746" y="181"/>
                        </a:lnTo>
                        <a:lnTo>
                          <a:pt x="758" y="175"/>
                        </a:lnTo>
                        <a:lnTo>
                          <a:pt x="771" y="167"/>
                        </a:lnTo>
                        <a:lnTo>
                          <a:pt x="783" y="160"/>
                        </a:lnTo>
                        <a:lnTo>
                          <a:pt x="796" y="151"/>
                        </a:lnTo>
                        <a:lnTo>
                          <a:pt x="809" y="144"/>
                        </a:lnTo>
                        <a:lnTo>
                          <a:pt x="822" y="135"/>
                        </a:lnTo>
                        <a:lnTo>
                          <a:pt x="835" y="127"/>
                        </a:lnTo>
                        <a:lnTo>
                          <a:pt x="850" y="118"/>
                        </a:lnTo>
                        <a:lnTo>
                          <a:pt x="863" y="109"/>
                        </a:lnTo>
                        <a:lnTo>
                          <a:pt x="876" y="100"/>
                        </a:lnTo>
                        <a:lnTo>
                          <a:pt x="890" y="93"/>
                        </a:lnTo>
                        <a:lnTo>
                          <a:pt x="905" y="84"/>
                        </a:lnTo>
                        <a:lnTo>
                          <a:pt x="920" y="77"/>
                        </a:lnTo>
                        <a:lnTo>
                          <a:pt x="934" y="70"/>
                        </a:lnTo>
                        <a:lnTo>
                          <a:pt x="950" y="63"/>
                        </a:lnTo>
                        <a:lnTo>
                          <a:pt x="966" y="55"/>
                        </a:lnTo>
                        <a:lnTo>
                          <a:pt x="982" y="49"/>
                        </a:lnTo>
                        <a:lnTo>
                          <a:pt x="998" y="44"/>
                        </a:lnTo>
                        <a:lnTo>
                          <a:pt x="1014" y="39"/>
                        </a:lnTo>
                        <a:lnTo>
                          <a:pt x="1032" y="35"/>
                        </a:lnTo>
                        <a:lnTo>
                          <a:pt x="1049" y="32"/>
                        </a:lnTo>
                        <a:lnTo>
                          <a:pt x="1067" y="31"/>
                        </a:lnTo>
                        <a:lnTo>
                          <a:pt x="1086" y="28"/>
                        </a:lnTo>
                        <a:lnTo>
                          <a:pt x="1105" y="28"/>
                        </a:lnTo>
                        <a:lnTo>
                          <a:pt x="1077" y="29"/>
                        </a:lnTo>
                        <a:lnTo>
                          <a:pt x="1054" y="33"/>
                        </a:lnTo>
                        <a:lnTo>
                          <a:pt x="1033" y="39"/>
                        </a:lnTo>
                        <a:lnTo>
                          <a:pt x="1016" y="47"/>
                        </a:lnTo>
                        <a:lnTo>
                          <a:pt x="1000" y="57"/>
                        </a:lnTo>
                        <a:lnTo>
                          <a:pt x="985" y="67"/>
                        </a:lnTo>
                        <a:lnTo>
                          <a:pt x="972" y="79"/>
                        </a:lnTo>
                        <a:lnTo>
                          <a:pt x="960" y="90"/>
                        </a:lnTo>
                        <a:lnTo>
                          <a:pt x="947" y="103"/>
                        </a:lnTo>
                        <a:lnTo>
                          <a:pt x="936" y="116"/>
                        </a:lnTo>
                        <a:lnTo>
                          <a:pt x="923" y="128"/>
                        </a:lnTo>
                        <a:lnTo>
                          <a:pt x="908" y="140"/>
                        </a:lnTo>
                        <a:lnTo>
                          <a:pt x="892" y="151"/>
                        </a:lnTo>
                        <a:lnTo>
                          <a:pt x="874" y="160"/>
                        </a:lnTo>
                        <a:lnTo>
                          <a:pt x="854" y="167"/>
                        </a:lnTo>
                        <a:lnTo>
                          <a:pt x="832" y="175"/>
                        </a:lnTo>
                        <a:lnTo>
                          <a:pt x="848" y="173"/>
                        </a:lnTo>
                        <a:lnTo>
                          <a:pt x="864" y="172"/>
                        </a:lnTo>
                        <a:lnTo>
                          <a:pt x="880" y="170"/>
                        </a:lnTo>
                        <a:lnTo>
                          <a:pt x="896" y="169"/>
                        </a:lnTo>
                        <a:lnTo>
                          <a:pt x="912" y="167"/>
                        </a:lnTo>
                        <a:lnTo>
                          <a:pt x="927" y="167"/>
                        </a:lnTo>
                        <a:lnTo>
                          <a:pt x="943" y="166"/>
                        </a:lnTo>
                        <a:lnTo>
                          <a:pt x="959" y="165"/>
                        </a:lnTo>
                        <a:lnTo>
                          <a:pt x="975" y="163"/>
                        </a:lnTo>
                        <a:lnTo>
                          <a:pt x="990" y="162"/>
                        </a:lnTo>
                        <a:lnTo>
                          <a:pt x="1006" y="160"/>
                        </a:lnTo>
                        <a:lnTo>
                          <a:pt x="1020" y="159"/>
                        </a:lnTo>
                        <a:lnTo>
                          <a:pt x="1036" y="157"/>
                        </a:lnTo>
                        <a:lnTo>
                          <a:pt x="1051" y="154"/>
                        </a:lnTo>
                        <a:lnTo>
                          <a:pt x="1067" y="153"/>
                        </a:lnTo>
                        <a:lnTo>
                          <a:pt x="1083" y="150"/>
                        </a:lnTo>
                        <a:lnTo>
                          <a:pt x="1099" y="147"/>
                        </a:lnTo>
                        <a:lnTo>
                          <a:pt x="1115" y="143"/>
                        </a:lnTo>
                        <a:lnTo>
                          <a:pt x="1131" y="140"/>
                        </a:lnTo>
                        <a:lnTo>
                          <a:pt x="1147" y="135"/>
                        </a:lnTo>
                        <a:lnTo>
                          <a:pt x="1163" y="131"/>
                        </a:lnTo>
                        <a:lnTo>
                          <a:pt x="1179" y="127"/>
                        </a:lnTo>
                        <a:lnTo>
                          <a:pt x="1195" y="121"/>
                        </a:lnTo>
                        <a:lnTo>
                          <a:pt x="1212" y="115"/>
                        </a:lnTo>
                        <a:lnTo>
                          <a:pt x="1229" y="108"/>
                        </a:lnTo>
                        <a:lnTo>
                          <a:pt x="1246" y="100"/>
                        </a:lnTo>
                        <a:lnTo>
                          <a:pt x="1263" y="93"/>
                        </a:lnTo>
                        <a:lnTo>
                          <a:pt x="1281" y="84"/>
                        </a:lnTo>
                        <a:lnTo>
                          <a:pt x="1298" y="76"/>
                        </a:lnTo>
                        <a:lnTo>
                          <a:pt x="1317" y="65"/>
                        </a:lnTo>
                        <a:lnTo>
                          <a:pt x="1335" y="55"/>
                        </a:lnTo>
                        <a:lnTo>
                          <a:pt x="1354" y="44"/>
                        </a:lnTo>
                        <a:lnTo>
                          <a:pt x="1347" y="48"/>
                        </a:lnTo>
                        <a:lnTo>
                          <a:pt x="1339" y="51"/>
                        </a:lnTo>
                        <a:lnTo>
                          <a:pt x="1332" y="57"/>
                        </a:lnTo>
                        <a:lnTo>
                          <a:pt x="1323" y="63"/>
                        </a:lnTo>
                        <a:lnTo>
                          <a:pt x="1316" y="68"/>
                        </a:lnTo>
                        <a:lnTo>
                          <a:pt x="1307" y="76"/>
                        </a:lnTo>
                        <a:lnTo>
                          <a:pt x="1300" y="83"/>
                        </a:lnTo>
                        <a:lnTo>
                          <a:pt x="1291" y="90"/>
                        </a:lnTo>
                        <a:lnTo>
                          <a:pt x="1282" y="99"/>
                        </a:lnTo>
                        <a:lnTo>
                          <a:pt x="1275" y="106"/>
                        </a:lnTo>
                        <a:lnTo>
                          <a:pt x="1266" y="115"/>
                        </a:lnTo>
                        <a:lnTo>
                          <a:pt x="1259" y="124"/>
                        </a:lnTo>
                        <a:lnTo>
                          <a:pt x="1252" y="132"/>
                        </a:lnTo>
                        <a:lnTo>
                          <a:pt x="1243" y="141"/>
                        </a:lnTo>
                        <a:lnTo>
                          <a:pt x="1236" y="150"/>
                        </a:lnTo>
                        <a:lnTo>
                          <a:pt x="1229" y="157"/>
                        </a:lnTo>
                        <a:lnTo>
                          <a:pt x="1215" y="167"/>
                        </a:lnTo>
                        <a:lnTo>
                          <a:pt x="1201" y="179"/>
                        </a:lnTo>
                        <a:lnTo>
                          <a:pt x="1188" y="189"/>
                        </a:lnTo>
                        <a:lnTo>
                          <a:pt x="1173" y="199"/>
                        </a:lnTo>
                        <a:lnTo>
                          <a:pt x="1157" y="210"/>
                        </a:lnTo>
                        <a:lnTo>
                          <a:pt x="1143" y="220"/>
                        </a:lnTo>
                        <a:lnTo>
                          <a:pt x="1128" y="230"/>
                        </a:lnTo>
                        <a:lnTo>
                          <a:pt x="1112" y="240"/>
                        </a:lnTo>
                        <a:lnTo>
                          <a:pt x="1096" y="250"/>
                        </a:lnTo>
                        <a:lnTo>
                          <a:pt x="1078" y="261"/>
                        </a:lnTo>
                        <a:lnTo>
                          <a:pt x="1062" y="271"/>
                        </a:lnTo>
                        <a:lnTo>
                          <a:pt x="1046" y="281"/>
                        </a:lnTo>
                        <a:lnTo>
                          <a:pt x="1029" y="290"/>
                        </a:lnTo>
                        <a:lnTo>
                          <a:pt x="1013" y="300"/>
                        </a:lnTo>
                        <a:lnTo>
                          <a:pt x="995" y="309"/>
                        </a:lnTo>
                        <a:lnTo>
                          <a:pt x="978" y="317"/>
                        </a:lnTo>
                        <a:lnTo>
                          <a:pt x="962" y="326"/>
                        </a:lnTo>
                        <a:lnTo>
                          <a:pt x="944" y="335"/>
                        </a:lnTo>
                        <a:lnTo>
                          <a:pt x="927" y="342"/>
                        </a:lnTo>
                        <a:lnTo>
                          <a:pt x="909" y="351"/>
                        </a:lnTo>
                        <a:lnTo>
                          <a:pt x="893" y="358"/>
                        </a:lnTo>
                        <a:lnTo>
                          <a:pt x="876" y="364"/>
                        </a:lnTo>
                        <a:lnTo>
                          <a:pt x="858" y="371"/>
                        </a:lnTo>
                        <a:lnTo>
                          <a:pt x="842" y="377"/>
                        </a:lnTo>
                        <a:lnTo>
                          <a:pt x="825" y="383"/>
                        </a:lnTo>
                        <a:lnTo>
                          <a:pt x="809" y="387"/>
                        </a:lnTo>
                        <a:lnTo>
                          <a:pt x="791" y="393"/>
                        </a:lnTo>
                        <a:lnTo>
                          <a:pt x="775" y="396"/>
                        </a:lnTo>
                        <a:lnTo>
                          <a:pt x="759" y="400"/>
                        </a:lnTo>
                        <a:lnTo>
                          <a:pt x="743" y="403"/>
                        </a:lnTo>
                        <a:lnTo>
                          <a:pt x="727" y="406"/>
                        </a:lnTo>
                        <a:lnTo>
                          <a:pt x="713" y="408"/>
                        </a:lnTo>
                        <a:lnTo>
                          <a:pt x="678" y="405"/>
                        </a:lnTo>
                        <a:lnTo>
                          <a:pt x="646" y="403"/>
                        </a:lnTo>
                        <a:lnTo>
                          <a:pt x="618" y="402"/>
                        </a:lnTo>
                        <a:lnTo>
                          <a:pt x="595" y="400"/>
                        </a:lnTo>
                        <a:lnTo>
                          <a:pt x="573" y="400"/>
                        </a:lnTo>
                        <a:lnTo>
                          <a:pt x="552" y="400"/>
                        </a:lnTo>
                        <a:lnTo>
                          <a:pt x="536" y="402"/>
                        </a:lnTo>
                        <a:lnTo>
                          <a:pt x="522" y="403"/>
                        </a:lnTo>
                        <a:lnTo>
                          <a:pt x="509" y="405"/>
                        </a:lnTo>
                        <a:lnTo>
                          <a:pt x="496" y="408"/>
                        </a:lnTo>
                        <a:lnTo>
                          <a:pt x="485" y="411"/>
                        </a:lnTo>
                        <a:lnTo>
                          <a:pt x="477" y="415"/>
                        </a:lnTo>
                        <a:lnTo>
                          <a:pt x="466" y="419"/>
                        </a:lnTo>
                        <a:lnTo>
                          <a:pt x="458" y="424"/>
                        </a:lnTo>
                        <a:lnTo>
                          <a:pt x="449" y="430"/>
                        </a:lnTo>
                        <a:lnTo>
                          <a:pt x="440" y="435"/>
                        </a:lnTo>
                        <a:lnTo>
                          <a:pt x="429" y="440"/>
                        </a:lnTo>
                        <a:lnTo>
                          <a:pt x="416" y="443"/>
                        </a:lnTo>
                        <a:lnTo>
                          <a:pt x="404" y="447"/>
                        </a:lnTo>
                        <a:lnTo>
                          <a:pt x="391" y="450"/>
                        </a:lnTo>
                        <a:lnTo>
                          <a:pt x="378" y="454"/>
                        </a:lnTo>
                        <a:lnTo>
                          <a:pt x="363" y="457"/>
                        </a:lnTo>
                        <a:lnTo>
                          <a:pt x="351" y="460"/>
                        </a:lnTo>
                        <a:lnTo>
                          <a:pt x="337" y="463"/>
                        </a:lnTo>
                        <a:lnTo>
                          <a:pt x="324" y="466"/>
                        </a:lnTo>
                        <a:lnTo>
                          <a:pt x="309" y="469"/>
                        </a:lnTo>
                        <a:lnTo>
                          <a:pt x="296" y="472"/>
                        </a:lnTo>
                        <a:lnTo>
                          <a:pt x="281" y="475"/>
                        </a:lnTo>
                        <a:lnTo>
                          <a:pt x="267" y="476"/>
                        </a:lnTo>
                        <a:lnTo>
                          <a:pt x="254" y="479"/>
                        </a:lnTo>
                        <a:lnTo>
                          <a:pt x="239" y="481"/>
                        </a:lnTo>
                        <a:lnTo>
                          <a:pt x="225" y="482"/>
                        </a:lnTo>
                        <a:lnTo>
                          <a:pt x="210" y="484"/>
                        </a:lnTo>
                        <a:lnTo>
                          <a:pt x="195" y="486"/>
                        </a:lnTo>
                        <a:lnTo>
                          <a:pt x="182" y="488"/>
                        </a:lnTo>
                        <a:lnTo>
                          <a:pt x="168" y="488"/>
                        </a:lnTo>
                        <a:lnTo>
                          <a:pt x="153" y="489"/>
                        </a:lnTo>
                        <a:lnTo>
                          <a:pt x="139" y="491"/>
                        </a:lnTo>
                        <a:lnTo>
                          <a:pt x="126" y="491"/>
                        </a:lnTo>
                        <a:lnTo>
                          <a:pt x="111" y="491"/>
                        </a:lnTo>
                        <a:lnTo>
                          <a:pt x="96" y="492"/>
                        </a:lnTo>
                        <a:lnTo>
                          <a:pt x="83" y="492"/>
                        </a:lnTo>
                        <a:lnTo>
                          <a:pt x="69" y="492"/>
                        </a:lnTo>
                        <a:lnTo>
                          <a:pt x="54" y="492"/>
                        </a:lnTo>
                        <a:lnTo>
                          <a:pt x="41" y="491"/>
                        </a:lnTo>
                        <a:lnTo>
                          <a:pt x="28" y="491"/>
                        </a:lnTo>
                        <a:lnTo>
                          <a:pt x="13" y="491"/>
                        </a:lnTo>
                        <a:lnTo>
                          <a:pt x="0" y="489"/>
                        </a:lnTo>
                        <a:lnTo>
                          <a:pt x="8" y="479"/>
                        </a:lnTo>
                        <a:lnTo>
                          <a:pt x="16" y="467"/>
                        </a:lnTo>
                        <a:lnTo>
                          <a:pt x="26" y="453"/>
                        </a:lnTo>
                        <a:lnTo>
                          <a:pt x="38" y="438"/>
                        </a:lnTo>
                        <a:lnTo>
                          <a:pt x="48" y="424"/>
                        </a:lnTo>
                        <a:lnTo>
                          <a:pt x="61" y="408"/>
                        </a:lnTo>
                        <a:lnTo>
                          <a:pt x="75" y="392"/>
                        </a:lnTo>
                        <a:lnTo>
                          <a:pt x="86" y="376"/>
                        </a:lnTo>
                        <a:lnTo>
                          <a:pt x="98" y="361"/>
                        </a:lnTo>
                        <a:lnTo>
                          <a:pt x="110" y="347"/>
                        </a:lnTo>
                        <a:lnTo>
                          <a:pt x="120" y="333"/>
                        </a:lnTo>
                        <a:lnTo>
                          <a:pt x="128" y="322"/>
                        </a:lnTo>
                        <a:lnTo>
                          <a:pt x="136" y="313"/>
                        </a:lnTo>
                        <a:lnTo>
                          <a:pt x="142" y="306"/>
                        </a:lnTo>
                        <a:lnTo>
                          <a:pt x="146" y="300"/>
                        </a:lnTo>
                        <a:lnTo>
                          <a:pt x="147" y="29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0880" bIns="-20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9" name=""/>
                  <p:cNvSpPr/>
                  <p:nvPr/>
                </p:nvSpPr>
                <p:spPr>
                  <a:xfrm>
                    <a:off x="5502240" y="5106960"/>
                    <a:ext cx="57240" cy="18000"/>
                  </a:xfrm>
                  <a:custGeom>
                    <a:avLst/>
                    <a:gdLst/>
                    <a:ahLst/>
                    <a:rect l="l" t="t" r="r" b="b"/>
                    <a:pathLst>
                      <a:path w="1000" h="345">
                        <a:moveTo>
                          <a:pt x="267" y="156"/>
                        </a:moveTo>
                        <a:lnTo>
                          <a:pt x="277" y="151"/>
                        </a:lnTo>
                        <a:lnTo>
                          <a:pt x="287" y="147"/>
                        </a:lnTo>
                        <a:lnTo>
                          <a:pt x="299" y="142"/>
                        </a:lnTo>
                        <a:lnTo>
                          <a:pt x="311" y="137"/>
                        </a:lnTo>
                        <a:lnTo>
                          <a:pt x="322" y="131"/>
                        </a:lnTo>
                        <a:lnTo>
                          <a:pt x="336" y="125"/>
                        </a:lnTo>
                        <a:lnTo>
                          <a:pt x="349" y="118"/>
                        </a:lnTo>
                        <a:lnTo>
                          <a:pt x="362" y="112"/>
                        </a:lnTo>
                        <a:lnTo>
                          <a:pt x="376" y="105"/>
                        </a:lnTo>
                        <a:lnTo>
                          <a:pt x="391" y="97"/>
                        </a:lnTo>
                        <a:lnTo>
                          <a:pt x="407" y="90"/>
                        </a:lnTo>
                        <a:lnTo>
                          <a:pt x="423" y="83"/>
                        </a:lnTo>
                        <a:lnTo>
                          <a:pt x="440" y="75"/>
                        </a:lnTo>
                        <a:lnTo>
                          <a:pt x="458" y="68"/>
                        </a:lnTo>
                        <a:lnTo>
                          <a:pt x="477" y="61"/>
                        </a:lnTo>
                        <a:lnTo>
                          <a:pt x="497" y="55"/>
                        </a:lnTo>
                        <a:lnTo>
                          <a:pt x="518" y="48"/>
                        </a:lnTo>
                        <a:lnTo>
                          <a:pt x="538" y="41"/>
                        </a:lnTo>
                        <a:lnTo>
                          <a:pt x="561" y="35"/>
                        </a:lnTo>
                        <a:lnTo>
                          <a:pt x="585" y="29"/>
                        </a:lnTo>
                        <a:lnTo>
                          <a:pt x="608" y="23"/>
                        </a:lnTo>
                        <a:lnTo>
                          <a:pt x="634" y="19"/>
                        </a:lnTo>
                        <a:lnTo>
                          <a:pt x="660" y="14"/>
                        </a:lnTo>
                        <a:lnTo>
                          <a:pt x="688" y="10"/>
                        </a:lnTo>
                        <a:lnTo>
                          <a:pt x="716" y="7"/>
                        </a:lnTo>
                        <a:lnTo>
                          <a:pt x="746" y="3"/>
                        </a:lnTo>
                        <a:lnTo>
                          <a:pt x="777" y="1"/>
                        </a:lnTo>
                        <a:lnTo>
                          <a:pt x="809" y="0"/>
                        </a:lnTo>
                        <a:lnTo>
                          <a:pt x="843" y="0"/>
                        </a:lnTo>
                        <a:lnTo>
                          <a:pt x="878" y="0"/>
                        </a:lnTo>
                        <a:lnTo>
                          <a:pt x="914" y="1"/>
                        </a:lnTo>
                        <a:lnTo>
                          <a:pt x="952" y="3"/>
                        </a:lnTo>
                        <a:lnTo>
                          <a:pt x="927" y="4"/>
                        </a:lnTo>
                        <a:lnTo>
                          <a:pt x="904" y="6"/>
                        </a:lnTo>
                        <a:lnTo>
                          <a:pt x="882" y="7"/>
                        </a:lnTo>
                        <a:lnTo>
                          <a:pt x="859" y="8"/>
                        </a:lnTo>
                        <a:lnTo>
                          <a:pt x="835" y="11"/>
                        </a:lnTo>
                        <a:lnTo>
                          <a:pt x="813" y="14"/>
                        </a:lnTo>
                        <a:lnTo>
                          <a:pt x="790" y="16"/>
                        </a:lnTo>
                        <a:lnTo>
                          <a:pt x="768" y="19"/>
                        </a:lnTo>
                        <a:lnTo>
                          <a:pt x="746" y="22"/>
                        </a:lnTo>
                        <a:lnTo>
                          <a:pt x="725" y="26"/>
                        </a:lnTo>
                        <a:lnTo>
                          <a:pt x="704" y="29"/>
                        </a:lnTo>
                        <a:lnTo>
                          <a:pt x="682" y="33"/>
                        </a:lnTo>
                        <a:lnTo>
                          <a:pt x="662" y="38"/>
                        </a:lnTo>
                        <a:lnTo>
                          <a:pt x="643" y="42"/>
                        </a:lnTo>
                        <a:lnTo>
                          <a:pt x="623" y="46"/>
                        </a:lnTo>
                        <a:lnTo>
                          <a:pt x="604" y="51"/>
                        </a:lnTo>
                        <a:lnTo>
                          <a:pt x="586" y="57"/>
                        </a:lnTo>
                        <a:lnTo>
                          <a:pt x="567" y="61"/>
                        </a:lnTo>
                        <a:lnTo>
                          <a:pt x="551" y="67"/>
                        </a:lnTo>
                        <a:lnTo>
                          <a:pt x="534" y="73"/>
                        </a:lnTo>
                        <a:lnTo>
                          <a:pt x="518" y="80"/>
                        </a:lnTo>
                        <a:lnTo>
                          <a:pt x="502" y="86"/>
                        </a:lnTo>
                        <a:lnTo>
                          <a:pt x="487" y="91"/>
                        </a:lnTo>
                        <a:lnTo>
                          <a:pt x="474" y="99"/>
                        </a:lnTo>
                        <a:lnTo>
                          <a:pt x="461" y="106"/>
                        </a:lnTo>
                        <a:lnTo>
                          <a:pt x="448" y="113"/>
                        </a:lnTo>
                        <a:lnTo>
                          <a:pt x="436" y="121"/>
                        </a:lnTo>
                        <a:lnTo>
                          <a:pt x="426" y="128"/>
                        </a:lnTo>
                        <a:lnTo>
                          <a:pt x="416" y="135"/>
                        </a:lnTo>
                        <a:lnTo>
                          <a:pt x="407" y="144"/>
                        </a:lnTo>
                        <a:lnTo>
                          <a:pt x="398" y="153"/>
                        </a:lnTo>
                        <a:lnTo>
                          <a:pt x="391" y="161"/>
                        </a:lnTo>
                        <a:lnTo>
                          <a:pt x="401" y="161"/>
                        </a:lnTo>
                        <a:lnTo>
                          <a:pt x="411" y="163"/>
                        </a:lnTo>
                        <a:lnTo>
                          <a:pt x="421" y="163"/>
                        </a:lnTo>
                        <a:lnTo>
                          <a:pt x="433" y="164"/>
                        </a:lnTo>
                        <a:lnTo>
                          <a:pt x="446" y="166"/>
                        </a:lnTo>
                        <a:lnTo>
                          <a:pt x="459" y="167"/>
                        </a:lnTo>
                        <a:lnTo>
                          <a:pt x="474" y="169"/>
                        </a:lnTo>
                        <a:lnTo>
                          <a:pt x="490" y="170"/>
                        </a:lnTo>
                        <a:lnTo>
                          <a:pt x="506" y="173"/>
                        </a:lnTo>
                        <a:lnTo>
                          <a:pt x="522" y="176"/>
                        </a:lnTo>
                        <a:lnTo>
                          <a:pt x="539" y="177"/>
                        </a:lnTo>
                        <a:lnTo>
                          <a:pt x="557" y="180"/>
                        </a:lnTo>
                        <a:lnTo>
                          <a:pt x="576" y="185"/>
                        </a:lnTo>
                        <a:lnTo>
                          <a:pt x="595" y="188"/>
                        </a:lnTo>
                        <a:lnTo>
                          <a:pt x="615" y="192"/>
                        </a:lnTo>
                        <a:lnTo>
                          <a:pt x="634" y="195"/>
                        </a:lnTo>
                        <a:lnTo>
                          <a:pt x="655" y="199"/>
                        </a:lnTo>
                        <a:lnTo>
                          <a:pt x="676" y="205"/>
                        </a:lnTo>
                        <a:lnTo>
                          <a:pt x="698" y="209"/>
                        </a:lnTo>
                        <a:lnTo>
                          <a:pt x="720" y="215"/>
                        </a:lnTo>
                        <a:lnTo>
                          <a:pt x="742" y="220"/>
                        </a:lnTo>
                        <a:lnTo>
                          <a:pt x="764" y="227"/>
                        </a:lnTo>
                        <a:lnTo>
                          <a:pt x="787" y="233"/>
                        </a:lnTo>
                        <a:lnTo>
                          <a:pt x="810" y="239"/>
                        </a:lnTo>
                        <a:lnTo>
                          <a:pt x="834" y="246"/>
                        </a:lnTo>
                        <a:lnTo>
                          <a:pt x="857" y="253"/>
                        </a:lnTo>
                        <a:lnTo>
                          <a:pt x="880" y="262"/>
                        </a:lnTo>
                        <a:lnTo>
                          <a:pt x="904" y="271"/>
                        </a:lnTo>
                        <a:lnTo>
                          <a:pt x="929" y="279"/>
                        </a:lnTo>
                        <a:lnTo>
                          <a:pt x="952" y="288"/>
                        </a:lnTo>
                        <a:lnTo>
                          <a:pt x="977" y="297"/>
                        </a:lnTo>
                        <a:lnTo>
                          <a:pt x="1000" y="307"/>
                        </a:lnTo>
                        <a:lnTo>
                          <a:pt x="969" y="297"/>
                        </a:lnTo>
                        <a:lnTo>
                          <a:pt x="939" y="288"/>
                        </a:lnTo>
                        <a:lnTo>
                          <a:pt x="910" y="279"/>
                        </a:lnTo>
                        <a:lnTo>
                          <a:pt x="882" y="272"/>
                        </a:lnTo>
                        <a:lnTo>
                          <a:pt x="854" y="263"/>
                        </a:lnTo>
                        <a:lnTo>
                          <a:pt x="827" y="258"/>
                        </a:lnTo>
                        <a:lnTo>
                          <a:pt x="800" y="250"/>
                        </a:lnTo>
                        <a:lnTo>
                          <a:pt x="773" y="244"/>
                        </a:lnTo>
                        <a:lnTo>
                          <a:pt x="748" y="239"/>
                        </a:lnTo>
                        <a:lnTo>
                          <a:pt x="723" y="234"/>
                        </a:lnTo>
                        <a:lnTo>
                          <a:pt x="698" y="230"/>
                        </a:lnTo>
                        <a:lnTo>
                          <a:pt x="674" y="225"/>
                        </a:lnTo>
                        <a:lnTo>
                          <a:pt x="650" y="223"/>
                        </a:lnTo>
                        <a:lnTo>
                          <a:pt x="627" y="220"/>
                        </a:lnTo>
                        <a:lnTo>
                          <a:pt x="604" y="217"/>
                        </a:lnTo>
                        <a:lnTo>
                          <a:pt x="580" y="214"/>
                        </a:lnTo>
                        <a:lnTo>
                          <a:pt x="558" y="212"/>
                        </a:lnTo>
                        <a:lnTo>
                          <a:pt x="535" y="211"/>
                        </a:lnTo>
                        <a:lnTo>
                          <a:pt x="513" y="209"/>
                        </a:lnTo>
                        <a:lnTo>
                          <a:pt x="491" y="209"/>
                        </a:lnTo>
                        <a:lnTo>
                          <a:pt x="470" y="209"/>
                        </a:lnTo>
                        <a:lnTo>
                          <a:pt x="449" y="209"/>
                        </a:lnTo>
                        <a:lnTo>
                          <a:pt x="427" y="211"/>
                        </a:lnTo>
                        <a:lnTo>
                          <a:pt x="405" y="212"/>
                        </a:lnTo>
                        <a:lnTo>
                          <a:pt x="384" y="212"/>
                        </a:lnTo>
                        <a:lnTo>
                          <a:pt x="363" y="215"/>
                        </a:lnTo>
                        <a:lnTo>
                          <a:pt x="341" y="217"/>
                        </a:lnTo>
                        <a:lnTo>
                          <a:pt x="319" y="220"/>
                        </a:lnTo>
                        <a:lnTo>
                          <a:pt x="299" y="221"/>
                        </a:lnTo>
                        <a:lnTo>
                          <a:pt x="277" y="224"/>
                        </a:lnTo>
                        <a:lnTo>
                          <a:pt x="255" y="227"/>
                        </a:lnTo>
                        <a:lnTo>
                          <a:pt x="234" y="231"/>
                        </a:lnTo>
                        <a:lnTo>
                          <a:pt x="244" y="239"/>
                        </a:lnTo>
                        <a:lnTo>
                          <a:pt x="254" y="247"/>
                        </a:lnTo>
                        <a:lnTo>
                          <a:pt x="264" y="255"/>
                        </a:lnTo>
                        <a:lnTo>
                          <a:pt x="274" y="263"/>
                        </a:lnTo>
                        <a:lnTo>
                          <a:pt x="285" y="271"/>
                        </a:lnTo>
                        <a:lnTo>
                          <a:pt x="295" y="278"/>
                        </a:lnTo>
                        <a:lnTo>
                          <a:pt x="305" y="285"/>
                        </a:lnTo>
                        <a:lnTo>
                          <a:pt x="315" y="292"/>
                        </a:lnTo>
                        <a:lnTo>
                          <a:pt x="327" y="298"/>
                        </a:lnTo>
                        <a:lnTo>
                          <a:pt x="337" y="306"/>
                        </a:lnTo>
                        <a:lnTo>
                          <a:pt x="349" y="313"/>
                        </a:lnTo>
                        <a:lnTo>
                          <a:pt x="360" y="320"/>
                        </a:lnTo>
                        <a:lnTo>
                          <a:pt x="373" y="326"/>
                        </a:lnTo>
                        <a:lnTo>
                          <a:pt x="387" y="333"/>
                        </a:lnTo>
                        <a:lnTo>
                          <a:pt x="400" y="339"/>
                        </a:lnTo>
                        <a:lnTo>
                          <a:pt x="413" y="345"/>
                        </a:lnTo>
                        <a:lnTo>
                          <a:pt x="407" y="342"/>
                        </a:lnTo>
                        <a:lnTo>
                          <a:pt x="400" y="339"/>
                        </a:lnTo>
                        <a:lnTo>
                          <a:pt x="391" y="335"/>
                        </a:lnTo>
                        <a:lnTo>
                          <a:pt x="382" y="332"/>
                        </a:lnTo>
                        <a:lnTo>
                          <a:pt x="373" y="326"/>
                        </a:lnTo>
                        <a:lnTo>
                          <a:pt x="365" y="322"/>
                        </a:lnTo>
                        <a:lnTo>
                          <a:pt x="354" y="317"/>
                        </a:lnTo>
                        <a:lnTo>
                          <a:pt x="344" y="311"/>
                        </a:lnTo>
                        <a:lnTo>
                          <a:pt x="334" y="306"/>
                        </a:lnTo>
                        <a:lnTo>
                          <a:pt x="324" y="300"/>
                        </a:lnTo>
                        <a:lnTo>
                          <a:pt x="312" y="294"/>
                        </a:lnTo>
                        <a:lnTo>
                          <a:pt x="301" y="288"/>
                        </a:lnTo>
                        <a:lnTo>
                          <a:pt x="287" y="282"/>
                        </a:lnTo>
                        <a:lnTo>
                          <a:pt x="276" y="278"/>
                        </a:lnTo>
                        <a:lnTo>
                          <a:pt x="263" y="272"/>
                        </a:lnTo>
                        <a:lnTo>
                          <a:pt x="250" y="266"/>
                        </a:lnTo>
                        <a:lnTo>
                          <a:pt x="236" y="260"/>
                        </a:lnTo>
                        <a:lnTo>
                          <a:pt x="222" y="256"/>
                        </a:lnTo>
                        <a:lnTo>
                          <a:pt x="207" y="250"/>
                        </a:lnTo>
                        <a:lnTo>
                          <a:pt x="193" y="246"/>
                        </a:lnTo>
                        <a:lnTo>
                          <a:pt x="178" y="242"/>
                        </a:lnTo>
                        <a:lnTo>
                          <a:pt x="164" y="237"/>
                        </a:lnTo>
                        <a:lnTo>
                          <a:pt x="149" y="234"/>
                        </a:lnTo>
                        <a:lnTo>
                          <a:pt x="133" y="231"/>
                        </a:lnTo>
                        <a:lnTo>
                          <a:pt x="117" y="228"/>
                        </a:lnTo>
                        <a:lnTo>
                          <a:pt x="101" y="227"/>
                        </a:lnTo>
                        <a:lnTo>
                          <a:pt x="85" y="227"/>
                        </a:lnTo>
                        <a:lnTo>
                          <a:pt x="67" y="225"/>
                        </a:lnTo>
                        <a:lnTo>
                          <a:pt x="51" y="225"/>
                        </a:lnTo>
                        <a:lnTo>
                          <a:pt x="34" y="227"/>
                        </a:lnTo>
                        <a:lnTo>
                          <a:pt x="18" y="228"/>
                        </a:lnTo>
                        <a:lnTo>
                          <a:pt x="0" y="231"/>
                        </a:lnTo>
                        <a:lnTo>
                          <a:pt x="11" y="223"/>
                        </a:lnTo>
                        <a:lnTo>
                          <a:pt x="24" y="214"/>
                        </a:lnTo>
                        <a:lnTo>
                          <a:pt x="35" y="205"/>
                        </a:lnTo>
                        <a:lnTo>
                          <a:pt x="50" y="195"/>
                        </a:lnTo>
                        <a:lnTo>
                          <a:pt x="63" y="185"/>
                        </a:lnTo>
                        <a:lnTo>
                          <a:pt x="78" y="176"/>
                        </a:lnTo>
                        <a:lnTo>
                          <a:pt x="91" y="166"/>
                        </a:lnTo>
                        <a:lnTo>
                          <a:pt x="105" y="157"/>
                        </a:lnTo>
                        <a:lnTo>
                          <a:pt x="118" y="150"/>
                        </a:lnTo>
                        <a:lnTo>
                          <a:pt x="130" y="141"/>
                        </a:lnTo>
                        <a:lnTo>
                          <a:pt x="140" y="135"/>
                        </a:lnTo>
                        <a:lnTo>
                          <a:pt x="150" y="129"/>
                        </a:lnTo>
                        <a:lnTo>
                          <a:pt x="158" y="124"/>
                        </a:lnTo>
                        <a:lnTo>
                          <a:pt x="164" y="121"/>
                        </a:lnTo>
                        <a:lnTo>
                          <a:pt x="168" y="118"/>
                        </a:lnTo>
                        <a:lnTo>
                          <a:pt x="169" y="118"/>
                        </a:lnTo>
                        <a:lnTo>
                          <a:pt x="177" y="121"/>
                        </a:lnTo>
                        <a:lnTo>
                          <a:pt x="185" y="125"/>
                        </a:lnTo>
                        <a:lnTo>
                          <a:pt x="194" y="128"/>
                        </a:lnTo>
                        <a:lnTo>
                          <a:pt x="201" y="132"/>
                        </a:lnTo>
                        <a:lnTo>
                          <a:pt x="210" y="135"/>
                        </a:lnTo>
                        <a:lnTo>
                          <a:pt x="219" y="140"/>
                        </a:lnTo>
                        <a:lnTo>
                          <a:pt x="226" y="141"/>
                        </a:lnTo>
                        <a:lnTo>
                          <a:pt x="234" y="144"/>
                        </a:lnTo>
                        <a:lnTo>
                          <a:pt x="241" y="147"/>
                        </a:lnTo>
                        <a:lnTo>
                          <a:pt x="247" y="148"/>
                        </a:lnTo>
                        <a:lnTo>
                          <a:pt x="252" y="151"/>
                        </a:lnTo>
                        <a:lnTo>
                          <a:pt x="257" y="151"/>
                        </a:lnTo>
                        <a:lnTo>
                          <a:pt x="261" y="154"/>
                        </a:lnTo>
                        <a:lnTo>
                          <a:pt x="264" y="154"/>
                        </a:lnTo>
                        <a:lnTo>
                          <a:pt x="266" y="156"/>
                        </a:lnTo>
                        <a:lnTo>
                          <a:pt x="267" y="15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800" bIns="-28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0" name=""/>
                  <p:cNvSpPr/>
                  <p:nvPr/>
                </p:nvSpPr>
                <p:spPr>
                  <a:xfrm>
                    <a:off x="5566680" y="5082120"/>
                    <a:ext cx="63000" cy="21600"/>
                  </a:xfrm>
                  <a:custGeom>
                    <a:avLst/>
                    <a:gdLst/>
                    <a:ahLst/>
                    <a:rect l="l" t="t" r="r" b="b"/>
                    <a:pathLst>
                      <a:path w="1099" h="412">
                        <a:moveTo>
                          <a:pt x="370" y="183"/>
                        </a:moveTo>
                        <a:lnTo>
                          <a:pt x="386" y="182"/>
                        </a:lnTo>
                        <a:lnTo>
                          <a:pt x="404" y="180"/>
                        </a:lnTo>
                        <a:lnTo>
                          <a:pt x="423" y="177"/>
                        </a:lnTo>
                        <a:lnTo>
                          <a:pt x="442" y="176"/>
                        </a:lnTo>
                        <a:lnTo>
                          <a:pt x="462" y="174"/>
                        </a:lnTo>
                        <a:lnTo>
                          <a:pt x="483" y="173"/>
                        </a:lnTo>
                        <a:lnTo>
                          <a:pt x="504" y="172"/>
                        </a:lnTo>
                        <a:lnTo>
                          <a:pt x="526" y="170"/>
                        </a:lnTo>
                        <a:lnTo>
                          <a:pt x="550" y="167"/>
                        </a:lnTo>
                        <a:lnTo>
                          <a:pt x="573" y="166"/>
                        </a:lnTo>
                        <a:lnTo>
                          <a:pt x="596" y="163"/>
                        </a:lnTo>
                        <a:lnTo>
                          <a:pt x="621" y="160"/>
                        </a:lnTo>
                        <a:lnTo>
                          <a:pt x="646" y="157"/>
                        </a:lnTo>
                        <a:lnTo>
                          <a:pt x="671" y="154"/>
                        </a:lnTo>
                        <a:lnTo>
                          <a:pt x="695" y="150"/>
                        </a:lnTo>
                        <a:lnTo>
                          <a:pt x="720" y="147"/>
                        </a:lnTo>
                        <a:lnTo>
                          <a:pt x="746" y="142"/>
                        </a:lnTo>
                        <a:lnTo>
                          <a:pt x="771" y="138"/>
                        </a:lnTo>
                        <a:lnTo>
                          <a:pt x="797" y="132"/>
                        </a:lnTo>
                        <a:lnTo>
                          <a:pt x="822" y="126"/>
                        </a:lnTo>
                        <a:lnTo>
                          <a:pt x="848" y="119"/>
                        </a:lnTo>
                        <a:lnTo>
                          <a:pt x="873" y="112"/>
                        </a:lnTo>
                        <a:lnTo>
                          <a:pt x="896" y="105"/>
                        </a:lnTo>
                        <a:lnTo>
                          <a:pt x="921" y="96"/>
                        </a:lnTo>
                        <a:lnTo>
                          <a:pt x="946" y="87"/>
                        </a:lnTo>
                        <a:lnTo>
                          <a:pt x="969" y="77"/>
                        </a:lnTo>
                        <a:lnTo>
                          <a:pt x="993" y="67"/>
                        </a:lnTo>
                        <a:lnTo>
                          <a:pt x="1014" y="55"/>
                        </a:lnTo>
                        <a:lnTo>
                          <a:pt x="1036" y="42"/>
                        </a:lnTo>
                        <a:lnTo>
                          <a:pt x="1058" y="29"/>
                        </a:lnTo>
                        <a:lnTo>
                          <a:pt x="1079" y="14"/>
                        </a:lnTo>
                        <a:lnTo>
                          <a:pt x="1099" y="0"/>
                        </a:lnTo>
                        <a:lnTo>
                          <a:pt x="1080" y="11"/>
                        </a:lnTo>
                        <a:lnTo>
                          <a:pt x="1063" y="23"/>
                        </a:lnTo>
                        <a:lnTo>
                          <a:pt x="1045" y="35"/>
                        </a:lnTo>
                        <a:lnTo>
                          <a:pt x="1028" y="46"/>
                        </a:lnTo>
                        <a:lnTo>
                          <a:pt x="1010" y="57"/>
                        </a:lnTo>
                        <a:lnTo>
                          <a:pt x="993" y="65"/>
                        </a:lnTo>
                        <a:lnTo>
                          <a:pt x="977" y="75"/>
                        </a:lnTo>
                        <a:lnTo>
                          <a:pt x="959" y="84"/>
                        </a:lnTo>
                        <a:lnTo>
                          <a:pt x="942" y="93"/>
                        </a:lnTo>
                        <a:lnTo>
                          <a:pt x="926" y="102"/>
                        </a:lnTo>
                        <a:lnTo>
                          <a:pt x="910" y="109"/>
                        </a:lnTo>
                        <a:lnTo>
                          <a:pt x="892" y="116"/>
                        </a:lnTo>
                        <a:lnTo>
                          <a:pt x="876" y="124"/>
                        </a:lnTo>
                        <a:lnTo>
                          <a:pt x="859" y="131"/>
                        </a:lnTo>
                        <a:lnTo>
                          <a:pt x="843" y="137"/>
                        </a:lnTo>
                        <a:lnTo>
                          <a:pt x="826" y="142"/>
                        </a:lnTo>
                        <a:lnTo>
                          <a:pt x="809" y="150"/>
                        </a:lnTo>
                        <a:lnTo>
                          <a:pt x="792" y="156"/>
                        </a:lnTo>
                        <a:lnTo>
                          <a:pt x="775" y="160"/>
                        </a:lnTo>
                        <a:lnTo>
                          <a:pt x="758" y="166"/>
                        </a:lnTo>
                        <a:lnTo>
                          <a:pt x="741" y="172"/>
                        </a:lnTo>
                        <a:lnTo>
                          <a:pt x="722" y="176"/>
                        </a:lnTo>
                        <a:lnTo>
                          <a:pt x="704" y="182"/>
                        </a:lnTo>
                        <a:lnTo>
                          <a:pt x="687" y="186"/>
                        </a:lnTo>
                        <a:lnTo>
                          <a:pt x="668" y="191"/>
                        </a:lnTo>
                        <a:lnTo>
                          <a:pt x="649" y="195"/>
                        </a:lnTo>
                        <a:lnTo>
                          <a:pt x="630" y="199"/>
                        </a:lnTo>
                        <a:lnTo>
                          <a:pt x="611" y="204"/>
                        </a:lnTo>
                        <a:lnTo>
                          <a:pt x="590" y="208"/>
                        </a:lnTo>
                        <a:lnTo>
                          <a:pt x="570" y="214"/>
                        </a:lnTo>
                        <a:lnTo>
                          <a:pt x="550" y="218"/>
                        </a:lnTo>
                        <a:lnTo>
                          <a:pt x="528" y="223"/>
                        </a:lnTo>
                        <a:lnTo>
                          <a:pt x="503" y="236"/>
                        </a:lnTo>
                        <a:lnTo>
                          <a:pt x="480" y="249"/>
                        </a:lnTo>
                        <a:lnTo>
                          <a:pt x="456" y="262"/>
                        </a:lnTo>
                        <a:lnTo>
                          <a:pt x="436" y="275"/>
                        </a:lnTo>
                        <a:lnTo>
                          <a:pt x="414" y="287"/>
                        </a:lnTo>
                        <a:lnTo>
                          <a:pt x="395" y="298"/>
                        </a:lnTo>
                        <a:lnTo>
                          <a:pt x="376" y="310"/>
                        </a:lnTo>
                        <a:lnTo>
                          <a:pt x="359" y="322"/>
                        </a:lnTo>
                        <a:lnTo>
                          <a:pt x="341" y="332"/>
                        </a:lnTo>
                        <a:lnTo>
                          <a:pt x="325" y="341"/>
                        </a:lnTo>
                        <a:lnTo>
                          <a:pt x="309" y="351"/>
                        </a:lnTo>
                        <a:lnTo>
                          <a:pt x="293" y="359"/>
                        </a:lnTo>
                        <a:lnTo>
                          <a:pt x="279" y="368"/>
                        </a:lnTo>
                        <a:lnTo>
                          <a:pt x="264" y="375"/>
                        </a:lnTo>
                        <a:lnTo>
                          <a:pt x="250" y="383"/>
                        </a:lnTo>
                        <a:lnTo>
                          <a:pt x="236" y="389"/>
                        </a:lnTo>
                        <a:lnTo>
                          <a:pt x="222" y="394"/>
                        </a:lnTo>
                        <a:lnTo>
                          <a:pt x="209" y="399"/>
                        </a:lnTo>
                        <a:lnTo>
                          <a:pt x="196" y="403"/>
                        </a:lnTo>
                        <a:lnTo>
                          <a:pt x="181" y="406"/>
                        </a:lnTo>
                        <a:lnTo>
                          <a:pt x="168" y="409"/>
                        </a:lnTo>
                        <a:lnTo>
                          <a:pt x="155" y="412"/>
                        </a:lnTo>
                        <a:lnTo>
                          <a:pt x="142" y="412"/>
                        </a:lnTo>
                        <a:lnTo>
                          <a:pt x="127" y="412"/>
                        </a:lnTo>
                        <a:lnTo>
                          <a:pt x="113" y="412"/>
                        </a:lnTo>
                        <a:lnTo>
                          <a:pt x="98" y="410"/>
                        </a:lnTo>
                        <a:lnTo>
                          <a:pt x="83" y="408"/>
                        </a:lnTo>
                        <a:lnTo>
                          <a:pt x="69" y="403"/>
                        </a:lnTo>
                        <a:lnTo>
                          <a:pt x="53" y="399"/>
                        </a:lnTo>
                        <a:lnTo>
                          <a:pt x="35" y="394"/>
                        </a:lnTo>
                        <a:lnTo>
                          <a:pt x="19" y="387"/>
                        </a:lnTo>
                        <a:lnTo>
                          <a:pt x="0" y="380"/>
                        </a:lnTo>
                        <a:lnTo>
                          <a:pt x="16" y="370"/>
                        </a:lnTo>
                        <a:lnTo>
                          <a:pt x="31" y="359"/>
                        </a:lnTo>
                        <a:lnTo>
                          <a:pt x="47" y="348"/>
                        </a:lnTo>
                        <a:lnTo>
                          <a:pt x="62" y="339"/>
                        </a:lnTo>
                        <a:lnTo>
                          <a:pt x="78" y="329"/>
                        </a:lnTo>
                        <a:lnTo>
                          <a:pt x="94" y="319"/>
                        </a:lnTo>
                        <a:lnTo>
                          <a:pt x="110" y="310"/>
                        </a:lnTo>
                        <a:lnTo>
                          <a:pt x="126" y="301"/>
                        </a:lnTo>
                        <a:lnTo>
                          <a:pt x="140" y="292"/>
                        </a:lnTo>
                        <a:lnTo>
                          <a:pt x="156" y="284"/>
                        </a:lnTo>
                        <a:lnTo>
                          <a:pt x="172" y="275"/>
                        </a:lnTo>
                        <a:lnTo>
                          <a:pt x="187" y="268"/>
                        </a:lnTo>
                        <a:lnTo>
                          <a:pt x="201" y="259"/>
                        </a:lnTo>
                        <a:lnTo>
                          <a:pt x="216" y="252"/>
                        </a:lnTo>
                        <a:lnTo>
                          <a:pt x="231" y="246"/>
                        </a:lnTo>
                        <a:lnTo>
                          <a:pt x="245" y="239"/>
                        </a:lnTo>
                        <a:lnTo>
                          <a:pt x="258" y="233"/>
                        </a:lnTo>
                        <a:lnTo>
                          <a:pt x="271" y="227"/>
                        </a:lnTo>
                        <a:lnTo>
                          <a:pt x="283" y="221"/>
                        </a:lnTo>
                        <a:lnTo>
                          <a:pt x="295" y="215"/>
                        </a:lnTo>
                        <a:lnTo>
                          <a:pt x="306" y="211"/>
                        </a:lnTo>
                        <a:lnTo>
                          <a:pt x="317" y="207"/>
                        </a:lnTo>
                        <a:lnTo>
                          <a:pt x="327" y="202"/>
                        </a:lnTo>
                        <a:lnTo>
                          <a:pt x="335" y="198"/>
                        </a:lnTo>
                        <a:lnTo>
                          <a:pt x="343" y="195"/>
                        </a:lnTo>
                        <a:lnTo>
                          <a:pt x="350" y="192"/>
                        </a:lnTo>
                        <a:lnTo>
                          <a:pt x="356" y="189"/>
                        </a:lnTo>
                        <a:lnTo>
                          <a:pt x="362" y="188"/>
                        </a:lnTo>
                        <a:lnTo>
                          <a:pt x="366" y="186"/>
                        </a:lnTo>
                        <a:lnTo>
                          <a:pt x="368" y="185"/>
                        </a:lnTo>
                        <a:lnTo>
                          <a:pt x="370" y="183"/>
                        </a:lnTo>
                        <a:lnTo>
                          <a:pt x="370" y="18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0" bIns="-25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1" name=""/>
                  <p:cNvSpPr/>
                  <p:nvPr/>
                </p:nvSpPr>
                <p:spPr>
                  <a:xfrm>
                    <a:off x="5593680" y="5083920"/>
                    <a:ext cx="1908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336" h="170">
                        <a:moveTo>
                          <a:pt x="0" y="169"/>
                        </a:moveTo>
                        <a:lnTo>
                          <a:pt x="16" y="157"/>
                        </a:lnTo>
                        <a:lnTo>
                          <a:pt x="33" y="147"/>
                        </a:lnTo>
                        <a:lnTo>
                          <a:pt x="52" y="137"/>
                        </a:lnTo>
                        <a:lnTo>
                          <a:pt x="73" y="126"/>
                        </a:lnTo>
                        <a:lnTo>
                          <a:pt x="93" y="116"/>
                        </a:lnTo>
                        <a:lnTo>
                          <a:pt x="115" y="108"/>
                        </a:lnTo>
                        <a:lnTo>
                          <a:pt x="137" y="97"/>
                        </a:lnTo>
                        <a:lnTo>
                          <a:pt x="160" y="89"/>
                        </a:lnTo>
                        <a:lnTo>
                          <a:pt x="183" y="78"/>
                        </a:lnTo>
                        <a:lnTo>
                          <a:pt x="207" y="68"/>
                        </a:lnTo>
                        <a:lnTo>
                          <a:pt x="230" y="58"/>
                        </a:lnTo>
                        <a:lnTo>
                          <a:pt x="252" y="48"/>
                        </a:lnTo>
                        <a:lnTo>
                          <a:pt x="274" y="36"/>
                        </a:lnTo>
                        <a:lnTo>
                          <a:pt x="296" y="25"/>
                        </a:lnTo>
                        <a:lnTo>
                          <a:pt x="318" y="13"/>
                        </a:lnTo>
                        <a:lnTo>
                          <a:pt x="336" y="0"/>
                        </a:lnTo>
                        <a:lnTo>
                          <a:pt x="323" y="11"/>
                        </a:lnTo>
                        <a:lnTo>
                          <a:pt x="309" y="23"/>
                        </a:lnTo>
                        <a:lnTo>
                          <a:pt x="291" y="36"/>
                        </a:lnTo>
                        <a:lnTo>
                          <a:pt x="275" y="48"/>
                        </a:lnTo>
                        <a:lnTo>
                          <a:pt x="258" y="61"/>
                        </a:lnTo>
                        <a:lnTo>
                          <a:pt x="240" y="74"/>
                        </a:lnTo>
                        <a:lnTo>
                          <a:pt x="223" y="86"/>
                        </a:lnTo>
                        <a:lnTo>
                          <a:pt x="205" y="99"/>
                        </a:lnTo>
                        <a:lnTo>
                          <a:pt x="188" y="110"/>
                        </a:lnTo>
                        <a:lnTo>
                          <a:pt x="170" y="121"/>
                        </a:lnTo>
                        <a:lnTo>
                          <a:pt x="153" y="131"/>
                        </a:lnTo>
                        <a:lnTo>
                          <a:pt x="137" y="141"/>
                        </a:lnTo>
                        <a:lnTo>
                          <a:pt x="121" y="150"/>
                        </a:lnTo>
                        <a:lnTo>
                          <a:pt x="106" y="157"/>
                        </a:lnTo>
                        <a:lnTo>
                          <a:pt x="93" y="164"/>
                        </a:lnTo>
                        <a:lnTo>
                          <a:pt x="81" y="169"/>
                        </a:lnTo>
                        <a:lnTo>
                          <a:pt x="64" y="170"/>
                        </a:lnTo>
                        <a:lnTo>
                          <a:pt x="48" y="170"/>
                        </a:lnTo>
                        <a:lnTo>
                          <a:pt x="33" y="170"/>
                        </a:lnTo>
                        <a:lnTo>
                          <a:pt x="22" y="170"/>
                        </a:lnTo>
                        <a:lnTo>
                          <a:pt x="13" y="170"/>
                        </a:lnTo>
                        <a:lnTo>
                          <a:pt x="6" y="169"/>
                        </a:lnTo>
                        <a:lnTo>
                          <a:pt x="1" y="169"/>
                        </a:lnTo>
                        <a:lnTo>
                          <a:pt x="0" y="16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2" name=""/>
                  <p:cNvSpPr/>
                  <p:nvPr/>
                </p:nvSpPr>
                <p:spPr>
                  <a:xfrm>
                    <a:off x="5583960" y="5079960"/>
                    <a:ext cx="360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98">
                        <a:moveTo>
                          <a:pt x="12" y="98"/>
                        </a:moveTo>
                        <a:lnTo>
                          <a:pt x="20" y="93"/>
                        </a:lnTo>
                        <a:lnTo>
                          <a:pt x="29" y="89"/>
                        </a:lnTo>
                        <a:lnTo>
                          <a:pt x="36" y="83"/>
                        </a:lnTo>
                        <a:lnTo>
                          <a:pt x="44" y="77"/>
                        </a:lnTo>
                        <a:lnTo>
                          <a:pt x="49" y="71"/>
                        </a:lnTo>
                        <a:lnTo>
                          <a:pt x="55" y="64"/>
                        </a:lnTo>
                        <a:lnTo>
                          <a:pt x="60" y="58"/>
                        </a:lnTo>
                        <a:lnTo>
                          <a:pt x="64" y="51"/>
                        </a:lnTo>
                        <a:lnTo>
                          <a:pt x="65" y="44"/>
                        </a:lnTo>
                        <a:lnTo>
                          <a:pt x="65" y="36"/>
                        </a:lnTo>
                        <a:lnTo>
                          <a:pt x="65" y="31"/>
                        </a:lnTo>
                        <a:lnTo>
                          <a:pt x="64" y="23"/>
                        </a:lnTo>
                        <a:lnTo>
                          <a:pt x="60" y="17"/>
                        </a:lnTo>
                        <a:lnTo>
                          <a:pt x="55" y="10"/>
                        </a:lnTo>
                        <a:lnTo>
                          <a:pt x="48" y="6"/>
                        </a:lnTo>
                        <a:lnTo>
                          <a:pt x="38" y="0"/>
                        </a:lnTo>
                        <a:lnTo>
                          <a:pt x="29" y="7"/>
                        </a:lnTo>
                        <a:lnTo>
                          <a:pt x="20" y="15"/>
                        </a:lnTo>
                        <a:lnTo>
                          <a:pt x="14" y="20"/>
                        </a:lnTo>
                        <a:lnTo>
                          <a:pt x="9" y="23"/>
                        </a:lnTo>
                        <a:lnTo>
                          <a:pt x="4" y="28"/>
                        </a:lnTo>
                        <a:lnTo>
                          <a:pt x="3" y="31"/>
                        </a:lnTo>
                        <a:lnTo>
                          <a:pt x="0" y="32"/>
                        </a:lnTo>
                        <a:lnTo>
                          <a:pt x="0" y="32"/>
                        </a:lnTo>
                        <a:lnTo>
                          <a:pt x="12" y="39"/>
                        </a:lnTo>
                        <a:lnTo>
                          <a:pt x="19" y="48"/>
                        </a:lnTo>
                        <a:lnTo>
                          <a:pt x="25" y="55"/>
                        </a:lnTo>
                        <a:lnTo>
                          <a:pt x="28" y="63"/>
                        </a:lnTo>
                        <a:lnTo>
                          <a:pt x="28" y="71"/>
                        </a:lnTo>
                        <a:lnTo>
                          <a:pt x="26" y="79"/>
                        </a:lnTo>
                        <a:lnTo>
                          <a:pt x="20" y="87"/>
                        </a:lnTo>
                        <a:lnTo>
                          <a:pt x="12" y="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3" name=""/>
                  <p:cNvSpPr/>
                  <p:nvPr/>
                </p:nvSpPr>
                <p:spPr>
                  <a:xfrm>
                    <a:off x="5539680" y="5108040"/>
                    <a:ext cx="5760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1010" h="244">
                        <a:moveTo>
                          <a:pt x="86" y="0"/>
                        </a:moveTo>
                        <a:lnTo>
                          <a:pt x="102" y="8"/>
                        </a:lnTo>
                        <a:lnTo>
                          <a:pt x="120" y="17"/>
                        </a:lnTo>
                        <a:lnTo>
                          <a:pt x="140" y="24"/>
                        </a:lnTo>
                        <a:lnTo>
                          <a:pt x="160" y="32"/>
                        </a:lnTo>
                        <a:lnTo>
                          <a:pt x="181" y="40"/>
                        </a:lnTo>
                        <a:lnTo>
                          <a:pt x="204" y="48"/>
                        </a:lnTo>
                        <a:lnTo>
                          <a:pt x="227" y="55"/>
                        </a:lnTo>
                        <a:lnTo>
                          <a:pt x="251" y="62"/>
                        </a:lnTo>
                        <a:lnTo>
                          <a:pt x="277" y="70"/>
                        </a:lnTo>
                        <a:lnTo>
                          <a:pt x="302" y="77"/>
                        </a:lnTo>
                        <a:lnTo>
                          <a:pt x="329" y="83"/>
                        </a:lnTo>
                        <a:lnTo>
                          <a:pt x="356" y="90"/>
                        </a:lnTo>
                        <a:lnTo>
                          <a:pt x="383" y="96"/>
                        </a:lnTo>
                        <a:lnTo>
                          <a:pt x="411" y="102"/>
                        </a:lnTo>
                        <a:lnTo>
                          <a:pt x="439" y="109"/>
                        </a:lnTo>
                        <a:lnTo>
                          <a:pt x="468" y="115"/>
                        </a:lnTo>
                        <a:lnTo>
                          <a:pt x="496" y="121"/>
                        </a:lnTo>
                        <a:lnTo>
                          <a:pt x="525" y="125"/>
                        </a:lnTo>
                        <a:lnTo>
                          <a:pt x="552" y="131"/>
                        </a:lnTo>
                        <a:lnTo>
                          <a:pt x="581" y="137"/>
                        </a:lnTo>
                        <a:lnTo>
                          <a:pt x="609" y="141"/>
                        </a:lnTo>
                        <a:lnTo>
                          <a:pt x="638" y="145"/>
                        </a:lnTo>
                        <a:lnTo>
                          <a:pt x="666" y="151"/>
                        </a:lnTo>
                        <a:lnTo>
                          <a:pt x="692" y="154"/>
                        </a:lnTo>
                        <a:lnTo>
                          <a:pt x="718" y="158"/>
                        </a:lnTo>
                        <a:lnTo>
                          <a:pt x="746" y="163"/>
                        </a:lnTo>
                        <a:lnTo>
                          <a:pt x="771" y="166"/>
                        </a:lnTo>
                        <a:lnTo>
                          <a:pt x="796" y="169"/>
                        </a:lnTo>
                        <a:lnTo>
                          <a:pt x="819" y="173"/>
                        </a:lnTo>
                        <a:lnTo>
                          <a:pt x="842" y="174"/>
                        </a:lnTo>
                        <a:lnTo>
                          <a:pt x="864" y="177"/>
                        </a:lnTo>
                        <a:lnTo>
                          <a:pt x="886" y="180"/>
                        </a:lnTo>
                        <a:lnTo>
                          <a:pt x="870" y="180"/>
                        </a:lnTo>
                        <a:lnTo>
                          <a:pt x="855" y="180"/>
                        </a:lnTo>
                        <a:lnTo>
                          <a:pt x="839" y="179"/>
                        </a:lnTo>
                        <a:lnTo>
                          <a:pt x="825" y="179"/>
                        </a:lnTo>
                        <a:lnTo>
                          <a:pt x="810" y="179"/>
                        </a:lnTo>
                        <a:lnTo>
                          <a:pt x="796" y="179"/>
                        </a:lnTo>
                        <a:lnTo>
                          <a:pt x="783" y="177"/>
                        </a:lnTo>
                        <a:lnTo>
                          <a:pt x="771" y="176"/>
                        </a:lnTo>
                        <a:lnTo>
                          <a:pt x="759" y="176"/>
                        </a:lnTo>
                        <a:lnTo>
                          <a:pt x="749" y="176"/>
                        </a:lnTo>
                        <a:lnTo>
                          <a:pt x="740" y="176"/>
                        </a:lnTo>
                        <a:lnTo>
                          <a:pt x="732" y="174"/>
                        </a:lnTo>
                        <a:lnTo>
                          <a:pt x="726" y="174"/>
                        </a:lnTo>
                        <a:lnTo>
                          <a:pt x="720" y="174"/>
                        </a:lnTo>
                        <a:lnTo>
                          <a:pt x="718" y="174"/>
                        </a:lnTo>
                        <a:lnTo>
                          <a:pt x="717" y="174"/>
                        </a:lnTo>
                        <a:lnTo>
                          <a:pt x="732" y="180"/>
                        </a:lnTo>
                        <a:lnTo>
                          <a:pt x="748" y="186"/>
                        </a:lnTo>
                        <a:lnTo>
                          <a:pt x="764" y="193"/>
                        </a:lnTo>
                        <a:lnTo>
                          <a:pt x="781" y="199"/>
                        </a:lnTo>
                        <a:lnTo>
                          <a:pt x="799" y="205"/>
                        </a:lnTo>
                        <a:lnTo>
                          <a:pt x="818" y="211"/>
                        </a:lnTo>
                        <a:lnTo>
                          <a:pt x="836" y="217"/>
                        </a:lnTo>
                        <a:lnTo>
                          <a:pt x="855" y="223"/>
                        </a:lnTo>
                        <a:lnTo>
                          <a:pt x="876" y="227"/>
                        </a:lnTo>
                        <a:lnTo>
                          <a:pt x="895" y="231"/>
                        </a:lnTo>
                        <a:lnTo>
                          <a:pt x="914" y="234"/>
                        </a:lnTo>
                        <a:lnTo>
                          <a:pt x="934" y="239"/>
                        </a:lnTo>
                        <a:lnTo>
                          <a:pt x="953" y="241"/>
                        </a:lnTo>
                        <a:lnTo>
                          <a:pt x="973" y="243"/>
                        </a:lnTo>
                        <a:lnTo>
                          <a:pt x="991" y="244"/>
                        </a:lnTo>
                        <a:lnTo>
                          <a:pt x="1010" y="244"/>
                        </a:lnTo>
                        <a:lnTo>
                          <a:pt x="994" y="244"/>
                        </a:lnTo>
                        <a:lnTo>
                          <a:pt x="973" y="243"/>
                        </a:lnTo>
                        <a:lnTo>
                          <a:pt x="950" y="241"/>
                        </a:lnTo>
                        <a:lnTo>
                          <a:pt x="925" y="239"/>
                        </a:lnTo>
                        <a:lnTo>
                          <a:pt x="898" y="234"/>
                        </a:lnTo>
                        <a:lnTo>
                          <a:pt x="869" y="230"/>
                        </a:lnTo>
                        <a:lnTo>
                          <a:pt x="836" y="225"/>
                        </a:lnTo>
                        <a:lnTo>
                          <a:pt x="804" y="220"/>
                        </a:lnTo>
                        <a:lnTo>
                          <a:pt x="769" y="214"/>
                        </a:lnTo>
                        <a:lnTo>
                          <a:pt x="734" y="206"/>
                        </a:lnTo>
                        <a:lnTo>
                          <a:pt x="697" y="201"/>
                        </a:lnTo>
                        <a:lnTo>
                          <a:pt x="659" y="192"/>
                        </a:lnTo>
                        <a:lnTo>
                          <a:pt x="621" y="185"/>
                        </a:lnTo>
                        <a:lnTo>
                          <a:pt x="581" y="176"/>
                        </a:lnTo>
                        <a:lnTo>
                          <a:pt x="542" y="167"/>
                        </a:lnTo>
                        <a:lnTo>
                          <a:pt x="503" y="158"/>
                        </a:lnTo>
                        <a:lnTo>
                          <a:pt x="463" y="150"/>
                        </a:lnTo>
                        <a:lnTo>
                          <a:pt x="424" y="139"/>
                        </a:lnTo>
                        <a:lnTo>
                          <a:pt x="385" y="131"/>
                        </a:lnTo>
                        <a:lnTo>
                          <a:pt x="345" y="121"/>
                        </a:lnTo>
                        <a:lnTo>
                          <a:pt x="309" y="110"/>
                        </a:lnTo>
                        <a:lnTo>
                          <a:pt x="273" y="102"/>
                        </a:lnTo>
                        <a:lnTo>
                          <a:pt x="236" y="91"/>
                        </a:lnTo>
                        <a:lnTo>
                          <a:pt x="203" y="83"/>
                        </a:lnTo>
                        <a:lnTo>
                          <a:pt x="169" y="72"/>
                        </a:lnTo>
                        <a:lnTo>
                          <a:pt x="139" y="62"/>
                        </a:lnTo>
                        <a:lnTo>
                          <a:pt x="109" y="54"/>
                        </a:lnTo>
                        <a:lnTo>
                          <a:pt x="83" y="45"/>
                        </a:lnTo>
                        <a:lnTo>
                          <a:pt x="58" y="36"/>
                        </a:lnTo>
                        <a:lnTo>
                          <a:pt x="37" y="27"/>
                        </a:lnTo>
                        <a:lnTo>
                          <a:pt x="16" y="19"/>
                        </a:lnTo>
                        <a:lnTo>
                          <a:pt x="0" y="11"/>
                        </a:lnTo>
                        <a:lnTo>
                          <a:pt x="9" y="11"/>
                        </a:lnTo>
                        <a:lnTo>
                          <a:pt x="18" y="11"/>
                        </a:lnTo>
                        <a:lnTo>
                          <a:pt x="25" y="10"/>
                        </a:lnTo>
                        <a:lnTo>
                          <a:pt x="34" y="10"/>
                        </a:lnTo>
                        <a:lnTo>
                          <a:pt x="41" y="8"/>
                        </a:lnTo>
                        <a:lnTo>
                          <a:pt x="48" y="7"/>
                        </a:lnTo>
                        <a:lnTo>
                          <a:pt x="56" y="7"/>
                        </a:lnTo>
                        <a:lnTo>
                          <a:pt x="61" y="5"/>
                        </a:lnTo>
                        <a:lnTo>
                          <a:pt x="67" y="5"/>
                        </a:lnTo>
                        <a:lnTo>
                          <a:pt x="72" y="4"/>
                        </a:lnTo>
                        <a:lnTo>
                          <a:pt x="76" y="3"/>
                        </a:lnTo>
                        <a:lnTo>
                          <a:pt x="79" y="3"/>
                        </a:lnTo>
                        <a:lnTo>
                          <a:pt x="82" y="1"/>
                        </a:lnTo>
                        <a:lnTo>
                          <a:pt x="85" y="1"/>
                        </a:lnTo>
                        <a:lnTo>
                          <a:pt x="85" y="0"/>
                        </a:lnTo>
                        <a:lnTo>
                          <a:pt x="8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4" name=""/>
                  <p:cNvSpPr/>
                  <p:nvPr/>
                </p:nvSpPr>
                <p:spPr>
                  <a:xfrm>
                    <a:off x="5558760" y="5106960"/>
                    <a:ext cx="374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653" h="93">
                        <a:moveTo>
                          <a:pt x="38" y="65"/>
                        </a:moveTo>
                        <a:lnTo>
                          <a:pt x="57" y="61"/>
                        </a:lnTo>
                        <a:lnTo>
                          <a:pt x="77" y="57"/>
                        </a:lnTo>
                        <a:lnTo>
                          <a:pt x="97" y="54"/>
                        </a:lnTo>
                        <a:lnTo>
                          <a:pt x="116" y="51"/>
                        </a:lnTo>
                        <a:lnTo>
                          <a:pt x="137" y="48"/>
                        </a:lnTo>
                        <a:lnTo>
                          <a:pt x="157" y="45"/>
                        </a:lnTo>
                        <a:lnTo>
                          <a:pt x="178" y="42"/>
                        </a:lnTo>
                        <a:lnTo>
                          <a:pt x="198" y="41"/>
                        </a:lnTo>
                        <a:lnTo>
                          <a:pt x="220" y="39"/>
                        </a:lnTo>
                        <a:lnTo>
                          <a:pt x="240" y="38"/>
                        </a:lnTo>
                        <a:lnTo>
                          <a:pt x="261" y="38"/>
                        </a:lnTo>
                        <a:lnTo>
                          <a:pt x="281" y="36"/>
                        </a:lnTo>
                        <a:lnTo>
                          <a:pt x="301" y="36"/>
                        </a:lnTo>
                        <a:lnTo>
                          <a:pt x="322" y="36"/>
                        </a:lnTo>
                        <a:lnTo>
                          <a:pt x="344" y="38"/>
                        </a:lnTo>
                        <a:lnTo>
                          <a:pt x="364" y="39"/>
                        </a:lnTo>
                        <a:lnTo>
                          <a:pt x="385" y="39"/>
                        </a:lnTo>
                        <a:lnTo>
                          <a:pt x="403" y="41"/>
                        </a:lnTo>
                        <a:lnTo>
                          <a:pt x="424" y="44"/>
                        </a:lnTo>
                        <a:lnTo>
                          <a:pt x="443" y="45"/>
                        </a:lnTo>
                        <a:lnTo>
                          <a:pt x="462" y="48"/>
                        </a:lnTo>
                        <a:lnTo>
                          <a:pt x="482" y="51"/>
                        </a:lnTo>
                        <a:lnTo>
                          <a:pt x="501" y="54"/>
                        </a:lnTo>
                        <a:lnTo>
                          <a:pt x="519" y="57"/>
                        </a:lnTo>
                        <a:lnTo>
                          <a:pt x="538" y="61"/>
                        </a:lnTo>
                        <a:lnTo>
                          <a:pt x="555" y="64"/>
                        </a:lnTo>
                        <a:lnTo>
                          <a:pt x="572" y="68"/>
                        </a:lnTo>
                        <a:lnTo>
                          <a:pt x="590" y="73"/>
                        </a:lnTo>
                        <a:lnTo>
                          <a:pt x="606" y="77"/>
                        </a:lnTo>
                        <a:lnTo>
                          <a:pt x="622" y="83"/>
                        </a:lnTo>
                        <a:lnTo>
                          <a:pt x="637" y="87"/>
                        </a:lnTo>
                        <a:lnTo>
                          <a:pt x="653" y="93"/>
                        </a:lnTo>
                        <a:lnTo>
                          <a:pt x="632" y="86"/>
                        </a:lnTo>
                        <a:lnTo>
                          <a:pt x="612" y="78"/>
                        </a:lnTo>
                        <a:lnTo>
                          <a:pt x="593" y="73"/>
                        </a:lnTo>
                        <a:lnTo>
                          <a:pt x="574" y="65"/>
                        </a:lnTo>
                        <a:lnTo>
                          <a:pt x="555" y="60"/>
                        </a:lnTo>
                        <a:lnTo>
                          <a:pt x="538" y="54"/>
                        </a:lnTo>
                        <a:lnTo>
                          <a:pt x="519" y="48"/>
                        </a:lnTo>
                        <a:lnTo>
                          <a:pt x="501" y="42"/>
                        </a:lnTo>
                        <a:lnTo>
                          <a:pt x="484" y="38"/>
                        </a:lnTo>
                        <a:lnTo>
                          <a:pt x="466" y="33"/>
                        </a:lnTo>
                        <a:lnTo>
                          <a:pt x="449" y="27"/>
                        </a:lnTo>
                        <a:lnTo>
                          <a:pt x="431" y="25"/>
                        </a:lnTo>
                        <a:lnTo>
                          <a:pt x="414" y="20"/>
                        </a:lnTo>
                        <a:lnTo>
                          <a:pt x="395" y="16"/>
                        </a:lnTo>
                        <a:lnTo>
                          <a:pt x="377" y="13"/>
                        </a:lnTo>
                        <a:lnTo>
                          <a:pt x="358" y="10"/>
                        </a:lnTo>
                        <a:lnTo>
                          <a:pt x="341" y="7"/>
                        </a:lnTo>
                        <a:lnTo>
                          <a:pt x="322" y="6"/>
                        </a:lnTo>
                        <a:lnTo>
                          <a:pt x="301" y="3"/>
                        </a:lnTo>
                        <a:lnTo>
                          <a:pt x="283" y="1"/>
                        </a:lnTo>
                        <a:lnTo>
                          <a:pt x="262" y="0"/>
                        </a:lnTo>
                        <a:lnTo>
                          <a:pt x="242" y="0"/>
                        </a:lnTo>
                        <a:lnTo>
                          <a:pt x="221" y="0"/>
                        </a:lnTo>
                        <a:lnTo>
                          <a:pt x="199" y="0"/>
                        </a:lnTo>
                        <a:lnTo>
                          <a:pt x="178" y="0"/>
                        </a:lnTo>
                        <a:lnTo>
                          <a:pt x="154" y="1"/>
                        </a:lnTo>
                        <a:lnTo>
                          <a:pt x="131" y="3"/>
                        </a:lnTo>
                        <a:lnTo>
                          <a:pt x="106" y="4"/>
                        </a:lnTo>
                        <a:lnTo>
                          <a:pt x="80" y="7"/>
                        </a:lnTo>
                        <a:lnTo>
                          <a:pt x="55" y="10"/>
                        </a:lnTo>
                        <a:lnTo>
                          <a:pt x="28" y="13"/>
                        </a:lnTo>
                        <a:lnTo>
                          <a:pt x="0" y="17"/>
                        </a:lnTo>
                        <a:lnTo>
                          <a:pt x="7" y="25"/>
                        </a:lnTo>
                        <a:lnTo>
                          <a:pt x="14" y="33"/>
                        </a:lnTo>
                        <a:lnTo>
                          <a:pt x="22" y="42"/>
                        </a:lnTo>
                        <a:lnTo>
                          <a:pt x="28" y="49"/>
                        </a:lnTo>
                        <a:lnTo>
                          <a:pt x="32" y="55"/>
                        </a:lnTo>
                        <a:lnTo>
                          <a:pt x="35" y="61"/>
                        </a:lnTo>
                        <a:lnTo>
                          <a:pt x="38" y="64"/>
                        </a:lnTo>
                        <a:lnTo>
                          <a:pt x="38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5" name=""/>
                  <p:cNvSpPr/>
                  <p:nvPr/>
                </p:nvSpPr>
                <p:spPr>
                  <a:xfrm>
                    <a:off x="5574960" y="5091480"/>
                    <a:ext cx="10116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761" h="901">
                        <a:moveTo>
                          <a:pt x="537" y="0"/>
                        </a:moveTo>
                        <a:lnTo>
                          <a:pt x="544" y="3"/>
                        </a:lnTo>
                        <a:lnTo>
                          <a:pt x="550" y="6"/>
                        </a:lnTo>
                        <a:lnTo>
                          <a:pt x="558" y="10"/>
                        </a:lnTo>
                        <a:lnTo>
                          <a:pt x="563" y="13"/>
                        </a:lnTo>
                        <a:lnTo>
                          <a:pt x="571" y="17"/>
                        </a:lnTo>
                        <a:lnTo>
                          <a:pt x="579" y="22"/>
                        </a:lnTo>
                        <a:lnTo>
                          <a:pt x="587" y="26"/>
                        </a:lnTo>
                        <a:lnTo>
                          <a:pt x="595" y="29"/>
                        </a:lnTo>
                        <a:lnTo>
                          <a:pt x="604" y="33"/>
                        </a:lnTo>
                        <a:lnTo>
                          <a:pt x="613" y="38"/>
                        </a:lnTo>
                        <a:lnTo>
                          <a:pt x="623" y="41"/>
                        </a:lnTo>
                        <a:lnTo>
                          <a:pt x="632" y="45"/>
                        </a:lnTo>
                        <a:lnTo>
                          <a:pt x="644" y="48"/>
                        </a:lnTo>
                        <a:lnTo>
                          <a:pt x="654" y="51"/>
                        </a:lnTo>
                        <a:lnTo>
                          <a:pt x="665" y="54"/>
                        </a:lnTo>
                        <a:lnTo>
                          <a:pt x="678" y="57"/>
                        </a:lnTo>
                        <a:lnTo>
                          <a:pt x="692" y="58"/>
                        </a:lnTo>
                        <a:lnTo>
                          <a:pt x="705" y="60"/>
                        </a:lnTo>
                        <a:lnTo>
                          <a:pt x="719" y="60"/>
                        </a:lnTo>
                        <a:lnTo>
                          <a:pt x="734" y="61"/>
                        </a:lnTo>
                        <a:lnTo>
                          <a:pt x="750" y="61"/>
                        </a:lnTo>
                        <a:lnTo>
                          <a:pt x="766" y="60"/>
                        </a:lnTo>
                        <a:lnTo>
                          <a:pt x="783" y="58"/>
                        </a:lnTo>
                        <a:lnTo>
                          <a:pt x="801" y="57"/>
                        </a:lnTo>
                        <a:lnTo>
                          <a:pt x="820" y="54"/>
                        </a:lnTo>
                        <a:lnTo>
                          <a:pt x="840" y="51"/>
                        </a:lnTo>
                        <a:lnTo>
                          <a:pt x="861" y="46"/>
                        </a:lnTo>
                        <a:lnTo>
                          <a:pt x="882" y="41"/>
                        </a:lnTo>
                        <a:lnTo>
                          <a:pt x="904" y="35"/>
                        </a:lnTo>
                        <a:lnTo>
                          <a:pt x="928" y="28"/>
                        </a:lnTo>
                        <a:lnTo>
                          <a:pt x="952" y="20"/>
                        </a:lnTo>
                        <a:lnTo>
                          <a:pt x="979" y="10"/>
                        </a:lnTo>
                        <a:lnTo>
                          <a:pt x="971" y="20"/>
                        </a:lnTo>
                        <a:lnTo>
                          <a:pt x="966" y="29"/>
                        </a:lnTo>
                        <a:lnTo>
                          <a:pt x="961" y="38"/>
                        </a:lnTo>
                        <a:lnTo>
                          <a:pt x="958" y="45"/>
                        </a:lnTo>
                        <a:lnTo>
                          <a:pt x="957" y="51"/>
                        </a:lnTo>
                        <a:lnTo>
                          <a:pt x="957" y="55"/>
                        </a:lnTo>
                        <a:lnTo>
                          <a:pt x="957" y="58"/>
                        </a:lnTo>
                        <a:lnTo>
                          <a:pt x="957" y="60"/>
                        </a:lnTo>
                        <a:lnTo>
                          <a:pt x="967" y="60"/>
                        </a:lnTo>
                        <a:lnTo>
                          <a:pt x="979" y="61"/>
                        </a:lnTo>
                        <a:lnTo>
                          <a:pt x="992" y="64"/>
                        </a:lnTo>
                        <a:lnTo>
                          <a:pt x="1006" y="67"/>
                        </a:lnTo>
                        <a:lnTo>
                          <a:pt x="1021" y="70"/>
                        </a:lnTo>
                        <a:lnTo>
                          <a:pt x="1038" y="74"/>
                        </a:lnTo>
                        <a:lnTo>
                          <a:pt x="1056" y="80"/>
                        </a:lnTo>
                        <a:lnTo>
                          <a:pt x="1073" y="86"/>
                        </a:lnTo>
                        <a:lnTo>
                          <a:pt x="1092" y="93"/>
                        </a:lnTo>
                        <a:lnTo>
                          <a:pt x="1113" y="100"/>
                        </a:lnTo>
                        <a:lnTo>
                          <a:pt x="1133" y="109"/>
                        </a:lnTo>
                        <a:lnTo>
                          <a:pt x="1152" y="118"/>
                        </a:lnTo>
                        <a:lnTo>
                          <a:pt x="1174" y="127"/>
                        </a:lnTo>
                        <a:lnTo>
                          <a:pt x="1194" y="137"/>
                        </a:lnTo>
                        <a:lnTo>
                          <a:pt x="1216" y="147"/>
                        </a:lnTo>
                        <a:lnTo>
                          <a:pt x="1238" y="157"/>
                        </a:lnTo>
                        <a:lnTo>
                          <a:pt x="1258" y="169"/>
                        </a:lnTo>
                        <a:lnTo>
                          <a:pt x="1280" y="180"/>
                        </a:lnTo>
                        <a:lnTo>
                          <a:pt x="1302" y="194"/>
                        </a:lnTo>
                        <a:lnTo>
                          <a:pt x="1322" y="205"/>
                        </a:lnTo>
                        <a:lnTo>
                          <a:pt x="1343" y="218"/>
                        </a:lnTo>
                        <a:lnTo>
                          <a:pt x="1362" y="231"/>
                        </a:lnTo>
                        <a:lnTo>
                          <a:pt x="1382" y="245"/>
                        </a:lnTo>
                        <a:lnTo>
                          <a:pt x="1400" y="258"/>
                        </a:lnTo>
                        <a:lnTo>
                          <a:pt x="1417" y="272"/>
                        </a:lnTo>
                        <a:lnTo>
                          <a:pt x="1435" y="287"/>
                        </a:lnTo>
                        <a:lnTo>
                          <a:pt x="1451" y="301"/>
                        </a:lnTo>
                        <a:lnTo>
                          <a:pt x="1465" y="316"/>
                        </a:lnTo>
                        <a:lnTo>
                          <a:pt x="1478" y="331"/>
                        </a:lnTo>
                        <a:lnTo>
                          <a:pt x="1492" y="345"/>
                        </a:lnTo>
                        <a:lnTo>
                          <a:pt x="1502" y="360"/>
                        </a:lnTo>
                        <a:lnTo>
                          <a:pt x="1512" y="374"/>
                        </a:lnTo>
                        <a:lnTo>
                          <a:pt x="1508" y="370"/>
                        </a:lnTo>
                        <a:lnTo>
                          <a:pt x="1500" y="364"/>
                        </a:lnTo>
                        <a:lnTo>
                          <a:pt x="1493" y="357"/>
                        </a:lnTo>
                        <a:lnTo>
                          <a:pt x="1484" y="349"/>
                        </a:lnTo>
                        <a:lnTo>
                          <a:pt x="1474" y="341"/>
                        </a:lnTo>
                        <a:lnTo>
                          <a:pt x="1462" y="331"/>
                        </a:lnTo>
                        <a:lnTo>
                          <a:pt x="1449" y="322"/>
                        </a:lnTo>
                        <a:lnTo>
                          <a:pt x="1436" y="312"/>
                        </a:lnTo>
                        <a:lnTo>
                          <a:pt x="1420" y="300"/>
                        </a:lnTo>
                        <a:lnTo>
                          <a:pt x="1404" y="290"/>
                        </a:lnTo>
                        <a:lnTo>
                          <a:pt x="1387" y="278"/>
                        </a:lnTo>
                        <a:lnTo>
                          <a:pt x="1368" y="266"/>
                        </a:lnTo>
                        <a:lnTo>
                          <a:pt x="1349" y="255"/>
                        </a:lnTo>
                        <a:lnTo>
                          <a:pt x="1327" y="242"/>
                        </a:lnTo>
                        <a:lnTo>
                          <a:pt x="1306" y="230"/>
                        </a:lnTo>
                        <a:lnTo>
                          <a:pt x="1283" y="218"/>
                        </a:lnTo>
                        <a:lnTo>
                          <a:pt x="1261" y="207"/>
                        </a:lnTo>
                        <a:lnTo>
                          <a:pt x="1237" y="195"/>
                        </a:lnTo>
                        <a:lnTo>
                          <a:pt x="1213" y="183"/>
                        </a:lnTo>
                        <a:lnTo>
                          <a:pt x="1187" y="172"/>
                        </a:lnTo>
                        <a:lnTo>
                          <a:pt x="1162" y="162"/>
                        </a:lnTo>
                        <a:lnTo>
                          <a:pt x="1136" y="151"/>
                        </a:lnTo>
                        <a:lnTo>
                          <a:pt x="1108" y="141"/>
                        </a:lnTo>
                        <a:lnTo>
                          <a:pt x="1082" y="131"/>
                        </a:lnTo>
                        <a:lnTo>
                          <a:pt x="1054" y="122"/>
                        </a:lnTo>
                        <a:lnTo>
                          <a:pt x="1025" y="115"/>
                        </a:lnTo>
                        <a:lnTo>
                          <a:pt x="998" y="108"/>
                        </a:lnTo>
                        <a:lnTo>
                          <a:pt x="968" y="102"/>
                        </a:lnTo>
                        <a:lnTo>
                          <a:pt x="939" y="96"/>
                        </a:lnTo>
                        <a:lnTo>
                          <a:pt x="912" y="92"/>
                        </a:lnTo>
                        <a:lnTo>
                          <a:pt x="882" y="89"/>
                        </a:lnTo>
                        <a:lnTo>
                          <a:pt x="853" y="86"/>
                        </a:lnTo>
                        <a:lnTo>
                          <a:pt x="865" y="92"/>
                        </a:lnTo>
                        <a:lnTo>
                          <a:pt x="880" y="99"/>
                        </a:lnTo>
                        <a:lnTo>
                          <a:pt x="899" y="105"/>
                        </a:lnTo>
                        <a:lnTo>
                          <a:pt x="917" y="113"/>
                        </a:lnTo>
                        <a:lnTo>
                          <a:pt x="941" y="122"/>
                        </a:lnTo>
                        <a:lnTo>
                          <a:pt x="966" y="131"/>
                        </a:lnTo>
                        <a:lnTo>
                          <a:pt x="992" y="141"/>
                        </a:lnTo>
                        <a:lnTo>
                          <a:pt x="1019" y="153"/>
                        </a:lnTo>
                        <a:lnTo>
                          <a:pt x="1050" y="164"/>
                        </a:lnTo>
                        <a:lnTo>
                          <a:pt x="1082" y="178"/>
                        </a:lnTo>
                        <a:lnTo>
                          <a:pt x="1114" y="191"/>
                        </a:lnTo>
                        <a:lnTo>
                          <a:pt x="1148" y="207"/>
                        </a:lnTo>
                        <a:lnTo>
                          <a:pt x="1181" y="223"/>
                        </a:lnTo>
                        <a:lnTo>
                          <a:pt x="1218" y="239"/>
                        </a:lnTo>
                        <a:lnTo>
                          <a:pt x="1253" y="256"/>
                        </a:lnTo>
                        <a:lnTo>
                          <a:pt x="1289" y="275"/>
                        </a:lnTo>
                        <a:lnTo>
                          <a:pt x="1325" y="294"/>
                        </a:lnTo>
                        <a:lnTo>
                          <a:pt x="1360" y="314"/>
                        </a:lnTo>
                        <a:lnTo>
                          <a:pt x="1397" y="336"/>
                        </a:lnTo>
                        <a:lnTo>
                          <a:pt x="1432" y="358"/>
                        </a:lnTo>
                        <a:lnTo>
                          <a:pt x="1467" y="381"/>
                        </a:lnTo>
                        <a:lnTo>
                          <a:pt x="1502" y="406"/>
                        </a:lnTo>
                        <a:lnTo>
                          <a:pt x="1534" y="432"/>
                        </a:lnTo>
                        <a:lnTo>
                          <a:pt x="1566" y="459"/>
                        </a:lnTo>
                        <a:lnTo>
                          <a:pt x="1596" y="486"/>
                        </a:lnTo>
                        <a:lnTo>
                          <a:pt x="1627" y="515"/>
                        </a:lnTo>
                        <a:lnTo>
                          <a:pt x="1655" y="545"/>
                        </a:lnTo>
                        <a:lnTo>
                          <a:pt x="1679" y="577"/>
                        </a:lnTo>
                        <a:lnTo>
                          <a:pt x="1704" y="607"/>
                        </a:lnTo>
                        <a:lnTo>
                          <a:pt x="1725" y="641"/>
                        </a:lnTo>
                        <a:lnTo>
                          <a:pt x="1744" y="676"/>
                        </a:lnTo>
                        <a:lnTo>
                          <a:pt x="1761" y="711"/>
                        </a:lnTo>
                        <a:lnTo>
                          <a:pt x="1748" y="695"/>
                        </a:lnTo>
                        <a:lnTo>
                          <a:pt x="1735" y="677"/>
                        </a:lnTo>
                        <a:lnTo>
                          <a:pt x="1722" y="660"/>
                        </a:lnTo>
                        <a:lnTo>
                          <a:pt x="1710" y="644"/>
                        </a:lnTo>
                        <a:lnTo>
                          <a:pt x="1697" y="626"/>
                        </a:lnTo>
                        <a:lnTo>
                          <a:pt x="1684" y="610"/>
                        </a:lnTo>
                        <a:lnTo>
                          <a:pt x="1671" y="596"/>
                        </a:lnTo>
                        <a:lnTo>
                          <a:pt x="1658" y="580"/>
                        </a:lnTo>
                        <a:lnTo>
                          <a:pt x="1644" y="566"/>
                        </a:lnTo>
                        <a:lnTo>
                          <a:pt x="1630" y="553"/>
                        </a:lnTo>
                        <a:lnTo>
                          <a:pt x="1617" y="540"/>
                        </a:lnTo>
                        <a:lnTo>
                          <a:pt x="1602" y="529"/>
                        </a:lnTo>
                        <a:lnTo>
                          <a:pt x="1588" y="518"/>
                        </a:lnTo>
                        <a:lnTo>
                          <a:pt x="1572" y="510"/>
                        </a:lnTo>
                        <a:lnTo>
                          <a:pt x="1556" y="501"/>
                        </a:lnTo>
                        <a:lnTo>
                          <a:pt x="1538" y="494"/>
                        </a:lnTo>
                        <a:lnTo>
                          <a:pt x="1550" y="504"/>
                        </a:lnTo>
                        <a:lnTo>
                          <a:pt x="1559" y="511"/>
                        </a:lnTo>
                        <a:lnTo>
                          <a:pt x="1566" y="520"/>
                        </a:lnTo>
                        <a:lnTo>
                          <a:pt x="1572" y="527"/>
                        </a:lnTo>
                        <a:lnTo>
                          <a:pt x="1576" y="534"/>
                        </a:lnTo>
                        <a:lnTo>
                          <a:pt x="1582" y="542"/>
                        </a:lnTo>
                        <a:lnTo>
                          <a:pt x="1586" y="550"/>
                        </a:lnTo>
                        <a:lnTo>
                          <a:pt x="1592" y="559"/>
                        </a:lnTo>
                        <a:lnTo>
                          <a:pt x="1582" y="550"/>
                        </a:lnTo>
                        <a:lnTo>
                          <a:pt x="1573" y="543"/>
                        </a:lnTo>
                        <a:lnTo>
                          <a:pt x="1563" y="536"/>
                        </a:lnTo>
                        <a:lnTo>
                          <a:pt x="1553" y="530"/>
                        </a:lnTo>
                        <a:lnTo>
                          <a:pt x="1544" y="524"/>
                        </a:lnTo>
                        <a:lnTo>
                          <a:pt x="1535" y="520"/>
                        </a:lnTo>
                        <a:lnTo>
                          <a:pt x="1526" y="515"/>
                        </a:lnTo>
                        <a:lnTo>
                          <a:pt x="1516" y="511"/>
                        </a:lnTo>
                        <a:lnTo>
                          <a:pt x="1508" y="510"/>
                        </a:lnTo>
                        <a:lnTo>
                          <a:pt x="1499" y="507"/>
                        </a:lnTo>
                        <a:lnTo>
                          <a:pt x="1489" y="505"/>
                        </a:lnTo>
                        <a:lnTo>
                          <a:pt x="1480" y="504"/>
                        </a:lnTo>
                        <a:lnTo>
                          <a:pt x="1470" y="504"/>
                        </a:lnTo>
                        <a:lnTo>
                          <a:pt x="1461" y="504"/>
                        </a:lnTo>
                        <a:lnTo>
                          <a:pt x="1451" y="504"/>
                        </a:lnTo>
                        <a:lnTo>
                          <a:pt x="1441" y="505"/>
                        </a:lnTo>
                        <a:lnTo>
                          <a:pt x="1461" y="529"/>
                        </a:lnTo>
                        <a:lnTo>
                          <a:pt x="1481" y="548"/>
                        </a:lnTo>
                        <a:lnTo>
                          <a:pt x="1502" y="564"/>
                        </a:lnTo>
                        <a:lnTo>
                          <a:pt x="1524" y="578"/>
                        </a:lnTo>
                        <a:lnTo>
                          <a:pt x="1544" y="590"/>
                        </a:lnTo>
                        <a:lnTo>
                          <a:pt x="1564" y="600"/>
                        </a:lnTo>
                        <a:lnTo>
                          <a:pt x="1583" y="609"/>
                        </a:lnTo>
                        <a:lnTo>
                          <a:pt x="1602" y="617"/>
                        </a:lnTo>
                        <a:lnTo>
                          <a:pt x="1620" y="628"/>
                        </a:lnTo>
                        <a:lnTo>
                          <a:pt x="1637" y="638"/>
                        </a:lnTo>
                        <a:lnTo>
                          <a:pt x="1652" y="648"/>
                        </a:lnTo>
                        <a:lnTo>
                          <a:pt x="1666" y="661"/>
                        </a:lnTo>
                        <a:lnTo>
                          <a:pt x="1679" y="677"/>
                        </a:lnTo>
                        <a:lnTo>
                          <a:pt x="1690" y="696"/>
                        </a:lnTo>
                        <a:lnTo>
                          <a:pt x="1700" y="718"/>
                        </a:lnTo>
                        <a:lnTo>
                          <a:pt x="1707" y="744"/>
                        </a:lnTo>
                        <a:lnTo>
                          <a:pt x="1701" y="731"/>
                        </a:lnTo>
                        <a:lnTo>
                          <a:pt x="1695" y="719"/>
                        </a:lnTo>
                        <a:lnTo>
                          <a:pt x="1690" y="709"/>
                        </a:lnTo>
                        <a:lnTo>
                          <a:pt x="1682" y="699"/>
                        </a:lnTo>
                        <a:lnTo>
                          <a:pt x="1675" y="690"/>
                        </a:lnTo>
                        <a:lnTo>
                          <a:pt x="1668" y="683"/>
                        </a:lnTo>
                        <a:lnTo>
                          <a:pt x="1659" y="676"/>
                        </a:lnTo>
                        <a:lnTo>
                          <a:pt x="1650" y="668"/>
                        </a:lnTo>
                        <a:lnTo>
                          <a:pt x="1642" y="663"/>
                        </a:lnTo>
                        <a:lnTo>
                          <a:pt x="1633" y="658"/>
                        </a:lnTo>
                        <a:lnTo>
                          <a:pt x="1623" y="652"/>
                        </a:lnTo>
                        <a:lnTo>
                          <a:pt x="1612" y="648"/>
                        </a:lnTo>
                        <a:lnTo>
                          <a:pt x="1602" y="645"/>
                        </a:lnTo>
                        <a:lnTo>
                          <a:pt x="1591" y="641"/>
                        </a:lnTo>
                        <a:lnTo>
                          <a:pt x="1580" y="638"/>
                        </a:lnTo>
                        <a:lnTo>
                          <a:pt x="1569" y="635"/>
                        </a:lnTo>
                        <a:lnTo>
                          <a:pt x="1557" y="632"/>
                        </a:lnTo>
                        <a:lnTo>
                          <a:pt x="1545" y="631"/>
                        </a:lnTo>
                        <a:lnTo>
                          <a:pt x="1532" y="628"/>
                        </a:lnTo>
                        <a:lnTo>
                          <a:pt x="1521" y="625"/>
                        </a:lnTo>
                        <a:lnTo>
                          <a:pt x="1508" y="622"/>
                        </a:lnTo>
                        <a:lnTo>
                          <a:pt x="1494" y="620"/>
                        </a:lnTo>
                        <a:lnTo>
                          <a:pt x="1481" y="617"/>
                        </a:lnTo>
                        <a:lnTo>
                          <a:pt x="1468" y="615"/>
                        </a:lnTo>
                        <a:lnTo>
                          <a:pt x="1454" y="610"/>
                        </a:lnTo>
                        <a:lnTo>
                          <a:pt x="1441" y="607"/>
                        </a:lnTo>
                        <a:lnTo>
                          <a:pt x="1426" y="603"/>
                        </a:lnTo>
                        <a:lnTo>
                          <a:pt x="1411" y="599"/>
                        </a:lnTo>
                        <a:lnTo>
                          <a:pt x="1397" y="594"/>
                        </a:lnTo>
                        <a:lnTo>
                          <a:pt x="1382" y="588"/>
                        </a:lnTo>
                        <a:lnTo>
                          <a:pt x="1368" y="582"/>
                        </a:lnTo>
                        <a:lnTo>
                          <a:pt x="1353" y="575"/>
                        </a:lnTo>
                        <a:lnTo>
                          <a:pt x="1382" y="604"/>
                        </a:lnTo>
                        <a:lnTo>
                          <a:pt x="1408" y="632"/>
                        </a:lnTo>
                        <a:lnTo>
                          <a:pt x="1433" y="657"/>
                        </a:lnTo>
                        <a:lnTo>
                          <a:pt x="1454" y="680"/>
                        </a:lnTo>
                        <a:lnTo>
                          <a:pt x="1473" y="700"/>
                        </a:lnTo>
                        <a:lnTo>
                          <a:pt x="1492" y="721"/>
                        </a:lnTo>
                        <a:lnTo>
                          <a:pt x="1506" y="740"/>
                        </a:lnTo>
                        <a:lnTo>
                          <a:pt x="1521" y="757"/>
                        </a:lnTo>
                        <a:lnTo>
                          <a:pt x="1534" y="775"/>
                        </a:lnTo>
                        <a:lnTo>
                          <a:pt x="1544" y="791"/>
                        </a:lnTo>
                        <a:lnTo>
                          <a:pt x="1556" y="808"/>
                        </a:lnTo>
                        <a:lnTo>
                          <a:pt x="1564" y="826"/>
                        </a:lnTo>
                        <a:lnTo>
                          <a:pt x="1573" y="843"/>
                        </a:lnTo>
                        <a:lnTo>
                          <a:pt x="1582" y="862"/>
                        </a:lnTo>
                        <a:lnTo>
                          <a:pt x="1589" y="881"/>
                        </a:lnTo>
                        <a:lnTo>
                          <a:pt x="1598" y="901"/>
                        </a:lnTo>
                        <a:lnTo>
                          <a:pt x="1592" y="893"/>
                        </a:lnTo>
                        <a:lnTo>
                          <a:pt x="1585" y="884"/>
                        </a:lnTo>
                        <a:lnTo>
                          <a:pt x="1577" y="872"/>
                        </a:lnTo>
                        <a:lnTo>
                          <a:pt x="1570" y="862"/>
                        </a:lnTo>
                        <a:lnTo>
                          <a:pt x="1563" y="851"/>
                        </a:lnTo>
                        <a:lnTo>
                          <a:pt x="1553" y="837"/>
                        </a:lnTo>
                        <a:lnTo>
                          <a:pt x="1544" y="823"/>
                        </a:lnTo>
                        <a:lnTo>
                          <a:pt x="1534" y="810"/>
                        </a:lnTo>
                        <a:lnTo>
                          <a:pt x="1524" y="795"/>
                        </a:lnTo>
                        <a:lnTo>
                          <a:pt x="1512" y="779"/>
                        </a:lnTo>
                        <a:lnTo>
                          <a:pt x="1499" y="765"/>
                        </a:lnTo>
                        <a:lnTo>
                          <a:pt x="1486" y="749"/>
                        </a:lnTo>
                        <a:lnTo>
                          <a:pt x="1471" y="733"/>
                        </a:lnTo>
                        <a:lnTo>
                          <a:pt x="1455" y="715"/>
                        </a:lnTo>
                        <a:lnTo>
                          <a:pt x="1439" y="698"/>
                        </a:lnTo>
                        <a:lnTo>
                          <a:pt x="1422" y="680"/>
                        </a:lnTo>
                        <a:lnTo>
                          <a:pt x="1403" y="664"/>
                        </a:lnTo>
                        <a:lnTo>
                          <a:pt x="1382" y="645"/>
                        </a:lnTo>
                        <a:lnTo>
                          <a:pt x="1360" y="628"/>
                        </a:lnTo>
                        <a:lnTo>
                          <a:pt x="1337" y="610"/>
                        </a:lnTo>
                        <a:lnTo>
                          <a:pt x="1312" y="593"/>
                        </a:lnTo>
                        <a:lnTo>
                          <a:pt x="1288" y="574"/>
                        </a:lnTo>
                        <a:lnTo>
                          <a:pt x="1260" y="556"/>
                        </a:lnTo>
                        <a:lnTo>
                          <a:pt x="1231" y="539"/>
                        </a:lnTo>
                        <a:lnTo>
                          <a:pt x="1200" y="521"/>
                        </a:lnTo>
                        <a:lnTo>
                          <a:pt x="1168" y="504"/>
                        </a:lnTo>
                        <a:lnTo>
                          <a:pt x="1135" y="486"/>
                        </a:lnTo>
                        <a:lnTo>
                          <a:pt x="1098" y="470"/>
                        </a:lnTo>
                        <a:lnTo>
                          <a:pt x="1060" y="454"/>
                        </a:lnTo>
                        <a:lnTo>
                          <a:pt x="1019" y="438"/>
                        </a:lnTo>
                        <a:lnTo>
                          <a:pt x="979" y="422"/>
                        </a:lnTo>
                        <a:lnTo>
                          <a:pt x="935" y="408"/>
                        </a:lnTo>
                        <a:lnTo>
                          <a:pt x="949" y="416"/>
                        </a:lnTo>
                        <a:lnTo>
                          <a:pt x="963" y="425"/>
                        </a:lnTo>
                        <a:lnTo>
                          <a:pt x="976" y="437"/>
                        </a:lnTo>
                        <a:lnTo>
                          <a:pt x="990" y="447"/>
                        </a:lnTo>
                        <a:lnTo>
                          <a:pt x="1003" y="457"/>
                        </a:lnTo>
                        <a:lnTo>
                          <a:pt x="1017" y="469"/>
                        </a:lnTo>
                        <a:lnTo>
                          <a:pt x="1031" y="482"/>
                        </a:lnTo>
                        <a:lnTo>
                          <a:pt x="1044" y="495"/>
                        </a:lnTo>
                        <a:lnTo>
                          <a:pt x="1057" y="510"/>
                        </a:lnTo>
                        <a:lnTo>
                          <a:pt x="1070" y="524"/>
                        </a:lnTo>
                        <a:lnTo>
                          <a:pt x="1085" y="540"/>
                        </a:lnTo>
                        <a:lnTo>
                          <a:pt x="1098" y="558"/>
                        </a:lnTo>
                        <a:lnTo>
                          <a:pt x="1113" y="577"/>
                        </a:lnTo>
                        <a:lnTo>
                          <a:pt x="1127" y="597"/>
                        </a:lnTo>
                        <a:lnTo>
                          <a:pt x="1142" y="617"/>
                        </a:lnTo>
                        <a:lnTo>
                          <a:pt x="1158" y="641"/>
                        </a:lnTo>
                        <a:lnTo>
                          <a:pt x="1152" y="636"/>
                        </a:lnTo>
                        <a:lnTo>
                          <a:pt x="1148" y="632"/>
                        </a:lnTo>
                        <a:lnTo>
                          <a:pt x="1143" y="626"/>
                        </a:lnTo>
                        <a:lnTo>
                          <a:pt x="1137" y="622"/>
                        </a:lnTo>
                        <a:lnTo>
                          <a:pt x="1132" y="616"/>
                        </a:lnTo>
                        <a:lnTo>
                          <a:pt x="1126" y="610"/>
                        </a:lnTo>
                        <a:lnTo>
                          <a:pt x="1119" y="603"/>
                        </a:lnTo>
                        <a:lnTo>
                          <a:pt x="1113" y="597"/>
                        </a:lnTo>
                        <a:lnTo>
                          <a:pt x="1105" y="591"/>
                        </a:lnTo>
                        <a:lnTo>
                          <a:pt x="1098" y="584"/>
                        </a:lnTo>
                        <a:lnTo>
                          <a:pt x="1091" y="577"/>
                        </a:lnTo>
                        <a:lnTo>
                          <a:pt x="1082" y="569"/>
                        </a:lnTo>
                        <a:lnTo>
                          <a:pt x="1073" y="564"/>
                        </a:lnTo>
                        <a:lnTo>
                          <a:pt x="1065" y="556"/>
                        </a:lnTo>
                        <a:lnTo>
                          <a:pt x="1056" y="549"/>
                        </a:lnTo>
                        <a:lnTo>
                          <a:pt x="1046" y="542"/>
                        </a:lnTo>
                        <a:lnTo>
                          <a:pt x="1035" y="534"/>
                        </a:lnTo>
                        <a:lnTo>
                          <a:pt x="1024" y="527"/>
                        </a:lnTo>
                        <a:lnTo>
                          <a:pt x="1012" y="520"/>
                        </a:lnTo>
                        <a:lnTo>
                          <a:pt x="1002" y="514"/>
                        </a:lnTo>
                        <a:lnTo>
                          <a:pt x="989" y="507"/>
                        </a:lnTo>
                        <a:lnTo>
                          <a:pt x="976" y="499"/>
                        </a:lnTo>
                        <a:lnTo>
                          <a:pt x="963" y="494"/>
                        </a:lnTo>
                        <a:lnTo>
                          <a:pt x="949" y="488"/>
                        </a:lnTo>
                        <a:lnTo>
                          <a:pt x="935" y="482"/>
                        </a:lnTo>
                        <a:lnTo>
                          <a:pt x="919" y="476"/>
                        </a:lnTo>
                        <a:lnTo>
                          <a:pt x="903" y="472"/>
                        </a:lnTo>
                        <a:lnTo>
                          <a:pt x="887" y="466"/>
                        </a:lnTo>
                        <a:lnTo>
                          <a:pt x="871" y="462"/>
                        </a:lnTo>
                        <a:lnTo>
                          <a:pt x="852" y="457"/>
                        </a:lnTo>
                        <a:lnTo>
                          <a:pt x="834" y="454"/>
                        </a:lnTo>
                        <a:lnTo>
                          <a:pt x="815" y="451"/>
                        </a:lnTo>
                        <a:lnTo>
                          <a:pt x="831" y="462"/>
                        </a:lnTo>
                        <a:lnTo>
                          <a:pt x="849" y="473"/>
                        </a:lnTo>
                        <a:lnTo>
                          <a:pt x="868" y="485"/>
                        </a:lnTo>
                        <a:lnTo>
                          <a:pt x="888" y="499"/>
                        </a:lnTo>
                        <a:lnTo>
                          <a:pt x="910" y="514"/>
                        </a:lnTo>
                        <a:lnTo>
                          <a:pt x="932" y="530"/>
                        </a:lnTo>
                        <a:lnTo>
                          <a:pt x="954" y="548"/>
                        </a:lnTo>
                        <a:lnTo>
                          <a:pt x="977" y="565"/>
                        </a:lnTo>
                        <a:lnTo>
                          <a:pt x="1000" y="584"/>
                        </a:lnTo>
                        <a:lnTo>
                          <a:pt x="1022" y="603"/>
                        </a:lnTo>
                        <a:lnTo>
                          <a:pt x="1046" y="625"/>
                        </a:lnTo>
                        <a:lnTo>
                          <a:pt x="1068" y="647"/>
                        </a:lnTo>
                        <a:lnTo>
                          <a:pt x="1089" y="668"/>
                        </a:lnTo>
                        <a:lnTo>
                          <a:pt x="1110" y="693"/>
                        </a:lnTo>
                        <a:lnTo>
                          <a:pt x="1129" y="718"/>
                        </a:lnTo>
                        <a:lnTo>
                          <a:pt x="1146" y="744"/>
                        </a:lnTo>
                        <a:lnTo>
                          <a:pt x="1137" y="735"/>
                        </a:lnTo>
                        <a:lnTo>
                          <a:pt x="1129" y="727"/>
                        </a:lnTo>
                        <a:lnTo>
                          <a:pt x="1120" y="716"/>
                        </a:lnTo>
                        <a:lnTo>
                          <a:pt x="1110" y="705"/>
                        </a:lnTo>
                        <a:lnTo>
                          <a:pt x="1100" y="695"/>
                        </a:lnTo>
                        <a:lnTo>
                          <a:pt x="1088" y="683"/>
                        </a:lnTo>
                        <a:lnTo>
                          <a:pt x="1076" y="671"/>
                        </a:lnTo>
                        <a:lnTo>
                          <a:pt x="1062" y="658"/>
                        </a:lnTo>
                        <a:lnTo>
                          <a:pt x="1046" y="645"/>
                        </a:lnTo>
                        <a:lnTo>
                          <a:pt x="1027" y="632"/>
                        </a:lnTo>
                        <a:lnTo>
                          <a:pt x="1008" y="619"/>
                        </a:lnTo>
                        <a:lnTo>
                          <a:pt x="983" y="606"/>
                        </a:lnTo>
                        <a:lnTo>
                          <a:pt x="958" y="591"/>
                        </a:lnTo>
                        <a:lnTo>
                          <a:pt x="928" y="577"/>
                        </a:lnTo>
                        <a:lnTo>
                          <a:pt x="896" y="562"/>
                        </a:lnTo>
                        <a:lnTo>
                          <a:pt x="858" y="549"/>
                        </a:lnTo>
                        <a:lnTo>
                          <a:pt x="868" y="556"/>
                        </a:lnTo>
                        <a:lnTo>
                          <a:pt x="878" y="566"/>
                        </a:lnTo>
                        <a:lnTo>
                          <a:pt x="888" y="577"/>
                        </a:lnTo>
                        <a:lnTo>
                          <a:pt x="897" y="587"/>
                        </a:lnTo>
                        <a:lnTo>
                          <a:pt x="906" y="599"/>
                        </a:lnTo>
                        <a:lnTo>
                          <a:pt x="915" y="610"/>
                        </a:lnTo>
                        <a:lnTo>
                          <a:pt x="923" y="623"/>
                        </a:lnTo>
                        <a:lnTo>
                          <a:pt x="931" y="636"/>
                        </a:lnTo>
                        <a:lnTo>
                          <a:pt x="939" y="649"/>
                        </a:lnTo>
                        <a:lnTo>
                          <a:pt x="947" y="663"/>
                        </a:lnTo>
                        <a:lnTo>
                          <a:pt x="954" y="676"/>
                        </a:lnTo>
                        <a:lnTo>
                          <a:pt x="960" y="690"/>
                        </a:lnTo>
                        <a:lnTo>
                          <a:pt x="967" y="703"/>
                        </a:lnTo>
                        <a:lnTo>
                          <a:pt x="973" y="716"/>
                        </a:lnTo>
                        <a:lnTo>
                          <a:pt x="979" y="731"/>
                        </a:lnTo>
                        <a:lnTo>
                          <a:pt x="983" y="744"/>
                        </a:lnTo>
                        <a:lnTo>
                          <a:pt x="982" y="737"/>
                        </a:lnTo>
                        <a:lnTo>
                          <a:pt x="977" y="728"/>
                        </a:lnTo>
                        <a:lnTo>
                          <a:pt x="971" y="718"/>
                        </a:lnTo>
                        <a:lnTo>
                          <a:pt x="964" y="706"/>
                        </a:lnTo>
                        <a:lnTo>
                          <a:pt x="955" y="693"/>
                        </a:lnTo>
                        <a:lnTo>
                          <a:pt x="944" y="679"/>
                        </a:lnTo>
                        <a:lnTo>
                          <a:pt x="932" y="664"/>
                        </a:lnTo>
                        <a:lnTo>
                          <a:pt x="917" y="648"/>
                        </a:lnTo>
                        <a:lnTo>
                          <a:pt x="903" y="631"/>
                        </a:lnTo>
                        <a:lnTo>
                          <a:pt x="887" y="613"/>
                        </a:lnTo>
                        <a:lnTo>
                          <a:pt x="869" y="594"/>
                        </a:lnTo>
                        <a:lnTo>
                          <a:pt x="850" y="577"/>
                        </a:lnTo>
                        <a:lnTo>
                          <a:pt x="831" y="556"/>
                        </a:lnTo>
                        <a:lnTo>
                          <a:pt x="811" y="537"/>
                        </a:lnTo>
                        <a:lnTo>
                          <a:pt x="789" y="518"/>
                        </a:lnTo>
                        <a:lnTo>
                          <a:pt x="769" y="498"/>
                        </a:lnTo>
                        <a:lnTo>
                          <a:pt x="746" y="481"/>
                        </a:lnTo>
                        <a:lnTo>
                          <a:pt x="724" y="460"/>
                        </a:lnTo>
                        <a:lnTo>
                          <a:pt x="700" y="443"/>
                        </a:lnTo>
                        <a:lnTo>
                          <a:pt x="676" y="425"/>
                        </a:lnTo>
                        <a:lnTo>
                          <a:pt x="652" y="408"/>
                        </a:lnTo>
                        <a:lnTo>
                          <a:pt x="629" y="392"/>
                        </a:lnTo>
                        <a:lnTo>
                          <a:pt x="604" y="376"/>
                        </a:lnTo>
                        <a:lnTo>
                          <a:pt x="581" y="361"/>
                        </a:lnTo>
                        <a:lnTo>
                          <a:pt x="556" y="348"/>
                        </a:lnTo>
                        <a:lnTo>
                          <a:pt x="533" y="336"/>
                        </a:lnTo>
                        <a:lnTo>
                          <a:pt x="509" y="326"/>
                        </a:lnTo>
                        <a:lnTo>
                          <a:pt x="486" y="316"/>
                        </a:lnTo>
                        <a:lnTo>
                          <a:pt x="464" y="309"/>
                        </a:lnTo>
                        <a:lnTo>
                          <a:pt x="442" y="304"/>
                        </a:lnTo>
                        <a:lnTo>
                          <a:pt x="422" y="300"/>
                        </a:lnTo>
                        <a:lnTo>
                          <a:pt x="402" y="298"/>
                        </a:lnTo>
                        <a:lnTo>
                          <a:pt x="413" y="309"/>
                        </a:lnTo>
                        <a:lnTo>
                          <a:pt x="424" y="320"/>
                        </a:lnTo>
                        <a:lnTo>
                          <a:pt x="434" y="331"/>
                        </a:lnTo>
                        <a:lnTo>
                          <a:pt x="442" y="341"/>
                        </a:lnTo>
                        <a:lnTo>
                          <a:pt x="451" y="351"/>
                        </a:lnTo>
                        <a:lnTo>
                          <a:pt x="460" y="361"/>
                        </a:lnTo>
                        <a:lnTo>
                          <a:pt x="467" y="373"/>
                        </a:lnTo>
                        <a:lnTo>
                          <a:pt x="476" y="383"/>
                        </a:lnTo>
                        <a:lnTo>
                          <a:pt x="482" y="393"/>
                        </a:lnTo>
                        <a:lnTo>
                          <a:pt x="489" y="403"/>
                        </a:lnTo>
                        <a:lnTo>
                          <a:pt x="495" y="415"/>
                        </a:lnTo>
                        <a:lnTo>
                          <a:pt x="501" y="425"/>
                        </a:lnTo>
                        <a:lnTo>
                          <a:pt x="507" y="437"/>
                        </a:lnTo>
                        <a:lnTo>
                          <a:pt x="514" y="448"/>
                        </a:lnTo>
                        <a:lnTo>
                          <a:pt x="520" y="460"/>
                        </a:lnTo>
                        <a:lnTo>
                          <a:pt x="526" y="472"/>
                        </a:lnTo>
                        <a:lnTo>
                          <a:pt x="530" y="483"/>
                        </a:lnTo>
                        <a:lnTo>
                          <a:pt x="536" y="497"/>
                        </a:lnTo>
                        <a:lnTo>
                          <a:pt x="542" y="508"/>
                        </a:lnTo>
                        <a:lnTo>
                          <a:pt x="549" y="521"/>
                        </a:lnTo>
                        <a:lnTo>
                          <a:pt x="555" y="534"/>
                        </a:lnTo>
                        <a:lnTo>
                          <a:pt x="562" y="548"/>
                        </a:lnTo>
                        <a:lnTo>
                          <a:pt x="568" y="562"/>
                        </a:lnTo>
                        <a:lnTo>
                          <a:pt x="575" y="577"/>
                        </a:lnTo>
                        <a:lnTo>
                          <a:pt x="584" y="591"/>
                        </a:lnTo>
                        <a:lnTo>
                          <a:pt x="591" y="606"/>
                        </a:lnTo>
                        <a:lnTo>
                          <a:pt x="600" y="622"/>
                        </a:lnTo>
                        <a:lnTo>
                          <a:pt x="609" y="636"/>
                        </a:lnTo>
                        <a:lnTo>
                          <a:pt x="619" y="654"/>
                        </a:lnTo>
                        <a:lnTo>
                          <a:pt x="629" y="671"/>
                        </a:lnTo>
                        <a:lnTo>
                          <a:pt x="639" y="687"/>
                        </a:lnTo>
                        <a:lnTo>
                          <a:pt x="652" y="706"/>
                        </a:lnTo>
                        <a:lnTo>
                          <a:pt x="638" y="693"/>
                        </a:lnTo>
                        <a:lnTo>
                          <a:pt x="625" y="679"/>
                        </a:lnTo>
                        <a:lnTo>
                          <a:pt x="611" y="664"/>
                        </a:lnTo>
                        <a:lnTo>
                          <a:pt x="600" y="648"/>
                        </a:lnTo>
                        <a:lnTo>
                          <a:pt x="588" y="632"/>
                        </a:lnTo>
                        <a:lnTo>
                          <a:pt x="577" y="616"/>
                        </a:lnTo>
                        <a:lnTo>
                          <a:pt x="566" y="600"/>
                        </a:lnTo>
                        <a:lnTo>
                          <a:pt x="556" y="584"/>
                        </a:lnTo>
                        <a:lnTo>
                          <a:pt x="546" y="566"/>
                        </a:lnTo>
                        <a:lnTo>
                          <a:pt x="536" y="549"/>
                        </a:lnTo>
                        <a:lnTo>
                          <a:pt x="527" y="533"/>
                        </a:lnTo>
                        <a:lnTo>
                          <a:pt x="517" y="515"/>
                        </a:lnTo>
                        <a:lnTo>
                          <a:pt x="507" y="498"/>
                        </a:lnTo>
                        <a:lnTo>
                          <a:pt x="496" y="482"/>
                        </a:lnTo>
                        <a:lnTo>
                          <a:pt x="485" y="465"/>
                        </a:lnTo>
                        <a:lnTo>
                          <a:pt x="475" y="447"/>
                        </a:lnTo>
                        <a:lnTo>
                          <a:pt x="461" y="431"/>
                        </a:lnTo>
                        <a:lnTo>
                          <a:pt x="450" y="415"/>
                        </a:lnTo>
                        <a:lnTo>
                          <a:pt x="437" y="400"/>
                        </a:lnTo>
                        <a:lnTo>
                          <a:pt x="424" y="384"/>
                        </a:lnTo>
                        <a:lnTo>
                          <a:pt x="407" y="370"/>
                        </a:lnTo>
                        <a:lnTo>
                          <a:pt x="391" y="355"/>
                        </a:lnTo>
                        <a:lnTo>
                          <a:pt x="375" y="342"/>
                        </a:lnTo>
                        <a:lnTo>
                          <a:pt x="356" y="329"/>
                        </a:lnTo>
                        <a:lnTo>
                          <a:pt x="338" y="316"/>
                        </a:lnTo>
                        <a:lnTo>
                          <a:pt x="317" y="304"/>
                        </a:lnTo>
                        <a:lnTo>
                          <a:pt x="294" y="294"/>
                        </a:lnTo>
                        <a:lnTo>
                          <a:pt x="271" y="284"/>
                        </a:lnTo>
                        <a:lnTo>
                          <a:pt x="244" y="275"/>
                        </a:lnTo>
                        <a:lnTo>
                          <a:pt x="218" y="268"/>
                        </a:lnTo>
                        <a:lnTo>
                          <a:pt x="189" y="261"/>
                        </a:lnTo>
                        <a:lnTo>
                          <a:pt x="157" y="255"/>
                        </a:lnTo>
                        <a:lnTo>
                          <a:pt x="148" y="253"/>
                        </a:lnTo>
                        <a:lnTo>
                          <a:pt x="139" y="253"/>
                        </a:lnTo>
                        <a:lnTo>
                          <a:pt x="129" y="252"/>
                        </a:lnTo>
                        <a:lnTo>
                          <a:pt x="119" y="252"/>
                        </a:lnTo>
                        <a:lnTo>
                          <a:pt x="107" y="250"/>
                        </a:lnTo>
                        <a:lnTo>
                          <a:pt x="97" y="249"/>
                        </a:lnTo>
                        <a:lnTo>
                          <a:pt x="85" y="249"/>
                        </a:lnTo>
                        <a:lnTo>
                          <a:pt x="74" y="247"/>
                        </a:lnTo>
                        <a:lnTo>
                          <a:pt x="62" y="246"/>
                        </a:lnTo>
                        <a:lnTo>
                          <a:pt x="52" y="245"/>
                        </a:lnTo>
                        <a:lnTo>
                          <a:pt x="42" y="243"/>
                        </a:lnTo>
                        <a:lnTo>
                          <a:pt x="32" y="240"/>
                        </a:lnTo>
                        <a:lnTo>
                          <a:pt x="23" y="239"/>
                        </a:lnTo>
                        <a:lnTo>
                          <a:pt x="14" y="234"/>
                        </a:lnTo>
                        <a:lnTo>
                          <a:pt x="7" y="231"/>
                        </a:lnTo>
                        <a:lnTo>
                          <a:pt x="0" y="227"/>
                        </a:lnTo>
                        <a:lnTo>
                          <a:pt x="8" y="223"/>
                        </a:lnTo>
                        <a:lnTo>
                          <a:pt x="17" y="217"/>
                        </a:lnTo>
                        <a:lnTo>
                          <a:pt x="26" y="211"/>
                        </a:lnTo>
                        <a:lnTo>
                          <a:pt x="37" y="204"/>
                        </a:lnTo>
                        <a:lnTo>
                          <a:pt x="48" y="196"/>
                        </a:lnTo>
                        <a:lnTo>
                          <a:pt x="61" y="189"/>
                        </a:lnTo>
                        <a:lnTo>
                          <a:pt x="74" y="180"/>
                        </a:lnTo>
                        <a:lnTo>
                          <a:pt x="87" y="172"/>
                        </a:lnTo>
                        <a:lnTo>
                          <a:pt x="102" y="163"/>
                        </a:lnTo>
                        <a:lnTo>
                          <a:pt x="116" y="154"/>
                        </a:lnTo>
                        <a:lnTo>
                          <a:pt x="131" y="146"/>
                        </a:lnTo>
                        <a:lnTo>
                          <a:pt x="147" y="135"/>
                        </a:lnTo>
                        <a:lnTo>
                          <a:pt x="163" y="125"/>
                        </a:lnTo>
                        <a:lnTo>
                          <a:pt x="180" y="116"/>
                        </a:lnTo>
                        <a:lnTo>
                          <a:pt x="198" y="106"/>
                        </a:lnTo>
                        <a:lnTo>
                          <a:pt x="215" y="97"/>
                        </a:lnTo>
                        <a:lnTo>
                          <a:pt x="234" y="87"/>
                        </a:lnTo>
                        <a:lnTo>
                          <a:pt x="253" y="79"/>
                        </a:lnTo>
                        <a:lnTo>
                          <a:pt x="272" y="70"/>
                        </a:lnTo>
                        <a:lnTo>
                          <a:pt x="291" y="61"/>
                        </a:lnTo>
                        <a:lnTo>
                          <a:pt x="310" y="54"/>
                        </a:lnTo>
                        <a:lnTo>
                          <a:pt x="330" y="45"/>
                        </a:lnTo>
                        <a:lnTo>
                          <a:pt x="351" y="38"/>
                        </a:lnTo>
                        <a:lnTo>
                          <a:pt x="371" y="30"/>
                        </a:lnTo>
                        <a:lnTo>
                          <a:pt x="391" y="25"/>
                        </a:lnTo>
                        <a:lnTo>
                          <a:pt x="412" y="19"/>
                        </a:lnTo>
                        <a:lnTo>
                          <a:pt x="434" y="13"/>
                        </a:lnTo>
                        <a:lnTo>
                          <a:pt x="454" y="9"/>
                        </a:lnTo>
                        <a:lnTo>
                          <a:pt x="475" y="6"/>
                        </a:lnTo>
                        <a:lnTo>
                          <a:pt x="496" y="3"/>
                        </a:lnTo>
                        <a:lnTo>
                          <a:pt x="517" y="0"/>
                        </a:lnTo>
                        <a:lnTo>
                          <a:pt x="53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6" name=""/>
                  <p:cNvSpPr/>
                  <p:nvPr/>
                </p:nvSpPr>
                <p:spPr>
                  <a:xfrm>
                    <a:off x="5582160" y="5103360"/>
                    <a:ext cx="2484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434" h="424">
                        <a:moveTo>
                          <a:pt x="70" y="0"/>
                        </a:moveTo>
                        <a:lnTo>
                          <a:pt x="71" y="6"/>
                        </a:lnTo>
                        <a:lnTo>
                          <a:pt x="71" y="13"/>
                        </a:lnTo>
                        <a:lnTo>
                          <a:pt x="73" y="22"/>
                        </a:lnTo>
                        <a:lnTo>
                          <a:pt x="76" y="30"/>
                        </a:lnTo>
                        <a:lnTo>
                          <a:pt x="80" y="39"/>
                        </a:lnTo>
                        <a:lnTo>
                          <a:pt x="83" y="51"/>
                        </a:lnTo>
                        <a:lnTo>
                          <a:pt x="87" y="61"/>
                        </a:lnTo>
                        <a:lnTo>
                          <a:pt x="93" y="74"/>
                        </a:lnTo>
                        <a:lnTo>
                          <a:pt x="100" y="86"/>
                        </a:lnTo>
                        <a:lnTo>
                          <a:pt x="106" y="99"/>
                        </a:lnTo>
                        <a:lnTo>
                          <a:pt x="115" y="114"/>
                        </a:lnTo>
                        <a:lnTo>
                          <a:pt x="122" y="127"/>
                        </a:lnTo>
                        <a:lnTo>
                          <a:pt x="131" y="141"/>
                        </a:lnTo>
                        <a:lnTo>
                          <a:pt x="141" y="157"/>
                        </a:lnTo>
                        <a:lnTo>
                          <a:pt x="151" y="172"/>
                        </a:lnTo>
                        <a:lnTo>
                          <a:pt x="163" y="188"/>
                        </a:lnTo>
                        <a:lnTo>
                          <a:pt x="175" y="202"/>
                        </a:lnTo>
                        <a:lnTo>
                          <a:pt x="186" y="218"/>
                        </a:lnTo>
                        <a:lnTo>
                          <a:pt x="199" y="234"/>
                        </a:lnTo>
                        <a:lnTo>
                          <a:pt x="214" y="250"/>
                        </a:lnTo>
                        <a:lnTo>
                          <a:pt x="229" y="266"/>
                        </a:lnTo>
                        <a:lnTo>
                          <a:pt x="245" y="282"/>
                        </a:lnTo>
                        <a:lnTo>
                          <a:pt x="259" y="297"/>
                        </a:lnTo>
                        <a:lnTo>
                          <a:pt x="277" y="313"/>
                        </a:lnTo>
                        <a:lnTo>
                          <a:pt x="294" y="329"/>
                        </a:lnTo>
                        <a:lnTo>
                          <a:pt x="312" y="344"/>
                        </a:lnTo>
                        <a:lnTo>
                          <a:pt x="331" y="358"/>
                        </a:lnTo>
                        <a:lnTo>
                          <a:pt x="351" y="371"/>
                        </a:lnTo>
                        <a:lnTo>
                          <a:pt x="370" y="386"/>
                        </a:lnTo>
                        <a:lnTo>
                          <a:pt x="390" y="399"/>
                        </a:lnTo>
                        <a:lnTo>
                          <a:pt x="412" y="412"/>
                        </a:lnTo>
                        <a:lnTo>
                          <a:pt x="434" y="424"/>
                        </a:lnTo>
                        <a:lnTo>
                          <a:pt x="422" y="421"/>
                        </a:lnTo>
                        <a:lnTo>
                          <a:pt x="411" y="416"/>
                        </a:lnTo>
                        <a:lnTo>
                          <a:pt x="398" y="412"/>
                        </a:lnTo>
                        <a:lnTo>
                          <a:pt x="384" y="408"/>
                        </a:lnTo>
                        <a:lnTo>
                          <a:pt x="370" y="402"/>
                        </a:lnTo>
                        <a:lnTo>
                          <a:pt x="357" y="396"/>
                        </a:lnTo>
                        <a:lnTo>
                          <a:pt x="342" y="389"/>
                        </a:lnTo>
                        <a:lnTo>
                          <a:pt x="328" y="382"/>
                        </a:lnTo>
                        <a:lnTo>
                          <a:pt x="313" y="374"/>
                        </a:lnTo>
                        <a:lnTo>
                          <a:pt x="299" y="365"/>
                        </a:lnTo>
                        <a:lnTo>
                          <a:pt x="282" y="357"/>
                        </a:lnTo>
                        <a:lnTo>
                          <a:pt x="268" y="348"/>
                        </a:lnTo>
                        <a:lnTo>
                          <a:pt x="252" y="338"/>
                        </a:lnTo>
                        <a:lnTo>
                          <a:pt x="237" y="326"/>
                        </a:lnTo>
                        <a:lnTo>
                          <a:pt x="221" y="315"/>
                        </a:lnTo>
                        <a:lnTo>
                          <a:pt x="207" y="303"/>
                        </a:lnTo>
                        <a:lnTo>
                          <a:pt x="192" y="290"/>
                        </a:lnTo>
                        <a:lnTo>
                          <a:pt x="176" y="277"/>
                        </a:lnTo>
                        <a:lnTo>
                          <a:pt x="162" y="262"/>
                        </a:lnTo>
                        <a:lnTo>
                          <a:pt x="147" y="248"/>
                        </a:lnTo>
                        <a:lnTo>
                          <a:pt x="132" y="231"/>
                        </a:lnTo>
                        <a:lnTo>
                          <a:pt x="118" y="215"/>
                        </a:lnTo>
                        <a:lnTo>
                          <a:pt x="105" y="198"/>
                        </a:lnTo>
                        <a:lnTo>
                          <a:pt x="92" y="181"/>
                        </a:lnTo>
                        <a:lnTo>
                          <a:pt x="79" y="162"/>
                        </a:lnTo>
                        <a:lnTo>
                          <a:pt x="65" y="143"/>
                        </a:lnTo>
                        <a:lnTo>
                          <a:pt x="52" y="124"/>
                        </a:lnTo>
                        <a:lnTo>
                          <a:pt x="41" y="102"/>
                        </a:lnTo>
                        <a:lnTo>
                          <a:pt x="30" y="80"/>
                        </a:lnTo>
                        <a:lnTo>
                          <a:pt x="19" y="58"/>
                        </a:lnTo>
                        <a:lnTo>
                          <a:pt x="9" y="35"/>
                        </a:lnTo>
                        <a:lnTo>
                          <a:pt x="0" y="10"/>
                        </a:lnTo>
                        <a:lnTo>
                          <a:pt x="10" y="10"/>
                        </a:lnTo>
                        <a:lnTo>
                          <a:pt x="22" y="9"/>
                        </a:lnTo>
                        <a:lnTo>
                          <a:pt x="33" y="7"/>
                        </a:lnTo>
                        <a:lnTo>
                          <a:pt x="45" y="6"/>
                        </a:lnTo>
                        <a:lnTo>
                          <a:pt x="55" y="3"/>
                        </a:lnTo>
                        <a:lnTo>
                          <a:pt x="62" y="1"/>
                        </a:lnTo>
                        <a:lnTo>
                          <a:pt x="68" y="0"/>
                        </a:lnTo>
                        <a:lnTo>
                          <a:pt x="7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7" name=""/>
                  <p:cNvSpPr/>
                  <p:nvPr/>
                </p:nvSpPr>
                <p:spPr>
                  <a:xfrm>
                    <a:off x="5636520" y="5091480"/>
                    <a:ext cx="26640" cy="13320"/>
                  </a:xfrm>
                  <a:custGeom>
                    <a:avLst/>
                    <a:gdLst/>
                    <a:ahLst/>
                    <a:rect l="l" t="t" r="r" b="b"/>
                    <a:pathLst>
                      <a:path w="466" h="255">
                        <a:moveTo>
                          <a:pt x="0" y="4"/>
                        </a:moveTo>
                        <a:lnTo>
                          <a:pt x="16" y="9"/>
                        </a:lnTo>
                        <a:lnTo>
                          <a:pt x="34" y="13"/>
                        </a:lnTo>
                        <a:lnTo>
                          <a:pt x="51" y="19"/>
                        </a:lnTo>
                        <a:lnTo>
                          <a:pt x="69" y="23"/>
                        </a:lnTo>
                        <a:lnTo>
                          <a:pt x="85" y="29"/>
                        </a:lnTo>
                        <a:lnTo>
                          <a:pt x="102" y="35"/>
                        </a:lnTo>
                        <a:lnTo>
                          <a:pt x="118" y="41"/>
                        </a:lnTo>
                        <a:lnTo>
                          <a:pt x="136" y="46"/>
                        </a:lnTo>
                        <a:lnTo>
                          <a:pt x="152" y="52"/>
                        </a:lnTo>
                        <a:lnTo>
                          <a:pt x="168" y="60"/>
                        </a:lnTo>
                        <a:lnTo>
                          <a:pt x="184" y="65"/>
                        </a:lnTo>
                        <a:lnTo>
                          <a:pt x="200" y="73"/>
                        </a:lnTo>
                        <a:lnTo>
                          <a:pt x="216" y="80"/>
                        </a:lnTo>
                        <a:lnTo>
                          <a:pt x="230" y="87"/>
                        </a:lnTo>
                        <a:lnTo>
                          <a:pt x="246" y="96"/>
                        </a:lnTo>
                        <a:lnTo>
                          <a:pt x="261" y="103"/>
                        </a:lnTo>
                        <a:lnTo>
                          <a:pt x="275" y="112"/>
                        </a:lnTo>
                        <a:lnTo>
                          <a:pt x="291" y="121"/>
                        </a:lnTo>
                        <a:lnTo>
                          <a:pt x="305" y="128"/>
                        </a:lnTo>
                        <a:lnTo>
                          <a:pt x="319" y="137"/>
                        </a:lnTo>
                        <a:lnTo>
                          <a:pt x="334" y="146"/>
                        </a:lnTo>
                        <a:lnTo>
                          <a:pt x="347" y="154"/>
                        </a:lnTo>
                        <a:lnTo>
                          <a:pt x="360" y="164"/>
                        </a:lnTo>
                        <a:lnTo>
                          <a:pt x="373" y="173"/>
                        </a:lnTo>
                        <a:lnTo>
                          <a:pt x="386" y="183"/>
                        </a:lnTo>
                        <a:lnTo>
                          <a:pt x="399" y="194"/>
                        </a:lnTo>
                        <a:lnTo>
                          <a:pt x="411" y="204"/>
                        </a:lnTo>
                        <a:lnTo>
                          <a:pt x="423" y="213"/>
                        </a:lnTo>
                        <a:lnTo>
                          <a:pt x="434" y="224"/>
                        </a:lnTo>
                        <a:lnTo>
                          <a:pt x="446" y="233"/>
                        </a:lnTo>
                        <a:lnTo>
                          <a:pt x="456" y="245"/>
                        </a:lnTo>
                        <a:lnTo>
                          <a:pt x="466" y="255"/>
                        </a:lnTo>
                        <a:lnTo>
                          <a:pt x="460" y="247"/>
                        </a:lnTo>
                        <a:lnTo>
                          <a:pt x="453" y="239"/>
                        </a:lnTo>
                        <a:lnTo>
                          <a:pt x="446" y="231"/>
                        </a:lnTo>
                        <a:lnTo>
                          <a:pt x="439" y="224"/>
                        </a:lnTo>
                        <a:lnTo>
                          <a:pt x="430" y="217"/>
                        </a:lnTo>
                        <a:lnTo>
                          <a:pt x="423" y="208"/>
                        </a:lnTo>
                        <a:lnTo>
                          <a:pt x="414" y="201"/>
                        </a:lnTo>
                        <a:lnTo>
                          <a:pt x="405" y="194"/>
                        </a:lnTo>
                        <a:lnTo>
                          <a:pt x="396" y="185"/>
                        </a:lnTo>
                        <a:lnTo>
                          <a:pt x="388" y="176"/>
                        </a:lnTo>
                        <a:lnTo>
                          <a:pt x="377" y="169"/>
                        </a:lnTo>
                        <a:lnTo>
                          <a:pt x="367" y="162"/>
                        </a:lnTo>
                        <a:lnTo>
                          <a:pt x="357" y="153"/>
                        </a:lnTo>
                        <a:lnTo>
                          <a:pt x="347" y="146"/>
                        </a:lnTo>
                        <a:lnTo>
                          <a:pt x="337" y="137"/>
                        </a:lnTo>
                        <a:lnTo>
                          <a:pt x="325" y="129"/>
                        </a:lnTo>
                        <a:lnTo>
                          <a:pt x="312" y="121"/>
                        </a:lnTo>
                        <a:lnTo>
                          <a:pt x="300" y="113"/>
                        </a:lnTo>
                        <a:lnTo>
                          <a:pt x="287" y="105"/>
                        </a:lnTo>
                        <a:lnTo>
                          <a:pt x="274" y="96"/>
                        </a:lnTo>
                        <a:lnTo>
                          <a:pt x="261" y="89"/>
                        </a:lnTo>
                        <a:lnTo>
                          <a:pt x="248" y="80"/>
                        </a:lnTo>
                        <a:lnTo>
                          <a:pt x="233" y="73"/>
                        </a:lnTo>
                        <a:lnTo>
                          <a:pt x="217" y="64"/>
                        </a:lnTo>
                        <a:lnTo>
                          <a:pt x="203" y="57"/>
                        </a:lnTo>
                        <a:lnTo>
                          <a:pt x="187" y="48"/>
                        </a:lnTo>
                        <a:lnTo>
                          <a:pt x="171" y="41"/>
                        </a:lnTo>
                        <a:lnTo>
                          <a:pt x="153" y="32"/>
                        </a:lnTo>
                        <a:lnTo>
                          <a:pt x="136" y="25"/>
                        </a:lnTo>
                        <a:lnTo>
                          <a:pt x="118" y="16"/>
                        </a:lnTo>
                        <a:lnTo>
                          <a:pt x="99" y="7"/>
                        </a:lnTo>
                        <a:lnTo>
                          <a:pt x="80" y="0"/>
                        </a:lnTo>
                        <a:lnTo>
                          <a:pt x="67" y="1"/>
                        </a:lnTo>
                        <a:lnTo>
                          <a:pt x="54" y="3"/>
                        </a:lnTo>
                        <a:lnTo>
                          <a:pt x="41" y="4"/>
                        </a:lnTo>
                        <a:lnTo>
                          <a:pt x="28" y="4"/>
                        </a:lnTo>
                        <a:lnTo>
                          <a:pt x="16" y="4"/>
                        </a:lnTo>
                        <a:lnTo>
                          <a:pt x="7" y="4"/>
                        </a:lnTo>
                        <a:lnTo>
                          <a:pt x="2" y="4"/>
                        </a:lnTo>
                        <a:lnTo>
                          <a:pt x="0" y="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480" bIns="-33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8" name=""/>
                  <p:cNvSpPr/>
                  <p:nvPr/>
                </p:nvSpPr>
                <p:spPr>
                  <a:xfrm>
                    <a:off x="5652720" y="5133600"/>
                    <a:ext cx="8280" cy="7200"/>
                  </a:xfrm>
                  <a:custGeom>
                    <a:avLst/>
                    <a:gdLst/>
                    <a:ahLst/>
                    <a:rect l="l" t="t" r="r" b="b"/>
                    <a:pathLst>
                      <a:path w="147" h="141">
                        <a:moveTo>
                          <a:pt x="50" y="0"/>
                        </a:moveTo>
                        <a:lnTo>
                          <a:pt x="61" y="6"/>
                        </a:lnTo>
                        <a:lnTo>
                          <a:pt x="71" y="10"/>
                        </a:lnTo>
                        <a:lnTo>
                          <a:pt x="82" y="16"/>
                        </a:lnTo>
                        <a:lnTo>
                          <a:pt x="90" y="23"/>
                        </a:lnTo>
                        <a:lnTo>
                          <a:pt x="99" y="28"/>
                        </a:lnTo>
                        <a:lnTo>
                          <a:pt x="106" y="35"/>
                        </a:lnTo>
                        <a:lnTo>
                          <a:pt x="114" y="42"/>
                        </a:lnTo>
                        <a:lnTo>
                          <a:pt x="120" y="49"/>
                        </a:lnTo>
                        <a:lnTo>
                          <a:pt x="125" y="58"/>
                        </a:lnTo>
                        <a:lnTo>
                          <a:pt x="130" y="67"/>
                        </a:lnTo>
                        <a:lnTo>
                          <a:pt x="134" y="77"/>
                        </a:lnTo>
                        <a:lnTo>
                          <a:pt x="139" y="87"/>
                        </a:lnTo>
                        <a:lnTo>
                          <a:pt x="141" y="99"/>
                        </a:lnTo>
                        <a:lnTo>
                          <a:pt x="144" y="112"/>
                        </a:lnTo>
                        <a:lnTo>
                          <a:pt x="146" y="125"/>
                        </a:lnTo>
                        <a:lnTo>
                          <a:pt x="147" y="141"/>
                        </a:lnTo>
                        <a:lnTo>
                          <a:pt x="144" y="128"/>
                        </a:lnTo>
                        <a:lnTo>
                          <a:pt x="139" y="116"/>
                        </a:lnTo>
                        <a:lnTo>
                          <a:pt x="134" y="105"/>
                        </a:lnTo>
                        <a:lnTo>
                          <a:pt x="128" y="96"/>
                        </a:lnTo>
                        <a:lnTo>
                          <a:pt x="122" y="86"/>
                        </a:lnTo>
                        <a:lnTo>
                          <a:pt x="115" y="79"/>
                        </a:lnTo>
                        <a:lnTo>
                          <a:pt x="108" y="71"/>
                        </a:lnTo>
                        <a:lnTo>
                          <a:pt x="99" y="64"/>
                        </a:lnTo>
                        <a:lnTo>
                          <a:pt x="90" y="60"/>
                        </a:lnTo>
                        <a:lnTo>
                          <a:pt x="80" y="54"/>
                        </a:lnTo>
                        <a:lnTo>
                          <a:pt x="69" y="49"/>
                        </a:lnTo>
                        <a:lnTo>
                          <a:pt x="57" y="45"/>
                        </a:lnTo>
                        <a:lnTo>
                          <a:pt x="44" y="41"/>
                        </a:lnTo>
                        <a:lnTo>
                          <a:pt x="31" y="38"/>
                        </a:lnTo>
                        <a:lnTo>
                          <a:pt x="16" y="35"/>
                        </a:lnTo>
                        <a:lnTo>
                          <a:pt x="0" y="32"/>
                        </a:lnTo>
                        <a:lnTo>
                          <a:pt x="7" y="28"/>
                        </a:lnTo>
                        <a:lnTo>
                          <a:pt x="16" y="23"/>
                        </a:lnTo>
                        <a:lnTo>
                          <a:pt x="23" y="19"/>
                        </a:lnTo>
                        <a:lnTo>
                          <a:pt x="32" y="13"/>
                        </a:lnTo>
                        <a:lnTo>
                          <a:pt x="39" y="9"/>
                        </a:lnTo>
                        <a:lnTo>
                          <a:pt x="44" y="4"/>
                        </a:lnTo>
                        <a:lnTo>
                          <a:pt x="48" y="1"/>
                        </a:lnTo>
                        <a:lnTo>
                          <a:pt x="5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9600" bIns="-39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9" name=""/>
                  <p:cNvSpPr/>
                  <p:nvPr/>
                </p:nvSpPr>
                <p:spPr>
                  <a:xfrm>
                    <a:off x="5555520" y="5102280"/>
                    <a:ext cx="20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125">
                        <a:moveTo>
                          <a:pt x="185" y="0"/>
                        </a:moveTo>
                        <a:lnTo>
                          <a:pt x="201" y="13"/>
                        </a:lnTo>
                        <a:lnTo>
                          <a:pt x="217" y="25"/>
                        </a:lnTo>
                        <a:lnTo>
                          <a:pt x="232" y="35"/>
                        </a:lnTo>
                        <a:lnTo>
                          <a:pt x="245" y="45"/>
                        </a:lnTo>
                        <a:lnTo>
                          <a:pt x="258" y="54"/>
                        </a:lnTo>
                        <a:lnTo>
                          <a:pt x="271" y="62"/>
                        </a:lnTo>
                        <a:lnTo>
                          <a:pt x="281" y="70"/>
                        </a:lnTo>
                        <a:lnTo>
                          <a:pt x="292" y="76"/>
                        </a:lnTo>
                        <a:lnTo>
                          <a:pt x="302" y="81"/>
                        </a:lnTo>
                        <a:lnTo>
                          <a:pt x="310" y="86"/>
                        </a:lnTo>
                        <a:lnTo>
                          <a:pt x="321" y="90"/>
                        </a:lnTo>
                        <a:lnTo>
                          <a:pt x="328" y="95"/>
                        </a:lnTo>
                        <a:lnTo>
                          <a:pt x="337" y="97"/>
                        </a:lnTo>
                        <a:lnTo>
                          <a:pt x="344" y="99"/>
                        </a:lnTo>
                        <a:lnTo>
                          <a:pt x="351" y="102"/>
                        </a:lnTo>
                        <a:lnTo>
                          <a:pt x="359" y="103"/>
                        </a:lnTo>
                        <a:lnTo>
                          <a:pt x="343" y="103"/>
                        </a:lnTo>
                        <a:lnTo>
                          <a:pt x="327" y="105"/>
                        </a:lnTo>
                        <a:lnTo>
                          <a:pt x="310" y="106"/>
                        </a:lnTo>
                        <a:lnTo>
                          <a:pt x="294" y="108"/>
                        </a:lnTo>
                        <a:lnTo>
                          <a:pt x="280" y="111"/>
                        </a:lnTo>
                        <a:lnTo>
                          <a:pt x="265" y="112"/>
                        </a:lnTo>
                        <a:lnTo>
                          <a:pt x="252" y="113"/>
                        </a:lnTo>
                        <a:lnTo>
                          <a:pt x="239" y="115"/>
                        </a:lnTo>
                        <a:lnTo>
                          <a:pt x="227" y="118"/>
                        </a:lnTo>
                        <a:lnTo>
                          <a:pt x="217" y="119"/>
                        </a:lnTo>
                        <a:lnTo>
                          <a:pt x="207" y="121"/>
                        </a:lnTo>
                        <a:lnTo>
                          <a:pt x="200" y="122"/>
                        </a:lnTo>
                        <a:lnTo>
                          <a:pt x="194" y="122"/>
                        </a:lnTo>
                        <a:lnTo>
                          <a:pt x="190" y="124"/>
                        </a:lnTo>
                        <a:lnTo>
                          <a:pt x="185" y="125"/>
                        </a:lnTo>
                        <a:lnTo>
                          <a:pt x="185" y="125"/>
                        </a:lnTo>
                        <a:lnTo>
                          <a:pt x="175" y="118"/>
                        </a:lnTo>
                        <a:lnTo>
                          <a:pt x="163" y="111"/>
                        </a:lnTo>
                        <a:lnTo>
                          <a:pt x="153" y="103"/>
                        </a:lnTo>
                        <a:lnTo>
                          <a:pt x="141" y="96"/>
                        </a:lnTo>
                        <a:lnTo>
                          <a:pt x="131" y="89"/>
                        </a:lnTo>
                        <a:lnTo>
                          <a:pt x="120" y="81"/>
                        </a:lnTo>
                        <a:lnTo>
                          <a:pt x="108" y="74"/>
                        </a:lnTo>
                        <a:lnTo>
                          <a:pt x="96" y="68"/>
                        </a:lnTo>
                        <a:lnTo>
                          <a:pt x="85" y="62"/>
                        </a:lnTo>
                        <a:lnTo>
                          <a:pt x="73" y="55"/>
                        </a:lnTo>
                        <a:lnTo>
                          <a:pt x="61" y="51"/>
                        </a:lnTo>
                        <a:lnTo>
                          <a:pt x="48" y="45"/>
                        </a:lnTo>
                        <a:lnTo>
                          <a:pt x="37" y="41"/>
                        </a:lnTo>
                        <a:lnTo>
                          <a:pt x="25" y="38"/>
                        </a:lnTo>
                        <a:lnTo>
                          <a:pt x="12" y="35"/>
                        </a:lnTo>
                        <a:lnTo>
                          <a:pt x="0" y="32"/>
                        </a:lnTo>
                        <a:lnTo>
                          <a:pt x="15" y="32"/>
                        </a:lnTo>
                        <a:lnTo>
                          <a:pt x="29" y="30"/>
                        </a:lnTo>
                        <a:lnTo>
                          <a:pt x="45" y="29"/>
                        </a:lnTo>
                        <a:lnTo>
                          <a:pt x="61" y="26"/>
                        </a:lnTo>
                        <a:lnTo>
                          <a:pt x="76" y="25"/>
                        </a:lnTo>
                        <a:lnTo>
                          <a:pt x="92" y="22"/>
                        </a:lnTo>
                        <a:lnTo>
                          <a:pt x="106" y="19"/>
                        </a:lnTo>
                        <a:lnTo>
                          <a:pt x="121" y="16"/>
                        </a:lnTo>
                        <a:lnTo>
                          <a:pt x="134" y="13"/>
                        </a:lnTo>
                        <a:lnTo>
                          <a:pt x="146" y="10"/>
                        </a:lnTo>
                        <a:lnTo>
                          <a:pt x="157" y="7"/>
                        </a:lnTo>
                        <a:lnTo>
                          <a:pt x="166" y="4"/>
                        </a:lnTo>
                        <a:lnTo>
                          <a:pt x="175" y="3"/>
                        </a:lnTo>
                        <a:lnTo>
                          <a:pt x="181" y="1"/>
                        </a:lnTo>
                        <a:lnTo>
                          <a:pt x="184" y="0"/>
                        </a:lnTo>
                        <a:lnTo>
                          <a:pt x="185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0" name=""/>
                  <p:cNvSpPr/>
                  <p:nvPr/>
                </p:nvSpPr>
                <p:spPr>
                  <a:xfrm>
                    <a:off x="5563800" y="5121720"/>
                    <a:ext cx="68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20" h="55">
                        <a:moveTo>
                          <a:pt x="0" y="32"/>
                        </a:moveTo>
                        <a:lnTo>
                          <a:pt x="15" y="31"/>
                        </a:lnTo>
                        <a:lnTo>
                          <a:pt x="30" y="28"/>
                        </a:lnTo>
                        <a:lnTo>
                          <a:pt x="41" y="26"/>
                        </a:lnTo>
                        <a:lnTo>
                          <a:pt x="51" y="25"/>
                        </a:lnTo>
                        <a:lnTo>
                          <a:pt x="60" y="23"/>
                        </a:lnTo>
                        <a:lnTo>
                          <a:pt x="69" y="22"/>
                        </a:lnTo>
                        <a:lnTo>
                          <a:pt x="76" y="22"/>
                        </a:lnTo>
                        <a:lnTo>
                          <a:pt x="82" y="20"/>
                        </a:lnTo>
                        <a:lnTo>
                          <a:pt x="88" y="19"/>
                        </a:lnTo>
                        <a:lnTo>
                          <a:pt x="92" y="17"/>
                        </a:lnTo>
                        <a:lnTo>
                          <a:pt x="97" y="15"/>
                        </a:lnTo>
                        <a:lnTo>
                          <a:pt x="101" y="13"/>
                        </a:lnTo>
                        <a:lnTo>
                          <a:pt x="105" y="10"/>
                        </a:lnTo>
                        <a:lnTo>
                          <a:pt x="110" y="7"/>
                        </a:lnTo>
                        <a:lnTo>
                          <a:pt x="114" y="4"/>
                        </a:lnTo>
                        <a:lnTo>
                          <a:pt x="120" y="0"/>
                        </a:lnTo>
                        <a:lnTo>
                          <a:pt x="120" y="4"/>
                        </a:lnTo>
                        <a:lnTo>
                          <a:pt x="118" y="10"/>
                        </a:lnTo>
                        <a:lnTo>
                          <a:pt x="117" y="17"/>
                        </a:lnTo>
                        <a:lnTo>
                          <a:pt x="114" y="23"/>
                        </a:lnTo>
                        <a:lnTo>
                          <a:pt x="111" y="29"/>
                        </a:lnTo>
                        <a:lnTo>
                          <a:pt x="105" y="36"/>
                        </a:lnTo>
                        <a:lnTo>
                          <a:pt x="99" y="42"/>
                        </a:lnTo>
                        <a:lnTo>
                          <a:pt x="94" y="47"/>
                        </a:lnTo>
                        <a:lnTo>
                          <a:pt x="85" y="51"/>
                        </a:lnTo>
                        <a:lnTo>
                          <a:pt x="76" y="54"/>
                        </a:lnTo>
                        <a:lnTo>
                          <a:pt x="67" y="55"/>
                        </a:lnTo>
                        <a:lnTo>
                          <a:pt x="56" y="55"/>
                        </a:lnTo>
                        <a:lnTo>
                          <a:pt x="44" y="52"/>
                        </a:lnTo>
                        <a:lnTo>
                          <a:pt x="30" y="48"/>
                        </a:lnTo>
                        <a:lnTo>
                          <a:pt x="15" y="42"/>
                        </a:lnTo>
                        <a:lnTo>
                          <a:pt x="0" y="3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1" name=""/>
                  <p:cNvSpPr/>
                  <p:nvPr/>
                </p:nvSpPr>
                <p:spPr>
                  <a:xfrm>
                    <a:off x="5516640" y="5117400"/>
                    <a:ext cx="176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312" h="108">
                        <a:moveTo>
                          <a:pt x="92" y="0"/>
                        </a:moveTo>
                        <a:lnTo>
                          <a:pt x="108" y="2"/>
                        </a:lnTo>
                        <a:lnTo>
                          <a:pt x="125" y="5"/>
                        </a:lnTo>
                        <a:lnTo>
                          <a:pt x="141" y="9"/>
                        </a:lnTo>
                        <a:lnTo>
                          <a:pt x="159" y="13"/>
                        </a:lnTo>
                        <a:lnTo>
                          <a:pt x="176" y="19"/>
                        </a:lnTo>
                        <a:lnTo>
                          <a:pt x="192" y="25"/>
                        </a:lnTo>
                        <a:lnTo>
                          <a:pt x="208" y="32"/>
                        </a:lnTo>
                        <a:lnTo>
                          <a:pt x="224" y="40"/>
                        </a:lnTo>
                        <a:lnTo>
                          <a:pt x="239" y="47"/>
                        </a:lnTo>
                        <a:lnTo>
                          <a:pt x="252" y="56"/>
                        </a:lnTo>
                        <a:lnTo>
                          <a:pt x="265" y="64"/>
                        </a:lnTo>
                        <a:lnTo>
                          <a:pt x="278" y="73"/>
                        </a:lnTo>
                        <a:lnTo>
                          <a:pt x="288" y="82"/>
                        </a:lnTo>
                        <a:lnTo>
                          <a:pt x="299" y="91"/>
                        </a:lnTo>
                        <a:lnTo>
                          <a:pt x="306" y="99"/>
                        </a:lnTo>
                        <a:lnTo>
                          <a:pt x="312" y="108"/>
                        </a:lnTo>
                        <a:lnTo>
                          <a:pt x="305" y="98"/>
                        </a:lnTo>
                        <a:lnTo>
                          <a:pt x="296" y="89"/>
                        </a:lnTo>
                        <a:lnTo>
                          <a:pt x="283" y="80"/>
                        </a:lnTo>
                        <a:lnTo>
                          <a:pt x="268" y="72"/>
                        </a:lnTo>
                        <a:lnTo>
                          <a:pt x="252" y="64"/>
                        </a:lnTo>
                        <a:lnTo>
                          <a:pt x="233" y="57"/>
                        </a:lnTo>
                        <a:lnTo>
                          <a:pt x="213" y="51"/>
                        </a:lnTo>
                        <a:lnTo>
                          <a:pt x="191" y="45"/>
                        </a:lnTo>
                        <a:lnTo>
                          <a:pt x="169" y="41"/>
                        </a:lnTo>
                        <a:lnTo>
                          <a:pt x="144" y="37"/>
                        </a:lnTo>
                        <a:lnTo>
                          <a:pt x="121" y="32"/>
                        </a:lnTo>
                        <a:lnTo>
                          <a:pt x="96" y="29"/>
                        </a:lnTo>
                        <a:lnTo>
                          <a:pt x="71" y="26"/>
                        </a:lnTo>
                        <a:lnTo>
                          <a:pt x="47" y="25"/>
                        </a:lnTo>
                        <a:lnTo>
                          <a:pt x="23" y="22"/>
                        </a:lnTo>
                        <a:lnTo>
                          <a:pt x="0" y="22"/>
                        </a:lnTo>
                        <a:lnTo>
                          <a:pt x="6" y="19"/>
                        </a:lnTo>
                        <a:lnTo>
                          <a:pt x="13" y="18"/>
                        </a:lnTo>
                        <a:lnTo>
                          <a:pt x="20" y="15"/>
                        </a:lnTo>
                        <a:lnTo>
                          <a:pt x="28" y="13"/>
                        </a:lnTo>
                        <a:lnTo>
                          <a:pt x="35" y="12"/>
                        </a:lnTo>
                        <a:lnTo>
                          <a:pt x="42" y="9"/>
                        </a:lnTo>
                        <a:lnTo>
                          <a:pt x="51" y="8"/>
                        </a:lnTo>
                        <a:lnTo>
                          <a:pt x="58" y="6"/>
                        </a:lnTo>
                        <a:lnTo>
                          <a:pt x="64" y="5"/>
                        </a:lnTo>
                        <a:lnTo>
                          <a:pt x="70" y="3"/>
                        </a:lnTo>
                        <a:lnTo>
                          <a:pt x="76" y="3"/>
                        </a:lnTo>
                        <a:lnTo>
                          <a:pt x="82" y="2"/>
                        </a:lnTo>
                        <a:lnTo>
                          <a:pt x="86" y="0"/>
                        </a:lnTo>
                        <a:lnTo>
                          <a:pt x="89" y="0"/>
                        </a:lnTo>
                        <a:lnTo>
                          <a:pt x="90" y="0"/>
                        </a:lnTo>
                        <a:lnTo>
                          <a:pt x="9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2" name=""/>
                  <p:cNvSpPr/>
                  <p:nvPr/>
                </p:nvSpPr>
                <p:spPr>
                  <a:xfrm>
                    <a:off x="5461560" y="5143320"/>
                    <a:ext cx="13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239" h="79">
                        <a:moveTo>
                          <a:pt x="62" y="0"/>
                        </a:moveTo>
                        <a:lnTo>
                          <a:pt x="86" y="0"/>
                        </a:lnTo>
                        <a:lnTo>
                          <a:pt x="108" y="1"/>
                        </a:lnTo>
                        <a:lnTo>
                          <a:pt x="127" y="4"/>
                        </a:lnTo>
                        <a:lnTo>
                          <a:pt x="144" y="9"/>
                        </a:lnTo>
                        <a:lnTo>
                          <a:pt x="159" y="13"/>
                        </a:lnTo>
                        <a:lnTo>
                          <a:pt x="172" y="19"/>
                        </a:lnTo>
                        <a:lnTo>
                          <a:pt x="183" y="26"/>
                        </a:lnTo>
                        <a:lnTo>
                          <a:pt x="194" y="32"/>
                        </a:lnTo>
                        <a:lnTo>
                          <a:pt x="202" y="39"/>
                        </a:lnTo>
                        <a:lnTo>
                          <a:pt x="211" y="47"/>
                        </a:lnTo>
                        <a:lnTo>
                          <a:pt x="217" y="54"/>
                        </a:lnTo>
                        <a:lnTo>
                          <a:pt x="223" y="60"/>
                        </a:lnTo>
                        <a:lnTo>
                          <a:pt x="229" y="65"/>
                        </a:lnTo>
                        <a:lnTo>
                          <a:pt x="232" y="71"/>
                        </a:lnTo>
                        <a:lnTo>
                          <a:pt x="236" y="76"/>
                        </a:lnTo>
                        <a:lnTo>
                          <a:pt x="239" y="79"/>
                        </a:lnTo>
                        <a:lnTo>
                          <a:pt x="232" y="73"/>
                        </a:lnTo>
                        <a:lnTo>
                          <a:pt x="223" y="68"/>
                        </a:lnTo>
                        <a:lnTo>
                          <a:pt x="214" y="63"/>
                        </a:lnTo>
                        <a:lnTo>
                          <a:pt x="204" y="57"/>
                        </a:lnTo>
                        <a:lnTo>
                          <a:pt x="195" y="51"/>
                        </a:lnTo>
                        <a:lnTo>
                          <a:pt x="183" y="45"/>
                        </a:lnTo>
                        <a:lnTo>
                          <a:pt x="172" y="39"/>
                        </a:lnTo>
                        <a:lnTo>
                          <a:pt x="159" y="35"/>
                        </a:lnTo>
                        <a:lnTo>
                          <a:pt x="144" y="29"/>
                        </a:lnTo>
                        <a:lnTo>
                          <a:pt x="130" y="26"/>
                        </a:lnTo>
                        <a:lnTo>
                          <a:pt x="112" y="23"/>
                        </a:lnTo>
                        <a:lnTo>
                          <a:pt x="93" y="22"/>
                        </a:lnTo>
                        <a:lnTo>
                          <a:pt x="73" y="22"/>
                        </a:lnTo>
                        <a:lnTo>
                          <a:pt x="49" y="22"/>
                        </a:lnTo>
                        <a:lnTo>
                          <a:pt x="26" y="25"/>
                        </a:lnTo>
                        <a:lnTo>
                          <a:pt x="0" y="29"/>
                        </a:lnTo>
                        <a:lnTo>
                          <a:pt x="10" y="25"/>
                        </a:lnTo>
                        <a:lnTo>
                          <a:pt x="20" y="20"/>
                        </a:lnTo>
                        <a:lnTo>
                          <a:pt x="32" y="15"/>
                        </a:lnTo>
                        <a:lnTo>
                          <a:pt x="41" y="10"/>
                        </a:lnTo>
                        <a:lnTo>
                          <a:pt x="49" y="6"/>
                        </a:lnTo>
                        <a:lnTo>
                          <a:pt x="57" y="3"/>
                        </a:lnTo>
                        <a:lnTo>
                          <a:pt x="61" y="0"/>
                        </a:lnTo>
                        <a:lnTo>
                          <a:pt x="6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3" name=""/>
                  <p:cNvSpPr/>
                  <p:nvPr/>
                </p:nvSpPr>
                <p:spPr>
                  <a:xfrm>
                    <a:off x="5481000" y="5137200"/>
                    <a:ext cx="1008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177" h="64">
                        <a:moveTo>
                          <a:pt x="0" y="2"/>
                        </a:moveTo>
                        <a:lnTo>
                          <a:pt x="11" y="0"/>
                        </a:lnTo>
                        <a:lnTo>
                          <a:pt x="21" y="0"/>
                        </a:lnTo>
                        <a:lnTo>
                          <a:pt x="31" y="0"/>
                        </a:lnTo>
                        <a:lnTo>
                          <a:pt x="41" y="0"/>
                        </a:lnTo>
                        <a:lnTo>
                          <a:pt x="51" y="2"/>
                        </a:lnTo>
                        <a:lnTo>
                          <a:pt x="62" y="3"/>
                        </a:lnTo>
                        <a:lnTo>
                          <a:pt x="72" y="6"/>
                        </a:lnTo>
                        <a:lnTo>
                          <a:pt x="82" y="9"/>
                        </a:lnTo>
                        <a:lnTo>
                          <a:pt x="92" y="12"/>
                        </a:lnTo>
                        <a:lnTo>
                          <a:pt x="104" y="18"/>
                        </a:lnTo>
                        <a:lnTo>
                          <a:pt x="115" y="22"/>
                        </a:lnTo>
                        <a:lnTo>
                          <a:pt x="126" y="28"/>
                        </a:lnTo>
                        <a:lnTo>
                          <a:pt x="139" y="35"/>
                        </a:lnTo>
                        <a:lnTo>
                          <a:pt x="150" y="44"/>
                        </a:lnTo>
                        <a:lnTo>
                          <a:pt x="164" y="54"/>
                        </a:lnTo>
                        <a:lnTo>
                          <a:pt x="177" y="64"/>
                        </a:lnTo>
                        <a:lnTo>
                          <a:pt x="171" y="61"/>
                        </a:lnTo>
                        <a:lnTo>
                          <a:pt x="164" y="59"/>
                        </a:lnTo>
                        <a:lnTo>
                          <a:pt x="158" y="57"/>
                        </a:lnTo>
                        <a:lnTo>
                          <a:pt x="150" y="54"/>
                        </a:lnTo>
                        <a:lnTo>
                          <a:pt x="142" y="53"/>
                        </a:lnTo>
                        <a:lnTo>
                          <a:pt x="134" y="51"/>
                        </a:lnTo>
                        <a:lnTo>
                          <a:pt x="127" y="50"/>
                        </a:lnTo>
                        <a:lnTo>
                          <a:pt x="118" y="50"/>
                        </a:lnTo>
                        <a:lnTo>
                          <a:pt x="111" y="48"/>
                        </a:lnTo>
                        <a:lnTo>
                          <a:pt x="102" y="48"/>
                        </a:lnTo>
                        <a:lnTo>
                          <a:pt x="94" y="47"/>
                        </a:lnTo>
                        <a:lnTo>
                          <a:pt x="85" y="47"/>
                        </a:lnTo>
                        <a:lnTo>
                          <a:pt x="76" y="47"/>
                        </a:lnTo>
                        <a:lnTo>
                          <a:pt x="69" y="47"/>
                        </a:lnTo>
                        <a:lnTo>
                          <a:pt x="60" y="48"/>
                        </a:lnTo>
                        <a:lnTo>
                          <a:pt x="51" y="48"/>
                        </a:lnTo>
                        <a:lnTo>
                          <a:pt x="45" y="42"/>
                        </a:lnTo>
                        <a:lnTo>
                          <a:pt x="38" y="35"/>
                        </a:lnTo>
                        <a:lnTo>
                          <a:pt x="29" y="28"/>
                        </a:lnTo>
                        <a:lnTo>
                          <a:pt x="21" y="19"/>
                        </a:lnTo>
                        <a:lnTo>
                          <a:pt x="13" y="13"/>
                        </a:lnTo>
                        <a:lnTo>
                          <a:pt x="6" y="8"/>
                        </a:lnTo>
                        <a:lnTo>
                          <a:pt x="2" y="3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4" name=""/>
                  <p:cNvSpPr/>
                  <p:nvPr/>
                </p:nvSpPr>
                <p:spPr>
                  <a:xfrm>
                    <a:off x="5444280" y="5150160"/>
                    <a:ext cx="230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405" h="93">
                        <a:moveTo>
                          <a:pt x="0" y="80"/>
                        </a:moveTo>
                        <a:lnTo>
                          <a:pt x="9" y="74"/>
                        </a:lnTo>
                        <a:lnTo>
                          <a:pt x="21" y="68"/>
                        </a:lnTo>
                        <a:lnTo>
                          <a:pt x="31" y="63"/>
                        </a:lnTo>
                        <a:lnTo>
                          <a:pt x="42" y="57"/>
                        </a:lnTo>
                        <a:lnTo>
                          <a:pt x="54" y="51"/>
                        </a:lnTo>
                        <a:lnTo>
                          <a:pt x="64" y="47"/>
                        </a:lnTo>
                        <a:lnTo>
                          <a:pt x="77" y="42"/>
                        </a:lnTo>
                        <a:lnTo>
                          <a:pt x="89" y="38"/>
                        </a:lnTo>
                        <a:lnTo>
                          <a:pt x="101" y="34"/>
                        </a:lnTo>
                        <a:lnTo>
                          <a:pt x="114" y="29"/>
                        </a:lnTo>
                        <a:lnTo>
                          <a:pt x="127" y="26"/>
                        </a:lnTo>
                        <a:lnTo>
                          <a:pt x="140" y="22"/>
                        </a:lnTo>
                        <a:lnTo>
                          <a:pt x="153" y="19"/>
                        </a:lnTo>
                        <a:lnTo>
                          <a:pt x="166" y="16"/>
                        </a:lnTo>
                        <a:lnTo>
                          <a:pt x="179" y="13"/>
                        </a:lnTo>
                        <a:lnTo>
                          <a:pt x="192" y="12"/>
                        </a:lnTo>
                        <a:lnTo>
                          <a:pt x="207" y="9"/>
                        </a:lnTo>
                        <a:lnTo>
                          <a:pt x="220" y="7"/>
                        </a:lnTo>
                        <a:lnTo>
                          <a:pt x="233" y="6"/>
                        </a:lnTo>
                        <a:lnTo>
                          <a:pt x="246" y="4"/>
                        </a:lnTo>
                        <a:lnTo>
                          <a:pt x="261" y="3"/>
                        </a:lnTo>
                        <a:lnTo>
                          <a:pt x="274" y="3"/>
                        </a:lnTo>
                        <a:lnTo>
                          <a:pt x="287" y="1"/>
                        </a:lnTo>
                        <a:lnTo>
                          <a:pt x="302" y="1"/>
                        </a:lnTo>
                        <a:lnTo>
                          <a:pt x="315" y="0"/>
                        </a:lnTo>
                        <a:lnTo>
                          <a:pt x="328" y="1"/>
                        </a:lnTo>
                        <a:lnTo>
                          <a:pt x="341" y="1"/>
                        </a:lnTo>
                        <a:lnTo>
                          <a:pt x="354" y="1"/>
                        </a:lnTo>
                        <a:lnTo>
                          <a:pt x="367" y="3"/>
                        </a:lnTo>
                        <a:lnTo>
                          <a:pt x="380" y="4"/>
                        </a:lnTo>
                        <a:lnTo>
                          <a:pt x="392" y="6"/>
                        </a:lnTo>
                        <a:lnTo>
                          <a:pt x="405" y="7"/>
                        </a:lnTo>
                        <a:lnTo>
                          <a:pt x="391" y="10"/>
                        </a:lnTo>
                        <a:lnTo>
                          <a:pt x="378" y="12"/>
                        </a:lnTo>
                        <a:lnTo>
                          <a:pt x="366" y="15"/>
                        </a:lnTo>
                        <a:lnTo>
                          <a:pt x="354" y="16"/>
                        </a:lnTo>
                        <a:lnTo>
                          <a:pt x="344" y="18"/>
                        </a:lnTo>
                        <a:lnTo>
                          <a:pt x="335" y="19"/>
                        </a:lnTo>
                        <a:lnTo>
                          <a:pt x="327" y="20"/>
                        </a:lnTo>
                        <a:lnTo>
                          <a:pt x="319" y="22"/>
                        </a:lnTo>
                        <a:lnTo>
                          <a:pt x="313" y="25"/>
                        </a:lnTo>
                        <a:lnTo>
                          <a:pt x="308" y="26"/>
                        </a:lnTo>
                        <a:lnTo>
                          <a:pt x="302" y="29"/>
                        </a:lnTo>
                        <a:lnTo>
                          <a:pt x="297" y="32"/>
                        </a:lnTo>
                        <a:lnTo>
                          <a:pt x="293" y="36"/>
                        </a:lnTo>
                        <a:lnTo>
                          <a:pt x="289" y="41"/>
                        </a:lnTo>
                        <a:lnTo>
                          <a:pt x="286" y="45"/>
                        </a:lnTo>
                        <a:lnTo>
                          <a:pt x="281" y="51"/>
                        </a:lnTo>
                        <a:lnTo>
                          <a:pt x="257" y="51"/>
                        </a:lnTo>
                        <a:lnTo>
                          <a:pt x="233" y="52"/>
                        </a:lnTo>
                        <a:lnTo>
                          <a:pt x="211" y="54"/>
                        </a:lnTo>
                        <a:lnTo>
                          <a:pt x="191" y="55"/>
                        </a:lnTo>
                        <a:lnTo>
                          <a:pt x="171" y="55"/>
                        </a:lnTo>
                        <a:lnTo>
                          <a:pt x="152" y="57"/>
                        </a:lnTo>
                        <a:lnTo>
                          <a:pt x="134" y="58"/>
                        </a:lnTo>
                        <a:lnTo>
                          <a:pt x="118" y="61"/>
                        </a:lnTo>
                        <a:lnTo>
                          <a:pt x="101" y="64"/>
                        </a:lnTo>
                        <a:lnTo>
                          <a:pt x="86" y="66"/>
                        </a:lnTo>
                        <a:lnTo>
                          <a:pt x="73" y="70"/>
                        </a:lnTo>
                        <a:lnTo>
                          <a:pt x="60" y="73"/>
                        </a:lnTo>
                        <a:lnTo>
                          <a:pt x="48" y="77"/>
                        </a:lnTo>
                        <a:lnTo>
                          <a:pt x="37" y="82"/>
                        </a:lnTo>
                        <a:lnTo>
                          <a:pt x="25" y="87"/>
                        </a:lnTo>
                        <a:lnTo>
                          <a:pt x="16" y="93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5" name=""/>
                  <p:cNvSpPr/>
                  <p:nvPr/>
                </p:nvSpPr>
                <p:spPr>
                  <a:xfrm>
                    <a:off x="5433120" y="5161320"/>
                    <a:ext cx="1044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98">
                        <a:moveTo>
                          <a:pt x="3" y="57"/>
                        </a:moveTo>
                        <a:lnTo>
                          <a:pt x="19" y="45"/>
                        </a:lnTo>
                        <a:lnTo>
                          <a:pt x="34" y="35"/>
                        </a:lnTo>
                        <a:lnTo>
                          <a:pt x="47" y="28"/>
                        </a:lnTo>
                        <a:lnTo>
                          <a:pt x="60" y="21"/>
                        </a:lnTo>
                        <a:lnTo>
                          <a:pt x="70" y="15"/>
                        </a:lnTo>
                        <a:lnTo>
                          <a:pt x="82" y="11"/>
                        </a:lnTo>
                        <a:lnTo>
                          <a:pt x="92" y="6"/>
                        </a:lnTo>
                        <a:lnTo>
                          <a:pt x="102" y="3"/>
                        </a:lnTo>
                        <a:lnTo>
                          <a:pt x="113" y="2"/>
                        </a:lnTo>
                        <a:lnTo>
                          <a:pt x="121" y="2"/>
                        </a:lnTo>
                        <a:lnTo>
                          <a:pt x="132" y="0"/>
                        </a:lnTo>
                        <a:lnTo>
                          <a:pt x="142" y="2"/>
                        </a:lnTo>
                        <a:lnTo>
                          <a:pt x="152" y="2"/>
                        </a:lnTo>
                        <a:lnTo>
                          <a:pt x="162" y="3"/>
                        </a:lnTo>
                        <a:lnTo>
                          <a:pt x="174" y="3"/>
                        </a:lnTo>
                        <a:lnTo>
                          <a:pt x="185" y="5"/>
                        </a:lnTo>
                        <a:lnTo>
                          <a:pt x="181" y="9"/>
                        </a:lnTo>
                        <a:lnTo>
                          <a:pt x="177" y="12"/>
                        </a:lnTo>
                        <a:lnTo>
                          <a:pt x="172" y="15"/>
                        </a:lnTo>
                        <a:lnTo>
                          <a:pt x="169" y="18"/>
                        </a:lnTo>
                        <a:lnTo>
                          <a:pt x="165" y="21"/>
                        </a:lnTo>
                        <a:lnTo>
                          <a:pt x="164" y="22"/>
                        </a:lnTo>
                        <a:lnTo>
                          <a:pt x="162" y="24"/>
                        </a:lnTo>
                        <a:lnTo>
                          <a:pt x="161" y="25"/>
                        </a:lnTo>
                        <a:lnTo>
                          <a:pt x="146" y="28"/>
                        </a:lnTo>
                        <a:lnTo>
                          <a:pt x="132" y="32"/>
                        </a:lnTo>
                        <a:lnTo>
                          <a:pt x="120" y="35"/>
                        </a:lnTo>
                        <a:lnTo>
                          <a:pt x="108" y="40"/>
                        </a:lnTo>
                        <a:lnTo>
                          <a:pt x="98" y="45"/>
                        </a:lnTo>
                        <a:lnTo>
                          <a:pt x="89" y="48"/>
                        </a:lnTo>
                        <a:lnTo>
                          <a:pt x="82" y="54"/>
                        </a:lnTo>
                        <a:lnTo>
                          <a:pt x="75" y="59"/>
                        </a:lnTo>
                        <a:lnTo>
                          <a:pt x="69" y="63"/>
                        </a:lnTo>
                        <a:lnTo>
                          <a:pt x="63" y="67"/>
                        </a:lnTo>
                        <a:lnTo>
                          <a:pt x="59" y="73"/>
                        </a:lnTo>
                        <a:lnTo>
                          <a:pt x="54" y="78"/>
                        </a:lnTo>
                        <a:lnTo>
                          <a:pt x="49" y="83"/>
                        </a:lnTo>
                        <a:lnTo>
                          <a:pt x="46" y="88"/>
                        </a:lnTo>
                        <a:lnTo>
                          <a:pt x="41" y="92"/>
                        </a:lnTo>
                        <a:lnTo>
                          <a:pt x="37" y="98"/>
                        </a:lnTo>
                        <a:lnTo>
                          <a:pt x="28" y="92"/>
                        </a:lnTo>
                        <a:lnTo>
                          <a:pt x="19" y="89"/>
                        </a:lnTo>
                        <a:lnTo>
                          <a:pt x="12" y="86"/>
                        </a:lnTo>
                        <a:lnTo>
                          <a:pt x="6" y="83"/>
                        </a:lnTo>
                        <a:lnTo>
                          <a:pt x="2" y="80"/>
                        </a:lnTo>
                        <a:lnTo>
                          <a:pt x="0" y="75"/>
                        </a:lnTo>
                        <a:lnTo>
                          <a:pt x="0" y="67"/>
                        </a:lnTo>
                        <a:lnTo>
                          <a:pt x="3" y="5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6" name=""/>
                  <p:cNvSpPr/>
                  <p:nvPr/>
                </p:nvSpPr>
                <p:spPr>
                  <a:xfrm>
                    <a:off x="5640120" y="5095800"/>
                    <a:ext cx="122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7" h="107">
                        <a:moveTo>
                          <a:pt x="0" y="0"/>
                        </a:moveTo>
                        <a:lnTo>
                          <a:pt x="16" y="1"/>
                        </a:lnTo>
                        <a:lnTo>
                          <a:pt x="32" y="4"/>
                        </a:lnTo>
                        <a:lnTo>
                          <a:pt x="47" y="8"/>
                        </a:lnTo>
                        <a:lnTo>
                          <a:pt x="61" y="11"/>
                        </a:lnTo>
                        <a:lnTo>
                          <a:pt x="76" y="16"/>
                        </a:lnTo>
                        <a:lnTo>
                          <a:pt x="90" y="20"/>
                        </a:lnTo>
                        <a:lnTo>
                          <a:pt x="104" y="26"/>
                        </a:lnTo>
                        <a:lnTo>
                          <a:pt x="117" y="32"/>
                        </a:lnTo>
                        <a:lnTo>
                          <a:pt x="130" y="39"/>
                        </a:lnTo>
                        <a:lnTo>
                          <a:pt x="143" y="46"/>
                        </a:lnTo>
                        <a:lnTo>
                          <a:pt x="156" y="53"/>
                        </a:lnTo>
                        <a:lnTo>
                          <a:pt x="168" y="62"/>
                        </a:lnTo>
                        <a:lnTo>
                          <a:pt x="181" y="72"/>
                        </a:lnTo>
                        <a:lnTo>
                          <a:pt x="194" y="84"/>
                        </a:lnTo>
                        <a:lnTo>
                          <a:pt x="206" y="96"/>
                        </a:lnTo>
                        <a:lnTo>
                          <a:pt x="217" y="107"/>
                        </a:lnTo>
                        <a:lnTo>
                          <a:pt x="210" y="102"/>
                        </a:lnTo>
                        <a:lnTo>
                          <a:pt x="201" y="94"/>
                        </a:lnTo>
                        <a:lnTo>
                          <a:pt x="191" y="88"/>
                        </a:lnTo>
                        <a:lnTo>
                          <a:pt x="181" y="81"/>
                        </a:lnTo>
                        <a:lnTo>
                          <a:pt x="171" y="75"/>
                        </a:lnTo>
                        <a:lnTo>
                          <a:pt x="160" y="70"/>
                        </a:lnTo>
                        <a:lnTo>
                          <a:pt x="150" y="65"/>
                        </a:lnTo>
                        <a:lnTo>
                          <a:pt x="139" y="59"/>
                        </a:lnTo>
                        <a:lnTo>
                          <a:pt x="128" y="55"/>
                        </a:lnTo>
                        <a:lnTo>
                          <a:pt x="115" y="51"/>
                        </a:lnTo>
                        <a:lnTo>
                          <a:pt x="105" y="46"/>
                        </a:lnTo>
                        <a:lnTo>
                          <a:pt x="92" y="43"/>
                        </a:lnTo>
                        <a:lnTo>
                          <a:pt x="80" y="40"/>
                        </a:lnTo>
                        <a:lnTo>
                          <a:pt x="69" y="37"/>
                        </a:lnTo>
                        <a:lnTo>
                          <a:pt x="56" y="35"/>
                        </a:lnTo>
                        <a:lnTo>
                          <a:pt x="44" y="32"/>
                        </a:lnTo>
                        <a:lnTo>
                          <a:pt x="35" y="27"/>
                        </a:lnTo>
                        <a:lnTo>
                          <a:pt x="28" y="23"/>
                        </a:lnTo>
                        <a:lnTo>
                          <a:pt x="21" y="17"/>
                        </a:lnTo>
                        <a:lnTo>
                          <a:pt x="13" y="11"/>
                        </a:lnTo>
                        <a:lnTo>
                          <a:pt x="9" y="7"/>
                        </a:lnTo>
                        <a:lnTo>
                          <a:pt x="5" y="3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7" name=""/>
                  <p:cNvSpPr/>
                  <p:nvPr/>
                </p:nvSpPr>
                <p:spPr>
                  <a:xfrm>
                    <a:off x="5681880" y="5239080"/>
                    <a:ext cx="180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81">
                        <a:moveTo>
                          <a:pt x="27" y="0"/>
                        </a:moveTo>
                        <a:lnTo>
                          <a:pt x="30" y="11"/>
                        </a:lnTo>
                        <a:lnTo>
                          <a:pt x="33" y="21"/>
                        </a:lnTo>
                        <a:lnTo>
                          <a:pt x="35" y="31"/>
                        </a:lnTo>
                        <a:lnTo>
                          <a:pt x="36" y="41"/>
                        </a:lnTo>
                        <a:lnTo>
                          <a:pt x="36" y="51"/>
                        </a:lnTo>
                        <a:lnTo>
                          <a:pt x="35" y="60"/>
                        </a:lnTo>
                        <a:lnTo>
                          <a:pt x="35" y="69"/>
                        </a:lnTo>
                        <a:lnTo>
                          <a:pt x="32" y="78"/>
                        </a:lnTo>
                        <a:lnTo>
                          <a:pt x="27" y="78"/>
                        </a:lnTo>
                        <a:lnTo>
                          <a:pt x="23" y="78"/>
                        </a:lnTo>
                        <a:lnTo>
                          <a:pt x="17" y="79"/>
                        </a:lnTo>
                        <a:lnTo>
                          <a:pt x="11" y="79"/>
                        </a:lnTo>
                        <a:lnTo>
                          <a:pt x="7" y="79"/>
                        </a:lnTo>
                        <a:lnTo>
                          <a:pt x="4" y="79"/>
                        </a:lnTo>
                        <a:lnTo>
                          <a:pt x="1" y="81"/>
                        </a:lnTo>
                        <a:lnTo>
                          <a:pt x="0" y="81"/>
                        </a:lnTo>
                        <a:lnTo>
                          <a:pt x="5" y="70"/>
                        </a:lnTo>
                        <a:lnTo>
                          <a:pt x="11" y="62"/>
                        </a:lnTo>
                        <a:lnTo>
                          <a:pt x="17" y="53"/>
                        </a:lnTo>
                        <a:lnTo>
                          <a:pt x="21" y="43"/>
                        </a:lnTo>
                        <a:lnTo>
                          <a:pt x="24" y="33"/>
                        </a:lnTo>
                        <a:lnTo>
                          <a:pt x="27" y="22"/>
                        </a:lnTo>
                        <a:lnTo>
                          <a:pt x="27" y="12"/>
                        </a:lnTo>
                        <a:lnTo>
                          <a:pt x="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8" name=""/>
                  <p:cNvSpPr/>
                  <p:nvPr/>
                </p:nvSpPr>
                <p:spPr>
                  <a:xfrm>
                    <a:off x="5563800" y="5162760"/>
                    <a:ext cx="104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394">
                        <a:moveTo>
                          <a:pt x="55" y="388"/>
                        </a:moveTo>
                        <a:lnTo>
                          <a:pt x="57" y="375"/>
                        </a:lnTo>
                        <a:lnTo>
                          <a:pt x="58" y="364"/>
                        </a:lnTo>
                        <a:lnTo>
                          <a:pt x="61" y="351"/>
                        </a:lnTo>
                        <a:lnTo>
                          <a:pt x="64" y="337"/>
                        </a:lnTo>
                        <a:lnTo>
                          <a:pt x="67" y="326"/>
                        </a:lnTo>
                        <a:lnTo>
                          <a:pt x="70" y="314"/>
                        </a:lnTo>
                        <a:lnTo>
                          <a:pt x="73" y="301"/>
                        </a:lnTo>
                        <a:lnTo>
                          <a:pt x="76" y="289"/>
                        </a:lnTo>
                        <a:lnTo>
                          <a:pt x="78" y="278"/>
                        </a:lnTo>
                        <a:lnTo>
                          <a:pt x="81" y="266"/>
                        </a:lnTo>
                        <a:lnTo>
                          <a:pt x="86" y="254"/>
                        </a:lnTo>
                        <a:lnTo>
                          <a:pt x="89" y="241"/>
                        </a:lnTo>
                        <a:lnTo>
                          <a:pt x="93" y="231"/>
                        </a:lnTo>
                        <a:lnTo>
                          <a:pt x="96" y="219"/>
                        </a:lnTo>
                        <a:lnTo>
                          <a:pt x="100" y="206"/>
                        </a:lnTo>
                        <a:lnTo>
                          <a:pt x="105" y="196"/>
                        </a:lnTo>
                        <a:lnTo>
                          <a:pt x="109" y="183"/>
                        </a:lnTo>
                        <a:lnTo>
                          <a:pt x="113" y="173"/>
                        </a:lnTo>
                        <a:lnTo>
                          <a:pt x="118" y="160"/>
                        </a:lnTo>
                        <a:lnTo>
                          <a:pt x="122" y="148"/>
                        </a:lnTo>
                        <a:lnTo>
                          <a:pt x="127" y="136"/>
                        </a:lnTo>
                        <a:lnTo>
                          <a:pt x="131" y="125"/>
                        </a:lnTo>
                        <a:lnTo>
                          <a:pt x="137" y="113"/>
                        </a:lnTo>
                        <a:lnTo>
                          <a:pt x="141" y="102"/>
                        </a:lnTo>
                        <a:lnTo>
                          <a:pt x="147" y="88"/>
                        </a:lnTo>
                        <a:lnTo>
                          <a:pt x="151" y="77"/>
                        </a:lnTo>
                        <a:lnTo>
                          <a:pt x="157" y="64"/>
                        </a:lnTo>
                        <a:lnTo>
                          <a:pt x="161" y="52"/>
                        </a:lnTo>
                        <a:lnTo>
                          <a:pt x="167" y="39"/>
                        </a:lnTo>
                        <a:lnTo>
                          <a:pt x="173" y="26"/>
                        </a:lnTo>
                        <a:lnTo>
                          <a:pt x="179" y="13"/>
                        </a:lnTo>
                        <a:lnTo>
                          <a:pt x="185" y="0"/>
                        </a:lnTo>
                        <a:lnTo>
                          <a:pt x="178" y="11"/>
                        </a:lnTo>
                        <a:lnTo>
                          <a:pt x="169" y="23"/>
                        </a:lnTo>
                        <a:lnTo>
                          <a:pt x="161" y="35"/>
                        </a:lnTo>
                        <a:lnTo>
                          <a:pt x="154" y="46"/>
                        </a:lnTo>
                        <a:lnTo>
                          <a:pt x="147" y="58"/>
                        </a:lnTo>
                        <a:lnTo>
                          <a:pt x="138" y="71"/>
                        </a:lnTo>
                        <a:lnTo>
                          <a:pt x="131" y="84"/>
                        </a:lnTo>
                        <a:lnTo>
                          <a:pt x="124" y="96"/>
                        </a:lnTo>
                        <a:lnTo>
                          <a:pt x="116" y="109"/>
                        </a:lnTo>
                        <a:lnTo>
                          <a:pt x="109" y="122"/>
                        </a:lnTo>
                        <a:lnTo>
                          <a:pt x="103" y="135"/>
                        </a:lnTo>
                        <a:lnTo>
                          <a:pt x="96" y="148"/>
                        </a:lnTo>
                        <a:lnTo>
                          <a:pt x="89" y="161"/>
                        </a:lnTo>
                        <a:lnTo>
                          <a:pt x="83" y="174"/>
                        </a:lnTo>
                        <a:lnTo>
                          <a:pt x="77" y="187"/>
                        </a:lnTo>
                        <a:lnTo>
                          <a:pt x="70" y="202"/>
                        </a:lnTo>
                        <a:lnTo>
                          <a:pt x="64" y="214"/>
                        </a:lnTo>
                        <a:lnTo>
                          <a:pt x="58" y="228"/>
                        </a:lnTo>
                        <a:lnTo>
                          <a:pt x="54" y="241"/>
                        </a:lnTo>
                        <a:lnTo>
                          <a:pt x="48" y="254"/>
                        </a:lnTo>
                        <a:lnTo>
                          <a:pt x="42" y="268"/>
                        </a:lnTo>
                        <a:lnTo>
                          <a:pt x="38" y="279"/>
                        </a:lnTo>
                        <a:lnTo>
                          <a:pt x="32" y="292"/>
                        </a:lnTo>
                        <a:lnTo>
                          <a:pt x="27" y="304"/>
                        </a:lnTo>
                        <a:lnTo>
                          <a:pt x="23" y="317"/>
                        </a:lnTo>
                        <a:lnTo>
                          <a:pt x="19" y="329"/>
                        </a:lnTo>
                        <a:lnTo>
                          <a:pt x="16" y="340"/>
                        </a:lnTo>
                        <a:lnTo>
                          <a:pt x="11" y="352"/>
                        </a:lnTo>
                        <a:lnTo>
                          <a:pt x="8" y="364"/>
                        </a:lnTo>
                        <a:lnTo>
                          <a:pt x="6" y="374"/>
                        </a:lnTo>
                        <a:lnTo>
                          <a:pt x="3" y="384"/>
                        </a:lnTo>
                        <a:lnTo>
                          <a:pt x="0" y="394"/>
                        </a:lnTo>
                        <a:lnTo>
                          <a:pt x="7" y="394"/>
                        </a:lnTo>
                        <a:lnTo>
                          <a:pt x="14" y="393"/>
                        </a:lnTo>
                        <a:lnTo>
                          <a:pt x="23" y="393"/>
                        </a:lnTo>
                        <a:lnTo>
                          <a:pt x="33" y="391"/>
                        </a:lnTo>
                        <a:lnTo>
                          <a:pt x="41" y="390"/>
                        </a:lnTo>
                        <a:lnTo>
                          <a:pt x="48" y="390"/>
                        </a:lnTo>
                        <a:lnTo>
                          <a:pt x="54" y="388"/>
                        </a:lnTo>
                        <a:lnTo>
                          <a:pt x="55" y="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9" name=""/>
                  <p:cNvSpPr/>
                  <p:nvPr/>
                </p:nvSpPr>
                <p:spPr>
                  <a:xfrm>
                    <a:off x="5578920" y="5161680"/>
                    <a:ext cx="32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298">
                        <a:moveTo>
                          <a:pt x="61" y="196"/>
                        </a:moveTo>
                        <a:lnTo>
                          <a:pt x="55" y="187"/>
                        </a:lnTo>
                        <a:lnTo>
                          <a:pt x="51" y="178"/>
                        </a:lnTo>
                        <a:lnTo>
                          <a:pt x="45" y="168"/>
                        </a:lnTo>
                        <a:lnTo>
                          <a:pt x="40" y="159"/>
                        </a:lnTo>
                        <a:lnTo>
                          <a:pt x="37" y="149"/>
                        </a:lnTo>
                        <a:lnTo>
                          <a:pt x="33" y="139"/>
                        </a:lnTo>
                        <a:lnTo>
                          <a:pt x="30" y="129"/>
                        </a:lnTo>
                        <a:lnTo>
                          <a:pt x="27" y="117"/>
                        </a:lnTo>
                        <a:lnTo>
                          <a:pt x="24" y="105"/>
                        </a:lnTo>
                        <a:lnTo>
                          <a:pt x="21" y="92"/>
                        </a:lnTo>
                        <a:lnTo>
                          <a:pt x="20" y="79"/>
                        </a:lnTo>
                        <a:lnTo>
                          <a:pt x="17" y="66"/>
                        </a:lnTo>
                        <a:lnTo>
                          <a:pt x="16" y="50"/>
                        </a:lnTo>
                        <a:lnTo>
                          <a:pt x="14" y="35"/>
                        </a:lnTo>
                        <a:lnTo>
                          <a:pt x="13" y="18"/>
                        </a:lnTo>
                        <a:lnTo>
                          <a:pt x="11" y="0"/>
                        </a:lnTo>
                        <a:lnTo>
                          <a:pt x="8" y="19"/>
                        </a:lnTo>
                        <a:lnTo>
                          <a:pt x="5" y="37"/>
                        </a:lnTo>
                        <a:lnTo>
                          <a:pt x="4" y="56"/>
                        </a:lnTo>
                        <a:lnTo>
                          <a:pt x="1" y="75"/>
                        </a:lnTo>
                        <a:lnTo>
                          <a:pt x="1" y="94"/>
                        </a:lnTo>
                        <a:lnTo>
                          <a:pt x="0" y="113"/>
                        </a:lnTo>
                        <a:lnTo>
                          <a:pt x="0" y="132"/>
                        </a:lnTo>
                        <a:lnTo>
                          <a:pt x="1" y="150"/>
                        </a:lnTo>
                        <a:lnTo>
                          <a:pt x="2" y="169"/>
                        </a:lnTo>
                        <a:lnTo>
                          <a:pt x="7" y="188"/>
                        </a:lnTo>
                        <a:lnTo>
                          <a:pt x="10" y="207"/>
                        </a:lnTo>
                        <a:lnTo>
                          <a:pt x="16" y="226"/>
                        </a:lnTo>
                        <a:lnTo>
                          <a:pt x="23" y="245"/>
                        </a:lnTo>
                        <a:lnTo>
                          <a:pt x="30" y="263"/>
                        </a:lnTo>
                        <a:lnTo>
                          <a:pt x="40" y="280"/>
                        </a:lnTo>
                        <a:lnTo>
                          <a:pt x="52" y="298"/>
                        </a:lnTo>
                        <a:lnTo>
                          <a:pt x="52" y="290"/>
                        </a:lnTo>
                        <a:lnTo>
                          <a:pt x="52" y="284"/>
                        </a:lnTo>
                        <a:lnTo>
                          <a:pt x="52" y="277"/>
                        </a:lnTo>
                        <a:lnTo>
                          <a:pt x="53" y="268"/>
                        </a:lnTo>
                        <a:lnTo>
                          <a:pt x="53" y="260"/>
                        </a:lnTo>
                        <a:lnTo>
                          <a:pt x="55" y="252"/>
                        </a:lnTo>
                        <a:lnTo>
                          <a:pt x="56" y="244"/>
                        </a:lnTo>
                        <a:lnTo>
                          <a:pt x="56" y="235"/>
                        </a:lnTo>
                        <a:lnTo>
                          <a:pt x="56" y="228"/>
                        </a:lnTo>
                        <a:lnTo>
                          <a:pt x="58" y="220"/>
                        </a:lnTo>
                        <a:lnTo>
                          <a:pt x="58" y="213"/>
                        </a:lnTo>
                        <a:lnTo>
                          <a:pt x="59" y="207"/>
                        </a:lnTo>
                        <a:lnTo>
                          <a:pt x="59" y="203"/>
                        </a:lnTo>
                        <a:lnTo>
                          <a:pt x="59" y="199"/>
                        </a:lnTo>
                        <a:lnTo>
                          <a:pt x="61" y="197"/>
                        </a:lnTo>
                        <a:lnTo>
                          <a:pt x="61" y="19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320" bIns="-31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0" name=""/>
                  <p:cNvSpPr/>
                  <p:nvPr/>
                </p:nvSpPr>
                <p:spPr>
                  <a:xfrm>
                    <a:off x="5556960" y="5167080"/>
                    <a:ext cx="18360" cy="5760"/>
                  </a:xfrm>
                  <a:custGeom>
                    <a:avLst/>
                    <a:gdLst/>
                    <a:ahLst/>
                    <a:rect l="l" t="t" r="r" b="b"/>
                    <a:pathLst>
                      <a:path w="319" h="112">
                        <a:moveTo>
                          <a:pt x="0" y="79"/>
                        </a:moveTo>
                        <a:lnTo>
                          <a:pt x="13" y="73"/>
                        </a:lnTo>
                        <a:lnTo>
                          <a:pt x="26" y="67"/>
                        </a:lnTo>
                        <a:lnTo>
                          <a:pt x="39" y="60"/>
                        </a:lnTo>
                        <a:lnTo>
                          <a:pt x="52" y="54"/>
                        </a:lnTo>
                        <a:lnTo>
                          <a:pt x="65" y="47"/>
                        </a:lnTo>
                        <a:lnTo>
                          <a:pt x="78" y="41"/>
                        </a:lnTo>
                        <a:lnTo>
                          <a:pt x="93" y="35"/>
                        </a:lnTo>
                        <a:lnTo>
                          <a:pt x="108" y="29"/>
                        </a:lnTo>
                        <a:lnTo>
                          <a:pt x="125" y="23"/>
                        </a:lnTo>
                        <a:lnTo>
                          <a:pt x="143" y="17"/>
                        </a:lnTo>
                        <a:lnTo>
                          <a:pt x="163" y="13"/>
                        </a:lnTo>
                        <a:lnTo>
                          <a:pt x="185" y="9"/>
                        </a:lnTo>
                        <a:lnTo>
                          <a:pt x="210" y="6"/>
                        </a:lnTo>
                        <a:lnTo>
                          <a:pt x="237" y="3"/>
                        </a:lnTo>
                        <a:lnTo>
                          <a:pt x="268" y="1"/>
                        </a:lnTo>
                        <a:lnTo>
                          <a:pt x="301" y="0"/>
                        </a:lnTo>
                        <a:lnTo>
                          <a:pt x="303" y="7"/>
                        </a:lnTo>
                        <a:lnTo>
                          <a:pt x="306" y="16"/>
                        </a:lnTo>
                        <a:lnTo>
                          <a:pt x="309" y="23"/>
                        </a:lnTo>
                        <a:lnTo>
                          <a:pt x="312" y="32"/>
                        </a:lnTo>
                        <a:lnTo>
                          <a:pt x="315" y="38"/>
                        </a:lnTo>
                        <a:lnTo>
                          <a:pt x="317" y="44"/>
                        </a:lnTo>
                        <a:lnTo>
                          <a:pt x="319" y="48"/>
                        </a:lnTo>
                        <a:lnTo>
                          <a:pt x="319" y="49"/>
                        </a:lnTo>
                        <a:lnTo>
                          <a:pt x="307" y="48"/>
                        </a:lnTo>
                        <a:lnTo>
                          <a:pt x="291" y="47"/>
                        </a:lnTo>
                        <a:lnTo>
                          <a:pt x="275" y="47"/>
                        </a:lnTo>
                        <a:lnTo>
                          <a:pt x="256" y="48"/>
                        </a:lnTo>
                        <a:lnTo>
                          <a:pt x="236" y="49"/>
                        </a:lnTo>
                        <a:lnTo>
                          <a:pt x="215" y="52"/>
                        </a:lnTo>
                        <a:lnTo>
                          <a:pt x="194" y="55"/>
                        </a:lnTo>
                        <a:lnTo>
                          <a:pt x="172" y="60"/>
                        </a:lnTo>
                        <a:lnTo>
                          <a:pt x="150" y="64"/>
                        </a:lnTo>
                        <a:lnTo>
                          <a:pt x="128" y="68"/>
                        </a:lnTo>
                        <a:lnTo>
                          <a:pt x="106" y="74"/>
                        </a:lnTo>
                        <a:lnTo>
                          <a:pt x="86" y="82"/>
                        </a:lnTo>
                        <a:lnTo>
                          <a:pt x="67" y="87"/>
                        </a:lnTo>
                        <a:lnTo>
                          <a:pt x="48" y="95"/>
                        </a:lnTo>
                        <a:lnTo>
                          <a:pt x="32" y="103"/>
                        </a:lnTo>
                        <a:lnTo>
                          <a:pt x="17" y="112"/>
                        </a:lnTo>
                        <a:lnTo>
                          <a:pt x="14" y="108"/>
                        </a:lnTo>
                        <a:lnTo>
                          <a:pt x="11" y="103"/>
                        </a:lnTo>
                        <a:lnTo>
                          <a:pt x="9" y="98"/>
                        </a:lnTo>
                        <a:lnTo>
                          <a:pt x="6" y="92"/>
                        </a:lnTo>
                        <a:lnTo>
                          <a:pt x="3" y="87"/>
                        </a:lnTo>
                        <a:lnTo>
                          <a:pt x="1" y="83"/>
                        </a:lnTo>
                        <a:lnTo>
                          <a:pt x="0" y="80"/>
                        </a:lnTo>
                        <a:lnTo>
                          <a:pt x="0" y="7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040" bIns="-41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1" name=""/>
                  <p:cNvSpPr/>
                  <p:nvPr/>
                </p:nvSpPr>
                <p:spPr>
                  <a:xfrm>
                    <a:off x="5573520" y="5165640"/>
                    <a:ext cx="1116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198" h="284">
                        <a:moveTo>
                          <a:pt x="198" y="0"/>
                        </a:moveTo>
                        <a:lnTo>
                          <a:pt x="189" y="5"/>
                        </a:lnTo>
                        <a:lnTo>
                          <a:pt x="179" y="10"/>
                        </a:lnTo>
                        <a:lnTo>
                          <a:pt x="167" y="16"/>
                        </a:lnTo>
                        <a:lnTo>
                          <a:pt x="156" y="24"/>
                        </a:lnTo>
                        <a:lnTo>
                          <a:pt x="141" y="32"/>
                        </a:lnTo>
                        <a:lnTo>
                          <a:pt x="128" y="44"/>
                        </a:lnTo>
                        <a:lnTo>
                          <a:pt x="115" y="56"/>
                        </a:lnTo>
                        <a:lnTo>
                          <a:pt x="103" y="72"/>
                        </a:lnTo>
                        <a:lnTo>
                          <a:pt x="93" y="88"/>
                        </a:lnTo>
                        <a:lnTo>
                          <a:pt x="84" y="108"/>
                        </a:lnTo>
                        <a:lnTo>
                          <a:pt x="77" y="130"/>
                        </a:lnTo>
                        <a:lnTo>
                          <a:pt x="74" y="153"/>
                        </a:lnTo>
                        <a:lnTo>
                          <a:pt x="73" y="181"/>
                        </a:lnTo>
                        <a:lnTo>
                          <a:pt x="77" y="211"/>
                        </a:lnTo>
                        <a:lnTo>
                          <a:pt x="84" y="246"/>
                        </a:lnTo>
                        <a:lnTo>
                          <a:pt x="97" y="284"/>
                        </a:lnTo>
                        <a:lnTo>
                          <a:pt x="92" y="280"/>
                        </a:lnTo>
                        <a:lnTo>
                          <a:pt x="86" y="276"/>
                        </a:lnTo>
                        <a:lnTo>
                          <a:pt x="77" y="270"/>
                        </a:lnTo>
                        <a:lnTo>
                          <a:pt x="70" y="262"/>
                        </a:lnTo>
                        <a:lnTo>
                          <a:pt x="62" y="257"/>
                        </a:lnTo>
                        <a:lnTo>
                          <a:pt x="54" y="249"/>
                        </a:lnTo>
                        <a:lnTo>
                          <a:pt x="46" y="242"/>
                        </a:lnTo>
                        <a:lnTo>
                          <a:pt x="38" y="236"/>
                        </a:lnTo>
                        <a:lnTo>
                          <a:pt x="30" y="229"/>
                        </a:lnTo>
                        <a:lnTo>
                          <a:pt x="23" y="223"/>
                        </a:lnTo>
                        <a:lnTo>
                          <a:pt x="17" y="217"/>
                        </a:lnTo>
                        <a:lnTo>
                          <a:pt x="11" y="211"/>
                        </a:lnTo>
                        <a:lnTo>
                          <a:pt x="6" y="209"/>
                        </a:lnTo>
                        <a:lnTo>
                          <a:pt x="3" y="204"/>
                        </a:lnTo>
                        <a:lnTo>
                          <a:pt x="0" y="203"/>
                        </a:lnTo>
                        <a:lnTo>
                          <a:pt x="0" y="203"/>
                        </a:lnTo>
                        <a:lnTo>
                          <a:pt x="0" y="190"/>
                        </a:lnTo>
                        <a:lnTo>
                          <a:pt x="1" y="177"/>
                        </a:lnTo>
                        <a:lnTo>
                          <a:pt x="3" y="163"/>
                        </a:lnTo>
                        <a:lnTo>
                          <a:pt x="6" y="149"/>
                        </a:lnTo>
                        <a:lnTo>
                          <a:pt x="10" y="133"/>
                        </a:lnTo>
                        <a:lnTo>
                          <a:pt x="16" y="118"/>
                        </a:lnTo>
                        <a:lnTo>
                          <a:pt x="23" y="102"/>
                        </a:lnTo>
                        <a:lnTo>
                          <a:pt x="33" y="88"/>
                        </a:lnTo>
                        <a:lnTo>
                          <a:pt x="43" y="73"/>
                        </a:lnTo>
                        <a:lnTo>
                          <a:pt x="58" y="59"/>
                        </a:lnTo>
                        <a:lnTo>
                          <a:pt x="74" y="45"/>
                        </a:lnTo>
                        <a:lnTo>
                          <a:pt x="93" y="34"/>
                        </a:lnTo>
                        <a:lnTo>
                          <a:pt x="115" y="22"/>
                        </a:lnTo>
                        <a:lnTo>
                          <a:pt x="138" y="13"/>
                        </a:lnTo>
                        <a:lnTo>
                          <a:pt x="167" y="6"/>
                        </a:lnTo>
                        <a:lnTo>
                          <a:pt x="1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2" name=""/>
                  <p:cNvSpPr/>
                  <p:nvPr/>
                </p:nvSpPr>
                <p:spPr>
                  <a:xfrm>
                    <a:off x="5577480" y="5185800"/>
                    <a:ext cx="3096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544" h="80">
                        <a:moveTo>
                          <a:pt x="0" y="60"/>
                        </a:moveTo>
                        <a:lnTo>
                          <a:pt x="13" y="57"/>
                        </a:lnTo>
                        <a:lnTo>
                          <a:pt x="26" y="55"/>
                        </a:lnTo>
                        <a:lnTo>
                          <a:pt x="41" y="54"/>
                        </a:lnTo>
                        <a:lnTo>
                          <a:pt x="56" y="51"/>
                        </a:lnTo>
                        <a:lnTo>
                          <a:pt x="70" y="50"/>
                        </a:lnTo>
                        <a:lnTo>
                          <a:pt x="85" y="48"/>
                        </a:lnTo>
                        <a:lnTo>
                          <a:pt x="101" y="47"/>
                        </a:lnTo>
                        <a:lnTo>
                          <a:pt x="117" y="45"/>
                        </a:lnTo>
                        <a:lnTo>
                          <a:pt x="133" y="44"/>
                        </a:lnTo>
                        <a:lnTo>
                          <a:pt x="150" y="42"/>
                        </a:lnTo>
                        <a:lnTo>
                          <a:pt x="168" y="42"/>
                        </a:lnTo>
                        <a:lnTo>
                          <a:pt x="184" y="41"/>
                        </a:lnTo>
                        <a:lnTo>
                          <a:pt x="201" y="41"/>
                        </a:lnTo>
                        <a:lnTo>
                          <a:pt x="220" y="39"/>
                        </a:lnTo>
                        <a:lnTo>
                          <a:pt x="238" y="39"/>
                        </a:lnTo>
                        <a:lnTo>
                          <a:pt x="255" y="39"/>
                        </a:lnTo>
                        <a:lnTo>
                          <a:pt x="274" y="39"/>
                        </a:lnTo>
                        <a:lnTo>
                          <a:pt x="292" y="41"/>
                        </a:lnTo>
                        <a:lnTo>
                          <a:pt x="311" y="41"/>
                        </a:lnTo>
                        <a:lnTo>
                          <a:pt x="330" y="42"/>
                        </a:lnTo>
                        <a:lnTo>
                          <a:pt x="347" y="44"/>
                        </a:lnTo>
                        <a:lnTo>
                          <a:pt x="366" y="45"/>
                        </a:lnTo>
                        <a:lnTo>
                          <a:pt x="383" y="47"/>
                        </a:lnTo>
                        <a:lnTo>
                          <a:pt x="402" y="50"/>
                        </a:lnTo>
                        <a:lnTo>
                          <a:pt x="420" y="53"/>
                        </a:lnTo>
                        <a:lnTo>
                          <a:pt x="439" y="55"/>
                        </a:lnTo>
                        <a:lnTo>
                          <a:pt x="456" y="58"/>
                        </a:lnTo>
                        <a:lnTo>
                          <a:pt x="475" y="63"/>
                        </a:lnTo>
                        <a:lnTo>
                          <a:pt x="493" y="66"/>
                        </a:lnTo>
                        <a:lnTo>
                          <a:pt x="509" y="70"/>
                        </a:lnTo>
                        <a:lnTo>
                          <a:pt x="526" y="76"/>
                        </a:lnTo>
                        <a:lnTo>
                          <a:pt x="544" y="80"/>
                        </a:lnTo>
                        <a:lnTo>
                          <a:pt x="538" y="73"/>
                        </a:lnTo>
                        <a:lnTo>
                          <a:pt x="534" y="66"/>
                        </a:lnTo>
                        <a:lnTo>
                          <a:pt x="529" y="60"/>
                        </a:lnTo>
                        <a:lnTo>
                          <a:pt x="526" y="54"/>
                        </a:lnTo>
                        <a:lnTo>
                          <a:pt x="525" y="50"/>
                        </a:lnTo>
                        <a:lnTo>
                          <a:pt x="523" y="47"/>
                        </a:lnTo>
                        <a:lnTo>
                          <a:pt x="522" y="44"/>
                        </a:lnTo>
                        <a:lnTo>
                          <a:pt x="522" y="44"/>
                        </a:lnTo>
                        <a:lnTo>
                          <a:pt x="499" y="36"/>
                        </a:lnTo>
                        <a:lnTo>
                          <a:pt x="477" y="31"/>
                        </a:lnTo>
                        <a:lnTo>
                          <a:pt x="453" y="25"/>
                        </a:lnTo>
                        <a:lnTo>
                          <a:pt x="432" y="20"/>
                        </a:lnTo>
                        <a:lnTo>
                          <a:pt x="410" y="16"/>
                        </a:lnTo>
                        <a:lnTo>
                          <a:pt x="388" y="12"/>
                        </a:lnTo>
                        <a:lnTo>
                          <a:pt x="367" y="9"/>
                        </a:lnTo>
                        <a:lnTo>
                          <a:pt x="346" y="6"/>
                        </a:lnTo>
                        <a:lnTo>
                          <a:pt x="325" y="4"/>
                        </a:lnTo>
                        <a:lnTo>
                          <a:pt x="305" y="3"/>
                        </a:lnTo>
                        <a:lnTo>
                          <a:pt x="284" y="2"/>
                        </a:lnTo>
                        <a:lnTo>
                          <a:pt x="265" y="2"/>
                        </a:lnTo>
                        <a:lnTo>
                          <a:pt x="246" y="0"/>
                        </a:lnTo>
                        <a:lnTo>
                          <a:pt x="228" y="0"/>
                        </a:lnTo>
                        <a:lnTo>
                          <a:pt x="209" y="2"/>
                        </a:lnTo>
                        <a:lnTo>
                          <a:pt x="191" y="2"/>
                        </a:lnTo>
                        <a:lnTo>
                          <a:pt x="175" y="3"/>
                        </a:lnTo>
                        <a:lnTo>
                          <a:pt x="158" y="3"/>
                        </a:lnTo>
                        <a:lnTo>
                          <a:pt x="142" y="4"/>
                        </a:lnTo>
                        <a:lnTo>
                          <a:pt x="127" y="6"/>
                        </a:lnTo>
                        <a:lnTo>
                          <a:pt x="112" y="9"/>
                        </a:lnTo>
                        <a:lnTo>
                          <a:pt x="98" y="10"/>
                        </a:lnTo>
                        <a:lnTo>
                          <a:pt x="85" y="12"/>
                        </a:lnTo>
                        <a:lnTo>
                          <a:pt x="73" y="15"/>
                        </a:lnTo>
                        <a:lnTo>
                          <a:pt x="60" y="16"/>
                        </a:lnTo>
                        <a:lnTo>
                          <a:pt x="50" y="19"/>
                        </a:lnTo>
                        <a:lnTo>
                          <a:pt x="40" y="20"/>
                        </a:lnTo>
                        <a:lnTo>
                          <a:pt x="29" y="23"/>
                        </a:lnTo>
                        <a:lnTo>
                          <a:pt x="21" y="26"/>
                        </a:lnTo>
                        <a:lnTo>
                          <a:pt x="13" y="28"/>
                        </a:lnTo>
                        <a:lnTo>
                          <a:pt x="6" y="31"/>
                        </a:lnTo>
                        <a:lnTo>
                          <a:pt x="0" y="32"/>
                        </a:lnTo>
                        <a:lnTo>
                          <a:pt x="0" y="6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3" name=""/>
                  <p:cNvSpPr/>
                  <p:nvPr/>
                </p:nvSpPr>
                <p:spPr>
                  <a:xfrm>
                    <a:off x="5564160" y="5227200"/>
                    <a:ext cx="1800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315" h="265">
                        <a:moveTo>
                          <a:pt x="248" y="0"/>
                        </a:moveTo>
                        <a:lnTo>
                          <a:pt x="238" y="3"/>
                        </a:lnTo>
                        <a:lnTo>
                          <a:pt x="225" y="8"/>
                        </a:lnTo>
                        <a:lnTo>
                          <a:pt x="212" y="13"/>
                        </a:lnTo>
                        <a:lnTo>
                          <a:pt x="197" y="21"/>
                        </a:lnTo>
                        <a:lnTo>
                          <a:pt x="181" y="29"/>
                        </a:lnTo>
                        <a:lnTo>
                          <a:pt x="164" y="38"/>
                        </a:lnTo>
                        <a:lnTo>
                          <a:pt x="146" y="48"/>
                        </a:lnTo>
                        <a:lnTo>
                          <a:pt x="129" y="60"/>
                        </a:lnTo>
                        <a:lnTo>
                          <a:pt x="111" y="73"/>
                        </a:lnTo>
                        <a:lnTo>
                          <a:pt x="94" y="88"/>
                        </a:lnTo>
                        <a:lnTo>
                          <a:pt x="76" y="102"/>
                        </a:lnTo>
                        <a:lnTo>
                          <a:pt x="59" y="120"/>
                        </a:lnTo>
                        <a:lnTo>
                          <a:pt x="43" y="137"/>
                        </a:lnTo>
                        <a:lnTo>
                          <a:pt x="28" y="158"/>
                        </a:lnTo>
                        <a:lnTo>
                          <a:pt x="14" y="178"/>
                        </a:lnTo>
                        <a:lnTo>
                          <a:pt x="0" y="201"/>
                        </a:lnTo>
                        <a:lnTo>
                          <a:pt x="8" y="210"/>
                        </a:lnTo>
                        <a:lnTo>
                          <a:pt x="17" y="219"/>
                        </a:lnTo>
                        <a:lnTo>
                          <a:pt x="25" y="229"/>
                        </a:lnTo>
                        <a:lnTo>
                          <a:pt x="34" y="239"/>
                        </a:lnTo>
                        <a:lnTo>
                          <a:pt x="43" y="248"/>
                        </a:lnTo>
                        <a:lnTo>
                          <a:pt x="50" y="255"/>
                        </a:lnTo>
                        <a:lnTo>
                          <a:pt x="57" y="262"/>
                        </a:lnTo>
                        <a:lnTo>
                          <a:pt x="63" y="265"/>
                        </a:lnTo>
                        <a:lnTo>
                          <a:pt x="81" y="257"/>
                        </a:lnTo>
                        <a:lnTo>
                          <a:pt x="97" y="248"/>
                        </a:lnTo>
                        <a:lnTo>
                          <a:pt x="111" y="239"/>
                        </a:lnTo>
                        <a:lnTo>
                          <a:pt x="124" y="230"/>
                        </a:lnTo>
                        <a:lnTo>
                          <a:pt x="137" y="222"/>
                        </a:lnTo>
                        <a:lnTo>
                          <a:pt x="151" y="213"/>
                        </a:lnTo>
                        <a:lnTo>
                          <a:pt x="164" y="204"/>
                        </a:lnTo>
                        <a:lnTo>
                          <a:pt x="175" y="194"/>
                        </a:lnTo>
                        <a:lnTo>
                          <a:pt x="188" y="184"/>
                        </a:lnTo>
                        <a:lnTo>
                          <a:pt x="203" y="171"/>
                        </a:lnTo>
                        <a:lnTo>
                          <a:pt x="218" y="158"/>
                        </a:lnTo>
                        <a:lnTo>
                          <a:pt x="234" y="142"/>
                        </a:lnTo>
                        <a:lnTo>
                          <a:pt x="251" y="126"/>
                        </a:lnTo>
                        <a:lnTo>
                          <a:pt x="270" y="105"/>
                        </a:lnTo>
                        <a:lnTo>
                          <a:pt x="292" y="83"/>
                        </a:lnTo>
                        <a:lnTo>
                          <a:pt x="315" y="59"/>
                        </a:lnTo>
                        <a:lnTo>
                          <a:pt x="305" y="50"/>
                        </a:lnTo>
                        <a:lnTo>
                          <a:pt x="293" y="42"/>
                        </a:lnTo>
                        <a:lnTo>
                          <a:pt x="283" y="35"/>
                        </a:lnTo>
                        <a:lnTo>
                          <a:pt x="274" y="28"/>
                        </a:lnTo>
                        <a:lnTo>
                          <a:pt x="266" y="21"/>
                        </a:lnTo>
                        <a:lnTo>
                          <a:pt x="258" y="13"/>
                        </a:lnTo>
                        <a:lnTo>
                          <a:pt x="253" y="6"/>
                        </a:lnTo>
                        <a:lnTo>
                          <a:pt x="24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4" name=""/>
                  <p:cNvSpPr/>
                  <p:nvPr/>
                </p:nvSpPr>
                <p:spPr>
                  <a:xfrm>
                    <a:off x="5573520" y="5232600"/>
                    <a:ext cx="1512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264" h="246">
                        <a:moveTo>
                          <a:pt x="227" y="0"/>
                        </a:moveTo>
                        <a:lnTo>
                          <a:pt x="220" y="3"/>
                        </a:lnTo>
                        <a:lnTo>
                          <a:pt x="210" y="8"/>
                        </a:lnTo>
                        <a:lnTo>
                          <a:pt x="197" y="16"/>
                        </a:lnTo>
                        <a:lnTo>
                          <a:pt x="183" y="24"/>
                        </a:lnTo>
                        <a:lnTo>
                          <a:pt x="167" y="35"/>
                        </a:lnTo>
                        <a:lnTo>
                          <a:pt x="151" y="45"/>
                        </a:lnTo>
                        <a:lnTo>
                          <a:pt x="134" y="58"/>
                        </a:lnTo>
                        <a:lnTo>
                          <a:pt x="116" y="72"/>
                        </a:lnTo>
                        <a:lnTo>
                          <a:pt x="97" y="87"/>
                        </a:lnTo>
                        <a:lnTo>
                          <a:pt x="80" y="103"/>
                        </a:lnTo>
                        <a:lnTo>
                          <a:pt x="64" y="121"/>
                        </a:lnTo>
                        <a:lnTo>
                          <a:pt x="46" y="140"/>
                        </a:lnTo>
                        <a:lnTo>
                          <a:pt x="32" y="158"/>
                        </a:lnTo>
                        <a:lnTo>
                          <a:pt x="20" y="179"/>
                        </a:lnTo>
                        <a:lnTo>
                          <a:pt x="9" y="199"/>
                        </a:lnTo>
                        <a:lnTo>
                          <a:pt x="0" y="221"/>
                        </a:lnTo>
                        <a:lnTo>
                          <a:pt x="4" y="227"/>
                        </a:lnTo>
                        <a:lnTo>
                          <a:pt x="9" y="233"/>
                        </a:lnTo>
                        <a:lnTo>
                          <a:pt x="12" y="237"/>
                        </a:lnTo>
                        <a:lnTo>
                          <a:pt x="14" y="240"/>
                        </a:lnTo>
                        <a:lnTo>
                          <a:pt x="16" y="243"/>
                        </a:lnTo>
                        <a:lnTo>
                          <a:pt x="17" y="244"/>
                        </a:lnTo>
                        <a:lnTo>
                          <a:pt x="19" y="246"/>
                        </a:lnTo>
                        <a:lnTo>
                          <a:pt x="19" y="246"/>
                        </a:lnTo>
                        <a:lnTo>
                          <a:pt x="36" y="239"/>
                        </a:lnTo>
                        <a:lnTo>
                          <a:pt x="55" y="227"/>
                        </a:lnTo>
                        <a:lnTo>
                          <a:pt x="74" y="215"/>
                        </a:lnTo>
                        <a:lnTo>
                          <a:pt x="95" y="201"/>
                        </a:lnTo>
                        <a:lnTo>
                          <a:pt x="115" y="185"/>
                        </a:lnTo>
                        <a:lnTo>
                          <a:pt x="134" y="167"/>
                        </a:lnTo>
                        <a:lnTo>
                          <a:pt x="153" y="148"/>
                        </a:lnTo>
                        <a:lnTo>
                          <a:pt x="172" y="131"/>
                        </a:lnTo>
                        <a:lnTo>
                          <a:pt x="189" y="112"/>
                        </a:lnTo>
                        <a:lnTo>
                          <a:pt x="205" y="93"/>
                        </a:lnTo>
                        <a:lnTo>
                          <a:pt x="220" y="75"/>
                        </a:lnTo>
                        <a:lnTo>
                          <a:pt x="233" y="59"/>
                        </a:lnTo>
                        <a:lnTo>
                          <a:pt x="245" y="43"/>
                        </a:lnTo>
                        <a:lnTo>
                          <a:pt x="253" y="30"/>
                        </a:lnTo>
                        <a:lnTo>
                          <a:pt x="259" y="19"/>
                        </a:lnTo>
                        <a:lnTo>
                          <a:pt x="264" y="10"/>
                        </a:lnTo>
                        <a:lnTo>
                          <a:pt x="256" y="7"/>
                        </a:lnTo>
                        <a:lnTo>
                          <a:pt x="249" y="5"/>
                        </a:lnTo>
                        <a:lnTo>
                          <a:pt x="243" y="3"/>
                        </a:lnTo>
                        <a:lnTo>
                          <a:pt x="239" y="1"/>
                        </a:lnTo>
                        <a:lnTo>
                          <a:pt x="234" y="0"/>
                        </a:lnTo>
                        <a:lnTo>
                          <a:pt x="232" y="0"/>
                        </a:lnTo>
                        <a:lnTo>
                          <a:pt x="229" y="0"/>
                        </a:lnTo>
                        <a:lnTo>
                          <a:pt x="2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5" name=""/>
                  <p:cNvSpPr/>
                  <p:nvPr/>
                </p:nvSpPr>
                <p:spPr>
                  <a:xfrm>
                    <a:off x="5580720" y="5235120"/>
                    <a:ext cx="1476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261" h="269">
                        <a:moveTo>
                          <a:pt x="232" y="0"/>
                        </a:moveTo>
                        <a:lnTo>
                          <a:pt x="223" y="8"/>
                        </a:lnTo>
                        <a:lnTo>
                          <a:pt x="213" y="19"/>
                        </a:lnTo>
                        <a:lnTo>
                          <a:pt x="200" y="32"/>
                        </a:lnTo>
                        <a:lnTo>
                          <a:pt x="184" y="46"/>
                        </a:lnTo>
                        <a:lnTo>
                          <a:pt x="166" y="62"/>
                        </a:lnTo>
                        <a:lnTo>
                          <a:pt x="149" y="80"/>
                        </a:lnTo>
                        <a:lnTo>
                          <a:pt x="130" y="99"/>
                        </a:lnTo>
                        <a:lnTo>
                          <a:pt x="111" y="118"/>
                        </a:lnTo>
                        <a:lnTo>
                          <a:pt x="92" y="137"/>
                        </a:lnTo>
                        <a:lnTo>
                          <a:pt x="73" y="156"/>
                        </a:lnTo>
                        <a:lnTo>
                          <a:pt x="55" y="175"/>
                        </a:lnTo>
                        <a:lnTo>
                          <a:pt x="39" y="192"/>
                        </a:lnTo>
                        <a:lnTo>
                          <a:pt x="25" y="208"/>
                        </a:lnTo>
                        <a:lnTo>
                          <a:pt x="13" y="224"/>
                        </a:lnTo>
                        <a:lnTo>
                          <a:pt x="4" y="237"/>
                        </a:lnTo>
                        <a:lnTo>
                          <a:pt x="0" y="247"/>
                        </a:lnTo>
                        <a:lnTo>
                          <a:pt x="6" y="252"/>
                        </a:lnTo>
                        <a:lnTo>
                          <a:pt x="13" y="255"/>
                        </a:lnTo>
                        <a:lnTo>
                          <a:pt x="20" y="259"/>
                        </a:lnTo>
                        <a:lnTo>
                          <a:pt x="28" y="262"/>
                        </a:lnTo>
                        <a:lnTo>
                          <a:pt x="34" y="265"/>
                        </a:lnTo>
                        <a:lnTo>
                          <a:pt x="39" y="266"/>
                        </a:lnTo>
                        <a:lnTo>
                          <a:pt x="42" y="268"/>
                        </a:lnTo>
                        <a:lnTo>
                          <a:pt x="44" y="269"/>
                        </a:lnTo>
                        <a:lnTo>
                          <a:pt x="53" y="265"/>
                        </a:lnTo>
                        <a:lnTo>
                          <a:pt x="63" y="259"/>
                        </a:lnTo>
                        <a:lnTo>
                          <a:pt x="74" y="250"/>
                        </a:lnTo>
                        <a:lnTo>
                          <a:pt x="89" y="239"/>
                        </a:lnTo>
                        <a:lnTo>
                          <a:pt x="105" y="226"/>
                        </a:lnTo>
                        <a:lnTo>
                          <a:pt x="121" y="211"/>
                        </a:lnTo>
                        <a:lnTo>
                          <a:pt x="137" y="193"/>
                        </a:lnTo>
                        <a:lnTo>
                          <a:pt x="155" y="176"/>
                        </a:lnTo>
                        <a:lnTo>
                          <a:pt x="171" y="157"/>
                        </a:lnTo>
                        <a:lnTo>
                          <a:pt x="188" y="137"/>
                        </a:lnTo>
                        <a:lnTo>
                          <a:pt x="204" y="116"/>
                        </a:lnTo>
                        <a:lnTo>
                          <a:pt x="219" y="96"/>
                        </a:lnTo>
                        <a:lnTo>
                          <a:pt x="232" y="74"/>
                        </a:lnTo>
                        <a:lnTo>
                          <a:pt x="243" y="52"/>
                        </a:lnTo>
                        <a:lnTo>
                          <a:pt x="254" y="30"/>
                        </a:lnTo>
                        <a:lnTo>
                          <a:pt x="261" y="8"/>
                        </a:lnTo>
                        <a:lnTo>
                          <a:pt x="254" y="7"/>
                        </a:lnTo>
                        <a:lnTo>
                          <a:pt x="246" y="4"/>
                        </a:lnTo>
                        <a:lnTo>
                          <a:pt x="242" y="3"/>
                        </a:lnTo>
                        <a:lnTo>
                          <a:pt x="238" y="3"/>
                        </a:lnTo>
                        <a:lnTo>
                          <a:pt x="235" y="1"/>
                        </a:lnTo>
                        <a:lnTo>
                          <a:pt x="233" y="1"/>
                        </a:lnTo>
                        <a:lnTo>
                          <a:pt x="232" y="0"/>
                        </a:lnTo>
                        <a:lnTo>
                          <a:pt x="232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6" name=""/>
                  <p:cNvSpPr/>
                  <p:nvPr/>
                </p:nvSpPr>
                <p:spPr>
                  <a:xfrm>
                    <a:off x="5587560" y="5236560"/>
                    <a:ext cx="16200" cy="13680"/>
                  </a:xfrm>
                  <a:custGeom>
                    <a:avLst/>
                    <a:gdLst/>
                    <a:ahLst/>
                    <a:rect l="l" t="t" r="r" b="b"/>
                    <a:pathLst>
                      <a:path w="282" h="260">
                        <a:moveTo>
                          <a:pt x="282" y="3"/>
                        </a:moveTo>
                        <a:lnTo>
                          <a:pt x="275" y="19"/>
                        </a:lnTo>
                        <a:lnTo>
                          <a:pt x="266" y="38"/>
                        </a:lnTo>
                        <a:lnTo>
                          <a:pt x="255" y="56"/>
                        </a:lnTo>
                        <a:lnTo>
                          <a:pt x="243" y="75"/>
                        </a:lnTo>
                        <a:lnTo>
                          <a:pt x="228" y="94"/>
                        </a:lnTo>
                        <a:lnTo>
                          <a:pt x="214" y="113"/>
                        </a:lnTo>
                        <a:lnTo>
                          <a:pt x="196" y="130"/>
                        </a:lnTo>
                        <a:lnTo>
                          <a:pt x="180" y="149"/>
                        </a:lnTo>
                        <a:lnTo>
                          <a:pt x="161" y="166"/>
                        </a:lnTo>
                        <a:lnTo>
                          <a:pt x="144" y="182"/>
                        </a:lnTo>
                        <a:lnTo>
                          <a:pt x="125" y="199"/>
                        </a:lnTo>
                        <a:lnTo>
                          <a:pt x="108" y="213"/>
                        </a:lnTo>
                        <a:lnTo>
                          <a:pt x="89" y="228"/>
                        </a:lnTo>
                        <a:lnTo>
                          <a:pt x="71" y="239"/>
                        </a:lnTo>
                        <a:lnTo>
                          <a:pt x="55" y="249"/>
                        </a:lnTo>
                        <a:lnTo>
                          <a:pt x="38" y="258"/>
                        </a:lnTo>
                        <a:lnTo>
                          <a:pt x="30" y="260"/>
                        </a:lnTo>
                        <a:lnTo>
                          <a:pt x="24" y="260"/>
                        </a:lnTo>
                        <a:lnTo>
                          <a:pt x="19" y="258"/>
                        </a:lnTo>
                        <a:lnTo>
                          <a:pt x="13" y="258"/>
                        </a:lnTo>
                        <a:lnTo>
                          <a:pt x="7" y="257"/>
                        </a:lnTo>
                        <a:lnTo>
                          <a:pt x="4" y="257"/>
                        </a:lnTo>
                        <a:lnTo>
                          <a:pt x="1" y="255"/>
                        </a:lnTo>
                        <a:lnTo>
                          <a:pt x="0" y="255"/>
                        </a:lnTo>
                        <a:lnTo>
                          <a:pt x="19" y="244"/>
                        </a:lnTo>
                        <a:lnTo>
                          <a:pt x="38" y="229"/>
                        </a:lnTo>
                        <a:lnTo>
                          <a:pt x="57" y="213"/>
                        </a:lnTo>
                        <a:lnTo>
                          <a:pt x="75" y="197"/>
                        </a:lnTo>
                        <a:lnTo>
                          <a:pt x="94" y="180"/>
                        </a:lnTo>
                        <a:lnTo>
                          <a:pt x="113" y="161"/>
                        </a:lnTo>
                        <a:lnTo>
                          <a:pt x="132" y="142"/>
                        </a:lnTo>
                        <a:lnTo>
                          <a:pt x="150" y="123"/>
                        </a:lnTo>
                        <a:lnTo>
                          <a:pt x="167" y="104"/>
                        </a:lnTo>
                        <a:lnTo>
                          <a:pt x="183" y="85"/>
                        </a:lnTo>
                        <a:lnTo>
                          <a:pt x="199" y="67"/>
                        </a:lnTo>
                        <a:lnTo>
                          <a:pt x="214" y="51"/>
                        </a:lnTo>
                        <a:lnTo>
                          <a:pt x="227" y="35"/>
                        </a:lnTo>
                        <a:lnTo>
                          <a:pt x="240" y="22"/>
                        </a:lnTo>
                        <a:lnTo>
                          <a:pt x="250" y="11"/>
                        </a:lnTo>
                        <a:lnTo>
                          <a:pt x="258" y="0"/>
                        </a:lnTo>
                        <a:lnTo>
                          <a:pt x="262" y="0"/>
                        </a:lnTo>
                        <a:lnTo>
                          <a:pt x="266" y="0"/>
                        </a:lnTo>
                        <a:lnTo>
                          <a:pt x="271" y="0"/>
                        </a:lnTo>
                        <a:lnTo>
                          <a:pt x="275" y="0"/>
                        </a:lnTo>
                        <a:lnTo>
                          <a:pt x="278" y="2"/>
                        </a:lnTo>
                        <a:lnTo>
                          <a:pt x="281" y="2"/>
                        </a:lnTo>
                        <a:lnTo>
                          <a:pt x="282" y="3"/>
                        </a:lnTo>
                        <a:lnTo>
                          <a:pt x="282" y="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120" bIns="-33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7" name=""/>
                  <p:cNvSpPr/>
                  <p:nvPr/>
                </p:nvSpPr>
                <p:spPr>
                  <a:xfrm>
                    <a:off x="5560920" y="5223240"/>
                    <a:ext cx="15480" cy="1224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6">
                        <a:moveTo>
                          <a:pt x="273" y="47"/>
                        </a:moveTo>
                        <a:lnTo>
                          <a:pt x="267" y="50"/>
                        </a:lnTo>
                        <a:lnTo>
                          <a:pt x="260" y="54"/>
                        </a:lnTo>
                        <a:lnTo>
                          <a:pt x="248" y="60"/>
                        </a:lnTo>
                        <a:lnTo>
                          <a:pt x="236" y="66"/>
                        </a:lnTo>
                        <a:lnTo>
                          <a:pt x="222" y="74"/>
                        </a:lnTo>
                        <a:lnTo>
                          <a:pt x="206" y="83"/>
                        </a:lnTo>
                        <a:lnTo>
                          <a:pt x="190" y="93"/>
                        </a:lnTo>
                        <a:lnTo>
                          <a:pt x="172" y="105"/>
                        </a:lnTo>
                        <a:lnTo>
                          <a:pt x="155" y="118"/>
                        </a:lnTo>
                        <a:lnTo>
                          <a:pt x="137" y="131"/>
                        </a:lnTo>
                        <a:lnTo>
                          <a:pt x="120" y="147"/>
                        </a:lnTo>
                        <a:lnTo>
                          <a:pt x="102" y="163"/>
                        </a:lnTo>
                        <a:lnTo>
                          <a:pt x="86" y="179"/>
                        </a:lnTo>
                        <a:lnTo>
                          <a:pt x="72" y="197"/>
                        </a:lnTo>
                        <a:lnTo>
                          <a:pt x="59" y="216"/>
                        </a:lnTo>
                        <a:lnTo>
                          <a:pt x="47" y="236"/>
                        </a:lnTo>
                        <a:lnTo>
                          <a:pt x="37" y="224"/>
                        </a:lnTo>
                        <a:lnTo>
                          <a:pt x="28" y="214"/>
                        </a:lnTo>
                        <a:lnTo>
                          <a:pt x="21" y="204"/>
                        </a:lnTo>
                        <a:lnTo>
                          <a:pt x="13" y="194"/>
                        </a:lnTo>
                        <a:lnTo>
                          <a:pt x="8" y="186"/>
                        </a:lnTo>
                        <a:lnTo>
                          <a:pt x="3" y="179"/>
                        </a:lnTo>
                        <a:lnTo>
                          <a:pt x="0" y="175"/>
                        </a:lnTo>
                        <a:lnTo>
                          <a:pt x="0" y="173"/>
                        </a:lnTo>
                        <a:lnTo>
                          <a:pt x="10" y="157"/>
                        </a:lnTo>
                        <a:lnTo>
                          <a:pt x="22" y="143"/>
                        </a:lnTo>
                        <a:lnTo>
                          <a:pt x="34" y="128"/>
                        </a:lnTo>
                        <a:lnTo>
                          <a:pt x="45" y="114"/>
                        </a:lnTo>
                        <a:lnTo>
                          <a:pt x="57" y="101"/>
                        </a:lnTo>
                        <a:lnTo>
                          <a:pt x="70" y="89"/>
                        </a:lnTo>
                        <a:lnTo>
                          <a:pt x="83" y="77"/>
                        </a:lnTo>
                        <a:lnTo>
                          <a:pt x="98" y="66"/>
                        </a:lnTo>
                        <a:lnTo>
                          <a:pt x="112" y="57"/>
                        </a:lnTo>
                        <a:lnTo>
                          <a:pt x="127" y="47"/>
                        </a:lnTo>
                        <a:lnTo>
                          <a:pt x="145" y="38"/>
                        </a:lnTo>
                        <a:lnTo>
                          <a:pt x="161" y="29"/>
                        </a:lnTo>
                        <a:lnTo>
                          <a:pt x="178" y="22"/>
                        </a:lnTo>
                        <a:lnTo>
                          <a:pt x="197" y="13"/>
                        </a:lnTo>
                        <a:lnTo>
                          <a:pt x="217" y="7"/>
                        </a:lnTo>
                        <a:lnTo>
                          <a:pt x="238" y="0"/>
                        </a:lnTo>
                        <a:lnTo>
                          <a:pt x="241" y="6"/>
                        </a:lnTo>
                        <a:lnTo>
                          <a:pt x="245" y="13"/>
                        </a:lnTo>
                        <a:lnTo>
                          <a:pt x="251" y="20"/>
                        </a:lnTo>
                        <a:lnTo>
                          <a:pt x="257" y="29"/>
                        </a:lnTo>
                        <a:lnTo>
                          <a:pt x="263" y="35"/>
                        </a:lnTo>
                        <a:lnTo>
                          <a:pt x="268" y="42"/>
                        </a:lnTo>
                        <a:lnTo>
                          <a:pt x="271" y="45"/>
                        </a:lnTo>
                        <a:lnTo>
                          <a:pt x="273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560" bIns="-34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8" name=""/>
                  <p:cNvSpPr/>
                  <p:nvPr/>
                </p:nvSpPr>
                <p:spPr>
                  <a:xfrm>
                    <a:off x="5558760" y="5218200"/>
                    <a:ext cx="1548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0">
                        <a:moveTo>
                          <a:pt x="12" y="230"/>
                        </a:moveTo>
                        <a:lnTo>
                          <a:pt x="25" y="217"/>
                        </a:lnTo>
                        <a:lnTo>
                          <a:pt x="37" y="204"/>
                        </a:lnTo>
                        <a:lnTo>
                          <a:pt x="50" y="192"/>
                        </a:lnTo>
                        <a:lnTo>
                          <a:pt x="63" y="179"/>
                        </a:lnTo>
                        <a:lnTo>
                          <a:pt x="76" y="167"/>
                        </a:lnTo>
                        <a:lnTo>
                          <a:pt x="89" y="154"/>
                        </a:lnTo>
                        <a:lnTo>
                          <a:pt x="102" y="143"/>
                        </a:lnTo>
                        <a:lnTo>
                          <a:pt x="117" y="131"/>
                        </a:lnTo>
                        <a:lnTo>
                          <a:pt x="133" y="119"/>
                        </a:lnTo>
                        <a:lnTo>
                          <a:pt x="149" y="109"/>
                        </a:lnTo>
                        <a:lnTo>
                          <a:pt x="167" y="99"/>
                        </a:lnTo>
                        <a:lnTo>
                          <a:pt x="185" y="87"/>
                        </a:lnTo>
                        <a:lnTo>
                          <a:pt x="204" y="79"/>
                        </a:lnTo>
                        <a:lnTo>
                          <a:pt x="226" y="70"/>
                        </a:lnTo>
                        <a:lnTo>
                          <a:pt x="250" y="61"/>
                        </a:lnTo>
                        <a:lnTo>
                          <a:pt x="273" y="52"/>
                        </a:lnTo>
                        <a:lnTo>
                          <a:pt x="271" y="47"/>
                        </a:lnTo>
                        <a:lnTo>
                          <a:pt x="269" y="41"/>
                        </a:lnTo>
                        <a:lnTo>
                          <a:pt x="266" y="33"/>
                        </a:lnTo>
                        <a:lnTo>
                          <a:pt x="261" y="26"/>
                        </a:lnTo>
                        <a:lnTo>
                          <a:pt x="258" y="19"/>
                        </a:lnTo>
                        <a:lnTo>
                          <a:pt x="255" y="12"/>
                        </a:lnTo>
                        <a:lnTo>
                          <a:pt x="252" y="6"/>
                        </a:lnTo>
                        <a:lnTo>
                          <a:pt x="251" y="0"/>
                        </a:lnTo>
                        <a:lnTo>
                          <a:pt x="236" y="3"/>
                        </a:lnTo>
                        <a:lnTo>
                          <a:pt x="220" y="7"/>
                        </a:lnTo>
                        <a:lnTo>
                          <a:pt x="204" y="13"/>
                        </a:lnTo>
                        <a:lnTo>
                          <a:pt x="187" y="22"/>
                        </a:lnTo>
                        <a:lnTo>
                          <a:pt x="169" y="32"/>
                        </a:lnTo>
                        <a:lnTo>
                          <a:pt x="152" y="44"/>
                        </a:lnTo>
                        <a:lnTo>
                          <a:pt x="133" y="55"/>
                        </a:lnTo>
                        <a:lnTo>
                          <a:pt x="116" y="70"/>
                        </a:lnTo>
                        <a:lnTo>
                          <a:pt x="98" y="84"/>
                        </a:lnTo>
                        <a:lnTo>
                          <a:pt x="81" y="100"/>
                        </a:lnTo>
                        <a:lnTo>
                          <a:pt x="65" y="116"/>
                        </a:lnTo>
                        <a:lnTo>
                          <a:pt x="48" y="132"/>
                        </a:lnTo>
                        <a:lnTo>
                          <a:pt x="35" y="150"/>
                        </a:lnTo>
                        <a:lnTo>
                          <a:pt x="22" y="166"/>
                        </a:lnTo>
                        <a:lnTo>
                          <a:pt x="11" y="183"/>
                        </a:lnTo>
                        <a:lnTo>
                          <a:pt x="0" y="201"/>
                        </a:lnTo>
                        <a:lnTo>
                          <a:pt x="2" y="205"/>
                        </a:lnTo>
                        <a:lnTo>
                          <a:pt x="3" y="210"/>
                        </a:lnTo>
                        <a:lnTo>
                          <a:pt x="5" y="215"/>
                        </a:lnTo>
                        <a:lnTo>
                          <a:pt x="8" y="220"/>
                        </a:lnTo>
                        <a:lnTo>
                          <a:pt x="9" y="224"/>
                        </a:lnTo>
                        <a:lnTo>
                          <a:pt x="11" y="227"/>
                        </a:lnTo>
                        <a:lnTo>
                          <a:pt x="12" y="230"/>
                        </a:lnTo>
                        <a:lnTo>
                          <a:pt x="12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9" name=""/>
                  <p:cNvSpPr/>
                  <p:nvPr/>
                </p:nvSpPr>
                <p:spPr>
                  <a:xfrm>
                    <a:off x="5556600" y="5211360"/>
                    <a:ext cx="1548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71" h="273">
                        <a:moveTo>
                          <a:pt x="0" y="230"/>
                        </a:moveTo>
                        <a:lnTo>
                          <a:pt x="1" y="236"/>
                        </a:lnTo>
                        <a:lnTo>
                          <a:pt x="3" y="241"/>
                        </a:lnTo>
                        <a:lnTo>
                          <a:pt x="4" y="249"/>
                        </a:lnTo>
                        <a:lnTo>
                          <a:pt x="6" y="256"/>
                        </a:lnTo>
                        <a:lnTo>
                          <a:pt x="7" y="263"/>
                        </a:lnTo>
                        <a:lnTo>
                          <a:pt x="7" y="268"/>
                        </a:lnTo>
                        <a:lnTo>
                          <a:pt x="9" y="272"/>
                        </a:lnTo>
                        <a:lnTo>
                          <a:pt x="9" y="273"/>
                        </a:lnTo>
                        <a:lnTo>
                          <a:pt x="19" y="260"/>
                        </a:lnTo>
                        <a:lnTo>
                          <a:pt x="31" y="247"/>
                        </a:lnTo>
                        <a:lnTo>
                          <a:pt x="42" y="233"/>
                        </a:lnTo>
                        <a:lnTo>
                          <a:pt x="57" y="220"/>
                        </a:lnTo>
                        <a:lnTo>
                          <a:pt x="71" y="205"/>
                        </a:lnTo>
                        <a:lnTo>
                          <a:pt x="87" y="192"/>
                        </a:lnTo>
                        <a:lnTo>
                          <a:pt x="103" y="179"/>
                        </a:lnTo>
                        <a:lnTo>
                          <a:pt x="121" y="166"/>
                        </a:lnTo>
                        <a:lnTo>
                          <a:pt x="138" y="154"/>
                        </a:lnTo>
                        <a:lnTo>
                          <a:pt x="157" y="142"/>
                        </a:lnTo>
                        <a:lnTo>
                          <a:pt x="176" y="132"/>
                        </a:lnTo>
                        <a:lnTo>
                          <a:pt x="195" y="122"/>
                        </a:lnTo>
                        <a:lnTo>
                          <a:pt x="214" y="113"/>
                        </a:lnTo>
                        <a:lnTo>
                          <a:pt x="233" y="106"/>
                        </a:lnTo>
                        <a:lnTo>
                          <a:pt x="252" y="102"/>
                        </a:lnTo>
                        <a:lnTo>
                          <a:pt x="271" y="97"/>
                        </a:lnTo>
                        <a:lnTo>
                          <a:pt x="269" y="91"/>
                        </a:lnTo>
                        <a:lnTo>
                          <a:pt x="269" y="84"/>
                        </a:lnTo>
                        <a:lnTo>
                          <a:pt x="268" y="77"/>
                        </a:lnTo>
                        <a:lnTo>
                          <a:pt x="267" y="71"/>
                        </a:lnTo>
                        <a:lnTo>
                          <a:pt x="265" y="64"/>
                        </a:lnTo>
                        <a:lnTo>
                          <a:pt x="264" y="56"/>
                        </a:lnTo>
                        <a:lnTo>
                          <a:pt x="262" y="49"/>
                        </a:lnTo>
                        <a:lnTo>
                          <a:pt x="261" y="43"/>
                        </a:lnTo>
                        <a:lnTo>
                          <a:pt x="261" y="36"/>
                        </a:lnTo>
                        <a:lnTo>
                          <a:pt x="259" y="30"/>
                        </a:lnTo>
                        <a:lnTo>
                          <a:pt x="259" y="24"/>
                        </a:lnTo>
                        <a:lnTo>
                          <a:pt x="258" y="19"/>
                        </a:lnTo>
                        <a:lnTo>
                          <a:pt x="258" y="13"/>
                        </a:lnTo>
                        <a:lnTo>
                          <a:pt x="258" y="8"/>
                        </a:lnTo>
                        <a:lnTo>
                          <a:pt x="258" y="4"/>
                        </a:lnTo>
                        <a:lnTo>
                          <a:pt x="259" y="0"/>
                        </a:lnTo>
                        <a:lnTo>
                          <a:pt x="240" y="4"/>
                        </a:lnTo>
                        <a:lnTo>
                          <a:pt x="223" y="7"/>
                        </a:lnTo>
                        <a:lnTo>
                          <a:pt x="204" y="11"/>
                        </a:lnTo>
                        <a:lnTo>
                          <a:pt x="186" y="17"/>
                        </a:lnTo>
                        <a:lnTo>
                          <a:pt x="167" y="23"/>
                        </a:lnTo>
                        <a:lnTo>
                          <a:pt x="151" y="30"/>
                        </a:lnTo>
                        <a:lnTo>
                          <a:pt x="134" y="38"/>
                        </a:lnTo>
                        <a:lnTo>
                          <a:pt x="118" y="46"/>
                        </a:lnTo>
                        <a:lnTo>
                          <a:pt x="102" y="55"/>
                        </a:lnTo>
                        <a:lnTo>
                          <a:pt x="86" y="65"/>
                        </a:lnTo>
                        <a:lnTo>
                          <a:pt x="71" y="77"/>
                        </a:lnTo>
                        <a:lnTo>
                          <a:pt x="57" y="90"/>
                        </a:lnTo>
                        <a:lnTo>
                          <a:pt x="44" y="102"/>
                        </a:lnTo>
                        <a:lnTo>
                          <a:pt x="31" y="116"/>
                        </a:lnTo>
                        <a:lnTo>
                          <a:pt x="19" y="132"/>
                        </a:lnTo>
                        <a:lnTo>
                          <a:pt x="7" y="148"/>
                        </a:lnTo>
                        <a:lnTo>
                          <a:pt x="7" y="151"/>
                        </a:lnTo>
                        <a:lnTo>
                          <a:pt x="7" y="154"/>
                        </a:lnTo>
                        <a:lnTo>
                          <a:pt x="9" y="157"/>
                        </a:lnTo>
                        <a:lnTo>
                          <a:pt x="10" y="160"/>
                        </a:lnTo>
                        <a:lnTo>
                          <a:pt x="10" y="161"/>
                        </a:lnTo>
                        <a:lnTo>
                          <a:pt x="12" y="164"/>
                        </a:lnTo>
                        <a:lnTo>
                          <a:pt x="12" y="166"/>
                        </a:lnTo>
                        <a:lnTo>
                          <a:pt x="12" y="166"/>
                        </a:lnTo>
                        <a:lnTo>
                          <a:pt x="14" y="163"/>
                        </a:lnTo>
                        <a:lnTo>
                          <a:pt x="19" y="158"/>
                        </a:lnTo>
                        <a:lnTo>
                          <a:pt x="22" y="154"/>
                        </a:lnTo>
                        <a:lnTo>
                          <a:pt x="28" y="150"/>
                        </a:lnTo>
                        <a:lnTo>
                          <a:pt x="33" y="144"/>
                        </a:lnTo>
                        <a:lnTo>
                          <a:pt x="39" y="138"/>
                        </a:lnTo>
                        <a:lnTo>
                          <a:pt x="47" y="132"/>
                        </a:lnTo>
                        <a:lnTo>
                          <a:pt x="54" y="125"/>
                        </a:lnTo>
                        <a:lnTo>
                          <a:pt x="63" y="119"/>
                        </a:lnTo>
                        <a:lnTo>
                          <a:pt x="70" y="113"/>
                        </a:lnTo>
                        <a:lnTo>
                          <a:pt x="79" y="107"/>
                        </a:lnTo>
                        <a:lnTo>
                          <a:pt x="87" y="102"/>
                        </a:lnTo>
                        <a:lnTo>
                          <a:pt x="98" y="96"/>
                        </a:lnTo>
                        <a:lnTo>
                          <a:pt x="106" y="91"/>
                        </a:lnTo>
                        <a:lnTo>
                          <a:pt x="116" y="86"/>
                        </a:lnTo>
                        <a:lnTo>
                          <a:pt x="127" y="83"/>
                        </a:lnTo>
                        <a:lnTo>
                          <a:pt x="134" y="80"/>
                        </a:lnTo>
                        <a:lnTo>
                          <a:pt x="143" y="78"/>
                        </a:lnTo>
                        <a:lnTo>
                          <a:pt x="153" y="77"/>
                        </a:lnTo>
                        <a:lnTo>
                          <a:pt x="162" y="75"/>
                        </a:lnTo>
                        <a:lnTo>
                          <a:pt x="169" y="75"/>
                        </a:lnTo>
                        <a:lnTo>
                          <a:pt x="176" y="74"/>
                        </a:lnTo>
                        <a:lnTo>
                          <a:pt x="181" y="74"/>
                        </a:lnTo>
                        <a:lnTo>
                          <a:pt x="182" y="74"/>
                        </a:lnTo>
                        <a:lnTo>
                          <a:pt x="172" y="78"/>
                        </a:lnTo>
                        <a:lnTo>
                          <a:pt x="160" y="83"/>
                        </a:lnTo>
                        <a:lnTo>
                          <a:pt x="149" y="90"/>
                        </a:lnTo>
                        <a:lnTo>
                          <a:pt x="135" y="99"/>
                        </a:lnTo>
                        <a:lnTo>
                          <a:pt x="121" y="107"/>
                        </a:lnTo>
                        <a:lnTo>
                          <a:pt x="108" y="118"/>
                        </a:lnTo>
                        <a:lnTo>
                          <a:pt x="93" y="128"/>
                        </a:lnTo>
                        <a:lnTo>
                          <a:pt x="80" y="139"/>
                        </a:lnTo>
                        <a:lnTo>
                          <a:pt x="65" y="151"/>
                        </a:lnTo>
                        <a:lnTo>
                          <a:pt x="54" y="163"/>
                        </a:lnTo>
                        <a:lnTo>
                          <a:pt x="41" y="174"/>
                        </a:lnTo>
                        <a:lnTo>
                          <a:pt x="31" y="186"/>
                        </a:lnTo>
                        <a:lnTo>
                          <a:pt x="20" y="198"/>
                        </a:lnTo>
                        <a:lnTo>
                          <a:pt x="12" y="209"/>
                        </a:lnTo>
                        <a:lnTo>
                          <a:pt x="6" y="220"/>
                        </a:lnTo>
                        <a:lnTo>
                          <a:pt x="0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0" name=""/>
                  <p:cNvSpPr/>
                  <p:nvPr/>
                </p:nvSpPr>
                <p:spPr>
                  <a:xfrm>
                    <a:off x="5555880" y="5205600"/>
                    <a:ext cx="1584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81" h="224">
                        <a:moveTo>
                          <a:pt x="1" y="224"/>
                        </a:moveTo>
                        <a:lnTo>
                          <a:pt x="11" y="210"/>
                        </a:lnTo>
                        <a:lnTo>
                          <a:pt x="25" y="194"/>
                        </a:lnTo>
                        <a:lnTo>
                          <a:pt x="39" y="179"/>
                        </a:lnTo>
                        <a:lnTo>
                          <a:pt x="54" y="165"/>
                        </a:lnTo>
                        <a:lnTo>
                          <a:pt x="70" y="149"/>
                        </a:lnTo>
                        <a:lnTo>
                          <a:pt x="87" y="134"/>
                        </a:lnTo>
                        <a:lnTo>
                          <a:pt x="105" y="121"/>
                        </a:lnTo>
                        <a:lnTo>
                          <a:pt x="124" y="108"/>
                        </a:lnTo>
                        <a:lnTo>
                          <a:pt x="143" y="96"/>
                        </a:lnTo>
                        <a:lnTo>
                          <a:pt x="162" y="86"/>
                        </a:lnTo>
                        <a:lnTo>
                          <a:pt x="180" y="77"/>
                        </a:lnTo>
                        <a:lnTo>
                          <a:pt x="199" y="68"/>
                        </a:lnTo>
                        <a:lnTo>
                          <a:pt x="218" y="64"/>
                        </a:lnTo>
                        <a:lnTo>
                          <a:pt x="237" y="60"/>
                        </a:lnTo>
                        <a:lnTo>
                          <a:pt x="253" y="58"/>
                        </a:lnTo>
                        <a:lnTo>
                          <a:pt x="271" y="60"/>
                        </a:lnTo>
                        <a:lnTo>
                          <a:pt x="272" y="51"/>
                        </a:lnTo>
                        <a:lnTo>
                          <a:pt x="272" y="44"/>
                        </a:lnTo>
                        <a:lnTo>
                          <a:pt x="274" y="36"/>
                        </a:lnTo>
                        <a:lnTo>
                          <a:pt x="275" y="29"/>
                        </a:lnTo>
                        <a:lnTo>
                          <a:pt x="277" y="22"/>
                        </a:lnTo>
                        <a:lnTo>
                          <a:pt x="278" y="15"/>
                        </a:lnTo>
                        <a:lnTo>
                          <a:pt x="280" y="9"/>
                        </a:lnTo>
                        <a:lnTo>
                          <a:pt x="281" y="3"/>
                        </a:lnTo>
                        <a:lnTo>
                          <a:pt x="268" y="0"/>
                        </a:lnTo>
                        <a:lnTo>
                          <a:pt x="255" y="0"/>
                        </a:lnTo>
                        <a:lnTo>
                          <a:pt x="239" y="3"/>
                        </a:lnTo>
                        <a:lnTo>
                          <a:pt x="221" y="6"/>
                        </a:lnTo>
                        <a:lnTo>
                          <a:pt x="204" y="12"/>
                        </a:lnTo>
                        <a:lnTo>
                          <a:pt x="185" y="19"/>
                        </a:lnTo>
                        <a:lnTo>
                          <a:pt x="166" y="29"/>
                        </a:lnTo>
                        <a:lnTo>
                          <a:pt x="145" y="39"/>
                        </a:lnTo>
                        <a:lnTo>
                          <a:pt x="127" y="52"/>
                        </a:lnTo>
                        <a:lnTo>
                          <a:pt x="106" y="67"/>
                        </a:lnTo>
                        <a:lnTo>
                          <a:pt x="86" y="83"/>
                        </a:lnTo>
                        <a:lnTo>
                          <a:pt x="68" y="102"/>
                        </a:lnTo>
                        <a:lnTo>
                          <a:pt x="49" y="121"/>
                        </a:lnTo>
                        <a:lnTo>
                          <a:pt x="32" y="143"/>
                        </a:lnTo>
                        <a:lnTo>
                          <a:pt x="16" y="166"/>
                        </a:lnTo>
                        <a:lnTo>
                          <a:pt x="0" y="191"/>
                        </a:lnTo>
                        <a:lnTo>
                          <a:pt x="0" y="197"/>
                        </a:lnTo>
                        <a:lnTo>
                          <a:pt x="0" y="204"/>
                        </a:lnTo>
                        <a:lnTo>
                          <a:pt x="1" y="210"/>
                        </a:lnTo>
                        <a:lnTo>
                          <a:pt x="1" y="214"/>
                        </a:lnTo>
                        <a:lnTo>
                          <a:pt x="1" y="218"/>
                        </a:lnTo>
                        <a:lnTo>
                          <a:pt x="1" y="221"/>
                        </a:lnTo>
                        <a:lnTo>
                          <a:pt x="1" y="224"/>
                        </a:lnTo>
                        <a:lnTo>
                          <a:pt x="1" y="22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1" name=""/>
                  <p:cNvSpPr/>
                  <p:nvPr/>
                </p:nvSpPr>
                <p:spPr>
                  <a:xfrm>
                    <a:off x="5556600" y="5195880"/>
                    <a:ext cx="2052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292">
                        <a:moveTo>
                          <a:pt x="0" y="292"/>
                        </a:moveTo>
                        <a:lnTo>
                          <a:pt x="11" y="274"/>
                        </a:lnTo>
                        <a:lnTo>
                          <a:pt x="26" y="258"/>
                        </a:lnTo>
                        <a:lnTo>
                          <a:pt x="40" y="242"/>
                        </a:lnTo>
                        <a:lnTo>
                          <a:pt x="58" y="226"/>
                        </a:lnTo>
                        <a:lnTo>
                          <a:pt x="75" y="212"/>
                        </a:lnTo>
                        <a:lnTo>
                          <a:pt x="94" y="197"/>
                        </a:lnTo>
                        <a:lnTo>
                          <a:pt x="113" y="184"/>
                        </a:lnTo>
                        <a:lnTo>
                          <a:pt x="134" y="169"/>
                        </a:lnTo>
                        <a:lnTo>
                          <a:pt x="155" y="158"/>
                        </a:lnTo>
                        <a:lnTo>
                          <a:pt x="177" y="146"/>
                        </a:lnTo>
                        <a:lnTo>
                          <a:pt x="199" y="136"/>
                        </a:lnTo>
                        <a:lnTo>
                          <a:pt x="221" y="126"/>
                        </a:lnTo>
                        <a:lnTo>
                          <a:pt x="243" y="117"/>
                        </a:lnTo>
                        <a:lnTo>
                          <a:pt x="265" y="110"/>
                        </a:lnTo>
                        <a:lnTo>
                          <a:pt x="287" y="104"/>
                        </a:lnTo>
                        <a:lnTo>
                          <a:pt x="308" y="98"/>
                        </a:lnTo>
                        <a:lnTo>
                          <a:pt x="307" y="89"/>
                        </a:lnTo>
                        <a:lnTo>
                          <a:pt x="307" y="80"/>
                        </a:lnTo>
                        <a:lnTo>
                          <a:pt x="308" y="72"/>
                        </a:lnTo>
                        <a:lnTo>
                          <a:pt x="310" y="63"/>
                        </a:lnTo>
                        <a:lnTo>
                          <a:pt x="314" y="54"/>
                        </a:lnTo>
                        <a:lnTo>
                          <a:pt x="319" y="47"/>
                        </a:lnTo>
                        <a:lnTo>
                          <a:pt x="323" y="38"/>
                        </a:lnTo>
                        <a:lnTo>
                          <a:pt x="329" y="31"/>
                        </a:lnTo>
                        <a:lnTo>
                          <a:pt x="335" y="25"/>
                        </a:lnTo>
                        <a:lnTo>
                          <a:pt x="339" y="18"/>
                        </a:lnTo>
                        <a:lnTo>
                          <a:pt x="345" y="13"/>
                        </a:lnTo>
                        <a:lnTo>
                          <a:pt x="349" y="9"/>
                        </a:lnTo>
                        <a:lnTo>
                          <a:pt x="354" y="5"/>
                        </a:lnTo>
                        <a:lnTo>
                          <a:pt x="356" y="2"/>
                        </a:lnTo>
                        <a:lnTo>
                          <a:pt x="359" y="0"/>
                        </a:lnTo>
                        <a:lnTo>
                          <a:pt x="359" y="0"/>
                        </a:lnTo>
                        <a:lnTo>
                          <a:pt x="349" y="2"/>
                        </a:lnTo>
                        <a:lnTo>
                          <a:pt x="339" y="3"/>
                        </a:lnTo>
                        <a:lnTo>
                          <a:pt x="329" y="6"/>
                        </a:lnTo>
                        <a:lnTo>
                          <a:pt x="317" y="9"/>
                        </a:lnTo>
                        <a:lnTo>
                          <a:pt x="306" y="12"/>
                        </a:lnTo>
                        <a:lnTo>
                          <a:pt x="294" y="15"/>
                        </a:lnTo>
                        <a:lnTo>
                          <a:pt x="282" y="18"/>
                        </a:lnTo>
                        <a:lnTo>
                          <a:pt x="271" y="22"/>
                        </a:lnTo>
                        <a:lnTo>
                          <a:pt x="257" y="27"/>
                        </a:lnTo>
                        <a:lnTo>
                          <a:pt x="244" y="32"/>
                        </a:lnTo>
                        <a:lnTo>
                          <a:pt x="233" y="37"/>
                        </a:lnTo>
                        <a:lnTo>
                          <a:pt x="220" y="43"/>
                        </a:lnTo>
                        <a:lnTo>
                          <a:pt x="206" y="48"/>
                        </a:lnTo>
                        <a:lnTo>
                          <a:pt x="193" y="54"/>
                        </a:lnTo>
                        <a:lnTo>
                          <a:pt x="182" y="62"/>
                        </a:lnTo>
                        <a:lnTo>
                          <a:pt x="169" y="69"/>
                        </a:lnTo>
                        <a:lnTo>
                          <a:pt x="155" y="76"/>
                        </a:lnTo>
                        <a:lnTo>
                          <a:pt x="144" y="83"/>
                        </a:lnTo>
                        <a:lnTo>
                          <a:pt x="131" y="92"/>
                        </a:lnTo>
                        <a:lnTo>
                          <a:pt x="119" y="101"/>
                        </a:lnTo>
                        <a:lnTo>
                          <a:pt x="107" y="110"/>
                        </a:lnTo>
                        <a:lnTo>
                          <a:pt x="96" y="120"/>
                        </a:lnTo>
                        <a:lnTo>
                          <a:pt x="85" y="129"/>
                        </a:lnTo>
                        <a:lnTo>
                          <a:pt x="74" y="140"/>
                        </a:lnTo>
                        <a:lnTo>
                          <a:pt x="65" y="150"/>
                        </a:lnTo>
                        <a:lnTo>
                          <a:pt x="55" y="162"/>
                        </a:lnTo>
                        <a:lnTo>
                          <a:pt x="45" y="172"/>
                        </a:lnTo>
                        <a:lnTo>
                          <a:pt x="37" y="185"/>
                        </a:lnTo>
                        <a:lnTo>
                          <a:pt x="29" y="197"/>
                        </a:lnTo>
                        <a:lnTo>
                          <a:pt x="21" y="210"/>
                        </a:lnTo>
                        <a:lnTo>
                          <a:pt x="14" y="223"/>
                        </a:lnTo>
                        <a:lnTo>
                          <a:pt x="8" y="236"/>
                        </a:lnTo>
                        <a:lnTo>
                          <a:pt x="7" y="244"/>
                        </a:lnTo>
                        <a:lnTo>
                          <a:pt x="5" y="252"/>
                        </a:lnTo>
                        <a:lnTo>
                          <a:pt x="4" y="261"/>
                        </a:lnTo>
                        <a:lnTo>
                          <a:pt x="2" y="270"/>
                        </a:lnTo>
                        <a:lnTo>
                          <a:pt x="1" y="279"/>
                        </a:lnTo>
                        <a:lnTo>
                          <a:pt x="0" y="284"/>
                        </a:lnTo>
                        <a:lnTo>
                          <a:pt x="0" y="290"/>
                        </a:lnTo>
                        <a:lnTo>
                          <a:pt x="0" y="29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2" name=""/>
                  <p:cNvSpPr/>
                  <p:nvPr/>
                </p:nvSpPr>
                <p:spPr>
                  <a:xfrm>
                    <a:off x="5613480" y="5230440"/>
                    <a:ext cx="972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3" h="173">
                        <a:moveTo>
                          <a:pt x="87" y="173"/>
                        </a:moveTo>
                        <a:lnTo>
                          <a:pt x="96" y="172"/>
                        </a:lnTo>
                        <a:lnTo>
                          <a:pt x="105" y="172"/>
                        </a:lnTo>
                        <a:lnTo>
                          <a:pt x="112" y="169"/>
                        </a:lnTo>
                        <a:lnTo>
                          <a:pt x="121" y="166"/>
                        </a:lnTo>
                        <a:lnTo>
                          <a:pt x="128" y="163"/>
                        </a:lnTo>
                        <a:lnTo>
                          <a:pt x="135" y="159"/>
                        </a:lnTo>
                        <a:lnTo>
                          <a:pt x="141" y="153"/>
                        </a:lnTo>
                        <a:lnTo>
                          <a:pt x="148" y="147"/>
                        </a:lnTo>
                        <a:lnTo>
                          <a:pt x="153" y="141"/>
                        </a:lnTo>
                        <a:lnTo>
                          <a:pt x="159" y="135"/>
                        </a:lnTo>
                        <a:lnTo>
                          <a:pt x="163" y="128"/>
                        </a:lnTo>
                        <a:lnTo>
                          <a:pt x="166" y="121"/>
                        </a:lnTo>
                        <a:lnTo>
                          <a:pt x="169" y="112"/>
                        </a:lnTo>
                        <a:lnTo>
                          <a:pt x="172" y="105"/>
                        </a:lnTo>
                        <a:lnTo>
                          <a:pt x="173" y="96"/>
                        </a:lnTo>
                        <a:lnTo>
                          <a:pt x="173" y="86"/>
                        </a:lnTo>
                        <a:lnTo>
                          <a:pt x="173" y="77"/>
                        </a:lnTo>
                        <a:lnTo>
                          <a:pt x="172" y="68"/>
                        </a:lnTo>
                        <a:lnTo>
                          <a:pt x="169" y="61"/>
                        </a:lnTo>
                        <a:lnTo>
                          <a:pt x="166" y="52"/>
                        </a:lnTo>
                        <a:lnTo>
                          <a:pt x="163" y="45"/>
                        </a:lnTo>
                        <a:lnTo>
                          <a:pt x="159" y="38"/>
                        </a:lnTo>
                        <a:lnTo>
                          <a:pt x="153" y="32"/>
                        </a:lnTo>
                        <a:lnTo>
                          <a:pt x="148" y="25"/>
                        </a:lnTo>
                        <a:lnTo>
                          <a:pt x="141" y="19"/>
                        </a:lnTo>
                        <a:lnTo>
                          <a:pt x="135" y="14"/>
                        </a:lnTo>
                        <a:lnTo>
                          <a:pt x="128" y="10"/>
                        </a:lnTo>
                        <a:lnTo>
                          <a:pt x="121" y="6"/>
                        </a:lnTo>
                        <a:lnTo>
                          <a:pt x="112" y="4"/>
                        </a:lnTo>
                        <a:lnTo>
                          <a:pt x="105" y="1"/>
                        </a:lnTo>
                        <a:lnTo>
                          <a:pt x="96" y="0"/>
                        </a:lnTo>
                        <a:lnTo>
                          <a:pt x="87" y="0"/>
                        </a:lnTo>
                        <a:lnTo>
                          <a:pt x="79" y="0"/>
                        </a:lnTo>
                        <a:lnTo>
                          <a:pt x="68" y="1"/>
                        </a:lnTo>
                        <a:lnTo>
                          <a:pt x="61" y="4"/>
                        </a:lnTo>
                        <a:lnTo>
                          <a:pt x="52" y="6"/>
                        </a:lnTo>
                        <a:lnTo>
                          <a:pt x="45" y="10"/>
                        </a:lnTo>
                        <a:lnTo>
                          <a:pt x="38" y="14"/>
                        </a:lnTo>
                        <a:lnTo>
                          <a:pt x="32" y="19"/>
                        </a:lnTo>
                        <a:lnTo>
                          <a:pt x="26" y="25"/>
                        </a:lnTo>
                        <a:lnTo>
                          <a:pt x="20" y="32"/>
                        </a:lnTo>
                        <a:lnTo>
                          <a:pt x="14" y="38"/>
                        </a:lnTo>
                        <a:lnTo>
                          <a:pt x="11" y="45"/>
                        </a:lnTo>
                        <a:lnTo>
                          <a:pt x="7" y="52"/>
                        </a:lnTo>
                        <a:lnTo>
                          <a:pt x="4" y="61"/>
                        </a:lnTo>
                        <a:lnTo>
                          <a:pt x="1" y="68"/>
                        </a:lnTo>
                        <a:lnTo>
                          <a:pt x="1" y="77"/>
                        </a:lnTo>
                        <a:lnTo>
                          <a:pt x="0" y="86"/>
                        </a:lnTo>
                        <a:lnTo>
                          <a:pt x="1" y="96"/>
                        </a:lnTo>
                        <a:lnTo>
                          <a:pt x="1" y="105"/>
                        </a:lnTo>
                        <a:lnTo>
                          <a:pt x="4" y="112"/>
                        </a:lnTo>
                        <a:lnTo>
                          <a:pt x="7" y="121"/>
                        </a:lnTo>
                        <a:lnTo>
                          <a:pt x="11" y="128"/>
                        </a:lnTo>
                        <a:lnTo>
                          <a:pt x="14" y="135"/>
                        </a:lnTo>
                        <a:lnTo>
                          <a:pt x="20" y="141"/>
                        </a:lnTo>
                        <a:lnTo>
                          <a:pt x="26" y="147"/>
                        </a:lnTo>
                        <a:lnTo>
                          <a:pt x="32" y="153"/>
                        </a:lnTo>
                        <a:lnTo>
                          <a:pt x="38" y="159"/>
                        </a:lnTo>
                        <a:lnTo>
                          <a:pt x="45" y="163"/>
                        </a:lnTo>
                        <a:lnTo>
                          <a:pt x="52" y="166"/>
                        </a:lnTo>
                        <a:lnTo>
                          <a:pt x="61" y="169"/>
                        </a:lnTo>
                        <a:lnTo>
                          <a:pt x="68" y="172"/>
                        </a:lnTo>
                        <a:lnTo>
                          <a:pt x="79" y="172"/>
                        </a:lnTo>
                        <a:lnTo>
                          <a:pt x="87" y="17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3" name=""/>
                  <p:cNvSpPr/>
                  <p:nvPr/>
                </p:nvSpPr>
                <p:spPr>
                  <a:xfrm>
                    <a:off x="5623200" y="522540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8"/>
                        </a:lnTo>
                        <a:lnTo>
                          <a:pt x="83" y="61"/>
                        </a:lnTo>
                        <a:lnTo>
                          <a:pt x="85" y="52"/>
                        </a:lnTo>
                        <a:lnTo>
                          <a:pt x="86" y="43"/>
                        </a:lnTo>
                        <a:lnTo>
                          <a:pt x="85" y="35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4"/>
                        </a:lnTo>
                        <a:lnTo>
                          <a:pt x="51" y="1"/>
                        </a:lnTo>
                        <a:lnTo>
                          <a:pt x="42" y="0"/>
                        </a:lnTo>
                        <a:lnTo>
                          <a:pt x="34" y="1"/>
                        </a:lnTo>
                        <a:lnTo>
                          <a:pt x="26" y="4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8" y="19"/>
                        </a:lnTo>
                        <a:lnTo>
                          <a:pt x="3" y="26"/>
                        </a:lnTo>
                        <a:lnTo>
                          <a:pt x="0" y="35"/>
                        </a:lnTo>
                        <a:lnTo>
                          <a:pt x="0" y="43"/>
                        </a:lnTo>
                        <a:lnTo>
                          <a:pt x="0" y="52"/>
                        </a:lnTo>
                        <a:lnTo>
                          <a:pt x="3" y="61"/>
                        </a:lnTo>
                        <a:lnTo>
                          <a:pt x="8" y="68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4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4" name=""/>
                  <p:cNvSpPr/>
                  <p:nvPr/>
                </p:nvSpPr>
                <p:spPr>
                  <a:xfrm>
                    <a:off x="5442120" y="51663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1" y="83"/>
                        </a:lnTo>
                        <a:lnTo>
                          <a:pt x="68" y="78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2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8" y="7"/>
                        </a:lnTo>
                        <a:lnTo>
                          <a:pt x="61" y="3"/>
                        </a:lnTo>
                        <a:lnTo>
                          <a:pt x="52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2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8"/>
                        </a:lnTo>
                        <a:lnTo>
                          <a:pt x="27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5" name=""/>
                  <p:cNvSpPr/>
                  <p:nvPr/>
                </p:nvSpPr>
                <p:spPr>
                  <a:xfrm>
                    <a:off x="5625000" y="51022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6">
                        <a:moveTo>
                          <a:pt x="44" y="86"/>
                        </a:moveTo>
                        <a:lnTo>
                          <a:pt x="53" y="84"/>
                        </a:lnTo>
                        <a:lnTo>
                          <a:pt x="62" y="83"/>
                        </a:lnTo>
                        <a:lnTo>
                          <a:pt x="69" y="79"/>
                        </a:lnTo>
                        <a:lnTo>
                          <a:pt x="75" y="74"/>
                        </a:lnTo>
                        <a:lnTo>
                          <a:pt x="81" y="67"/>
                        </a:lnTo>
                        <a:lnTo>
                          <a:pt x="85" y="60"/>
                        </a:lnTo>
                        <a:lnTo>
                          <a:pt x="86" y="52"/>
                        </a:lnTo>
                        <a:lnTo>
                          <a:pt x="88" y="42"/>
                        </a:lnTo>
                        <a:lnTo>
                          <a:pt x="86" y="33"/>
                        </a:lnTo>
                        <a:lnTo>
                          <a:pt x="85" y="26"/>
                        </a:lnTo>
                        <a:lnTo>
                          <a:pt x="81" y="19"/>
                        </a:lnTo>
                        <a:lnTo>
                          <a:pt x="75" y="12"/>
                        </a:lnTo>
                        <a:lnTo>
                          <a:pt x="69" y="7"/>
                        </a:lnTo>
                        <a:lnTo>
                          <a:pt x="62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19" y="7"/>
                        </a:lnTo>
                        <a:lnTo>
                          <a:pt x="14" y="12"/>
                        </a:lnTo>
                        <a:lnTo>
                          <a:pt x="8" y="19"/>
                        </a:lnTo>
                        <a:lnTo>
                          <a:pt x="5" y="26"/>
                        </a:lnTo>
                        <a:lnTo>
                          <a:pt x="2" y="33"/>
                        </a:lnTo>
                        <a:lnTo>
                          <a:pt x="0" y="42"/>
                        </a:lnTo>
                        <a:lnTo>
                          <a:pt x="2" y="52"/>
                        </a:lnTo>
                        <a:lnTo>
                          <a:pt x="5" y="60"/>
                        </a:lnTo>
                        <a:lnTo>
                          <a:pt x="8" y="67"/>
                        </a:lnTo>
                        <a:lnTo>
                          <a:pt x="14" y="74"/>
                        </a:lnTo>
                        <a:lnTo>
                          <a:pt x="19" y="79"/>
                        </a:lnTo>
                        <a:lnTo>
                          <a:pt x="27" y="83"/>
                        </a:lnTo>
                        <a:lnTo>
                          <a:pt x="35" y="84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6" name=""/>
                  <p:cNvSpPr/>
                  <p:nvPr/>
                </p:nvSpPr>
                <p:spPr>
                  <a:xfrm>
                    <a:off x="5435280" y="51724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5"/>
                        </a:lnTo>
                        <a:lnTo>
                          <a:pt x="60" y="82"/>
                        </a:lnTo>
                        <a:lnTo>
                          <a:pt x="67" y="79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4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2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2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4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9"/>
                        </a:lnTo>
                        <a:lnTo>
                          <a:pt x="26" y="82"/>
                        </a:lnTo>
                        <a:lnTo>
                          <a:pt x="33" y="85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7" name=""/>
                  <p:cNvSpPr/>
                  <p:nvPr/>
                </p:nvSpPr>
                <p:spPr>
                  <a:xfrm>
                    <a:off x="5435280" y="51544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4"/>
                        </a:lnTo>
                        <a:lnTo>
                          <a:pt x="60" y="81"/>
                        </a:lnTo>
                        <a:lnTo>
                          <a:pt x="67" y="78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59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3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1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1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3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59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8"/>
                        </a:lnTo>
                        <a:lnTo>
                          <a:pt x="26" y="81"/>
                        </a:lnTo>
                        <a:lnTo>
                          <a:pt x="33" y="84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8" name=""/>
                  <p:cNvSpPr/>
                  <p:nvPr/>
                </p:nvSpPr>
                <p:spPr>
                  <a:xfrm>
                    <a:off x="5675760" y="51339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3"/>
                        </a:lnTo>
                        <a:lnTo>
                          <a:pt x="86" y="44"/>
                        </a:lnTo>
                        <a:lnTo>
                          <a:pt x="84" y="35"/>
                        </a:lnTo>
                        <a:lnTo>
                          <a:pt x="83" y="28"/>
                        </a:lnTo>
                        <a:lnTo>
                          <a:pt x="79" y="20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2"/>
                        </a:lnTo>
                        <a:lnTo>
                          <a:pt x="42" y="0"/>
                        </a:lnTo>
                        <a:lnTo>
                          <a:pt x="33" y="2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7" y="20"/>
                        </a:lnTo>
                        <a:lnTo>
                          <a:pt x="3" y="28"/>
                        </a:lnTo>
                        <a:lnTo>
                          <a:pt x="0" y="35"/>
                        </a:lnTo>
                        <a:lnTo>
                          <a:pt x="0" y="44"/>
                        </a:lnTo>
                        <a:lnTo>
                          <a:pt x="0" y="53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3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9" name=""/>
                  <p:cNvSpPr/>
                  <p:nvPr/>
                </p:nvSpPr>
                <p:spPr>
                  <a:xfrm>
                    <a:off x="5498280" y="52185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0" y="83"/>
                        </a:lnTo>
                        <a:lnTo>
                          <a:pt x="67" y="79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3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2" y="2"/>
                        </a:lnTo>
                        <a:lnTo>
                          <a:pt x="44" y="0"/>
                        </a:lnTo>
                        <a:lnTo>
                          <a:pt x="35" y="2"/>
                        </a:lnTo>
                        <a:lnTo>
                          <a:pt x="28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3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9"/>
                        </a:lnTo>
                        <a:lnTo>
                          <a:pt x="28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0" name=""/>
                  <p:cNvSpPr/>
                  <p:nvPr/>
                </p:nvSpPr>
                <p:spPr>
                  <a:xfrm>
                    <a:off x="5650560" y="524520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7">
                        <a:moveTo>
                          <a:pt x="44" y="87"/>
                        </a:moveTo>
                        <a:lnTo>
                          <a:pt x="53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5" y="74"/>
                        </a:lnTo>
                        <a:lnTo>
                          <a:pt x="80" y="67"/>
                        </a:lnTo>
                        <a:lnTo>
                          <a:pt x="83" y="59"/>
                        </a:lnTo>
                        <a:lnTo>
                          <a:pt x="86" y="52"/>
                        </a:lnTo>
                        <a:lnTo>
                          <a:pt x="88" y="43"/>
                        </a:lnTo>
                        <a:lnTo>
                          <a:pt x="86" y="35"/>
                        </a:lnTo>
                        <a:lnTo>
                          <a:pt x="83" y="26"/>
                        </a:lnTo>
                        <a:lnTo>
                          <a:pt x="80" y="19"/>
                        </a:lnTo>
                        <a:lnTo>
                          <a:pt x="75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5" y="26"/>
                        </a:lnTo>
                        <a:lnTo>
                          <a:pt x="2" y="35"/>
                        </a:lnTo>
                        <a:lnTo>
                          <a:pt x="0" y="43"/>
                        </a:lnTo>
                        <a:lnTo>
                          <a:pt x="2" y="52"/>
                        </a:lnTo>
                        <a:lnTo>
                          <a:pt x="5" y="59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5" y="86"/>
                        </a:lnTo>
                        <a:lnTo>
                          <a:pt x="44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1" name=""/>
                  <p:cNvSpPr/>
                  <p:nvPr/>
                </p:nvSpPr>
                <p:spPr>
                  <a:xfrm>
                    <a:off x="5656320" y="5241960"/>
                    <a:ext cx="32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55" h="55">
                        <a:moveTo>
                          <a:pt x="27" y="55"/>
                        </a:moveTo>
                        <a:lnTo>
                          <a:pt x="33" y="55"/>
                        </a:lnTo>
                        <a:lnTo>
                          <a:pt x="38" y="54"/>
                        </a:lnTo>
                        <a:lnTo>
                          <a:pt x="42" y="51"/>
                        </a:lnTo>
                        <a:lnTo>
                          <a:pt x="46" y="48"/>
                        </a:lnTo>
                        <a:lnTo>
                          <a:pt x="51" y="44"/>
                        </a:lnTo>
                        <a:lnTo>
                          <a:pt x="54" y="39"/>
                        </a:lnTo>
                        <a:lnTo>
                          <a:pt x="55" y="34"/>
                        </a:lnTo>
                        <a:lnTo>
                          <a:pt x="55" y="28"/>
                        </a:lnTo>
                        <a:lnTo>
                          <a:pt x="55" y="22"/>
                        </a:lnTo>
                        <a:lnTo>
                          <a:pt x="54" y="18"/>
                        </a:lnTo>
                        <a:lnTo>
                          <a:pt x="51" y="13"/>
                        </a:lnTo>
                        <a:lnTo>
                          <a:pt x="46" y="9"/>
                        </a:lnTo>
                        <a:lnTo>
                          <a:pt x="42" y="6"/>
                        </a:lnTo>
                        <a:lnTo>
                          <a:pt x="38" y="3"/>
                        </a:lnTo>
                        <a:lnTo>
                          <a:pt x="33" y="2"/>
                        </a:lnTo>
                        <a:lnTo>
                          <a:pt x="27" y="0"/>
                        </a:lnTo>
                        <a:lnTo>
                          <a:pt x="22" y="2"/>
                        </a:lnTo>
                        <a:lnTo>
                          <a:pt x="16" y="3"/>
                        </a:lnTo>
                        <a:lnTo>
                          <a:pt x="11" y="6"/>
                        </a:lnTo>
                        <a:lnTo>
                          <a:pt x="8" y="9"/>
                        </a:lnTo>
                        <a:lnTo>
                          <a:pt x="4" y="13"/>
                        </a:lnTo>
                        <a:lnTo>
                          <a:pt x="1" y="18"/>
                        </a:lnTo>
                        <a:lnTo>
                          <a:pt x="0" y="22"/>
                        </a:lnTo>
                        <a:lnTo>
                          <a:pt x="0" y="28"/>
                        </a:lnTo>
                        <a:lnTo>
                          <a:pt x="0" y="34"/>
                        </a:lnTo>
                        <a:lnTo>
                          <a:pt x="1" y="39"/>
                        </a:lnTo>
                        <a:lnTo>
                          <a:pt x="4" y="44"/>
                        </a:lnTo>
                        <a:lnTo>
                          <a:pt x="8" y="48"/>
                        </a:lnTo>
                        <a:lnTo>
                          <a:pt x="11" y="51"/>
                        </a:lnTo>
                        <a:lnTo>
                          <a:pt x="16" y="54"/>
                        </a:lnTo>
                        <a:lnTo>
                          <a:pt x="22" y="55"/>
                        </a:lnTo>
                        <a:lnTo>
                          <a:pt x="27" y="5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722" name=""/>
                <p:cNvGrpSpPr/>
                <p:nvPr/>
              </p:nvGrpSpPr>
              <p:grpSpPr>
                <a:xfrm>
                  <a:off x="5807880" y="5079960"/>
                  <a:ext cx="253800" cy="213480"/>
                  <a:chOff x="5807880" y="5079960"/>
                  <a:chExt cx="253800" cy="213480"/>
                </a:xfrm>
              </p:grpSpPr>
              <p:sp>
                <p:nvSpPr>
                  <p:cNvPr id="723" name=""/>
                  <p:cNvSpPr/>
                  <p:nvPr/>
                </p:nvSpPr>
                <p:spPr>
                  <a:xfrm flipH="1">
                    <a:off x="5825160" y="5183280"/>
                    <a:ext cx="170280" cy="89640"/>
                  </a:xfrm>
                  <a:custGeom>
                    <a:avLst/>
                    <a:gdLst/>
                    <a:ahLst/>
                    <a:rect l="l" t="t" r="r" b="b"/>
                    <a:pathLst>
                      <a:path w="2968" h="1697">
                        <a:moveTo>
                          <a:pt x="50" y="718"/>
                        </a:moveTo>
                        <a:lnTo>
                          <a:pt x="93" y="680"/>
                        </a:lnTo>
                        <a:lnTo>
                          <a:pt x="138" y="644"/>
                        </a:lnTo>
                        <a:lnTo>
                          <a:pt x="185" y="607"/>
                        </a:lnTo>
                        <a:lnTo>
                          <a:pt x="235" y="571"/>
                        </a:lnTo>
                        <a:lnTo>
                          <a:pt x="284" y="536"/>
                        </a:lnTo>
                        <a:lnTo>
                          <a:pt x="337" y="501"/>
                        </a:lnTo>
                        <a:lnTo>
                          <a:pt x="389" y="467"/>
                        </a:lnTo>
                        <a:lnTo>
                          <a:pt x="443" y="434"/>
                        </a:lnTo>
                        <a:lnTo>
                          <a:pt x="498" y="400"/>
                        </a:lnTo>
                        <a:lnTo>
                          <a:pt x="555" y="370"/>
                        </a:lnTo>
                        <a:lnTo>
                          <a:pt x="612" y="338"/>
                        </a:lnTo>
                        <a:lnTo>
                          <a:pt x="670" y="309"/>
                        </a:lnTo>
                        <a:lnTo>
                          <a:pt x="729" y="281"/>
                        </a:lnTo>
                        <a:lnTo>
                          <a:pt x="788" y="253"/>
                        </a:lnTo>
                        <a:lnTo>
                          <a:pt x="848" y="226"/>
                        </a:lnTo>
                        <a:lnTo>
                          <a:pt x="908" y="201"/>
                        </a:lnTo>
                        <a:lnTo>
                          <a:pt x="969" y="176"/>
                        </a:lnTo>
                        <a:lnTo>
                          <a:pt x="1030" y="154"/>
                        </a:lnTo>
                        <a:lnTo>
                          <a:pt x="1091" y="132"/>
                        </a:lnTo>
                        <a:lnTo>
                          <a:pt x="1153" y="114"/>
                        </a:lnTo>
                        <a:lnTo>
                          <a:pt x="1214" y="95"/>
                        </a:lnTo>
                        <a:lnTo>
                          <a:pt x="1275" y="77"/>
                        </a:lnTo>
                        <a:lnTo>
                          <a:pt x="1338" y="63"/>
                        </a:lnTo>
                        <a:lnTo>
                          <a:pt x="1397" y="48"/>
                        </a:lnTo>
                        <a:lnTo>
                          <a:pt x="1458" y="35"/>
                        </a:lnTo>
                        <a:lnTo>
                          <a:pt x="1518" y="25"/>
                        </a:lnTo>
                        <a:lnTo>
                          <a:pt x="1578" y="17"/>
                        </a:lnTo>
                        <a:lnTo>
                          <a:pt x="1638" y="10"/>
                        </a:lnTo>
                        <a:lnTo>
                          <a:pt x="1696" y="4"/>
                        </a:lnTo>
                        <a:lnTo>
                          <a:pt x="1753" y="1"/>
                        </a:lnTo>
                        <a:lnTo>
                          <a:pt x="1810" y="0"/>
                        </a:lnTo>
                        <a:lnTo>
                          <a:pt x="1865" y="1"/>
                        </a:lnTo>
                        <a:lnTo>
                          <a:pt x="1899" y="10"/>
                        </a:lnTo>
                        <a:lnTo>
                          <a:pt x="1933" y="19"/>
                        </a:lnTo>
                        <a:lnTo>
                          <a:pt x="1968" y="30"/>
                        </a:lnTo>
                        <a:lnTo>
                          <a:pt x="2003" y="44"/>
                        </a:lnTo>
                        <a:lnTo>
                          <a:pt x="2040" y="57"/>
                        </a:lnTo>
                        <a:lnTo>
                          <a:pt x="2076" y="73"/>
                        </a:lnTo>
                        <a:lnTo>
                          <a:pt x="2113" y="90"/>
                        </a:lnTo>
                        <a:lnTo>
                          <a:pt x="2149" y="109"/>
                        </a:lnTo>
                        <a:lnTo>
                          <a:pt x="2186" y="130"/>
                        </a:lnTo>
                        <a:lnTo>
                          <a:pt x="2223" y="151"/>
                        </a:lnTo>
                        <a:lnTo>
                          <a:pt x="2260" y="175"/>
                        </a:lnTo>
                        <a:lnTo>
                          <a:pt x="2296" y="198"/>
                        </a:lnTo>
                        <a:lnTo>
                          <a:pt x="2333" y="224"/>
                        </a:lnTo>
                        <a:lnTo>
                          <a:pt x="2369" y="252"/>
                        </a:lnTo>
                        <a:lnTo>
                          <a:pt x="2406" y="280"/>
                        </a:lnTo>
                        <a:lnTo>
                          <a:pt x="2442" y="309"/>
                        </a:lnTo>
                        <a:lnTo>
                          <a:pt x="2477" y="341"/>
                        </a:lnTo>
                        <a:lnTo>
                          <a:pt x="2512" y="373"/>
                        </a:lnTo>
                        <a:lnTo>
                          <a:pt x="2547" y="406"/>
                        </a:lnTo>
                        <a:lnTo>
                          <a:pt x="2580" y="440"/>
                        </a:lnTo>
                        <a:lnTo>
                          <a:pt x="2614" y="476"/>
                        </a:lnTo>
                        <a:lnTo>
                          <a:pt x="2646" y="513"/>
                        </a:lnTo>
                        <a:lnTo>
                          <a:pt x="2678" y="550"/>
                        </a:lnTo>
                        <a:lnTo>
                          <a:pt x="2710" y="590"/>
                        </a:lnTo>
                        <a:lnTo>
                          <a:pt x="2739" y="629"/>
                        </a:lnTo>
                        <a:lnTo>
                          <a:pt x="2768" y="670"/>
                        </a:lnTo>
                        <a:lnTo>
                          <a:pt x="2797" y="712"/>
                        </a:lnTo>
                        <a:lnTo>
                          <a:pt x="2824" y="754"/>
                        </a:lnTo>
                        <a:lnTo>
                          <a:pt x="2850" y="798"/>
                        </a:lnTo>
                        <a:lnTo>
                          <a:pt x="2875" y="843"/>
                        </a:lnTo>
                        <a:lnTo>
                          <a:pt x="2898" y="888"/>
                        </a:lnTo>
                        <a:lnTo>
                          <a:pt x="2920" y="935"/>
                        </a:lnTo>
                        <a:lnTo>
                          <a:pt x="2934" y="958"/>
                        </a:lnTo>
                        <a:lnTo>
                          <a:pt x="2946" y="980"/>
                        </a:lnTo>
                        <a:lnTo>
                          <a:pt x="2956" y="1002"/>
                        </a:lnTo>
                        <a:lnTo>
                          <a:pt x="2962" y="1022"/>
                        </a:lnTo>
                        <a:lnTo>
                          <a:pt x="2966" y="1043"/>
                        </a:lnTo>
                        <a:lnTo>
                          <a:pt x="2968" y="1065"/>
                        </a:lnTo>
                        <a:lnTo>
                          <a:pt x="2966" y="1084"/>
                        </a:lnTo>
                        <a:lnTo>
                          <a:pt x="2964" y="1104"/>
                        </a:lnTo>
                        <a:lnTo>
                          <a:pt x="2958" y="1123"/>
                        </a:lnTo>
                        <a:lnTo>
                          <a:pt x="2952" y="1142"/>
                        </a:lnTo>
                        <a:lnTo>
                          <a:pt x="2942" y="1159"/>
                        </a:lnTo>
                        <a:lnTo>
                          <a:pt x="2932" y="1177"/>
                        </a:lnTo>
                        <a:lnTo>
                          <a:pt x="2920" y="1194"/>
                        </a:lnTo>
                        <a:lnTo>
                          <a:pt x="2907" y="1210"/>
                        </a:lnTo>
                        <a:lnTo>
                          <a:pt x="2892" y="1225"/>
                        </a:lnTo>
                        <a:lnTo>
                          <a:pt x="2876" y="1239"/>
                        </a:lnTo>
                        <a:lnTo>
                          <a:pt x="2827" y="1255"/>
                        </a:lnTo>
                        <a:lnTo>
                          <a:pt x="2779" y="1272"/>
                        </a:lnTo>
                        <a:lnTo>
                          <a:pt x="2732" y="1288"/>
                        </a:lnTo>
                        <a:lnTo>
                          <a:pt x="2688" y="1305"/>
                        </a:lnTo>
                        <a:lnTo>
                          <a:pt x="2644" y="1322"/>
                        </a:lnTo>
                        <a:lnTo>
                          <a:pt x="2602" y="1340"/>
                        </a:lnTo>
                        <a:lnTo>
                          <a:pt x="2561" y="1357"/>
                        </a:lnTo>
                        <a:lnTo>
                          <a:pt x="2522" y="1375"/>
                        </a:lnTo>
                        <a:lnTo>
                          <a:pt x="2484" y="1394"/>
                        </a:lnTo>
                        <a:lnTo>
                          <a:pt x="2446" y="1411"/>
                        </a:lnTo>
                        <a:lnTo>
                          <a:pt x="2408" y="1429"/>
                        </a:lnTo>
                        <a:lnTo>
                          <a:pt x="2371" y="1448"/>
                        </a:lnTo>
                        <a:lnTo>
                          <a:pt x="2334" y="1465"/>
                        </a:lnTo>
                        <a:lnTo>
                          <a:pt x="2298" y="1483"/>
                        </a:lnTo>
                        <a:lnTo>
                          <a:pt x="2261" y="1500"/>
                        </a:lnTo>
                        <a:lnTo>
                          <a:pt x="2225" y="1518"/>
                        </a:lnTo>
                        <a:lnTo>
                          <a:pt x="2188" y="1534"/>
                        </a:lnTo>
                        <a:lnTo>
                          <a:pt x="2151" y="1550"/>
                        </a:lnTo>
                        <a:lnTo>
                          <a:pt x="2113" y="1566"/>
                        </a:lnTo>
                        <a:lnTo>
                          <a:pt x="2075" y="1580"/>
                        </a:lnTo>
                        <a:lnTo>
                          <a:pt x="2035" y="1595"/>
                        </a:lnTo>
                        <a:lnTo>
                          <a:pt x="1995" y="1608"/>
                        </a:lnTo>
                        <a:lnTo>
                          <a:pt x="1952" y="1623"/>
                        </a:lnTo>
                        <a:lnTo>
                          <a:pt x="1910" y="1634"/>
                        </a:lnTo>
                        <a:lnTo>
                          <a:pt x="1865" y="1646"/>
                        </a:lnTo>
                        <a:lnTo>
                          <a:pt x="1820" y="1656"/>
                        </a:lnTo>
                        <a:lnTo>
                          <a:pt x="1772" y="1666"/>
                        </a:lnTo>
                        <a:lnTo>
                          <a:pt x="1722" y="1674"/>
                        </a:lnTo>
                        <a:lnTo>
                          <a:pt x="1670" y="1681"/>
                        </a:lnTo>
                        <a:lnTo>
                          <a:pt x="1616" y="1688"/>
                        </a:lnTo>
                        <a:lnTo>
                          <a:pt x="1559" y="1692"/>
                        </a:lnTo>
                        <a:lnTo>
                          <a:pt x="1501" y="1697"/>
                        </a:lnTo>
                        <a:lnTo>
                          <a:pt x="1496" y="1691"/>
                        </a:lnTo>
                        <a:lnTo>
                          <a:pt x="1491" y="1685"/>
                        </a:lnTo>
                        <a:lnTo>
                          <a:pt x="1483" y="1681"/>
                        </a:lnTo>
                        <a:lnTo>
                          <a:pt x="1476" y="1676"/>
                        </a:lnTo>
                        <a:lnTo>
                          <a:pt x="1467" y="1672"/>
                        </a:lnTo>
                        <a:lnTo>
                          <a:pt x="1457" y="1669"/>
                        </a:lnTo>
                        <a:lnTo>
                          <a:pt x="1448" y="1666"/>
                        </a:lnTo>
                        <a:lnTo>
                          <a:pt x="1438" y="1665"/>
                        </a:lnTo>
                        <a:lnTo>
                          <a:pt x="1426" y="1662"/>
                        </a:lnTo>
                        <a:lnTo>
                          <a:pt x="1413" y="1660"/>
                        </a:lnTo>
                        <a:lnTo>
                          <a:pt x="1402" y="1659"/>
                        </a:lnTo>
                        <a:lnTo>
                          <a:pt x="1389" y="1658"/>
                        </a:lnTo>
                        <a:lnTo>
                          <a:pt x="1375" y="1658"/>
                        </a:lnTo>
                        <a:lnTo>
                          <a:pt x="1361" y="1656"/>
                        </a:lnTo>
                        <a:lnTo>
                          <a:pt x="1346" y="1656"/>
                        </a:lnTo>
                        <a:lnTo>
                          <a:pt x="1332" y="1656"/>
                        </a:lnTo>
                        <a:lnTo>
                          <a:pt x="1317" y="1655"/>
                        </a:lnTo>
                        <a:lnTo>
                          <a:pt x="1303" y="1655"/>
                        </a:lnTo>
                        <a:lnTo>
                          <a:pt x="1287" y="1655"/>
                        </a:lnTo>
                        <a:lnTo>
                          <a:pt x="1272" y="1655"/>
                        </a:lnTo>
                        <a:lnTo>
                          <a:pt x="1256" y="1655"/>
                        </a:lnTo>
                        <a:lnTo>
                          <a:pt x="1241" y="1655"/>
                        </a:lnTo>
                        <a:lnTo>
                          <a:pt x="1225" y="1655"/>
                        </a:lnTo>
                        <a:lnTo>
                          <a:pt x="1209" y="1655"/>
                        </a:lnTo>
                        <a:lnTo>
                          <a:pt x="1195" y="1655"/>
                        </a:lnTo>
                        <a:lnTo>
                          <a:pt x="1179" y="1655"/>
                        </a:lnTo>
                        <a:lnTo>
                          <a:pt x="1164" y="1653"/>
                        </a:lnTo>
                        <a:lnTo>
                          <a:pt x="1150" y="1652"/>
                        </a:lnTo>
                        <a:lnTo>
                          <a:pt x="1135" y="1652"/>
                        </a:lnTo>
                        <a:lnTo>
                          <a:pt x="1120" y="1650"/>
                        </a:lnTo>
                        <a:lnTo>
                          <a:pt x="1107" y="1649"/>
                        </a:lnTo>
                        <a:lnTo>
                          <a:pt x="1094" y="1647"/>
                        </a:lnTo>
                        <a:lnTo>
                          <a:pt x="1080" y="1644"/>
                        </a:lnTo>
                        <a:lnTo>
                          <a:pt x="1065" y="1641"/>
                        </a:lnTo>
                        <a:lnTo>
                          <a:pt x="1049" y="1640"/>
                        </a:lnTo>
                        <a:lnTo>
                          <a:pt x="1035" y="1636"/>
                        </a:lnTo>
                        <a:lnTo>
                          <a:pt x="1018" y="1634"/>
                        </a:lnTo>
                        <a:lnTo>
                          <a:pt x="1004" y="1630"/>
                        </a:lnTo>
                        <a:lnTo>
                          <a:pt x="988" y="1627"/>
                        </a:lnTo>
                        <a:lnTo>
                          <a:pt x="973" y="1623"/>
                        </a:lnTo>
                        <a:lnTo>
                          <a:pt x="957" y="1620"/>
                        </a:lnTo>
                        <a:lnTo>
                          <a:pt x="943" y="1615"/>
                        </a:lnTo>
                        <a:lnTo>
                          <a:pt x="927" y="1611"/>
                        </a:lnTo>
                        <a:lnTo>
                          <a:pt x="911" y="1605"/>
                        </a:lnTo>
                        <a:lnTo>
                          <a:pt x="895" y="1601"/>
                        </a:lnTo>
                        <a:lnTo>
                          <a:pt x="879" y="1595"/>
                        </a:lnTo>
                        <a:lnTo>
                          <a:pt x="863" y="1589"/>
                        </a:lnTo>
                        <a:lnTo>
                          <a:pt x="848" y="1582"/>
                        </a:lnTo>
                        <a:lnTo>
                          <a:pt x="832" y="1574"/>
                        </a:lnTo>
                        <a:lnTo>
                          <a:pt x="814" y="1567"/>
                        </a:lnTo>
                        <a:lnTo>
                          <a:pt x="798" y="1558"/>
                        </a:lnTo>
                        <a:lnTo>
                          <a:pt x="782" y="1550"/>
                        </a:lnTo>
                        <a:lnTo>
                          <a:pt x="766" y="1541"/>
                        </a:lnTo>
                        <a:lnTo>
                          <a:pt x="749" y="1531"/>
                        </a:lnTo>
                        <a:lnTo>
                          <a:pt x="733" y="1521"/>
                        </a:lnTo>
                        <a:lnTo>
                          <a:pt x="715" y="1509"/>
                        </a:lnTo>
                        <a:lnTo>
                          <a:pt x="699" y="1497"/>
                        </a:lnTo>
                        <a:lnTo>
                          <a:pt x="682" y="1486"/>
                        </a:lnTo>
                        <a:lnTo>
                          <a:pt x="664" y="1473"/>
                        </a:lnTo>
                        <a:lnTo>
                          <a:pt x="648" y="1458"/>
                        </a:lnTo>
                        <a:lnTo>
                          <a:pt x="629" y="1443"/>
                        </a:lnTo>
                        <a:lnTo>
                          <a:pt x="613" y="1427"/>
                        </a:lnTo>
                        <a:lnTo>
                          <a:pt x="594" y="1411"/>
                        </a:lnTo>
                        <a:lnTo>
                          <a:pt x="577" y="1394"/>
                        </a:lnTo>
                        <a:lnTo>
                          <a:pt x="565" y="1385"/>
                        </a:lnTo>
                        <a:lnTo>
                          <a:pt x="551" y="1376"/>
                        </a:lnTo>
                        <a:lnTo>
                          <a:pt x="535" y="1368"/>
                        </a:lnTo>
                        <a:lnTo>
                          <a:pt x="517" y="1357"/>
                        </a:lnTo>
                        <a:lnTo>
                          <a:pt x="498" y="1347"/>
                        </a:lnTo>
                        <a:lnTo>
                          <a:pt x="478" y="1339"/>
                        </a:lnTo>
                        <a:lnTo>
                          <a:pt x="458" y="1327"/>
                        </a:lnTo>
                        <a:lnTo>
                          <a:pt x="437" y="1317"/>
                        </a:lnTo>
                        <a:lnTo>
                          <a:pt x="417" y="1305"/>
                        </a:lnTo>
                        <a:lnTo>
                          <a:pt x="396" y="1295"/>
                        </a:lnTo>
                        <a:lnTo>
                          <a:pt x="376" y="1283"/>
                        </a:lnTo>
                        <a:lnTo>
                          <a:pt x="357" y="1273"/>
                        </a:lnTo>
                        <a:lnTo>
                          <a:pt x="340" y="1261"/>
                        </a:lnTo>
                        <a:lnTo>
                          <a:pt x="322" y="1251"/>
                        </a:lnTo>
                        <a:lnTo>
                          <a:pt x="307" y="1239"/>
                        </a:lnTo>
                        <a:lnTo>
                          <a:pt x="294" y="1229"/>
                        </a:lnTo>
                        <a:lnTo>
                          <a:pt x="283" y="1218"/>
                        </a:lnTo>
                        <a:lnTo>
                          <a:pt x="271" y="1207"/>
                        </a:lnTo>
                        <a:lnTo>
                          <a:pt x="259" y="1197"/>
                        </a:lnTo>
                        <a:lnTo>
                          <a:pt x="249" y="1187"/>
                        </a:lnTo>
                        <a:lnTo>
                          <a:pt x="238" y="1177"/>
                        </a:lnTo>
                        <a:lnTo>
                          <a:pt x="226" y="1167"/>
                        </a:lnTo>
                        <a:lnTo>
                          <a:pt x="216" y="1158"/>
                        </a:lnTo>
                        <a:lnTo>
                          <a:pt x="205" y="1149"/>
                        </a:lnTo>
                        <a:lnTo>
                          <a:pt x="195" y="1139"/>
                        </a:lnTo>
                        <a:lnTo>
                          <a:pt x="184" y="1130"/>
                        </a:lnTo>
                        <a:lnTo>
                          <a:pt x="173" y="1120"/>
                        </a:lnTo>
                        <a:lnTo>
                          <a:pt x="163" y="1111"/>
                        </a:lnTo>
                        <a:lnTo>
                          <a:pt x="154" y="1101"/>
                        </a:lnTo>
                        <a:lnTo>
                          <a:pt x="144" y="1092"/>
                        </a:lnTo>
                        <a:lnTo>
                          <a:pt x="134" y="1082"/>
                        </a:lnTo>
                        <a:lnTo>
                          <a:pt x="125" y="1072"/>
                        </a:lnTo>
                        <a:lnTo>
                          <a:pt x="117" y="1063"/>
                        </a:lnTo>
                        <a:lnTo>
                          <a:pt x="106" y="1053"/>
                        </a:lnTo>
                        <a:lnTo>
                          <a:pt x="98" y="1041"/>
                        </a:lnTo>
                        <a:lnTo>
                          <a:pt x="89" y="1031"/>
                        </a:lnTo>
                        <a:lnTo>
                          <a:pt x="80" y="1020"/>
                        </a:lnTo>
                        <a:lnTo>
                          <a:pt x="73" y="1008"/>
                        </a:lnTo>
                        <a:lnTo>
                          <a:pt x="64" y="996"/>
                        </a:lnTo>
                        <a:lnTo>
                          <a:pt x="57" y="983"/>
                        </a:lnTo>
                        <a:lnTo>
                          <a:pt x="50" y="970"/>
                        </a:lnTo>
                        <a:lnTo>
                          <a:pt x="41" y="957"/>
                        </a:lnTo>
                        <a:lnTo>
                          <a:pt x="34" y="942"/>
                        </a:lnTo>
                        <a:lnTo>
                          <a:pt x="28" y="926"/>
                        </a:lnTo>
                        <a:lnTo>
                          <a:pt x="20" y="910"/>
                        </a:lnTo>
                        <a:lnTo>
                          <a:pt x="13" y="894"/>
                        </a:lnTo>
                        <a:lnTo>
                          <a:pt x="7" y="877"/>
                        </a:lnTo>
                        <a:lnTo>
                          <a:pt x="0" y="859"/>
                        </a:lnTo>
                        <a:lnTo>
                          <a:pt x="0" y="849"/>
                        </a:lnTo>
                        <a:lnTo>
                          <a:pt x="0" y="837"/>
                        </a:lnTo>
                        <a:lnTo>
                          <a:pt x="1" y="827"/>
                        </a:lnTo>
                        <a:lnTo>
                          <a:pt x="1" y="819"/>
                        </a:lnTo>
                        <a:lnTo>
                          <a:pt x="1" y="810"/>
                        </a:lnTo>
                        <a:lnTo>
                          <a:pt x="3" y="800"/>
                        </a:lnTo>
                        <a:lnTo>
                          <a:pt x="4" y="791"/>
                        </a:lnTo>
                        <a:lnTo>
                          <a:pt x="7" y="782"/>
                        </a:lnTo>
                        <a:lnTo>
                          <a:pt x="9" y="775"/>
                        </a:lnTo>
                        <a:lnTo>
                          <a:pt x="13" y="766"/>
                        </a:lnTo>
                        <a:lnTo>
                          <a:pt x="16" y="759"/>
                        </a:lnTo>
                        <a:lnTo>
                          <a:pt x="22" y="750"/>
                        </a:lnTo>
                        <a:lnTo>
                          <a:pt x="26" y="741"/>
                        </a:lnTo>
                        <a:lnTo>
                          <a:pt x="34" y="734"/>
                        </a:lnTo>
                        <a:lnTo>
                          <a:pt x="41" y="727"/>
                        </a:lnTo>
                        <a:lnTo>
                          <a:pt x="50" y="718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2840" bIns="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4" name=""/>
                  <p:cNvSpPr/>
                  <p:nvPr/>
                </p:nvSpPr>
                <p:spPr>
                  <a:xfrm flipH="1">
                    <a:off x="5920200" y="5152680"/>
                    <a:ext cx="2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46" h="121">
                        <a:moveTo>
                          <a:pt x="8" y="121"/>
                        </a:moveTo>
                        <a:lnTo>
                          <a:pt x="6" y="115"/>
                        </a:lnTo>
                        <a:lnTo>
                          <a:pt x="3" y="108"/>
                        </a:lnTo>
                        <a:lnTo>
                          <a:pt x="1" y="101"/>
                        </a:lnTo>
                        <a:lnTo>
                          <a:pt x="0" y="93"/>
                        </a:lnTo>
                        <a:lnTo>
                          <a:pt x="0" y="86"/>
                        </a:lnTo>
                        <a:lnTo>
                          <a:pt x="0" y="77"/>
                        </a:lnTo>
                        <a:lnTo>
                          <a:pt x="1" y="70"/>
                        </a:lnTo>
                        <a:lnTo>
                          <a:pt x="3" y="61"/>
                        </a:lnTo>
                        <a:lnTo>
                          <a:pt x="4" y="53"/>
                        </a:lnTo>
                        <a:lnTo>
                          <a:pt x="7" y="45"/>
                        </a:lnTo>
                        <a:lnTo>
                          <a:pt x="10" y="37"/>
                        </a:lnTo>
                        <a:lnTo>
                          <a:pt x="13" y="29"/>
                        </a:lnTo>
                        <a:lnTo>
                          <a:pt x="16" y="20"/>
                        </a:lnTo>
                        <a:lnTo>
                          <a:pt x="20" y="13"/>
                        </a:lnTo>
                        <a:lnTo>
                          <a:pt x="23" y="6"/>
                        </a:lnTo>
                        <a:lnTo>
                          <a:pt x="27" y="0"/>
                        </a:lnTo>
                        <a:lnTo>
                          <a:pt x="36" y="6"/>
                        </a:lnTo>
                        <a:lnTo>
                          <a:pt x="42" y="12"/>
                        </a:lnTo>
                        <a:lnTo>
                          <a:pt x="45" y="19"/>
                        </a:lnTo>
                        <a:lnTo>
                          <a:pt x="46" y="26"/>
                        </a:lnTo>
                        <a:lnTo>
                          <a:pt x="46" y="34"/>
                        </a:lnTo>
                        <a:lnTo>
                          <a:pt x="45" y="41"/>
                        </a:lnTo>
                        <a:lnTo>
                          <a:pt x="42" y="48"/>
                        </a:lnTo>
                        <a:lnTo>
                          <a:pt x="38" y="55"/>
                        </a:lnTo>
                        <a:lnTo>
                          <a:pt x="32" y="64"/>
                        </a:lnTo>
                        <a:lnTo>
                          <a:pt x="27" y="73"/>
                        </a:lnTo>
                        <a:lnTo>
                          <a:pt x="23" y="80"/>
                        </a:lnTo>
                        <a:lnTo>
                          <a:pt x="17" y="87"/>
                        </a:lnTo>
                        <a:lnTo>
                          <a:pt x="14" y="96"/>
                        </a:lnTo>
                        <a:lnTo>
                          <a:pt x="10" y="105"/>
                        </a:lnTo>
                        <a:lnTo>
                          <a:pt x="8" y="112"/>
                        </a:lnTo>
                        <a:lnTo>
                          <a:pt x="8" y="12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5" name=""/>
                  <p:cNvSpPr/>
                  <p:nvPr/>
                </p:nvSpPr>
                <p:spPr>
                  <a:xfrm flipH="1">
                    <a:off x="5896440" y="5225040"/>
                    <a:ext cx="116640" cy="68400"/>
                  </a:xfrm>
                  <a:custGeom>
                    <a:avLst/>
                    <a:gdLst/>
                    <a:ahLst/>
                    <a:rect l="l" t="t" r="r" b="b"/>
                    <a:pathLst>
                      <a:path w="2033" h="1289">
                        <a:moveTo>
                          <a:pt x="216" y="0"/>
                        </a:moveTo>
                        <a:lnTo>
                          <a:pt x="222" y="0"/>
                        </a:lnTo>
                        <a:lnTo>
                          <a:pt x="229" y="0"/>
                        </a:lnTo>
                        <a:lnTo>
                          <a:pt x="235" y="0"/>
                        </a:lnTo>
                        <a:lnTo>
                          <a:pt x="241" y="1"/>
                        </a:lnTo>
                        <a:lnTo>
                          <a:pt x="247" y="1"/>
                        </a:lnTo>
                        <a:lnTo>
                          <a:pt x="252" y="1"/>
                        </a:lnTo>
                        <a:lnTo>
                          <a:pt x="260" y="1"/>
                        </a:lnTo>
                        <a:lnTo>
                          <a:pt x="266" y="1"/>
                        </a:lnTo>
                        <a:lnTo>
                          <a:pt x="261" y="26"/>
                        </a:lnTo>
                        <a:lnTo>
                          <a:pt x="255" y="47"/>
                        </a:lnTo>
                        <a:lnTo>
                          <a:pt x="245" y="63"/>
                        </a:lnTo>
                        <a:lnTo>
                          <a:pt x="232" y="74"/>
                        </a:lnTo>
                        <a:lnTo>
                          <a:pt x="218" y="83"/>
                        </a:lnTo>
                        <a:lnTo>
                          <a:pt x="200" y="90"/>
                        </a:lnTo>
                        <a:lnTo>
                          <a:pt x="183" y="95"/>
                        </a:lnTo>
                        <a:lnTo>
                          <a:pt x="162" y="98"/>
                        </a:lnTo>
                        <a:lnTo>
                          <a:pt x="142" y="99"/>
                        </a:lnTo>
                        <a:lnTo>
                          <a:pt x="120" y="100"/>
                        </a:lnTo>
                        <a:lnTo>
                          <a:pt x="98" y="102"/>
                        </a:lnTo>
                        <a:lnTo>
                          <a:pt x="78" y="105"/>
                        </a:lnTo>
                        <a:lnTo>
                          <a:pt x="56" y="108"/>
                        </a:lnTo>
                        <a:lnTo>
                          <a:pt x="37" y="114"/>
                        </a:lnTo>
                        <a:lnTo>
                          <a:pt x="18" y="122"/>
                        </a:lnTo>
                        <a:lnTo>
                          <a:pt x="0" y="134"/>
                        </a:lnTo>
                        <a:lnTo>
                          <a:pt x="113" y="143"/>
                        </a:lnTo>
                        <a:lnTo>
                          <a:pt x="116" y="156"/>
                        </a:lnTo>
                        <a:lnTo>
                          <a:pt x="117" y="167"/>
                        </a:lnTo>
                        <a:lnTo>
                          <a:pt x="114" y="178"/>
                        </a:lnTo>
                        <a:lnTo>
                          <a:pt x="111" y="188"/>
                        </a:lnTo>
                        <a:lnTo>
                          <a:pt x="105" y="195"/>
                        </a:lnTo>
                        <a:lnTo>
                          <a:pt x="98" y="202"/>
                        </a:lnTo>
                        <a:lnTo>
                          <a:pt x="88" y="207"/>
                        </a:lnTo>
                        <a:lnTo>
                          <a:pt x="75" y="208"/>
                        </a:lnTo>
                        <a:lnTo>
                          <a:pt x="92" y="211"/>
                        </a:lnTo>
                        <a:lnTo>
                          <a:pt x="108" y="213"/>
                        </a:lnTo>
                        <a:lnTo>
                          <a:pt x="124" y="210"/>
                        </a:lnTo>
                        <a:lnTo>
                          <a:pt x="139" y="207"/>
                        </a:lnTo>
                        <a:lnTo>
                          <a:pt x="155" y="201"/>
                        </a:lnTo>
                        <a:lnTo>
                          <a:pt x="169" y="195"/>
                        </a:lnTo>
                        <a:lnTo>
                          <a:pt x="184" y="188"/>
                        </a:lnTo>
                        <a:lnTo>
                          <a:pt x="199" y="182"/>
                        </a:lnTo>
                        <a:lnTo>
                          <a:pt x="213" y="176"/>
                        </a:lnTo>
                        <a:lnTo>
                          <a:pt x="226" y="172"/>
                        </a:lnTo>
                        <a:lnTo>
                          <a:pt x="241" y="170"/>
                        </a:lnTo>
                        <a:lnTo>
                          <a:pt x="254" y="170"/>
                        </a:lnTo>
                        <a:lnTo>
                          <a:pt x="267" y="175"/>
                        </a:lnTo>
                        <a:lnTo>
                          <a:pt x="282" y="181"/>
                        </a:lnTo>
                        <a:lnTo>
                          <a:pt x="295" y="192"/>
                        </a:lnTo>
                        <a:lnTo>
                          <a:pt x="308" y="208"/>
                        </a:lnTo>
                        <a:lnTo>
                          <a:pt x="299" y="220"/>
                        </a:lnTo>
                        <a:lnTo>
                          <a:pt x="289" y="230"/>
                        </a:lnTo>
                        <a:lnTo>
                          <a:pt x="279" y="240"/>
                        </a:lnTo>
                        <a:lnTo>
                          <a:pt x="269" y="250"/>
                        </a:lnTo>
                        <a:lnTo>
                          <a:pt x="258" y="261"/>
                        </a:lnTo>
                        <a:lnTo>
                          <a:pt x="248" y="271"/>
                        </a:lnTo>
                        <a:lnTo>
                          <a:pt x="238" y="280"/>
                        </a:lnTo>
                        <a:lnTo>
                          <a:pt x="228" y="290"/>
                        </a:lnTo>
                        <a:lnTo>
                          <a:pt x="218" y="299"/>
                        </a:lnTo>
                        <a:lnTo>
                          <a:pt x="207" y="309"/>
                        </a:lnTo>
                        <a:lnTo>
                          <a:pt x="197" y="319"/>
                        </a:lnTo>
                        <a:lnTo>
                          <a:pt x="187" y="329"/>
                        </a:lnTo>
                        <a:lnTo>
                          <a:pt x="177" y="339"/>
                        </a:lnTo>
                        <a:lnTo>
                          <a:pt x="168" y="351"/>
                        </a:lnTo>
                        <a:lnTo>
                          <a:pt x="158" y="363"/>
                        </a:lnTo>
                        <a:lnTo>
                          <a:pt x="149" y="376"/>
                        </a:lnTo>
                        <a:lnTo>
                          <a:pt x="146" y="393"/>
                        </a:lnTo>
                        <a:lnTo>
                          <a:pt x="142" y="411"/>
                        </a:lnTo>
                        <a:lnTo>
                          <a:pt x="137" y="428"/>
                        </a:lnTo>
                        <a:lnTo>
                          <a:pt x="132" y="446"/>
                        </a:lnTo>
                        <a:lnTo>
                          <a:pt x="124" y="465"/>
                        </a:lnTo>
                        <a:lnTo>
                          <a:pt x="117" y="482"/>
                        </a:lnTo>
                        <a:lnTo>
                          <a:pt x="111" y="501"/>
                        </a:lnTo>
                        <a:lnTo>
                          <a:pt x="104" y="518"/>
                        </a:lnTo>
                        <a:lnTo>
                          <a:pt x="100" y="536"/>
                        </a:lnTo>
                        <a:lnTo>
                          <a:pt x="95" y="553"/>
                        </a:lnTo>
                        <a:lnTo>
                          <a:pt x="94" y="571"/>
                        </a:lnTo>
                        <a:lnTo>
                          <a:pt x="94" y="587"/>
                        </a:lnTo>
                        <a:lnTo>
                          <a:pt x="97" y="603"/>
                        </a:lnTo>
                        <a:lnTo>
                          <a:pt x="101" y="619"/>
                        </a:lnTo>
                        <a:lnTo>
                          <a:pt x="110" y="634"/>
                        </a:lnTo>
                        <a:lnTo>
                          <a:pt x="121" y="647"/>
                        </a:lnTo>
                        <a:lnTo>
                          <a:pt x="124" y="642"/>
                        </a:lnTo>
                        <a:lnTo>
                          <a:pt x="124" y="636"/>
                        </a:lnTo>
                        <a:lnTo>
                          <a:pt x="124" y="632"/>
                        </a:lnTo>
                        <a:lnTo>
                          <a:pt x="124" y="626"/>
                        </a:lnTo>
                        <a:lnTo>
                          <a:pt x="123" y="620"/>
                        </a:lnTo>
                        <a:lnTo>
                          <a:pt x="121" y="615"/>
                        </a:lnTo>
                        <a:lnTo>
                          <a:pt x="118" y="610"/>
                        </a:lnTo>
                        <a:lnTo>
                          <a:pt x="117" y="604"/>
                        </a:lnTo>
                        <a:lnTo>
                          <a:pt x="116" y="599"/>
                        </a:lnTo>
                        <a:lnTo>
                          <a:pt x="113" y="591"/>
                        </a:lnTo>
                        <a:lnTo>
                          <a:pt x="111" y="585"/>
                        </a:lnTo>
                        <a:lnTo>
                          <a:pt x="111" y="580"/>
                        </a:lnTo>
                        <a:lnTo>
                          <a:pt x="110" y="574"/>
                        </a:lnTo>
                        <a:lnTo>
                          <a:pt x="110" y="567"/>
                        </a:lnTo>
                        <a:lnTo>
                          <a:pt x="111" y="559"/>
                        </a:lnTo>
                        <a:lnTo>
                          <a:pt x="113" y="553"/>
                        </a:lnTo>
                        <a:lnTo>
                          <a:pt x="118" y="532"/>
                        </a:lnTo>
                        <a:lnTo>
                          <a:pt x="126" y="511"/>
                        </a:lnTo>
                        <a:lnTo>
                          <a:pt x="134" y="491"/>
                        </a:lnTo>
                        <a:lnTo>
                          <a:pt x="143" y="470"/>
                        </a:lnTo>
                        <a:lnTo>
                          <a:pt x="155" y="450"/>
                        </a:lnTo>
                        <a:lnTo>
                          <a:pt x="167" y="430"/>
                        </a:lnTo>
                        <a:lnTo>
                          <a:pt x="180" y="411"/>
                        </a:lnTo>
                        <a:lnTo>
                          <a:pt x="194" y="392"/>
                        </a:lnTo>
                        <a:lnTo>
                          <a:pt x="209" y="374"/>
                        </a:lnTo>
                        <a:lnTo>
                          <a:pt x="225" y="357"/>
                        </a:lnTo>
                        <a:lnTo>
                          <a:pt x="242" y="339"/>
                        </a:lnTo>
                        <a:lnTo>
                          <a:pt x="260" y="325"/>
                        </a:lnTo>
                        <a:lnTo>
                          <a:pt x="277" y="310"/>
                        </a:lnTo>
                        <a:lnTo>
                          <a:pt x="296" y="297"/>
                        </a:lnTo>
                        <a:lnTo>
                          <a:pt x="317" y="284"/>
                        </a:lnTo>
                        <a:lnTo>
                          <a:pt x="337" y="274"/>
                        </a:lnTo>
                        <a:lnTo>
                          <a:pt x="347" y="268"/>
                        </a:lnTo>
                        <a:lnTo>
                          <a:pt x="359" y="265"/>
                        </a:lnTo>
                        <a:lnTo>
                          <a:pt x="369" y="265"/>
                        </a:lnTo>
                        <a:lnTo>
                          <a:pt x="381" y="268"/>
                        </a:lnTo>
                        <a:lnTo>
                          <a:pt x="391" y="272"/>
                        </a:lnTo>
                        <a:lnTo>
                          <a:pt x="400" y="281"/>
                        </a:lnTo>
                        <a:lnTo>
                          <a:pt x="407" y="290"/>
                        </a:lnTo>
                        <a:lnTo>
                          <a:pt x="410" y="301"/>
                        </a:lnTo>
                        <a:lnTo>
                          <a:pt x="403" y="313"/>
                        </a:lnTo>
                        <a:lnTo>
                          <a:pt x="395" y="325"/>
                        </a:lnTo>
                        <a:lnTo>
                          <a:pt x="387" y="335"/>
                        </a:lnTo>
                        <a:lnTo>
                          <a:pt x="376" y="345"/>
                        </a:lnTo>
                        <a:lnTo>
                          <a:pt x="366" y="355"/>
                        </a:lnTo>
                        <a:lnTo>
                          <a:pt x="356" y="364"/>
                        </a:lnTo>
                        <a:lnTo>
                          <a:pt x="344" y="373"/>
                        </a:lnTo>
                        <a:lnTo>
                          <a:pt x="333" y="382"/>
                        </a:lnTo>
                        <a:lnTo>
                          <a:pt x="320" y="390"/>
                        </a:lnTo>
                        <a:lnTo>
                          <a:pt x="308" y="398"/>
                        </a:lnTo>
                        <a:lnTo>
                          <a:pt x="295" y="405"/>
                        </a:lnTo>
                        <a:lnTo>
                          <a:pt x="282" y="414"/>
                        </a:lnTo>
                        <a:lnTo>
                          <a:pt x="270" y="421"/>
                        </a:lnTo>
                        <a:lnTo>
                          <a:pt x="257" y="427"/>
                        </a:lnTo>
                        <a:lnTo>
                          <a:pt x="245" y="434"/>
                        </a:lnTo>
                        <a:lnTo>
                          <a:pt x="232" y="441"/>
                        </a:lnTo>
                        <a:lnTo>
                          <a:pt x="238" y="443"/>
                        </a:lnTo>
                        <a:lnTo>
                          <a:pt x="245" y="443"/>
                        </a:lnTo>
                        <a:lnTo>
                          <a:pt x="254" y="441"/>
                        </a:lnTo>
                        <a:lnTo>
                          <a:pt x="264" y="438"/>
                        </a:lnTo>
                        <a:lnTo>
                          <a:pt x="273" y="434"/>
                        </a:lnTo>
                        <a:lnTo>
                          <a:pt x="283" y="428"/>
                        </a:lnTo>
                        <a:lnTo>
                          <a:pt x="290" y="421"/>
                        </a:lnTo>
                        <a:lnTo>
                          <a:pt x="298" y="412"/>
                        </a:lnTo>
                        <a:lnTo>
                          <a:pt x="312" y="415"/>
                        </a:lnTo>
                        <a:lnTo>
                          <a:pt x="327" y="415"/>
                        </a:lnTo>
                        <a:lnTo>
                          <a:pt x="343" y="414"/>
                        </a:lnTo>
                        <a:lnTo>
                          <a:pt x="359" y="409"/>
                        </a:lnTo>
                        <a:lnTo>
                          <a:pt x="373" y="405"/>
                        </a:lnTo>
                        <a:lnTo>
                          <a:pt x="389" y="400"/>
                        </a:lnTo>
                        <a:lnTo>
                          <a:pt x="404" y="395"/>
                        </a:lnTo>
                        <a:lnTo>
                          <a:pt x="420" y="390"/>
                        </a:lnTo>
                        <a:lnTo>
                          <a:pt x="433" y="387"/>
                        </a:lnTo>
                        <a:lnTo>
                          <a:pt x="448" y="386"/>
                        </a:lnTo>
                        <a:lnTo>
                          <a:pt x="459" y="386"/>
                        </a:lnTo>
                        <a:lnTo>
                          <a:pt x="471" y="387"/>
                        </a:lnTo>
                        <a:lnTo>
                          <a:pt x="481" y="393"/>
                        </a:lnTo>
                        <a:lnTo>
                          <a:pt x="491" y="402"/>
                        </a:lnTo>
                        <a:lnTo>
                          <a:pt x="499" y="414"/>
                        </a:lnTo>
                        <a:lnTo>
                          <a:pt x="505" y="431"/>
                        </a:lnTo>
                        <a:lnTo>
                          <a:pt x="490" y="451"/>
                        </a:lnTo>
                        <a:lnTo>
                          <a:pt x="477" y="469"/>
                        </a:lnTo>
                        <a:lnTo>
                          <a:pt x="462" y="486"/>
                        </a:lnTo>
                        <a:lnTo>
                          <a:pt x="448" y="504"/>
                        </a:lnTo>
                        <a:lnTo>
                          <a:pt x="433" y="520"/>
                        </a:lnTo>
                        <a:lnTo>
                          <a:pt x="420" y="536"/>
                        </a:lnTo>
                        <a:lnTo>
                          <a:pt x="405" y="551"/>
                        </a:lnTo>
                        <a:lnTo>
                          <a:pt x="392" y="567"/>
                        </a:lnTo>
                        <a:lnTo>
                          <a:pt x="381" y="583"/>
                        </a:lnTo>
                        <a:lnTo>
                          <a:pt x="369" y="599"/>
                        </a:lnTo>
                        <a:lnTo>
                          <a:pt x="359" y="618"/>
                        </a:lnTo>
                        <a:lnTo>
                          <a:pt x="349" y="635"/>
                        </a:lnTo>
                        <a:lnTo>
                          <a:pt x="341" y="654"/>
                        </a:lnTo>
                        <a:lnTo>
                          <a:pt x="334" y="674"/>
                        </a:lnTo>
                        <a:lnTo>
                          <a:pt x="330" y="696"/>
                        </a:lnTo>
                        <a:lnTo>
                          <a:pt x="327" y="721"/>
                        </a:lnTo>
                        <a:lnTo>
                          <a:pt x="337" y="718"/>
                        </a:lnTo>
                        <a:lnTo>
                          <a:pt x="346" y="714"/>
                        </a:lnTo>
                        <a:lnTo>
                          <a:pt x="354" y="708"/>
                        </a:lnTo>
                        <a:lnTo>
                          <a:pt x="363" y="702"/>
                        </a:lnTo>
                        <a:lnTo>
                          <a:pt x="371" y="695"/>
                        </a:lnTo>
                        <a:lnTo>
                          <a:pt x="378" y="686"/>
                        </a:lnTo>
                        <a:lnTo>
                          <a:pt x="384" y="677"/>
                        </a:lnTo>
                        <a:lnTo>
                          <a:pt x="391" y="668"/>
                        </a:lnTo>
                        <a:lnTo>
                          <a:pt x="397" y="658"/>
                        </a:lnTo>
                        <a:lnTo>
                          <a:pt x="403" y="648"/>
                        </a:lnTo>
                        <a:lnTo>
                          <a:pt x="407" y="638"/>
                        </a:lnTo>
                        <a:lnTo>
                          <a:pt x="413" y="628"/>
                        </a:lnTo>
                        <a:lnTo>
                          <a:pt x="420" y="618"/>
                        </a:lnTo>
                        <a:lnTo>
                          <a:pt x="426" y="607"/>
                        </a:lnTo>
                        <a:lnTo>
                          <a:pt x="432" y="599"/>
                        </a:lnTo>
                        <a:lnTo>
                          <a:pt x="439" y="590"/>
                        </a:lnTo>
                        <a:lnTo>
                          <a:pt x="454" y="580"/>
                        </a:lnTo>
                        <a:lnTo>
                          <a:pt x="470" y="568"/>
                        </a:lnTo>
                        <a:lnTo>
                          <a:pt x="484" y="558"/>
                        </a:lnTo>
                        <a:lnTo>
                          <a:pt x="500" y="548"/>
                        </a:lnTo>
                        <a:lnTo>
                          <a:pt x="516" y="537"/>
                        </a:lnTo>
                        <a:lnTo>
                          <a:pt x="534" y="529"/>
                        </a:lnTo>
                        <a:lnTo>
                          <a:pt x="550" y="518"/>
                        </a:lnTo>
                        <a:lnTo>
                          <a:pt x="567" y="511"/>
                        </a:lnTo>
                        <a:lnTo>
                          <a:pt x="585" y="505"/>
                        </a:lnTo>
                        <a:lnTo>
                          <a:pt x="602" y="500"/>
                        </a:lnTo>
                        <a:lnTo>
                          <a:pt x="620" y="495"/>
                        </a:lnTo>
                        <a:lnTo>
                          <a:pt x="637" y="494"/>
                        </a:lnTo>
                        <a:lnTo>
                          <a:pt x="655" y="494"/>
                        </a:lnTo>
                        <a:lnTo>
                          <a:pt x="674" y="495"/>
                        </a:lnTo>
                        <a:lnTo>
                          <a:pt x="691" y="500"/>
                        </a:lnTo>
                        <a:lnTo>
                          <a:pt x="710" y="507"/>
                        </a:lnTo>
                        <a:lnTo>
                          <a:pt x="713" y="517"/>
                        </a:lnTo>
                        <a:lnTo>
                          <a:pt x="711" y="526"/>
                        </a:lnTo>
                        <a:lnTo>
                          <a:pt x="707" y="532"/>
                        </a:lnTo>
                        <a:lnTo>
                          <a:pt x="701" y="537"/>
                        </a:lnTo>
                        <a:lnTo>
                          <a:pt x="695" y="542"/>
                        </a:lnTo>
                        <a:lnTo>
                          <a:pt x="688" y="546"/>
                        </a:lnTo>
                        <a:lnTo>
                          <a:pt x="684" y="553"/>
                        </a:lnTo>
                        <a:lnTo>
                          <a:pt x="681" y="562"/>
                        </a:lnTo>
                        <a:lnTo>
                          <a:pt x="710" y="562"/>
                        </a:lnTo>
                        <a:lnTo>
                          <a:pt x="720" y="558"/>
                        </a:lnTo>
                        <a:lnTo>
                          <a:pt x="732" y="555"/>
                        </a:lnTo>
                        <a:lnTo>
                          <a:pt x="744" y="555"/>
                        </a:lnTo>
                        <a:lnTo>
                          <a:pt x="755" y="555"/>
                        </a:lnTo>
                        <a:lnTo>
                          <a:pt x="765" y="558"/>
                        </a:lnTo>
                        <a:lnTo>
                          <a:pt x="777" y="559"/>
                        </a:lnTo>
                        <a:lnTo>
                          <a:pt x="789" y="562"/>
                        </a:lnTo>
                        <a:lnTo>
                          <a:pt x="799" y="567"/>
                        </a:lnTo>
                        <a:lnTo>
                          <a:pt x="809" y="572"/>
                        </a:lnTo>
                        <a:lnTo>
                          <a:pt x="821" y="577"/>
                        </a:lnTo>
                        <a:lnTo>
                          <a:pt x="831" y="583"/>
                        </a:lnTo>
                        <a:lnTo>
                          <a:pt x="841" y="588"/>
                        </a:lnTo>
                        <a:lnTo>
                          <a:pt x="850" y="593"/>
                        </a:lnTo>
                        <a:lnTo>
                          <a:pt x="859" y="599"/>
                        </a:lnTo>
                        <a:lnTo>
                          <a:pt x="867" y="604"/>
                        </a:lnTo>
                        <a:lnTo>
                          <a:pt x="878" y="609"/>
                        </a:lnTo>
                        <a:lnTo>
                          <a:pt x="869" y="606"/>
                        </a:lnTo>
                        <a:lnTo>
                          <a:pt x="860" y="606"/>
                        </a:lnTo>
                        <a:lnTo>
                          <a:pt x="851" y="606"/>
                        </a:lnTo>
                        <a:lnTo>
                          <a:pt x="841" y="606"/>
                        </a:lnTo>
                        <a:lnTo>
                          <a:pt x="832" y="607"/>
                        </a:lnTo>
                        <a:lnTo>
                          <a:pt x="824" y="610"/>
                        </a:lnTo>
                        <a:lnTo>
                          <a:pt x="813" y="612"/>
                        </a:lnTo>
                        <a:lnTo>
                          <a:pt x="805" y="613"/>
                        </a:lnTo>
                        <a:lnTo>
                          <a:pt x="794" y="616"/>
                        </a:lnTo>
                        <a:lnTo>
                          <a:pt x="784" y="618"/>
                        </a:lnTo>
                        <a:lnTo>
                          <a:pt x="776" y="618"/>
                        </a:lnTo>
                        <a:lnTo>
                          <a:pt x="765" y="619"/>
                        </a:lnTo>
                        <a:lnTo>
                          <a:pt x="757" y="618"/>
                        </a:lnTo>
                        <a:lnTo>
                          <a:pt x="746" y="616"/>
                        </a:lnTo>
                        <a:lnTo>
                          <a:pt x="738" y="613"/>
                        </a:lnTo>
                        <a:lnTo>
                          <a:pt x="727" y="609"/>
                        </a:lnTo>
                        <a:lnTo>
                          <a:pt x="709" y="625"/>
                        </a:lnTo>
                        <a:lnTo>
                          <a:pt x="690" y="639"/>
                        </a:lnTo>
                        <a:lnTo>
                          <a:pt x="669" y="654"/>
                        </a:lnTo>
                        <a:lnTo>
                          <a:pt x="649" y="668"/>
                        </a:lnTo>
                        <a:lnTo>
                          <a:pt x="628" y="682"/>
                        </a:lnTo>
                        <a:lnTo>
                          <a:pt x="608" y="696"/>
                        </a:lnTo>
                        <a:lnTo>
                          <a:pt x="589" y="711"/>
                        </a:lnTo>
                        <a:lnTo>
                          <a:pt x="570" y="725"/>
                        </a:lnTo>
                        <a:lnTo>
                          <a:pt x="551" y="740"/>
                        </a:lnTo>
                        <a:lnTo>
                          <a:pt x="534" y="756"/>
                        </a:lnTo>
                        <a:lnTo>
                          <a:pt x="516" y="773"/>
                        </a:lnTo>
                        <a:lnTo>
                          <a:pt x="502" y="791"/>
                        </a:lnTo>
                        <a:lnTo>
                          <a:pt x="487" y="811"/>
                        </a:lnTo>
                        <a:lnTo>
                          <a:pt x="475" y="832"/>
                        </a:lnTo>
                        <a:lnTo>
                          <a:pt x="465" y="855"/>
                        </a:lnTo>
                        <a:lnTo>
                          <a:pt x="456" y="878"/>
                        </a:lnTo>
                        <a:lnTo>
                          <a:pt x="465" y="890"/>
                        </a:lnTo>
                        <a:lnTo>
                          <a:pt x="464" y="899"/>
                        </a:lnTo>
                        <a:lnTo>
                          <a:pt x="458" y="904"/>
                        </a:lnTo>
                        <a:lnTo>
                          <a:pt x="451" y="910"/>
                        </a:lnTo>
                        <a:lnTo>
                          <a:pt x="440" y="915"/>
                        </a:lnTo>
                        <a:lnTo>
                          <a:pt x="432" y="922"/>
                        </a:lnTo>
                        <a:lnTo>
                          <a:pt x="427" y="931"/>
                        </a:lnTo>
                        <a:lnTo>
                          <a:pt x="429" y="944"/>
                        </a:lnTo>
                        <a:lnTo>
                          <a:pt x="560" y="814"/>
                        </a:lnTo>
                        <a:lnTo>
                          <a:pt x="569" y="823"/>
                        </a:lnTo>
                        <a:lnTo>
                          <a:pt x="564" y="829"/>
                        </a:lnTo>
                        <a:lnTo>
                          <a:pt x="560" y="835"/>
                        </a:lnTo>
                        <a:lnTo>
                          <a:pt x="557" y="842"/>
                        </a:lnTo>
                        <a:lnTo>
                          <a:pt x="554" y="848"/>
                        </a:lnTo>
                        <a:lnTo>
                          <a:pt x="551" y="855"/>
                        </a:lnTo>
                        <a:lnTo>
                          <a:pt x="550" y="862"/>
                        </a:lnTo>
                        <a:lnTo>
                          <a:pt x="547" y="870"/>
                        </a:lnTo>
                        <a:lnTo>
                          <a:pt x="545" y="877"/>
                        </a:lnTo>
                        <a:lnTo>
                          <a:pt x="544" y="884"/>
                        </a:lnTo>
                        <a:lnTo>
                          <a:pt x="542" y="891"/>
                        </a:lnTo>
                        <a:lnTo>
                          <a:pt x="541" y="899"/>
                        </a:lnTo>
                        <a:lnTo>
                          <a:pt x="540" y="906"/>
                        </a:lnTo>
                        <a:lnTo>
                          <a:pt x="538" y="913"/>
                        </a:lnTo>
                        <a:lnTo>
                          <a:pt x="537" y="920"/>
                        </a:lnTo>
                        <a:lnTo>
                          <a:pt x="534" y="928"/>
                        </a:lnTo>
                        <a:lnTo>
                          <a:pt x="532" y="935"/>
                        </a:lnTo>
                        <a:lnTo>
                          <a:pt x="534" y="942"/>
                        </a:lnTo>
                        <a:lnTo>
                          <a:pt x="537" y="951"/>
                        </a:lnTo>
                        <a:lnTo>
                          <a:pt x="538" y="960"/>
                        </a:lnTo>
                        <a:lnTo>
                          <a:pt x="540" y="969"/>
                        </a:lnTo>
                        <a:lnTo>
                          <a:pt x="541" y="979"/>
                        </a:lnTo>
                        <a:lnTo>
                          <a:pt x="542" y="987"/>
                        </a:lnTo>
                        <a:lnTo>
                          <a:pt x="544" y="996"/>
                        </a:lnTo>
                        <a:lnTo>
                          <a:pt x="545" y="1005"/>
                        </a:lnTo>
                        <a:lnTo>
                          <a:pt x="547" y="1014"/>
                        </a:lnTo>
                        <a:lnTo>
                          <a:pt x="550" y="1022"/>
                        </a:lnTo>
                        <a:lnTo>
                          <a:pt x="551" y="1030"/>
                        </a:lnTo>
                        <a:lnTo>
                          <a:pt x="554" y="1038"/>
                        </a:lnTo>
                        <a:lnTo>
                          <a:pt x="557" y="1046"/>
                        </a:lnTo>
                        <a:lnTo>
                          <a:pt x="560" y="1053"/>
                        </a:lnTo>
                        <a:lnTo>
                          <a:pt x="564" y="1059"/>
                        </a:lnTo>
                        <a:lnTo>
                          <a:pt x="569" y="1065"/>
                        </a:lnTo>
                        <a:lnTo>
                          <a:pt x="566" y="1041"/>
                        </a:lnTo>
                        <a:lnTo>
                          <a:pt x="563" y="1018"/>
                        </a:lnTo>
                        <a:lnTo>
                          <a:pt x="560" y="996"/>
                        </a:lnTo>
                        <a:lnTo>
                          <a:pt x="560" y="974"/>
                        </a:lnTo>
                        <a:lnTo>
                          <a:pt x="560" y="954"/>
                        </a:lnTo>
                        <a:lnTo>
                          <a:pt x="560" y="934"/>
                        </a:lnTo>
                        <a:lnTo>
                          <a:pt x="563" y="913"/>
                        </a:lnTo>
                        <a:lnTo>
                          <a:pt x="566" y="893"/>
                        </a:lnTo>
                        <a:lnTo>
                          <a:pt x="570" y="874"/>
                        </a:lnTo>
                        <a:lnTo>
                          <a:pt x="574" y="853"/>
                        </a:lnTo>
                        <a:lnTo>
                          <a:pt x="580" y="835"/>
                        </a:lnTo>
                        <a:lnTo>
                          <a:pt x="588" y="816"/>
                        </a:lnTo>
                        <a:lnTo>
                          <a:pt x="595" y="797"/>
                        </a:lnTo>
                        <a:lnTo>
                          <a:pt x="604" y="778"/>
                        </a:lnTo>
                        <a:lnTo>
                          <a:pt x="614" y="759"/>
                        </a:lnTo>
                        <a:lnTo>
                          <a:pt x="624" y="738"/>
                        </a:lnTo>
                        <a:lnTo>
                          <a:pt x="639" y="731"/>
                        </a:lnTo>
                        <a:lnTo>
                          <a:pt x="655" y="724"/>
                        </a:lnTo>
                        <a:lnTo>
                          <a:pt x="671" y="715"/>
                        </a:lnTo>
                        <a:lnTo>
                          <a:pt x="688" y="708"/>
                        </a:lnTo>
                        <a:lnTo>
                          <a:pt x="704" y="702"/>
                        </a:lnTo>
                        <a:lnTo>
                          <a:pt x="722" y="696"/>
                        </a:lnTo>
                        <a:lnTo>
                          <a:pt x="739" y="692"/>
                        </a:lnTo>
                        <a:lnTo>
                          <a:pt x="758" y="687"/>
                        </a:lnTo>
                        <a:lnTo>
                          <a:pt x="776" y="685"/>
                        </a:lnTo>
                        <a:lnTo>
                          <a:pt x="793" y="683"/>
                        </a:lnTo>
                        <a:lnTo>
                          <a:pt x="811" y="683"/>
                        </a:lnTo>
                        <a:lnTo>
                          <a:pt x="828" y="685"/>
                        </a:lnTo>
                        <a:lnTo>
                          <a:pt x="845" y="689"/>
                        </a:lnTo>
                        <a:lnTo>
                          <a:pt x="863" y="693"/>
                        </a:lnTo>
                        <a:lnTo>
                          <a:pt x="879" y="702"/>
                        </a:lnTo>
                        <a:lnTo>
                          <a:pt x="895" y="712"/>
                        </a:lnTo>
                        <a:lnTo>
                          <a:pt x="802" y="832"/>
                        </a:lnTo>
                        <a:lnTo>
                          <a:pt x="905" y="749"/>
                        </a:lnTo>
                        <a:lnTo>
                          <a:pt x="917" y="753"/>
                        </a:lnTo>
                        <a:lnTo>
                          <a:pt x="929" y="757"/>
                        </a:lnTo>
                        <a:lnTo>
                          <a:pt x="940" y="760"/>
                        </a:lnTo>
                        <a:lnTo>
                          <a:pt x="953" y="763"/>
                        </a:lnTo>
                        <a:lnTo>
                          <a:pt x="965" y="766"/>
                        </a:lnTo>
                        <a:lnTo>
                          <a:pt x="978" y="769"/>
                        </a:lnTo>
                        <a:lnTo>
                          <a:pt x="990" y="772"/>
                        </a:lnTo>
                        <a:lnTo>
                          <a:pt x="1003" y="775"/>
                        </a:lnTo>
                        <a:lnTo>
                          <a:pt x="1015" y="779"/>
                        </a:lnTo>
                        <a:lnTo>
                          <a:pt x="1026" y="782"/>
                        </a:lnTo>
                        <a:lnTo>
                          <a:pt x="1038" y="786"/>
                        </a:lnTo>
                        <a:lnTo>
                          <a:pt x="1049" y="792"/>
                        </a:lnTo>
                        <a:lnTo>
                          <a:pt x="1061" y="798"/>
                        </a:lnTo>
                        <a:lnTo>
                          <a:pt x="1071" y="805"/>
                        </a:lnTo>
                        <a:lnTo>
                          <a:pt x="1082" y="813"/>
                        </a:lnTo>
                        <a:lnTo>
                          <a:pt x="1090" y="823"/>
                        </a:lnTo>
                        <a:lnTo>
                          <a:pt x="1100" y="817"/>
                        </a:lnTo>
                        <a:lnTo>
                          <a:pt x="1109" y="814"/>
                        </a:lnTo>
                        <a:lnTo>
                          <a:pt x="1121" y="813"/>
                        </a:lnTo>
                        <a:lnTo>
                          <a:pt x="1131" y="816"/>
                        </a:lnTo>
                        <a:lnTo>
                          <a:pt x="1141" y="819"/>
                        </a:lnTo>
                        <a:lnTo>
                          <a:pt x="1150" y="824"/>
                        </a:lnTo>
                        <a:lnTo>
                          <a:pt x="1159" y="833"/>
                        </a:lnTo>
                        <a:lnTo>
                          <a:pt x="1166" y="842"/>
                        </a:lnTo>
                        <a:lnTo>
                          <a:pt x="1159" y="852"/>
                        </a:lnTo>
                        <a:lnTo>
                          <a:pt x="1151" y="862"/>
                        </a:lnTo>
                        <a:lnTo>
                          <a:pt x="1144" y="874"/>
                        </a:lnTo>
                        <a:lnTo>
                          <a:pt x="1137" y="884"/>
                        </a:lnTo>
                        <a:lnTo>
                          <a:pt x="1130" y="894"/>
                        </a:lnTo>
                        <a:lnTo>
                          <a:pt x="1124" y="906"/>
                        </a:lnTo>
                        <a:lnTo>
                          <a:pt x="1116" y="916"/>
                        </a:lnTo>
                        <a:lnTo>
                          <a:pt x="1111" y="928"/>
                        </a:lnTo>
                        <a:lnTo>
                          <a:pt x="1105" y="939"/>
                        </a:lnTo>
                        <a:lnTo>
                          <a:pt x="1099" y="951"/>
                        </a:lnTo>
                        <a:lnTo>
                          <a:pt x="1093" y="963"/>
                        </a:lnTo>
                        <a:lnTo>
                          <a:pt x="1087" y="974"/>
                        </a:lnTo>
                        <a:lnTo>
                          <a:pt x="1083" y="986"/>
                        </a:lnTo>
                        <a:lnTo>
                          <a:pt x="1077" y="999"/>
                        </a:lnTo>
                        <a:lnTo>
                          <a:pt x="1073" y="1011"/>
                        </a:lnTo>
                        <a:lnTo>
                          <a:pt x="1068" y="1022"/>
                        </a:lnTo>
                        <a:lnTo>
                          <a:pt x="1064" y="1036"/>
                        </a:lnTo>
                        <a:lnTo>
                          <a:pt x="1060" y="1047"/>
                        </a:lnTo>
                        <a:lnTo>
                          <a:pt x="1055" y="1060"/>
                        </a:lnTo>
                        <a:lnTo>
                          <a:pt x="1052" y="1073"/>
                        </a:lnTo>
                        <a:lnTo>
                          <a:pt x="1048" y="1087"/>
                        </a:lnTo>
                        <a:lnTo>
                          <a:pt x="1045" y="1100"/>
                        </a:lnTo>
                        <a:lnTo>
                          <a:pt x="1042" y="1113"/>
                        </a:lnTo>
                        <a:lnTo>
                          <a:pt x="1039" y="1126"/>
                        </a:lnTo>
                        <a:lnTo>
                          <a:pt x="1036" y="1139"/>
                        </a:lnTo>
                        <a:lnTo>
                          <a:pt x="1033" y="1152"/>
                        </a:lnTo>
                        <a:lnTo>
                          <a:pt x="1032" y="1165"/>
                        </a:lnTo>
                        <a:lnTo>
                          <a:pt x="1031" y="1178"/>
                        </a:lnTo>
                        <a:lnTo>
                          <a:pt x="1029" y="1193"/>
                        </a:lnTo>
                        <a:lnTo>
                          <a:pt x="1028" y="1206"/>
                        </a:lnTo>
                        <a:lnTo>
                          <a:pt x="1026" y="1221"/>
                        </a:lnTo>
                        <a:lnTo>
                          <a:pt x="1026" y="1234"/>
                        </a:lnTo>
                        <a:lnTo>
                          <a:pt x="1045" y="1234"/>
                        </a:lnTo>
                        <a:lnTo>
                          <a:pt x="1045" y="1223"/>
                        </a:lnTo>
                        <a:lnTo>
                          <a:pt x="1045" y="1212"/>
                        </a:lnTo>
                        <a:lnTo>
                          <a:pt x="1047" y="1202"/>
                        </a:lnTo>
                        <a:lnTo>
                          <a:pt x="1048" y="1191"/>
                        </a:lnTo>
                        <a:lnTo>
                          <a:pt x="1049" y="1180"/>
                        </a:lnTo>
                        <a:lnTo>
                          <a:pt x="1051" y="1170"/>
                        </a:lnTo>
                        <a:lnTo>
                          <a:pt x="1052" y="1158"/>
                        </a:lnTo>
                        <a:lnTo>
                          <a:pt x="1055" y="1146"/>
                        </a:lnTo>
                        <a:lnTo>
                          <a:pt x="1058" y="1136"/>
                        </a:lnTo>
                        <a:lnTo>
                          <a:pt x="1061" y="1124"/>
                        </a:lnTo>
                        <a:lnTo>
                          <a:pt x="1064" y="1113"/>
                        </a:lnTo>
                        <a:lnTo>
                          <a:pt x="1068" y="1103"/>
                        </a:lnTo>
                        <a:lnTo>
                          <a:pt x="1071" y="1091"/>
                        </a:lnTo>
                        <a:lnTo>
                          <a:pt x="1076" y="1079"/>
                        </a:lnTo>
                        <a:lnTo>
                          <a:pt x="1080" y="1068"/>
                        </a:lnTo>
                        <a:lnTo>
                          <a:pt x="1084" y="1057"/>
                        </a:lnTo>
                        <a:lnTo>
                          <a:pt x="1089" y="1046"/>
                        </a:lnTo>
                        <a:lnTo>
                          <a:pt x="1093" y="1034"/>
                        </a:lnTo>
                        <a:lnTo>
                          <a:pt x="1099" y="1024"/>
                        </a:lnTo>
                        <a:lnTo>
                          <a:pt x="1105" y="1012"/>
                        </a:lnTo>
                        <a:lnTo>
                          <a:pt x="1109" y="1001"/>
                        </a:lnTo>
                        <a:lnTo>
                          <a:pt x="1115" y="990"/>
                        </a:lnTo>
                        <a:lnTo>
                          <a:pt x="1122" y="979"/>
                        </a:lnTo>
                        <a:lnTo>
                          <a:pt x="1128" y="969"/>
                        </a:lnTo>
                        <a:lnTo>
                          <a:pt x="1134" y="958"/>
                        </a:lnTo>
                        <a:lnTo>
                          <a:pt x="1141" y="948"/>
                        </a:lnTo>
                        <a:lnTo>
                          <a:pt x="1147" y="937"/>
                        </a:lnTo>
                        <a:lnTo>
                          <a:pt x="1154" y="926"/>
                        </a:lnTo>
                        <a:lnTo>
                          <a:pt x="1162" y="916"/>
                        </a:lnTo>
                        <a:lnTo>
                          <a:pt x="1169" y="907"/>
                        </a:lnTo>
                        <a:lnTo>
                          <a:pt x="1176" y="897"/>
                        </a:lnTo>
                        <a:lnTo>
                          <a:pt x="1184" y="888"/>
                        </a:lnTo>
                        <a:lnTo>
                          <a:pt x="1195" y="890"/>
                        </a:lnTo>
                        <a:lnTo>
                          <a:pt x="1208" y="888"/>
                        </a:lnTo>
                        <a:lnTo>
                          <a:pt x="1220" y="887"/>
                        </a:lnTo>
                        <a:lnTo>
                          <a:pt x="1232" y="884"/>
                        </a:lnTo>
                        <a:lnTo>
                          <a:pt x="1243" y="880"/>
                        </a:lnTo>
                        <a:lnTo>
                          <a:pt x="1253" y="875"/>
                        </a:lnTo>
                        <a:lnTo>
                          <a:pt x="1265" y="871"/>
                        </a:lnTo>
                        <a:lnTo>
                          <a:pt x="1277" y="867"/>
                        </a:lnTo>
                        <a:lnTo>
                          <a:pt x="1288" y="864"/>
                        </a:lnTo>
                        <a:lnTo>
                          <a:pt x="1299" y="861"/>
                        </a:lnTo>
                        <a:lnTo>
                          <a:pt x="1310" y="859"/>
                        </a:lnTo>
                        <a:lnTo>
                          <a:pt x="1320" y="861"/>
                        </a:lnTo>
                        <a:lnTo>
                          <a:pt x="1331" y="864"/>
                        </a:lnTo>
                        <a:lnTo>
                          <a:pt x="1341" y="868"/>
                        </a:lnTo>
                        <a:lnTo>
                          <a:pt x="1351" y="877"/>
                        </a:lnTo>
                        <a:lnTo>
                          <a:pt x="1361" y="888"/>
                        </a:lnTo>
                        <a:lnTo>
                          <a:pt x="1354" y="909"/>
                        </a:lnTo>
                        <a:lnTo>
                          <a:pt x="1348" y="929"/>
                        </a:lnTo>
                        <a:lnTo>
                          <a:pt x="1344" y="950"/>
                        </a:lnTo>
                        <a:lnTo>
                          <a:pt x="1342" y="970"/>
                        </a:lnTo>
                        <a:lnTo>
                          <a:pt x="1342" y="990"/>
                        </a:lnTo>
                        <a:lnTo>
                          <a:pt x="1342" y="1009"/>
                        </a:lnTo>
                        <a:lnTo>
                          <a:pt x="1344" y="1030"/>
                        </a:lnTo>
                        <a:lnTo>
                          <a:pt x="1347" y="1049"/>
                        </a:lnTo>
                        <a:lnTo>
                          <a:pt x="1348" y="1069"/>
                        </a:lnTo>
                        <a:lnTo>
                          <a:pt x="1350" y="1088"/>
                        </a:lnTo>
                        <a:lnTo>
                          <a:pt x="1353" y="1108"/>
                        </a:lnTo>
                        <a:lnTo>
                          <a:pt x="1353" y="1129"/>
                        </a:lnTo>
                        <a:lnTo>
                          <a:pt x="1353" y="1149"/>
                        </a:lnTo>
                        <a:lnTo>
                          <a:pt x="1351" y="1170"/>
                        </a:lnTo>
                        <a:lnTo>
                          <a:pt x="1347" y="1191"/>
                        </a:lnTo>
                        <a:lnTo>
                          <a:pt x="1342" y="1213"/>
                        </a:lnTo>
                        <a:lnTo>
                          <a:pt x="1344" y="1207"/>
                        </a:lnTo>
                        <a:lnTo>
                          <a:pt x="1345" y="1202"/>
                        </a:lnTo>
                        <a:lnTo>
                          <a:pt x="1347" y="1194"/>
                        </a:lnTo>
                        <a:lnTo>
                          <a:pt x="1348" y="1190"/>
                        </a:lnTo>
                        <a:lnTo>
                          <a:pt x="1351" y="1183"/>
                        </a:lnTo>
                        <a:lnTo>
                          <a:pt x="1353" y="1177"/>
                        </a:lnTo>
                        <a:lnTo>
                          <a:pt x="1355" y="1171"/>
                        </a:lnTo>
                        <a:lnTo>
                          <a:pt x="1357" y="1165"/>
                        </a:lnTo>
                        <a:lnTo>
                          <a:pt x="1358" y="1159"/>
                        </a:lnTo>
                        <a:lnTo>
                          <a:pt x="1360" y="1154"/>
                        </a:lnTo>
                        <a:lnTo>
                          <a:pt x="1361" y="1146"/>
                        </a:lnTo>
                        <a:lnTo>
                          <a:pt x="1363" y="1140"/>
                        </a:lnTo>
                        <a:lnTo>
                          <a:pt x="1363" y="1133"/>
                        </a:lnTo>
                        <a:lnTo>
                          <a:pt x="1363" y="1126"/>
                        </a:lnTo>
                        <a:lnTo>
                          <a:pt x="1363" y="1119"/>
                        </a:lnTo>
                        <a:lnTo>
                          <a:pt x="1361" y="1111"/>
                        </a:lnTo>
                        <a:lnTo>
                          <a:pt x="1366" y="1098"/>
                        </a:lnTo>
                        <a:lnTo>
                          <a:pt x="1371" y="1084"/>
                        </a:lnTo>
                        <a:lnTo>
                          <a:pt x="1379" y="1069"/>
                        </a:lnTo>
                        <a:lnTo>
                          <a:pt x="1386" y="1054"/>
                        </a:lnTo>
                        <a:lnTo>
                          <a:pt x="1395" y="1040"/>
                        </a:lnTo>
                        <a:lnTo>
                          <a:pt x="1405" y="1025"/>
                        </a:lnTo>
                        <a:lnTo>
                          <a:pt x="1415" y="1012"/>
                        </a:lnTo>
                        <a:lnTo>
                          <a:pt x="1427" y="999"/>
                        </a:lnTo>
                        <a:lnTo>
                          <a:pt x="1437" y="986"/>
                        </a:lnTo>
                        <a:lnTo>
                          <a:pt x="1450" y="974"/>
                        </a:lnTo>
                        <a:lnTo>
                          <a:pt x="1463" y="964"/>
                        </a:lnTo>
                        <a:lnTo>
                          <a:pt x="1475" y="955"/>
                        </a:lnTo>
                        <a:lnTo>
                          <a:pt x="1488" y="948"/>
                        </a:lnTo>
                        <a:lnTo>
                          <a:pt x="1501" y="942"/>
                        </a:lnTo>
                        <a:lnTo>
                          <a:pt x="1516" y="937"/>
                        </a:lnTo>
                        <a:lnTo>
                          <a:pt x="1529" y="935"/>
                        </a:lnTo>
                        <a:lnTo>
                          <a:pt x="1529" y="938"/>
                        </a:lnTo>
                        <a:lnTo>
                          <a:pt x="1529" y="942"/>
                        </a:lnTo>
                        <a:lnTo>
                          <a:pt x="1529" y="947"/>
                        </a:lnTo>
                        <a:lnTo>
                          <a:pt x="1529" y="951"/>
                        </a:lnTo>
                        <a:lnTo>
                          <a:pt x="1527" y="954"/>
                        </a:lnTo>
                        <a:lnTo>
                          <a:pt x="1526" y="957"/>
                        </a:lnTo>
                        <a:lnTo>
                          <a:pt x="1523" y="960"/>
                        </a:lnTo>
                        <a:lnTo>
                          <a:pt x="1519" y="963"/>
                        </a:lnTo>
                        <a:lnTo>
                          <a:pt x="1519" y="973"/>
                        </a:lnTo>
                        <a:lnTo>
                          <a:pt x="1517" y="985"/>
                        </a:lnTo>
                        <a:lnTo>
                          <a:pt x="1514" y="996"/>
                        </a:lnTo>
                        <a:lnTo>
                          <a:pt x="1513" y="1008"/>
                        </a:lnTo>
                        <a:lnTo>
                          <a:pt x="1510" y="1021"/>
                        </a:lnTo>
                        <a:lnTo>
                          <a:pt x="1508" y="1036"/>
                        </a:lnTo>
                        <a:lnTo>
                          <a:pt x="1507" y="1047"/>
                        </a:lnTo>
                        <a:lnTo>
                          <a:pt x="1507" y="1060"/>
                        </a:lnTo>
                        <a:lnTo>
                          <a:pt x="1507" y="1073"/>
                        </a:lnTo>
                        <a:lnTo>
                          <a:pt x="1508" y="1085"/>
                        </a:lnTo>
                        <a:lnTo>
                          <a:pt x="1511" y="1097"/>
                        </a:lnTo>
                        <a:lnTo>
                          <a:pt x="1516" y="1105"/>
                        </a:lnTo>
                        <a:lnTo>
                          <a:pt x="1523" y="1114"/>
                        </a:lnTo>
                        <a:lnTo>
                          <a:pt x="1532" y="1121"/>
                        </a:lnTo>
                        <a:lnTo>
                          <a:pt x="1543" y="1127"/>
                        </a:lnTo>
                        <a:lnTo>
                          <a:pt x="1557" y="1130"/>
                        </a:lnTo>
                        <a:lnTo>
                          <a:pt x="1557" y="999"/>
                        </a:lnTo>
                        <a:lnTo>
                          <a:pt x="1562" y="990"/>
                        </a:lnTo>
                        <a:lnTo>
                          <a:pt x="1568" y="980"/>
                        </a:lnTo>
                        <a:lnTo>
                          <a:pt x="1577" y="970"/>
                        </a:lnTo>
                        <a:lnTo>
                          <a:pt x="1586" y="960"/>
                        </a:lnTo>
                        <a:lnTo>
                          <a:pt x="1594" y="951"/>
                        </a:lnTo>
                        <a:lnTo>
                          <a:pt x="1605" y="945"/>
                        </a:lnTo>
                        <a:lnTo>
                          <a:pt x="1613" y="942"/>
                        </a:lnTo>
                        <a:lnTo>
                          <a:pt x="1622" y="944"/>
                        </a:lnTo>
                        <a:lnTo>
                          <a:pt x="1619" y="955"/>
                        </a:lnTo>
                        <a:lnTo>
                          <a:pt x="1615" y="966"/>
                        </a:lnTo>
                        <a:lnTo>
                          <a:pt x="1612" y="976"/>
                        </a:lnTo>
                        <a:lnTo>
                          <a:pt x="1610" y="986"/>
                        </a:lnTo>
                        <a:lnTo>
                          <a:pt x="1609" y="996"/>
                        </a:lnTo>
                        <a:lnTo>
                          <a:pt x="1606" y="1008"/>
                        </a:lnTo>
                        <a:lnTo>
                          <a:pt x="1605" y="1018"/>
                        </a:lnTo>
                        <a:lnTo>
                          <a:pt x="1605" y="1030"/>
                        </a:lnTo>
                        <a:lnTo>
                          <a:pt x="1603" y="1040"/>
                        </a:lnTo>
                        <a:lnTo>
                          <a:pt x="1603" y="1052"/>
                        </a:lnTo>
                        <a:lnTo>
                          <a:pt x="1603" y="1063"/>
                        </a:lnTo>
                        <a:lnTo>
                          <a:pt x="1603" y="1073"/>
                        </a:lnTo>
                        <a:lnTo>
                          <a:pt x="1605" y="1085"/>
                        </a:lnTo>
                        <a:lnTo>
                          <a:pt x="1605" y="1097"/>
                        </a:lnTo>
                        <a:lnTo>
                          <a:pt x="1605" y="1107"/>
                        </a:lnTo>
                        <a:lnTo>
                          <a:pt x="1606" y="1119"/>
                        </a:lnTo>
                        <a:lnTo>
                          <a:pt x="1608" y="1130"/>
                        </a:lnTo>
                        <a:lnTo>
                          <a:pt x="1609" y="1140"/>
                        </a:lnTo>
                        <a:lnTo>
                          <a:pt x="1610" y="1152"/>
                        </a:lnTo>
                        <a:lnTo>
                          <a:pt x="1610" y="1164"/>
                        </a:lnTo>
                        <a:lnTo>
                          <a:pt x="1612" y="1174"/>
                        </a:lnTo>
                        <a:lnTo>
                          <a:pt x="1613" y="1186"/>
                        </a:lnTo>
                        <a:lnTo>
                          <a:pt x="1615" y="1196"/>
                        </a:lnTo>
                        <a:lnTo>
                          <a:pt x="1616" y="1206"/>
                        </a:lnTo>
                        <a:lnTo>
                          <a:pt x="1618" y="1218"/>
                        </a:lnTo>
                        <a:lnTo>
                          <a:pt x="1619" y="1228"/>
                        </a:lnTo>
                        <a:lnTo>
                          <a:pt x="1619" y="1238"/>
                        </a:lnTo>
                        <a:lnTo>
                          <a:pt x="1621" y="1248"/>
                        </a:lnTo>
                        <a:lnTo>
                          <a:pt x="1621" y="1258"/>
                        </a:lnTo>
                        <a:lnTo>
                          <a:pt x="1622" y="1269"/>
                        </a:lnTo>
                        <a:lnTo>
                          <a:pt x="1622" y="1279"/>
                        </a:lnTo>
                        <a:lnTo>
                          <a:pt x="1622" y="1289"/>
                        </a:lnTo>
                        <a:lnTo>
                          <a:pt x="1641" y="1289"/>
                        </a:lnTo>
                        <a:lnTo>
                          <a:pt x="1640" y="1280"/>
                        </a:lnTo>
                        <a:lnTo>
                          <a:pt x="1640" y="1270"/>
                        </a:lnTo>
                        <a:lnTo>
                          <a:pt x="1641" y="1261"/>
                        </a:lnTo>
                        <a:lnTo>
                          <a:pt x="1641" y="1253"/>
                        </a:lnTo>
                        <a:lnTo>
                          <a:pt x="1640" y="1244"/>
                        </a:lnTo>
                        <a:lnTo>
                          <a:pt x="1637" y="1235"/>
                        </a:lnTo>
                        <a:lnTo>
                          <a:pt x="1631" y="1229"/>
                        </a:lnTo>
                        <a:lnTo>
                          <a:pt x="1622" y="1223"/>
                        </a:lnTo>
                        <a:lnTo>
                          <a:pt x="1626" y="1215"/>
                        </a:lnTo>
                        <a:lnTo>
                          <a:pt x="1629" y="1206"/>
                        </a:lnTo>
                        <a:lnTo>
                          <a:pt x="1631" y="1197"/>
                        </a:lnTo>
                        <a:lnTo>
                          <a:pt x="1631" y="1187"/>
                        </a:lnTo>
                        <a:lnTo>
                          <a:pt x="1631" y="1177"/>
                        </a:lnTo>
                        <a:lnTo>
                          <a:pt x="1631" y="1167"/>
                        </a:lnTo>
                        <a:lnTo>
                          <a:pt x="1631" y="1156"/>
                        </a:lnTo>
                        <a:lnTo>
                          <a:pt x="1631" y="1146"/>
                        </a:lnTo>
                        <a:lnTo>
                          <a:pt x="1631" y="1136"/>
                        </a:lnTo>
                        <a:lnTo>
                          <a:pt x="1631" y="1126"/>
                        </a:lnTo>
                        <a:lnTo>
                          <a:pt x="1632" y="1117"/>
                        </a:lnTo>
                        <a:lnTo>
                          <a:pt x="1634" y="1108"/>
                        </a:lnTo>
                        <a:lnTo>
                          <a:pt x="1638" y="1101"/>
                        </a:lnTo>
                        <a:lnTo>
                          <a:pt x="1642" y="1094"/>
                        </a:lnTo>
                        <a:lnTo>
                          <a:pt x="1650" y="1088"/>
                        </a:lnTo>
                        <a:lnTo>
                          <a:pt x="1660" y="1084"/>
                        </a:lnTo>
                        <a:lnTo>
                          <a:pt x="1650" y="990"/>
                        </a:lnTo>
                        <a:lnTo>
                          <a:pt x="1654" y="983"/>
                        </a:lnTo>
                        <a:lnTo>
                          <a:pt x="1658" y="974"/>
                        </a:lnTo>
                        <a:lnTo>
                          <a:pt x="1663" y="967"/>
                        </a:lnTo>
                        <a:lnTo>
                          <a:pt x="1667" y="958"/>
                        </a:lnTo>
                        <a:lnTo>
                          <a:pt x="1673" y="950"/>
                        </a:lnTo>
                        <a:lnTo>
                          <a:pt x="1677" y="942"/>
                        </a:lnTo>
                        <a:lnTo>
                          <a:pt x="1683" y="934"/>
                        </a:lnTo>
                        <a:lnTo>
                          <a:pt x="1689" y="926"/>
                        </a:lnTo>
                        <a:lnTo>
                          <a:pt x="1695" y="919"/>
                        </a:lnTo>
                        <a:lnTo>
                          <a:pt x="1701" y="912"/>
                        </a:lnTo>
                        <a:lnTo>
                          <a:pt x="1708" y="904"/>
                        </a:lnTo>
                        <a:lnTo>
                          <a:pt x="1714" y="899"/>
                        </a:lnTo>
                        <a:lnTo>
                          <a:pt x="1721" y="893"/>
                        </a:lnTo>
                        <a:lnTo>
                          <a:pt x="1728" y="887"/>
                        </a:lnTo>
                        <a:lnTo>
                          <a:pt x="1736" y="883"/>
                        </a:lnTo>
                        <a:lnTo>
                          <a:pt x="1743" y="878"/>
                        </a:lnTo>
                        <a:lnTo>
                          <a:pt x="1750" y="884"/>
                        </a:lnTo>
                        <a:lnTo>
                          <a:pt x="1752" y="890"/>
                        </a:lnTo>
                        <a:lnTo>
                          <a:pt x="1752" y="896"/>
                        </a:lnTo>
                        <a:lnTo>
                          <a:pt x="1749" y="902"/>
                        </a:lnTo>
                        <a:lnTo>
                          <a:pt x="1744" y="907"/>
                        </a:lnTo>
                        <a:lnTo>
                          <a:pt x="1740" y="913"/>
                        </a:lnTo>
                        <a:lnTo>
                          <a:pt x="1736" y="919"/>
                        </a:lnTo>
                        <a:lnTo>
                          <a:pt x="1733" y="926"/>
                        </a:lnTo>
                        <a:lnTo>
                          <a:pt x="1779" y="944"/>
                        </a:lnTo>
                        <a:lnTo>
                          <a:pt x="1778" y="963"/>
                        </a:lnTo>
                        <a:lnTo>
                          <a:pt x="1778" y="979"/>
                        </a:lnTo>
                        <a:lnTo>
                          <a:pt x="1781" y="996"/>
                        </a:lnTo>
                        <a:lnTo>
                          <a:pt x="1784" y="1012"/>
                        </a:lnTo>
                        <a:lnTo>
                          <a:pt x="1788" y="1028"/>
                        </a:lnTo>
                        <a:lnTo>
                          <a:pt x="1793" y="1044"/>
                        </a:lnTo>
                        <a:lnTo>
                          <a:pt x="1798" y="1060"/>
                        </a:lnTo>
                        <a:lnTo>
                          <a:pt x="1804" y="1075"/>
                        </a:lnTo>
                        <a:lnTo>
                          <a:pt x="1810" y="1091"/>
                        </a:lnTo>
                        <a:lnTo>
                          <a:pt x="1814" y="1105"/>
                        </a:lnTo>
                        <a:lnTo>
                          <a:pt x="1819" y="1120"/>
                        </a:lnTo>
                        <a:lnTo>
                          <a:pt x="1823" y="1135"/>
                        </a:lnTo>
                        <a:lnTo>
                          <a:pt x="1825" y="1149"/>
                        </a:lnTo>
                        <a:lnTo>
                          <a:pt x="1825" y="1165"/>
                        </a:lnTo>
                        <a:lnTo>
                          <a:pt x="1822" y="1180"/>
                        </a:lnTo>
                        <a:lnTo>
                          <a:pt x="1817" y="1194"/>
                        </a:lnTo>
                        <a:lnTo>
                          <a:pt x="1836" y="1177"/>
                        </a:lnTo>
                        <a:lnTo>
                          <a:pt x="1845" y="1183"/>
                        </a:lnTo>
                        <a:lnTo>
                          <a:pt x="1852" y="1188"/>
                        </a:lnTo>
                        <a:lnTo>
                          <a:pt x="1860" y="1196"/>
                        </a:lnTo>
                        <a:lnTo>
                          <a:pt x="1865" y="1203"/>
                        </a:lnTo>
                        <a:lnTo>
                          <a:pt x="1871" y="1210"/>
                        </a:lnTo>
                        <a:lnTo>
                          <a:pt x="1876" y="1218"/>
                        </a:lnTo>
                        <a:lnTo>
                          <a:pt x="1880" y="1226"/>
                        </a:lnTo>
                        <a:lnTo>
                          <a:pt x="1884" y="1234"/>
                        </a:lnTo>
                        <a:lnTo>
                          <a:pt x="1889" y="1241"/>
                        </a:lnTo>
                        <a:lnTo>
                          <a:pt x="1893" y="1250"/>
                        </a:lnTo>
                        <a:lnTo>
                          <a:pt x="1896" y="1257"/>
                        </a:lnTo>
                        <a:lnTo>
                          <a:pt x="1900" y="1264"/>
                        </a:lnTo>
                        <a:lnTo>
                          <a:pt x="1905" y="1272"/>
                        </a:lnTo>
                        <a:lnTo>
                          <a:pt x="1909" y="1277"/>
                        </a:lnTo>
                        <a:lnTo>
                          <a:pt x="1915" y="1283"/>
                        </a:lnTo>
                        <a:lnTo>
                          <a:pt x="1921" y="1289"/>
                        </a:lnTo>
                        <a:lnTo>
                          <a:pt x="1924" y="1279"/>
                        </a:lnTo>
                        <a:lnTo>
                          <a:pt x="1927" y="1269"/>
                        </a:lnTo>
                        <a:lnTo>
                          <a:pt x="1927" y="1260"/>
                        </a:lnTo>
                        <a:lnTo>
                          <a:pt x="1927" y="1250"/>
                        </a:lnTo>
                        <a:lnTo>
                          <a:pt x="1925" y="1241"/>
                        </a:lnTo>
                        <a:lnTo>
                          <a:pt x="1924" y="1231"/>
                        </a:lnTo>
                        <a:lnTo>
                          <a:pt x="1919" y="1222"/>
                        </a:lnTo>
                        <a:lnTo>
                          <a:pt x="1916" y="1213"/>
                        </a:lnTo>
                        <a:lnTo>
                          <a:pt x="1912" y="1205"/>
                        </a:lnTo>
                        <a:lnTo>
                          <a:pt x="1908" y="1194"/>
                        </a:lnTo>
                        <a:lnTo>
                          <a:pt x="1902" y="1186"/>
                        </a:lnTo>
                        <a:lnTo>
                          <a:pt x="1897" y="1177"/>
                        </a:lnTo>
                        <a:lnTo>
                          <a:pt x="1893" y="1168"/>
                        </a:lnTo>
                        <a:lnTo>
                          <a:pt x="1890" y="1158"/>
                        </a:lnTo>
                        <a:lnTo>
                          <a:pt x="1886" y="1149"/>
                        </a:lnTo>
                        <a:lnTo>
                          <a:pt x="1883" y="1140"/>
                        </a:lnTo>
                        <a:lnTo>
                          <a:pt x="1876" y="1117"/>
                        </a:lnTo>
                        <a:lnTo>
                          <a:pt x="1871" y="1097"/>
                        </a:lnTo>
                        <a:lnTo>
                          <a:pt x="1871" y="1076"/>
                        </a:lnTo>
                        <a:lnTo>
                          <a:pt x="1874" y="1059"/>
                        </a:lnTo>
                        <a:lnTo>
                          <a:pt x="1880" y="1041"/>
                        </a:lnTo>
                        <a:lnTo>
                          <a:pt x="1889" y="1025"/>
                        </a:lnTo>
                        <a:lnTo>
                          <a:pt x="1900" y="1011"/>
                        </a:lnTo>
                        <a:lnTo>
                          <a:pt x="1913" y="996"/>
                        </a:lnTo>
                        <a:lnTo>
                          <a:pt x="1927" y="983"/>
                        </a:lnTo>
                        <a:lnTo>
                          <a:pt x="1943" y="971"/>
                        </a:lnTo>
                        <a:lnTo>
                          <a:pt x="1959" y="958"/>
                        </a:lnTo>
                        <a:lnTo>
                          <a:pt x="1975" y="947"/>
                        </a:lnTo>
                        <a:lnTo>
                          <a:pt x="1991" y="935"/>
                        </a:lnTo>
                        <a:lnTo>
                          <a:pt x="2005" y="922"/>
                        </a:lnTo>
                        <a:lnTo>
                          <a:pt x="2020" y="910"/>
                        </a:lnTo>
                        <a:lnTo>
                          <a:pt x="2033" y="897"/>
                        </a:lnTo>
                        <a:lnTo>
                          <a:pt x="2030" y="893"/>
                        </a:lnTo>
                        <a:lnTo>
                          <a:pt x="2027" y="888"/>
                        </a:lnTo>
                        <a:lnTo>
                          <a:pt x="2023" y="884"/>
                        </a:lnTo>
                        <a:lnTo>
                          <a:pt x="2018" y="881"/>
                        </a:lnTo>
                        <a:lnTo>
                          <a:pt x="2013" y="880"/>
                        </a:lnTo>
                        <a:lnTo>
                          <a:pt x="2008" y="878"/>
                        </a:lnTo>
                        <a:lnTo>
                          <a:pt x="2002" y="877"/>
                        </a:lnTo>
                        <a:lnTo>
                          <a:pt x="1997" y="875"/>
                        </a:lnTo>
                        <a:lnTo>
                          <a:pt x="1991" y="874"/>
                        </a:lnTo>
                        <a:lnTo>
                          <a:pt x="1985" y="874"/>
                        </a:lnTo>
                        <a:lnTo>
                          <a:pt x="1978" y="874"/>
                        </a:lnTo>
                        <a:lnTo>
                          <a:pt x="1972" y="872"/>
                        </a:lnTo>
                        <a:lnTo>
                          <a:pt x="1966" y="872"/>
                        </a:lnTo>
                        <a:lnTo>
                          <a:pt x="1960" y="871"/>
                        </a:lnTo>
                        <a:lnTo>
                          <a:pt x="1954" y="870"/>
                        </a:lnTo>
                        <a:lnTo>
                          <a:pt x="1948" y="870"/>
                        </a:lnTo>
                        <a:lnTo>
                          <a:pt x="1932" y="870"/>
                        </a:lnTo>
                        <a:lnTo>
                          <a:pt x="1919" y="872"/>
                        </a:lnTo>
                        <a:lnTo>
                          <a:pt x="1909" y="877"/>
                        </a:lnTo>
                        <a:lnTo>
                          <a:pt x="1902" y="884"/>
                        </a:lnTo>
                        <a:lnTo>
                          <a:pt x="1896" y="893"/>
                        </a:lnTo>
                        <a:lnTo>
                          <a:pt x="1892" y="903"/>
                        </a:lnTo>
                        <a:lnTo>
                          <a:pt x="1889" y="913"/>
                        </a:lnTo>
                        <a:lnTo>
                          <a:pt x="1886" y="923"/>
                        </a:lnTo>
                        <a:lnTo>
                          <a:pt x="1884" y="937"/>
                        </a:lnTo>
                        <a:lnTo>
                          <a:pt x="1883" y="948"/>
                        </a:lnTo>
                        <a:lnTo>
                          <a:pt x="1880" y="958"/>
                        </a:lnTo>
                        <a:lnTo>
                          <a:pt x="1877" y="970"/>
                        </a:lnTo>
                        <a:lnTo>
                          <a:pt x="1871" y="979"/>
                        </a:lnTo>
                        <a:lnTo>
                          <a:pt x="1865" y="987"/>
                        </a:lnTo>
                        <a:lnTo>
                          <a:pt x="1857" y="995"/>
                        </a:lnTo>
                        <a:lnTo>
                          <a:pt x="1845" y="999"/>
                        </a:lnTo>
                        <a:lnTo>
                          <a:pt x="1842" y="993"/>
                        </a:lnTo>
                        <a:lnTo>
                          <a:pt x="1838" y="986"/>
                        </a:lnTo>
                        <a:lnTo>
                          <a:pt x="1835" y="980"/>
                        </a:lnTo>
                        <a:lnTo>
                          <a:pt x="1832" y="973"/>
                        </a:lnTo>
                        <a:lnTo>
                          <a:pt x="1828" y="967"/>
                        </a:lnTo>
                        <a:lnTo>
                          <a:pt x="1825" y="960"/>
                        </a:lnTo>
                        <a:lnTo>
                          <a:pt x="1822" y="954"/>
                        </a:lnTo>
                        <a:lnTo>
                          <a:pt x="1819" y="948"/>
                        </a:lnTo>
                        <a:lnTo>
                          <a:pt x="1816" y="941"/>
                        </a:lnTo>
                        <a:lnTo>
                          <a:pt x="1813" y="934"/>
                        </a:lnTo>
                        <a:lnTo>
                          <a:pt x="1811" y="926"/>
                        </a:lnTo>
                        <a:lnTo>
                          <a:pt x="1810" y="919"/>
                        </a:lnTo>
                        <a:lnTo>
                          <a:pt x="1809" y="912"/>
                        </a:lnTo>
                        <a:lnTo>
                          <a:pt x="1807" y="904"/>
                        </a:lnTo>
                        <a:lnTo>
                          <a:pt x="1807" y="896"/>
                        </a:lnTo>
                        <a:lnTo>
                          <a:pt x="1809" y="888"/>
                        </a:lnTo>
                        <a:lnTo>
                          <a:pt x="1822" y="871"/>
                        </a:lnTo>
                        <a:lnTo>
                          <a:pt x="1830" y="856"/>
                        </a:lnTo>
                        <a:lnTo>
                          <a:pt x="1832" y="846"/>
                        </a:lnTo>
                        <a:lnTo>
                          <a:pt x="1830" y="839"/>
                        </a:lnTo>
                        <a:lnTo>
                          <a:pt x="1823" y="833"/>
                        </a:lnTo>
                        <a:lnTo>
                          <a:pt x="1814" y="830"/>
                        </a:lnTo>
                        <a:lnTo>
                          <a:pt x="1801" y="827"/>
                        </a:lnTo>
                        <a:lnTo>
                          <a:pt x="1788" y="826"/>
                        </a:lnTo>
                        <a:lnTo>
                          <a:pt x="1772" y="826"/>
                        </a:lnTo>
                        <a:lnTo>
                          <a:pt x="1758" y="824"/>
                        </a:lnTo>
                        <a:lnTo>
                          <a:pt x="1742" y="823"/>
                        </a:lnTo>
                        <a:lnTo>
                          <a:pt x="1728" y="819"/>
                        </a:lnTo>
                        <a:lnTo>
                          <a:pt x="1715" y="814"/>
                        </a:lnTo>
                        <a:lnTo>
                          <a:pt x="1705" y="808"/>
                        </a:lnTo>
                        <a:lnTo>
                          <a:pt x="1699" y="798"/>
                        </a:lnTo>
                        <a:lnTo>
                          <a:pt x="1696" y="785"/>
                        </a:lnTo>
                        <a:lnTo>
                          <a:pt x="1686" y="786"/>
                        </a:lnTo>
                        <a:lnTo>
                          <a:pt x="1677" y="789"/>
                        </a:lnTo>
                        <a:lnTo>
                          <a:pt x="1669" y="792"/>
                        </a:lnTo>
                        <a:lnTo>
                          <a:pt x="1661" y="797"/>
                        </a:lnTo>
                        <a:lnTo>
                          <a:pt x="1653" y="803"/>
                        </a:lnTo>
                        <a:lnTo>
                          <a:pt x="1645" y="808"/>
                        </a:lnTo>
                        <a:lnTo>
                          <a:pt x="1638" y="816"/>
                        </a:lnTo>
                        <a:lnTo>
                          <a:pt x="1631" y="823"/>
                        </a:lnTo>
                        <a:lnTo>
                          <a:pt x="1621" y="827"/>
                        </a:lnTo>
                        <a:lnTo>
                          <a:pt x="1612" y="832"/>
                        </a:lnTo>
                        <a:lnTo>
                          <a:pt x="1602" y="836"/>
                        </a:lnTo>
                        <a:lnTo>
                          <a:pt x="1591" y="839"/>
                        </a:lnTo>
                        <a:lnTo>
                          <a:pt x="1583" y="840"/>
                        </a:lnTo>
                        <a:lnTo>
                          <a:pt x="1574" y="842"/>
                        </a:lnTo>
                        <a:lnTo>
                          <a:pt x="1565" y="842"/>
                        </a:lnTo>
                        <a:lnTo>
                          <a:pt x="1558" y="840"/>
                        </a:lnTo>
                        <a:lnTo>
                          <a:pt x="1551" y="839"/>
                        </a:lnTo>
                        <a:lnTo>
                          <a:pt x="1543" y="835"/>
                        </a:lnTo>
                        <a:lnTo>
                          <a:pt x="1536" y="830"/>
                        </a:lnTo>
                        <a:lnTo>
                          <a:pt x="1530" y="824"/>
                        </a:lnTo>
                        <a:lnTo>
                          <a:pt x="1524" y="817"/>
                        </a:lnTo>
                        <a:lnTo>
                          <a:pt x="1519" y="808"/>
                        </a:lnTo>
                        <a:lnTo>
                          <a:pt x="1514" y="798"/>
                        </a:lnTo>
                        <a:lnTo>
                          <a:pt x="1510" y="785"/>
                        </a:lnTo>
                        <a:lnTo>
                          <a:pt x="1506" y="784"/>
                        </a:lnTo>
                        <a:lnTo>
                          <a:pt x="1500" y="782"/>
                        </a:lnTo>
                        <a:lnTo>
                          <a:pt x="1494" y="782"/>
                        </a:lnTo>
                        <a:lnTo>
                          <a:pt x="1488" y="784"/>
                        </a:lnTo>
                        <a:lnTo>
                          <a:pt x="1484" y="785"/>
                        </a:lnTo>
                        <a:lnTo>
                          <a:pt x="1478" y="786"/>
                        </a:lnTo>
                        <a:lnTo>
                          <a:pt x="1472" y="789"/>
                        </a:lnTo>
                        <a:lnTo>
                          <a:pt x="1466" y="791"/>
                        </a:lnTo>
                        <a:lnTo>
                          <a:pt x="1460" y="794"/>
                        </a:lnTo>
                        <a:lnTo>
                          <a:pt x="1455" y="797"/>
                        </a:lnTo>
                        <a:lnTo>
                          <a:pt x="1449" y="798"/>
                        </a:lnTo>
                        <a:lnTo>
                          <a:pt x="1443" y="801"/>
                        </a:lnTo>
                        <a:lnTo>
                          <a:pt x="1437" y="803"/>
                        </a:lnTo>
                        <a:lnTo>
                          <a:pt x="1430" y="804"/>
                        </a:lnTo>
                        <a:lnTo>
                          <a:pt x="1424" y="804"/>
                        </a:lnTo>
                        <a:lnTo>
                          <a:pt x="1417" y="804"/>
                        </a:lnTo>
                        <a:lnTo>
                          <a:pt x="1405" y="788"/>
                        </a:lnTo>
                        <a:lnTo>
                          <a:pt x="1390" y="775"/>
                        </a:lnTo>
                        <a:lnTo>
                          <a:pt x="1377" y="766"/>
                        </a:lnTo>
                        <a:lnTo>
                          <a:pt x="1363" y="760"/>
                        </a:lnTo>
                        <a:lnTo>
                          <a:pt x="1348" y="759"/>
                        </a:lnTo>
                        <a:lnTo>
                          <a:pt x="1332" y="759"/>
                        </a:lnTo>
                        <a:lnTo>
                          <a:pt x="1318" y="762"/>
                        </a:lnTo>
                        <a:lnTo>
                          <a:pt x="1302" y="766"/>
                        </a:lnTo>
                        <a:lnTo>
                          <a:pt x="1287" y="772"/>
                        </a:lnTo>
                        <a:lnTo>
                          <a:pt x="1271" y="778"/>
                        </a:lnTo>
                        <a:lnTo>
                          <a:pt x="1255" y="786"/>
                        </a:lnTo>
                        <a:lnTo>
                          <a:pt x="1240" y="794"/>
                        </a:lnTo>
                        <a:lnTo>
                          <a:pt x="1226" y="803"/>
                        </a:lnTo>
                        <a:lnTo>
                          <a:pt x="1211" y="810"/>
                        </a:lnTo>
                        <a:lnTo>
                          <a:pt x="1197" y="817"/>
                        </a:lnTo>
                        <a:lnTo>
                          <a:pt x="1184" y="823"/>
                        </a:lnTo>
                        <a:lnTo>
                          <a:pt x="1100" y="721"/>
                        </a:lnTo>
                        <a:lnTo>
                          <a:pt x="1083" y="721"/>
                        </a:lnTo>
                        <a:lnTo>
                          <a:pt x="1067" y="719"/>
                        </a:lnTo>
                        <a:lnTo>
                          <a:pt x="1051" y="717"/>
                        </a:lnTo>
                        <a:lnTo>
                          <a:pt x="1038" y="712"/>
                        </a:lnTo>
                        <a:lnTo>
                          <a:pt x="1025" y="706"/>
                        </a:lnTo>
                        <a:lnTo>
                          <a:pt x="1013" y="701"/>
                        </a:lnTo>
                        <a:lnTo>
                          <a:pt x="1003" y="692"/>
                        </a:lnTo>
                        <a:lnTo>
                          <a:pt x="993" y="683"/>
                        </a:lnTo>
                        <a:lnTo>
                          <a:pt x="984" y="673"/>
                        </a:lnTo>
                        <a:lnTo>
                          <a:pt x="975" y="661"/>
                        </a:lnTo>
                        <a:lnTo>
                          <a:pt x="968" y="651"/>
                        </a:lnTo>
                        <a:lnTo>
                          <a:pt x="959" y="639"/>
                        </a:lnTo>
                        <a:lnTo>
                          <a:pt x="952" y="626"/>
                        </a:lnTo>
                        <a:lnTo>
                          <a:pt x="946" y="613"/>
                        </a:lnTo>
                        <a:lnTo>
                          <a:pt x="939" y="601"/>
                        </a:lnTo>
                        <a:lnTo>
                          <a:pt x="931" y="588"/>
                        </a:lnTo>
                        <a:lnTo>
                          <a:pt x="924" y="577"/>
                        </a:lnTo>
                        <a:lnTo>
                          <a:pt x="917" y="565"/>
                        </a:lnTo>
                        <a:lnTo>
                          <a:pt x="910" y="553"/>
                        </a:lnTo>
                        <a:lnTo>
                          <a:pt x="902" y="543"/>
                        </a:lnTo>
                        <a:lnTo>
                          <a:pt x="894" y="533"/>
                        </a:lnTo>
                        <a:lnTo>
                          <a:pt x="885" y="523"/>
                        </a:lnTo>
                        <a:lnTo>
                          <a:pt x="875" y="516"/>
                        </a:lnTo>
                        <a:lnTo>
                          <a:pt x="864" y="508"/>
                        </a:lnTo>
                        <a:lnTo>
                          <a:pt x="853" y="501"/>
                        </a:lnTo>
                        <a:lnTo>
                          <a:pt x="840" y="497"/>
                        </a:lnTo>
                        <a:lnTo>
                          <a:pt x="827" y="494"/>
                        </a:lnTo>
                        <a:lnTo>
                          <a:pt x="812" y="492"/>
                        </a:lnTo>
                        <a:lnTo>
                          <a:pt x="794" y="494"/>
                        </a:lnTo>
                        <a:lnTo>
                          <a:pt x="777" y="495"/>
                        </a:lnTo>
                        <a:lnTo>
                          <a:pt x="758" y="500"/>
                        </a:lnTo>
                        <a:lnTo>
                          <a:pt x="736" y="507"/>
                        </a:lnTo>
                        <a:lnTo>
                          <a:pt x="736" y="488"/>
                        </a:lnTo>
                        <a:lnTo>
                          <a:pt x="729" y="465"/>
                        </a:lnTo>
                        <a:lnTo>
                          <a:pt x="720" y="444"/>
                        </a:lnTo>
                        <a:lnTo>
                          <a:pt x="707" y="427"/>
                        </a:lnTo>
                        <a:lnTo>
                          <a:pt x="694" y="411"/>
                        </a:lnTo>
                        <a:lnTo>
                          <a:pt x="676" y="399"/>
                        </a:lnTo>
                        <a:lnTo>
                          <a:pt x="659" y="387"/>
                        </a:lnTo>
                        <a:lnTo>
                          <a:pt x="640" y="379"/>
                        </a:lnTo>
                        <a:lnTo>
                          <a:pt x="620" y="371"/>
                        </a:lnTo>
                        <a:lnTo>
                          <a:pt x="599" y="366"/>
                        </a:lnTo>
                        <a:lnTo>
                          <a:pt x="577" y="361"/>
                        </a:lnTo>
                        <a:lnTo>
                          <a:pt x="556" y="355"/>
                        </a:lnTo>
                        <a:lnTo>
                          <a:pt x="532" y="351"/>
                        </a:lnTo>
                        <a:lnTo>
                          <a:pt x="510" y="347"/>
                        </a:lnTo>
                        <a:lnTo>
                          <a:pt x="489" y="341"/>
                        </a:lnTo>
                        <a:lnTo>
                          <a:pt x="468" y="335"/>
                        </a:lnTo>
                        <a:lnTo>
                          <a:pt x="448" y="329"/>
                        </a:lnTo>
                        <a:lnTo>
                          <a:pt x="505" y="264"/>
                        </a:lnTo>
                        <a:lnTo>
                          <a:pt x="337" y="115"/>
                        </a:lnTo>
                        <a:lnTo>
                          <a:pt x="344" y="108"/>
                        </a:lnTo>
                        <a:lnTo>
                          <a:pt x="352" y="102"/>
                        </a:lnTo>
                        <a:lnTo>
                          <a:pt x="359" y="95"/>
                        </a:lnTo>
                        <a:lnTo>
                          <a:pt x="366" y="87"/>
                        </a:lnTo>
                        <a:lnTo>
                          <a:pt x="373" y="80"/>
                        </a:lnTo>
                        <a:lnTo>
                          <a:pt x="381" y="73"/>
                        </a:lnTo>
                        <a:lnTo>
                          <a:pt x="388" y="65"/>
                        </a:lnTo>
                        <a:lnTo>
                          <a:pt x="395" y="57"/>
                        </a:lnTo>
                        <a:lnTo>
                          <a:pt x="403" y="49"/>
                        </a:lnTo>
                        <a:lnTo>
                          <a:pt x="410" y="42"/>
                        </a:lnTo>
                        <a:lnTo>
                          <a:pt x="416" y="35"/>
                        </a:lnTo>
                        <a:lnTo>
                          <a:pt x="423" y="28"/>
                        </a:lnTo>
                        <a:lnTo>
                          <a:pt x="430" y="20"/>
                        </a:lnTo>
                        <a:lnTo>
                          <a:pt x="438" y="14"/>
                        </a:lnTo>
                        <a:lnTo>
                          <a:pt x="445" y="7"/>
                        </a:lnTo>
                        <a:lnTo>
                          <a:pt x="452" y="0"/>
                        </a:lnTo>
                        <a:lnTo>
                          <a:pt x="21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0" bIns="21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6" name=""/>
                  <p:cNvSpPr/>
                  <p:nvPr/>
                </p:nvSpPr>
                <p:spPr>
                  <a:xfrm flipH="1">
                    <a:off x="5863680" y="5225040"/>
                    <a:ext cx="114480" cy="48240"/>
                  </a:xfrm>
                  <a:custGeom>
                    <a:avLst/>
                    <a:gdLst/>
                    <a:ahLst/>
                    <a:rect l="l" t="t" r="r" b="b"/>
                    <a:pathLst>
                      <a:path w="1994" h="907">
                        <a:moveTo>
                          <a:pt x="0" y="0"/>
                        </a:moveTo>
                        <a:lnTo>
                          <a:pt x="8" y="86"/>
                        </a:lnTo>
                        <a:lnTo>
                          <a:pt x="26" y="108"/>
                        </a:lnTo>
                        <a:lnTo>
                          <a:pt x="43" y="128"/>
                        </a:lnTo>
                        <a:lnTo>
                          <a:pt x="61" y="148"/>
                        </a:lnTo>
                        <a:lnTo>
                          <a:pt x="78" y="170"/>
                        </a:lnTo>
                        <a:lnTo>
                          <a:pt x="96" y="191"/>
                        </a:lnTo>
                        <a:lnTo>
                          <a:pt x="113" y="211"/>
                        </a:lnTo>
                        <a:lnTo>
                          <a:pt x="132" y="232"/>
                        </a:lnTo>
                        <a:lnTo>
                          <a:pt x="150" y="252"/>
                        </a:lnTo>
                        <a:lnTo>
                          <a:pt x="167" y="272"/>
                        </a:lnTo>
                        <a:lnTo>
                          <a:pt x="186" y="291"/>
                        </a:lnTo>
                        <a:lnTo>
                          <a:pt x="205" y="310"/>
                        </a:lnTo>
                        <a:lnTo>
                          <a:pt x="222" y="331"/>
                        </a:lnTo>
                        <a:lnTo>
                          <a:pt x="243" y="350"/>
                        </a:lnTo>
                        <a:lnTo>
                          <a:pt x="262" y="367"/>
                        </a:lnTo>
                        <a:lnTo>
                          <a:pt x="281" y="386"/>
                        </a:lnTo>
                        <a:lnTo>
                          <a:pt x="301" y="403"/>
                        </a:lnTo>
                        <a:lnTo>
                          <a:pt x="322" y="421"/>
                        </a:lnTo>
                        <a:lnTo>
                          <a:pt x="340" y="437"/>
                        </a:lnTo>
                        <a:lnTo>
                          <a:pt x="362" y="454"/>
                        </a:lnTo>
                        <a:lnTo>
                          <a:pt x="383" y="470"/>
                        </a:lnTo>
                        <a:lnTo>
                          <a:pt x="405" y="485"/>
                        </a:lnTo>
                        <a:lnTo>
                          <a:pt x="426" y="500"/>
                        </a:lnTo>
                        <a:lnTo>
                          <a:pt x="448" y="514"/>
                        </a:lnTo>
                        <a:lnTo>
                          <a:pt x="472" y="527"/>
                        </a:lnTo>
                        <a:lnTo>
                          <a:pt x="493" y="540"/>
                        </a:lnTo>
                        <a:lnTo>
                          <a:pt x="518" y="552"/>
                        </a:lnTo>
                        <a:lnTo>
                          <a:pt x="542" y="564"/>
                        </a:lnTo>
                        <a:lnTo>
                          <a:pt x="566" y="574"/>
                        </a:lnTo>
                        <a:lnTo>
                          <a:pt x="591" y="584"/>
                        </a:lnTo>
                        <a:lnTo>
                          <a:pt x="617" y="593"/>
                        </a:lnTo>
                        <a:lnTo>
                          <a:pt x="644" y="601"/>
                        </a:lnTo>
                        <a:lnTo>
                          <a:pt x="670" y="609"/>
                        </a:lnTo>
                        <a:lnTo>
                          <a:pt x="684" y="616"/>
                        </a:lnTo>
                        <a:lnTo>
                          <a:pt x="699" y="622"/>
                        </a:lnTo>
                        <a:lnTo>
                          <a:pt x="715" y="629"/>
                        </a:lnTo>
                        <a:lnTo>
                          <a:pt x="731" y="635"/>
                        </a:lnTo>
                        <a:lnTo>
                          <a:pt x="747" y="642"/>
                        </a:lnTo>
                        <a:lnTo>
                          <a:pt x="762" y="648"/>
                        </a:lnTo>
                        <a:lnTo>
                          <a:pt x="778" y="654"/>
                        </a:lnTo>
                        <a:lnTo>
                          <a:pt x="794" y="660"/>
                        </a:lnTo>
                        <a:lnTo>
                          <a:pt x="808" y="666"/>
                        </a:lnTo>
                        <a:lnTo>
                          <a:pt x="826" y="670"/>
                        </a:lnTo>
                        <a:lnTo>
                          <a:pt x="840" y="676"/>
                        </a:lnTo>
                        <a:lnTo>
                          <a:pt x="856" y="680"/>
                        </a:lnTo>
                        <a:lnTo>
                          <a:pt x="872" y="686"/>
                        </a:lnTo>
                        <a:lnTo>
                          <a:pt x="888" y="690"/>
                        </a:lnTo>
                        <a:lnTo>
                          <a:pt x="904" y="695"/>
                        </a:lnTo>
                        <a:lnTo>
                          <a:pt x="922" y="701"/>
                        </a:lnTo>
                        <a:lnTo>
                          <a:pt x="938" y="705"/>
                        </a:lnTo>
                        <a:lnTo>
                          <a:pt x="954" y="709"/>
                        </a:lnTo>
                        <a:lnTo>
                          <a:pt x="970" y="714"/>
                        </a:lnTo>
                        <a:lnTo>
                          <a:pt x="986" y="718"/>
                        </a:lnTo>
                        <a:lnTo>
                          <a:pt x="1003" y="722"/>
                        </a:lnTo>
                        <a:lnTo>
                          <a:pt x="1019" y="727"/>
                        </a:lnTo>
                        <a:lnTo>
                          <a:pt x="1035" y="730"/>
                        </a:lnTo>
                        <a:lnTo>
                          <a:pt x="1051" y="734"/>
                        </a:lnTo>
                        <a:lnTo>
                          <a:pt x="1069" y="738"/>
                        </a:lnTo>
                        <a:lnTo>
                          <a:pt x="1085" y="743"/>
                        </a:lnTo>
                        <a:lnTo>
                          <a:pt x="1101" y="746"/>
                        </a:lnTo>
                        <a:lnTo>
                          <a:pt x="1117" y="750"/>
                        </a:lnTo>
                        <a:lnTo>
                          <a:pt x="1135" y="754"/>
                        </a:lnTo>
                        <a:lnTo>
                          <a:pt x="1151" y="759"/>
                        </a:lnTo>
                        <a:lnTo>
                          <a:pt x="1167" y="763"/>
                        </a:lnTo>
                        <a:lnTo>
                          <a:pt x="1183" y="768"/>
                        </a:lnTo>
                        <a:lnTo>
                          <a:pt x="1200" y="772"/>
                        </a:lnTo>
                        <a:lnTo>
                          <a:pt x="1216" y="775"/>
                        </a:lnTo>
                        <a:lnTo>
                          <a:pt x="1232" y="778"/>
                        </a:lnTo>
                        <a:lnTo>
                          <a:pt x="1248" y="781"/>
                        </a:lnTo>
                        <a:lnTo>
                          <a:pt x="1264" y="781"/>
                        </a:lnTo>
                        <a:lnTo>
                          <a:pt x="1280" y="782"/>
                        </a:lnTo>
                        <a:lnTo>
                          <a:pt x="1295" y="781"/>
                        </a:lnTo>
                        <a:lnTo>
                          <a:pt x="1311" y="781"/>
                        </a:lnTo>
                        <a:lnTo>
                          <a:pt x="1325" y="779"/>
                        </a:lnTo>
                        <a:lnTo>
                          <a:pt x="1341" y="776"/>
                        </a:lnTo>
                        <a:lnTo>
                          <a:pt x="1356" y="775"/>
                        </a:lnTo>
                        <a:lnTo>
                          <a:pt x="1371" y="772"/>
                        </a:lnTo>
                        <a:lnTo>
                          <a:pt x="1385" y="769"/>
                        </a:lnTo>
                        <a:lnTo>
                          <a:pt x="1400" y="766"/>
                        </a:lnTo>
                        <a:lnTo>
                          <a:pt x="1416" y="762"/>
                        </a:lnTo>
                        <a:lnTo>
                          <a:pt x="1430" y="759"/>
                        </a:lnTo>
                        <a:lnTo>
                          <a:pt x="1445" y="754"/>
                        </a:lnTo>
                        <a:lnTo>
                          <a:pt x="1459" y="750"/>
                        </a:lnTo>
                        <a:lnTo>
                          <a:pt x="1475" y="747"/>
                        </a:lnTo>
                        <a:lnTo>
                          <a:pt x="1490" y="743"/>
                        </a:lnTo>
                        <a:lnTo>
                          <a:pt x="1506" y="740"/>
                        </a:lnTo>
                        <a:lnTo>
                          <a:pt x="1521" y="737"/>
                        </a:lnTo>
                        <a:lnTo>
                          <a:pt x="1537" y="734"/>
                        </a:lnTo>
                        <a:lnTo>
                          <a:pt x="1551" y="731"/>
                        </a:lnTo>
                        <a:lnTo>
                          <a:pt x="1567" y="730"/>
                        </a:lnTo>
                        <a:lnTo>
                          <a:pt x="1583" y="727"/>
                        </a:lnTo>
                        <a:lnTo>
                          <a:pt x="1601" y="727"/>
                        </a:lnTo>
                        <a:lnTo>
                          <a:pt x="1617" y="725"/>
                        </a:lnTo>
                        <a:lnTo>
                          <a:pt x="1634" y="725"/>
                        </a:lnTo>
                        <a:lnTo>
                          <a:pt x="1652" y="727"/>
                        </a:lnTo>
                        <a:lnTo>
                          <a:pt x="1669" y="728"/>
                        </a:lnTo>
                        <a:lnTo>
                          <a:pt x="1687" y="730"/>
                        </a:lnTo>
                        <a:lnTo>
                          <a:pt x="1690" y="734"/>
                        </a:lnTo>
                        <a:lnTo>
                          <a:pt x="1693" y="737"/>
                        </a:lnTo>
                        <a:lnTo>
                          <a:pt x="1695" y="738"/>
                        </a:lnTo>
                        <a:lnTo>
                          <a:pt x="1698" y="743"/>
                        </a:lnTo>
                        <a:lnTo>
                          <a:pt x="1701" y="746"/>
                        </a:lnTo>
                        <a:lnTo>
                          <a:pt x="1704" y="749"/>
                        </a:lnTo>
                        <a:lnTo>
                          <a:pt x="1706" y="753"/>
                        </a:lnTo>
                        <a:lnTo>
                          <a:pt x="1704" y="757"/>
                        </a:lnTo>
                        <a:lnTo>
                          <a:pt x="1701" y="760"/>
                        </a:lnTo>
                        <a:lnTo>
                          <a:pt x="1698" y="763"/>
                        </a:lnTo>
                        <a:lnTo>
                          <a:pt x="1695" y="768"/>
                        </a:lnTo>
                        <a:lnTo>
                          <a:pt x="1691" y="770"/>
                        </a:lnTo>
                        <a:lnTo>
                          <a:pt x="1688" y="773"/>
                        </a:lnTo>
                        <a:lnTo>
                          <a:pt x="1685" y="776"/>
                        </a:lnTo>
                        <a:lnTo>
                          <a:pt x="1681" y="778"/>
                        </a:lnTo>
                        <a:lnTo>
                          <a:pt x="1677" y="776"/>
                        </a:lnTo>
                        <a:lnTo>
                          <a:pt x="1697" y="781"/>
                        </a:lnTo>
                        <a:lnTo>
                          <a:pt x="1717" y="784"/>
                        </a:lnTo>
                        <a:lnTo>
                          <a:pt x="1738" y="788"/>
                        </a:lnTo>
                        <a:lnTo>
                          <a:pt x="1760" y="791"/>
                        </a:lnTo>
                        <a:lnTo>
                          <a:pt x="1781" y="794"/>
                        </a:lnTo>
                        <a:lnTo>
                          <a:pt x="1803" y="798"/>
                        </a:lnTo>
                        <a:lnTo>
                          <a:pt x="1827" y="803"/>
                        </a:lnTo>
                        <a:lnTo>
                          <a:pt x="1848" y="807"/>
                        </a:lnTo>
                        <a:lnTo>
                          <a:pt x="1870" y="813"/>
                        </a:lnTo>
                        <a:lnTo>
                          <a:pt x="1891" y="821"/>
                        </a:lnTo>
                        <a:lnTo>
                          <a:pt x="1911" y="830"/>
                        </a:lnTo>
                        <a:lnTo>
                          <a:pt x="1930" y="840"/>
                        </a:lnTo>
                        <a:lnTo>
                          <a:pt x="1949" y="853"/>
                        </a:lnTo>
                        <a:lnTo>
                          <a:pt x="1965" y="870"/>
                        </a:lnTo>
                        <a:lnTo>
                          <a:pt x="1981" y="887"/>
                        </a:lnTo>
                        <a:lnTo>
                          <a:pt x="1994" y="907"/>
                        </a:lnTo>
                        <a:lnTo>
                          <a:pt x="1984" y="888"/>
                        </a:lnTo>
                        <a:lnTo>
                          <a:pt x="1971" y="870"/>
                        </a:lnTo>
                        <a:lnTo>
                          <a:pt x="1958" y="855"/>
                        </a:lnTo>
                        <a:lnTo>
                          <a:pt x="1942" y="840"/>
                        </a:lnTo>
                        <a:lnTo>
                          <a:pt x="1926" y="827"/>
                        </a:lnTo>
                        <a:lnTo>
                          <a:pt x="1910" y="816"/>
                        </a:lnTo>
                        <a:lnTo>
                          <a:pt x="1891" y="804"/>
                        </a:lnTo>
                        <a:lnTo>
                          <a:pt x="1873" y="794"/>
                        </a:lnTo>
                        <a:lnTo>
                          <a:pt x="1854" y="784"/>
                        </a:lnTo>
                        <a:lnTo>
                          <a:pt x="1837" y="773"/>
                        </a:lnTo>
                        <a:lnTo>
                          <a:pt x="1819" y="762"/>
                        </a:lnTo>
                        <a:lnTo>
                          <a:pt x="1802" y="752"/>
                        </a:lnTo>
                        <a:lnTo>
                          <a:pt x="1784" y="738"/>
                        </a:lnTo>
                        <a:lnTo>
                          <a:pt x="1770" y="724"/>
                        </a:lnTo>
                        <a:lnTo>
                          <a:pt x="1755" y="709"/>
                        </a:lnTo>
                        <a:lnTo>
                          <a:pt x="1742" y="692"/>
                        </a:lnTo>
                        <a:lnTo>
                          <a:pt x="1728" y="692"/>
                        </a:lnTo>
                        <a:lnTo>
                          <a:pt x="1714" y="693"/>
                        </a:lnTo>
                        <a:lnTo>
                          <a:pt x="1703" y="693"/>
                        </a:lnTo>
                        <a:lnTo>
                          <a:pt x="1690" y="693"/>
                        </a:lnTo>
                        <a:lnTo>
                          <a:pt x="1678" y="695"/>
                        </a:lnTo>
                        <a:lnTo>
                          <a:pt x="1666" y="696"/>
                        </a:lnTo>
                        <a:lnTo>
                          <a:pt x="1655" y="698"/>
                        </a:lnTo>
                        <a:lnTo>
                          <a:pt x="1643" y="698"/>
                        </a:lnTo>
                        <a:lnTo>
                          <a:pt x="1633" y="699"/>
                        </a:lnTo>
                        <a:lnTo>
                          <a:pt x="1621" y="701"/>
                        </a:lnTo>
                        <a:lnTo>
                          <a:pt x="1611" y="702"/>
                        </a:lnTo>
                        <a:lnTo>
                          <a:pt x="1599" y="703"/>
                        </a:lnTo>
                        <a:lnTo>
                          <a:pt x="1589" y="705"/>
                        </a:lnTo>
                        <a:lnTo>
                          <a:pt x="1579" y="706"/>
                        </a:lnTo>
                        <a:lnTo>
                          <a:pt x="1567" y="706"/>
                        </a:lnTo>
                        <a:lnTo>
                          <a:pt x="1559" y="708"/>
                        </a:lnTo>
                        <a:lnTo>
                          <a:pt x="1547" y="709"/>
                        </a:lnTo>
                        <a:lnTo>
                          <a:pt x="1537" y="709"/>
                        </a:lnTo>
                        <a:lnTo>
                          <a:pt x="1526" y="711"/>
                        </a:lnTo>
                        <a:lnTo>
                          <a:pt x="1516" y="711"/>
                        </a:lnTo>
                        <a:lnTo>
                          <a:pt x="1506" y="711"/>
                        </a:lnTo>
                        <a:lnTo>
                          <a:pt x="1494" y="711"/>
                        </a:lnTo>
                        <a:lnTo>
                          <a:pt x="1484" y="711"/>
                        </a:lnTo>
                        <a:lnTo>
                          <a:pt x="1473" y="709"/>
                        </a:lnTo>
                        <a:lnTo>
                          <a:pt x="1462" y="709"/>
                        </a:lnTo>
                        <a:lnTo>
                          <a:pt x="1451" y="708"/>
                        </a:lnTo>
                        <a:lnTo>
                          <a:pt x="1439" y="706"/>
                        </a:lnTo>
                        <a:lnTo>
                          <a:pt x="1427" y="705"/>
                        </a:lnTo>
                        <a:lnTo>
                          <a:pt x="1416" y="702"/>
                        </a:lnTo>
                        <a:lnTo>
                          <a:pt x="1404" y="699"/>
                        </a:lnTo>
                        <a:lnTo>
                          <a:pt x="1391" y="696"/>
                        </a:lnTo>
                        <a:lnTo>
                          <a:pt x="1378" y="692"/>
                        </a:lnTo>
                        <a:lnTo>
                          <a:pt x="1362" y="705"/>
                        </a:lnTo>
                        <a:lnTo>
                          <a:pt x="1347" y="715"/>
                        </a:lnTo>
                        <a:lnTo>
                          <a:pt x="1331" y="722"/>
                        </a:lnTo>
                        <a:lnTo>
                          <a:pt x="1315" y="730"/>
                        </a:lnTo>
                        <a:lnTo>
                          <a:pt x="1301" y="735"/>
                        </a:lnTo>
                        <a:lnTo>
                          <a:pt x="1285" y="738"/>
                        </a:lnTo>
                        <a:lnTo>
                          <a:pt x="1269" y="740"/>
                        </a:lnTo>
                        <a:lnTo>
                          <a:pt x="1254" y="741"/>
                        </a:lnTo>
                        <a:lnTo>
                          <a:pt x="1239" y="741"/>
                        </a:lnTo>
                        <a:lnTo>
                          <a:pt x="1223" y="740"/>
                        </a:lnTo>
                        <a:lnTo>
                          <a:pt x="1209" y="738"/>
                        </a:lnTo>
                        <a:lnTo>
                          <a:pt x="1194" y="735"/>
                        </a:lnTo>
                        <a:lnTo>
                          <a:pt x="1178" y="731"/>
                        </a:lnTo>
                        <a:lnTo>
                          <a:pt x="1164" y="727"/>
                        </a:lnTo>
                        <a:lnTo>
                          <a:pt x="1149" y="722"/>
                        </a:lnTo>
                        <a:lnTo>
                          <a:pt x="1135" y="717"/>
                        </a:lnTo>
                        <a:lnTo>
                          <a:pt x="1119" y="711"/>
                        </a:lnTo>
                        <a:lnTo>
                          <a:pt x="1104" y="705"/>
                        </a:lnTo>
                        <a:lnTo>
                          <a:pt x="1089" y="699"/>
                        </a:lnTo>
                        <a:lnTo>
                          <a:pt x="1073" y="692"/>
                        </a:lnTo>
                        <a:lnTo>
                          <a:pt x="1059" y="686"/>
                        </a:lnTo>
                        <a:lnTo>
                          <a:pt x="1043" y="679"/>
                        </a:lnTo>
                        <a:lnTo>
                          <a:pt x="1028" y="673"/>
                        </a:lnTo>
                        <a:lnTo>
                          <a:pt x="1012" y="668"/>
                        </a:lnTo>
                        <a:lnTo>
                          <a:pt x="996" y="663"/>
                        </a:lnTo>
                        <a:lnTo>
                          <a:pt x="982" y="658"/>
                        </a:lnTo>
                        <a:lnTo>
                          <a:pt x="966" y="654"/>
                        </a:lnTo>
                        <a:lnTo>
                          <a:pt x="950" y="651"/>
                        </a:lnTo>
                        <a:lnTo>
                          <a:pt x="933" y="648"/>
                        </a:lnTo>
                        <a:lnTo>
                          <a:pt x="917" y="647"/>
                        </a:lnTo>
                        <a:lnTo>
                          <a:pt x="901" y="647"/>
                        </a:lnTo>
                        <a:lnTo>
                          <a:pt x="885" y="647"/>
                        </a:lnTo>
                        <a:lnTo>
                          <a:pt x="877" y="652"/>
                        </a:lnTo>
                        <a:lnTo>
                          <a:pt x="869" y="655"/>
                        </a:lnTo>
                        <a:lnTo>
                          <a:pt x="862" y="658"/>
                        </a:lnTo>
                        <a:lnTo>
                          <a:pt x="855" y="658"/>
                        </a:lnTo>
                        <a:lnTo>
                          <a:pt x="849" y="655"/>
                        </a:lnTo>
                        <a:lnTo>
                          <a:pt x="842" y="651"/>
                        </a:lnTo>
                        <a:lnTo>
                          <a:pt x="834" y="645"/>
                        </a:lnTo>
                        <a:lnTo>
                          <a:pt x="829" y="636"/>
                        </a:lnTo>
                        <a:lnTo>
                          <a:pt x="799" y="632"/>
                        </a:lnTo>
                        <a:lnTo>
                          <a:pt x="772" y="625"/>
                        </a:lnTo>
                        <a:lnTo>
                          <a:pt x="744" y="618"/>
                        </a:lnTo>
                        <a:lnTo>
                          <a:pt x="716" y="610"/>
                        </a:lnTo>
                        <a:lnTo>
                          <a:pt x="690" y="600"/>
                        </a:lnTo>
                        <a:lnTo>
                          <a:pt x="664" y="591"/>
                        </a:lnTo>
                        <a:lnTo>
                          <a:pt x="638" y="580"/>
                        </a:lnTo>
                        <a:lnTo>
                          <a:pt x="611" y="568"/>
                        </a:lnTo>
                        <a:lnTo>
                          <a:pt x="587" y="556"/>
                        </a:lnTo>
                        <a:lnTo>
                          <a:pt x="562" y="543"/>
                        </a:lnTo>
                        <a:lnTo>
                          <a:pt x="537" y="530"/>
                        </a:lnTo>
                        <a:lnTo>
                          <a:pt x="514" y="516"/>
                        </a:lnTo>
                        <a:lnTo>
                          <a:pt x="491" y="500"/>
                        </a:lnTo>
                        <a:lnTo>
                          <a:pt x="467" y="485"/>
                        </a:lnTo>
                        <a:lnTo>
                          <a:pt x="444" y="467"/>
                        </a:lnTo>
                        <a:lnTo>
                          <a:pt x="422" y="450"/>
                        </a:lnTo>
                        <a:lnTo>
                          <a:pt x="399" y="433"/>
                        </a:lnTo>
                        <a:lnTo>
                          <a:pt x="378" y="415"/>
                        </a:lnTo>
                        <a:lnTo>
                          <a:pt x="357" y="395"/>
                        </a:lnTo>
                        <a:lnTo>
                          <a:pt x="336" y="376"/>
                        </a:lnTo>
                        <a:lnTo>
                          <a:pt x="316" y="355"/>
                        </a:lnTo>
                        <a:lnTo>
                          <a:pt x="295" y="335"/>
                        </a:lnTo>
                        <a:lnTo>
                          <a:pt x="275" y="315"/>
                        </a:lnTo>
                        <a:lnTo>
                          <a:pt x="256" y="293"/>
                        </a:lnTo>
                        <a:lnTo>
                          <a:pt x="236" y="271"/>
                        </a:lnTo>
                        <a:lnTo>
                          <a:pt x="217" y="248"/>
                        </a:lnTo>
                        <a:lnTo>
                          <a:pt x="199" y="226"/>
                        </a:lnTo>
                        <a:lnTo>
                          <a:pt x="180" y="202"/>
                        </a:lnTo>
                        <a:lnTo>
                          <a:pt x="163" y="179"/>
                        </a:lnTo>
                        <a:lnTo>
                          <a:pt x="145" y="154"/>
                        </a:lnTo>
                        <a:lnTo>
                          <a:pt x="128" y="130"/>
                        </a:lnTo>
                        <a:lnTo>
                          <a:pt x="112" y="105"/>
                        </a:lnTo>
                        <a:lnTo>
                          <a:pt x="110" y="99"/>
                        </a:lnTo>
                        <a:lnTo>
                          <a:pt x="107" y="92"/>
                        </a:lnTo>
                        <a:lnTo>
                          <a:pt x="107" y="86"/>
                        </a:lnTo>
                        <a:lnTo>
                          <a:pt x="106" y="79"/>
                        </a:lnTo>
                        <a:lnTo>
                          <a:pt x="104" y="71"/>
                        </a:lnTo>
                        <a:lnTo>
                          <a:pt x="104" y="65"/>
                        </a:lnTo>
                        <a:lnTo>
                          <a:pt x="104" y="60"/>
                        </a:lnTo>
                        <a:lnTo>
                          <a:pt x="103" y="52"/>
                        </a:lnTo>
                        <a:lnTo>
                          <a:pt x="103" y="45"/>
                        </a:lnTo>
                        <a:lnTo>
                          <a:pt x="103" y="39"/>
                        </a:lnTo>
                        <a:lnTo>
                          <a:pt x="103" y="32"/>
                        </a:lnTo>
                        <a:lnTo>
                          <a:pt x="103" y="26"/>
                        </a:lnTo>
                        <a:lnTo>
                          <a:pt x="104" y="19"/>
                        </a:lnTo>
                        <a:lnTo>
                          <a:pt x="104" y="13"/>
                        </a:lnTo>
                        <a:lnTo>
                          <a:pt x="104" y="7"/>
                        </a:lnTo>
                        <a:lnTo>
                          <a:pt x="106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440" bIns="1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7" name=""/>
                  <p:cNvSpPr/>
                  <p:nvPr/>
                </p:nvSpPr>
                <p:spPr>
                  <a:xfrm flipH="1">
                    <a:off x="5859360" y="5225040"/>
                    <a:ext cx="83160" cy="3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449" h="581">
                        <a:moveTo>
                          <a:pt x="0" y="0"/>
                        </a:moveTo>
                        <a:lnTo>
                          <a:pt x="6" y="17"/>
                        </a:lnTo>
                        <a:lnTo>
                          <a:pt x="11" y="36"/>
                        </a:lnTo>
                        <a:lnTo>
                          <a:pt x="16" y="55"/>
                        </a:lnTo>
                        <a:lnTo>
                          <a:pt x="22" y="73"/>
                        </a:lnTo>
                        <a:lnTo>
                          <a:pt x="28" y="90"/>
                        </a:lnTo>
                        <a:lnTo>
                          <a:pt x="35" y="108"/>
                        </a:lnTo>
                        <a:lnTo>
                          <a:pt x="41" y="127"/>
                        </a:lnTo>
                        <a:lnTo>
                          <a:pt x="48" y="144"/>
                        </a:lnTo>
                        <a:lnTo>
                          <a:pt x="57" y="162"/>
                        </a:lnTo>
                        <a:lnTo>
                          <a:pt x="64" y="178"/>
                        </a:lnTo>
                        <a:lnTo>
                          <a:pt x="73" y="195"/>
                        </a:lnTo>
                        <a:lnTo>
                          <a:pt x="82" y="213"/>
                        </a:lnTo>
                        <a:lnTo>
                          <a:pt x="91" y="229"/>
                        </a:lnTo>
                        <a:lnTo>
                          <a:pt x="101" y="245"/>
                        </a:lnTo>
                        <a:lnTo>
                          <a:pt x="110" y="262"/>
                        </a:lnTo>
                        <a:lnTo>
                          <a:pt x="121" y="277"/>
                        </a:lnTo>
                        <a:lnTo>
                          <a:pt x="131" y="294"/>
                        </a:lnTo>
                        <a:lnTo>
                          <a:pt x="142" y="309"/>
                        </a:lnTo>
                        <a:lnTo>
                          <a:pt x="153" y="325"/>
                        </a:lnTo>
                        <a:lnTo>
                          <a:pt x="165" y="339"/>
                        </a:lnTo>
                        <a:lnTo>
                          <a:pt x="178" y="354"/>
                        </a:lnTo>
                        <a:lnTo>
                          <a:pt x="190" y="368"/>
                        </a:lnTo>
                        <a:lnTo>
                          <a:pt x="204" y="383"/>
                        </a:lnTo>
                        <a:lnTo>
                          <a:pt x="217" y="398"/>
                        </a:lnTo>
                        <a:lnTo>
                          <a:pt x="232" y="411"/>
                        </a:lnTo>
                        <a:lnTo>
                          <a:pt x="245" y="424"/>
                        </a:lnTo>
                        <a:lnTo>
                          <a:pt x="261" y="437"/>
                        </a:lnTo>
                        <a:lnTo>
                          <a:pt x="276" y="450"/>
                        </a:lnTo>
                        <a:lnTo>
                          <a:pt x="292" y="462"/>
                        </a:lnTo>
                        <a:lnTo>
                          <a:pt x="308" y="473"/>
                        </a:lnTo>
                        <a:lnTo>
                          <a:pt x="324" y="485"/>
                        </a:lnTo>
                        <a:lnTo>
                          <a:pt x="341" y="497"/>
                        </a:lnTo>
                        <a:lnTo>
                          <a:pt x="367" y="510"/>
                        </a:lnTo>
                        <a:lnTo>
                          <a:pt x="395" y="521"/>
                        </a:lnTo>
                        <a:lnTo>
                          <a:pt x="423" y="533"/>
                        </a:lnTo>
                        <a:lnTo>
                          <a:pt x="451" y="543"/>
                        </a:lnTo>
                        <a:lnTo>
                          <a:pt x="477" y="552"/>
                        </a:lnTo>
                        <a:lnTo>
                          <a:pt x="506" y="559"/>
                        </a:lnTo>
                        <a:lnTo>
                          <a:pt x="534" y="565"/>
                        </a:lnTo>
                        <a:lnTo>
                          <a:pt x="561" y="571"/>
                        </a:lnTo>
                        <a:lnTo>
                          <a:pt x="590" y="575"/>
                        </a:lnTo>
                        <a:lnTo>
                          <a:pt x="618" y="578"/>
                        </a:lnTo>
                        <a:lnTo>
                          <a:pt x="646" y="580"/>
                        </a:lnTo>
                        <a:lnTo>
                          <a:pt x="673" y="581"/>
                        </a:lnTo>
                        <a:lnTo>
                          <a:pt x="703" y="581"/>
                        </a:lnTo>
                        <a:lnTo>
                          <a:pt x="730" y="581"/>
                        </a:lnTo>
                        <a:lnTo>
                          <a:pt x="759" y="578"/>
                        </a:lnTo>
                        <a:lnTo>
                          <a:pt x="787" y="575"/>
                        </a:lnTo>
                        <a:lnTo>
                          <a:pt x="815" y="571"/>
                        </a:lnTo>
                        <a:lnTo>
                          <a:pt x="842" y="567"/>
                        </a:lnTo>
                        <a:lnTo>
                          <a:pt x="870" y="562"/>
                        </a:lnTo>
                        <a:lnTo>
                          <a:pt x="898" y="555"/>
                        </a:lnTo>
                        <a:lnTo>
                          <a:pt x="924" y="548"/>
                        </a:lnTo>
                        <a:lnTo>
                          <a:pt x="950" y="540"/>
                        </a:lnTo>
                        <a:lnTo>
                          <a:pt x="978" y="532"/>
                        </a:lnTo>
                        <a:lnTo>
                          <a:pt x="1003" y="521"/>
                        </a:lnTo>
                        <a:lnTo>
                          <a:pt x="1029" y="511"/>
                        </a:lnTo>
                        <a:lnTo>
                          <a:pt x="1054" y="500"/>
                        </a:lnTo>
                        <a:lnTo>
                          <a:pt x="1080" y="488"/>
                        </a:lnTo>
                        <a:lnTo>
                          <a:pt x="1103" y="475"/>
                        </a:lnTo>
                        <a:lnTo>
                          <a:pt x="1128" y="462"/>
                        </a:lnTo>
                        <a:lnTo>
                          <a:pt x="1151" y="449"/>
                        </a:lnTo>
                        <a:lnTo>
                          <a:pt x="1175" y="434"/>
                        </a:lnTo>
                        <a:lnTo>
                          <a:pt x="1197" y="418"/>
                        </a:lnTo>
                        <a:lnTo>
                          <a:pt x="1211" y="405"/>
                        </a:lnTo>
                        <a:lnTo>
                          <a:pt x="1226" y="392"/>
                        </a:lnTo>
                        <a:lnTo>
                          <a:pt x="1240" y="379"/>
                        </a:lnTo>
                        <a:lnTo>
                          <a:pt x="1252" y="366"/>
                        </a:lnTo>
                        <a:lnTo>
                          <a:pt x="1265" y="352"/>
                        </a:lnTo>
                        <a:lnTo>
                          <a:pt x="1278" y="339"/>
                        </a:lnTo>
                        <a:lnTo>
                          <a:pt x="1290" y="326"/>
                        </a:lnTo>
                        <a:lnTo>
                          <a:pt x="1301" y="313"/>
                        </a:lnTo>
                        <a:lnTo>
                          <a:pt x="1312" y="301"/>
                        </a:lnTo>
                        <a:lnTo>
                          <a:pt x="1322" y="287"/>
                        </a:lnTo>
                        <a:lnTo>
                          <a:pt x="1332" y="274"/>
                        </a:lnTo>
                        <a:lnTo>
                          <a:pt x="1342" y="261"/>
                        </a:lnTo>
                        <a:lnTo>
                          <a:pt x="1351" y="248"/>
                        </a:lnTo>
                        <a:lnTo>
                          <a:pt x="1358" y="236"/>
                        </a:lnTo>
                        <a:lnTo>
                          <a:pt x="1367" y="223"/>
                        </a:lnTo>
                        <a:lnTo>
                          <a:pt x="1374" y="210"/>
                        </a:lnTo>
                        <a:lnTo>
                          <a:pt x="1382" y="197"/>
                        </a:lnTo>
                        <a:lnTo>
                          <a:pt x="1389" y="183"/>
                        </a:lnTo>
                        <a:lnTo>
                          <a:pt x="1396" y="170"/>
                        </a:lnTo>
                        <a:lnTo>
                          <a:pt x="1402" y="157"/>
                        </a:lnTo>
                        <a:lnTo>
                          <a:pt x="1408" y="144"/>
                        </a:lnTo>
                        <a:lnTo>
                          <a:pt x="1412" y="131"/>
                        </a:lnTo>
                        <a:lnTo>
                          <a:pt x="1418" y="118"/>
                        </a:lnTo>
                        <a:lnTo>
                          <a:pt x="1422" y="105"/>
                        </a:lnTo>
                        <a:lnTo>
                          <a:pt x="1427" y="92"/>
                        </a:lnTo>
                        <a:lnTo>
                          <a:pt x="1431" y="79"/>
                        </a:lnTo>
                        <a:lnTo>
                          <a:pt x="1434" y="65"/>
                        </a:lnTo>
                        <a:lnTo>
                          <a:pt x="1438" y="52"/>
                        </a:lnTo>
                        <a:lnTo>
                          <a:pt x="1441" y="39"/>
                        </a:lnTo>
                        <a:lnTo>
                          <a:pt x="1444" y="26"/>
                        </a:lnTo>
                        <a:lnTo>
                          <a:pt x="1446" y="13"/>
                        </a:lnTo>
                        <a:lnTo>
                          <a:pt x="1449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6200" bIns="-16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8" name=""/>
                  <p:cNvSpPr/>
                  <p:nvPr/>
                </p:nvSpPr>
                <p:spPr>
                  <a:xfrm flipH="1">
                    <a:off x="5807520" y="5225040"/>
                    <a:ext cx="399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698" h="636">
                        <a:moveTo>
                          <a:pt x="153" y="0"/>
                        </a:moveTo>
                        <a:lnTo>
                          <a:pt x="150" y="1"/>
                        </a:lnTo>
                        <a:lnTo>
                          <a:pt x="149" y="1"/>
                        </a:lnTo>
                        <a:lnTo>
                          <a:pt x="147" y="3"/>
                        </a:lnTo>
                        <a:lnTo>
                          <a:pt x="144" y="3"/>
                        </a:lnTo>
                        <a:lnTo>
                          <a:pt x="139" y="32"/>
                        </a:lnTo>
                        <a:lnTo>
                          <a:pt x="140" y="57"/>
                        </a:lnTo>
                        <a:lnTo>
                          <a:pt x="147" y="80"/>
                        </a:lnTo>
                        <a:lnTo>
                          <a:pt x="160" y="100"/>
                        </a:lnTo>
                        <a:lnTo>
                          <a:pt x="176" y="119"/>
                        </a:lnTo>
                        <a:lnTo>
                          <a:pt x="197" y="137"/>
                        </a:lnTo>
                        <a:lnTo>
                          <a:pt x="217" y="154"/>
                        </a:lnTo>
                        <a:lnTo>
                          <a:pt x="239" y="170"/>
                        </a:lnTo>
                        <a:lnTo>
                          <a:pt x="261" y="186"/>
                        </a:lnTo>
                        <a:lnTo>
                          <a:pt x="280" y="204"/>
                        </a:lnTo>
                        <a:lnTo>
                          <a:pt x="297" y="221"/>
                        </a:lnTo>
                        <a:lnTo>
                          <a:pt x="309" y="240"/>
                        </a:lnTo>
                        <a:lnTo>
                          <a:pt x="316" y="261"/>
                        </a:lnTo>
                        <a:lnTo>
                          <a:pt x="316" y="284"/>
                        </a:lnTo>
                        <a:lnTo>
                          <a:pt x="309" y="310"/>
                        </a:lnTo>
                        <a:lnTo>
                          <a:pt x="293" y="339"/>
                        </a:lnTo>
                        <a:lnTo>
                          <a:pt x="283" y="355"/>
                        </a:lnTo>
                        <a:lnTo>
                          <a:pt x="270" y="373"/>
                        </a:lnTo>
                        <a:lnTo>
                          <a:pt x="258" y="390"/>
                        </a:lnTo>
                        <a:lnTo>
                          <a:pt x="246" y="408"/>
                        </a:lnTo>
                        <a:lnTo>
                          <a:pt x="235" y="424"/>
                        </a:lnTo>
                        <a:lnTo>
                          <a:pt x="222" y="441"/>
                        </a:lnTo>
                        <a:lnTo>
                          <a:pt x="208" y="457"/>
                        </a:lnTo>
                        <a:lnTo>
                          <a:pt x="195" y="473"/>
                        </a:lnTo>
                        <a:lnTo>
                          <a:pt x="181" y="486"/>
                        </a:lnTo>
                        <a:lnTo>
                          <a:pt x="165" y="500"/>
                        </a:lnTo>
                        <a:lnTo>
                          <a:pt x="149" y="510"/>
                        </a:lnTo>
                        <a:lnTo>
                          <a:pt x="133" y="518"/>
                        </a:lnTo>
                        <a:lnTo>
                          <a:pt x="114" y="524"/>
                        </a:lnTo>
                        <a:lnTo>
                          <a:pt x="95" y="527"/>
                        </a:lnTo>
                        <a:lnTo>
                          <a:pt x="74" y="527"/>
                        </a:lnTo>
                        <a:lnTo>
                          <a:pt x="53" y="524"/>
                        </a:lnTo>
                        <a:lnTo>
                          <a:pt x="44" y="529"/>
                        </a:lnTo>
                        <a:lnTo>
                          <a:pt x="35" y="533"/>
                        </a:lnTo>
                        <a:lnTo>
                          <a:pt x="28" y="537"/>
                        </a:lnTo>
                        <a:lnTo>
                          <a:pt x="22" y="543"/>
                        </a:lnTo>
                        <a:lnTo>
                          <a:pt x="16" y="551"/>
                        </a:lnTo>
                        <a:lnTo>
                          <a:pt x="12" y="558"/>
                        </a:lnTo>
                        <a:lnTo>
                          <a:pt x="7" y="565"/>
                        </a:lnTo>
                        <a:lnTo>
                          <a:pt x="6" y="572"/>
                        </a:lnTo>
                        <a:lnTo>
                          <a:pt x="3" y="581"/>
                        </a:lnTo>
                        <a:lnTo>
                          <a:pt x="2" y="588"/>
                        </a:lnTo>
                        <a:lnTo>
                          <a:pt x="0" y="597"/>
                        </a:lnTo>
                        <a:lnTo>
                          <a:pt x="0" y="606"/>
                        </a:lnTo>
                        <a:lnTo>
                          <a:pt x="0" y="613"/>
                        </a:lnTo>
                        <a:lnTo>
                          <a:pt x="2" y="622"/>
                        </a:lnTo>
                        <a:lnTo>
                          <a:pt x="3" y="629"/>
                        </a:lnTo>
                        <a:lnTo>
                          <a:pt x="6" y="636"/>
                        </a:lnTo>
                        <a:lnTo>
                          <a:pt x="19" y="628"/>
                        </a:lnTo>
                        <a:lnTo>
                          <a:pt x="32" y="618"/>
                        </a:lnTo>
                        <a:lnTo>
                          <a:pt x="44" y="606"/>
                        </a:lnTo>
                        <a:lnTo>
                          <a:pt x="55" y="596"/>
                        </a:lnTo>
                        <a:lnTo>
                          <a:pt x="67" y="584"/>
                        </a:lnTo>
                        <a:lnTo>
                          <a:pt x="79" y="572"/>
                        </a:lnTo>
                        <a:lnTo>
                          <a:pt x="89" y="561"/>
                        </a:lnTo>
                        <a:lnTo>
                          <a:pt x="101" y="551"/>
                        </a:lnTo>
                        <a:lnTo>
                          <a:pt x="112" y="540"/>
                        </a:lnTo>
                        <a:lnTo>
                          <a:pt x="124" y="530"/>
                        </a:lnTo>
                        <a:lnTo>
                          <a:pt x="137" y="521"/>
                        </a:lnTo>
                        <a:lnTo>
                          <a:pt x="149" y="514"/>
                        </a:lnTo>
                        <a:lnTo>
                          <a:pt x="163" y="508"/>
                        </a:lnTo>
                        <a:lnTo>
                          <a:pt x="178" y="502"/>
                        </a:lnTo>
                        <a:lnTo>
                          <a:pt x="192" y="498"/>
                        </a:lnTo>
                        <a:lnTo>
                          <a:pt x="210" y="497"/>
                        </a:lnTo>
                        <a:lnTo>
                          <a:pt x="223" y="495"/>
                        </a:lnTo>
                        <a:lnTo>
                          <a:pt x="236" y="495"/>
                        </a:lnTo>
                        <a:lnTo>
                          <a:pt x="249" y="494"/>
                        </a:lnTo>
                        <a:lnTo>
                          <a:pt x="262" y="492"/>
                        </a:lnTo>
                        <a:lnTo>
                          <a:pt x="274" y="489"/>
                        </a:lnTo>
                        <a:lnTo>
                          <a:pt x="287" y="486"/>
                        </a:lnTo>
                        <a:lnTo>
                          <a:pt x="299" y="482"/>
                        </a:lnTo>
                        <a:lnTo>
                          <a:pt x="312" y="479"/>
                        </a:lnTo>
                        <a:lnTo>
                          <a:pt x="324" y="475"/>
                        </a:lnTo>
                        <a:lnTo>
                          <a:pt x="335" y="472"/>
                        </a:lnTo>
                        <a:lnTo>
                          <a:pt x="347" y="467"/>
                        </a:lnTo>
                        <a:lnTo>
                          <a:pt x="359" y="463"/>
                        </a:lnTo>
                        <a:lnTo>
                          <a:pt x="372" y="459"/>
                        </a:lnTo>
                        <a:lnTo>
                          <a:pt x="382" y="453"/>
                        </a:lnTo>
                        <a:lnTo>
                          <a:pt x="395" y="449"/>
                        </a:lnTo>
                        <a:lnTo>
                          <a:pt x="405" y="444"/>
                        </a:lnTo>
                        <a:lnTo>
                          <a:pt x="418" y="440"/>
                        </a:lnTo>
                        <a:lnTo>
                          <a:pt x="430" y="435"/>
                        </a:lnTo>
                        <a:lnTo>
                          <a:pt x="442" y="431"/>
                        </a:lnTo>
                        <a:lnTo>
                          <a:pt x="453" y="427"/>
                        </a:lnTo>
                        <a:lnTo>
                          <a:pt x="465" y="424"/>
                        </a:lnTo>
                        <a:lnTo>
                          <a:pt x="477" y="419"/>
                        </a:lnTo>
                        <a:lnTo>
                          <a:pt x="488" y="417"/>
                        </a:lnTo>
                        <a:lnTo>
                          <a:pt x="500" y="414"/>
                        </a:lnTo>
                        <a:lnTo>
                          <a:pt x="513" y="412"/>
                        </a:lnTo>
                        <a:lnTo>
                          <a:pt x="525" y="411"/>
                        </a:lnTo>
                        <a:lnTo>
                          <a:pt x="538" y="409"/>
                        </a:lnTo>
                        <a:lnTo>
                          <a:pt x="549" y="408"/>
                        </a:lnTo>
                        <a:lnTo>
                          <a:pt x="562" y="408"/>
                        </a:lnTo>
                        <a:lnTo>
                          <a:pt x="576" y="409"/>
                        </a:lnTo>
                        <a:lnTo>
                          <a:pt x="589" y="411"/>
                        </a:lnTo>
                        <a:lnTo>
                          <a:pt x="602" y="412"/>
                        </a:lnTo>
                        <a:lnTo>
                          <a:pt x="608" y="406"/>
                        </a:lnTo>
                        <a:lnTo>
                          <a:pt x="615" y="400"/>
                        </a:lnTo>
                        <a:lnTo>
                          <a:pt x="624" y="398"/>
                        </a:lnTo>
                        <a:lnTo>
                          <a:pt x="634" y="396"/>
                        </a:lnTo>
                        <a:lnTo>
                          <a:pt x="644" y="395"/>
                        </a:lnTo>
                        <a:lnTo>
                          <a:pt x="653" y="395"/>
                        </a:lnTo>
                        <a:lnTo>
                          <a:pt x="663" y="395"/>
                        </a:lnTo>
                        <a:lnTo>
                          <a:pt x="672" y="395"/>
                        </a:lnTo>
                        <a:lnTo>
                          <a:pt x="681" y="393"/>
                        </a:lnTo>
                        <a:lnTo>
                          <a:pt x="688" y="393"/>
                        </a:lnTo>
                        <a:lnTo>
                          <a:pt x="694" y="390"/>
                        </a:lnTo>
                        <a:lnTo>
                          <a:pt x="697" y="386"/>
                        </a:lnTo>
                        <a:lnTo>
                          <a:pt x="698" y="380"/>
                        </a:lnTo>
                        <a:lnTo>
                          <a:pt x="697" y="371"/>
                        </a:lnTo>
                        <a:lnTo>
                          <a:pt x="692" y="361"/>
                        </a:lnTo>
                        <a:lnTo>
                          <a:pt x="685" y="348"/>
                        </a:lnTo>
                        <a:lnTo>
                          <a:pt x="685" y="332"/>
                        </a:lnTo>
                        <a:lnTo>
                          <a:pt x="685" y="317"/>
                        </a:lnTo>
                        <a:lnTo>
                          <a:pt x="682" y="303"/>
                        </a:lnTo>
                        <a:lnTo>
                          <a:pt x="681" y="288"/>
                        </a:lnTo>
                        <a:lnTo>
                          <a:pt x="678" y="275"/>
                        </a:lnTo>
                        <a:lnTo>
                          <a:pt x="675" y="261"/>
                        </a:lnTo>
                        <a:lnTo>
                          <a:pt x="672" y="248"/>
                        </a:lnTo>
                        <a:lnTo>
                          <a:pt x="666" y="236"/>
                        </a:lnTo>
                        <a:lnTo>
                          <a:pt x="662" y="223"/>
                        </a:lnTo>
                        <a:lnTo>
                          <a:pt x="657" y="210"/>
                        </a:lnTo>
                        <a:lnTo>
                          <a:pt x="650" y="198"/>
                        </a:lnTo>
                        <a:lnTo>
                          <a:pt x="644" y="186"/>
                        </a:lnTo>
                        <a:lnTo>
                          <a:pt x="637" y="175"/>
                        </a:lnTo>
                        <a:lnTo>
                          <a:pt x="630" y="163"/>
                        </a:lnTo>
                        <a:lnTo>
                          <a:pt x="622" y="151"/>
                        </a:lnTo>
                        <a:lnTo>
                          <a:pt x="615" y="141"/>
                        </a:lnTo>
                        <a:lnTo>
                          <a:pt x="606" y="131"/>
                        </a:lnTo>
                        <a:lnTo>
                          <a:pt x="597" y="121"/>
                        </a:lnTo>
                        <a:lnTo>
                          <a:pt x="587" y="111"/>
                        </a:lnTo>
                        <a:lnTo>
                          <a:pt x="579" y="100"/>
                        </a:lnTo>
                        <a:lnTo>
                          <a:pt x="568" y="90"/>
                        </a:lnTo>
                        <a:lnTo>
                          <a:pt x="558" y="81"/>
                        </a:lnTo>
                        <a:lnTo>
                          <a:pt x="548" y="73"/>
                        </a:lnTo>
                        <a:lnTo>
                          <a:pt x="536" y="64"/>
                        </a:lnTo>
                        <a:lnTo>
                          <a:pt x="526" y="55"/>
                        </a:lnTo>
                        <a:lnTo>
                          <a:pt x="514" y="47"/>
                        </a:lnTo>
                        <a:lnTo>
                          <a:pt x="503" y="38"/>
                        </a:lnTo>
                        <a:lnTo>
                          <a:pt x="491" y="31"/>
                        </a:lnTo>
                        <a:lnTo>
                          <a:pt x="478" y="22"/>
                        </a:lnTo>
                        <a:lnTo>
                          <a:pt x="466" y="14"/>
                        </a:lnTo>
                        <a:lnTo>
                          <a:pt x="453" y="7"/>
                        </a:lnTo>
                        <a:lnTo>
                          <a:pt x="442" y="0"/>
                        </a:lnTo>
                        <a:lnTo>
                          <a:pt x="309" y="0"/>
                        </a:lnTo>
                        <a:lnTo>
                          <a:pt x="309" y="3"/>
                        </a:lnTo>
                        <a:lnTo>
                          <a:pt x="310" y="6"/>
                        </a:lnTo>
                        <a:lnTo>
                          <a:pt x="312" y="9"/>
                        </a:lnTo>
                        <a:lnTo>
                          <a:pt x="312" y="12"/>
                        </a:lnTo>
                        <a:lnTo>
                          <a:pt x="313" y="14"/>
                        </a:lnTo>
                        <a:lnTo>
                          <a:pt x="315" y="17"/>
                        </a:lnTo>
                        <a:lnTo>
                          <a:pt x="315" y="20"/>
                        </a:lnTo>
                        <a:lnTo>
                          <a:pt x="316" y="23"/>
                        </a:lnTo>
                        <a:lnTo>
                          <a:pt x="312" y="20"/>
                        </a:lnTo>
                        <a:lnTo>
                          <a:pt x="308" y="17"/>
                        </a:lnTo>
                        <a:lnTo>
                          <a:pt x="303" y="14"/>
                        </a:lnTo>
                        <a:lnTo>
                          <a:pt x="299" y="12"/>
                        </a:lnTo>
                        <a:lnTo>
                          <a:pt x="294" y="9"/>
                        </a:lnTo>
                        <a:lnTo>
                          <a:pt x="291" y="6"/>
                        </a:lnTo>
                        <a:lnTo>
                          <a:pt x="287" y="3"/>
                        </a:lnTo>
                        <a:lnTo>
                          <a:pt x="284" y="0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9" name=""/>
                  <p:cNvSpPr/>
                  <p:nvPr/>
                </p:nvSpPr>
                <p:spPr>
                  <a:xfrm flipH="1">
                    <a:off x="6001200" y="5181120"/>
                    <a:ext cx="5040" cy="97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188">
                        <a:moveTo>
                          <a:pt x="88" y="188"/>
                        </a:moveTo>
                        <a:lnTo>
                          <a:pt x="82" y="179"/>
                        </a:lnTo>
                        <a:lnTo>
                          <a:pt x="76" y="169"/>
                        </a:lnTo>
                        <a:lnTo>
                          <a:pt x="72" y="159"/>
                        </a:lnTo>
                        <a:lnTo>
                          <a:pt x="66" y="148"/>
                        </a:lnTo>
                        <a:lnTo>
                          <a:pt x="60" y="137"/>
                        </a:lnTo>
                        <a:lnTo>
                          <a:pt x="54" y="126"/>
                        </a:lnTo>
                        <a:lnTo>
                          <a:pt x="49" y="115"/>
                        </a:lnTo>
                        <a:lnTo>
                          <a:pt x="43" y="103"/>
                        </a:lnTo>
                        <a:lnTo>
                          <a:pt x="38" y="92"/>
                        </a:lnTo>
                        <a:lnTo>
                          <a:pt x="33" y="80"/>
                        </a:lnTo>
                        <a:lnTo>
                          <a:pt x="27" y="67"/>
                        </a:lnTo>
                        <a:lnTo>
                          <a:pt x="21" y="55"/>
                        </a:lnTo>
                        <a:lnTo>
                          <a:pt x="16" y="42"/>
                        </a:lnTo>
                        <a:lnTo>
                          <a:pt x="11" y="27"/>
                        </a:lnTo>
                        <a:lnTo>
                          <a:pt x="5" y="14"/>
                        </a:lnTo>
                        <a:lnTo>
                          <a:pt x="0" y="0"/>
                        </a:lnTo>
                        <a:lnTo>
                          <a:pt x="2" y="8"/>
                        </a:lnTo>
                        <a:lnTo>
                          <a:pt x="5" y="19"/>
                        </a:lnTo>
                        <a:lnTo>
                          <a:pt x="8" y="29"/>
                        </a:lnTo>
                        <a:lnTo>
                          <a:pt x="9" y="39"/>
                        </a:lnTo>
                        <a:lnTo>
                          <a:pt x="12" y="49"/>
                        </a:lnTo>
                        <a:lnTo>
                          <a:pt x="15" y="59"/>
                        </a:lnTo>
                        <a:lnTo>
                          <a:pt x="18" y="71"/>
                        </a:lnTo>
                        <a:lnTo>
                          <a:pt x="22" y="83"/>
                        </a:lnTo>
                        <a:lnTo>
                          <a:pt x="25" y="96"/>
                        </a:lnTo>
                        <a:lnTo>
                          <a:pt x="30" y="108"/>
                        </a:lnTo>
                        <a:lnTo>
                          <a:pt x="33" y="121"/>
                        </a:lnTo>
                        <a:lnTo>
                          <a:pt x="37" y="134"/>
                        </a:lnTo>
                        <a:lnTo>
                          <a:pt x="43" y="147"/>
                        </a:lnTo>
                        <a:lnTo>
                          <a:pt x="47" y="160"/>
                        </a:lnTo>
                        <a:lnTo>
                          <a:pt x="53" y="175"/>
                        </a:lnTo>
                        <a:lnTo>
                          <a:pt x="59" y="188"/>
                        </a:lnTo>
                        <a:lnTo>
                          <a:pt x="88" y="1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080" bIns="-37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0" name=""/>
                  <p:cNvSpPr/>
                  <p:nvPr/>
                </p:nvSpPr>
                <p:spPr>
                  <a:xfrm flipH="1">
                    <a:off x="5991480" y="5188320"/>
                    <a:ext cx="72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48">
                        <a:moveTo>
                          <a:pt x="19" y="48"/>
                        </a:moveTo>
                        <a:lnTo>
                          <a:pt x="16" y="42"/>
                        </a:lnTo>
                        <a:lnTo>
                          <a:pt x="13" y="36"/>
                        </a:lnTo>
                        <a:lnTo>
                          <a:pt x="10" y="30"/>
                        </a:lnTo>
                        <a:lnTo>
                          <a:pt x="8" y="23"/>
                        </a:lnTo>
                        <a:lnTo>
                          <a:pt x="6" y="19"/>
                        </a:lnTo>
                        <a:lnTo>
                          <a:pt x="3" y="11"/>
                        </a:lnTo>
                        <a:lnTo>
                          <a:pt x="1" y="5"/>
                        </a:lnTo>
                        <a:lnTo>
                          <a:pt x="0" y="0"/>
                        </a:lnTo>
                        <a:lnTo>
                          <a:pt x="1" y="4"/>
                        </a:lnTo>
                        <a:lnTo>
                          <a:pt x="1" y="8"/>
                        </a:lnTo>
                        <a:lnTo>
                          <a:pt x="1" y="14"/>
                        </a:lnTo>
                        <a:lnTo>
                          <a:pt x="1" y="20"/>
                        </a:lnTo>
                        <a:lnTo>
                          <a:pt x="1" y="26"/>
                        </a:lnTo>
                        <a:lnTo>
                          <a:pt x="3" y="33"/>
                        </a:lnTo>
                        <a:lnTo>
                          <a:pt x="3" y="40"/>
                        </a:lnTo>
                        <a:lnTo>
                          <a:pt x="4" y="48"/>
                        </a:lnTo>
                        <a:lnTo>
                          <a:pt x="19" y="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1" name=""/>
                  <p:cNvSpPr/>
                  <p:nvPr/>
                </p:nvSpPr>
                <p:spPr>
                  <a:xfrm flipH="1">
                    <a:off x="5856840" y="5156640"/>
                    <a:ext cx="116280" cy="33840"/>
                  </a:xfrm>
                  <a:custGeom>
                    <a:avLst/>
                    <a:gdLst/>
                    <a:ahLst/>
                    <a:rect l="l" t="t" r="r" b="b"/>
                    <a:pathLst>
                      <a:path w="2024" h="644">
                        <a:moveTo>
                          <a:pt x="2024" y="644"/>
                        </a:moveTo>
                        <a:lnTo>
                          <a:pt x="2020" y="639"/>
                        </a:lnTo>
                        <a:lnTo>
                          <a:pt x="2017" y="633"/>
                        </a:lnTo>
                        <a:lnTo>
                          <a:pt x="2014" y="629"/>
                        </a:lnTo>
                        <a:lnTo>
                          <a:pt x="2012" y="622"/>
                        </a:lnTo>
                        <a:lnTo>
                          <a:pt x="2011" y="616"/>
                        </a:lnTo>
                        <a:lnTo>
                          <a:pt x="2009" y="609"/>
                        </a:lnTo>
                        <a:lnTo>
                          <a:pt x="2008" y="603"/>
                        </a:lnTo>
                        <a:lnTo>
                          <a:pt x="2006" y="596"/>
                        </a:lnTo>
                        <a:lnTo>
                          <a:pt x="2006" y="590"/>
                        </a:lnTo>
                        <a:lnTo>
                          <a:pt x="2005" y="582"/>
                        </a:lnTo>
                        <a:lnTo>
                          <a:pt x="2004" y="577"/>
                        </a:lnTo>
                        <a:lnTo>
                          <a:pt x="2001" y="569"/>
                        </a:lnTo>
                        <a:lnTo>
                          <a:pt x="1998" y="564"/>
                        </a:lnTo>
                        <a:lnTo>
                          <a:pt x="1995" y="558"/>
                        </a:lnTo>
                        <a:lnTo>
                          <a:pt x="1992" y="552"/>
                        </a:lnTo>
                        <a:lnTo>
                          <a:pt x="1987" y="548"/>
                        </a:lnTo>
                        <a:lnTo>
                          <a:pt x="1885" y="622"/>
                        </a:lnTo>
                        <a:lnTo>
                          <a:pt x="1872" y="617"/>
                        </a:lnTo>
                        <a:lnTo>
                          <a:pt x="1864" y="613"/>
                        </a:lnTo>
                        <a:lnTo>
                          <a:pt x="1858" y="607"/>
                        </a:lnTo>
                        <a:lnTo>
                          <a:pt x="1853" y="600"/>
                        </a:lnTo>
                        <a:lnTo>
                          <a:pt x="1852" y="591"/>
                        </a:lnTo>
                        <a:lnTo>
                          <a:pt x="1852" y="584"/>
                        </a:lnTo>
                        <a:lnTo>
                          <a:pt x="1853" y="575"/>
                        </a:lnTo>
                        <a:lnTo>
                          <a:pt x="1855" y="566"/>
                        </a:lnTo>
                        <a:lnTo>
                          <a:pt x="1856" y="558"/>
                        </a:lnTo>
                        <a:lnTo>
                          <a:pt x="1856" y="549"/>
                        </a:lnTo>
                        <a:lnTo>
                          <a:pt x="1856" y="542"/>
                        </a:lnTo>
                        <a:lnTo>
                          <a:pt x="1853" y="534"/>
                        </a:lnTo>
                        <a:lnTo>
                          <a:pt x="1851" y="529"/>
                        </a:lnTo>
                        <a:lnTo>
                          <a:pt x="1843" y="524"/>
                        </a:lnTo>
                        <a:lnTo>
                          <a:pt x="1833" y="521"/>
                        </a:lnTo>
                        <a:lnTo>
                          <a:pt x="1820" y="520"/>
                        </a:lnTo>
                        <a:lnTo>
                          <a:pt x="1821" y="507"/>
                        </a:lnTo>
                        <a:lnTo>
                          <a:pt x="1823" y="494"/>
                        </a:lnTo>
                        <a:lnTo>
                          <a:pt x="1827" y="481"/>
                        </a:lnTo>
                        <a:lnTo>
                          <a:pt x="1832" y="466"/>
                        </a:lnTo>
                        <a:lnTo>
                          <a:pt x="1836" y="451"/>
                        </a:lnTo>
                        <a:lnTo>
                          <a:pt x="1842" y="438"/>
                        </a:lnTo>
                        <a:lnTo>
                          <a:pt x="1849" y="424"/>
                        </a:lnTo>
                        <a:lnTo>
                          <a:pt x="1855" y="409"/>
                        </a:lnTo>
                        <a:lnTo>
                          <a:pt x="1862" y="395"/>
                        </a:lnTo>
                        <a:lnTo>
                          <a:pt x="1869" y="380"/>
                        </a:lnTo>
                        <a:lnTo>
                          <a:pt x="1878" y="365"/>
                        </a:lnTo>
                        <a:lnTo>
                          <a:pt x="1885" y="351"/>
                        </a:lnTo>
                        <a:lnTo>
                          <a:pt x="1893" y="338"/>
                        </a:lnTo>
                        <a:lnTo>
                          <a:pt x="1900" y="325"/>
                        </a:lnTo>
                        <a:lnTo>
                          <a:pt x="1907" y="312"/>
                        </a:lnTo>
                        <a:lnTo>
                          <a:pt x="1915" y="300"/>
                        </a:lnTo>
                        <a:lnTo>
                          <a:pt x="1912" y="301"/>
                        </a:lnTo>
                        <a:lnTo>
                          <a:pt x="1906" y="307"/>
                        </a:lnTo>
                        <a:lnTo>
                          <a:pt x="1897" y="314"/>
                        </a:lnTo>
                        <a:lnTo>
                          <a:pt x="1885" y="323"/>
                        </a:lnTo>
                        <a:lnTo>
                          <a:pt x="1872" y="330"/>
                        </a:lnTo>
                        <a:lnTo>
                          <a:pt x="1861" y="339"/>
                        </a:lnTo>
                        <a:lnTo>
                          <a:pt x="1849" y="345"/>
                        </a:lnTo>
                        <a:lnTo>
                          <a:pt x="1840" y="348"/>
                        </a:lnTo>
                        <a:lnTo>
                          <a:pt x="1830" y="364"/>
                        </a:lnTo>
                        <a:lnTo>
                          <a:pt x="1820" y="380"/>
                        </a:lnTo>
                        <a:lnTo>
                          <a:pt x="1810" y="395"/>
                        </a:lnTo>
                        <a:lnTo>
                          <a:pt x="1801" y="409"/>
                        </a:lnTo>
                        <a:lnTo>
                          <a:pt x="1792" y="424"/>
                        </a:lnTo>
                        <a:lnTo>
                          <a:pt x="1784" y="438"/>
                        </a:lnTo>
                        <a:lnTo>
                          <a:pt x="1773" y="451"/>
                        </a:lnTo>
                        <a:lnTo>
                          <a:pt x="1766" y="464"/>
                        </a:lnTo>
                        <a:lnTo>
                          <a:pt x="1757" y="479"/>
                        </a:lnTo>
                        <a:lnTo>
                          <a:pt x="1749" y="492"/>
                        </a:lnTo>
                        <a:lnTo>
                          <a:pt x="1741" y="507"/>
                        </a:lnTo>
                        <a:lnTo>
                          <a:pt x="1733" y="521"/>
                        </a:lnTo>
                        <a:lnTo>
                          <a:pt x="1725" y="534"/>
                        </a:lnTo>
                        <a:lnTo>
                          <a:pt x="1716" y="550"/>
                        </a:lnTo>
                        <a:lnTo>
                          <a:pt x="1708" y="565"/>
                        </a:lnTo>
                        <a:lnTo>
                          <a:pt x="1699" y="581"/>
                        </a:lnTo>
                        <a:lnTo>
                          <a:pt x="1699" y="580"/>
                        </a:lnTo>
                        <a:lnTo>
                          <a:pt x="1698" y="574"/>
                        </a:lnTo>
                        <a:lnTo>
                          <a:pt x="1695" y="568"/>
                        </a:lnTo>
                        <a:lnTo>
                          <a:pt x="1692" y="559"/>
                        </a:lnTo>
                        <a:lnTo>
                          <a:pt x="1689" y="550"/>
                        </a:lnTo>
                        <a:lnTo>
                          <a:pt x="1684" y="542"/>
                        </a:lnTo>
                        <a:lnTo>
                          <a:pt x="1680" y="534"/>
                        </a:lnTo>
                        <a:lnTo>
                          <a:pt x="1674" y="530"/>
                        </a:lnTo>
                        <a:lnTo>
                          <a:pt x="1679" y="524"/>
                        </a:lnTo>
                        <a:lnTo>
                          <a:pt x="1683" y="518"/>
                        </a:lnTo>
                        <a:lnTo>
                          <a:pt x="1687" y="513"/>
                        </a:lnTo>
                        <a:lnTo>
                          <a:pt x="1692" y="505"/>
                        </a:lnTo>
                        <a:lnTo>
                          <a:pt x="1698" y="498"/>
                        </a:lnTo>
                        <a:lnTo>
                          <a:pt x="1703" y="489"/>
                        </a:lnTo>
                        <a:lnTo>
                          <a:pt x="1711" y="481"/>
                        </a:lnTo>
                        <a:lnTo>
                          <a:pt x="1716" y="470"/>
                        </a:lnTo>
                        <a:lnTo>
                          <a:pt x="1724" y="462"/>
                        </a:lnTo>
                        <a:lnTo>
                          <a:pt x="1733" y="450"/>
                        </a:lnTo>
                        <a:lnTo>
                          <a:pt x="1740" y="440"/>
                        </a:lnTo>
                        <a:lnTo>
                          <a:pt x="1749" y="428"/>
                        </a:lnTo>
                        <a:lnTo>
                          <a:pt x="1756" y="418"/>
                        </a:lnTo>
                        <a:lnTo>
                          <a:pt x="1765" y="406"/>
                        </a:lnTo>
                        <a:lnTo>
                          <a:pt x="1775" y="393"/>
                        </a:lnTo>
                        <a:lnTo>
                          <a:pt x="1784" y="381"/>
                        </a:lnTo>
                        <a:lnTo>
                          <a:pt x="1794" y="368"/>
                        </a:lnTo>
                        <a:lnTo>
                          <a:pt x="1802" y="355"/>
                        </a:lnTo>
                        <a:lnTo>
                          <a:pt x="1813" y="342"/>
                        </a:lnTo>
                        <a:lnTo>
                          <a:pt x="1823" y="329"/>
                        </a:lnTo>
                        <a:lnTo>
                          <a:pt x="1835" y="316"/>
                        </a:lnTo>
                        <a:lnTo>
                          <a:pt x="1845" y="301"/>
                        </a:lnTo>
                        <a:lnTo>
                          <a:pt x="1855" y="288"/>
                        </a:lnTo>
                        <a:lnTo>
                          <a:pt x="1865" y="275"/>
                        </a:lnTo>
                        <a:lnTo>
                          <a:pt x="1877" y="261"/>
                        </a:lnTo>
                        <a:lnTo>
                          <a:pt x="1887" y="247"/>
                        </a:lnTo>
                        <a:lnTo>
                          <a:pt x="1897" y="233"/>
                        </a:lnTo>
                        <a:lnTo>
                          <a:pt x="1909" y="220"/>
                        </a:lnTo>
                        <a:lnTo>
                          <a:pt x="1919" y="207"/>
                        </a:lnTo>
                        <a:lnTo>
                          <a:pt x="1931" y="192"/>
                        </a:lnTo>
                        <a:lnTo>
                          <a:pt x="1941" y="179"/>
                        </a:lnTo>
                        <a:lnTo>
                          <a:pt x="1953" y="166"/>
                        </a:lnTo>
                        <a:lnTo>
                          <a:pt x="1951" y="167"/>
                        </a:lnTo>
                        <a:lnTo>
                          <a:pt x="1947" y="170"/>
                        </a:lnTo>
                        <a:lnTo>
                          <a:pt x="1941" y="176"/>
                        </a:lnTo>
                        <a:lnTo>
                          <a:pt x="1934" y="185"/>
                        </a:lnTo>
                        <a:lnTo>
                          <a:pt x="1923" y="194"/>
                        </a:lnTo>
                        <a:lnTo>
                          <a:pt x="1913" y="205"/>
                        </a:lnTo>
                        <a:lnTo>
                          <a:pt x="1900" y="217"/>
                        </a:lnTo>
                        <a:lnTo>
                          <a:pt x="1887" y="230"/>
                        </a:lnTo>
                        <a:lnTo>
                          <a:pt x="1872" y="243"/>
                        </a:lnTo>
                        <a:lnTo>
                          <a:pt x="1858" y="258"/>
                        </a:lnTo>
                        <a:lnTo>
                          <a:pt x="1843" y="271"/>
                        </a:lnTo>
                        <a:lnTo>
                          <a:pt x="1827" y="285"/>
                        </a:lnTo>
                        <a:lnTo>
                          <a:pt x="1813" y="300"/>
                        </a:lnTo>
                        <a:lnTo>
                          <a:pt x="1798" y="313"/>
                        </a:lnTo>
                        <a:lnTo>
                          <a:pt x="1784" y="325"/>
                        </a:lnTo>
                        <a:lnTo>
                          <a:pt x="1769" y="336"/>
                        </a:lnTo>
                        <a:lnTo>
                          <a:pt x="1614" y="482"/>
                        </a:lnTo>
                        <a:lnTo>
                          <a:pt x="1606" y="473"/>
                        </a:lnTo>
                        <a:lnTo>
                          <a:pt x="1604" y="463"/>
                        </a:lnTo>
                        <a:lnTo>
                          <a:pt x="1604" y="456"/>
                        </a:lnTo>
                        <a:lnTo>
                          <a:pt x="1604" y="447"/>
                        </a:lnTo>
                        <a:lnTo>
                          <a:pt x="1607" y="440"/>
                        </a:lnTo>
                        <a:lnTo>
                          <a:pt x="1610" y="432"/>
                        </a:lnTo>
                        <a:lnTo>
                          <a:pt x="1613" y="425"/>
                        </a:lnTo>
                        <a:lnTo>
                          <a:pt x="1617" y="419"/>
                        </a:lnTo>
                        <a:lnTo>
                          <a:pt x="1622" y="414"/>
                        </a:lnTo>
                        <a:lnTo>
                          <a:pt x="1628" y="408"/>
                        </a:lnTo>
                        <a:lnTo>
                          <a:pt x="1633" y="402"/>
                        </a:lnTo>
                        <a:lnTo>
                          <a:pt x="1639" y="397"/>
                        </a:lnTo>
                        <a:lnTo>
                          <a:pt x="1645" y="392"/>
                        </a:lnTo>
                        <a:lnTo>
                          <a:pt x="1651" y="387"/>
                        </a:lnTo>
                        <a:lnTo>
                          <a:pt x="1658" y="381"/>
                        </a:lnTo>
                        <a:lnTo>
                          <a:pt x="1664" y="376"/>
                        </a:lnTo>
                        <a:lnTo>
                          <a:pt x="1670" y="371"/>
                        </a:lnTo>
                        <a:lnTo>
                          <a:pt x="1680" y="357"/>
                        </a:lnTo>
                        <a:lnTo>
                          <a:pt x="1690" y="341"/>
                        </a:lnTo>
                        <a:lnTo>
                          <a:pt x="1700" y="326"/>
                        </a:lnTo>
                        <a:lnTo>
                          <a:pt x="1711" y="310"/>
                        </a:lnTo>
                        <a:lnTo>
                          <a:pt x="1721" y="294"/>
                        </a:lnTo>
                        <a:lnTo>
                          <a:pt x="1731" y="278"/>
                        </a:lnTo>
                        <a:lnTo>
                          <a:pt x="1740" y="261"/>
                        </a:lnTo>
                        <a:lnTo>
                          <a:pt x="1749" y="245"/>
                        </a:lnTo>
                        <a:lnTo>
                          <a:pt x="1756" y="227"/>
                        </a:lnTo>
                        <a:lnTo>
                          <a:pt x="1762" y="211"/>
                        </a:lnTo>
                        <a:lnTo>
                          <a:pt x="1765" y="194"/>
                        </a:lnTo>
                        <a:lnTo>
                          <a:pt x="1766" y="176"/>
                        </a:lnTo>
                        <a:lnTo>
                          <a:pt x="1765" y="160"/>
                        </a:lnTo>
                        <a:lnTo>
                          <a:pt x="1762" y="143"/>
                        </a:lnTo>
                        <a:lnTo>
                          <a:pt x="1754" y="127"/>
                        </a:lnTo>
                        <a:lnTo>
                          <a:pt x="1744" y="111"/>
                        </a:lnTo>
                        <a:lnTo>
                          <a:pt x="1708" y="240"/>
                        </a:lnTo>
                        <a:lnTo>
                          <a:pt x="1696" y="261"/>
                        </a:lnTo>
                        <a:lnTo>
                          <a:pt x="1683" y="280"/>
                        </a:lnTo>
                        <a:lnTo>
                          <a:pt x="1668" y="300"/>
                        </a:lnTo>
                        <a:lnTo>
                          <a:pt x="1654" y="319"/>
                        </a:lnTo>
                        <a:lnTo>
                          <a:pt x="1638" y="338"/>
                        </a:lnTo>
                        <a:lnTo>
                          <a:pt x="1622" y="355"/>
                        </a:lnTo>
                        <a:lnTo>
                          <a:pt x="1603" y="373"/>
                        </a:lnTo>
                        <a:lnTo>
                          <a:pt x="1585" y="389"/>
                        </a:lnTo>
                        <a:lnTo>
                          <a:pt x="1566" y="403"/>
                        </a:lnTo>
                        <a:lnTo>
                          <a:pt x="1546" y="416"/>
                        </a:lnTo>
                        <a:lnTo>
                          <a:pt x="1526" y="428"/>
                        </a:lnTo>
                        <a:lnTo>
                          <a:pt x="1505" y="438"/>
                        </a:lnTo>
                        <a:lnTo>
                          <a:pt x="1483" y="446"/>
                        </a:lnTo>
                        <a:lnTo>
                          <a:pt x="1462" y="451"/>
                        </a:lnTo>
                        <a:lnTo>
                          <a:pt x="1440" y="454"/>
                        </a:lnTo>
                        <a:lnTo>
                          <a:pt x="1418" y="454"/>
                        </a:lnTo>
                        <a:lnTo>
                          <a:pt x="1418" y="447"/>
                        </a:lnTo>
                        <a:lnTo>
                          <a:pt x="1418" y="440"/>
                        </a:lnTo>
                        <a:lnTo>
                          <a:pt x="1421" y="432"/>
                        </a:lnTo>
                        <a:lnTo>
                          <a:pt x="1422" y="427"/>
                        </a:lnTo>
                        <a:lnTo>
                          <a:pt x="1427" y="422"/>
                        </a:lnTo>
                        <a:lnTo>
                          <a:pt x="1431" y="418"/>
                        </a:lnTo>
                        <a:lnTo>
                          <a:pt x="1435" y="414"/>
                        </a:lnTo>
                        <a:lnTo>
                          <a:pt x="1440" y="409"/>
                        </a:lnTo>
                        <a:lnTo>
                          <a:pt x="1445" y="405"/>
                        </a:lnTo>
                        <a:lnTo>
                          <a:pt x="1450" y="402"/>
                        </a:lnTo>
                        <a:lnTo>
                          <a:pt x="1456" y="397"/>
                        </a:lnTo>
                        <a:lnTo>
                          <a:pt x="1460" y="393"/>
                        </a:lnTo>
                        <a:lnTo>
                          <a:pt x="1464" y="389"/>
                        </a:lnTo>
                        <a:lnTo>
                          <a:pt x="1469" y="383"/>
                        </a:lnTo>
                        <a:lnTo>
                          <a:pt x="1472" y="377"/>
                        </a:lnTo>
                        <a:lnTo>
                          <a:pt x="1475" y="371"/>
                        </a:lnTo>
                        <a:lnTo>
                          <a:pt x="1473" y="368"/>
                        </a:lnTo>
                        <a:lnTo>
                          <a:pt x="1470" y="367"/>
                        </a:lnTo>
                        <a:lnTo>
                          <a:pt x="1469" y="365"/>
                        </a:lnTo>
                        <a:lnTo>
                          <a:pt x="1466" y="363"/>
                        </a:lnTo>
                        <a:lnTo>
                          <a:pt x="1464" y="361"/>
                        </a:lnTo>
                        <a:lnTo>
                          <a:pt x="1462" y="361"/>
                        </a:lnTo>
                        <a:lnTo>
                          <a:pt x="1459" y="361"/>
                        </a:lnTo>
                        <a:lnTo>
                          <a:pt x="1456" y="361"/>
                        </a:lnTo>
                        <a:lnTo>
                          <a:pt x="1456" y="259"/>
                        </a:lnTo>
                        <a:lnTo>
                          <a:pt x="1447" y="259"/>
                        </a:lnTo>
                        <a:lnTo>
                          <a:pt x="1443" y="266"/>
                        </a:lnTo>
                        <a:lnTo>
                          <a:pt x="1440" y="274"/>
                        </a:lnTo>
                        <a:lnTo>
                          <a:pt x="1435" y="281"/>
                        </a:lnTo>
                        <a:lnTo>
                          <a:pt x="1432" y="288"/>
                        </a:lnTo>
                        <a:lnTo>
                          <a:pt x="1429" y="297"/>
                        </a:lnTo>
                        <a:lnTo>
                          <a:pt x="1427" y="304"/>
                        </a:lnTo>
                        <a:lnTo>
                          <a:pt x="1422" y="313"/>
                        </a:lnTo>
                        <a:lnTo>
                          <a:pt x="1421" y="320"/>
                        </a:lnTo>
                        <a:lnTo>
                          <a:pt x="1418" y="328"/>
                        </a:lnTo>
                        <a:lnTo>
                          <a:pt x="1413" y="336"/>
                        </a:lnTo>
                        <a:lnTo>
                          <a:pt x="1411" y="344"/>
                        </a:lnTo>
                        <a:lnTo>
                          <a:pt x="1408" y="351"/>
                        </a:lnTo>
                        <a:lnTo>
                          <a:pt x="1403" y="358"/>
                        </a:lnTo>
                        <a:lnTo>
                          <a:pt x="1400" y="365"/>
                        </a:lnTo>
                        <a:lnTo>
                          <a:pt x="1396" y="373"/>
                        </a:lnTo>
                        <a:lnTo>
                          <a:pt x="1392" y="380"/>
                        </a:lnTo>
                        <a:lnTo>
                          <a:pt x="1374" y="386"/>
                        </a:lnTo>
                        <a:lnTo>
                          <a:pt x="1357" y="389"/>
                        </a:lnTo>
                        <a:lnTo>
                          <a:pt x="1339" y="390"/>
                        </a:lnTo>
                        <a:lnTo>
                          <a:pt x="1322" y="389"/>
                        </a:lnTo>
                        <a:lnTo>
                          <a:pt x="1304" y="386"/>
                        </a:lnTo>
                        <a:lnTo>
                          <a:pt x="1287" y="380"/>
                        </a:lnTo>
                        <a:lnTo>
                          <a:pt x="1269" y="376"/>
                        </a:lnTo>
                        <a:lnTo>
                          <a:pt x="1252" y="370"/>
                        </a:lnTo>
                        <a:lnTo>
                          <a:pt x="1236" y="365"/>
                        </a:lnTo>
                        <a:lnTo>
                          <a:pt x="1218" y="360"/>
                        </a:lnTo>
                        <a:lnTo>
                          <a:pt x="1202" y="357"/>
                        </a:lnTo>
                        <a:lnTo>
                          <a:pt x="1186" y="355"/>
                        </a:lnTo>
                        <a:lnTo>
                          <a:pt x="1172" y="357"/>
                        </a:lnTo>
                        <a:lnTo>
                          <a:pt x="1157" y="360"/>
                        </a:lnTo>
                        <a:lnTo>
                          <a:pt x="1142" y="365"/>
                        </a:lnTo>
                        <a:lnTo>
                          <a:pt x="1129" y="376"/>
                        </a:lnTo>
                        <a:lnTo>
                          <a:pt x="1147" y="384"/>
                        </a:lnTo>
                        <a:lnTo>
                          <a:pt x="1164" y="390"/>
                        </a:lnTo>
                        <a:lnTo>
                          <a:pt x="1182" y="395"/>
                        </a:lnTo>
                        <a:lnTo>
                          <a:pt x="1201" y="397"/>
                        </a:lnTo>
                        <a:lnTo>
                          <a:pt x="1220" y="400"/>
                        </a:lnTo>
                        <a:lnTo>
                          <a:pt x="1239" y="402"/>
                        </a:lnTo>
                        <a:lnTo>
                          <a:pt x="1258" y="403"/>
                        </a:lnTo>
                        <a:lnTo>
                          <a:pt x="1275" y="405"/>
                        </a:lnTo>
                        <a:lnTo>
                          <a:pt x="1294" y="406"/>
                        </a:lnTo>
                        <a:lnTo>
                          <a:pt x="1310" y="409"/>
                        </a:lnTo>
                        <a:lnTo>
                          <a:pt x="1326" y="412"/>
                        </a:lnTo>
                        <a:lnTo>
                          <a:pt x="1341" y="418"/>
                        </a:lnTo>
                        <a:lnTo>
                          <a:pt x="1354" y="425"/>
                        </a:lnTo>
                        <a:lnTo>
                          <a:pt x="1365" y="435"/>
                        </a:lnTo>
                        <a:lnTo>
                          <a:pt x="1374" y="447"/>
                        </a:lnTo>
                        <a:lnTo>
                          <a:pt x="1381" y="463"/>
                        </a:lnTo>
                        <a:lnTo>
                          <a:pt x="1365" y="466"/>
                        </a:lnTo>
                        <a:lnTo>
                          <a:pt x="1348" y="469"/>
                        </a:lnTo>
                        <a:lnTo>
                          <a:pt x="1330" y="470"/>
                        </a:lnTo>
                        <a:lnTo>
                          <a:pt x="1311" y="472"/>
                        </a:lnTo>
                        <a:lnTo>
                          <a:pt x="1292" y="473"/>
                        </a:lnTo>
                        <a:lnTo>
                          <a:pt x="1274" y="473"/>
                        </a:lnTo>
                        <a:lnTo>
                          <a:pt x="1255" y="472"/>
                        </a:lnTo>
                        <a:lnTo>
                          <a:pt x="1234" y="472"/>
                        </a:lnTo>
                        <a:lnTo>
                          <a:pt x="1215" y="469"/>
                        </a:lnTo>
                        <a:lnTo>
                          <a:pt x="1196" y="466"/>
                        </a:lnTo>
                        <a:lnTo>
                          <a:pt x="1177" y="462"/>
                        </a:lnTo>
                        <a:lnTo>
                          <a:pt x="1158" y="457"/>
                        </a:lnTo>
                        <a:lnTo>
                          <a:pt x="1141" y="451"/>
                        </a:lnTo>
                        <a:lnTo>
                          <a:pt x="1123" y="444"/>
                        </a:lnTo>
                        <a:lnTo>
                          <a:pt x="1107" y="435"/>
                        </a:lnTo>
                        <a:lnTo>
                          <a:pt x="1091" y="427"/>
                        </a:lnTo>
                        <a:lnTo>
                          <a:pt x="1089" y="412"/>
                        </a:lnTo>
                        <a:lnTo>
                          <a:pt x="1086" y="400"/>
                        </a:lnTo>
                        <a:lnTo>
                          <a:pt x="1084" y="386"/>
                        </a:lnTo>
                        <a:lnTo>
                          <a:pt x="1083" y="373"/>
                        </a:lnTo>
                        <a:lnTo>
                          <a:pt x="1083" y="358"/>
                        </a:lnTo>
                        <a:lnTo>
                          <a:pt x="1083" y="345"/>
                        </a:lnTo>
                        <a:lnTo>
                          <a:pt x="1084" y="332"/>
                        </a:lnTo>
                        <a:lnTo>
                          <a:pt x="1086" y="317"/>
                        </a:lnTo>
                        <a:lnTo>
                          <a:pt x="1090" y="304"/>
                        </a:lnTo>
                        <a:lnTo>
                          <a:pt x="1093" y="291"/>
                        </a:lnTo>
                        <a:lnTo>
                          <a:pt x="1097" y="280"/>
                        </a:lnTo>
                        <a:lnTo>
                          <a:pt x="1103" y="266"/>
                        </a:lnTo>
                        <a:lnTo>
                          <a:pt x="1107" y="255"/>
                        </a:lnTo>
                        <a:lnTo>
                          <a:pt x="1115" y="243"/>
                        </a:lnTo>
                        <a:lnTo>
                          <a:pt x="1122" y="231"/>
                        </a:lnTo>
                        <a:lnTo>
                          <a:pt x="1129" y="221"/>
                        </a:lnTo>
                        <a:lnTo>
                          <a:pt x="1147" y="220"/>
                        </a:lnTo>
                        <a:lnTo>
                          <a:pt x="1163" y="218"/>
                        </a:lnTo>
                        <a:lnTo>
                          <a:pt x="1179" y="218"/>
                        </a:lnTo>
                        <a:lnTo>
                          <a:pt x="1195" y="217"/>
                        </a:lnTo>
                        <a:lnTo>
                          <a:pt x="1212" y="215"/>
                        </a:lnTo>
                        <a:lnTo>
                          <a:pt x="1230" y="215"/>
                        </a:lnTo>
                        <a:lnTo>
                          <a:pt x="1247" y="214"/>
                        </a:lnTo>
                        <a:lnTo>
                          <a:pt x="1265" y="214"/>
                        </a:lnTo>
                        <a:lnTo>
                          <a:pt x="1282" y="213"/>
                        </a:lnTo>
                        <a:lnTo>
                          <a:pt x="1300" y="213"/>
                        </a:lnTo>
                        <a:lnTo>
                          <a:pt x="1319" y="213"/>
                        </a:lnTo>
                        <a:lnTo>
                          <a:pt x="1336" y="211"/>
                        </a:lnTo>
                        <a:lnTo>
                          <a:pt x="1354" y="211"/>
                        </a:lnTo>
                        <a:lnTo>
                          <a:pt x="1373" y="211"/>
                        </a:lnTo>
                        <a:lnTo>
                          <a:pt x="1390" y="211"/>
                        </a:lnTo>
                        <a:lnTo>
                          <a:pt x="1409" y="211"/>
                        </a:lnTo>
                        <a:lnTo>
                          <a:pt x="1428" y="211"/>
                        </a:lnTo>
                        <a:lnTo>
                          <a:pt x="1445" y="211"/>
                        </a:lnTo>
                        <a:lnTo>
                          <a:pt x="1464" y="211"/>
                        </a:lnTo>
                        <a:lnTo>
                          <a:pt x="1482" y="211"/>
                        </a:lnTo>
                        <a:lnTo>
                          <a:pt x="1499" y="213"/>
                        </a:lnTo>
                        <a:lnTo>
                          <a:pt x="1518" y="213"/>
                        </a:lnTo>
                        <a:lnTo>
                          <a:pt x="1536" y="213"/>
                        </a:lnTo>
                        <a:lnTo>
                          <a:pt x="1553" y="214"/>
                        </a:lnTo>
                        <a:lnTo>
                          <a:pt x="1572" y="214"/>
                        </a:lnTo>
                        <a:lnTo>
                          <a:pt x="1588" y="215"/>
                        </a:lnTo>
                        <a:lnTo>
                          <a:pt x="1606" y="215"/>
                        </a:lnTo>
                        <a:lnTo>
                          <a:pt x="1623" y="217"/>
                        </a:lnTo>
                        <a:lnTo>
                          <a:pt x="1641" y="218"/>
                        </a:lnTo>
                        <a:lnTo>
                          <a:pt x="1657" y="218"/>
                        </a:lnTo>
                        <a:lnTo>
                          <a:pt x="1673" y="220"/>
                        </a:lnTo>
                        <a:lnTo>
                          <a:pt x="1689" y="221"/>
                        </a:lnTo>
                        <a:lnTo>
                          <a:pt x="1689" y="194"/>
                        </a:lnTo>
                        <a:lnTo>
                          <a:pt x="1676" y="185"/>
                        </a:lnTo>
                        <a:lnTo>
                          <a:pt x="1661" y="176"/>
                        </a:lnTo>
                        <a:lnTo>
                          <a:pt x="1647" y="169"/>
                        </a:lnTo>
                        <a:lnTo>
                          <a:pt x="1632" y="163"/>
                        </a:lnTo>
                        <a:lnTo>
                          <a:pt x="1617" y="157"/>
                        </a:lnTo>
                        <a:lnTo>
                          <a:pt x="1601" y="151"/>
                        </a:lnTo>
                        <a:lnTo>
                          <a:pt x="1587" y="147"/>
                        </a:lnTo>
                        <a:lnTo>
                          <a:pt x="1571" y="144"/>
                        </a:lnTo>
                        <a:lnTo>
                          <a:pt x="1553" y="141"/>
                        </a:lnTo>
                        <a:lnTo>
                          <a:pt x="1537" y="138"/>
                        </a:lnTo>
                        <a:lnTo>
                          <a:pt x="1521" y="137"/>
                        </a:lnTo>
                        <a:lnTo>
                          <a:pt x="1504" y="135"/>
                        </a:lnTo>
                        <a:lnTo>
                          <a:pt x="1488" y="134"/>
                        </a:lnTo>
                        <a:lnTo>
                          <a:pt x="1470" y="134"/>
                        </a:lnTo>
                        <a:lnTo>
                          <a:pt x="1453" y="134"/>
                        </a:lnTo>
                        <a:lnTo>
                          <a:pt x="1435" y="134"/>
                        </a:lnTo>
                        <a:lnTo>
                          <a:pt x="1418" y="134"/>
                        </a:lnTo>
                        <a:lnTo>
                          <a:pt x="1400" y="134"/>
                        </a:lnTo>
                        <a:lnTo>
                          <a:pt x="1383" y="135"/>
                        </a:lnTo>
                        <a:lnTo>
                          <a:pt x="1367" y="137"/>
                        </a:lnTo>
                        <a:lnTo>
                          <a:pt x="1348" y="137"/>
                        </a:lnTo>
                        <a:lnTo>
                          <a:pt x="1332" y="138"/>
                        </a:lnTo>
                        <a:lnTo>
                          <a:pt x="1314" y="138"/>
                        </a:lnTo>
                        <a:lnTo>
                          <a:pt x="1297" y="140"/>
                        </a:lnTo>
                        <a:lnTo>
                          <a:pt x="1279" y="140"/>
                        </a:lnTo>
                        <a:lnTo>
                          <a:pt x="1263" y="140"/>
                        </a:lnTo>
                        <a:lnTo>
                          <a:pt x="1246" y="141"/>
                        </a:lnTo>
                        <a:lnTo>
                          <a:pt x="1230" y="141"/>
                        </a:lnTo>
                        <a:lnTo>
                          <a:pt x="1214" y="140"/>
                        </a:lnTo>
                        <a:lnTo>
                          <a:pt x="1198" y="140"/>
                        </a:lnTo>
                        <a:lnTo>
                          <a:pt x="1183" y="138"/>
                        </a:lnTo>
                        <a:lnTo>
                          <a:pt x="1167" y="137"/>
                        </a:lnTo>
                        <a:lnTo>
                          <a:pt x="1164" y="129"/>
                        </a:lnTo>
                        <a:lnTo>
                          <a:pt x="1166" y="121"/>
                        </a:lnTo>
                        <a:lnTo>
                          <a:pt x="1167" y="112"/>
                        </a:lnTo>
                        <a:lnTo>
                          <a:pt x="1170" y="105"/>
                        </a:lnTo>
                        <a:lnTo>
                          <a:pt x="1174" y="97"/>
                        </a:lnTo>
                        <a:lnTo>
                          <a:pt x="1179" y="90"/>
                        </a:lnTo>
                        <a:lnTo>
                          <a:pt x="1185" y="83"/>
                        </a:lnTo>
                        <a:lnTo>
                          <a:pt x="1189" y="76"/>
                        </a:lnTo>
                        <a:lnTo>
                          <a:pt x="1193" y="70"/>
                        </a:lnTo>
                        <a:lnTo>
                          <a:pt x="1198" y="62"/>
                        </a:lnTo>
                        <a:lnTo>
                          <a:pt x="1201" y="55"/>
                        </a:lnTo>
                        <a:lnTo>
                          <a:pt x="1202" y="49"/>
                        </a:lnTo>
                        <a:lnTo>
                          <a:pt x="1201" y="44"/>
                        </a:lnTo>
                        <a:lnTo>
                          <a:pt x="1199" y="38"/>
                        </a:lnTo>
                        <a:lnTo>
                          <a:pt x="1193" y="30"/>
                        </a:lnTo>
                        <a:lnTo>
                          <a:pt x="1186" y="26"/>
                        </a:lnTo>
                        <a:lnTo>
                          <a:pt x="1182" y="30"/>
                        </a:lnTo>
                        <a:lnTo>
                          <a:pt x="1177" y="36"/>
                        </a:lnTo>
                        <a:lnTo>
                          <a:pt x="1172" y="42"/>
                        </a:lnTo>
                        <a:lnTo>
                          <a:pt x="1167" y="48"/>
                        </a:lnTo>
                        <a:lnTo>
                          <a:pt x="1161" y="55"/>
                        </a:lnTo>
                        <a:lnTo>
                          <a:pt x="1156" y="62"/>
                        </a:lnTo>
                        <a:lnTo>
                          <a:pt x="1150" y="71"/>
                        </a:lnTo>
                        <a:lnTo>
                          <a:pt x="1142" y="80"/>
                        </a:lnTo>
                        <a:lnTo>
                          <a:pt x="1137" y="89"/>
                        </a:lnTo>
                        <a:lnTo>
                          <a:pt x="1129" y="97"/>
                        </a:lnTo>
                        <a:lnTo>
                          <a:pt x="1123" y="108"/>
                        </a:lnTo>
                        <a:lnTo>
                          <a:pt x="1116" y="118"/>
                        </a:lnTo>
                        <a:lnTo>
                          <a:pt x="1110" y="129"/>
                        </a:lnTo>
                        <a:lnTo>
                          <a:pt x="1103" y="141"/>
                        </a:lnTo>
                        <a:lnTo>
                          <a:pt x="1097" y="153"/>
                        </a:lnTo>
                        <a:lnTo>
                          <a:pt x="1090" y="164"/>
                        </a:lnTo>
                        <a:lnTo>
                          <a:pt x="1084" y="176"/>
                        </a:lnTo>
                        <a:lnTo>
                          <a:pt x="1078" y="189"/>
                        </a:lnTo>
                        <a:lnTo>
                          <a:pt x="1072" y="202"/>
                        </a:lnTo>
                        <a:lnTo>
                          <a:pt x="1067" y="217"/>
                        </a:lnTo>
                        <a:lnTo>
                          <a:pt x="1061" y="230"/>
                        </a:lnTo>
                        <a:lnTo>
                          <a:pt x="1056" y="245"/>
                        </a:lnTo>
                        <a:lnTo>
                          <a:pt x="1052" y="258"/>
                        </a:lnTo>
                        <a:lnTo>
                          <a:pt x="1048" y="272"/>
                        </a:lnTo>
                        <a:lnTo>
                          <a:pt x="1045" y="288"/>
                        </a:lnTo>
                        <a:lnTo>
                          <a:pt x="1040" y="303"/>
                        </a:lnTo>
                        <a:lnTo>
                          <a:pt x="1039" y="319"/>
                        </a:lnTo>
                        <a:lnTo>
                          <a:pt x="1038" y="335"/>
                        </a:lnTo>
                        <a:lnTo>
                          <a:pt x="1035" y="351"/>
                        </a:lnTo>
                        <a:lnTo>
                          <a:pt x="1035" y="367"/>
                        </a:lnTo>
                        <a:lnTo>
                          <a:pt x="1035" y="383"/>
                        </a:lnTo>
                        <a:lnTo>
                          <a:pt x="1036" y="399"/>
                        </a:lnTo>
                        <a:lnTo>
                          <a:pt x="1032" y="396"/>
                        </a:lnTo>
                        <a:lnTo>
                          <a:pt x="1027" y="395"/>
                        </a:lnTo>
                        <a:lnTo>
                          <a:pt x="1021" y="390"/>
                        </a:lnTo>
                        <a:lnTo>
                          <a:pt x="1016" y="387"/>
                        </a:lnTo>
                        <a:lnTo>
                          <a:pt x="1008" y="383"/>
                        </a:lnTo>
                        <a:lnTo>
                          <a:pt x="1001" y="379"/>
                        </a:lnTo>
                        <a:lnTo>
                          <a:pt x="994" y="374"/>
                        </a:lnTo>
                        <a:lnTo>
                          <a:pt x="987" y="368"/>
                        </a:lnTo>
                        <a:lnTo>
                          <a:pt x="978" y="363"/>
                        </a:lnTo>
                        <a:lnTo>
                          <a:pt x="969" y="357"/>
                        </a:lnTo>
                        <a:lnTo>
                          <a:pt x="960" y="349"/>
                        </a:lnTo>
                        <a:lnTo>
                          <a:pt x="950" y="341"/>
                        </a:lnTo>
                        <a:lnTo>
                          <a:pt x="941" y="332"/>
                        </a:lnTo>
                        <a:lnTo>
                          <a:pt x="931" y="323"/>
                        </a:lnTo>
                        <a:lnTo>
                          <a:pt x="921" y="313"/>
                        </a:lnTo>
                        <a:lnTo>
                          <a:pt x="911" y="303"/>
                        </a:lnTo>
                        <a:lnTo>
                          <a:pt x="901" y="291"/>
                        </a:lnTo>
                        <a:lnTo>
                          <a:pt x="890" y="278"/>
                        </a:lnTo>
                        <a:lnTo>
                          <a:pt x="880" y="265"/>
                        </a:lnTo>
                        <a:lnTo>
                          <a:pt x="870" y="250"/>
                        </a:lnTo>
                        <a:lnTo>
                          <a:pt x="860" y="236"/>
                        </a:lnTo>
                        <a:lnTo>
                          <a:pt x="850" y="220"/>
                        </a:lnTo>
                        <a:lnTo>
                          <a:pt x="839" y="204"/>
                        </a:lnTo>
                        <a:lnTo>
                          <a:pt x="829" y="185"/>
                        </a:lnTo>
                        <a:lnTo>
                          <a:pt x="820" y="166"/>
                        </a:lnTo>
                        <a:lnTo>
                          <a:pt x="810" y="146"/>
                        </a:lnTo>
                        <a:lnTo>
                          <a:pt x="801" y="124"/>
                        </a:lnTo>
                        <a:lnTo>
                          <a:pt x="793" y="102"/>
                        </a:lnTo>
                        <a:lnTo>
                          <a:pt x="784" y="79"/>
                        </a:lnTo>
                        <a:lnTo>
                          <a:pt x="777" y="54"/>
                        </a:lnTo>
                        <a:lnTo>
                          <a:pt x="769" y="28"/>
                        </a:lnTo>
                        <a:lnTo>
                          <a:pt x="762" y="0"/>
                        </a:lnTo>
                        <a:lnTo>
                          <a:pt x="762" y="13"/>
                        </a:lnTo>
                        <a:lnTo>
                          <a:pt x="764" y="25"/>
                        </a:lnTo>
                        <a:lnTo>
                          <a:pt x="765" y="38"/>
                        </a:lnTo>
                        <a:lnTo>
                          <a:pt x="767" y="51"/>
                        </a:lnTo>
                        <a:lnTo>
                          <a:pt x="768" y="64"/>
                        </a:lnTo>
                        <a:lnTo>
                          <a:pt x="771" y="76"/>
                        </a:lnTo>
                        <a:lnTo>
                          <a:pt x="772" y="89"/>
                        </a:lnTo>
                        <a:lnTo>
                          <a:pt x="775" y="102"/>
                        </a:lnTo>
                        <a:lnTo>
                          <a:pt x="778" y="115"/>
                        </a:lnTo>
                        <a:lnTo>
                          <a:pt x="781" y="128"/>
                        </a:lnTo>
                        <a:lnTo>
                          <a:pt x="783" y="141"/>
                        </a:lnTo>
                        <a:lnTo>
                          <a:pt x="785" y="154"/>
                        </a:lnTo>
                        <a:lnTo>
                          <a:pt x="790" y="166"/>
                        </a:lnTo>
                        <a:lnTo>
                          <a:pt x="793" y="179"/>
                        </a:lnTo>
                        <a:lnTo>
                          <a:pt x="796" y="191"/>
                        </a:lnTo>
                        <a:lnTo>
                          <a:pt x="799" y="204"/>
                        </a:lnTo>
                        <a:lnTo>
                          <a:pt x="801" y="215"/>
                        </a:lnTo>
                        <a:lnTo>
                          <a:pt x="806" y="227"/>
                        </a:lnTo>
                        <a:lnTo>
                          <a:pt x="809" y="239"/>
                        </a:lnTo>
                        <a:lnTo>
                          <a:pt x="812" y="249"/>
                        </a:lnTo>
                        <a:lnTo>
                          <a:pt x="815" y="259"/>
                        </a:lnTo>
                        <a:lnTo>
                          <a:pt x="819" y="269"/>
                        </a:lnTo>
                        <a:lnTo>
                          <a:pt x="822" y="280"/>
                        </a:lnTo>
                        <a:lnTo>
                          <a:pt x="825" y="288"/>
                        </a:lnTo>
                        <a:lnTo>
                          <a:pt x="828" y="298"/>
                        </a:lnTo>
                        <a:lnTo>
                          <a:pt x="831" y="306"/>
                        </a:lnTo>
                        <a:lnTo>
                          <a:pt x="834" y="314"/>
                        </a:lnTo>
                        <a:lnTo>
                          <a:pt x="836" y="322"/>
                        </a:lnTo>
                        <a:lnTo>
                          <a:pt x="839" y="329"/>
                        </a:lnTo>
                        <a:lnTo>
                          <a:pt x="841" y="335"/>
                        </a:lnTo>
                        <a:lnTo>
                          <a:pt x="844" y="341"/>
                        </a:lnTo>
                        <a:lnTo>
                          <a:pt x="845" y="345"/>
                        </a:lnTo>
                        <a:lnTo>
                          <a:pt x="835" y="332"/>
                        </a:lnTo>
                        <a:lnTo>
                          <a:pt x="823" y="316"/>
                        </a:lnTo>
                        <a:lnTo>
                          <a:pt x="812" y="300"/>
                        </a:lnTo>
                        <a:lnTo>
                          <a:pt x="800" y="281"/>
                        </a:lnTo>
                        <a:lnTo>
                          <a:pt x="788" y="261"/>
                        </a:lnTo>
                        <a:lnTo>
                          <a:pt x="777" y="240"/>
                        </a:lnTo>
                        <a:lnTo>
                          <a:pt x="765" y="218"/>
                        </a:lnTo>
                        <a:lnTo>
                          <a:pt x="753" y="196"/>
                        </a:lnTo>
                        <a:lnTo>
                          <a:pt x="745" y="175"/>
                        </a:lnTo>
                        <a:lnTo>
                          <a:pt x="734" y="153"/>
                        </a:lnTo>
                        <a:lnTo>
                          <a:pt x="727" y="131"/>
                        </a:lnTo>
                        <a:lnTo>
                          <a:pt x="720" y="111"/>
                        </a:lnTo>
                        <a:lnTo>
                          <a:pt x="714" y="90"/>
                        </a:lnTo>
                        <a:lnTo>
                          <a:pt x="710" y="71"/>
                        </a:lnTo>
                        <a:lnTo>
                          <a:pt x="708" y="54"/>
                        </a:lnTo>
                        <a:lnTo>
                          <a:pt x="707" y="38"/>
                        </a:lnTo>
                        <a:lnTo>
                          <a:pt x="704" y="46"/>
                        </a:lnTo>
                        <a:lnTo>
                          <a:pt x="701" y="57"/>
                        </a:lnTo>
                        <a:lnTo>
                          <a:pt x="701" y="67"/>
                        </a:lnTo>
                        <a:lnTo>
                          <a:pt x="699" y="79"/>
                        </a:lnTo>
                        <a:lnTo>
                          <a:pt x="699" y="90"/>
                        </a:lnTo>
                        <a:lnTo>
                          <a:pt x="699" y="103"/>
                        </a:lnTo>
                        <a:lnTo>
                          <a:pt x="701" y="116"/>
                        </a:lnTo>
                        <a:lnTo>
                          <a:pt x="702" y="129"/>
                        </a:lnTo>
                        <a:lnTo>
                          <a:pt x="705" y="144"/>
                        </a:lnTo>
                        <a:lnTo>
                          <a:pt x="708" y="159"/>
                        </a:lnTo>
                        <a:lnTo>
                          <a:pt x="713" y="173"/>
                        </a:lnTo>
                        <a:lnTo>
                          <a:pt x="717" y="188"/>
                        </a:lnTo>
                        <a:lnTo>
                          <a:pt x="721" y="202"/>
                        </a:lnTo>
                        <a:lnTo>
                          <a:pt x="726" y="218"/>
                        </a:lnTo>
                        <a:lnTo>
                          <a:pt x="732" y="233"/>
                        </a:lnTo>
                        <a:lnTo>
                          <a:pt x="737" y="249"/>
                        </a:lnTo>
                        <a:lnTo>
                          <a:pt x="745" y="265"/>
                        </a:lnTo>
                        <a:lnTo>
                          <a:pt x="750" y="280"/>
                        </a:lnTo>
                        <a:lnTo>
                          <a:pt x="758" y="296"/>
                        </a:lnTo>
                        <a:lnTo>
                          <a:pt x="765" y="310"/>
                        </a:lnTo>
                        <a:lnTo>
                          <a:pt x="772" y="325"/>
                        </a:lnTo>
                        <a:lnTo>
                          <a:pt x="780" y="339"/>
                        </a:lnTo>
                        <a:lnTo>
                          <a:pt x="788" y="354"/>
                        </a:lnTo>
                        <a:lnTo>
                          <a:pt x="796" y="367"/>
                        </a:lnTo>
                        <a:lnTo>
                          <a:pt x="804" y="380"/>
                        </a:lnTo>
                        <a:lnTo>
                          <a:pt x="812" y="393"/>
                        </a:lnTo>
                        <a:lnTo>
                          <a:pt x="820" y="405"/>
                        </a:lnTo>
                        <a:lnTo>
                          <a:pt x="829" y="416"/>
                        </a:lnTo>
                        <a:lnTo>
                          <a:pt x="836" y="427"/>
                        </a:lnTo>
                        <a:lnTo>
                          <a:pt x="845" y="437"/>
                        </a:lnTo>
                        <a:lnTo>
                          <a:pt x="854" y="446"/>
                        </a:lnTo>
                        <a:lnTo>
                          <a:pt x="863" y="454"/>
                        </a:lnTo>
                        <a:lnTo>
                          <a:pt x="855" y="454"/>
                        </a:lnTo>
                        <a:lnTo>
                          <a:pt x="848" y="454"/>
                        </a:lnTo>
                        <a:lnTo>
                          <a:pt x="841" y="453"/>
                        </a:lnTo>
                        <a:lnTo>
                          <a:pt x="834" y="453"/>
                        </a:lnTo>
                        <a:lnTo>
                          <a:pt x="823" y="451"/>
                        </a:lnTo>
                        <a:lnTo>
                          <a:pt x="815" y="451"/>
                        </a:lnTo>
                        <a:lnTo>
                          <a:pt x="806" y="450"/>
                        </a:lnTo>
                        <a:lnTo>
                          <a:pt x="796" y="450"/>
                        </a:lnTo>
                        <a:lnTo>
                          <a:pt x="785" y="450"/>
                        </a:lnTo>
                        <a:lnTo>
                          <a:pt x="774" y="451"/>
                        </a:lnTo>
                        <a:lnTo>
                          <a:pt x="762" y="453"/>
                        </a:lnTo>
                        <a:lnTo>
                          <a:pt x="750" y="454"/>
                        </a:lnTo>
                        <a:lnTo>
                          <a:pt x="739" y="457"/>
                        </a:lnTo>
                        <a:lnTo>
                          <a:pt x="726" y="462"/>
                        </a:lnTo>
                        <a:lnTo>
                          <a:pt x="713" y="467"/>
                        </a:lnTo>
                        <a:lnTo>
                          <a:pt x="701" y="473"/>
                        </a:lnTo>
                        <a:lnTo>
                          <a:pt x="683" y="491"/>
                        </a:lnTo>
                        <a:lnTo>
                          <a:pt x="666" y="507"/>
                        </a:lnTo>
                        <a:lnTo>
                          <a:pt x="650" y="523"/>
                        </a:lnTo>
                        <a:lnTo>
                          <a:pt x="634" y="537"/>
                        </a:lnTo>
                        <a:lnTo>
                          <a:pt x="618" y="552"/>
                        </a:lnTo>
                        <a:lnTo>
                          <a:pt x="602" y="565"/>
                        </a:lnTo>
                        <a:lnTo>
                          <a:pt x="586" y="578"/>
                        </a:lnTo>
                        <a:lnTo>
                          <a:pt x="571" y="588"/>
                        </a:lnTo>
                        <a:lnTo>
                          <a:pt x="555" y="597"/>
                        </a:lnTo>
                        <a:lnTo>
                          <a:pt x="538" y="606"/>
                        </a:lnTo>
                        <a:lnTo>
                          <a:pt x="522" y="612"/>
                        </a:lnTo>
                        <a:lnTo>
                          <a:pt x="506" y="616"/>
                        </a:lnTo>
                        <a:lnTo>
                          <a:pt x="487" y="619"/>
                        </a:lnTo>
                        <a:lnTo>
                          <a:pt x="469" y="619"/>
                        </a:lnTo>
                        <a:lnTo>
                          <a:pt x="452" y="617"/>
                        </a:lnTo>
                        <a:lnTo>
                          <a:pt x="433" y="613"/>
                        </a:lnTo>
                        <a:lnTo>
                          <a:pt x="412" y="600"/>
                        </a:lnTo>
                        <a:lnTo>
                          <a:pt x="395" y="587"/>
                        </a:lnTo>
                        <a:lnTo>
                          <a:pt x="376" y="574"/>
                        </a:lnTo>
                        <a:lnTo>
                          <a:pt x="359" y="562"/>
                        </a:lnTo>
                        <a:lnTo>
                          <a:pt x="343" y="550"/>
                        </a:lnTo>
                        <a:lnTo>
                          <a:pt x="328" y="537"/>
                        </a:lnTo>
                        <a:lnTo>
                          <a:pt x="315" y="526"/>
                        </a:lnTo>
                        <a:lnTo>
                          <a:pt x="302" y="513"/>
                        </a:lnTo>
                        <a:lnTo>
                          <a:pt x="290" y="498"/>
                        </a:lnTo>
                        <a:lnTo>
                          <a:pt x="280" y="483"/>
                        </a:lnTo>
                        <a:lnTo>
                          <a:pt x="271" y="467"/>
                        </a:lnTo>
                        <a:lnTo>
                          <a:pt x="265" y="450"/>
                        </a:lnTo>
                        <a:lnTo>
                          <a:pt x="259" y="431"/>
                        </a:lnTo>
                        <a:lnTo>
                          <a:pt x="257" y="409"/>
                        </a:lnTo>
                        <a:lnTo>
                          <a:pt x="254" y="387"/>
                        </a:lnTo>
                        <a:lnTo>
                          <a:pt x="254" y="361"/>
                        </a:lnTo>
                        <a:lnTo>
                          <a:pt x="236" y="249"/>
                        </a:lnTo>
                        <a:lnTo>
                          <a:pt x="207" y="259"/>
                        </a:lnTo>
                        <a:lnTo>
                          <a:pt x="206" y="249"/>
                        </a:lnTo>
                        <a:lnTo>
                          <a:pt x="204" y="239"/>
                        </a:lnTo>
                        <a:lnTo>
                          <a:pt x="201" y="229"/>
                        </a:lnTo>
                        <a:lnTo>
                          <a:pt x="197" y="218"/>
                        </a:lnTo>
                        <a:lnTo>
                          <a:pt x="192" y="208"/>
                        </a:lnTo>
                        <a:lnTo>
                          <a:pt x="187" y="199"/>
                        </a:lnTo>
                        <a:lnTo>
                          <a:pt x="182" y="189"/>
                        </a:lnTo>
                        <a:lnTo>
                          <a:pt x="178" y="179"/>
                        </a:lnTo>
                        <a:lnTo>
                          <a:pt x="174" y="169"/>
                        </a:lnTo>
                        <a:lnTo>
                          <a:pt x="171" y="160"/>
                        </a:lnTo>
                        <a:lnTo>
                          <a:pt x="169" y="150"/>
                        </a:lnTo>
                        <a:lnTo>
                          <a:pt x="169" y="140"/>
                        </a:lnTo>
                        <a:lnTo>
                          <a:pt x="171" y="131"/>
                        </a:lnTo>
                        <a:lnTo>
                          <a:pt x="175" y="121"/>
                        </a:lnTo>
                        <a:lnTo>
                          <a:pt x="179" y="111"/>
                        </a:lnTo>
                        <a:lnTo>
                          <a:pt x="190" y="100"/>
                        </a:lnTo>
                        <a:lnTo>
                          <a:pt x="171" y="100"/>
                        </a:lnTo>
                        <a:lnTo>
                          <a:pt x="165" y="118"/>
                        </a:lnTo>
                        <a:lnTo>
                          <a:pt x="163" y="135"/>
                        </a:lnTo>
                        <a:lnTo>
                          <a:pt x="162" y="154"/>
                        </a:lnTo>
                        <a:lnTo>
                          <a:pt x="162" y="172"/>
                        </a:lnTo>
                        <a:lnTo>
                          <a:pt x="163" y="191"/>
                        </a:lnTo>
                        <a:lnTo>
                          <a:pt x="166" y="210"/>
                        </a:lnTo>
                        <a:lnTo>
                          <a:pt x="169" y="229"/>
                        </a:lnTo>
                        <a:lnTo>
                          <a:pt x="172" y="247"/>
                        </a:lnTo>
                        <a:lnTo>
                          <a:pt x="176" y="266"/>
                        </a:lnTo>
                        <a:lnTo>
                          <a:pt x="179" y="287"/>
                        </a:lnTo>
                        <a:lnTo>
                          <a:pt x="184" y="306"/>
                        </a:lnTo>
                        <a:lnTo>
                          <a:pt x="187" y="325"/>
                        </a:lnTo>
                        <a:lnTo>
                          <a:pt x="190" y="344"/>
                        </a:lnTo>
                        <a:lnTo>
                          <a:pt x="191" y="361"/>
                        </a:lnTo>
                        <a:lnTo>
                          <a:pt x="191" y="380"/>
                        </a:lnTo>
                        <a:lnTo>
                          <a:pt x="190" y="397"/>
                        </a:lnTo>
                        <a:lnTo>
                          <a:pt x="175" y="403"/>
                        </a:lnTo>
                        <a:lnTo>
                          <a:pt x="162" y="405"/>
                        </a:lnTo>
                        <a:lnTo>
                          <a:pt x="149" y="405"/>
                        </a:lnTo>
                        <a:lnTo>
                          <a:pt x="137" y="403"/>
                        </a:lnTo>
                        <a:lnTo>
                          <a:pt x="124" y="400"/>
                        </a:lnTo>
                        <a:lnTo>
                          <a:pt x="112" y="395"/>
                        </a:lnTo>
                        <a:lnTo>
                          <a:pt x="99" y="387"/>
                        </a:lnTo>
                        <a:lnTo>
                          <a:pt x="88" y="380"/>
                        </a:lnTo>
                        <a:lnTo>
                          <a:pt x="76" y="371"/>
                        </a:lnTo>
                        <a:lnTo>
                          <a:pt x="66" y="361"/>
                        </a:lnTo>
                        <a:lnTo>
                          <a:pt x="54" y="352"/>
                        </a:lnTo>
                        <a:lnTo>
                          <a:pt x="42" y="342"/>
                        </a:lnTo>
                        <a:lnTo>
                          <a:pt x="32" y="330"/>
                        </a:lnTo>
                        <a:lnTo>
                          <a:pt x="22" y="322"/>
                        </a:lnTo>
                        <a:lnTo>
                          <a:pt x="10" y="312"/>
                        </a:lnTo>
                        <a:lnTo>
                          <a:pt x="0" y="303"/>
                        </a:lnTo>
                        <a:lnTo>
                          <a:pt x="58" y="434"/>
                        </a:lnTo>
                        <a:lnTo>
                          <a:pt x="66" y="446"/>
                        </a:lnTo>
                        <a:lnTo>
                          <a:pt x="76" y="456"/>
                        </a:lnTo>
                        <a:lnTo>
                          <a:pt x="88" y="469"/>
                        </a:lnTo>
                        <a:lnTo>
                          <a:pt x="99" y="482"/>
                        </a:lnTo>
                        <a:lnTo>
                          <a:pt x="112" y="495"/>
                        </a:lnTo>
                        <a:lnTo>
                          <a:pt x="127" y="508"/>
                        </a:lnTo>
                        <a:lnTo>
                          <a:pt x="141" y="523"/>
                        </a:lnTo>
                        <a:lnTo>
                          <a:pt x="157" y="537"/>
                        </a:lnTo>
                        <a:lnTo>
                          <a:pt x="175" y="552"/>
                        </a:lnTo>
                        <a:lnTo>
                          <a:pt x="191" y="565"/>
                        </a:lnTo>
                        <a:lnTo>
                          <a:pt x="208" y="580"/>
                        </a:lnTo>
                        <a:lnTo>
                          <a:pt x="226" y="594"/>
                        </a:lnTo>
                        <a:lnTo>
                          <a:pt x="242" y="607"/>
                        </a:lnTo>
                        <a:lnTo>
                          <a:pt x="259" y="620"/>
                        </a:lnTo>
                        <a:lnTo>
                          <a:pt x="276" y="632"/>
                        </a:lnTo>
                        <a:lnTo>
                          <a:pt x="292" y="644"/>
                        </a:lnTo>
                        <a:lnTo>
                          <a:pt x="2024" y="6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960" bIns="-129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2" name=""/>
                  <p:cNvSpPr/>
                  <p:nvPr/>
                </p:nvSpPr>
                <p:spPr>
                  <a:xfrm flipH="1">
                    <a:off x="5843880" y="5190840"/>
                    <a:ext cx="360" cy="360"/>
                  </a:xfrm>
                  <a:custGeom>
                    <a:avLst/>
                    <a:gdLst/>
                    <a:ahLst/>
                    <a:rect l="l" t="t" r="r" b="b"/>
                    <a:pathLst>
                      <a:path w="9" h="5">
                        <a:moveTo>
                          <a:pt x="9" y="5"/>
                        </a:moveTo>
                        <a:lnTo>
                          <a:pt x="8" y="5"/>
                        </a:lnTo>
                        <a:lnTo>
                          <a:pt x="8" y="3"/>
                        </a:lnTo>
                        <a:lnTo>
                          <a:pt x="6" y="2"/>
                        </a:lnTo>
                        <a:lnTo>
                          <a:pt x="6" y="0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2" y="3"/>
                        </a:lnTo>
                        <a:lnTo>
                          <a:pt x="0" y="5"/>
                        </a:lnTo>
                        <a:lnTo>
                          <a:pt x="9" y="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6440" bIns="-46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3" name=""/>
                  <p:cNvSpPr/>
                  <p:nvPr/>
                </p:nvSpPr>
                <p:spPr>
                  <a:xfrm flipH="1">
                    <a:off x="5830920" y="5169960"/>
                    <a:ext cx="302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531" h="398">
                        <a:moveTo>
                          <a:pt x="531" y="398"/>
                        </a:moveTo>
                        <a:lnTo>
                          <a:pt x="520" y="386"/>
                        </a:lnTo>
                        <a:lnTo>
                          <a:pt x="510" y="376"/>
                        </a:lnTo>
                        <a:lnTo>
                          <a:pt x="499" y="364"/>
                        </a:lnTo>
                        <a:lnTo>
                          <a:pt x="488" y="353"/>
                        </a:lnTo>
                        <a:lnTo>
                          <a:pt x="478" y="341"/>
                        </a:lnTo>
                        <a:lnTo>
                          <a:pt x="467" y="329"/>
                        </a:lnTo>
                        <a:lnTo>
                          <a:pt x="456" y="319"/>
                        </a:lnTo>
                        <a:lnTo>
                          <a:pt x="445" y="307"/>
                        </a:lnTo>
                        <a:lnTo>
                          <a:pt x="435" y="296"/>
                        </a:lnTo>
                        <a:lnTo>
                          <a:pt x="423" y="284"/>
                        </a:lnTo>
                        <a:lnTo>
                          <a:pt x="413" y="274"/>
                        </a:lnTo>
                        <a:lnTo>
                          <a:pt x="401" y="262"/>
                        </a:lnTo>
                        <a:lnTo>
                          <a:pt x="389" y="252"/>
                        </a:lnTo>
                        <a:lnTo>
                          <a:pt x="378" y="240"/>
                        </a:lnTo>
                        <a:lnTo>
                          <a:pt x="368" y="230"/>
                        </a:lnTo>
                        <a:lnTo>
                          <a:pt x="356" y="218"/>
                        </a:lnTo>
                        <a:lnTo>
                          <a:pt x="346" y="208"/>
                        </a:lnTo>
                        <a:lnTo>
                          <a:pt x="334" y="197"/>
                        </a:lnTo>
                        <a:lnTo>
                          <a:pt x="322" y="186"/>
                        </a:lnTo>
                        <a:lnTo>
                          <a:pt x="311" y="176"/>
                        </a:lnTo>
                        <a:lnTo>
                          <a:pt x="300" y="165"/>
                        </a:lnTo>
                        <a:lnTo>
                          <a:pt x="289" y="154"/>
                        </a:lnTo>
                        <a:lnTo>
                          <a:pt x="277" y="144"/>
                        </a:lnTo>
                        <a:lnTo>
                          <a:pt x="267" y="134"/>
                        </a:lnTo>
                        <a:lnTo>
                          <a:pt x="255" y="122"/>
                        </a:lnTo>
                        <a:lnTo>
                          <a:pt x="244" y="112"/>
                        </a:lnTo>
                        <a:lnTo>
                          <a:pt x="233" y="102"/>
                        </a:lnTo>
                        <a:lnTo>
                          <a:pt x="222" y="92"/>
                        </a:lnTo>
                        <a:lnTo>
                          <a:pt x="210" y="82"/>
                        </a:lnTo>
                        <a:lnTo>
                          <a:pt x="200" y="71"/>
                        </a:lnTo>
                        <a:lnTo>
                          <a:pt x="188" y="61"/>
                        </a:lnTo>
                        <a:lnTo>
                          <a:pt x="178" y="50"/>
                        </a:lnTo>
                        <a:lnTo>
                          <a:pt x="166" y="50"/>
                        </a:lnTo>
                        <a:lnTo>
                          <a:pt x="155" y="47"/>
                        </a:lnTo>
                        <a:lnTo>
                          <a:pt x="143" y="44"/>
                        </a:lnTo>
                        <a:lnTo>
                          <a:pt x="131" y="39"/>
                        </a:lnTo>
                        <a:lnTo>
                          <a:pt x="120" y="34"/>
                        </a:lnTo>
                        <a:lnTo>
                          <a:pt x="110" y="28"/>
                        </a:lnTo>
                        <a:lnTo>
                          <a:pt x="98" y="22"/>
                        </a:lnTo>
                        <a:lnTo>
                          <a:pt x="88" y="16"/>
                        </a:lnTo>
                        <a:lnTo>
                          <a:pt x="76" y="10"/>
                        </a:lnTo>
                        <a:lnTo>
                          <a:pt x="66" y="6"/>
                        </a:lnTo>
                        <a:lnTo>
                          <a:pt x="56" y="3"/>
                        </a:lnTo>
                        <a:lnTo>
                          <a:pt x="44" y="1"/>
                        </a:lnTo>
                        <a:lnTo>
                          <a:pt x="34" y="0"/>
                        </a:lnTo>
                        <a:lnTo>
                          <a:pt x="24" y="1"/>
                        </a:lnTo>
                        <a:lnTo>
                          <a:pt x="12" y="6"/>
                        </a:lnTo>
                        <a:lnTo>
                          <a:pt x="0" y="13"/>
                        </a:lnTo>
                        <a:lnTo>
                          <a:pt x="5" y="25"/>
                        </a:lnTo>
                        <a:lnTo>
                          <a:pt x="9" y="34"/>
                        </a:lnTo>
                        <a:lnTo>
                          <a:pt x="15" y="44"/>
                        </a:lnTo>
                        <a:lnTo>
                          <a:pt x="22" y="52"/>
                        </a:lnTo>
                        <a:lnTo>
                          <a:pt x="29" y="61"/>
                        </a:lnTo>
                        <a:lnTo>
                          <a:pt x="38" y="68"/>
                        </a:lnTo>
                        <a:lnTo>
                          <a:pt x="48" y="74"/>
                        </a:lnTo>
                        <a:lnTo>
                          <a:pt x="59" y="82"/>
                        </a:lnTo>
                        <a:lnTo>
                          <a:pt x="69" y="87"/>
                        </a:lnTo>
                        <a:lnTo>
                          <a:pt x="80" y="93"/>
                        </a:lnTo>
                        <a:lnTo>
                          <a:pt x="91" y="99"/>
                        </a:lnTo>
                        <a:lnTo>
                          <a:pt x="104" y="103"/>
                        </a:lnTo>
                        <a:lnTo>
                          <a:pt x="115" y="109"/>
                        </a:lnTo>
                        <a:lnTo>
                          <a:pt x="127" y="114"/>
                        </a:lnTo>
                        <a:lnTo>
                          <a:pt x="139" y="119"/>
                        </a:lnTo>
                        <a:lnTo>
                          <a:pt x="150" y="125"/>
                        </a:lnTo>
                        <a:lnTo>
                          <a:pt x="166" y="141"/>
                        </a:lnTo>
                        <a:lnTo>
                          <a:pt x="184" y="157"/>
                        </a:lnTo>
                        <a:lnTo>
                          <a:pt x="200" y="173"/>
                        </a:lnTo>
                        <a:lnTo>
                          <a:pt x="216" y="191"/>
                        </a:lnTo>
                        <a:lnTo>
                          <a:pt x="233" y="207"/>
                        </a:lnTo>
                        <a:lnTo>
                          <a:pt x="251" y="224"/>
                        </a:lnTo>
                        <a:lnTo>
                          <a:pt x="267" y="242"/>
                        </a:lnTo>
                        <a:lnTo>
                          <a:pt x="284" y="258"/>
                        </a:lnTo>
                        <a:lnTo>
                          <a:pt x="302" y="275"/>
                        </a:lnTo>
                        <a:lnTo>
                          <a:pt x="318" y="293"/>
                        </a:lnTo>
                        <a:lnTo>
                          <a:pt x="334" y="310"/>
                        </a:lnTo>
                        <a:lnTo>
                          <a:pt x="351" y="328"/>
                        </a:lnTo>
                        <a:lnTo>
                          <a:pt x="368" y="345"/>
                        </a:lnTo>
                        <a:lnTo>
                          <a:pt x="384" y="363"/>
                        </a:lnTo>
                        <a:lnTo>
                          <a:pt x="398" y="380"/>
                        </a:lnTo>
                        <a:lnTo>
                          <a:pt x="414" y="398"/>
                        </a:lnTo>
                        <a:lnTo>
                          <a:pt x="531" y="3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4" name=""/>
                  <p:cNvSpPr/>
                  <p:nvPr/>
                </p:nvSpPr>
                <p:spPr>
                  <a:xfrm flipH="1">
                    <a:off x="5821560" y="5190840"/>
                    <a:ext cx="209520" cy="34200"/>
                  </a:xfrm>
                  <a:custGeom>
                    <a:avLst/>
                    <a:gdLst/>
                    <a:ahLst/>
                    <a:rect l="l" t="t" r="r" b="b"/>
                    <a:pathLst>
                      <a:path w="3653" h="645">
                        <a:moveTo>
                          <a:pt x="493" y="0"/>
                        </a:moveTo>
                        <a:lnTo>
                          <a:pt x="497" y="11"/>
                        </a:lnTo>
                        <a:lnTo>
                          <a:pt x="501" y="23"/>
                        </a:lnTo>
                        <a:lnTo>
                          <a:pt x="507" y="35"/>
                        </a:lnTo>
                        <a:lnTo>
                          <a:pt x="513" y="46"/>
                        </a:lnTo>
                        <a:lnTo>
                          <a:pt x="519" y="58"/>
                        </a:lnTo>
                        <a:lnTo>
                          <a:pt x="525" y="70"/>
                        </a:lnTo>
                        <a:lnTo>
                          <a:pt x="532" y="81"/>
                        </a:lnTo>
                        <a:lnTo>
                          <a:pt x="539" y="94"/>
                        </a:lnTo>
                        <a:lnTo>
                          <a:pt x="547" y="106"/>
                        </a:lnTo>
                        <a:lnTo>
                          <a:pt x="554" y="118"/>
                        </a:lnTo>
                        <a:lnTo>
                          <a:pt x="563" y="131"/>
                        </a:lnTo>
                        <a:lnTo>
                          <a:pt x="570" y="142"/>
                        </a:lnTo>
                        <a:lnTo>
                          <a:pt x="580" y="156"/>
                        </a:lnTo>
                        <a:lnTo>
                          <a:pt x="589" y="167"/>
                        </a:lnTo>
                        <a:lnTo>
                          <a:pt x="599" y="179"/>
                        </a:lnTo>
                        <a:lnTo>
                          <a:pt x="609" y="192"/>
                        </a:lnTo>
                        <a:lnTo>
                          <a:pt x="619" y="205"/>
                        </a:lnTo>
                        <a:lnTo>
                          <a:pt x="630" y="217"/>
                        </a:lnTo>
                        <a:lnTo>
                          <a:pt x="641" y="228"/>
                        </a:lnTo>
                        <a:lnTo>
                          <a:pt x="654" y="241"/>
                        </a:lnTo>
                        <a:lnTo>
                          <a:pt x="666" y="253"/>
                        </a:lnTo>
                        <a:lnTo>
                          <a:pt x="679" y="266"/>
                        </a:lnTo>
                        <a:lnTo>
                          <a:pt x="692" y="278"/>
                        </a:lnTo>
                        <a:lnTo>
                          <a:pt x="707" y="291"/>
                        </a:lnTo>
                        <a:lnTo>
                          <a:pt x="721" y="303"/>
                        </a:lnTo>
                        <a:lnTo>
                          <a:pt x="736" y="314"/>
                        </a:lnTo>
                        <a:lnTo>
                          <a:pt x="752" y="326"/>
                        </a:lnTo>
                        <a:lnTo>
                          <a:pt x="768" y="339"/>
                        </a:lnTo>
                        <a:lnTo>
                          <a:pt x="786" y="351"/>
                        </a:lnTo>
                        <a:lnTo>
                          <a:pt x="802" y="362"/>
                        </a:lnTo>
                        <a:lnTo>
                          <a:pt x="821" y="374"/>
                        </a:lnTo>
                        <a:lnTo>
                          <a:pt x="839" y="386"/>
                        </a:lnTo>
                        <a:lnTo>
                          <a:pt x="828" y="390"/>
                        </a:lnTo>
                        <a:lnTo>
                          <a:pt x="816" y="393"/>
                        </a:lnTo>
                        <a:lnTo>
                          <a:pt x="803" y="397"/>
                        </a:lnTo>
                        <a:lnTo>
                          <a:pt x="790" y="402"/>
                        </a:lnTo>
                        <a:lnTo>
                          <a:pt x="775" y="405"/>
                        </a:lnTo>
                        <a:lnTo>
                          <a:pt x="761" y="409"/>
                        </a:lnTo>
                        <a:lnTo>
                          <a:pt x="745" y="412"/>
                        </a:lnTo>
                        <a:lnTo>
                          <a:pt x="729" y="415"/>
                        </a:lnTo>
                        <a:lnTo>
                          <a:pt x="713" y="418"/>
                        </a:lnTo>
                        <a:lnTo>
                          <a:pt x="695" y="419"/>
                        </a:lnTo>
                        <a:lnTo>
                          <a:pt x="678" y="421"/>
                        </a:lnTo>
                        <a:lnTo>
                          <a:pt x="660" y="422"/>
                        </a:lnTo>
                        <a:lnTo>
                          <a:pt x="641" y="424"/>
                        </a:lnTo>
                        <a:lnTo>
                          <a:pt x="624" y="424"/>
                        </a:lnTo>
                        <a:lnTo>
                          <a:pt x="605" y="424"/>
                        </a:lnTo>
                        <a:lnTo>
                          <a:pt x="586" y="422"/>
                        </a:lnTo>
                        <a:lnTo>
                          <a:pt x="567" y="421"/>
                        </a:lnTo>
                        <a:lnTo>
                          <a:pt x="548" y="419"/>
                        </a:lnTo>
                        <a:lnTo>
                          <a:pt x="529" y="418"/>
                        </a:lnTo>
                        <a:lnTo>
                          <a:pt x="510" y="413"/>
                        </a:lnTo>
                        <a:lnTo>
                          <a:pt x="493" y="410"/>
                        </a:lnTo>
                        <a:lnTo>
                          <a:pt x="474" y="405"/>
                        </a:lnTo>
                        <a:lnTo>
                          <a:pt x="456" y="400"/>
                        </a:lnTo>
                        <a:lnTo>
                          <a:pt x="437" y="393"/>
                        </a:lnTo>
                        <a:lnTo>
                          <a:pt x="420" y="387"/>
                        </a:lnTo>
                        <a:lnTo>
                          <a:pt x="404" y="378"/>
                        </a:lnTo>
                        <a:lnTo>
                          <a:pt x="386" y="370"/>
                        </a:lnTo>
                        <a:lnTo>
                          <a:pt x="370" y="361"/>
                        </a:lnTo>
                        <a:lnTo>
                          <a:pt x="356" y="349"/>
                        </a:lnTo>
                        <a:lnTo>
                          <a:pt x="341" y="338"/>
                        </a:lnTo>
                        <a:lnTo>
                          <a:pt x="327" y="324"/>
                        </a:lnTo>
                        <a:lnTo>
                          <a:pt x="314" y="311"/>
                        </a:lnTo>
                        <a:lnTo>
                          <a:pt x="319" y="320"/>
                        </a:lnTo>
                        <a:lnTo>
                          <a:pt x="327" y="330"/>
                        </a:lnTo>
                        <a:lnTo>
                          <a:pt x="335" y="342"/>
                        </a:lnTo>
                        <a:lnTo>
                          <a:pt x="346" y="355"/>
                        </a:lnTo>
                        <a:lnTo>
                          <a:pt x="357" y="368"/>
                        </a:lnTo>
                        <a:lnTo>
                          <a:pt x="370" y="381"/>
                        </a:lnTo>
                        <a:lnTo>
                          <a:pt x="385" y="396"/>
                        </a:lnTo>
                        <a:lnTo>
                          <a:pt x="404" y="409"/>
                        </a:lnTo>
                        <a:lnTo>
                          <a:pt x="423" y="422"/>
                        </a:lnTo>
                        <a:lnTo>
                          <a:pt x="443" y="435"/>
                        </a:lnTo>
                        <a:lnTo>
                          <a:pt x="468" y="447"/>
                        </a:lnTo>
                        <a:lnTo>
                          <a:pt x="494" y="457"/>
                        </a:lnTo>
                        <a:lnTo>
                          <a:pt x="522" y="466"/>
                        </a:lnTo>
                        <a:lnTo>
                          <a:pt x="554" y="473"/>
                        </a:lnTo>
                        <a:lnTo>
                          <a:pt x="587" y="479"/>
                        </a:lnTo>
                        <a:lnTo>
                          <a:pt x="624" y="480"/>
                        </a:lnTo>
                        <a:lnTo>
                          <a:pt x="605" y="491"/>
                        </a:lnTo>
                        <a:lnTo>
                          <a:pt x="586" y="496"/>
                        </a:lnTo>
                        <a:lnTo>
                          <a:pt x="567" y="504"/>
                        </a:lnTo>
                        <a:lnTo>
                          <a:pt x="547" y="509"/>
                        </a:lnTo>
                        <a:lnTo>
                          <a:pt x="528" y="514"/>
                        </a:lnTo>
                        <a:lnTo>
                          <a:pt x="507" y="517"/>
                        </a:lnTo>
                        <a:lnTo>
                          <a:pt x="488" y="518"/>
                        </a:lnTo>
                        <a:lnTo>
                          <a:pt x="468" y="520"/>
                        </a:lnTo>
                        <a:lnTo>
                          <a:pt x="448" y="520"/>
                        </a:lnTo>
                        <a:lnTo>
                          <a:pt x="429" y="518"/>
                        </a:lnTo>
                        <a:lnTo>
                          <a:pt x="408" y="517"/>
                        </a:lnTo>
                        <a:lnTo>
                          <a:pt x="388" y="515"/>
                        </a:lnTo>
                        <a:lnTo>
                          <a:pt x="367" y="512"/>
                        </a:lnTo>
                        <a:lnTo>
                          <a:pt x="348" y="509"/>
                        </a:lnTo>
                        <a:lnTo>
                          <a:pt x="328" y="505"/>
                        </a:lnTo>
                        <a:lnTo>
                          <a:pt x="308" y="501"/>
                        </a:lnTo>
                        <a:lnTo>
                          <a:pt x="287" y="495"/>
                        </a:lnTo>
                        <a:lnTo>
                          <a:pt x="267" y="491"/>
                        </a:lnTo>
                        <a:lnTo>
                          <a:pt x="248" y="485"/>
                        </a:lnTo>
                        <a:lnTo>
                          <a:pt x="228" y="479"/>
                        </a:lnTo>
                        <a:lnTo>
                          <a:pt x="209" y="473"/>
                        </a:lnTo>
                        <a:lnTo>
                          <a:pt x="188" y="467"/>
                        </a:lnTo>
                        <a:lnTo>
                          <a:pt x="169" y="461"/>
                        </a:lnTo>
                        <a:lnTo>
                          <a:pt x="149" y="456"/>
                        </a:lnTo>
                        <a:lnTo>
                          <a:pt x="130" y="450"/>
                        </a:lnTo>
                        <a:lnTo>
                          <a:pt x="111" y="444"/>
                        </a:lnTo>
                        <a:lnTo>
                          <a:pt x="92" y="438"/>
                        </a:lnTo>
                        <a:lnTo>
                          <a:pt x="73" y="432"/>
                        </a:lnTo>
                        <a:lnTo>
                          <a:pt x="54" y="428"/>
                        </a:lnTo>
                        <a:lnTo>
                          <a:pt x="37" y="424"/>
                        </a:lnTo>
                        <a:lnTo>
                          <a:pt x="18" y="419"/>
                        </a:lnTo>
                        <a:lnTo>
                          <a:pt x="0" y="415"/>
                        </a:lnTo>
                        <a:lnTo>
                          <a:pt x="12" y="421"/>
                        </a:lnTo>
                        <a:lnTo>
                          <a:pt x="24" y="425"/>
                        </a:lnTo>
                        <a:lnTo>
                          <a:pt x="35" y="429"/>
                        </a:lnTo>
                        <a:lnTo>
                          <a:pt x="48" y="435"/>
                        </a:lnTo>
                        <a:lnTo>
                          <a:pt x="60" y="440"/>
                        </a:lnTo>
                        <a:lnTo>
                          <a:pt x="72" y="445"/>
                        </a:lnTo>
                        <a:lnTo>
                          <a:pt x="83" y="450"/>
                        </a:lnTo>
                        <a:lnTo>
                          <a:pt x="96" y="456"/>
                        </a:lnTo>
                        <a:lnTo>
                          <a:pt x="108" y="460"/>
                        </a:lnTo>
                        <a:lnTo>
                          <a:pt x="120" y="466"/>
                        </a:lnTo>
                        <a:lnTo>
                          <a:pt x="131" y="470"/>
                        </a:lnTo>
                        <a:lnTo>
                          <a:pt x="143" y="476"/>
                        </a:lnTo>
                        <a:lnTo>
                          <a:pt x="156" y="480"/>
                        </a:lnTo>
                        <a:lnTo>
                          <a:pt x="166" y="486"/>
                        </a:lnTo>
                        <a:lnTo>
                          <a:pt x="179" y="492"/>
                        </a:lnTo>
                        <a:lnTo>
                          <a:pt x="191" y="496"/>
                        </a:lnTo>
                        <a:lnTo>
                          <a:pt x="203" y="502"/>
                        </a:lnTo>
                        <a:lnTo>
                          <a:pt x="214" y="508"/>
                        </a:lnTo>
                        <a:lnTo>
                          <a:pt x="226" y="514"/>
                        </a:lnTo>
                        <a:lnTo>
                          <a:pt x="238" y="521"/>
                        </a:lnTo>
                        <a:lnTo>
                          <a:pt x="249" y="525"/>
                        </a:lnTo>
                        <a:lnTo>
                          <a:pt x="261" y="533"/>
                        </a:lnTo>
                        <a:lnTo>
                          <a:pt x="273" y="539"/>
                        </a:lnTo>
                        <a:lnTo>
                          <a:pt x="283" y="544"/>
                        </a:lnTo>
                        <a:lnTo>
                          <a:pt x="295" y="552"/>
                        </a:lnTo>
                        <a:lnTo>
                          <a:pt x="306" y="559"/>
                        </a:lnTo>
                        <a:lnTo>
                          <a:pt x="318" y="565"/>
                        </a:lnTo>
                        <a:lnTo>
                          <a:pt x="328" y="572"/>
                        </a:lnTo>
                        <a:lnTo>
                          <a:pt x="340" y="579"/>
                        </a:lnTo>
                        <a:lnTo>
                          <a:pt x="351" y="587"/>
                        </a:lnTo>
                        <a:lnTo>
                          <a:pt x="362" y="594"/>
                        </a:lnTo>
                        <a:lnTo>
                          <a:pt x="373" y="601"/>
                        </a:lnTo>
                        <a:lnTo>
                          <a:pt x="383" y="609"/>
                        </a:lnTo>
                        <a:lnTo>
                          <a:pt x="394" y="613"/>
                        </a:lnTo>
                        <a:lnTo>
                          <a:pt x="404" y="619"/>
                        </a:lnTo>
                        <a:lnTo>
                          <a:pt x="414" y="623"/>
                        </a:lnTo>
                        <a:lnTo>
                          <a:pt x="423" y="627"/>
                        </a:lnTo>
                        <a:lnTo>
                          <a:pt x="433" y="630"/>
                        </a:lnTo>
                        <a:lnTo>
                          <a:pt x="443" y="633"/>
                        </a:lnTo>
                        <a:lnTo>
                          <a:pt x="453" y="636"/>
                        </a:lnTo>
                        <a:lnTo>
                          <a:pt x="462" y="638"/>
                        </a:lnTo>
                        <a:lnTo>
                          <a:pt x="472" y="639"/>
                        </a:lnTo>
                        <a:lnTo>
                          <a:pt x="483" y="641"/>
                        </a:lnTo>
                        <a:lnTo>
                          <a:pt x="493" y="642"/>
                        </a:lnTo>
                        <a:lnTo>
                          <a:pt x="501" y="642"/>
                        </a:lnTo>
                        <a:lnTo>
                          <a:pt x="512" y="643"/>
                        </a:lnTo>
                        <a:lnTo>
                          <a:pt x="522" y="645"/>
                        </a:lnTo>
                        <a:lnTo>
                          <a:pt x="532" y="645"/>
                        </a:lnTo>
                        <a:lnTo>
                          <a:pt x="768" y="645"/>
                        </a:lnTo>
                        <a:lnTo>
                          <a:pt x="777" y="638"/>
                        </a:lnTo>
                        <a:lnTo>
                          <a:pt x="784" y="632"/>
                        </a:lnTo>
                        <a:lnTo>
                          <a:pt x="791" y="625"/>
                        </a:lnTo>
                        <a:lnTo>
                          <a:pt x="800" y="619"/>
                        </a:lnTo>
                        <a:lnTo>
                          <a:pt x="807" y="613"/>
                        </a:lnTo>
                        <a:lnTo>
                          <a:pt x="816" y="607"/>
                        </a:lnTo>
                        <a:lnTo>
                          <a:pt x="825" y="601"/>
                        </a:lnTo>
                        <a:lnTo>
                          <a:pt x="834" y="597"/>
                        </a:lnTo>
                        <a:lnTo>
                          <a:pt x="842" y="592"/>
                        </a:lnTo>
                        <a:lnTo>
                          <a:pt x="853" y="588"/>
                        </a:lnTo>
                        <a:lnTo>
                          <a:pt x="861" y="585"/>
                        </a:lnTo>
                        <a:lnTo>
                          <a:pt x="872" y="581"/>
                        </a:lnTo>
                        <a:lnTo>
                          <a:pt x="882" y="579"/>
                        </a:lnTo>
                        <a:lnTo>
                          <a:pt x="892" y="576"/>
                        </a:lnTo>
                        <a:lnTo>
                          <a:pt x="902" y="575"/>
                        </a:lnTo>
                        <a:lnTo>
                          <a:pt x="914" y="574"/>
                        </a:lnTo>
                        <a:lnTo>
                          <a:pt x="923" y="645"/>
                        </a:lnTo>
                        <a:lnTo>
                          <a:pt x="1029" y="645"/>
                        </a:lnTo>
                        <a:lnTo>
                          <a:pt x="1029" y="635"/>
                        </a:lnTo>
                        <a:lnTo>
                          <a:pt x="1030" y="626"/>
                        </a:lnTo>
                        <a:lnTo>
                          <a:pt x="1033" y="616"/>
                        </a:lnTo>
                        <a:lnTo>
                          <a:pt x="1035" y="607"/>
                        </a:lnTo>
                        <a:lnTo>
                          <a:pt x="1038" y="597"/>
                        </a:lnTo>
                        <a:lnTo>
                          <a:pt x="1041" y="588"/>
                        </a:lnTo>
                        <a:lnTo>
                          <a:pt x="1042" y="579"/>
                        </a:lnTo>
                        <a:lnTo>
                          <a:pt x="1045" y="569"/>
                        </a:lnTo>
                        <a:lnTo>
                          <a:pt x="1048" y="560"/>
                        </a:lnTo>
                        <a:lnTo>
                          <a:pt x="1051" y="552"/>
                        </a:lnTo>
                        <a:lnTo>
                          <a:pt x="1055" y="543"/>
                        </a:lnTo>
                        <a:lnTo>
                          <a:pt x="1058" y="534"/>
                        </a:lnTo>
                        <a:lnTo>
                          <a:pt x="1061" y="525"/>
                        </a:lnTo>
                        <a:lnTo>
                          <a:pt x="1065" y="517"/>
                        </a:lnTo>
                        <a:lnTo>
                          <a:pt x="1070" y="508"/>
                        </a:lnTo>
                        <a:lnTo>
                          <a:pt x="1073" y="499"/>
                        </a:lnTo>
                        <a:lnTo>
                          <a:pt x="1097" y="488"/>
                        </a:lnTo>
                        <a:lnTo>
                          <a:pt x="1121" y="476"/>
                        </a:lnTo>
                        <a:lnTo>
                          <a:pt x="1140" y="464"/>
                        </a:lnTo>
                        <a:lnTo>
                          <a:pt x="1159" y="453"/>
                        </a:lnTo>
                        <a:lnTo>
                          <a:pt x="1176" y="441"/>
                        </a:lnTo>
                        <a:lnTo>
                          <a:pt x="1191" y="428"/>
                        </a:lnTo>
                        <a:lnTo>
                          <a:pt x="1205" y="415"/>
                        </a:lnTo>
                        <a:lnTo>
                          <a:pt x="1218" y="403"/>
                        </a:lnTo>
                        <a:lnTo>
                          <a:pt x="1233" y="389"/>
                        </a:lnTo>
                        <a:lnTo>
                          <a:pt x="1246" y="375"/>
                        </a:lnTo>
                        <a:lnTo>
                          <a:pt x="1259" y="361"/>
                        </a:lnTo>
                        <a:lnTo>
                          <a:pt x="1274" y="346"/>
                        </a:lnTo>
                        <a:lnTo>
                          <a:pt x="1288" y="330"/>
                        </a:lnTo>
                        <a:lnTo>
                          <a:pt x="1303" y="314"/>
                        </a:lnTo>
                        <a:lnTo>
                          <a:pt x="1320" y="298"/>
                        </a:lnTo>
                        <a:lnTo>
                          <a:pt x="1339" y="281"/>
                        </a:lnTo>
                        <a:lnTo>
                          <a:pt x="1351" y="272"/>
                        </a:lnTo>
                        <a:lnTo>
                          <a:pt x="1364" y="263"/>
                        </a:lnTo>
                        <a:lnTo>
                          <a:pt x="1379" y="256"/>
                        </a:lnTo>
                        <a:lnTo>
                          <a:pt x="1393" y="247"/>
                        </a:lnTo>
                        <a:lnTo>
                          <a:pt x="1409" y="239"/>
                        </a:lnTo>
                        <a:lnTo>
                          <a:pt x="1425" y="231"/>
                        </a:lnTo>
                        <a:lnTo>
                          <a:pt x="1441" y="223"/>
                        </a:lnTo>
                        <a:lnTo>
                          <a:pt x="1459" y="215"/>
                        </a:lnTo>
                        <a:lnTo>
                          <a:pt x="1475" y="208"/>
                        </a:lnTo>
                        <a:lnTo>
                          <a:pt x="1491" y="201"/>
                        </a:lnTo>
                        <a:lnTo>
                          <a:pt x="1508" y="195"/>
                        </a:lnTo>
                        <a:lnTo>
                          <a:pt x="1523" y="188"/>
                        </a:lnTo>
                        <a:lnTo>
                          <a:pt x="1537" y="180"/>
                        </a:lnTo>
                        <a:lnTo>
                          <a:pt x="1552" y="174"/>
                        </a:lnTo>
                        <a:lnTo>
                          <a:pt x="1564" y="169"/>
                        </a:lnTo>
                        <a:lnTo>
                          <a:pt x="1574" y="163"/>
                        </a:lnTo>
                        <a:lnTo>
                          <a:pt x="1569" y="179"/>
                        </a:lnTo>
                        <a:lnTo>
                          <a:pt x="1565" y="193"/>
                        </a:lnTo>
                        <a:lnTo>
                          <a:pt x="1561" y="208"/>
                        </a:lnTo>
                        <a:lnTo>
                          <a:pt x="1556" y="223"/>
                        </a:lnTo>
                        <a:lnTo>
                          <a:pt x="1552" y="236"/>
                        </a:lnTo>
                        <a:lnTo>
                          <a:pt x="1546" y="250"/>
                        </a:lnTo>
                        <a:lnTo>
                          <a:pt x="1542" y="263"/>
                        </a:lnTo>
                        <a:lnTo>
                          <a:pt x="1537" y="278"/>
                        </a:lnTo>
                        <a:lnTo>
                          <a:pt x="1532" y="292"/>
                        </a:lnTo>
                        <a:lnTo>
                          <a:pt x="1527" y="308"/>
                        </a:lnTo>
                        <a:lnTo>
                          <a:pt x="1523" y="324"/>
                        </a:lnTo>
                        <a:lnTo>
                          <a:pt x="1520" y="340"/>
                        </a:lnTo>
                        <a:lnTo>
                          <a:pt x="1516" y="359"/>
                        </a:lnTo>
                        <a:lnTo>
                          <a:pt x="1513" y="380"/>
                        </a:lnTo>
                        <a:lnTo>
                          <a:pt x="1511" y="400"/>
                        </a:lnTo>
                        <a:lnTo>
                          <a:pt x="1508" y="425"/>
                        </a:lnTo>
                        <a:lnTo>
                          <a:pt x="1510" y="438"/>
                        </a:lnTo>
                        <a:lnTo>
                          <a:pt x="1511" y="451"/>
                        </a:lnTo>
                        <a:lnTo>
                          <a:pt x="1511" y="466"/>
                        </a:lnTo>
                        <a:lnTo>
                          <a:pt x="1513" y="479"/>
                        </a:lnTo>
                        <a:lnTo>
                          <a:pt x="1514" y="493"/>
                        </a:lnTo>
                        <a:lnTo>
                          <a:pt x="1516" y="508"/>
                        </a:lnTo>
                        <a:lnTo>
                          <a:pt x="1518" y="521"/>
                        </a:lnTo>
                        <a:lnTo>
                          <a:pt x="1520" y="536"/>
                        </a:lnTo>
                        <a:lnTo>
                          <a:pt x="1521" y="549"/>
                        </a:lnTo>
                        <a:lnTo>
                          <a:pt x="1524" y="562"/>
                        </a:lnTo>
                        <a:lnTo>
                          <a:pt x="1526" y="576"/>
                        </a:lnTo>
                        <a:lnTo>
                          <a:pt x="1529" y="590"/>
                        </a:lnTo>
                        <a:lnTo>
                          <a:pt x="1532" y="604"/>
                        </a:lnTo>
                        <a:lnTo>
                          <a:pt x="1534" y="617"/>
                        </a:lnTo>
                        <a:lnTo>
                          <a:pt x="1537" y="632"/>
                        </a:lnTo>
                        <a:lnTo>
                          <a:pt x="1540" y="645"/>
                        </a:lnTo>
                        <a:lnTo>
                          <a:pt x="2989" y="645"/>
                        </a:lnTo>
                        <a:lnTo>
                          <a:pt x="2990" y="633"/>
                        </a:lnTo>
                        <a:lnTo>
                          <a:pt x="2991" y="622"/>
                        </a:lnTo>
                        <a:lnTo>
                          <a:pt x="2993" y="611"/>
                        </a:lnTo>
                        <a:lnTo>
                          <a:pt x="2994" y="600"/>
                        </a:lnTo>
                        <a:lnTo>
                          <a:pt x="2994" y="588"/>
                        </a:lnTo>
                        <a:lnTo>
                          <a:pt x="2996" y="576"/>
                        </a:lnTo>
                        <a:lnTo>
                          <a:pt x="2996" y="565"/>
                        </a:lnTo>
                        <a:lnTo>
                          <a:pt x="2996" y="553"/>
                        </a:lnTo>
                        <a:lnTo>
                          <a:pt x="2997" y="543"/>
                        </a:lnTo>
                        <a:lnTo>
                          <a:pt x="2997" y="531"/>
                        </a:lnTo>
                        <a:lnTo>
                          <a:pt x="2997" y="520"/>
                        </a:lnTo>
                        <a:lnTo>
                          <a:pt x="2997" y="508"/>
                        </a:lnTo>
                        <a:lnTo>
                          <a:pt x="2996" y="496"/>
                        </a:lnTo>
                        <a:lnTo>
                          <a:pt x="2996" y="485"/>
                        </a:lnTo>
                        <a:lnTo>
                          <a:pt x="2996" y="473"/>
                        </a:lnTo>
                        <a:lnTo>
                          <a:pt x="2994" y="463"/>
                        </a:lnTo>
                        <a:lnTo>
                          <a:pt x="2994" y="451"/>
                        </a:lnTo>
                        <a:lnTo>
                          <a:pt x="2993" y="440"/>
                        </a:lnTo>
                        <a:lnTo>
                          <a:pt x="2993" y="428"/>
                        </a:lnTo>
                        <a:lnTo>
                          <a:pt x="2991" y="416"/>
                        </a:lnTo>
                        <a:lnTo>
                          <a:pt x="2990" y="405"/>
                        </a:lnTo>
                        <a:lnTo>
                          <a:pt x="2989" y="393"/>
                        </a:lnTo>
                        <a:lnTo>
                          <a:pt x="2987" y="381"/>
                        </a:lnTo>
                        <a:lnTo>
                          <a:pt x="2986" y="370"/>
                        </a:lnTo>
                        <a:lnTo>
                          <a:pt x="2984" y="358"/>
                        </a:lnTo>
                        <a:lnTo>
                          <a:pt x="2983" y="346"/>
                        </a:lnTo>
                        <a:lnTo>
                          <a:pt x="2981" y="335"/>
                        </a:lnTo>
                        <a:lnTo>
                          <a:pt x="2980" y="323"/>
                        </a:lnTo>
                        <a:lnTo>
                          <a:pt x="2978" y="310"/>
                        </a:lnTo>
                        <a:lnTo>
                          <a:pt x="2977" y="300"/>
                        </a:lnTo>
                        <a:lnTo>
                          <a:pt x="2974" y="287"/>
                        </a:lnTo>
                        <a:lnTo>
                          <a:pt x="2973" y="275"/>
                        </a:lnTo>
                        <a:lnTo>
                          <a:pt x="2981" y="273"/>
                        </a:lnTo>
                        <a:lnTo>
                          <a:pt x="2991" y="272"/>
                        </a:lnTo>
                        <a:lnTo>
                          <a:pt x="3000" y="272"/>
                        </a:lnTo>
                        <a:lnTo>
                          <a:pt x="3009" y="273"/>
                        </a:lnTo>
                        <a:lnTo>
                          <a:pt x="3019" y="275"/>
                        </a:lnTo>
                        <a:lnTo>
                          <a:pt x="3029" y="276"/>
                        </a:lnTo>
                        <a:lnTo>
                          <a:pt x="3040" y="279"/>
                        </a:lnTo>
                        <a:lnTo>
                          <a:pt x="3050" y="281"/>
                        </a:lnTo>
                        <a:lnTo>
                          <a:pt x="3060" y="282"/>
                        </a:lnTo>
                        <a:lnTo>
                          <a:pt x="3070" y="284"/>
                        </a:lnTo>
                        <a:lnTo>
                          <a:pt x="3080" y="285"/>
                        </a:lnTo>
                        <a:lnTo>
                          <a:pt x="3091" y="285"/>
                        </a:lnTo>
                        <a:lnTo>
                          <a:pt x="3101" y="285"/>
                        </a:lnTo>
                        <a:lnTo>
                          <a:pt x="3111" y="282"/>
                        </a:lnTo>
                        <a:lnTo>
                          <a:pt x="3121" y="279"/>
                        </a:lnTo>
                        <a:lnTo>
                          <a:pt x="3131" y="275"/>
                        </a:lnTo>
                        <a:lnTo>
                          <a:pt x="3121" y="292"/>
                        </a:lnTo>
                        <a:lnTo>
                          <a:pt x="3114" y="308"/>
                        </a:lnTo>
                        <a:lnTo>
                          <a:pt x="3111" y="324"/>
                        </a:lnTo>
                        <a:lnTo>
                          <a:pt x="3110" y="342"/>
                        </a:lnTo>
                        <a:lnTo>
                          <a:pt x="3111" y="358"/>
                        </a:lnTo>
                        <a:lnTo>
                          <a:pt x="3115" y="374"/>
                        </a:lnTo>
                        <a:lnTo>
                          <a:pt x="3121" y="390"/>
                        </a:lnTo>
                        <a:lnTo>
                          <a:pt x="3128" y="406"/>
                        </a:lnTo>
                        <a:lnTo>
                          <a:pt x="3139" y="422"/>
                        </a:lnTo>
                        <a:lnTo>
                          <a:pt x="3149" y="438"/>
                        </a:lnTo>
                        <a:lnTo>
                          <a:pt x="3159" y="454"/>
                        </a:lnTo>
                        <a:lnTo>
                          <a:pt x="3171" y="469"/>
                        </a:lnTo>
                        <a:lnTo>
                          <a:pt x="3182" y="485"/>
                        </a:lnTo>
                        <a:lnTo>
                          <a:pt x="3194" y="499"/>
                        </a:lnTo>
                        <a:lnTo>
                          <a:pt x="3204" y="514"/>
                        </a:lnTo>
                        <a:lnTo>
                          <a:pt x="3214" y="527"/>
                        </a:lnTo>
                        <a:lnTo>
                          <a:pt x="3226" y="531"/>
                        </a:lnTo>
                        <a:lnTo>
                          <a:pt x="3238" y="536"/>
                        </a:lnTo>
                        <a:lnTo>
                          <a:pt x="3251" y="539"/>
                        </a:lnTo>
                        <a:lnTo>
                          <a:pt x="3262" y="542"/>
                        </a:lnTo>
                        <a:lnTo>
                          <a:pt x="3276" y="544"/>
                        </a:lnTo>
                        <a:lnTo>
                          <a:pt x="3289" y="547"/>
                        </a:lnTo>
                        <a:lnTo>
                          <a:pt x="3302" y="550"/>
                        </a:lnTo>
                        <a:lnTo>
                          <a:pt x="3313" y="553"/>
                        </a:lnTo>
                        <a:lnTo>
                          <a:pt x="3325" y="558"/>
                        </a:lnTo>
                        <a:lnTo>
                          <a:pt x="3338" y="562"/>
                        </a:lnTo>
                        <a:lnTo>
                          <a:pt x="3350" y="566"/>
                        </a:lnTo>
                        <a:lnTo>
                          <a:pt x="3360" y="571"/>
                        </a:lnTo>
                        <a:lnTo>
                          <a:pt x="3369" y="576"/>
                        </a:lnTo>
                        <a:lnTo>
                          <a:pt x="3378" y="584"/>
                        </a:lnTo>
                        <a:lnTo>
                          <a:pt x="3386" y="591"/>
                        </a:lnTo>
                        <a:lnTo>
                          <a:pt x="3392" y="601"/>
                        </a:lnTo>
                        <a:lnTo>
                          <a:pt x="3386" y="607"/>
                        </a:lnTo>
                        <a:lnTo>
                          <a:pt x="3381" y="613"/>
                        </a:lnTo>
                        <a:lnTo>
                          <a:pt x="3375" y="619"/>
                        </a:lnTo>
                        <a:lnTo>
                          <a:pt x="3369" y="626"/>
                        </a:lnTo>
                        <a:lnTo>
                          <a:pt x="3363" y="632"/>
                        </a:lnTo>
                        <a:lnTo>
                          <a:pt x="3357" y="636"/>
                        </a:lnTo>
                        <a:lnTo>
                          <a:pt x="3350" y="641"/>
                        </a:lnTo>
                        <a:lnTo>
                          <a:pt x="3344" y="645"/>
                        </a:lnTo>
                        <a:lnTo>
                          <a:pt x="3475" y="645"/>
                        </a:lnTo>
                        <a:lnTo>
                          <a:pt x="3468" y="638"/>
                        </a:lnTo>
                        <a:lnTo>
                          <a:pt x="3464" y="630"/>
                        </a:lnTo>
                        <a:lnTo>
                          <a:pt x="3459" y="622"/>
                        </a:lnTo>
                        <a:lnTo>
                          <a:pt x="3455" y="614"/>
                        </a:lnTo>
                        <a:lnTo>
                          <a:pt x="3453" y="606"/>
                        </a:lnTo>
                        <a:lnTo>
                          <a:pt x="3452" y="598"/>
                        </a:lnTo>
                        <a:lnTo>
                          <a:pt x="3450" y="591"/>
                        </a:lnTo>
                        <a:lnTo>
                          <a:pt x="3452" y="584"/>
                        </a:lnTo>
                        <a:lnTo>
                          <a:pt x="3465" y="581"/>
                        </a:lnTo>
                        <a:lnTo>
                          <a:pt x="3478" y="576"/>
                        </a:lnTo>
                        <a:lnTo>
                          <a:pt x="3493" y="572"/>
                        </a:lnTo>
                        <a:lnTo>
                          <a:pt x="3504" y="566"/>
                        </a:lnTo>
                        <a:lnTo>
                          <a:pt x="3517" y="560"/>
                        </a:lnTo>
                        <a:lnTo>
                          <a:pt x="3529" y="553"/>
                        </a:lnTo>
                        <a:lnTo>
                          <a:pt x="3541" y="546"/>
                        </a:lnTo>
                        <a:lnTo>
                          <a:pt x="3551" y="539"/>
                        </a:lnTo>
                        <a:lnTo>
                          <a:pt x="3563" y="530"/>
                        </a:lnTo>
                        <a:lnTo>
                          <a:pt x="3571" y="521"/>
                        </a:lnTo>
                        <a:lnTo>
                          <a:pt x="3582" y="512"/>
                        </a:lnTo>
                        <a:lnTo>
                          <a:pt x="3590" y="504"/>
                        </a:lnTo>
                        <a:lnTo>
                          <a:pt x="3599" y="493"/>
                        </a:lnTo>
                        <a:lnTo>
                          <a:pt x="3606" y="485"/>
                        </a:lnTo>
                        <a:lnTo>
                          <a:pt x="3614" y="476"/>
                        </a:lnTo>
                        <a:lnTo>
                          <a:pt x="3619" y="466"/>
                        </a:lnTo>
                        <a:lnTo>
                          <a:pt x="3619" y="466"/>
                        </a:lnTo>
                        <a:lnTo>
                          <a:pt x="3618" y="464"/>
                        </a:lnTo>
                        <a:lnTo>
                          <a:pt x="3618" y="461"/>
                        </a:lnTo>
                        <a:lnTo>
                          <a:pt x="3617" y="457"/>
                        </a:lnTo>
                        <a:lnTo>
                          <a:pt x="3617" y="453"/>
                        </a:lnTo>
                        <a:lnTo>
                          <a:pt x="3617" y="448"/>
                        </a:lnTo>
                        <a:lnTo>
                          <a:pt x="3617" y="444"/>
                        </a:lnTo>
                        <a:lnTo>
                          <a:pt x="3617" y="440"/>
                        </a:lnTo>
                        <a:lnTo>
                          <a:pt x="3609" y="453"/>
                        </a:lnTo>
                        <a:lnTo>
                          <a:pt x="3602" y="464"/>
                        </a:lnTo>
                        <a:lnTo>
                          <a:pt x="3593" y="475"/>
                        </a:lnTo>
                        <a:lnTo>
                          <a:pt x="3584" y="483"/>
                        </a:lnTo>
                        <a:lnTo>
                          <a:pt x="3574" y="492"/>
                        </a:lnTo>
                        <a:lnTo>
                          <a:pt x="3566" y="498"/>
                        </a:lnTo>
                        <a:lnTo>
                          <a:pt x="3557" y="504"/>
                        </a:lnTo>
                        <a:lnTo>
                          <a:pt x="3548" y="508"/>
                        </a:lnTo>
                        <a:lnTo>
                          <a:pt x="3538" y="511"/>
                        </a:lnTo>
                        <a:lnTo>
                          <a:pt x="3529" y="515"/>
                        </a:lnTo>
                        <a:lnTo>
                          <a:pt x="3520" y="517"/>
                        </a:lnTo>
                        <a:lnTo>
                          <a:pt x="3513" y="518"/>
                        </a:lnTo>
                        <a:lnTo>
                          <a:pt x="3504" y="518"/>
                        </a:lnTo>
                        <a:lnTo>
                          <a:pt x="3497" y="518"/>
                        </a:lnTo>
                        <a:lnTo>
                          <a:pt x="3491" y="518"/>
                        </a:lnTo>
                        <a:lnTo>
                          <a:pt x="3484" y="518"/>
                        </a:lnTo>
                        <a:lnTo>
                          <a:pt x="3484" y="508"/>
                        </a:lnTo>
                        <a:lnTo>
                          <a:pt x="3481" y="498"/>
                        </a:lnTo>
                        <a:lnTo>
                          <a:pt x="3478" y="488"/>
                        </a:lnTo>
                        <a:lnTo>
                          <a:pt x="3475" y="477"/>
                        </a:lnTo>
                        <a:lnTo>
                          <a:pt x="3471" y="469"/>
                        </a:lnTo>
                        <a:lnTo>
                          <a:pt x="3466" y="457"/>
                        </a:lnTo>
                        <a:lnTo>
                          <a:pt x="3461" y="447"/>
                        </a:lnTo>
                        <a:lnTo>
                          <a:pt x="3455" y="437"/>
                        </a:lnTo>
                        <a:lnTo>
                          <a:pt x="3449" y="426"/>
                        </a:lnTo>
                        <a:lnTo>
                          <a:pt x="3445" y="416"/>
                        </a:lnTo>
                        <a:lnTo>
                          <a:pt x="3439" y="405"/>
                        </a:lnTo>
                        <a:lnTo>
                          <a:pt x="3434" y="394"/>
                        </a:lnTo>
                        <a:lnTo>
                          <a:pt x="3430" y="384"/>
                        </a:lnTo>
                        <a:lnTo>
                          <a:pt x="3426" y="373"/>
                        </a:lnTo>
                        <a:lnTo>
                          <a:pt x="3423" y="361"/>
                        </a:lnTo>
                        <a:lnTo>
                          <a:pt x="3420" y="351"/>
                        </a:lnTo>
                        <a:lnTo>
                          <a:pt x="3426" y="340"/>
                        </a:lnTo>
                        <a:lnTo>
                          <a:pt x="3432" y="332"/>
                        </a:lnTo>
                        <a:lnTo>
                          <a:pt x="3439" y="324"/>
                        </a:lnTo>
                        <a:lnTo>
                          <a:pt x="3448" y="317"/>
                        </a:lnTo>
                        <a:lnTo>
                          <a:pt x="3456" y="311"/>
                        </a:lnTo>
                        <a:lnTo>
                          <a:pt x="3466" y="307"/>
                        </a:lnTo>
                        <a:lnTo>
                          <a:pt x="3475" y="301"/>
                        </a:lnTo>
                        <a:lnTo>
                          <a:pt x="3484" y="297"/>
                        </a:lnTo>
                        <a:lnTo>
                          <a:pt x="3493" y="292"/>
                        </a:lnTo>
                        <a:lnTo>
                          <a:pt x="3500" y="288"/>
                        </a:lnTo>
                        <a:lnTo>
                          <a:pt x="3507" y="282"/>
                        </a:lnTo>
                        <a:lnTo>
                          <a:pt x="3515" y="278"/>
                        </a:lnTo>
                        <a:lnTo>
                          <a:pt x="3519" y="272"/>
                        </a:lnTo>
                        <a:lnTo>
                          <a:pt x="3522" y="265"/>
                        </a:lnTo>
                        <a:lnTo>
                          <a:pt x="3523" y="257"/>
                        </a:lnTo>
                        <a:lnTo>
                          <a:pt x="3523" y="249"/>
                        </a:lnTo>
                        <a:lnTo>
                          <a:pt x="3513" y="253"/>
                        </a:lnTo>
                        <a:lnTo>
                          <a:pt x="3504" y="257"/>
                        </a:lnTo>
                        <a:lnTo>
                          <a:pt x="3497" y="260"/>
                        </a:lnTo>
                        <a:lnTo>
                          <a:pt x="3488" y="263"/>
                        </a:lnTo>
                        <a:lnTo>
                          <a:pt x="3481" y="266"/>
                        </a:lnTo>
                        <a:lnTo>
                          <a:pt x="3474" y="268"/>
                        </a:lnTo>
                        <a:lnTo>
                          <a:pt x="3465" y="271"/>
                        </a:lnTo>
                        <a:lnTo>
                          <a:pt x="3458" y="272"/>
                        </a:lnTo>
                        <a:lnTo>
                          <a:pt x="3450" y="273"/>
                        </a:lnTo>
                        <a:lnTo>
                          <a:pt x="3443" y="275"/>
                        </a:lnTo>
                        <a:lnTo>
                          <a:pt x="3434" y="278"/>
                        </a:lnTo>
                        <a:lnTo>
                          <a:pt x="3427" y="279"/>
                        </a:lnTo>
                        <a:lnTo>
                          <a:pt x="3418" y="282"/>
                        </a:lnTo>
                        <a:lnTo>
                          <a:pt x="3411" y="287"/>
                        </a:lnTo>
                        <a:lnTo>
                          <a:pt x="3402" y="290"/>
                        </a:lnTo>
                        <a:lnTo>
                          <a:pt x="3392" y="294"/>
                        </a:lnTo>
                        <a:lnTo>
                          <a:pt x="3382" y="288"/>
                        </a:lnTo>
                        <a:lnTo>
                          <a:pt x="3375" y="282"/>
                        </a:lnTo>
                        <a:lnTo>
                          <a:pt x="3369" y="275"/>
                        </a:lnTo>
                        <a:lnTo>
                          <a:pt x="3366" y="268"/>
                        </a:lnTo>
                        <a:lnTo>
                          <a:pt x="3366" y="260"/>
                        </a:lnTo>
                        <a:lnTo>
                          <a:pt x="3366" y="253"/>
                        </a:lnTo>
                        <a:lnTo>
                          <a:pt x="3366" y="246"/>
                        </a:lnTo>
                        <a:lnTo>
                          <a:pt x="3367" y="239"/>
                        </a:lnTo>
                        <a:lnTo>
                          <a:pt x="3369" y="231"/>
                        </a:lnTo>
                        <a:lnTo>
                          <a:pt x="3369" y="224"/>
                        </a:lnTo>
                        <a:lnTo>
                          <a:pt x="3369" y="218"/>
                        </a:lnTo>
                        <a:lnTo>
                          <a:pt x="3367" y="212"/>
                        </a:lnTo>
                        <a:lnTo>
                          <a:pt x="3363" y="208"/>
                        </a:lnTo>
                        <a:lnTo>
                          <a:pt x="3357" y="205"/>
                        </a:lnTo>
                        <a:lnTo>
                          <a:pt x="3348" y="202"/>
                        </a:lnTo>
                        <a:lnTo>
                          <a:pt x="3335" y="201"/>
                        </a:lnTo>
                        <a:lnTo>
                          <a:pt x="3344" y="193"/>
                        </a:lnTo>
                        <a:lnTo>
                          <a:pt x="3353" y="188"/>
                        </a:lnTo>
                        <a:lnTo>
                          <a:pt x="3363" y="183"/>
                        </a:lnTo>
                        <a:lnTo>
                          <a:pt x="3373" y="179"/>
                        </a:lnTo>
                        <a:lnTo>
                          <a:pt x="3383" y="174"/>
                        </a:lnTo>
                        <a:lnTo>
                          <a:pt x="3395" y="172"/>
                        </a:lnTo>
                        <a:lnTo>
                          <a:pt x="3405" y="167"/>
                        </a:lnTo>
                        <a:lnTo>
                          <a:pt x="3417" y="164"/>
                        </a:lnTo>
                        <a:lnTo>
                          <a:pt x="3427" y="160"/>
                        </a:lnTo>
                        <a:lnTo>
                          <a:pt x="3436" y="156"/>
                        </a:lnTo>
                        <a:lnTo>
                          <a:pt x="3445" y="150"/>
                        </a:lnTo>
                        <a:lnTo>
                          <a:pt x="3452" y="142"/>
                        </a:lnTo>
                        <a:lnTo>
                          <a:pt x="3458" y="134"/>
                        </a:lnTo>
                        <a:lnTo>
                          <a:pt x="3462" y="125"/>
                        </a:lnTo>
                        <a:lnTo>
                          <a:pt x="3465" y="112"/>
                        </a:lnTo>
                        <a:lnTo>
                          <a:pt x="3466" y="99"/>
                        </a:lnTo>
                        <a:lnTo>
                          <a:pt x="3478" y="106"/>
                        </a:lnTo>
                        <a:lnTo>
                          <a:pt x="3490" y="113"/>
                        </a:lnTo>
                        <a:lnTo>
                          <a:pt x="3500" y="123"/>
                        </a:lnTo>
                        <a:lnTo>
                          <a:pt x="3512" y="132"/>
                        </a:lnTo>
                        <a:lnTo>
                          <a:pt x="3522" y="142"/>
                        </a:lnTo>
                        <a:lnTo>
                          <a:pt x="3533" y="151"/>
                        </a:lnTo>
                        <a:lnTo>
                          <a:pt x="3544" y="161"/>
                        </a:lnTo>
                        <a:lnTo>
                          <a:pt x="3555" y="172"/>
                        </a:lnTo>
                        <a:lnTo>
                          <a:pt x="3566" y="180"/>
                        </a:lnTo>
                        <a:lnTo>
                          <a:pt x="3577" y="188"/>
                        </a:lnTo>
                        <a:lnTo>
                          <a:pt x="3589" y="193"/>
                        </a:lnTo>
                        <a:lnTo>
                          <a:pt x="3602" y="199"/>
                        </a:lnTo>
                        <a:lnTo>
                          <a:pt x="3614" y="202"/>
                        </a:lnTo>
                        <a:lnTo>
                          <a:pt x="3627" y="205"/>
                        </a:lnTo>
                        <a:lnTo>
                          <a:pt x="3640" y="204"/>
                        </a:lnTo>
                        <a:lnTo>
                          <a:pt x="3653" y="201"/>
                        </a:lnTo>
                        <a:lnTo>
                          <a:pt x="3644" y="188"/>
                        </a:lnTo>
                        <a:lnTo>
                          <a:pt x="3635" y="176"/>
                        </a:lnTo>
                        <a:lnTo>
                          <a:pt x="3625" y="163"/>
                        </a:lnTo>
                        <a:lnTo>
                          <a:pt x="3617" y="150"/>
                        </a:lnTo>
                        <a:lnTo>
                          <a:pt x="3606" y="137"/>
                        </a:lnTo>
                        <a:lnTo>
                          <a:pt x="3596" y="123"/>
                        </a:lnTo>
                        <a:lnTo>
                          <a:pt x="3587" y="112"/>
                        </a:lnTo>
                        <a:lnTo>
                          <a:pt x="3577" y="99"/>
                        </a:lnTo>
                        <a:lnTo>
                          <a:pt x="3567" y="87"/>
                        </a:lnTo>
                        <a:lnTo>
                          <a:pt x="3557" y="74"/>
                        </a:lnTo>
                        <a:lnTo>
                          <a:pt x="3547" y="61"/>
                        </a:lnTo>
                        <a:lnTo>
                          <a:pt x="3536" y="49"/>
                        </a:lnTo>
                        <a:lnTo>
                          <a:pt x="3525" y="36"/>
                        </a:lnTo>
                        <a:lnTo>
                          <a:pt x="3515" y="24"/>
                        </a:lnTo>
                        <a:lnTo>
                          <a:pt x="3504" y="11"/>
                        </a:lnTo>
                        <a:lnTo>
                          <a:pt x="3493" y="0"/>
                        </a:lnTo>
                        <a:lnTo>
                          <a:pt x="3376" y="0"/>
                        </a:lnTo>
                        <a:lnTo>
                          <a:pt x="3382" y="7"/>
                        </a:lnTo>
                        <a:lnTo>
                          <a:pt x="3388" y="14"/>
                        </a:lnTo>
                        <a:lnTo>
                          <a:pt x="3392" y="20"/>
                        </a:lnTo>
                        <a:lnTo>
                          <a:pt x="3398" y="27"/>
                        </a:lnTo>
                        <a:lnTo>
                          <a:pt x="3404" y="33"/>
                        </a:lnTo>
                        <a:lnTo>
                          <a:pt x="3408" y="40"/>
                        </a:lnTo>
                        <a:lnTo>
                          <a:pt x="3414" y="48"/>
                        </a:lnTo>
                        <a:lnTo>
                          <a:pt x="3418" y="54"/>
                        </a:lnTo>
                        <a:lnTo>
                          <a:pt x="3424" y="61"/>
                        </a:lnTo>
                        <a:lnTo>
                          <a:pt x="3430" y="67"/>
                        </a:lnTo>
                        <a:lnTo>
                          <a:pt x="3434" y="74"/>
                        </a:lnTo>
                        <a:lnTo>
                          <a:pt x="3439" y="81"/>
                        </a:lnTo>
                        <a:lnTo>
                          <a:pt x="3445" y="87"/>
                        </a:lnTo>
                        <a:lnTo>
                          <a:pt x="3449" y="94"/>
                        </a:lnTo>
                        <a:lnTo>
                          <a:pt x="3453" y="102"/>
                        </a:lnTo>
                        <a:lnTo>
                          <a:pt x="3458" y="107"/>
                        </a:lnTo>
                        <a:lnTo>
                          <a:pt x="3448" y="109"/>
                        </a:lnTo>
                        <a:lnTo>
                          <a:pt x="3437" y="110"/>
                        </a:lnTo>
                        <a:lnTo>
                          <a:pt x="3427" y="112"/>
                        </a:lnTo>
                        <a:lnTo>
                          <a:pt x="3417" y="113"/>
                        </a:lnTo>
                        <a:lnTo>
                          <a:pt x="3407" y="116"/>
                        </a:lnTo>
                        <a:lnTo>
                          <a:pt x="3397" y="119"/>
                        </a:lnTo>
                        <a:lnTo>
                          <a:pt x="3388" y="122"/>
                        </a:lnTo>
                        <a:lnTo>
                          <a:pt x="3379" y="125"/>
                        </a:lnTo>
                        <a:lnTo>
                          <a:pt x="3369" y="128"/>
                        </a:lnTo>
                        <a:lnTo>
                          <a:pt x="3360" y="132"/>
                        </a:lnTo>
                        <a:lnTo>
                          <a:pt x="3351" y="137"/>
                        </a:lnTo>
                        <a:lnTo>
                          <a:pt x="3343" y="141"/>
                        </a:lnTo>
                        <a:lnTo>
                          <a:pt x="3334" y="147"/>
                        </a:lnTo>
                        <a:lnTo>
                          <a:pt x="3325" y="151"/>
                        </a:lnTo>
                        <a:lnTo>
                          <a:pt x="3316" y="157"/>
                        </a:lnTo>
                        <a:lnTo>
                          <a:pt x="3309" y="163"/>
                        </a:lnTo>
                        <a:lnTo>
                          <a:pt x="3281" y="166"/>
                        </a:lnTo>
                        <a:lnTo>
                          <a:pt x="3262" y="164"/>
                        </a:lnTo>
                        <a:lnTo>
                          <a:pt x="3248" y="161"/>
                        </a:lnTo>
                        <a:lnTo>
                          <a:pt x="3238" y="156"/>
                        </a:lnTo>
                        <a:lnTo>
                          <a:pt x="3233" y="147"/>
                        </a:lnTo>
                        <a:lnTo>
                          <a:pt x="3232" y="138"/>
                        </a:lnTo>
                        <a:lnTo>
                          <a:pt x="3233" y="126"/>
                        </a:lnTo>
                        <a:lnTo>
                          <a:pt x="3236" y="113"/>
                        </a:lnTo>
                        <a:lnTo>
                          <a:pt x="3242" y="100"/>
                        </a:lnTo>
                        <a:lnTo>
                          <a:pt x="3248" y="86"/>
                        </a:lnTo>
                        <a:lnTo>
                          <a:pt x="3252" y="71"/>
                        </a:lnTo>
                        <a:lnTo>
                          <a:pt x="3258" y="56"/>
                        </a:lnTo>
                        <a:lnTo>
                          <a:pt x="3261" y="42"/>
                        </a:lnTo>
                        <a:lnTo>
                          <a:pt x="3262" y="27"/>
                        </a:lnTo>
                        <a:lnTo>
                          <a:pt x="3260" y="13"/>
                        </a:lnTo>
                        <a:lnTo>
                          <a:pt x="3255" y="0"/>
                        </a:lnTo>
                        <a:lnTo>
                          <a:pt x="3246" y="0"/>
                        </a:lnTo>
                        <a:lnTo>
                          <a:pt x="3238" y="7"/>
                        </a:lnTo>
                        <a:lnTo>
                          <a:pt x="3232" y="16"/>
                        </a:lnTo>
                        <a:lnTo>
                          <a:pt x="3228" y="26"/>
                        </a:lnTo>
                        <a:lnTo>
                          <a:pt x="3222" y="36"/>
                        </a:lnTo>
                        <a:lnTo>
                          <a:pt x="3219" y="48"/>
                        </a:lnTo>
                        <a:lnTo>
                          <a:pt x="3214" y="59"/>
                        </a:lnTo>
                        <a:lnTo>
                          <a:pt x="3210" y="70"/>
                        </a:lnTo>
                        <a:lnTo>
                          <a:pt x="3206" y="80"/>
                        </a:lnTo>
                        <a:lnTo>
                          <a:pt x="3191" y="83"/>
                        </a:lnTo>
                        <a:lnTo>
                          <a:pt x="3178" y="87"/>
                        </a:lnTo>
                        <a:lnTo>
                          <a:pt x="3163" y="93"/>
                        </a:lnTo>
                        <a:lnTo>
                          <a:pt x="3149" y="99"/>
                        </a:lnTo>
                        <a:lnTo>
                          <a:pt x="3136" y="105"/>
                        </a:lnTo>
                        <a:lnTo>
                          <a:pt x="3121" y="110"/>
                        </a:lnTo>
                        <a:lnTo>
                          <a:pt x="3107" y="115"/>
                        </a:lnTo>
                        <a:lnTo>
                          <a:pt x="3092" y="121"/>
                        </a:lnTo>
                        <a:lnTo>
                          <a:pt x="3079" y="125"/>
                        </a:lnTo>
                        <a:lnTo>
                          <a:pt x="3064" y="128"/>
                        </a:lnTo>
                        <a:lnTo>
                          <a:pt x="3050" y="131"/>
                        </a:lnTo>
                        <a:lnTo>
                          <a:pt x="3034" y="132"/>
                        </a:lnTo>
                        <a:lnTo>
                          <a:pt x="3019" y="131"/>
                        </a:lnTo>
                        <a:lnTo>
                          <a:pt x="3003" y="128"/>
                        </a:lnTo>
                        <a:lnTo>
                          <a:pt x="2987" y="125"/>
                        </a:lnTo>
                        <a:lnTo>
                          <a:pt x="2971" y="118"/>
                        </a:lnTo>
                        <a:lnTo>
                          <a:pt x="2981" y="113"/>
                        </a:lnTo>
                        <a:lnTo>
                          <a:pt x="2993" y="109"/>
                        </a:lnTo>
                        <a:lnTo>
                          <a:pt x="3005" y="103"/>
                        </a:lnTo>
                        <a:lnTo>
                          <a:pt x="3016" y="97"/>
                        </a:lnTo>
                        <a:lnTo>
                          <a:pt x="3028" y="91"/>
                        </a:lnTo>
                        <a:lnTo>
                          <a:pt x="3040" y="86"/>
                        </a:lnTo>
                        <a:lnTo>
                          <a:pt x="3053" y="80"/>
                        </a:lnTo>
                        <a:lnTo>
                          <a:pt x="3064" y="72"/>
                        </a:lnTo>
                        <a:lnTo>
                          <a:pt x="3076" y="67"/>
                        </a:lnTo>
                        <a:lnTo>
                          <a:pt x="3089" y="59"/>
                        </a:lnTo>
                        <a:lnTo>
                          <a:pt x="3101" y="51"/>
                        </a:lnTo>
                        <a:lnTo>
                          <a:pt x="3111" y="43"/>
                        </a:lnTo>
                        <a:lnTo>
                          <a:pt x="3123" y="35"/>
                        </a:lnTo>
                        <a:lnTo>
                          <a:pt x="3133" y="24"/>
                        </a:lnTo>
                        <a:lnTo>
                          <a:pt x="3142" y="16"/>
                        </a:lnTo>
                        <a:lnTo>
                          <a:pt x="3150" y="5"/>
                        </a:lnTo>
                        <a:lnTo>
                          <a:pt x="3057" y="14"/>
                        </a:lnTo>
                        <a:lnTo>
                          <a:pt x="3051" y="14"/>
                        </a:lnTo>
                        <a:lnTo>
                          <a:pt x="3047" y="11"/>
                        </a:lnTo>
                        <a:lnTo>
                          <a:pt x="3044" y="10"/>
                        </a:lnTo>
                        <a:lnTo>
                          <a:pt x="3040" y="8"/>
                        </a:lnTo>
                        <a:lnTo>
                          <a:pt x="3037" y="7"/>
                        </a:lnTo>
                        <a:lnTo>
                          <a:pt x="3032" y="4"/>
                        </a:lnTo>
                        <a:lnTo>
                          <a:pt x="3031" y="3"/>
                        </a:lnTo>
                        <a:lnTo>
                          <a:pt x="3028" y="0"/>
                        </a:lnTo>
                        <a:lnTo>
                          <a:pt x="1296" y="0"/>
                        </a:lnTo>
                        <a:lnTo>
                          <a:pt x="1304" y="7"/>
                        </a:lnTo>
                        <a:lnTo>
                          <a:pt x="1313" y="13"/>
                        </a:lnTo>
                        <a:lnTo>
                          <a:pt x="1322" y="19"/>
                        </a:lnTo>
                        <a:lnTo>
                          <a:pt x="1329" y="24"/>
                        </a:lnTo>
                        <a:lnTo>
                          <a:pt x="1338" y="30"/>
                        </a:lnTo>
                        <a:lnTo>
                          <a:pt x="1345" y="35"/>
                        </a:lnTo>
                        <a:lnTo>
                          <a:pt x="1352" y="39"/>
                        </a:lnTo>
                        <a:lnTo>
                          <a:pt x="1358" y="43"/>
                        </a:lnTo>
                        <a:lnTo>
                          <a:pt x="1352" y="48"/>
                        </a:lnTo>
                        <a:lnTo>
                          <a:pt x="1347" y="52"/>
                        </a:lnTo>
                        <a:lnTo>
                          <a:pt x="1341" y="58"/>
                        </a:lnTo>
                        <a:lnTo>
                          <a:pt x="1333" y="62"/>
                        </a:lnTo>
                        <a:lnTo>
                          <a:pt x="1325" y="67"/>
                        </a:lnTo>
                        <a:lnTo>
                          <a:pt x="1317" y="71"/>
                        </a:lnTo>
                        <a:lnTo>
                          <a:pt x="1309" y="75"/>
                        </a:lnTo>
                        <a:lnTo>
                          <a:pt x="1300" y="80"/>
                        </a:lnTo>
                        <a:lnTo>
                          <a:pt x="1291" y="83"/>
                        </a:lnTo>
                        <a:lnTo>
                          <a:pt x="1282" y="87"/>
                        </a:lnTo>
                        <a:lnTo>
                          <a:pt x="1274" y="91"/>
                        </a:lnTo>
                        <a:lnTo>
                          <a:pt x="1265" y="94"/>
                        </a:lnTo>
                        <a:lnTo>
                          <a:pt x="1255" y="97"/>
                        </a:lnTo>
                        <a:lnTo>
                          <a:pt x="1247" y="102"/>
                        </a:lnTo>
                        <a:lnTo>
                          <a:pt x="1239" y="105"/>
                        </a:lnTo>
                        <a:lnTo>
                          <a:pt x="1230" y="107"/>
                        </a:lnTo>
                        <a:lnTo>
                          <a:pt x="1223" y="113"/>
                        </a:lnTo>
                        <a:lnTo>
                          <a:pt x="1214" y="118"/>
                        </a:lnTo>
                        <a:lnTo>
                          <a:pt x="1205" y="122"/>
                        </a:lnTo>
                        <a:lnTo>
                          <a:pt x="1195" y="126"/>
                        </a:lnTo>
                        <a:lnTo>
                          <a:pt x="1183" y="131"/>
                        </a:lnTo>
                        <a:lnTo>
                          <a:pt x="1172" y="135"/>
                        </a:lnTo>
                        <a:lnTo>
                          <a:pt x="1160" y="139"/>
                        </a:lnTo>
                        <a:lnTo>
                          <a:pt x="1147" y="142"/>
                        </a:lnTo>
                        <a:lnTo>
                          <a:pt x="1135" y="147"/>
                        </a:lnTo>
                        <a:lnTo>
                          <a:pt x="1122" y="150"/>
                        </a:lnTo>
                        <a:lnTo>
                          <a:pt x="1109" y="153"/>
                        </a:lnTo>
                        <a:lnTo>
                          <a:pt x="1097" y="156"/>
                        </a:lnTo>
                        <a:lnTo>
                          <a:pt x="1086" y="157"/>
                        </a:lnTo>
                        <a:lnTo>
                          <a:pt x="1074" y="160"/>
                        </a:lnTo>
                        <a:lnTo>
                          <a:pt x="1062" y="161"/>
                        </a:lnTo>
                        <a:lnTo>
                          <a:pt x="1052" y="163"/>
                        </a:lnTo>
                        <a:lnTo>
                          <a:pt x="1038" y="167"/>
                        </a:lnTo>
                        <a:lnTo>
                          <a:pt x="1023" y="170"/>
                        </a:lnTo>
                        <a:lnTo>
                          <a:pt x="1007" y="172"/>
                        </a:lnTo>
                        <a:lnTo>
                          <a:pt x="991" y="173"/>
                        </a:lnTo>
                        <a:lnTo>
                          <a:pt x="975" y="173"/>
                        </a:lnTo>
                        <a:lnTo>
                          <a:pt x="956" y="172"/>
                        </a:lnTo>
                        <a:lnTo>
                          <a:pt x="940" y="170"/>
                        </a:lnTo>
                        <a:lnTo>
                          <a:pt x="923" y="166"/>
                        </a:lnTo>
                        <a:lnTo>
                          <a:pt x="904" y="163"/>
                        </a:lnTo>
                        <a:lnTo>
                          <a:pt x="886" y="157"/>
                        </a:lnTo>
                        <a:lnTo>
                          <a:pt x="869" y="151"/>
                        </a:lnTo>
                        <a:lnTo>
                          <a:pt x="853" y="144"/>
                        </a:lnTo>
                        <a:lnTo>
                          <a:pt x="837" y="137"/>
                        </a:lnTo>
                        <a:lnTo>
                          <a:pt x="821" y="128"/>
                        </a:lnTo>
                        <a:lnTo>
                          <a:pt x="806" y="118"/>
                        </a:lnTo>
                        <a:lnTo>
                          <a:pt x="791" y="107"/>
                        </a:lnTo>
                        <a:lnTo>
                          <a:pt x="786" y="103"/>
                        </a:lnTo>
                        <a:lnTo>
                          <a:pt x="780" y="99"/>
                        </a:lnTo>
                        <a:lnTo>
                          <a:pt x="774" y="94"/>
                        </a:lnTo>
                        <a:lnTo>
                          <a:pt x="768" y="89"/>
                        </a:lnTo>
                        <a:lnTo>
                          <a:pt x="762" y="83"/>
                        </a:lnTo>
                        <a:lnTo>
                          <a:pt x="755" y="75"/>
                        </a:lnTo>
                        <a:lnTo>
                          <a:pt x="749" y="70"/>
                        </a:lnTo>
                        <a:lnTo>
                          <a:pt x="743" y="62"/>
                        </a:lnTo>
                        <a:lnTo>
                          <a:pt x="738" y="55"/>
                        </a:lnTo>
                        <a:lnTo>
                          <a:pt x="730" y="48"/>
                        </a:lnTo>
                        <a:lnTo>
                          <a:pt x="726" y="40"/>
                        </a:lnTo>
                        <a:lnTo>
                          <a:pt x="720" y="33"/>
                        </a:lnTo>
                        <a:lnTo>
                          <a:pt x="714" y="24"/>
                        </a:lnTo>
                        <a:lnTo>
                          <a:pt x="708" y="17"/>
                        </a:lnTo>
                        <a:lnTo>
                          <a:pt x="704" y="8"/>
                        </a:lnTo>
                        <a:lnTo>
                          <a:pt x="700" y="0"/>
                        </a:lnTo>
                        <a:lnTo>
                          <a:pt x="685" y="0"/>
                        </a:lnTo>
                        <a:lnTo>
                          <a:pt x="687" y="11"/>
                        </a:lnTo>
                        <a:lnTo>
                          <a:pt x="689" y="24"/>
                        </a:lnTo>
                        <a:lnTo>
                          <a:pt x="692" y="38"/>
                        </a:lnTo>
                        <a:lnTo>
                          <a:pt x="697" y="52"/>
                        </a:lnTo>
                        <a:lnTo>
                          <a:pt x="701" y="65"/>
                        </a:lnTo>
                        <a:lnTo>
                          <a:pt x="707" y="80"/>
                        </a:lnTo>
                        <a:lnTo>
                          <a:pt x="714" y="94"/>
                        </a:lnTo>
                        <a:lnTo>
                          <a:pt x="723" y="109"/>
                        </a:lnTo>
                        <a:lnTo>
                          <a:pt x="733" y="123"/>
                        </a:lnTo>
                        <a:lnTo>
                          <a:pt x="745" y="138"/>
                        </a:lnTo>
                        <a:lnTo>
                          <a:pt x="758" y="151"/>
                        </a:lnTo>
                        <a:lnTo>
                          <a:pt x="772" y="164"/>
                        </a:lnTo>
                        <a:lnTo>
                          <a:pt x="790" y="177"/>
                        </a:lnTo>
                        <a:lnTo>
                          <a:pt x="809" y="189"/>
                        </a:lnTo>
                        <a:lnTo>
                          <a:pt x="829" y="201"/>
                        </a:lnTo>
                        <a:lnTo>
                          <a:pt x="853" y="211"/>
                        </a:lnTo>
                        <a:lnTo>
                          <a:pt x="839" y="215"/>
                        </a:lnTo>
                        <a:lnTo>
                          <a:pt x="825" y="217"/>
                        </a:lnTo>
                        <a:lnTo>
                          <a:pt x="809" y="218"/>
                        </a:lnTo>
                        <a:lnTo>
                          <a:pt x="791" y="217"/>
                        </a:lnTo>
                        <a:lnTo>
                          <a:pt x="772" y="215"/>
                        </a:lnTo>
                        <a:lnTo>
                          <a:pt x="754" y="209"/>
                        </a:lnTo>
                        <a:lnTo>
                          <a:pt x="733" y="202"/>
                        </a:lnTo>
                        <a:lnTo>
                          <a:pt x="711" y="193"/>
                        </a:lnTo>
                        <a:lnTo>
                          <a:pt x="689" y="182"/>
                        </a:lnTo>
                        <a:lnTo>
                          <a:pt x="666" y="166"/>
                        </a:lnTo>
                        <a:lnTo>
                          <a:pt x="643" y="148"/>
                        </a:lnTo>
                        <a:lnTo>
                          <a:pt x="618" y="126"/>
                        </a:lnTo>
                        <a:lnTo>
                          <a:pt x="595" y="100"/>
                        </a:lnTo>
                        <a:lnTo>
                          <a:pt x="570" y="71"/>
                        </a:lnTo>
                        <a:lnTo>
                          <a:pt x="547" y="38"/>
                        </a:lnTo>
                        <a:lnTo>
                          <a:pt x="522" y="0"/>
                        </a:lnTo>
                        <a:lnTo>
                          <a:pt x="49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600" bIns="-12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5" name=""/>
                  <p:cNvSpPr/>
                  <p:nvPr/>
                </p:nvSpPr>
                <p:spPr>
                  <a:xfrm flipH="1">
                    <a:off x="5822280" y="5222880"/>
                    <a:ext cx="7560" cy="2160"/>
                  </a:xfrm>
                  <a:custGeom>
                    <a:avLst/>
                    <a:gdLst/>
                    <a:ahLst/>
                    <a:rect l="l" t="t" r="r" b="b"/>
                    <a:pathLst>
                      <a:path w="134" h="44">
                        <a:moveTo>
                          <a:pt x="134" y="44"/>
                        </a:moveTo>
                        <a:lnTo>
                          <a:pt x="123" y="38"/>
                        </a:lnTo>
                        <a:lnTo>
                          <a:pt x="113" y="32"/>
                        </a:lnTo>
                        <a:lnTo>
                          <a:pt x="103" y="26"/>
                        </a:lnTo>
                        <a:lnTo>
                          <a:pt x="93" y="21"/>
                        </a:lnTo>
                        <a:lnTo>
                          <a:pt x="83" y="16"/>
                        </a:lnTo>
                        <a:lnTo>
                          <a:pt x="72" y="10"/>
                        </a:lnTo>
                        <a:lnTo>
                          <a:pt x="61" y="5"/>
                        </a:lnTo>
                        <a:lnTo>
                          <a:pt x="51" y="0"/>
                        </a:lnTo>
                        <a:lnTo>
                          <a:pt x="36" y="0"/>
                        </a:lnTo>
                        <a:lnTo>
                          <a:pt x="24" y="2"/>
                        </a:lnTo>
                        <a:lnTo>
                          <a:pt x="16" y="6"/>
                        </a:lnTo>
                        <a:lnTo>
                          <a:pt x="8" y="12"/>
                        </a:lnTo>
                        <a:lnTo>
                          <a:pt x="4" y="18"/>
                        </a:lnTo>
                        <a:lnTo>
                          <a:pt x="1" y="26"/>
                        </a:lnTo>
                        <a:lnTo>
                          <a:pt x="0" y="35"/>
                        </a:lnTo>
                        <a:lnTo>
                          <a:pt x="1" y="44"/>
                        </a:lnTo>
                        <a:lnTo>
                          <a:pt x="134" y="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640" bIns="-446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6" name=""/>
                  <p:cNvSpPr/>
                  <p:nvPr/>
                </p:nvSpPr>
                <p:spPr>
                  <a:xfrm flipH="1">
                    <a:off x="5942520" y="5165640"/>
                    <a:ext cx="360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64" h="65">
                        <a:moveTo>
                          <a:pt x="9" y="65"/>
                        </a:moveTo>
                        <a:lnTo>
                          <a:pt x="1" y="63"/>
                        </a:lnTo>
                        <a:lnTo>
                          <a:pt x="0" y="58"/>
                        </a:lnTo>
                        <a:lnTo>
                          <a:pt x="3" y="49"/>
                        </a:lnTo>
                        <a:lnTo>
                          <a:pt x="9" y="39"/>
                        </a:lnTo>
                        <a:lnTo>
                          <a:pt x="18" y="29"/>
                        </a:lnTo>
                        <a:lnTo>
                          <a:pt x="26" y="17"/>
                        </a:lnTo>
                        <a:lnTo>
                          <a:pt x="36" y="7"/>
                        </a:lnTo>
                        <a:lnTo>
                          <a:pt x="45" y="0"/>
                        </a:lnTo>
                        <a:lnTo>
                          <a:pt x="64" y="0"/>
                        </a:lnTo>
                        <a:lnTo>
                          <a:pt x="9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7" name=""/>
                  <p:cNvSpPr/>
                  <p:nvPr/>
                </p:nvSpPr>
                <p:spPr>
                  <a:xfrm flipH="1">
                    <a:off x="5873760" y="5198040"/>
                    <a:ext cx="4140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719" h="329">
                        <a:moveTo>
                          <a:pt x="692" y="186"/>
                        </a:moveTo>
                        <a:lnTo>
                          <a:pt x="719" y="198"/>
                        </a:lnTo>
                        <a:lnTo>
                          <a:pt x="713" y="205"/>
                        </a:lnTo>
                        <a:lnTo>
                          <a:pt x="708" y="214"/>
                        </a:lnTo>
                        <a:lnTo>
                          <a:pt x="703" y="221"/>
                        </a:lnTo>
                        <a:lnTo>
                          <a:pt x="695" y="228"/>
                        </a:lnTo>
                        <a:lnTo>
                          <a:pt x="688" y="237"/>
                        </a:lnTo>
                        <a:lnTo>
                          <a:pt x="681" y="244"/>
                        </a:lnTo>
                        <a:lnTo>
                          <a:pt x="672" y="253"/>
                        </a:lnTo>
                        <a:lnTo>
                          <a:pt x="663" y="260"/>
                        </a:lnTo>
                        <a:lnTo>
                          <a:pt x="656" y="269"/>
                        </a:lnTo>
                        <a:lnTo>
                          <a:pt x="647" y="276"/>
                        </a:lnTo>
                        <a:lnTo>
                          <a:pt x="640" y="285"/>
                        </a:lnTo>
                        <a:lnTo>
                          <a:pt x="631" y="294"/>
                        </a:lnTo>
                        <a:lnTo>
                          <a:pt x="624" y="303"/>
                        </a:lnTo>
                        <a:lnTo>
                          <a:pt x="618" y="310"/>
                        </a:lnTo>
                        <a:lnTo>
                          <a:pt x="611" y="320"/>
                        </a:lnTo>
                        <a:lnTo>
                          <a:pt x="606" y="329"/>
                        </a:lnTo>
                        <a:lnTo>
                          <a:pt x="599" y="320"/>
                        </a:lnTo>
                        <a:lnTo>
                          <a:pt x="592" y="313"/>
                        </a:lnTo>
                        <a:lnTo>
                          <a:pt x="585" y="303"/>
                        </a:lnTo>
                        <a:lnTo>
                          <a:pt x="577" y="294"/>
                        </a:lnTo>
                        <a:lnTo>
                          <a:pt x="572" y="284"/>
                        </a:lnTo>
                        <a:lnTo>
                          <a:pt x="564" y="275"/>
                        </a:lnTo>
                        <a:lnTo>
                          <a:pt x="558" y="265"/>
                        </a:lnTo>
                        <a:lnTo>
                          <a:pt x="551" y="256"/>
                        </a:lnTo>
                        <a:lnTo>
                          <a:pt x="544" y="247"/>
                        </a:lnTo>
                        <a:lnTo>
                          <a:pt x="537" y="240"/>
                        </a:lnTo>
                        <a:lnTo>
                          <a:pt x="528" y="233"/>
                        </a:lnTo>
                        <a:lnTo>
                          <a:pt x="519" y="227"/>
                        </a:lnTo>
                        <a:lnTo>
                          <a:pt x="509" y="221"/>
                        </a:lnTo>
                        <a:lnTo>
                          <a:pt x="499" y="218"/>
                        </a:lnTo>
                        <a:lnTo>
                          <a:pt x="488" y="217"/>
                        </a:lnTo>
                        <a:lnTo>
                          <a:pt x="475" y="217"/>
                        </a:lnTo>
                        <a:lnTo>
                          <a:pt x="461" y="214"/>
                        </a:lnTo>
                        <a:lnTo>
                          <a:pt x="445" y="211"/>
                        </a:lnTo>
                        <a:lnTo>
                          <a:pt x="429" y="209"/>
                        </a:lnTo>
                        <a:lnTo>
                          <a:pt x="414" y="209"/>
                        </a:lnTo>
                        <a:lnTo>
                          <a:pt x="398" y="209"/>
                        </a:lnTo>
                        <a:lnTo>
                          <a:pt x="384" y="211"/>
                        </a:lnTo>
                        <a:lnTo>
                          <a:pt x="369" y="212"/>
                        </a:lnTo>
                        <a:lnTo>
                          <a:pt x="353" y="215"/>
                        </a:lnTo>
                        <a:lnTo>
                          <a:pt x="338" y="218"/>
                        </a:lnTo>
                        <a:lnTo>
                          <a:pt x="324" y="221"/>
                        </a:lnTo>
                        <a:lnTo>
                          <a:pt x="309" y="225"/>
                        </a:lnTo>
                        <a:lnTo>
                          <a:pt x="295" y="228"/>
                        </a:lnTo>
                        <a:lnTo>
                          <a:pt x="280" y="233"/>
                        </a:lnTo>
                        <a:lnTo>
                          <a:pt x="266" y="237"/>
                        </a:lnTo>
                        <a:lnTo>
                          <a:pt x="251" y="241"/>
                        </a:lnTo>
                        <a:lnTo>
                          <a:pt x="236" y="246"/>
                        </a:lnTo>
                        <a:lnTo>
                          <a:pt x="222" y="250"/>
                        </a:lnTo>
                        <a:lnTo>
                          <a:pt x="207" y="256"/>
                        </a:lnTo>
                        <a:lnTo>
                          <a:pt x="193" y="259"/>
                        </a:lnTo>
                        <a:lnTo>
                          <a:pt x="180" y="263"/>
                        </a:lnTo>
                        <a:lnTo>
                          <a:pt x="165" y="268"/>
                        </a:lnTo>
                        <a:lnTo>
                          <a:pt x="150" y="271"/>
                        </a:lnTo>
                        <a:lnTo>
                          <a:pt x="136" y="273"/>
                        </a:lnTo>
                        <a:lnTo>
                          <a:pt x="123" y="276"/>
                        </a:lnTo>
                        <a:lnTo>
                          <a:pt x="108" y="279"/>
                        </a:lnTo>
                        <a:lnTo>
                          <a:pt x="95" y="279"/>
                        </a:lnTo>
                        <a:lnTo>
                          <a:pt x="81" y="281"/>
                        </a:lnTo>
                        <a:lnTo>
                          <a:pt x="66" y="281"/>
                        </a:lnTo>
                        <a:lnTo>
                          <a:pt x="53" y="279"/>
                        </a:lnTo>
                        <a:lnTo>
                          <a:pt x="38" y="278"/>
                        </a:lnTo>
                        <a:lnTo>
                          <a:pt x="24" y="275"/>
                        </a:lnTo>
                        <a:lnTo>
                          <a:pt x="11" y="272"/>
                        </a:lnTo>
                        <a:lnTo>
                          <a:pt x="2" y="244"/>
                        </a:lnTo>
                        <a:lnTo>
                          <a:pt x="0" y="220"/>
                        </a:lnTo>
                        <a:lnTo>
                          <a:pt x="2" y="199"/>
                        </a:lnTo>
                        <a:lnTo>
                          <a:pt x="9" y="182"/>
                        </a:lnTo>
                        <a:lnTo>
                          <a:pt x="18" y="167"/>
                        </a:lnTo>
                        <a:lnTo>
                          <a:pt x="31" y="154"/>
                        </a:lnTo>
                        <a:lnTo>
                          <a:pt x="46" y="142"/>
                        </a:lnTo>
                        <a:lnTo>
                          <a:pt x="63" y="132"/>
                        </a:lnTo>
                        <a:lnTo>
                          <a:pt x="81" y="122"/>
                        </a:lnTo>
                        <a:lnTo>
                          <a:pt x="99" y="112"/>
                        </a:lnTo>
                        <a:lnTo>
                          <a:pt x="118" y="102"/>
                        </a:lnTo>
                        <a:lnTo>
                          <a:pt x="137" y="90"/>
                        </a:lnTo>
                        <a:lnTo>
                          <a:pt x="155" y="78"/>
                        </a:lnTo>
                        <a:lnTo>
                          <a:pt x="169" y="64"/>
                        </a:lnTo>
                        <a:lnTo>
                          <a:pt x="184" y="48"/>
                        </a:lnTo>
                        <a:lnTo>
                          <a:pt x="194" y="29"/>
                        </a:lnTo>
                        <a:lnTo>
                          <a:pt x="209" y="22"/>
                        </a:lnTo>
                        <a:lnTo>
                          <a:pt x="223" y="14"/>
                        </a:lnTo>
                        <a:lnTo>
                          <a:pt x="238" y="10"/>
                        </a:lnTo>
                        <a:lnTo>
                          <a:pt x="254" y="5"/>
                        </a:lnTo>
                        <a:lnTo>
                          <a:pt x="270" y="3"/>
                        </a:lnTo>
                        <a:lnTo>
                          <a:pt x="286" y="1"/>
                        </a:lnTo>
                        <a:lnTo>
                          <a:pt x="302" y="0"/>
                        </a:lnTo>
                        <a:lnTo>
                          <a:pt x="318" y="0"/>
                        </a:lnTo>
                        <a:lnTo>
                          <a:pt x="334" y="0"/>
                        </a:lnTo>
                        <a:lnTo>
                          <a:pt x="352" y="1"/>
                        </a:lnTo>
                        <a:lnTo>
                          <a:pt x="368" y="4"/>
                        </a:lnTo>
                        <a:lnTo>
                          <a:pt x="385" y="7"/>
                        </a:lnTo>
                        <a:lnTo>
                          <a:pt x="403" y="10"/>
                        </a:lnTo>
                        <a:lnTo>
                          <a:pt x="419" y="14"/>
                        </a:lnTo>
                        <a:lnTo>
                          <a:pt x="435" y="20"/>
                        </a:lnTo>
                        <a:lnTo>
                          <a:pt x="451" y="24"/>
                        </a:lnTo>
                        <a:lnTo>
                          <a:pt x="468" y="30"/>
                        </a:lnTo>
                        <a:lnTo>
                          <a:pt x="484" y="38"/>
                        </a:lnTo>
                        <a:lnTo>
                          <a:pt x="499" y="43"/>
                        </a:lnTo>
                        <a:lnTo>
                          <a:pt x="515" y="51"/>
                        </a:lnTo>
                        <a:lnTo>
                          <a:pt x="529" y="59"/>
                        </a:lnTo>
                        <a:lnTo>
                          <a:pt x="544" y="67"/>
                        </a:lnTo>
                        <a:lnTo>
                          <a:pt x="558" y="74"/>
                        </a:lnTo>
                        <a:lnTo>
                          <a:pt x="573" y="83"/>
                        </a:lnTo>
                        <a:lnTo>
                          <a:pt x="586" y="91"/>
                        </a:lnTo>
                        <a:lnTo>
                          <a:pt x="599" y="100"/>
                        </a:lnTo>
                        <a:lnTo>
                          <a:pt x="611" y="109"/>
                        </a:lnTo>
                        <a:lnTo>
                          <a:pt x="623" y="118"/>
                        </a:lnTo>
                        <a:lnTo>
                          <a:pt x="634" y="125"/>
                        </a:lnTo>
                        <a:lnTo>
                          <a:pt x="644" y="134"/>
                        </a:lnTo>
                        <a:lnTo>
                          <a:pt x="653" y="142"/>
                        </a:lnTo>
                        <a:lnTo>
                          <a:pt x="662" y="151"/>
                        </a:lnTo>
                        <a:lnTo>
                          <a:pt x="663" y="157"/>
                        </a:lnTo>
                        <a:lnTo>
                          <a:pt x="668" y="161"/>
                        </a:lnTo>
                        <a:lnTo>
                          <a:pt x="671" y="166"/>
                        </a:lnTo>
                        <a:lnTo>
                          <a:pt x="676" y="170"/>
                        </a:lnTo>
                        <a:lnTo>
                          <a:pt x="681" y="173"/>
                        </a:lnTo>
                        <a:lnTo>
                          <a:pt x="685" y="176"/>
                        </a:lnTo>
                        <a:lnTo>
                          <a:pt x="690" y="182"/>
                        </a:lnTo>
                        <a:lnTo>
                          <a:pt x="692" y="1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8" name=""/>
                  <p:cNvSpPr/>
                  <p:nvPr/>
                </p:nvSpPr>
                <p:spPr>
                  <a:xfrm flipH="1">
                    <a:off x="5961960" y="5209920"/>
                    <a:ext cx="86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153" h="94">
                        <a:moveTo>
                          <a:pt x="153" y="0"/>
                        </a:moveTo>
                        <a:lnTo>
                          <a:pt x="147" y="11"/>
                        </a:lnTo>
                        <a:lnTo>
                          <a:pt x="141" y="19"/>
                        </a:lnTo>
                        <a:lnTo>
                          <a:pt x="136" y="28"/>
                        </a:lnTo>
                        <a:lnTo>
                          <a:pt x="127" y="37"/>
                        </a:lnTo>
                        <a:lnTo>
                          <a:pt x="120" y="44"/>
                        </a:lnTo>
                        <a:lnTo>
                          <a:pt x="111" y="51"/>
                        </a:lnTo>
                        <a:lnTo>
                          <a:pt x="102" y="56"/>
                        </a:lnTo>
                        <a:lnTo>
                          <a:pt x="93" y="62"/>
                        </a:lnTo>
                        <a:lnTo>
                          <a:pt x="83" y="67"/>
                        </a:lnTo>
                        <a:lnTo>
                          <a:pt x="73" y="72"/>
                        </a:lnTo>
                        <a:lnTo>
                          <a:pt x="64" y="76"/>
                        </a:lnTo>
                        <a:lnTo>
                          <a:pt x="54" y="81"/>
                        </a:lnTo>
                        <a:lnTo>
                          <a:pt x="44" y="83"/>
                        </a:lnTo>
                        <a:lnTo>
                          <a:pt x="34" y="88"/>
                        </a:lnTo>
                        <a:lnTo>
                          <a:pt x="23" y="91"/>
                        </a:lnTo>
                        <a:lnTo>
                          <a:pt x="13" y="94"/>
                        </a:lnTo>
                        <a:lnTo>
                          <a:pt x="6" y="85"/>
                        </a:lnTo>
                        <a:lnTo>
                          <a:pt x="2" y="76"/>
                        </a:lnTo>
                        <a:lnTo>
                          <a:pt x="0" y="69"/>
                        </a:lnTo>
                        <a:lnTo>
                          <a:pt x="2" y="62"/>
                        </a:lnTo>
                        <a:lnTo>
                          <a:pt x="3" y="54"/>
                        </a:lnTo>
                        <a:lnTo>
                          <a:pt x="6" y="46"/>
                        </a:lnTo>
                        <a:lnTo>
                          <a:pt x="9" y="38"/>
                        </a:lnTo>
                        <a:lnTo>
                          <a:pt x="13" y="28"/>
                        </a:lnTo>
                        <a:lnTo>
                          <a:pt x="22" y="27"/>
                        </a:lnTo>
                        <a:lnTo>
                          <a:pt x="31" y="25"/>
                        </a:lnTo>
                        <a:lnTo>
                          <a:pt x="39" y="24"/>
                        </a:lnTo>
                        <a:lnTo>
                          <a:pt x="48" y="22"/>
                        </a:lnTo>
                        <a:lnTo>
                          <a:pt x="57" y="19"/>
                        </a:lnTo>
                        <a:lnTo>
                          <a:pt x="66" y="18"/>
                        </a:lnTo>
                        <a:lnTo>
                          <a:pt x="74" y="16"/>
                        </a:lnTo>
                        <a:lnTo>
                          <a:pt x="83" y="15"/>
                        </a:lnTo>
                        <a:lnTo>
                          <a:pt x="92" y="12"/>
                        </a:lnTo>
                        <a:lnTo>
                          <a:pt x="101" y="11"/>
                        </a:lnTo>
                        <a:lnTo>
                          <a:pt x="109" y="9"/>
                        </a:lnTo>
                        <a:lnTo>
                          <a:pt x="118" y="8"/>
                        </a:lnTo>
                        <a:lnTo>
                          <a:pt x="127" y="5"/>
                        </a:lnTo>
                        <a:lnTo>
                          <a:pt x="136" y="3"/>
                        </a:lnTo>
                        <a:lnTo>
                          <a:pt x="144" y="2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9" name=""/>
                  <p:cNvSpPr/>
                  <p:nvPr/>
                </p:nvSpPr>
                <p:spPr>
                  <a:xfrm flipH="1">
                    <a:off x="5842440" y="5212080"/>
                    <a:ext cx="4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75" h="76">
                        <a:moveTo>
                          <a:pt x="69" y="66"/>
                        </a:moveTo>
                        <a:lnTo>
                          <a:pt x="69" y="75"/>
                        </a:lnTo>
                        <a:lnTo>
                          <a:pt x="69" y="76"/>
                        </a:lnTo>
                        <a:lnTo>
                          <a:pt x="66" y="76"/>
                        </a:lnTo>
                        <a:lnTo>
                          <a:pt x="62" y="76"/>
                        </a:lnTo>
                        <a:lnTo>
                          <a:pt x="57" y="75"/>
                        </a:lnTo>
                        <a:lnTo>
                          <a:pt x="51" y="73"/>
                        </a:lnTo>
                        <a:lnTo>
                          <a:pt x="44" y="70"/>
                        </a:lnTo>
                        <a:lnTo>
                          <a:pt x="37" y="66"/>
                        </a:lnTo>
                        <a:lnTo>
                          <a:pt x="30" y="61"/>
                        </a:lnTo>
                        <a:lnTo>
                          <a:pt x="22" y="56"/>
                        </a:lnTo>
                        <a:lnTo>
                          <a:pt x="15" y="50"/>
                        </a:lnTo>
                        <a:lnTo>
                          <a:pt x="9" y="43"/>
                        </a:lnTo>
                        <a:lnTo>
                          <a:pt x="5" y="35"/>
                        </a:lnTo>
                        <a:lnTo>
                          <a:pt x="2" y="28"/>
                        </a:lnTo>
                        <a:lnTo>
                          <a:pt x="0" y="18"/>
                        </a:lnTo>
                        <a:lnTo>
                          <a:pt x="2" y="9"/>
                        </a:lnTo>
                        <a:lnTo>
                          <a:pt x="3" y="0"/>
                        </a:lnTo>
                        <a:lnTo>
                          <a:pt x="9" y="3"/>
                        </a:lnTo>
                        <a:lnTo>
                          <a:pt x="15" y="6"/>
                        </a:lnTo>
                        <a:lnTo>
                          <a:pt x="22" y="9"/>
                        </a:lnTo>
                        <a:lnTo>
                          <a:pt x="28" y="12"/>
                        </a:lnTo>
                        <a:lnTo>
                          <a:pt x="35" y="15"/>
                        </a:lnTo>
                        <a:lnTo>
                          <a:pt x="43" y="18"/>
                        </a:lnTo>
                        <a:lnTo>
                          <a:pt x="49" y="21"/>
                        </a:lnTo>
                        <a:lnTo>
                          <a:pt x="56" y="22"/>
                        </a:lnTo>
                        <a:lnTo>
                          <a:pt x="62" y="27"/>
                        </a:lnTo>
                        <a:lnTo>
                          <a:pt x="66" y="29"/>
                        </a:lnTo>
                        <a:lnTo>
                          <a:pt x="70" y="34"/>
                        </a:lnTo>
                        <a:lnTo>
                          <a:pt x="73" y="38"/>
                        </a:lnTo>
                        <a:lnTo>
                          <a:pt x="75" y="44"/>
                        </a:lnTo>
                        <a:lnTo>
                          <a:pt x="75" y="50"/>
                        </a:lnTo>
                        <a:lnTo>
                          <a:pt x="73" y="57"/>
                        </a:lnTo>
                        <a:lnTo>
                          <a:pt x="69" y="6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0" name=""/>
                  <p:cNvSpPr/>
                  <p:nvPr/>
                </p:nvSpPr>
                <p:spPr>
                  <a:xfrm flipH="1">
                    <a:off x="5973120" y="5218920"/>
                    <a:ext cx="2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157">
                        <a:moveTo>
                          <a:pt x="41" y="0"/>
                        </a:moveTo>
                        <a:lnTo>
                          <a:pt x="42" y="10"/>
                        </a:lnTo>
                        <a:lnTo>
                          <a:pt x="44" y="19"/>
                        </a:lnTo>
                        <a:lnTo>
                          <a:pt x="44" y="29"/>
                        </a:lnTo>
                        <a:lnTo>
                          <a:pt x="44" y="39"/>
                        </a:lnTo>
                        <a:lnTo>
                          <a:pt x="44" y="51"/>
                        </a:lnTo>
                        <a:lnTo>
                          <a:pt x="42" y="61"/>
                        </a:lnTo>
                        <a:lnTo>
                          <a:pt x="41" y="71"/>
                        </a:lnTo>
                        <a:lnTo>
                          <a:pt x="39" y="83"/>
                        </a:lnTo>
                        <a:lnTo>
                          <a:pt x="36" y="93"/>
                        </a:lnTo>
                        <a:lnTo>
                          <a:pt x="35" y="103"/>
                        </a:lnTo>
                        <a:lnTo>
                          <a:pt x="32" y="114"/>
                        </a:lnTo>
                        <a:lnTo>
                          <a:pt x="27" y="124"/>
                        </a:lnTo>
                        <a:lnTo>
                          <a:pt x="25" y="132"/>
                        </a:lnTo>
                        <a:lnTo>
                          <a:pt x="22" y="141"/>
                        </a:lnTo>
                        <a:lnTo>
                          <a:pt x="17" y="150"/>
                        </a:lnTo>
                        <a:lnTo>
                          <a:pt x="13" y="157"/>
                        </a:lnTo>
                        <a:lnTo>
                          <a:pt x="13" y="149"/>
                        </a:lnTo>
                        <a:lnTo>
                          <a:pt x="10" y="138"/>
                        </a:lnTo>
                        <a:lnTo>
                          <a:pt x="9" y="127"/>
                        </a:lnTo>
                        <a:lnTo>
                          <a:pt x="6" y="115"/>
                        </a:lnTo>
                        <a:lnTo>
                          <a:pt x="4" y="103"/>
                        </a:lnTo>
                        <a:lnTo>
                          <a:pt x="3" y="92"/>
                        </a:lnTo>
                        <a:lnTo>
                          <a:pt x="1" y="79"/>
                        </a:lnTo>
                        <a:lnTo>
                          <a:pt x="0" y="67"/>
                        </a:lnTo>
                        <a:lnTo>
                          <a:pt x="1" y="55"/>
                        </a:lnTo>
                        <a:lnTo>
                          <a:pt x="3" y="44"/>
                        </a:lnTo>
                        <a:lnTo>
                          <a:pt x="4" y="33"/>
                        </a:lnTo>
                        <a:lnTo>
                          <a:pt x="9" y="23"/>
                        </a:lnTo>
                        <a:lnTo>
                          <a:pt x="13" y="16"/>
                        </a:lnTo>
                        <a:lnTo>
                          <a:pt x="20" y="9"/>
                        </a:lnTo>
                        <a:lnTo>
                          <a:pt x="29" y="4"/>
                        </a:lnTo>
                        <a:lnTo>
                          <a:pt x="41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1" name=""/>
                  <p:cNvSpPr/>
                  <p:nvPr/>
                </p:nvSpPr>
                <p:spPr>
                  <a:xfrm flipH="1">
                    <a:off x="5814720" y="5230080"/>
                    <a:ext cx="1224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3" h="271">
                        <a:moveTo>
                          <a:pt x="210" y="103"/>
                        </a:moveTo>
                        <a:lnTo>
                          <a:pt x="207" y="112"/>
                        </a:lnTo>
                        <a:lnTo>
                          <a:pt x="206" y="122"/>
                        </a:lnTo>
                        <a:lnTo>
                          <a:pt x="203" y="131"/>
                        </a:lnTo>
                        <a:lnTo>
                          <a:pt x="200" y="141"/>
                        </a:lnTo>
                        <a:lnTo>
                          <a:pt x="197" y="152"/>
                        </a:lnTo>
                        <a:lnTo>
                          <a:pt x="194" y="162"/>
                        </a:lnTo>
                        <a:lnTo>
                          <a:pt x="191" y="170"/>
                        </a:lnTo>
                        <a:lnTo>
                          <a:pt x="188" y="181"/>
                        </a:lnTo>
                        <a:lnTo>
                          <a:pt x="185" y="191"/>
                        </a:lnTo>
                        <a:lnTo>
                          <a:pt x="182" y="200"/>
                        </a:lnTo>
                        <a:lnTo>
                          <a:pt x="180" y="208"/>
                        </a:lnTo>
                        <a:lnTo>
                          <a:pt x="178" y="217"/>
                        </a:lnTo>
                        <a:lnTo>
                          <a:pt x="177" y="227"/>
                        </a:lnTo>
                        <a:lnTo>
                          <a:pt x="175" y="236"/>
                        </a:lnTo>
                        <a:lnTo>
                          <a:pt x="172" y="243"/>
                        </a:lnTo>
                        <a:lnTo>
                          <a:pt x="172" y="252"/>
                        </a:lnTo>
                        <a:lnTo>
                          <a:pt x="162" y="252"/>
                        </a:lnTo>
                        <a:lnTo>
                          <a:pt x="150" y="254"/>
                        </a:lnTo>
                        <a:lnTo>
                          <a:pt x="140" y="256"/>
                        </a:lnTo>
                        <a:lnTo>
                          <a:pt x="129" y="258"/>
                        </a:lnTo>
                        <a:lnTo>
                          <a:pt x="118" y="261"/>
                        </a:lnTo>
                        <a:lnTo>
                          <a:pt x="107" y="262"/>
                        </a:lnTo>
                        <a:lnTo>
                          <a:pt x="95" y="265"/>
                        </a:lnTo>
                        <a:lnTo>
                          <a:pt x="85" y="267"/>
                        </a:lnTo>
                        <a:lnTo>
                          <a:pt x="73" y="268"/>
                        </a:lnTo>
                        <a:lnTo>
                          <a:pt x="63" y="271"/>
                        </a:lnTo>
                        <a:lnTo>
                          <a:pt x="53" y="271"/>
                        </a:lnTo>
                        <a:lnTo>
                          <a:pt x="41" y="271"/>
                        </a:lnTo>
                        <a:lnTo>
                          <a:pt x="32" y="271"/>
                        </a:lnTo>
                        <a:lnTo>
                          <a:pt x="22" y="268"/>
                        </a:lnTo>
                        <a:lnTo>
                          <a:pt x="13" y="265"/>
                        </a:lnTo>
                        <a:lnTo>
                          <a:pt x="5" y="261"/>
                        </a:lnTo>
                        <a:lnTo>
                          <a:pt x="2" y="245"/>
                        </a:lnTo>
                        <a:lnTo>
                          <a:pt x="0" y="227"/>
                        </a:lnTo>
                        <a:lnTo>
                          <a:pt x="0" y="210"/>
                        </a:lnTo>
                        <a:lnTo>
                          <a:pt x="2" y="194"/>
                        </a:lnTo>
                        <a:lnTo>
                          <a:pt x="3" y="178"/>
                        </a:lnTo>
                        <a:lnTo>
                          <a:pt x="8" y="160"/>
                        </a:lnTo>
                        <a:lnTo>
                          <a:pt x="11" y="144"/>
                        </a:lnTo>
                        <a:lnTo>
                          <a:pt x="16" y="128"/>
                        </a:lnTo>
                        <a:lnTo>
                          <a:pt x="22" y="112"/>
                        </a:lnTo>
                        <a:lnTo>
                          <a:pt x="27" y="96"/>
                        </a:lnTo>
                        <a:lnTo>
                          <a:pt x="32" y="80"/>
                        </a:lnTo>
                        <a:lnTo>
                          <a:pt x="40" y="64"/>
                        </a:lnTo>
                        <a:lnTo>
                          <a:pt x="46" y="48"/>
                        </a:lnTo>
                        <a:lnTo>
                          <a:pt x="51" y="32"/>
                        </a:lnTo>
                        <a:lnTo>
                          <a:pt x="56" y="16"/>
                        </a:lnTo>
                        <a:lnTo>
                          <a:pt x="60" y="0"/>
                        </a:lnTo>
                        <a:lnTo>
                          <a:pt x="69" y="9"/>
                        </a:lnTo>
                        <a:lnTo>
                          <a:pt x="80" y="16"/>
                        </a:lnTo>
                        <a:lnTo>
                          <a:pt x="92" y="20"/>
                        </a:lnTo>
                        <a:lnTo>
                          <a:pt x="105" y="23"/>
                        </a:lnTo>
                        <a:lnTo>
                          <a:pt x="118" y="25"/>
                        </a:lnTo>
                        <a:lnTo>
                          <a:pt x="133" y="26"/>
                        </a:lnTo>
                        <a:lnTo>
                          <a:pt x="146" y="28"/>
                        </a:lnTo>
                        <a:lnTo>
                          <a:pt x="161" y="29"/>
                        </a:lnTo>
                        <a:lnTo>
                          <a:pt x="172" y="31"/>
                        </a:lnTo>
                        <a:lnTo>
                          <a:pt x="184" y="34"/>
                        </a:lnTo>
                        <a:lnTo>
                          <a:pt x="194" y="39"/>
                        </a:lnTo>
                        <a:lnTo>
                          <a:pt x="203" y="47"/>
                        </a:lnTo>
                        <a:lnTo>
                          <a:pt x="209" y="55"/>
                        </a:lnTo>
                        <a:lnTo>
                          <a:pt x="213" y="69"/>
                        </a:lnTo>
                        <a:lnTo>
                          <a:pt x="213" y="83"/>
                        </a:lnTo>
                        <a:lnTo>
                          <a:pt x="210" y="10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2" name=""/>
                  <p:cNvSpPr/>
                  <p:nvPr/>
                </p:nvSpPr>
                <p:spPr>
                  <a:xfrm flipH="1">
                    <a:off x="5846760" y="5252040"/>
                    <a:ext cx="15840" cy="8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8" h="166">
                        <a:moveTo>
                          <a:pt x="278" y="0"/>
                        </a:moveTo>
                        <a:lnTo>
                          <a:pt x="264" y="7"/>
                        </a:lnTo>
                        <a:lnTo>
                          <a:pt x="251" y="16"/>
                        </a:lnTo>
                        <a:lnTo>
                          <a:pt x="241" y="26"/>
                        </a:lnTo>
                        <a:lnTo>
                          <a:pt x="229" y="38"/>
                        </a:lnTo>
                        <a:lnTo>
                          <a:pt x="219" y="48"/>
                        </a:lnTo>
                        <a:lnTo>
                          <a:pt x="210" y="61"/>
                        </a:lnTo>
                        <a:lnTo>
                          <a:pt x="201" y="73"/>
                        </a:lnTo>
                        <a:lnTo>
                          <a:pt x="192" y="84"/>
                        </a:lnTo>
                        <a:lnTo>
                          <a:pt x="184" y="97"/>
                        </a:lnTo>
                        <a:lnTo>
                          <a:pt x="175" y="111"/>
                        </a:lnTo>
                        <a:lnTo>
                          <a:pt x="166" y="121"/>
                        </a:lnTo>
                        <a:lnTo>
                          <a:pt x="157" y="132"/>
                        </a:lnTo>
                        <a:lnTo>
                          <a:pt x="147" y="143"/>
                        </a:lnTo>
                        <a:lnTo>
                          <a:pt x="137" y="151"/>
                        </a:lnTo>
                        <a:lnTo>
                          <a:pt x="124" y="160"/>
                        </a:lnTo>
                        <a:lnTo>
                          <a:pt x="111" y="166"/>
                        </a:lnTo>
                        <a:lnTo>
                          <a:pt x="149" y="93"/>
                        </a:lnTo>
                        <a:lnTo>
                          <a:pt x="140" y="90"/>
                        </a:lnTo>
                        <a:lnTo>
                          <a:pt x="131" y="90"/>
                        </a:lnTo>
                        <a:lnTo>
                          <a:pt x="123" y="90"/>
                        </a:lnTo>
                        <a:lnTo>
                          <a:pt x="114" y="90"/>
                        </a:lnTo>
                        <a:lnTo>
                          <a:pt x="104" y="92"/>
                        </a:lnTo>
                        <a:lnTo>
                          <a:pt x="95" y="94"/>
                        </a:lnTo>
                        <a:lnTo>
                          <a:pt x="86" y="96"/>
                        </a:lnTo>
                        <a:lnTo>
                          <a:pt x="77" y="99"/>
                        </a:lnTo>
                        <a:lnTo>
                          <a:pt x="67" y="102"/>
                        </a:lnTo>
                        <a:lnTo>
                          <a:pt x="58" y="105"/>
                        </a:lnTo>
                        <a:lnTo>
                          <a:pt x="48" y="106"/>
                        </a:lnTo>
                        <a:lnTo>
                          <a:pt x="38" y="108"/>
                        </a:lnTo>
                        <a:lnTo>
                          <a:pt x="29" y="111"/>
                        </a:lnTo>
                        <a:lnTo>
                          <a:pt x="19" y="112"/>
                        </a:lnTo>
                        <a:lnTo>
                          <a:pt x="9" y="112"/>
                        </a:lnTo>
                        <a:lnTo>
                          <a:pt x="0" y="112"/>
                        </a:lnTo>
                        <a:lnTo>
                          <a:pt x="0" y="93"/>
                        </a:lnTo>
                        <a:lnTo>
                          <a:pt x="16" y="86"/>
                        </a:lnTo>
                        <a:lnTo>
                          <a:pt x="35" y="80"/>
                        </a:lnTo>
                        <a:lnTo>
                          <a:pt x="51" y="73"/>
                        </a:lnTo>
                        <a:lnTo>
                          <a:pt x="69" y="65"/>
                        </a:lnTo>
                        <a:lnTo>
                          <a:pt x="86" y="57"/>
                        </a:lnTo>
                        <a:lnTo>
                          <a:pt x="104" y="51"/>
                        </a:lnTo>
                        <a:lnTo>
                          <a:pt x="121" y="42"/>
                        </a:lnTo>
                        <a:lnTo>
                          <a:pt x="139" y="35"/>
                        </a:lnTo>
                        <a:lnTo>
                          <a:pt x="156" y="29"/>
                        </a:lnTo>
                        <a:lnTo>
                          <a:pt x="174" y="22"/>
                        </a:lnTo>
                        <a:lnTo>
                          <a:pt x="191" y="16"/>
                        </a:lnTo>
                        <a:lnTo>
                          <a:pt x="208" y="10"/>
                        </a:lnTo>
                        <a:lnTo>
                          <a:pt x="226" y="7"/>
                        </a:lnTo>
                        <a:lnTo>
                          <a:pt x="243" y="3"/>
                        </a:lnTo>
                        <a:lnTo>
                          <a:pt x="261" y="0"/>
                        </a:lnTo>
                        <a:lnTo>
                          <a:pt x="27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160" bIns="-381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3" name=""/>
                  <p:cNvSpPr/>
                  <p:nvPr/>
                </p:nvSpPr>
                <p:spPr>
                  <a:xfrm flipH="1">
                    <a:off x="5880600" y="5270400"/>
                    <a:ext cx="1332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34" h="205">
                        <a:moveTo>
                          <a:pt x="150" y="27"/>
                        </a:moveTo>
                        <a:lnTo>
                          <a:pt x="157" y="39"/>
                        </a:lnTo>
                        <a:lnTo>
                          <a:pt x="163" y="49"/>
                        </a:lnTo>
                        <a:lnTo>
                          <a:pt x="169" y="61"/>
                        </a:lnTo>
                        <a:lnTo>
                          <a:pt x="175" y="71"/>
                        </a:lnTo>
                        <a:lnTo>
                          <a:pt x="181" y="84"/>
                        </a:lnTo>
                        <a:lnTo>
                          <a:pt x="185" y="94"/>
                        </a:lnTo>
                        <a:lnTo>
                          <a:pt x="189" y="107"/>
                        </a:lnTo>
                        <a:lnTo>
                          <a:pt x="194" y="119"/>
                        </a:lnTo>
                        <a:lnTo>
                          <a:pt x="200" y="131"/>
                        </a:lnTo>
                        <a:lnTo>
                          <a:pt x="202" y="142"/>
                        </a:lnTo>
                        <a:lnTo>
                          <a:pt x="208" y="153"/>
                        </a:lnTo>
                        <a:lnTo>
                          <a:pt x="213" y="164"/>
                        </a:lnTo>
                        <a:lnTo>
                          <a:pt x="217" y="176"/>
                        </a:lnTo>
                        <a:lnTo>
                          <a:pt x="223" y="186"/>
                        </a:lnTo>
                        <a:lnTo>
                          <a:pt x="229" y="196"/>
                        </a:lnTo>
                        <a:lnTo>
                          <a:pt x="234" y="205"/>
                        </a:lnTo>
                        <a:lnTo>
                          <a:pt x="197" y="205"/>
                        </a:lnTo>
                        <a:lnTo>
                          <a:pt x="195" y="198"/>
                        </a:lnTo>
                        <a:lnTo>
                          <a:pt x="195" y="192"/>
                        </a:lnTo>
                        <a:lnTo>
                          <a:pt x="198" y="185"/>
                        </a:lnTo>
                        <a:lnTo>
                          <a:pt x="201" y="179"/>
                        </a:lnTo>
                        <a:lnTo>
                          <a:pt x="202" y="173"/>
                        </a:lnTo>
                        <a:lnTo>
                          <a:pt x="202" y="167"/>
                        </a:lnTo>
                        <a:lnTo>
                          <a:pt x="201" y="163"/>
                        </a:lnTo>
                        <a:lnTo>
                          <a:pt x="197" y="158"/>
                        </a:lnTo>
                        <a:lnTo>
                          <a:pt x="191" y="157"/>
                        </a:lnTo>
                        <a:lnTo>
                          <a:pt x="186" y="155"/>
                        </a:lnTo>
                        <a:lnTo>
                          <a:pt x="181" y="153"/>
                        </a:lnTo>
                        <a:lnTo>
                          <a:pt x="178" y="148"/>
                        </a:lnTo>
                        <a:lnTo>
                          <a:pt x="172" y="144"/>
                        </a:lnTo>
                        <a:lnTo>
                          <a:pt x="169" y="138"/>
                        </a:lnTo>
                        <a:lnTo>
                          <a:pt x="165" y="134"/>
                        </a:lnTo>
                        <a:lnTo>
                          <a:pt x="160" y="131"/>
                        </a:lnTo>
                        <a:lnTo>
                          <a:pt x="150" y="139"/>
                        </a:lnTo>
                        <a:lnTo>
                          <a:pt x="141" y="131"/>
                        </a:lnTo>
                        <a:lnTo>
                          <a:pt x="130" y="122"/>
                        </a:lnTo>
                        <a:lnTo>
                          <a:pt x="118" y="113"/>
                        </a:lnTo>
                        <a:lnTo>
                          <a:pt x="105" y="106"/>
                        </a:lnTo>
                        <a:lnTo>
                          <a:pt x="92" y="99"/>
                        </a:lnTo>
                        <a:lnTo>
                          <a:pt x="79" y="91"/>
                        </a:lnTo>
                        <a:lnTo>
                          <a:pt x="67" y="84"/>
                        </a:lnTo>
                        <a:lnTo>
                          <a:pt x="54" y="77"/>
                        </a:lnTo>
                        <a:lnTo>
                          <a:pt x="41" y="69"/>
                        </a:lnTo>
                        <a:lnTo>
                          <a:pt x="31" y="62"/>
                        </a:lnTo>
                        <a:lnTo>
                          <a:pt x="20" y="53"/>
                        </a:lnTo>
                        <a:lnTo>
                          <a:pt x="13" y="45"/>
                        </a:lnTo>
                        <a:lnTo>
                          <a:pt x="6" y="35"/>
                        </a:lnTo>
                        <a:lnTo>
                          <a:pt x="1" y="24"/>
                        </a:lnTo>
                        <a:lnTo>
                          <a:pt x="0" y="13"/>
                        </a:lnTo>
                        <a:lnTo>
                          <a:pt x="1" y="0"/>
                        </a:lnTo>
                        <a:lnTo>
                          <a:pt x="10" y="8"/>
                        </a:lnTo>
                        <a:lnTo>
                          <a:pt x="19" y="13"/>
                        </a:lnTo>
                        <a:lnTo>
                          <a:pt x="28" y="17"/>
                        </a:lnTo>
                        <a:lnTo>
                          <a:pt x="36" y="19"/>
                        </a:lnTo>
                        <a:lnTo>
                          <a:pt x="47" y="19"/>
                        </a:lnTo>
                        <a:lnTo>
                          <a:pt x="57" y="17"/>
                        </a:lnTo>
                        <a:lnTo>
                          <a:pt x="65" y="16"/>
                        </a:lnTo>
                        <a:lnTo>
                          <a:pt x="76" y="14"/>
                        </a:lnTo>
                        <a:lnTo>
                          <a:pt x="86" y="11"/>
                        </a:lnTo>
                        <a:lnTo>
                          <a:pt x="96" y="10"/>
                        </a:lnTo>
                        <a:lnTo>
                          <a:pt x="105" y="10"/>
                        </a:lnTo>
                        <a:lnTo>
                          <a:pt x="115" y="10"/>
                        </a:lnTo>
                        <a:lnTo>
                          <a:pt x="124" y="11"/>
                        </a:lnTo>
                        <a:lnTo>
                          <a:pt x="133" y="14"/>
                        </a:lnTo>
                        <a:lnTo>
                          <a:pt x="141" y="20"/>
                        </a:lnTo>
                        <a:lnTo>
                          <a:pt x="150" y="2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6000" bIns="-360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4" name=""/>
                  <p:cNvSpPr/>
                  <p:nvPr/>
                </p:nvSpPr>
                <p:spPr>
                  <a:xfrm flipH="1">
                    <a:off x="5930280" y="5273280"/>
                    <a:ext cx="25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45" h="79">
                        <a:moveTo>
                          <a:pt x="38" y="0"/>
                        </a:moveTo>
                        <a:lnTo>
                          <a:pt x="45" y="3"/>
                        </a:lnTo>
                        <a:lnTo>
                          <a:pt x="9" y="79"/>
                        </a:lnTo>
                        <a:lnTo>
                          <a:pt x="0" y="75"/>
                        </a:lnTo>
                        <a:lnTo>
                          <a:pt x="3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5" name=""/>
                  <p:cNvSpPr/>
                  <p:nvPr/>
                </p:nvSpPr>
                <p:spPr>
                  <a:xfrm flipH="1">
                    <a:off x="5943240" y="5171400"/>
                    <a:ext cx="59040" cy="38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30" h="725">
                        <a:moveTo>
                          <a:pt x="210" y="464"/>
                        </a:moveTo>
                        <a:lnTo>
                          <a:pt x="244" y="437"/>
                        </a:lnTo>
                        <a:lnTo>
                          <a:pt x="276" y="412"/>
                        </a:lnTo>
                        <a:lnTo>
                          <a:pt x="308" y="387"/>
                        </a:lnTo>
                        <a:lnTo>
                          <a:pt x="340" y="364"/>
                        </a:lnTo>
                        <a:lnTo>
                          <a:pt x="370" y="342"/>
                        </a:lnTo>
                        <a:lnTo>
                          <a:pt x="401" y="323"/>
                        </a:lnTo>
                        <a:lnTo>
                          <a:pt x="432" y="304"/>
                        </a:lnTo>
                        <a:lnTo>
                          <a:pt x="461" y="287"/>
                        </a:lnTo>
                        <a:lnTo>
                          <a:pt x="490" y="271"/>
                        </a:lnTo>
                        <a:lnTo>
                          <a:pt x="519" y="254"/>
                        </a:lnTo>
                        <a:lnTo>
                          <a:pt x="547" y="240"/>
                        </a:lnTo>
                        <a:lnTo>
                          <a:pt x="574" y="227"/>
                        </a:lnTo>
                        <a:lnTo>
                          <a:pt x="602" y="215"/>
                        </a:lnTo>
                        <a:lnTo>
                          <a:pt x="628" y="204"/>
                        </a:lnTo>
                        <a:lnTo>
                          <a:pt x="653" y="193"/>
                        </a:lnTo>
                        <a:lnTo>
                          <a:pt x="679" y="185"/>
                        </a:lnTo>
                        <a:lnTo>
                          <a:pt x="704" y="176"/>
                        </a:lnTo>
                        <a:lnTo>
                          <a:pt x="727" y="167"/>
                        </a:lnTo>
                        <a:lnTo>
                          <a:pt x="751" y="158"/>
                        </a:lnTo>
                        <a:lnTo>
                          <a:pt x="773" y="153"/>
                        </a:lnTo>
                        <a:lnTo>
                          <a:pt x="794" y="145"/>
                        </a:lnTo>
                        <a:lnTo>
                          <a:pt x="816" y="139"/>
                        </a:lnTo>
                        <a:lnTo>
                          <a:pt x="837" y="134"/>
                        </a:lnTo>
                        <a:lnTo>
                          <a:pt x="857" y="129"/>
                        </a:lnTo>
                        <a:lnTo>
                          <a:pt x="876" y="123"/>
                        </a:lnTo>
                        <a:lnTo>
                          <a:pt x="895" y="119"/>
                        </a:lnTo>
                        <a:lnTo>
                          <a:pt x="912" y="115"/>
                        </a:lnTo>
                        <a:lnTo>
                          <a:pt x="930" y="110"/>
                        </a:lnTo>
                        <a:lnTo>
                          <a:pt x="947" y="106"/>
                        </a:lnTo>
                        <a:lnTo>
                          <a:pt x="963" y="102"/>
                        </a:lnTo>
                        <a:lnTo>
                          <a:pt x="978" y="97"/>
                        </a:lnTo>
                        <a:lnTo>
                          <a:pt x="993" y="93"/>
                        </a:lnTo>
                        <a:lnTo>
                          <a:pt x="1003" y="88"/>
                        </a:lnTo>
                        <a:lnTo>
                          <a:pt x="1012" y="83"/>
                        </a:lnTo>
                        <a:lnTo>
                          <a:pt x="1019" y="77"/>
                        </a:lnTo>
                        <a:lnTo>
                          <a:pt x="1023" y="71"/>
                        </a:lnTo>
                        <a:lnTo>
                          <a:pt x="1028" y="65"/>
                        </a:lnTo>
                        <a:lnTo>
                          <a:pt x="1029" y="58"/>
                        </a:lnTo>
                        <a:lnTo>
                          <a:pt x="1030" y="52"/>
                        </a:lnTo>
                        <a:lnTo>
                          <a:pt x="1029" y="45"/>
                        </a:lnTo>
                        <a:lnTo>
                          <a:pt x="1028" y="39"/>
                        </a:lnTo>
                        <a:lnTo>
                          <a:pt x="1025" y="32"/>
                        </a:lnTo>
                        <a:lnTo>
                          <a:pt x="1020" y="26"/>
                        </a:lnTo>
                        <a:lnTo>
                          <a:pt x="1016" y="20"/>
                        </a:lnTo>
                        <a:lnTo>
                          <a:pt x="1010" y="14"/>
                        </a:lnTo>
                        <a:lnTo>
                          <a:pt x="1004" y="10"/>
                        </a:lnTo>
                        <a:lnTo>
                          <a:pt x="997" y="4"/>
                        </a:lnTo>
                        <a:lnTo>
                          <a:pt x="990" y="0"/>
                        </a:lnTo>
                        <a:lnTo>
                          <a:pt x="979" y="4"/>
                        </a:lnTo>
                        <a:lnTo>
                          <a:pt x="969" y="8"/>
                        </a:lnTo>
                        <a:lnTo>
                          <a:pt x="956" y="14"/>
                        </a:lnTo>
                        <a:lnTo>
                          <a:pt x="943" y="19"/>
                        </a:lnTo>
                        <a:lnTo>
                          <a:pt x="930" y="24"/>
                        </a:lnTo>
                        <a:lnTo>
                          <a:pt x="914" y="30"/>
                        </a:lnTo>
                        <a:lnTo>
                          <a:pt x="899" y="35"/>
                        </a:lnTo>
                        <a:lnTo>
                          <a:pt x="883" y="40"/>
                        </a:lnTo>
                        <a:lnTo>
                          <a:pt x="866" y="46"/>
                        </a:lnTo>
                        <a:lnTo>
                          <a:pt x="848" y="52"/>
                        </a:lnTo>
                        <a:lnTo>
                          <a:pt x="831" y="59"/>
                        </a:lnTo>
                        <a:lnTo>
                          <a:pt x="812" y="65"/>
                        </a:lnTo>
                        <a:lnTo>
                          <a:pt x="793" y="71"/>
                        </a:lnTo>
                        <a:lnTo>
                          <a:pt x="774" y="77"/>
                        </a:lnTo>
                        <a:lnTo>
                          <a:pt x="757" y="83"/>
                        </a:lnTo>
                        <a:lnTo>
                          <a:pt x="738" y="90"/>
                        </a:lnTo>
                        <a:lnTo>
                          <a:pt x="729" y="94"/>
                        </a:lnTo>
                        <a:lnTo>
                          <a:pt x="719" y="99"/>
                        </a:lnTo>
                        <a:lnTo>
                          <a:pt x="708" y="104"/>
                        </a:lnTo>
                        <a:lnTo>
                          <a:pt x="697" y="109"/>
                        </a:lnTo>
                        <a:lnTo>
                          <a:pt x="685" y="115"/>
                        </a:lnTo>
                        <a:lnTo>
                          <a:pt x="674" y="119"/>
                        </a:lnTo>
                        <a:lnTo>
                          <a:pt x="660" y="125"/>
                        </a:lnTo>
                        <a:lnTo>
                          <a:pt x="647" y="131"/>
                        </a:lnTo>
                        <a:lnTo>
                          <a:pt x="634" y="135"/>
                        </a:lnTo>
                        <a:lnTo>
                          <a:pt x="620" y="142"/>
                        </a:lnTo>
                        <a:lnTo>
                          <a:pt x="605" y="148"/>
                        </a:lnTo>
                        <a:lnTo>
                          <a:pt x="589" y="154"/>
                        </a:lnTo>
                        <a:lnTo>
                          <a:pt x="573" y="161"/>
                        </a:lnTo>
                        <a:lnTo>
                          <a:pt x="557" y="169"/>
                        </a:lnTo>
                        <a:lnTo>
                          <a:pt x="539" y="176"/>
                        </a:lnTo>
                        <a:lnTo>
                          <a:pt x="523" y="183"/>
                        </a:lnTo>
                        <a:lnTo>
                          <a:pt x="505" y="192"/>
                        </a:lnTo>
                        <a:lnTo>
                          <a:pt x="487" y="201"/>
                        </a:lnTo>
                        <a:lnTo>
                          <a:pt x="468" y="209"/>
                        </a:lnTo>
                        <a:lnTo>
                          <a:pt x="451" y="220"/>
                        </a:lnTo>
                        <a:lnTo>
                          <a:pt x="430" y="230"/>
                        </a:lnTo>
                        <a:lnTo>
                          <a:pt x="411" y="240"/>
                        </a:lnTo>
                        <a:lnTo>
                          <a:pt x="391" y="252"/>
                        </a:lnTo>
                        <a:lnTo>
                          <a:pt x="370" y="263"/>
                        </a:lnTo>
                        <a:lnTo>
                          <a:pt x="350" y="275"/>
                        </a:lnTo>
                        <a:lnTo>
                          <a:pt x="330" y="288"/>
                        </a:lnTo>
                        <a:lnTo>
                          <a:pt x="308" y="303"/>
                        </a:lnTo>
                        <a:lnTo>
                          <a:pt x="287" y="317"/>
                        </a:lnTo>
                        <a:lnTo>
                          <a:pt x="266" y="332"/>
                        </a:lnTo>
                        <a:lnTo>
                          <a:pt x="244" y="348"/>
                        </a:lnTo>
                        <a:lnTo>
                          <a:pt x="222" y="365"/>
                        </a:lnTo>
                        <a:lnTo>
                          <a:pt x="199" y="383"/>
                        </a:lnTo>
                        <a:lnTo>
                          <a:pt x="194" y="386"/>
                        </a:lnTo>
                        <a:lnTo>
                          <a:pt x="188" y="390"/>
                        </a:lnTo>
                        <a:lnTo>
                          <a:pt x="183" y="394"/>
                        </a:lnTo>
                        <a:lnTo>
                          <a:pt x="177" y="400"/>
                        </a:lnTo>
                        <a:lnTo>
                          <a:pt x="171" y="406"/>
                        </a:lnTo>
                        <a:lnTo>
                          <a:pt x="164" y="412"/>
                        </a:lnTo>
                        <a:lnTo>
                          <a:pt x="156" y="419"/>
                        </a:lnTo>
                        <a:lnTo>
                          <a:pt x="149" y="428"/>
                        </a:lnTo>
                        <a:lnTo>
                          <a:pt x="142" y="437"/>
                        </a:lnTo>
                        <a:lnTo>
                          <a:pt x="133" y="445"/>
                        </a:lnTo>
                        <a:lnTo>
                          <a:pt x="126" y="454"/>
                        </a:lnTo>
                        <a:lnTo>
                          <a:pt x="117" y="464"/>
                        </a:lnTo>
                        <a:lnTo>
                          <a:pt x="108" y="476"/>
                        </a:lnTo>
                        <a:lnTo>
                          <a:pt x="101" y="486"/>
                        </a:lnTo>
                        <a:lnTo>
                          <a:pt x="92" y="498"/>
                        </a:lnTo>
                        <a:lnTo>
                          <a:pt x="85" y="509"/>
                        </a:lnTo>
                        <a:lnTo>
                          <a:pt x="76" y="521"/>
                        </a:lnTo>
                        <a:lnTo>
                          <a:pt x="69" y="533"/>
                        </a:lnTo>
                        <a:lnTo>
                          <a:pt x="62" y="546"/>
                        </a:lnTo>
                        <a:lnTo>
                          <a:pt x="53" y="559"/>
                        </a:lnTo>
                        <a:lnTo>
                          <a:pt x="47" y="572"/>
                        </a:lnTo>
                        <a:lnTo>
                          <a:pt x="40" y="585"/>
                        </a:lnTo>
                        <a:lnTo>
                          <a:pt x="34" y="598"/>
                        </a:lnTo>
                        <a:lnTo>
                          <a:pt x="27" y="613"/>
                        </a:lnTo>
                        <a:lnTo>
                          <a:pt x="22" y="626"/>
                        </a:lnTo>
                        <a:lnTo>
                          <a:pt x="16" y="640"/>
                        </a:lnTo>
                        <a:lnTo>
                          <a:pt x="12" y="655"/>
                        </a:lnTo>
                        <a:lnTo>
                          <a:pt x="9" y="668"/>
                        </a:lnTo>
                        <a:lnTo>
                          <a:pt x="6" y="683"/>
                        </a:lnTo>
                        <a:lnTo>
                          <a:pt x="3" y="697"/>
                        </a:lnTo>
                        <a:lnTo>
                          <a:pt x="2" y="710"/>
                        </a:lnTo>
                        <a:lnTo>
                          <a:pt x="0" y="725"/>
                        </a:lnTo>
                        <a:lnTo>
                          <a:pt x="11" y="715"/>
                        </a:lnTo>
                        <a:lnTo>
                          <a:pt x="21" y="707"/>
                        </a:lnTo>
                        <a:lnTo>
                          <a:pt x="30" y="700"/>
                        </a:lnTo>
                        <a:lnTo>
                          <a:pt x="35" y="696"/>
                        </a:lnTo>
                        <a:lnTo>
                          <a:pt x="41" y="691"/>
                        </a:lnTo>
                        <a:lnTo>
                          <a:pt x="46" y="689"/>
                        </a:lnTo>
                        <a:lnTo>
                          <a:pt x="48" y="687"/>
                        </a:lnTo>
                        <a:lnTo>
                          <a:pt x="50" y="687"/>
                        </a:lnTo>
                        <a:lnTo>
                          <a:pt x="59" y="662"/>
                        </a:lnTo>
                        <a:lnTo>
                          <a:pt x="69" y="640"/>
                        </a:lnTo>
                        <a:lnTo>
                          <a:pt x="78" y="622"/>
                        </a:lnTo>
                        <a:lnTo>
                          <a:pt x="86" y="604"/>
                        </a:lnTo>
                        <a:lnTo>
                          <a:pt x="95" y="588"/>
                        </a:lnTo>
                        <a:lnTo>
                          <a:pt x="105" y="573"/>
                        </a:lnTo>
                        <a:lnTo>
                          <a:pt x="114" y="560"/>
                        </a:lnTo>
                        <a:lnTo>
                          <a:pt x="123" y="549"/>
                        </a:lnTo>
                        <a:lnTo>
                          <a:pt x="133" y="539"/>
                        </a:lnTo>
                        <a:lnTo>
                          <a:pt x="143" y="528"/>
                        </a:lnTo>
                        <a:lnTo>
                          <a:pt x="152" y="517"/>
                        </a:lnTo>
                        <a:lnTo>
                          <a:pt x="164" y="508"/>
                        </a:lnTo>
                        <a:lnTo>
                          <a:pt x="174" y="498"/>
                        </a:lnTo>
                        <a:lnTo>
                          <a:pt x="185" y="488"/>
                        </a:lnTo>
                        <a:lnTo>
                          <a:pt x="197" y="476"/>
                        </a:lnTo>
                        <a:lnTo>
                          <a:pt x="210" y="46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8280" bIns="-8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6" name=""/>
                  <p:cNvSpPr/>
                  <p:nvPr/>
                </p:nvSpPr>
                <p:spPr>
                  <a:xfrm flipH="1">
                    <a:off x="5932080" y="5169600"/>
                    <a:ext cx="1476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8" h="329">
                        <a:moveTo>
                          <a:pt x="0" y="0"/>
                        </a:moveTo>
                        <a:lnTo>
                          <a:pt x="9" y="19"/>
                        </a:lnTo>
                        <a:lnTo>
                          <a:pt x="17" y="38"/>
                        </a:lnTo>
                        <a:lnTo>
                          <a:pt x="25" y="55"/>
                        </a:lnTo>
                        <a:lnTo>
                          <a:pt x="34" y="72"/>
                        </a:lnTo>
                        <a:lnTo>
                          <a:pt x="44" y="88"/>
                        </a:lnTo>
                        <a:lnTo>
                          <a:pt x="52" y="105"/>
                        </a:lnTo>
                        <a:lnTo>
                          <a:pt x="64" y="121"/>
                        </a:lnTo>
                        <a:lnTo>
                          <a:pt x="76" y="135"/>
                        </a:lnTo>
                        <a:lnTo>
                          <a:pt x="90" y="148"/>
                        </a:lnTo>
                        <a:lnTo>
                          <a:pt x="106" y="163"/>
                        </a:lnTo>
                        <a:lnTo>
                          <a:pt x="125" y="176"/>
                        </a:lnTo>
                        <a:lnTo>
                          <a:pt x="146" y="190"/>
                        </a:lnTo>
                        <a:lnTo>
                          <a:pt x="169" y="204"/>
                        </a:lnTo>
                        <a:lnTo>
                          <a:pt x="195" y="215"/>
                        </a:lnTo>
                        <a:lnTo>
                          <a:pt x="226" y="228"/>
                        </a:lnTo>
                        <a:lnTo>
                          <a:pt x="258" y="241"/>
                        </a:lnTo>
                        <a:lnTo>
                          <a:pt x="252" y="250"/>
                        </a:lnTo>
                        <a:lnTo>
                          <a:pt x="245" y="259"/>
                        </a:lnTo>
                        <a:lnTo>
                          <a:pt x="237" y="266"/>
                        </a:lnTo>
                        <a:lnTo>
                          <a:pt x="229" y="275"/>
                        </a:lnTo>
                        <a:lnTo>
                          <a:pt x="220" y="282"/>
                        </a:lnTo>
                        <a:lnTo>
                          <a:pt x="213" y="289"/>
                        </a:lnTo>
                        <a:lnTo>
                          <a:pt x="204" y="295"/>
                        </a:lnTo>
                        <a:lnTo>
                          <a:pt x="197" y="303"/>
                        </a:lnTo>
                        <a:lnTo>
                          <a:pt x="188" y="308"/>
                        </a:lnTo>
                        <a:lnTo>
                          <a:pt x="181" y="313"/>
                        </a:lnTo>
                        <a:lnTo>
                          <a:pt x="175" y="317"/>
                        </a:lnTo>
                        <a:lnTo>
                          <a:pt x="169" y="322"/>
                        </a:lnTo>
                        <a:lnTo>
                          <a:pt x="165" y="324"/>
                        </a:lnTo>
                        <a:lnTo>
                          <a:pt x="162" y="326"/>
                        </a:lnTo>
                        <a:lnTo>
                          <a:pt x="159" y="327"/>
                        </a:lnTo>
                        <a:lnTo>
                          <a:pt x="159" y="329"/>
                        </a:lnTo>
                        <a:lnTo>
                          <a:pt x="136" y="292"/>
                        </a:lnTo>
                        <a:lnTo>
                          <a:pt x="115" y="260"/>
                        </a:lnTo>
                        <a:lnTo>
                          <a:pt x="98" y="230"/>
                        </a:lnTo>
                        <a:lnTo>
                          <a:pt x="82" y="204"/>
                        </a:lnTo>
                        <a:lnTo>
                          <a:pt x="67" y="179"/>
                        </a:lnTo>
                        <a:lnTo>
                          <a:pt x="55" y="155"/>
                        </a:lnTo>
                        <a:lnTo>
                          <a:pt x="45" y="135"/>
                        </a:lnTo>
                        <a:lnTo>
                          <a:pt x="36" y="116"/>
                        </a:lnTo>
                        <a:lnTo>
                          <a:pt x="29" y="99"/>
                        </a:lnTo>
                        <a:lnTo>
                          <a:pt x="22" y="83"/>
                        </a:lnTo>
                        <a:lnTo>
                          <a:pt x="17" y="67"/>
                        </a:lnTo>
                        <a:lnTo>
                          <a:pt x="13" y="54"/>
                        </a:lnTo>
                        <a:lnTo>
                          <a:pt x="9" y="39"/>
                        </a:lnTo>
                        <a:lnTo>
                          <a:pt x="6" y="26"/>
                        </a:lnTo>
                        <a:lnTo>
                          <a:pt x="3" y="1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7" name=""/>
                  <p:cNvSpPr/>
                  <p:nvPr/>
                </p:nvSpPr>
                <p:spPr>
                  <a:xfrm flipH="1">
                    <a:off x="5955120" y="5180400"/>
                    <a:ext cx="792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9" h="327">
                        <a:moveTo>
                          <a:pt x="139" y="298"/>
                        </a:moveTo>
                        <a:lnTo>
                          <a:pt x="127" y="289"/>
                        </a:lnTo>
                        <a:lnTo>
                          <a:pt x="115" y="279"/>
                        </a:lnTo>
                        <a:lnTo>
                          <a:pt x="104" y="268"/>
                        </a:lnTo>
                        <a:lnTo>
                          <a:pt x="93" y="256"/>
                        </a:lnTo>
                        <a:lnTo>
                          <a:pt x="82" y="243"/>
                        </a:lnTo>
                        <a:lnTo>
                          <a:pt x="73" y="228"/>
                        </a:lnTo>
                        <a:lnTo>
                          <a:pt x="63" y="214"/>
                        </a:lnTo>
                        <a:lnTo>
                          <a:pt x="56" y="196"/>
                        </a:lnTo>
                        <a:lnTo>
                          <a:pt x="48" y="177"/>
                        </a:lnTo>
                        <a:lnTo>
                          <a:pt x="41" y="157"/>
                        </a:lnTo>
                        <a:lnTo>
                          <a:pt x="37" y="136"/>
                        </a:lnTo>
                        <a:lnTo>
                          <a:pt x="34" y="113"/>
                        </a:lnTo>
                        <a:lnTo>
                          <a:pt x="31" y="87"/>
                        </a:lnTo>
                        <a:lnTo>
                          <a:pt x="31" y="61"/>
                        </a:lnTo>
                        <a:lnTo>
                          <a:pt x="32" y="30"/>
                        </a:lnTo>
                        <a:lnTo>
                          <a:pt x="37" y="0"/>
                        </a:lnTo>
                        <a:lnTo>
                          <a:pt x="31" y="8"/>
                        </a:lnTo>
                        <a:lnTo>
                          <a:pt x="26" y="17"/>
                        </a:lnTo>
                        <a:lnTo>
                          <a:pt x="22" y="29"/>
                        </a:lnTo>
                        <a:lnTo>
                          <a:pt x="16" y="42"/>
                        </a:lnTo>
                        <a:lnTo>
                          <a:pt x="12" y="58"/>
                        </a:lnTo>
                        <a:lnTo>
                          <a:pt x="7" y="74"/>
                        </a:lnTo>
                        <a:lnTo>
                          <a:pt x="3" y="91"/>
                        </a:lnTo>
                        <a:lnTo>
                          <a:pt x="0" y="110"/>
                        </a:lnTo>
                        <a:lnTo>
                          <a:pt x="0" y="132"/>
                        </a:lnTo>
                        <a:lnTo>
                          <a:pt x="0" y="155"/>
                        </a:lnTo>
                        <a:lnTo>
                          <a:pt x="5" y="179"/>
                        </a:lnTo>
                        <a:lnTo>
                          <a:pt x="9" y="205"/>
                        </a:lnTo>
                        <a:lnTo>
                          <a:pt x="16" y="234"/>
                        </a:lnTo>
                        <a:lnTo>
                          <a:pt x="26" y="263"/>
                        </a:lnTo>
                        <a:lnTo>
                          <a:pt x="41" y="294"/>
                        </a:lnTo>
                        <a:lnTo>
                          <a:pt x="57" y="327"/>
                        </a:lnTo>
                        <a:lnTo>
                          <a:pt x="67" y="323"/>
                        </a:lnTo>
                        <a:lnTo>
                          <a:pt x="80" y="319"/>
                        </a:lnTo>
                        <a:lnTo>
                          <a:pt x="93" y="314"/>
                        </a:lnTo>
                        <a:lnTo>
                          <a:pt x="108" y="308"/>
                        </a:lnTo>
                        <a:lnTo>
                          <a:pt x="120" y="304"/>
                        </a:lnTo>
                        <a:lnTo>
                          <a:pt x="130" y="301"/>
                        </a:lnTo>
                        <a:lnTo>
                          <a:pt x="137" y="300"/>
                        </a:lnTo>
                        <a:lnTo>
                          <a:pt x="139" y="2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8" name=""/>
                  <p:cNvSpPr/>
                  <p:nvPr/>
                </p:nvSpPr>
                <p:spPr>
                  <a:xfrm flipH="1">
                    <a:off x="5960880" y="5180760"/>
                    <a:ext cx="15480" cy="19440"/>
                  </a:xfrm>
                  <a:custGeom>
                    <a:avLst/>
                    <a:gdLst/>
                    <a:ahLst/>
                    <a:rect l="l" t="t" r="r" b="b"/>
                    <a:pathLst>
                      <a:path w="274" h="373">
                        <a:moveTo>
                          <a:pt x="17" y="0"/>
                        </a:moveTo>
                        <a:lnTo>
                          <a:pt x="14" y="22"/>
                        </a:lnTo>
                        <a:lnTo>
                          <a:pt x="13" y="44"/>
                        </a:lnTo>
                        <a:lnTo>
                          <a:pt x="14" y="68"/>
                        </a:lnTo>
                        <a:lnTo>
                          <a:pt x="16" y="92"/>
                        </a:lnTo>
                        <a:lnTo>
                          <a:pt x="20" y="116"/>
                        </a:lnTo>
                        <a:lnTo>
                          <a:pt x="27" y="141"/>
                        </a:lnTo>
                        <a:lnTo>
                          <a:pt x="38" y="166"/>
                        </a:lnTo>
                        <a:lnTo>
                          <a:pt x="49" y="189"/>
                        </a:lnTo>
                        <a:lnTo>
                          <a:pt x="65" y="213"/>
                        </a:lnTo>
                        <a:lnTo>
                          <a:pt x="84" y="234"/>
                        </a:lnTo>
                        <a:lnTo>
                          <a:pt x="106" y="255"/>
                        </a:lnTo>
                        <a:lnTo>
                          <a:pt x="131" y="275"/>
                        </a:lnTo>
                        <a:lnTo>
                          <a:pt x="160" y="291"/>
                        </a:lnTo>
                        <a:lnTo>
                          <a:pt x="194" y="307"/>
                        </a:lnTo>
                        <a:lnTo>
                          <a:pt x="231" y="319"/>
                        </a:lnTo>
                        <a:lnTo>
                          <a:pt x="274" y="329"/>
                        </a:lnTo>
                        <a:lnTo>
                          <a:pt x="263" y="333"/>
                        </a:lnTo>
                        <a:lnTo>
                          <a:pt x="255" y="336"/>
                        </a:lnTo>
                        <a:lnTo>
                          <a:pt x="243" y="341"/>
                        </a:lnTo>
                        <a:lnTo>
                          <a:pt x="231" y="344"/>
                        </a:lnTo>
                        <a:lnTo>
                          <a:pt x="220" y="348"/>
                        </a:lnTo>
                        <a:lnTo>
                          <a:pt x="207" y="351"/>
                        </a:lnTo>
                        <a:lnTo>
                          <a:pt x="195" y="355"/>
                        </a:lnTo>
                        <a:lnTo>
                          <a:pt x="182" y="358"/>
                        </a:lnTo>
                        <a:lnTo>
                          <a:pt x="170" y="361"/>
                        </a:lnTo>
                        <a:lnTo>
                          <a:pt x="160" y="364"/>
                        </a:lnTo>
                        <a:lnTo>
                          <a:pt x="150" y="366"/>
                        </a:lnTo>
                        <a:lnTo>
                          <a:pt x="141" y="368"/>
                        </a:lnTo>
                        <a:lnTo>
                          <a:pt x="134" y="370"/>
                        </a:lnTo>
                        <a:lnTo>
                          <a:pt x="128" y="371"/>
                        </a:lnTo>
                        <a:lnTo>
                          <a:pt x="125" y="371"/>
                        </a:lnTo>
                        <a:lnTo>
                          <a:pt x="124" y="373"/>
                        </a:lnTo>
                        <a:lnTo>
                          <a:pt x="118" y="366"/>
                        </a:lnTo>
                        <a:lnTo>
                          <a:pt x="111" y="358"/>
                        </a:lnTo>
                        <a:lnTo>
                          <a:pt x="105" y="352"/>
                        </a:lnTo>
                        <a:lnTo>
                          <a:pt x="99" y="345"/>
                        </a:lnTo>
                        <a:lnTo>
                          <a:pt x="92" y="336"/>
                        </a:lnTo>
                        <a:lnTo>
                          <a:pt x="84" y="329"/>
                        </a:lnTo>
                        <a:lnTo>
                          <a:pt x="78" y="320"/>
                        </a:lnTo>
                        <a:lnTo>
                          <a:pt x="71" y="312"/>
                        </a:lnTo>
                        <a:lnTo>
                          <a:pt x="65" y="303"/>
                        </a:lnTo>
                        <a:lnTo>
                          <a:pt x="58" y="293"/>
                        </a:lnTo>
                        <a:lnTo>
                          <a:pt x="52" y="284"/>
                        </a:lnTo>
                        <a:lnTo>
                          <a:pt x="46" y="274"/>
                        </a:lnTo>
                        <a:lnTo>
                          <a:pt x="41" y="264"/>
                        </a:lnTo>
                        <a:lnTo>
                          <a:pt x="35" y="253"/>
                        </a:lnTo>
                        <a:lnTo>
                          <a:pt x="29" y="242"/>
                        </a:lnTo>
                        <a:lnTo>
                          <a:pt x="25" y="230"/>
                        </a:lnTo>
                        <a:lnTo>
                          <a:pt x="20" y="218"/>
                        </a:lnTo>
                        <a:lnTo>
                          <a:pt x="16" y="207"/>
                        </a:lnTo>
                        <a:lnTo>
                          <a:pt x="13" y="194"/>
                        </a:lnTo>
                        <a:lnTo>
                          <a:pt x="9" y="182"/>
                        </a:lnTo>
                        <a:lnTo>
                          <a:pt x="6" y="169"/>
                        </a:lnTo>
                        <a:lnTo>
                          <a:pt x="4" y="156"/>
                        </a:lnTo>
                        <a:lnTo>
                          <a:pt x="3" y="141"/>
                        </a:lnTo>
                        <a:lnTo>
                          <a:pt x="1" y="127"/>
                        </a:lnTo>
                        <a:lnTo>
                          <a:pt x="0" y="112"/>
                        </a:lnTo>
                        <a:lnTo>
                          <a:pt x="0" y="98"/>
                        </a:lnTo>
                        <a:lnTo>
                          <a:pt x="1" y="83"/>
                        </a:lnTo>
                        <a:lnTo>
                          <a:pt x="3" y="67"/>
                        </a:lnTo>
                        <a:lnTo>
                          <a:pt x="6" y="51"/>
                        </a:lnTo>
                        <a:lnTo>
                          <a:pt x="9" y="35"/>
                        </a:lnTo>
                        <a:lnTo>
                          <a:pt x="13" y="17"/>
                        </a:lnTo>
                        <a:lnTo>
                          <a:pt x="1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7360" bIns="-27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9" name=""/>
                  <p:cNvSpPr/>
                  <p:nvPr/>
                </p:nvSpPr>
                <p:spPr>
                  <a:xfrm flipH="1">
                    <a:off x="5985720" y="5199480"/>
                    <a:ext cx="20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361" h="153">
                        <a:moveTo>
                          <a:pt x="0" y="0"/>
                        </a:moveTo>
                        <a:lnTo>
                          <a:pt x="7" y="12"/>
                        </a:lnTo>
                        <a:lnTo>
                          <a:pt x="16" y="22"/>
                        </a:lnTo>
                        <a:lnTo>
                          <a:pt x="26" y="32"/>
                        </a:lnTo>
                        <a:lnTo>
                          <a:pt x="38" y="42"/>
                        </a:lnTo>
                        <a:lnTo>
                          <a:pt x="51" y="51"/>
                        </a:lnTo>
                        <a:lnTo>
                          <a:pt x="65" y="61"/>
                        </a:lnTo>
                        <a:lnTo>
                          <a:pt x="80" y="70"/>
                        </a:lnTo>
                        <a:lnTo>
                          <a:pt x="97" y="77"/>
                        </a:lnTo>
                        <a:lnTo>
                          <a:pt x="116" y="83"/>
                        </a:lnTo>
                        <a:lnTo>
                          <a:pt x="135" y="88"/>
                        </a:lnTo>
                        <a:lnTo>
                          <a:pt x="156" y="92"/>
                        </a:lnTo>
                        <a:lnTo>
                          <a:pt x="179" y="93"/>
                        </a:lnTo>
                        <a:lnTo>
                          <a:pt x="204" y="93"/>
                        </a:lnTo>
                        <a:lnTo>
                          <a:pt x="228" y="92"/>
                        </a:lnTo>
                        <a:lnTo>
                          <a:pt x="256" y="86"/>
                        </a:lnTo>
                        <a:lnTo>
                          <a:pt x="285" y="80"/>
                        </a:lnTo>
                        <a:lnTo>
                          <a:pt x="294" y="89"/>
                        </a:lnTo>
                        <a:lnTo>
                          <a:pt x="306" y="99"/>
                        </a:lnTo>
                        <a:lnTo>
                          <a:pt x="319" y="108"/>
                        </a:lnTo>
                        <a:lnTo>
                          <a:pt x="330" y="118"/>
                        </a:lnTo>
                        <a:lnTo>
                          <a:pt x="342" y="127"/>
                        </a:lnTo>
                        <a:lnTo>
                          <a:pt x="352" y="133"/>
                        </a:lnTo>
                        <a:lnTo>
                          <a:pt x="358" y="139"/>
                        </a:lnTo>
                        <a:lnTo>
                          <a:pt x="361" y="140"/>
                        </a:lnTo>
                        <a:lnTo>
                          <a:pt x="357" y="142"/>
                        </a:lnTo>
                        <a:lnTo>
                          <a:pt x="351" y="143"/>
                        </a:lnTo>
                        <a:lnTo>
                          <a:pt x="343" y="144"/>
                        </a:lnTo>
                        <a:lnTo>
                          <a:pt x="336" y="147"/>
                        </a:lnTo>
                        <a:lnTo>
                          <a:pt x="327" y="149"/>
                        </a:lnTo>
                        <a:lnTo>
                          <a:pt x="319" y="150"/>
                        </a:lnTo>
                        <a:lnTo>
                          <a:pt x="309" y="152"/>
                        </a:lnTo>
                        <a:lnTo>
                          <a:pt x="297" y="152"/>
                        </a:lnTo>
                        <a:lnTo>
                          <a:pt x="285" y="153"/>
                        </a:lnTo>
                        <a:lnTo>
                          <a:pt x="274" y="153"/>
                        </a:lnTo>
                        <a:lnTo>
                          <a:pt x="262" y="153"/>
                        </a:lnTo>
                        <a:lnTo>
                          <a:pt x="249" y="153"/>
                        </a:lnTo>
                        <a:lnTo>
                          <a:pt x="234" y="153"/>
                        </a:lnTo>
                        <a:lnTo>
                          <a:pt x="221" y="152"/>
                        </a:lnTo>
                        <a:lnTo>
                          <a:pt x="207" y="150"/>
                        </a:lnTo>
                        <a:lnTo>
                          <a:pt x="193" y="147"/>
                        </a:lnTo>
                        <a:lnTo>
                          <a:pt x="179" y="144"/>
                        </a:lnTo>
                        <a:lnTo>
                          <a:pt x="166" y="142"/>
                        </a:lnTo>
                        <a:lnTo>
                          <a:pt x="151" y="137"/>
                        </a:lnTo>
                        <a:lnTo>
                          <a:pt x="137" y="133"/>
                        </a:lnTo>
                        <a:lnTo>
                          <a:pt x="123" y="127"/>
                        </a:lnTo>
                        <a:lnTo>
                          <a:pt x="109" y="120"/>
                        </a:lnTo>
                        <a:lnTo>
                          <a:pt x="96" y="112"/>
                        </a:lnTo>
                        <a:lnTo>
                          <a:pt x="83" y="104"/>
                        </a:lnTo>
                        <a:lnTo>
                          <a:pt x="71" y="95"/>
                        </a:lnTo>
                        <a:lnTo>
                          <a:pt x="58" y="85"/>
                        </a:lnTo>
                        <a:lnTo>
                          <a:pt x="46" y="73"/>
                        </a:lnTo>
                        <a:lnTo>
                          <a:pt x="36" y="61"/>
                        </a:lnTo>
                        <a:lnTo>
                          <a:pt x="26" y="48"/>
                        </a:lnTo>
                        <a:lnTo>
                          <a:pt x="16" y="34"/>
                        </a:lnTo>
                        <a:lnTo>
                          <a:pt x="7" y="1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0" name=""/>
                  <p:cNvSpPr/>
                  <p:nvPr/>
                </p:nvSpPr>
                <p:spPr>
                  <a:xfrm flipH="1">
                    <a:off x="5990760" y="5197680"/>
                    <a:ext cx="2232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389" h="273">
                        <a:moveTo>
                          <a:pt x="0" y="0"/>
                        </a:moveTo>
                        <a:lnTo>
                          <a:pt x="3" y="5"/>
                        </a:lnTo>
                        <a:lnTo>
                          <a:pt x="8" y="11"/>
                        </a:lnTo>
                        <a:lnTo>
                          <a:pt x="13" y="16"/>
                        </a:lnTo>
                        <a:lnTo>
                          <a:pt x="19" y="22"/>
                        </a:lnTo>
                        <a:lnTo>
                          <a:pt x="27" y="30"/>
                        </a:lnTo>
                        <a:lnTo>
                          <a:pt x="35" y="37"/>
                        </a:lnTo>
                        <a:lnTo>
                          <a:pt x="44" y="46"/>
                        </a:lnTo>
                        <a:lnTo>
                          <a:pt x="53" y="54"/>
                        </a:lnTo>
                        <a:lnTo>
                          <a:pt x="64" y="64"/>
                        </a:lnTo>
                        <a:lnTo>
                          <a:pt x="75" y="73"/>
                        </a:lnTo>
                        <a:lnTo>
                          <a:pt x="86" y="82"/>
                        </a:lnTo>
                        <a:lnTo>
                          <a:pt x="99" y="92"/>
                        </a:lnTo>
                        <a:lnTo>
                          <a:pt x="113" y="102"/>
                        </a:lnTo>
                        <a:lnTo>
                          <a:pt x="126" y="113"/>
                        </a:lnTo>
                        <a:lnTo>
                          <a:pt x="139" y="123"/>
                        </a:lnTo>
                        <a:lnTo>
                          <a:pt x="153" y="133"/>
                        </a:lnTo>
                        <a:lnTo>
                          <a:pt x="168" y="143"/>
                        </a:lnTo>
                        <a:lnTo>
                          <a:pt x="182" y="153"/>
                        </a:lnTo>
                        <a:lnTo>
                          <a:pt x="197" y="162"/>
                        </a:lnTo>
                        <a:lnTo>
                          <a:pt x="212" y="171"/>
                        </a:lnTo>
                        <a:lnTo>
                          <a:pt x="226" y="180"/>
                        </a:lnTo>
                        <a:lnTo>
                          <a:pt x="242" y="188"/>
                        </a:lnTo>
                        <a:lnTo>
                          <a:pt x="257" y="197"/>
                        </a:lnTo>
                        <a:lnTo>
                          <a:pt x="271" y="204"/>
                        </a:lnTo>
                        <a:lnTo>
                          <a:pt x="286" y="210"/>
                        </a:lnTo>
                        <a:lnTo>
                          <a:pt x="300" y="216"/>
                        </a:lnTo>
                        <a:lnTo>
                          <a:pt x="315" y="222"/>
                        </a:lnTo>
                        <a:lnTo>
                          <a:pt x="330" y="226"/>
                        </a:lnTo>
                        <a:lnTo>
                          <a:pt x="343" y="229"/>
                        </a:lnTo>
                        <a:lnTo>
                          <a:pt x="356" y="232"/>
                        </a:lnTo>
                        <a:lnTo>
                          <a:pt x="369" y="233"/>
                        </a:lnTo>
                        <a:lnTo>
                          <a:pt x="381" y="235"/>
                        </a:lnTo>
                        <a:lnTo>
                          <a:pt x="379" y="242"/>
                        </a:lnTo>
                        <a:lnTo>
                          <a:pt x="379" y="249"/>
                        </a:lnTo>
                        <a:lnTo>
                          <a:pt x="381" y="257"/>
                        </a:lnTo>
                        <a:lnTo>
                          <a:pt x="382" y="263"/>
                        </a:lnTo>
                        <a:lnTo>
                          <a:pt x="385" y="267"/>
                        </a:lnTo>
                        <a:lnTo>
                          <a:pt x="386" y="270"/>
                        </a:lnTo>
                        <a:lnTo>
                          <a:pt x="389" y="273"/>
                        </a:lnTo>
                        <a:lnTo>
                          <a:pt x="389" y="273"/>
                        </a:lnTo>
                        <a:lnTo>
                          <a:pt x="379" y="271"/>
                        </a:lnTo>
                        <a:lnTo>
                          <a:pt x="368" y="268"/>
                        </a:lnTo>
                        <a:lnTo>
                          <a:pt x="356" y="265"/>
                        </a:lnTo>
                        <a:lnTo>
                          <a:pt x="343" y="263"/>
                        </a:lnTo>
                        <a:lnTo>
                          <a:pt x="331" y="258"/>
                        </a:lnTo>
                        <a:lnTo>
                          <a:pt x="319" y="254"/>
                        </a:lnTo>
                        <a:lnTo>
                          <a:pt x="306" y="249"/>
                        </a:lnTo>
                        <a:lnTo>
                          <a:pt x="293" y="244"/>
                        </a:lnTo>
                        <a:lnTo>
                          <a:pt x="282" y="239"/>
                        </a:lnTo>
                        <a:lnTo>
                          <a:pt x="268" y="233"/>
                        </a:lnTo>
                        <a:lnTo>
                          <a:pt x="255" y="226"/>
                        </a:lnTo>
                        <a:lnTo>
                          <a:pt x="242" y="220"/>
                        </a:lnTo>
                        <a:lnTo>
                          <a:pt x="229" y="213"/>
                        </a:lnTo>
                        <a:lnTo>
                          <a:pt x="216" y="206"/>
                        </a:lnTo>
                        <a:lnTo>
                          <a:pt x="203" y="197"/>
                        </a:lnTo>
                        <a:lnTo>
                          <a:pt x="190" y="188"/>
                        </a:lnTo>
                        <a:lnTo>
                          <a:pt x="177" y="180"/>
                        </a:lnTo>
                        <a:lnTo>
                          <a:pt x="164" y="171"/>
                        </a:lnTo>
                        <a:lnTo>
                          <a:pt x="150" y="161"/>
                        </a:lnTo>
                        <a:lnTo>
                          <a:pt x="139" y="152"/>
                        </a:lnTo>
                        <a:lnTo>
                          <a:pt x="126" y="140"/>
                        </a:lnTo>
                        <a:lnTo>
                          <a:pt x="113" y="130"/>
                        </a:lnTo>
                        <a:lnTo>
                          <a:pt x="101" y="118"/>
                        </a:lnTo>
                        <a:lnTo>
                          <a:pt x="88" y="107"/>
                        </a:lnTo>
                        <a:lnTo>
                          <a:pt x="76" y="95"/>
                        </a:lnTo>
                        <a:lnTo>
                          <a:pt x="64" y="83"/>
                        </a:lnTo>
                        <a:lnTo>
                          <a:pt x="53" y="70"/>
                        </a:lnTo>
                        <a:lnTo>
                          <a:pt x="43" y="57"/>
                        </a:lnTo>
                        <a:lnTo>
                          <a:pt x="31" y="44"/>
                        </a:lnTo>
                        <a:lnTo>
                          <a:pt x="21" y="30"/>
                        </a:lnTo>
                        <a:lnTo>
                          <a:pt x="11" y="1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1" name=""/>
                  <p:cNvSpPr/>
                  <p:nvPr/>
                </p:nvSpPr>
                <p:spPr>
                  <a:xfrm flipH="1">
                    <a:off x="5989320" y="5207760"/>
                    <a:ext cx="1440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53" h="127">
                        <a:moveTo>
                          <a:pt x="0" y="0"/>
                        </a:moveTo>
                        <a:lnTo>
                          <a:pt x="8" y="10"/>
                        </a:lnTo>
                        <a:lnTo>
                          <a:pt x="16" y="20"/>
                        </a:lnTo>
                        <a:lnTo>
                          <a:pt x="24" y="32"/>
                        </a:lnTo>
                        <a:lnTo>
                          <a:pt x="35" y="42"/>
                        </a:lnTo>
                        <a:lnTo>
                          <a:pt x="45" y="53"/>
                        </a:lnTo>
                        <a:lnTo>
                          <a:pt x="57" y="63"/>
                        </a:lnTo>
                        <a:lnTo>
                          <a:pt x="70" y="71"/>
                        </a:lnTo>
                        <a:lnTo>
                          <a:pt x="83" y="80"/>
                        </a:lnTo>
                        <a:lnTo>
                          <a:pt x="97" y="87"/>
                        </a:lnTo>
                        <a:lnTo>
                          <a:pt x="115" y="95"/>
                        </a:lnTo>
                        <a:lnTo>
                          <a:pt x="132" y="101"/>
                        </a:lnTo>
                        <a:lnTo>
                          <a:pt x="153" y="105"/>
                        </a:lnTo>
                        <a:lnTo>
                          <a:pt x="175" y="108"/>
                        </a:lnTo>
                        <a:lnTo>
                          <a:pt x="198" y="109"/>
                        </a:lnTo>
                        <a:lnTo>
                          <a:pt x="224" y="108"/>
                        </a:lnTo>
                        <a:lnTo>
                          <a:pt x="253" y="106"/>
                        </a:lnTo>
                        <a:lnTo>
                          <a:pt x="240" y="111"/>
                        </a:lnTo>
                        <a:lnTo>
                          <a:pt x="227" y="115"/>
                        </a:lnTo>
                        <a:lnTo>
                          <a:pt x="212" y="120"/>
                        </a:lnTo>
                        <a:lnTo>
                          <a:pt x="196" y="122"/>
                        </a:lnTo>
                        <a:lnTo>
                          <a:pt x="180" y="125"/>
                        </a:lnTo>
                        <a:lnTo>
                          <a:pt x="164" y="127"/>
                        </a:lnTo>
                        <a:lnTo>
                          <a:pt x="147" y="125"/>
                        </a:lnTo>
                        <a:lnTo>
                          <a:pt x="129" y="122"/>
                        </a:lnTo>
                        <a:lnTo>
                          <a:pt x="112" y="120"/>
                        </a:lnTo>
                        <a:lnTo>
                          <a:pt x="96" y="112"/>
                        </a:lnTo>
                        <a:lnTo>
                          <a:pt x="78" y="102"/>
                        </a:lnTo>
                        <a:lnTo>
                          <a:pt x="61" y="89"/>
                        </a:lnTo>
                        <a:lnTo>
                          <a:pt x="45" y="71"/>
                        </a:lnTo>
                        <a:lnTo>
                          <a:pt x="30" y="53"/>
                        </a:lnTo>
                        <a:lnTo>
                          <a:pt x="14" y="2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2" name=""/>
                  <p:cNvSpPr/>
                  <p:nvPr/>
                </p:nvSpPr>
                <p:spPr>
                  <a:xfrm flipH="1">
                    <a:off x="6021360" y="5113080"/>
                    <a:ext cx="22680" cy="23760"/>
                  </a:xfrm>
                  <a:custGeom>
                    <a:avLst/>
                    <a:gdLst/>
                    <a:ahLst/>
                    <a:rect l="l" t="t" r="r" b="b"/>
                    <a:pathLst>
                      <a:path w="398" h="453">
                        <a:moveTo>
                          <a:pt x="398" y="0"/>
                        </a:moveTo>
                        <a:lnTo>
                          <a:pt x="391" y="22"/>
                        </a:lnTo>
                        <a:lnTo>
                          <a:pt x="382" y="42"/>
                        </a:lnTo>
                        <a:lnTo>
                          <a:pt x="375" y="63"/>
                        </a:lnTo>
                        <a:lnTo>
                          <a:pt x="366" y="83"/>
                        </a:lnTo>
                        <a:lnTo>
                          <a:pt x="357" y="103"/>
                        </a:lnTo>
                        <a:lnTo>
                          <a:pt x="347" y="122"/>
                        </a:lnTo>
                        <a:lnTo>
                          <a:pt x="337" y="140"/>
                        </a:lnTo>
                        <a:lnTo>
                          <a:pt x="326" y="159"/>
                        </a:lnTo>
                        <a:lnTo>
                          <a:pt x="315" y="176"/>
                        </a:lnTo>
                        <a:lnTo>
                          <a:pt x="303" y="194"/>
                        </a:lnTo>
                        <a:lnTo>
                          <a:pt x="291" y="210"/>
                        </a:lnTo>
                        <a:lnTo>
                          <a:pt x="280" y="226"/>
                        </a:lnTo>
                        <a:lnTo>
                          <a:pt x="268" y="242"/>
                        </a:lnTo>
                        <a:lnTo>
                          <a:pt x="255" y="256"/>
                        </a:lnTo>
                        <a:lnTo>
                          <a:pt x="242" y="271"/>
                        </a:lnTo>
                        <a:lnTo>
                          <a:pt x="229" y="285"/>
                        </a:lnTo>
                        <a:lnTo>
                          <a:pt x="214" y="300"/>
                        </a:lnTo>
                        <a:lnTo>
                          <a:pt x="201" y="313"/>
                        </a:lnTo>
                        <a:lnTo>
                          <a:pt x="188" y="325"/>
                        </a:lnTo>
                        <a:lnTo>
                          <a:pt x="173" y="338"/>
                        </a:lnTo>
                        <a:lnTo>
                          <a:pt x="159" y="349"/>
                        </a:lnTo>
                        <a:lnTo>
                          <a:pt x="146" y="360"/>
                        </a:lnTo>
                        <a:lnTo>
                          <a:pt x="131" y="370"/>
                        </a:lnTo>
                        <a:lnTo>
                          <a:pt x="117" y="382"/>
                        </a:lnTo>
                        <a:lnTo>
                          <a:pt x="102" y="390"/>
                        </a:lnTo>
                        <a:lnTo>
                          <a:pt x="87" y="400"/>
                        </a:lnTo>
                        <a:lnTo>
                          <a:pt x="73" y="409"/>
                        </a:lnTo>
                        <a:lnTo>
                          <a:pt x="58" y="416"/>
                        </a:lnTo>
                        <a:lnTo>
                          <a:pt x="44" y="425"/>
                        </a:lnTo>
                        <a:lnTo>
                          <a:pt x="29" y="432"/>
                        </a:lnTo>
                        <a:lnTo>
                          <a:pt x="15" y="440"/>
                        </a:lnTo>
                        <a:lnTo>
                          <a:pt x="0" y="446"/>
                        </a:lnTo>
                        <a:lnTo>
                          <a:pt x="7" y="449"/>
                        </a:lnTo>
                        <a:lnTo>
                          <a:pt x="15" y="450"/>
                        </a:lnTo>
                        <a:lnTo>
                          <a:pt x="22" y="451"/>
                        </a:lnTo>
                        <a:lnTo>
                          <a:pt x="29" y="453"/>
                        </a:lnTo>
                        <a:lnTo>
                          <a:pt x="36" y="453"/>
                        </a:lnTo>
                        <a:lnTo>
                          <a:pt x="42" y="453"/>
                        </a:lnTo>
                        <a:lnTo>
                          <a:pt x="50" y="453"/>
                        </a:lnTo>
                        <a:lnTo>
                          <a:pt x="57" y="451"/>
                        </a:lnTo>
                        <a:lnTo>
                          <a:pt x="61" y="450"/>
                        </a:lnTo>
                        <a:lnTo>
                          <a:pt x="67" y="450"/>
                        </a:lnTo>
                        <a:lnTo>
                          <a:pt x="73" y="449"/>
                        </a:lnTo>
                        <a:lnTo>
                          <a:pt x="76" y="447"/>
                        </a:lnTo>
                        <a:lnTo>
                          <a:pt x="80" y="447"/>
                        </a:lnTo>
                        <a:lnTo>
                          <a:pt x="83" y="446"/>
                        </a:lnTo>
                        <a:lnTo>
                          <a:pt x="85" y="446"/>
                        </a:lnTo>
                        <a:lnTo>
                          <a:pt x="85" y="446"/>
                        </a:lnTo>
                        <a:lnTo>
                          <a:pt x="99" y="435"/>
                        </a:lnTo>
                        <a:lnTo>
                          <a:pt x="112" y="427"/>
                        </a:lnTo>
                        <a:lnTo>
                          <a:pt x="127" y="416"/>
                        </a:lnTo>
                        <a:lnTo>
                          <a:pt x="140" y="405"/>
                        </a:lnTo>
                        <a:lnTo>
                          <a:pt x="153" y="395"/>
                        </a:lnTo>
                        <a:lnTo>
                          <a:pt x="168" y="384"/>
                        </a:lnTo>
                        <a:lnTo>
                          <a:pt x="181" y="373"/>
                        </a:lnTo>
                        <a:lnTo>
                          <a:pt x="192" y="361"/>
                        </a:lnTo>
                        <a:lnTo>
                          <a:pt x="205" y="349"/>
                        </a:lnTo>
                        <a:lnTo>
                          <a:pt x="219" y="338"/>
                        </a:lnTo>
                        <a:lnTo>
                          <a:pt x="232" y="325"/>
                        </a:lnTo>
                        <a:lnTo>
                          <a:pt x="243" y="313"/>
                        </a:lnTo>
                        <a:lnTo>
                          <a:pt x="255" y="300"/>
                        </a:lnTo>
                        <a:lnTo>
                          <a:pt x="265" y="287"/>
                        </a:lnTo>
                        <a:lnTo>
                          <a:pt x="277" y="274"/>
                        </a:lnTo>
                        <a:lnTo>
                          <a:pt x="289" y="259"/>
                        </a:lnTo>
                        <a:lnTo>
                          <a:pt x="299" y="246"/>
                        </a:lnTo>
                        <a:lnTo>
                          <a:pt x="309" y="231"/>
                        </a:lnTo>
                        <a:lnTo>
                          <a:pt x="318" y="217"/>
                        </a:lnTo>
                        <a:lnTo>
                          <a:pt x="328" y="202"/>
                        </a:lnTo>
                        <a:lnTo>
                          <a:pt x="337" y="186"/>
                        </a:lnTo>
                        <a:lnTo>
                          <a:pt x="344" y="172"/>
                        </a:lnTo>
                        <a:lnTo>
                          <a:pt x="353" y="156"/>
                        </a:lnTo>
                        <a:lnTo>
                          <a:pt x="360" y="140"/>
                        </a:lnTo>
                        <a:lnTo>
                          <a:pt x="366" y="124"/>
                        </a:lnTo>
                        <a:lnTo>
                          <a:pt x="373" y="106"/>
                        </a:lnTo>
                        <a:lnTo>
                          <a:pt x="379" y="89"/>
                        </a:lnTo>
                        <a:lnTo>
                          <a:pt x="383" y="73"/>
                        </a:lnTo>
                        <a:lnTo>
                          <a:pt x="388" y="54"/>
                        </a:lnTo>
                        <a:lnTo>
                          <a:pt x="392" y="36"/>
                        </a:lnTo>
                        <a:lnTo>
                          <a:pt x="395" y="17"/>
                        </a:lnTo>
                        <a:lnTo>
                          <a:pt x="3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3040" bIns="-23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3" name=""/>
                  <p:cNvSpPr/>
                  <p:nvPr/>
                </p:nvSpPr>
                <p:spPr>
                  <a:xfrm flipH="1">
                    <a:off x="5997600" y="5101200"/>
                    <a:ext cx="50760" cy="39960"/>
                  </a:xfrm>
                  <a:custGeom>
                    <a:avLst/>
                    <a:gdLst/>
                    <a:ahLst/>
                    <a:rect l="l" t="t" r="r" b="b"/>
                    <a:pathLst>
                      <a:path w="889" h="759">
                        <a:moveTo>
                          <a:pt x="889" y="0"/>
                        </a:moveTo>
                        <a:lnTo>
                          <a:pt x="886" y="18"/>
                        </a:lnTo>
                        <a:lnTo>
                          <a:pt x="883" y="34"/>
                        </a:lnTo>
                        <a:lnTo>
                          <a:pt x="877" y="51"/>
                        </a:lnTo>
                        <a:lnTo>
                          <a:pt x="870" y="70"/>
                        </a:lnTo>
                        <a:lnTo>
                          <a:pt x="861" y="89"/>
                        </a:lnTo>
                        <a:lnTo>
                          <a:pt x="851" y="108"/>
                        </a:lnTo>
                        <a:lnTo>
                          <a:pt x="841" y="129"/>
                        </a:lnTo>
                        <a:lnTo>
                          <a:pt x="828" y="150"/>
                        </a:lnTo>
                        <a:lnTo>
                          <a:pt x="815" y="171"/>
                        </a:lnTo>
                        <a:lnTo>
                          <a:pt x="799" y="193"/>
                        </a:lnTo>
                        <a:lnTo>
                          <a:pt x="783" y="215"/>
                        </a:lnTo>
                        <a:lnTo>
                          <a:pt x="765" y="236"/>
                        </a:lnTo>
                        <a:lnTo>
                          <a:pt x="746" y="260"/>
                        </a:lnTo>
                        <a:lnTo>
                          <a:pt x="727" y="283"/>
                        </a:lnTo>
                        <a:lnTo>
                          <a:pt x="707" y="305"/>
                        </a:lnTo>
                        <a:lnTo>
                          <a:pt x="686" y="328"/>
                        </a:lnTo>
                        <a:lnTo>
                          <a:pt x="663" y="351"/>
                        </a:lnTo>
                        <a:lnTo>
                          <a:pt x="641" y="375"/>
                        </a:lnTo>
                        <a:lnTo>
                          <a:pt x="617" y="399"/>
                        </a:lnTo>
                        <a:lnTo>
                          <a:pt x="592" y="423"/>
                        </a:lnTo>
                        <a:lnTo>
                          <a:pt x="567" y="446"/>
                        </a:lnTo>
                        <a:lnTo>
                          <a:pt x="541" y="469"/>
                        </a:lnTo>
                        <a:lnTo>
                          <a:pt x="515" y="493"/>
                        </a:lnTo>
                        <a:lnTo>
                          <a:pt x="488" y="516"/>
                        </a:lnTo>
                        <a:lnTo>
                          <a:pt x="461" y="539"/>
                        </a:lnTo>
                        <a:lnTo>
                          <a:pt x="431" y="561"/>
                        </a:lnTo>
                        <a:lnTo>
                          <a:pt x="404" y="583"/>
                        </a:lnTo>
                        <a:lnTo>
                          <a:pt x="375" y="605"/>
                        </a:lnTo>
                        <a:lnTo>
                          <a:pt x="346" y="627"/>
                        </a:lnTo>
                        <a:lnTo>
                          <a:pt x="316" y="647"/>
                        </a:lnTo>
                        <a:lnTo>
                          <a:pt x="287" y="669"/>
                        </a:lnTo>
                        <a:lnTo>
                          <a:pt x="258" y="689"/>
                        </a:lnTo>
                        <a:lnTo>
                          <a:pt x="246" y="695"/>
                        </a:lnTo>
                        <a:lnTo>
                          <a:pt x="233" y="702"/>
                        </a:lnTo>
                        <a:lnTo>
                          <a:pt x="220" y="708"/>
                        </a:lnTo>
                        <a:lnTo>
                          <a:pt x="206" y="714"/>
                        </a:lnTo>
                        <a:lnTo>
                          <a:pt x="191" y="718"/>
                        </a:lnTo>
                        <a:lnTo>
                          <a:pt x="175" y="724"/>
                        </a:lnTo>
                        <a:lnTo>
                          <a:pt x="159" y="730"/>
                        </a:lnTo>
                        <a:lnTo>
                          <a:pt x="142" y="735"/>
                        </a:lnTo>
                        <a:lnTo>
                          <a:pt x="126" y="739"/>
                        </a:lnTo>
                        <a:lnTo>
                          <a:pt x="109" y="743"/>
                        </a:lnTo>
                        <a:lnTo>
                          <a:pt x="93" y="746"/>
                        </a:lnTo>
                        <a:lnTo>
                          <a:pt x="76" y="749"/>
                        </a:lnTo>
                        <a:lnTo>
                          <a:pt x="60" y="753"/>
                        </a:lnTo>
                        <a:lnTo>
                          <a:pt x="45" y="755"/>
                        </a:lnTo>
                        <a:lnTo>
                          <a:pt x="31" y="758"/>
                        </a:lnTo>
                        <a:lnTo>
                          <a:pt x="16" y="759"/>
                        </a:lnTo>
                        <a:lnTo>
                          <a:pt x="12" y="755"/>
                        </a:lnTo>
                        <a:lnTo>
                          <a:pt x="7" y="751"/>
                        </a:lnTo>
                        <a:lnTo>
                          <a:pt x="6" y="746"/>
                        </a:lnTo>
                        <a:lnTo>
                          <a:pt x="3" y="742"/>
                        </a:lnTo>
                        <a:lnTo>
                          <a:pt x="2" y="737"/>
                        </a:lnTo>
                        <a:lnTo>
                          <a:pt x="0" y="735"/>
                        </a:lnTo>
                        <a:lnTo>
                          <a:pt x="0" y="733"/>
                        </a:lnTo>
                        <a:lnTo>
                          <a:pt x="0" y="732"/>
                        </a:lnTo>
                        <a:lnTo>
                          <a:pt x="24" y="723"/>
                        </a:lnTo>
                        <a:lnTo>
                          <a:pt x="50" y="713"/>
                        </a:lnTo>
                        <a:lnTo>
                          <a:pt x="75" y="702"/>
                        </a:lnTo>
                        <a:lnTo>
                          <a:pt x="102" y="691"/>
                        </a:lnTo>
                        <a:lnTo>
                          <a:pt x="130" y="679"/>
                        </a:lnTo>
                        <a:lnTo>
                          <a:pt x="158" y="668"/>
                        </a:lnTo>
                        <a:lnTo>
                          <a:pt x="185" y="654"/>
                        </a:lnTo>
                        <a:lnTo>
                          <a:pt x="214" y="641"/>
                        </a:lnTo>
                        <a:lnTo>
                          <a:pt x="244" y="628"/>
                        </a:lnTo>
                        <a:lnTo>
                          <a:pt x="273" y="612"/>
                        </a:lnTo>
                        <a:lnTo>
                          <a:pt x="303" y="598"/>
                        </a:lnTo>
                        <a:lnTo>
                          <a:pt x="334" y="580"/>
                        </a:lnTo>
                        <a:lnTo>
                          <a:pt x="363" y="564"/>
                        </a:lnTo>
                        <a:lnTo>
                          <a:pt x="394" y="547"/>
                        </a:lnTo>
                        <a:lnTo>
                          <a:pt x="424" y="528"/>
                        </a:lnTo>
                        <a:lnTo>
                          <a:pt x="455" y="507"/>
                        </a:lnTo>
                        <a:lnTo>
                          <a:pt x="484" y="487"/>
                        </a:lnTo>
                        <a:lnTo>
                          <a:pt x="513" y="465"/>
                        </a:lnTo>
                        <a:lnTo>
                          <a:pt x="544" y="442"/>
                        </a:lnTo>
                        <a:lnTo>
                          <a:pt x="573" y="418"/>
                        </a:lnTo>
                        <a:lnTo>
                          <a:pt x="600" y="394"/>
                        </a:lnTo>
                        <a:lnTo>
                          <a:pt x="630" y="367"/>
                        </a:lnTo>
                        <a:lnTo>
                          <a:pt x="657" y="340"/>
                        </a:lnTo>
                        <a:lnTo>
                          <a:pt x="684" y="311"/>
                        </a:lnTo>
                        <a:lnTo>
                          <a:pt x="710" y="282"/>
                        </a:lnTo>
                        <a:lnTo>
                          <a:pt x="736" y="249"/>
                        </a:lnTo>
                        <a:lnTo>
                          <a:pt x="759" y="217"/>
                        </a:lnTo>
                        <a:lnTo>
                          <a:pt x="784" y="184"/>
                        </a:lnTo>
                        <a:lnTo>
                          <a:pt x="806" y="149"/>
                        </a:lnTo>
                        <a:lnTo>
                          <a:pt x="828" y="111"/>
                        </a:lnTo>
                        <a:lnTo>
                          <a:pt x="848" y="73"/>
                        </a:lnTo>
                        <a:lnTo>
                          <a:pt x="867" y="34"/>
                        </a:lnTo>
                        <a:lnTo>
                          <a:pt x="871" y="27"/>
                        </a:lnTo>
                        <a:lnTo>
                          <a:pt x="876" y="21"/>
                        </a:lnTo>
                        <a:lnTo>
                          <a:pt x="879" y="15"/>
                        </a:lnTo>
                        <a:lnTo>
                          <a:pt x="883" y="11"/>
                        </a:lnTo>
                        <a:lnTo>
                          <a:pt x="885" y="6"/>
                        </a:lnTo>
                        <a:lnTo>
                          <a:pt x="888" y="3"/>
                        </a:lnTo>
                        <a:lnTo>
                          <a:pt x="889" y="2"/>
                        </a:lnTo>
                        <a:lnTo>
                          <a:pt x="889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6840" bIns="-6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4" name=""/>
                  <p:cNvSpPr/>
                  <p:nvPr/>
                </p:nvSpPr>
                <p:spPr>
                  <a:xfrm flipH="1">
                    <a:off x="5977440" y="5096880"/>
                    <a:ext cx="543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1" h="634">
                        <a:moveTo>
                          <a:pt x="94" y="531"/>
                        </a:moveTo>
                        <a:lnTo>
                          <a:pt x="108" y="523"/>
                        </a:lnTo>
                        <a:lnTo>
                          <a:pt x="122" y="516"/>
                        </a:lnTo>
                        <a:lnTo>
                          <a:pt x="135" y="509"/>
                        </a:lnTo>
                        <a:lnTo>
                          <a:pt x="151" y="502"/>
                        </a:lnTo>
                        <a:lnTo>
                          <a:pt x="166" y="494"/>
                        </a:lnTo>
                        <a:lnTo>
                          <a:pt x="182" y="487"/>
                        </a:lnTo>
                        <a:lnTo>
                          <a:pt x="199" y="478"/>
                        </a:lnTo>
                        <a:lnTo>
                          <a:pt x="217" y="471"/>
                        </a:lnTo>
                        <a:lnTo>
                          <a:pt x="234" y="461"/>
                        </a:lnTo>
                        <a:lnTo>
                          <a:pt x="255" y="452"/>
                        </a:lnTo>
                        <a:lnTo>
                          <a:pt x="274" y="442"/>
                        </a:lnTo>
                        <a:lnTo>
                          <a:pt x="294" y="432"/>
                        </a:lnTo>
                        <a:lnTo>
                          <a:pt x="316" y="420"/>
                        </a:lnTo>
                        <a:lnTo>
                          <a:pt x="339" y="408"/>
                        </a:lnTo>
                        <a:lnTo>
                          <a:pt x="363" y="395"/>
                        </a:lnTo>
                        <a:lnTo>
                          <a:pt x="387" y="381"/>
                        </a:lnTo>
                        <a:lnTo>
                          <a:pt x="414" y="366"/>
                        </a:lnTo>
                        <a:lnTo>
                          <a:pt x="440" y="351"/>
                        </a:lnTo>
                        <a:lnTo>
                          <a:pt x="467" y="334"/>
                        </a:lnTo>
                        <a:lnTo>
                          <a:pt x="497" y="317"/>
                        </a:lnTo>
                        <a:lnTo>
                          <a:pt x="527" y="298"/>
                        </a:lnTo>
                        <a:lnTo>
                          <a:pt x="558" y="279"/>
                        </a:lnTo>
                        <a:lnTo>
                          <a:pt x="591" y="257"/>
                        </a:lnTo>
                        <a:lnTo>
                          <a:pt x="626" y="234"/>
                        </a:lnTo>
                        <a:lnTo>
                          <a:pt x="661" y="210"/>
                        </a:lnTo>
                        <a:lnTo>
                          <a:pt x="698" y="185"/>
                        </a:lnTo>
                        <a:lnTo>
                          <a:pt x="737" y="158"/>
                        </a:lnTo>
                        <a:lnTo>
                          <a:pt x="776" y="130"/>
                        </a:lnTo>
                        <a:lnTo>
                          <a:pt x="817" y="99"/>
                        </a:lnTo>
                        <a:lnTo>
                          <a:pt x="861" y="69"/>
                        </a:lnTo>
                        <a:lnTo>
                          <a:pt x="905" y="35"/>
                        </a:lnTo>
                        <a:lnTo>
                          <a:pt x="951" y="0"/>
                        </a:lnTo>
                        <a:lnTo>
                          <a:pt x="909" y="35"/>
                        </a:lnTo>
                        <a:lnTo>
                          <a:pt x="868" y="70"/>
                        </a:lnTo>
                        <a:lnTo>
                          <a:pt x="827" y="104"/>
                        </a:lnTo>
                        <a:lnTo>
                          <a:pt x="787" y="136"/>
                        </a:lnTo>
                        <a:lnTo>
                          <a:pt x="746" y="168"/>
                        </a:lnTo>
                        <a:lnTo>
                          <a:pt x="706" y="199"/>
                        </a:lnTo>
                        <a:lnTo>
                          <a:pt x="666" y="229"/>
                        </a:lnTo>
                        <a:lnTo>
                          <a:pt x="626" y="258"/>
                        </a:lnTo>
                        <a:lnTo>
                          <a:pt x="588" y="284"/>
                        </a:lnTo>
                        <a:lnTo>
                          <a:pt x="551" y="312"/>
                        </a:lnTo>
                        <a:lnTo>
                          <a:pt x="513" y="337"/>
                        </a:lnTo>
                        <a:lnTo>
                          <a:pt x="476" y="363"/>
                        </a:lnTo>
                        <a:lnTo>
                          <a:pt x="441" y="386"/>
                        </a:lnTo>
                        <a:lnTo>
                          <a:pt x="406" y="408"/>
                        </a:lnTo>
                        <a:lnTo>
                          <a:pt x="373" y="430"/>
                        </a:lnTo>
                        <a:lnTo>
                          <a:pt x="339" y="452"/>
                        </a:lnTo>
                        <a:lnTo>
                          <a:pt x="307" y="471"/>
                        </a:lnTo>
                        <a:lnTo>
                          <a:pt x="277" y="490"/>
                        </a:lnTo>
                        <a:lnTo>
                          <a:pt x="247" y="507"/>
                        </a:lnTo>
                        <a:lnTo>
                          <a:pt x="220" y="523"/>
                        </a:lnTo>
                        <a:lnTo>
                          <a:pt x="192" y="539"/>
                        </a:lnTo>
                        <a:lnTo>
                          <a:pt x="167" y="552"/>
                        </a:lnTo>
                        <a:lnTo>
                          <a:pt x="143" y="566"/>
                        </a:lnTo>
                        <a:lnTo>
                          <a:pt x="121" y="577"/>
                        </a:lnTo>
                        <a:lnTo>
                          <a:pt x="99" y="589"/>
                        </a:lnTo>
                        <a:lnTo>
                          <a:pt x="80" y="599"/>
                        </a:lnTo>
                        <a:lnTo>
                          <a:pt x="62" y="608"/>
                        </a:lnTo>
                        <a:lnTo>
                          <a:pt x="45" y="615"/>
                        </a:lnTo>
                        <a:lnTo>
                          <a:pt x="30" y="621"/>
                        </a:lnTo>
                        <a:lnTo>
                          <a:pt x="19" y="627"/>
                        </a:lnTo>
                        <a:lnTo>
                          <a:pt x="9" y="630"/>
                        </a:lnTo>
                        <a:lnTo>
                          <a:pt x="0" y="634"/>
                        </a:lnTo>
                        <a:lnTo>
                          <a:pt x="6" y="628"/>
                        </a:lnTo>
                        <a:lnTo>
                          <a:pt x="11" y="621"/>
                        </a:lnTo>
                        <a:lnTo>
                          <a:pt x="19" y="614"/>
                        </a:lnTo>
                        <a:lnTo>
                          <a:pt x="26" y="606"/>
                        </a:lnTo>
                        <a:lnTo>
                          <a:pt x="33" y="598"/>
                        </a:lnTo>
                        <a:lnTo>
                          <a:pt x="42" y="589"/>
                        </a:lnTo>
                        <a:lnTo>
                          <a:pt x="49" y="580"/>
                        </a:lnTo>
                        <a:lnTo>
                          <a:pt x="57" y="571"/>
                        </a:lnTo>
                        <a:lnTo>
                          <a:pt x="65" y="563"/>
                        </a:lnTo>
                        <a:lnTo>
                          <a:pt x="71" y="555"/>
                        </a:lnTo>
                        <a:lnTo>
                          <a:pt x="78" y="548"/>
                        </a:lnTo>
                        <a:lnTo>
                          <a:pt x="84" y="542"/>
                        </a:lnTo>
                        <a:lnTo>
                          <a:pt x="89" y="538"/>
                        </a:lnTo>
                        <a:lnTo>
                          <a:pt x="92" y="534"/>
                        </a:lnTo>
                        <a:lnTo>
                          <a:pt x="94" y="531"/>
                        </a:lnTo>
                        <a:lnTo>
                          <a:pt x="94" y="53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5" name=""/>
                  <p:cNvSpPr/>
                  <p:nvPr/>
                </p:nvSpPr>
                <p:spPr>
                  <a:xfrm flipH="1">
                    <a:off x="5946480" y="5086800"/>
                    <a:ext cx="115200" cy="65160"/>
                  </a:xfrm>
                  <a:custGeom>
                    <a:avLst/>
                    <a:gdLst/>
                    <a:ahLst/>
                    <a:rect l="l" t="t" r="r" b="b"/>
                    <a:pathLst>
                      <a:path w="2012" h="1228">
                        <a:moveTo>
                          <a:pt x="2012" y="0"/>
                        </a:moveTo>
                        <a:lnTo>
                          <a:pt x="1987" y="10"/>
                        </a:lnTo>
                        <a:lnTo>
                          <a:pt x="1965" y="19"/>
                        </a:lnTo>
                        <a:lnTo>
                          <a:pt x="1942" y="27"/>
                        </a:lnTo>
                        <a:lnTo>
                          <a:pt x="1921" y="36"/>
                        </a:lnTo>
                        <a:lnTo>
                          <a:pt x="1899" y="45"/>
                        </a:lnTo>
                        <a:lnTo>
                          <a:pt x="1881" y="55"/>
                        </a:lnTo>
                        <a:lnTo>
                          <a:pt x="1862" y="64"/>
                        </a:lnTo>
                        <a:lnTo>
                          <a:pt x="1843" y="72"/>
                        </a:lnTo>
                        <a:lnTo>
                          <a:pt x="1825" y="81"/>
                        </a:lnTo>
                        <a:lnTo>
                          <a:pt x="1809" y="90"/>
                        </a:lnTo>
                        <a:lnTo>
                          <a:pt x="1793" y="99"/>
                        </a:lnTo>
                        <a:lnTo>
                          <a:pt x="1776" y="107"/>
                        </a:lnTo>
                        <a:lnTo>
                          <a:pt x="1761" y="116"/>
                        </a:lnTo>
                        <a:lnTo>
                          <a:pt x="1746" y="125"/>
                        </a:lnTo>
                        <a:lnTo>
                          <a:pt x="1733" y="134"/>
                        </a:lnTo>
                        <a:lnTo>
                          <a:pt x="1720" y="142"/>
                        </a:lnTo>
                        <a:lnTo>
                          <a:pt x="1707" y="151"/>
                        </a:lnTo>
                        <a:lnTo>
                          <a:pt x="1694" y="158"/>
                        </a:lnTo>
                        <a:lnTo>
                          <a:pt x="1681" y="167"/>
                        </a:lnTo>
                        <a:lnTo>
                          <a:pt x="1669" y="176"/>
                        </a:lnTo>
                        <a:lnTo>
                          <a:pt x="1659" y="185"/>
                        </a:lnTo>
                        <a:lnTo>
                          <a:pt x="1647" y="192"/>
                        </a:lnTo>
                        <a:lnTo>
                          <a:pt x="1637" y="201"/>
                        </a:lnTo>
                        <a:lnTo>
                          <a:pt x="1627" y="208"/>
                        </a:lnTo>
                        <a:lnTo>
                          <a:pt x="1615" y="217"/>
                        </a:lnTo>
                        <a:lnTo>
                          <a:pt x="1607" y="225"/>
                        </a:lnTo>
                        <a:lnTo>
                          <a:pt x="1596" y="233"/>
                        </a:lnTo>
                        <a:lnTo>
                          <a:pt x="1586" y="240"/>
                        </a:lnTo>
                        <a:lnTo>
                          <a:pt x="1577" y="249"/>
                        </a:lnTo>
                        <a:lnTo>
                          <a:pt x="1567" y="256"/>
                        </a:lnTo>
                        <a:lnTo>
                          <a:pt x="1559" y="265"/>
                        </a:lnTo>
                        <a:lnTo>
                          <a:pt x="1550" y="272"/>
                        </a:lnTo>
                        <a:lnTo>
                          <a:pt x="1532" y="276"/>
                        </a:lnTo>
                        <a:lnTo>
                          <a:pt x="1515" y="281"/>
                        </a:lnTo>
                        <a:lnTo>
                          <a:pt x="1497" y="287"/>
                        </a:lnTo>
                        <a:lnTo>
                          <a:pt x="1481" y="291"/>
                        </a:lnTo>
                        <a:lnTo>
                          <a:pt x="1465" y="297"/>
                        </a:lnTo>
                        <a:lnTo>
                          <a:pt x="1448" y="303"/>
                        </a:lnTo>
                        <a:lnTo>
                          <a:pt x="1432" y="308"/>
                        </a:lnTo>
                        <a:lnTo>
                          <a:pt x="1416" y="314"/>
                        </a:lnTo>
                        <a:lnTo>
                          <a:pt x="1400" y="322"/>
                        </a:lnTo>
                        <a:lnTo>
                          <a:pt x="1384" y="327"/>
                        </a:lnTo>
                        <a:lnTo>
                          <a:pt x="1368" y="335"/>
                        </a:lnTo>
                        <a:lnTo>
                          <a:pt x="1352" y="342"/>
                        </a:lnTo>
                        <a:lnTo>
                          <a:pt x="1336" y="351"/>
                        </a:lnTo>
                        <a:lnTo>
                          <a:pt x="1320" y="359"/>
                        </a:lnTo>
                        <a:lnTo>
                          <a:pt x="1305" y="368"/>
                        </a:lnTo>
                        <a:lnTo>
                          <a:pt x="1289" y="377"/>
                        </a:lnTo>
                        <a:lnTo>
                          <a:pt x="1273" y="387"/>
                        </a:lnTo>
                        <a:lnTo>
                          <a:pt x="1257" y="397"/>
                        </a:lnTo>
                        <a:lnTo>
                          <a:pt x="1242" y="407"/>
                        </a:lnTo>
                        <a:lnTo>
                          <a:pt x="1226" y="419"/>
                        </a:lnTo>
                        <a:lnTo>
                          <a:pt x="1212" y="431"/>
                        </a:lnTo>
                        <a:lnTo>
                          <a:pt x="1196" y="444"/>
                        </a:lnTo>
                        <a:lnTo>
                          <a:pt x="1181" y="457"/>
                        </a:lnTo>
                        <a:lnTo>
                          <a:pt x="1165" y="472"/>
                        </a:lnTo>
                        <a:lnTo>
                          <a:pt x="1151" y="486"/>
                        </a:lnTo>
                        <a:lnTo>
                          <a:pt x="1136" y="501"/>
                        </a:lnTo>
                        <a:lnTo>
                          <a:pt x="1120" y="517"/>
                        </a:lnTo>
                        <a:lnTo>
                          <a:pt x="1104" y="534"/>
                        </a:lnTo>
                        <a:lnTo>
                          <a:pt x="1089" y="552"/>
                        </a:lnTo>
                        <a:lnTo>
                          <a:pt x="1075" y="569"/>
                        </a:lnTo>
                        <a:lnTo>
                          <a:pt x="1059" y="590"/>
                        </a:lnTo>
                        <a:lnTo>
                          <a:pt x="1044" y="608"/>
                        </a:lnTo>
                        <a:lnTo>
                          <a:pt x="1034" y="611"/>
                        </a:lnTo>
                        <a:lnTo>
                          <a:pt x="1024" y="614"/>
                        </a:lnTo>
                        <a:lnTo>
                          <a:pt x="1014" y="617"/>
                        </a:lnTo>
                        <a:lnTo>
                          <a:pt x="1005" y="622"/>
                        </a:lnTo>
                        <a:lnTo>
                          <a:pt x="995" y="626"/>
                        </a:lnTo>
                        <a:lnTo>
                          <a:pt x="984" y="632"/>
                        </a:lnTo>
                        <a:lnTo>
                          <a:pt x="976" y="639"/>
                        </a:lnTo>
                        <a:lnTo>
                          <a:pt x="966" y="646"/>
                        </a:lnTo>
                        <a:lnTo>
                          <a:pt x="957" y="654"/>
                        </a:lnTo>
                        <a:lnTo>
                          <a:pt x="947" y="662"/>
                        </a:lnTo>
                        <a:lnTo>
                          <a:pt x="938" y="673"/>
                        </a:lnTo>
                        <a:lnTo>
                          <a:pt x="929" y="684"/>
                        </a:lnTo>
                        <a:lnTo>
                          <a:pt x="919" y="696"/>
                        </a:lnTo>
                        <a:lnTo>
                          <a:pt x="910" y="709"/>
                        </a:lnTo>
                        <a:lnTo>
                          <a:pt x="901" y="724"/>
                        </a:lnTo>
                        <a:lnTo>
                          <a:pt x="891" y="740"/>
                        </a:lnTo>
                        <a:lnTo>
                          <a:pt x="881" y="740"/>
                        </a:lnTo>
                        <a:lnTo>
                          <a:pt x="871" y="741"/>
                        </a:lnTo>
                        <a:lnTo>
                          <a:pt x="861" y="742"/>
                        </a:lnTo>
                        <a:lnTo>
                          <a:pt x="850" y="744"/>
                        </a:lnTo>
                        <a:lnTo>
                          <a:pt x="839" y="745"/>
                        </a:lnTo>
                        <a:lnTo>
                          <a:pt x="826" y="747"/>
                        </a:lnTo>
                        <a:lnTo>
                          <a:pt x="814" y="751"/>
                        </a:lnTo>
                        <a:lnTo>
                          <a:pt x="801" y="756"/>
                        </a:lnTo>
                        <a:lnTo>
                          <a:pt x="786" y="761"/>
                        </a:lnTo>
                        <a:lnTo>
                          <a:pt x="772" y="769"/>
                        </a:lnTo>
                        <a:lnTo>
                          <a:pt x="756" y="777"/>
                        </a:lnTo>
                        <a:lnTo>
                          <a:pt x="737" y="788"/>
                        </a:lnTo>
                        <a:lnTo>
                          <a:pt x="719" y="801"/>
                        </a:lnTo>
                        <a:lnTo>
                          <a:pt x="699" y="815"/>
                        </a:lnTo>
                        <a:lnTo>
                          <a:pt x="676" y="833"/>
                        </a:lnTo>
                        <a:lnTo>
                          <a:pt x="652" y="853"/>
                        </a:lnTo>
                        <a:lnTo>
                          <a:pt x="638" y="860"/>
                        </a:lnTo>
                        <a:lnTo>
                          <a:pt x="625" y="868"/>
                        </a:lnTo>
                        <a:lnTo>
                          <a:pt x="610" y="875"/>
                        </a:lnTo>
                        <a:lnTo>
                          <a:pt x="597" y="882"/>
                        </a:lnTo>
                        <a:lnTo>
                          <a:pt x="584" y="888"/>
                        </a:lnTo>
                        <a:lnTo>
                          <a:pt x="571" y="895"/>
                        </a:lnTo>
                        <a:lnTo>
                          <a:pt x="559" y="901"/>
                        </a:lnTo>
                        <a:lnTo>
                          <a:pt x="547" y="910"/>
                        </a:lnTo>
                        <a:lnTo>
                          <a:pt x="537" y="919"/>
                        </a:lnTo>
                        <a:lnTo>
                          <a:pt x="527" y="927"/>
                        </a:lnTo>
                        <a:lnTo>
                          <a:pt x="518" y="938"/>
                        </a:lnTo>
                        <a:lnTo>
                          <a:pt x="511" y="949"/>
                        </a:lnTo>
                        <a:lnTo>
                          <a:pt x="505" y="962"/>
                        </a:lnTo>
                        <a:lnTo>
                          <a:pt x="501" y="977"/>
                        </a:lnTo>
                        <a:lnTo>
                          <a:pt x="496" y="993"/>
                        </a:lnTo>
                        <a:lnTo>
                          <a:pt x="495" y="1011"/>
                        </a:lnTo>
                        <a:lnTo>
                          <a:pt x="486" y="1013"/>
                        </a:lnTo>
                        <a:lnTo>
                          <a:pt x="476" y="1018"/>
                        </a:lnTo>
                        <a:lnTo>
                          <a:pt x="466" y="1025"/>
                        </a:lnTo>
                        <a:lnTo>
                          <a:pt x="456" y="1032"/>
                        </a:lnTo>
                        <a:lnTo>
                          <a:pt x="445" y="1041"/>
                        </a:lnTo>
                        <a:lnTo>
                          <a:pt x="437" y="1051"/>
                        </a:lnTo>
                        <a:lnTo>
                          <a:pt x="429" y="1060"/>
                        </a:lnTo>
                        <a:lnTo>
                          <a:pt x="424" y="1070"/>
                        </a:lnTo>
                        <a:lnTo>
                          <a:pt x="410" y="1079"/>
                        </a:lnTo>
                        <a:lnTo>
                          <a:pt x="397" y="1086"/>
                        </a:lnTo>
                        <a:lnTo>
                          <a:pt x="383" y="1094"/>
                        </a:lnTo>
                        <a:lnTo>
                          <a:pt x="370" y="1101"/>
                        </a:lnTo>
                        <a:lnTo>
                          <a:pt x="357" y="1108"/>
                        </a:lnTo>
                        <a:lnTo>
                          <a:pt x="343" y="1114"/>
                        </a:lnTo>
                        <a:lnTo>
                          <a:pt x="329" y="1120"/>
                        </a:lnTo>
                        <a:lnTo>
                          <a:pt x="316" y="1126"/>
                        </a:lnTo>
                        <a:lnTo>
                          <a:pt x="300" y="1128"/>
                        </a:lnTo>
                        <a:lnTo>
                          <a:pt x="284" y="1133"/>
                        </a:lnTo>
                        <a:lnTo>
                          <a:pt x="266" y="1134"/>
                        </a:lnTo>
                        <a:lnTo>
                          <a:pt x="249" y="1136"/>
                        </a:lnTo>
                        <a:lnTo>
                          <a:pt x="228" y="1136"/>
                        </a:lnTo>
                        <a:lnTo>
                          <a:pt x="206" y="1136"/>
                        </a:lnTo>
                        <a:lnTo>
                          <a:pt x="183" y="1134"/>
                        </a:lnTo>
                        <a:lnTo>
                          <a:pt x="158" y="1130"/>
                        </a:lnTo>
                        <a:lnTo>
                          <a:pt x="144" y="1137"/>
                        </a:lnTo>
                        <a:lnTo>
                          <a:pt x="129" y="1143"/>
                        </a:lnTo>
                        <a:lnTo>
                          <a:pt x="116" y="1149"/>
                        </a:lnTo>
                        <a:lnTo>
                          <a:pt x="103" y="1155"/>
                        </a:lnTo>
                        <a:lnTo>
                          <a:pt x="90" y="1161"/>
                        </a:lnTo>
                        <a:lnTo>
                          <a:pt x="78" y="1165"/>
                        </a:lnTo>
                        <a:lnTo>
                          <a:pt x="67" y="1168"/>
                        </a:lnTo>
                        <a:lnTo>
                          <a:pt x="55" y="1172"/>
                        </a:lnTo>
                        <a:lnTo>
                          <a:pt x="46" y="1175"/>
                        </a:lnTo>
                        <a:lnTo>
                          <a:pt x="37" y="1178"/>
                        </a:lnTo>
                        <a:lnTo>
                          <a:pt x="29" y="1179"/>
                        </a:lnTo>
                        <a:lnTo>
                          <a:pt x="23" y="1182"/>
                        </a:lnTo>
                        <a:lnTo>
                          <a:pt x="18" y="1184"/>
                        </a:lnTo>
                        <a:lnTo>
                          <a:pt x="14" y="1184"/>
                        </a:lnTo>
                        <a:lnTo>
                          <a:pt x="11" y="1185"/>
                        </a:lnTo>
                        <a:lnTo>
                          <a:pt x="11" y="1185"/>
                        </a:lnTo>
                        <a:lnTo>
                          <a:pt x="10" y="1193"/>
                        </a:lnTo>
                        <a:lnTo>
                          <a:pt x="10" y="1201"/>
                        </a:lnTo>
                        <a:lnTo>
                          <a:pt x="7" y="1209"/>
                        </a:lnTo>
                        <a:lnTo>
                          <a:pt x="5" y="1214"/>
                        </a:lnTo>
                        <a:lnTo>
                          <a:pt x="4" y="1220"/>
                        </a:lnTo>
                        <a:lnTo>
                          <a:pt x="1" y="1225"/>
                        </a:lnTo>
                        <a:lnTo>
                          <a:pt x="0" y="1228"/>
                        </a:lnTo>
                        <a:lnTo>
                          <a:pt x="0" y="1228"/>
                        </a:lnTo>
                        <a:lnTo>
                          <a:pt x="14" y="1222"/>
                        </a:lnTo>
                        <a:lnTo>
                          <a:pt x="29" y="1216"/>
                        </a:lnTo>
                        <a:lnTo>
                          <a:pt x="42" y="1212"/>
                        </a:lnTo>
                        <a:lnTo>
                          <a:pt x="55" y="1206"/>
                        </a:lnTo>
                        <a:lnTo>
                          <a:pt x="65" y="1201"/>
                        </a:lnTo>
                        <a:lnTo>
                          <a:pt x="77" y="1197"/>
                        </a:lnTo>
                        <a:lnTo>
                          <a:pt x="87" y="1193"/>
                        </a:lnTo>
                        <a:lnTo>
                          <a:pt x="97" y="1188"/>
                        </a:lnTo>
                        <a:lnTo>
                          <a:pt x="106" y="1184"/>
                        </a:lnTo>
                        <a:lnTo>
                          <a:pt x="113" y="1181"/>
                        </a:lnTo>
                        <a:lnTo>
                          <a:pt x="122" y="1178"/>
                        </a:lnTo>
                        <a:lnTo>
                          <a:pt x="128" y="1175"/>
                        </a:lnTo>
                        <a:lnTo>
                          <a:pt x="135" y="1174"/>
                        </a:lnTo>
                        <a:lnTo>
                          <a:pt x="141" y="1171"/>
                        </a:lnTo>
                        <a:lnTo>
                          <a:pt x="147" y="1169"/>
                        </a:lnTo>
                        <a:lnTo>
                          <a:pt x="153" y="1169"/>
                        </a:lnTo>
                        <a:lnTo>
                          <a:pt x="167" y="1169"/>
                        </a:lnTo>
                        <a:lnTo>
                          <a:pt x="182" y="1171"/>
                        </a:lnTo>
                        <a:lnTo>
                          <a:pt x="196" y="1172"/>
                        </a:lnTo>
                        <a:lnTo>
                          <a:pt x="208" y="1175"/>
                        </a:lnTo>
                        <a:lnTo>
                          <a:pt x="220" y="1177"/>
                        </a:lnTo>
                        <a:lnTo>
                          <a:pt x="231" y="1178"/>
                        </a:lnTo>
                        <a:lnTo>
                          <a:pt x="241" y="1179"/>
                        </a:lnTo>
                        <a:lnTo>
                          <a:pt x="253" y="1182"/>
                        </a:lnTo>
                        <a:lnTo>
                          <a:pt x="263" y="1184"/>
                        </a:lnTo>
                        <a:lnTo>
                          <a:pt x="273" y="1185"/>
                        </a:lnTo>
                        <a:lnTo>
                          <a:pt x="282" y="1188"/>
                        </a:lnTo>
                        <a:lnTo>
                          <a:pt x="292" y="1190"/>
                        </a:lnTo>
                        <a:lnTo>
                          <a:pt x="303" y="1191"/>
                        </a:lnTo>
                        <a:lnTo>
                          <a:pt x="314" y="1193"/>
                        </a:lnTo>
                        <a:lnTo>
                          <a:pt x="324" y="1194"/>
                        </a:lnTo>
                        <a:lnTo>
                          <a:pt x="336" y="1195"/>
                        </a:lnTo>
                        <a:lnTo>
                          <a:pt x="346" y="1190"/>
                        </a:lnTo>
                        <a:lnTo>
                          <a:pt x="357" y="1184"/>
                        </a:lnTo>
                        <a:lnTo>
                          <a:pt x="368" y="1178"/>
                        </a:lnTo>
                        <a:lnTo>
                          <a:pt x="378" y="1172"/>
                        </a:lnTo>
                        <a:lnTo>
                          <a:pt x="390" y="1165"/>
                        </a:lnTo>
                        <a:lnTo>
                          <a:pt x="402" y="1159"/>
                        </a:lnTo>
                        <a:lnTo>
                          <a:pt x="413" y="1153"/>
                        </a:lnTo>
                        <a:lnTo>
                          <a:pt x="426" y="1146"/>
                        </a:lnTo>
                        <a:lnTo>
                          <a:pt x="438" y="1140"/>
                        </a:lnTo>
                        <a:lnTo>
                          <a:pt x="451" y="1133"/>
                        </a:lnTo>
                        <a:lnTo>
                          <a:pt x="464" y="1127"/>
                        </a:lnTo>
                        <a:lnTo>
                          <a:pt x="479" y="1120"/>
                        </a:lnTo>
                        <a:lnTo>
                          <a:pt x="492" y="1114"/>
                        </a:lnTo>
                        <a:lnTo>
                          <a:pt x="507" y="1107"/>
                        </a:lnTo>
                        <a:lnTo>
                          <a:pt x="521" y="1101"/>
                        </a:lnTo>
                        <a:lnTo>
                          <a:pt x="536" y="1095"/>
                        </a:lnTo>
                        <a:lnTo>
                          <a:pt x="552" y="1088"/>
                        </a:lnTo>
                        <a:lnTo>
                          <a:pt x="568" y="1082"/>
                        </a:lnTo>
                        <a:lnTo>
                          <a:pt x="584" y="1076"/>
                        </a:lnTo>
                        <a:lnTo>
                          <a:pt x="600" y="1070"/>
                        </a:lnTo>
                        <a:lnTo>
                          <a:pt x="616" y="1064"/>
                        </a:lnTo>
                        <a:lnTo>
                          <a:pt x="633" y="1060"/>
                        </a:lnTo>
                        <a:lnTo>
                          <a:pt x="651" y="1054"/>
                        </a:lnTo>
                        <a:lnTo>
                          <a:pt x="668" y="1050"/>
                        </a:lnTo>
                        <a:lnTo>
                          <a:pt x="686" y="1045"/>
                        </a:lnTo>
                        <a:lnTo>
                          <a:pt x="705" y="1041"/>
                        </a:lnTo>
                        <a:lnTo>
                          <a:pt x="724" y="1037"/>
                        </a:lnTo>
                        <a:lnTo>
                          <a:pt x="743" y="1032"/>
                        </a:lnTo>
                        <a:lnTo>
                          <a:pt x="762" y="1029"/>
                        </a:lnTo>
                        <a:lnTo>
                          <a:pt x="780" y="1027"/>
                        </a:lnTo>
                        <a:lnTo>
                          <a:pt x="801" y="1024"/>
                        </a:lnTo>
                        <a:lnTo>
                          <a:pt x="821" y="1022"/>
                        </a:lnTo>
                        <a:lnTo>
                          <a:pt x="801" y="1022"/>
                        </a:lnTo>
                        <a:lnTo>
                          <a:pt x="782" y="1021"/>
                        </a:lnTo>
                        <a:lnTo>
                          <a:pt x="763" y="1021"/>
                        </a:lnTo>
                        <a:lnTo>
                          <a:pt x="744" y="1021"/>
                        </a:lnTo>
                        <a:lnTo>
                          <a:pt x="727" y="1019"/>
                        </a:lnTo>
                        <a:lnTo>
                          <a:pt x="709" y="1019"/>
                        </a:lnTo>
                        <a:lnTo>
                          <a:pt x="693" y="1019"/>
                        </a:lnTo>
                        <a:lnTo>
                          <a:pt x="677" y="1019"/>
                        </a:lnTo>
                        <a:lnTo>
                          <a:pt x="661" y="1019"/>
                        </a:lnTo>
                        <a:lnTo>
                          <a:pt x="646" y="1019"/>
                        </a:lnTo>
                        <a:lnTo>
                          <a:pt x="632" y="1021"/>
                        </a:lnTo>
                        <a:lnTo>
                          <a:pt x="617" y="1022"/>
                        </a:lnTo>
                        <a:lnTo>
                          <a:pt x="604" y="1024"/>
                        </a:lnTo>
                        <a:lnTo>
                          <a:pt x="591" y="1025"/>
                        </a:lnTo>
                        <a:lnTo>
                          <a:pt x="578" y="1029"/>
                        </a:lnTo>
                        <a:lnTo>
                          <a:pt x="565" y="1032"/>
                        </a:lnTo>
                        <a:lnTo>
                          <a:pt x="575" y="1028"/>
                        </a:lnTo>
                        <a:lnTo>
                          <a:pt x="584" y="1022"/>
                        </a:lnTo>
                        <a:lnTo>
                          <a:pt x="593" y="1018"/>
                        </a:lnTo>
                        <a:lnTo>
                          <a:pt x="601" y="1012"/>
                        </a:lnTo>
                        <a:lnTo>
                          <a:pt x="610" y="1006"/>
                        </a:lnTo>
                        <a:lnTo>
                          <a:pt x="619" y="1000"/>
                        </a:lnTo>
                        <a:lnTo>
                          <a:pt x="628" y="994"/>
                        </a:lnTo>
                        <a:lnTo>
                          <a:pt x="638" y="989"/>
                        </a:lnTo>
                        <a:lnTo>
                          <a:pt x="646" y="983"/>
                        </a:lnTo>
                        <a:lnTo>
                          <a:pt x="655" y="977"/>
                        </a:lnTo>
                        <a:lnTo>
                          <a:pt x="665" y="971"/>
                        </a:lnTo>
                        <a:lnTo>
                          <a:pt x="676" y="965"/>
                        </a:lnTo>
                        <a:lnTo>
                          <a:pt x="686" y="961"/>
                        </a:lnTo>
                        <a:lnTo>
                          <a:pt x="697" y="955"/>
                        </a:lnTo>
                        <a:lnTo>
                          <a:pt x="708" y="951"/>
                        </a:lnTo>
                        <a:lnTo>
                          <a:pt x="721" y="945"/>
                        </a:lnTo>
                        <a:lnTo>
                          <a:pt x="732" y="942"/>
                        </a:lnTo>
                        <a:lnTo>
                          <a:pt x="746" y="938"/>
                        </a:lnTo>
                        <a:lnTo>
                          <a:pt x="760" y="933"/>
                        </a:lnTo>
                        <a:lnTo>
                          <a:pt x="775" y="930"/>
                        </a:lnTo>
                        <a:lnTo>
                          <a:pt x="789" y="927"/>
                        </a:lnTo>
                        <a:lnTo>
                          <a:pt x="807" y="926"/>
                        </a:lnTo>
                        <a:lnTo>
                          <a:pt x="823" y="923"/>
                        </a:lnTo>
                        <a:lnTo>
                          <a:pt x="840" y="923"/>
                        </a:lnTo>
                        <a:lnTo>
                          <a:pt x="859" y="922"/>
                        </a:lnTo>
                        <a:lnTo>
                          <a:pt x="880" y="923"/>
                        </a:lnTo>
                        <a:lnTo>
                          <a:pt x="900" y="923"/>
                        </a:lnTo>
                        <a:lnTo>
                          <a:pt x="922" y="926"/>
                        </a:lnTo>
                        <a:lnTo>
                          <a:pt x="945" y="927"/>
                        </a:lnTo>
                        <a:lnTo>
                          <a:pt x="970" y="930"/>
                        </a:lnTo>
                        <a:lnTo>
                          <a:pt x="995" y="935"/>
                        </a:lnTo>
                        <a:lnTo>
                          <a:pt x="1022" y="941"/>
                        </a:lnTo>
                        <a:lnTo>
                          <a:pt x="1005" y="935"/>
                        </a:lnTo>
                        <a:lnTo>
                          <a:pt x="986" y="929"/>
                        </a:lnTo>
                        <a:lnTo>
                          <a:pt x="968" y="925"/>
                        </a:lnTo>
                        <a:lnTo>
                          <a:pt x="950" y="919"/>
                        </a:lnTo>
                        <a:lnTo>
                          <a:pt x="931" y="913"/>
                        </a:lnTo>
                        <a:lnTo>
                          <a:pt x="912" y="909"/>
                        </a:lnTo>
                        <a:lnTo>
                          <a:pt x="893" y="904"/>
                        </a:lnTo>
                        <a:lnTo>
                          <a:pt x="874" y="900"/>
                        </a:lnTo>
                        <a:lnTo>
                          <a:pt x="855" y="895"/>
                        </a:lnTo>
                        <a:lnTo>
                          <a:pt x="836" y="893"/>
                        </a:lnTo>
                        <a:lnTo>
                          <a:pt x="817" y="890"/>
                        </a:lnTo>
                        <a:lnTo>
                          <a:pt x="798" y="888"/>
                        </a:lnTo>
                        <a:lnTo>
                          <a:pt x="780" y="887"/>
                        </a:lnTo>
                        <a:lnTo>
                          <a:pt x="763" y="887"/>
                        </a:lnTo>
                        <a:lnTo>
                          <a:pt x="746" y="888"/>
                        </a:lnTo>
                        <a:lnTo>
                          <a:pt x="728" y="891"/>
                        </a:lnTo>
                        <a:lnTo>
                          <a:pt x="738" y="887"/>
                        </a:lnTo>
                        <a:lnTo>
                          <a:pt x="748" y="884"/>
                        </a:lnTo>
                        <a:lnTo>
                          <a:pt x="757" y="879"/>
                        </a:lnTo>
                        <a:lnTo>
                          <a:pt x="766" y="875"/>
                        </a:lnTo>
                        <a:lnTo>
                          <a:pt x="775" y="871"/>
                        </a:lnTo>
                        <a:lnTo>
                          <a:pt x="785" y="868"/>
                        </a:lnTo>
                        <a:lnTo>
                          <a:pt x="794" y="863"/>
                        </a:lnTo>
                        <a:lnTo>
                          <a:pt x="802" y="860"/>
                        </a:lnTo>
                        <a:lnTo>
                          <a:pt x="811" y="858"/>
                        </a:lnTo>
                        <a:lnTo>
                          <a:pt x="821" y="853"/>
                        </a:lnTo>
                        <a:lnTo>
                          <a:pt x="831" y="850"/>
                        </a:lnTo>
                        <a:lnTo>
                          <a:pt x="840" y="847"/>
                        </a:lnTo>
                        <a:lnTo>
                          <a:pt x="852" y="844"/>
                        </a:lnTo>
                        <a:lnTo>
                          <a:pt x="862" y="842"/>
                        </a:lnTo>
                        <a:lnTo>
                          <a:pt x="874" y="840"/>
                        </a:lnTo>
                        <a:lnTo>
                          <a:pt x="884" y="837"/>
                        </a:lnTo>
                        <a:lnTo>
                          <a:pt x="896" y="834"/>
                        </a:lnTo>
                        <a:lnTo>
                          <a:pt x="909" y="833"/>
                        </a:lnTo>
                        <a:lnTo>
                          <a:pt x="922" y="831"/>
                        </a:lnTo>
                        <a:lnTo>
                          <a:pt x="935" y="830"/>
                        </a:lnTo>
                        <a:lnTo>
                          <a:pt x="950" y="828"/>
                        </a:lnTo>
                        <a:lnTo>
                          <a:pt x="964" y="827"/>
                        </a:lnTo>
                        <a:lnTo>
                          <a:pt x="979" y="827"/>
                        </a:lnTo>
                        <a:lnTo>
                          <a:pt x="996" y="826"/>
                        </a:lnTo>
                        <a:lnTo>
                          <a:pt x="1012" y="826"/>
                        </a:lnTo>
                        <a:lnTo>
                          <a:pt x="1030" y="826"/>
                        </a:lnTo>
                        <a:lnTo>
                          <a:pt x="1050" y="826"/>
                        </a:lnTo>
                        <a:lnTo>
                          <a:pt x="1069" y="826"/>
                        </a:lnTo>
                        <a:lnTo>
                          <a:pt x="1089" y="827"/>
                        </a:lnTo>
                        <a:lnTo>
                          <a:pt x="1111" y="828"/>
                        </a:lnTo>
                        <a:lnTo>
                          <a:pt x="1135" y="830"/>
                        </a:lnTo>
                        <a:lnTo>
                          <a:pt x="1158" y="831"/>
                        </a:lnTo>
                        <a:lnTo>
                          <a:pt x="1152" y="827"/>
                        </a:lnTo>
                        <a:lnTo>
                          <a:pt x="1149" y="824"/>
                        </a:lnTo>
                        <a:lnTo>
                          <a:pt x="1146" y="820"/>
                        </a:lnTo>
                        <a:lnTo>
                          <a:pt x="1143" y="817"/>
                        </a:lnTo>
                        <a:lnTo>
                          <a:pt x="1143" y="814"/>
                        </a:lnTo>
                        <a:lnTo>
                          <a:pt x="1142" y="812"/>
                        </a:lnTo>
                        <a:lnTo>
                          <a:pt x="1142" y="811"/>
                        </a:lnTo>
                        <a:lnTo>
                          <a:pt x="1142" y="809"/>
                        </a:lnTo>
                        <a:lnTo>
                          <a:pt x="1124" y="808"/>
                        </a:lnTo>
                        <a:lnTo>
                          <a:pt x="1107" y="805"/>
                        </a:lnTo>
                        <a:lnTo>
                          <a:pt x="1092" y="804"/>
                        </a:lnTo>
                        <a:lnTo>
                          <a:pt x="1078" y="802"/>
                        </a:lnTo>
                        <a:lnTo>
                          <a:pt x="1063" y="801"/>
                        </a:lnTo>
                        <a:lnTo>
                          <a:pt x="1051" y="798"/>
                        </a:lnTo>
                        <a:lnTo>
                          <a:pt x="1040" y="796"/>
                        </a:lnTo>
                        <a:lnTo>
                          <a:pt x="1028" y="795"/>
                        </a:lnTo>
                        <a:lnTo>
                          <a:pt x="1019" y="792"/>
                        </a:lnTo>
                        <a:lnTo>
                          <a:pt x="1011" y="789"/>
                        </a:lnTo>
                        <a:lnTo>
                          <a:pt x="1002" y="786"/>
                        </a:lnTo>
                        <a:lnTo>
                          <a:pt x="995" y="783"/>
                        </a:lnTo>
                        <a:lnTo>
                          <a:pt x="989" y="779"/>
                        </a:lnTo>
                        <a:lnTo>
                          <a:pt x="983" y="776"/>
                        </a:lnTo>
                        <a:lnTo>
                          <a:pt x="977" y="772"/>
                        </a:lnTo>
                        <a:lnTo>
                          <a:pt x="973" y="766"/>
                        </a:lnTo>
                        <a:lnTo>
                          <a:pt x="998" y="753"/>
                        </a:lnTo>
                        <a:lnTo>
                          <a:pt x="1021" y="740"/>
                        </a:lnTo>
                        <a:lnTo>
                          <a:pt x="1044" y="729"/>
                        </a:lnTo>
                        <a:lnTo>
                          <a:pt x="1065" y="718"/>
                        </a:lnTo>
                        <a:lnTo>
                          <a:pt x="1086" y="709"/>
                        </a:lnTo>
                        <a:lnTo>
                          <a:pt x="1105" y="700"/>
                        </a:lnTo>
                        <a:lnTo>
                          <a:pt x="1124" y="693"/>
                        </a:lnTo>
                        <a:lnTo>
                          <a:pt x="1143" y="686"/>
                        </a:lnTo>
                        <a:lnTo>
                          <a:pt x="1161" y="678"/>
                        </a:lnTo>
                        <a:lnTo>
                          <a:pt x="1180" y="673"/>
                        </a:lnTo>
                        <a:lnTo>
                          <a:pt x="1197" y="667"/>
                        </a:lnTo>
                        <a:lnTo>
                          <a:pt x="1215" y="662"/>
                        </a:lnTo>
                        <a:lnTo>
                          <a:pt x="1234" y="657"/>
                        </a:lnTo>
                        <a:lnTo>
                          <a:pt x="1251" y="651"/>
                        </a:lnTo>
                        <a:lnTo>
                          <a:pt x="1270" y="646"/>
                        </a:lnTo>
                        <a:lnTo>
                          <a:pt x="1289" y="642"/>
                        </a:lnTo>
                        <a:lnTo>
                          <a:pt x="1274" y="638"/>
                        </a:lnTo>
                        <a:lnTo>
                          <a:pt x="1263" y="633"/>
                        </a:lnTo>
                        <a:lnTo>
                          <a:pt x="1253" y="629"/>
                        </a:lnTo>
                        <a:lnTo>
                          <a:pt x="1245" y="625"/>
                        </a:lnTo>
                        <a:lnTo>
                          <a:pt x="1239" y="619"/>
                        </a:lnTo>
                        <a:lnTo>
                          <a:pt x="1238" y="613"/>
                        </a:lnTo>
                        <a:lnTo>
                          <a:pt x="1239" y="606"/>
                        </a:lnTo>
                        <a:lnTo>
                          <a:pt x="1245" y="598"/>
                        </a:lnTo>
                        <a:lnTo>
                          <a:pt x="1263" y="595"/>
                        </a:lnTo>
                        <a:lnTo>
                          <a:pt x="1279" y="590"/>
                        </a:lnTo>
                        <a:lnTo>
                          <a:pt x="1293" y="581"/>
                        </a:lnTo>
                        <a:lnTo>
                          <a:pt x="1311" y="572"/>
                        </a:lnTo>
                        <a:lnTo>
                          <a:pt x="1325" y="560"/>
                        </a:lnTo>
                        <a:lnTo>
                          <a:pt x="1341" y="549"/>
                        </a:lnTo>
                        <a:lnTo>
                          <a:pt x="1359" y="536"/>
                        </a:lnTo>
                        <a:lnTo>
                          <a:pt x="1376" y="521"/>
                        </a:lnTo>
                        <a:lnTo>
                          <a:pt x="1395" y="507"/>
                        </a:lnTo>
                        <a:lnTo>
                          <a:pt x="1414" y="492"/>
                        </a:lnTo>
                        <a:lnTo>
                          <a:pt x="1436" y="476"/>
                        </a:lnTo>
                        <a:lnTo>
                          <a:pt x="1459" y="461"/>
                        </a:lnTo>
                        <a:lnTo>
                          <a:pt x="1486" y="447"/>
                        </a:lnTo>
                        <a:lnTo>
                          <a:pt x="1513" y="432"/>
                        </a:lnTo>
                        <a:lnTo>
                          <a:pt x="1543" y="419"/>
                        </a:lnTo>
                        <a:lnTo>
                          <a:pt x="1576" y="407"/>
                        </a:lnTo>
                        <a:lnTo>
                          <a:pt x="1579" y="400"/>
                        </a:lnTo>
                        <a:lnTo>
                          <a:pt x="1583" y="393"/>
                        </a:lnTo>
                        <a:lnTo>
                          <a:pt x="1586" y="384"/>
                        </a:lnTo>
                        <a:lnTo>
                          <a:pt x="1591" y="375"/>
                        </a:lnTo>
                        <a:lnTo>
                          <a:pt x="1595" y="367"/>
                        </a:lnTo>
                        <a:lnTo>
                          <a:pt x="1599" y="356"/>
                        </a:lnTo>
                        <a:lnTo>
                          <a:pt x="1604" y="346"/>
                        </a:lnTo>
                        <a:lnTo>
                          <a:pt x="1610" y="335"/>
                        </a:lnTo>
                        <a:lnTo>
                          <a:pt x="1615" y="323"/>
                        </a:lnTo>
                        <a:lnTo>
                          <a:pt x="1621" y="311"/>
                        </a:lnTo>
                        <a:lnTo>
                          <a:pt x="1628" y="298"/>
                        </a:lnTo>
                        <a:lnTo>
                          <a:pt x="1637" y="287"/>
                        </a:lnTo>
                        <a:lnTo>
                          <a:pt x="1646" y="273"/>
                        </a:lnTo>
                        <a:lnTo>
                          <a:pt x="1655" y="260"/>
                        </a:lnTo>
                        <a:lnTo>
                          <a:pt x="1665" y="246"/>
                        </a:lnTo>
                        <a:lnTo>
                          <a:pt x="1677" y="233"/>
                        </a:lnTo>
                        <a:lnTo>
                          <a:pt x="1688" y="218"/>
                        </a:lnTo>
                        <a:lnTo>
                          <a:pt x="1701" y="204"/>
                        </a:lnTo>
                        <a:lnTo>
                          <a:pt x="1714" y="189"/>
                        </a:lnTo>
                        <a:lnTo>
                          <a:pt x="1730" y="174"/>
                        </a:lnTo>
                        <a:lnTo>
                          <a:pt x="1746" y="160"/>
                        </a:lnTo>
                        <a:lnTo>
                          <a:pt x="1764" y="145"/>
                        </a:lnTo>
                        <a:lnTo>
                          <a:pt x="1781" y="131"/>
                        </a:lnTo>
                        <a:lnTo>
                          <a:pt x="1802" y="116"/>
                        </a:lnTo>
                        <a:lnTo>
                          <a:pt x="1822" y="100"/>
                        </a:lnTo>
                        <a:lnTo>
                          <a:pt x="1846" y="86"/>
                        </a:lnTo>
                        <a:lnTo>
                          <a:pt x="1869" y="71"/>
                        </a:lnTo>
                        <a:lnTo>
                          <a:pt x="1895" y="56"/>
                        </a:lnTo>
                        <a:lnTo>
                          <a:pt x="1921" y="42"/>
                        </a:lnTo>
                        <a:lnTo>
                          <a:pt x="1949" y="27"/>
                        </a:lnTo>
                        <a:lnTo>
                          <a:pt x="1980" y="14"/>
                        </a:lnTo>
                        <a:lnTo>
                          <a:pt x="201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360" bIns="18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6" name=""/>
                  <p:cNvSpPr/>
                  <p:nvPr/>
                </p:nvSpPr>
                <p:spPr>
                  <a:xfrm flipH="1">
                    <a:off x="5897880" y="5083560"/>
                    <a:ext cx="77760" cy="25920"/>
                  </a:xfrm>
                  <a:custGeom>
                    <a:avLst/>
                    <a:gdLst/>
                    <a:ahLst/>
                    <a:rect l="l" t="t" r="r" b="b"/>
                    <a:pathLst>
                      <a:path w="1354" h="492">
                        <a:moveTo>
                          <a:pt x="147" y="299"/>
                        </a:moveTo>
                        <a:lnTo>
                          <a:pt x="187" y="299"/>
                        </a:lnTo>
                        <a:lnTo>
                          <a:pt x="226" y="296"/>
                        </a:lnTo>
                        <a:lnTo>
                          <a:pt x="263" y="291"/>
                        </a:lnTo>
                        <a:lnTo>
                          <a:pt x="297" y="285"/>
                        </a:lnTo>
                        <a:lnTo>
                          <a:pt x="330" y="278"/>
                        </a:lnTo>
                        <a:lnTo>
                          <a:pt x="362" y="271"/>
                        </a:lnTo>
                        <a:lnTo>
                          <a:pt x="391" y="262"/>
                        </a:lnTo>
                        <a:lnTo>
                          <a:pt x="420" y="252"/>
                        </a:lnTo>
                        <a:lnTo>
                          <a:pt x="446" y="240"/>
                        </a:lnTo>
                        <a:lnTo>
                          <a:pt x="472" y="230"/>
                        </a:lnTo>
                        <a:lnTo>
                          <a:pt x="496" y="217"/>
                        </a:lnTo>
                        <a:lnTo>
                          <a:pt x="520" y="205"/>
                        </a:lnTo>
                        <a:lnTo>
                          <a:pt x="542" y="192"/>
                        </a:lnTo>
                        <a:lnTo>
                          <a:pt x="563" y="179"/>
                        </a:lnTo>
                        <a:lnTo>
                          <a:pt x="583" y="166"/>
                        </a:lnTo>
                        <a:lnTo>
                          <a:pt x="603" y="151"/>
                        </a:lnTo>
                        <a:lnTo>
                          <a:pt x="622" y="138"/>
                        </a:lnTo>
                        <a:lnTo>
                          <a:pt x="640" y="124"/>
                        </a:lnTo>
                        <a:lnTo>
                          <a:pt x="659" y="112"/>
                        </a:lnTo>
                        <a:lnTo>
                          <a:pt x="675" y="99"/>
                        </a:lnTo>
                        <a:lnTo>
                          <a:pt x="692" y="86"/>
                        </a:lnTo>
                        <a:lnTo>
                          <a:pt x="708" y="73"/>
                        </a:lnTo>
                        <a:lnTo>
                          <a:pt x="724" y="61"/>
                        </a:lnTo>
                        <a:lnTo>
                          <a:pt x="742" y="51"/>
                        </a:lnTo>
                        <a:lnTo>
                          <a:pt x="758" y="41"/>
                        </a:lnTo>
                        <a:lnTo>
                          <a:pt x="774" y="32"/>
                        </a:lnTo>
                        <a:lnTo>
                          <a:pt x="790" y="23"/>
                        </a:lnTo>
                        <a:lnTo>
                          <a:pt x="806" y="16"/>
                        </a:lnTo>
                        <a:lnTo>
                          <a:pt x="823" y="10"/>
                        </a:lnTo>
                        <a:lnTo>
                          <a:pt x="841" y="6"/>
                        </a:lnTo>
                        <a:lnTo>
                          <a:pt x="857" y="1"/>
                        </a:lnTo>
                        <a:lnTo>
                          <a:pt x="876" y="0"/>
                        </a:lnTo>
                        <a:lnTo>
                          <a:pt x="864" y="3"/>
                        </a:lnTo>
                        <a:lnTo>
                          <a:pt x="851" y="7"/>
                        </a:lnTo>
                        <a:lnTo>
                          <a:pt x="838" y="13"/>
                        </a:lnTo>
                        <a:lnTo>
                          <a:pt x="823" y="19"/>
                        </a:lnTo>
                        <a:lnTo>
                          <a:pt x="807" y="28"/>
                        </a:lnTo>
                        <a:lnTo>
                          <a:pt x="793" y="38"/>
                        </a:lnTo>
                        <a:lnTo>
                          <a:pt x="777" y="49"/>
                        </a:lnTo>
                        <a:lnTo>
                          <a:pt x="762" y="61"/>
                        </a:lnTo>
                        <a:lnTo>
                          <a:pt x="746" y="76"/>
                        </a:lnTo>
                        <a:lnTo>
                          <a:pt x="730" y="90"/>
                        </a:lnTo>
                        <a:lnTo>
                          <a:pt x="714" y="108"/>
                        </a:lnTo>
                        <a:lnTo>
                          <a:pt x="700" y="125"/>
                        </a:lnTo>
                        <a:lnTo>
                          <a:pt x="685" y="146"/>
                        </a:lnTo>
                        <a:lnTo>
                          <a:pt x="672" y="166"/>
                        </a:lnTo>
                        <a:lnTo>
                          <a:pt x="659" y="188"/>
                        </a:lnTo>
                        <a:lnTo>
                          <a:pt x="647" y="213"/>
                        </a:lnTo>
                        <a:lnTo>
                          <a:pt x="660" y="211"/>
                        </a:lnTo>
                        <a:lnTo>
                          <a:pt x="672" y="210"/>
                        </a:lnTo>
                        <a:lnTo>
                          <a:pt x="684" y="207"/>
                        </a:lnTo>
                        <a:lnTo>
                          <a:pt x="697" y="202"/>
                        </a:lnTo>
                        <a:lnTo>
                          <a:pt x="708" y="198"/>
                        </a:lnTo>
                        <a:lnTo>
                          <a:pt x="720" y="194"/>
                        </a:lnTo>
                        <a:lnTo>
                          <a:pt x="733" y="188"/>
                        </a:lnTo>
                        <a:lnTo>
                          <a:pt x="746" y="181"/>
                        </a:lnTo>
                        <a:lnTo>
                          <a:pt x="758" y="175"/>
                        </a:lnTo>
                        <a:lnTo>
                          <a:pt x="771" y="167"/>
                        </a:lnTo>
                        <a:lnTo>
                          <a:pt x="783" y="160"/>
                        </a:lnTo>
                        <a:lnTo>
                          <a:pt x="796" y="151"/>
                        </a:lnTo>
                        <a:lnTo>
                          <a:pt x="809" y="144"/>
                        </a:lnTo>
                        <a:lnTo>
                          <a:pt x="822" y="135"/>
                        </a:lnTo>
                        <a:lnTo>
                          <a:pt x="835" y="127"/>
                        </a:lnTo>
                        <a:lnTo>
                          <a:pt x="850" y="118"/>
                        </a:lnTo>
                        <a:lnTo>
                          <a:pt x="863" y="109"/>
                        </a:lnTo>
                        <a:lnTo>
                          <a:pt x="876" y="100"/>
                        </a:lnTo>
                        <a:lnTo>
                          <a:pt x="890" y="93"/>
                        </a:lnTo>
                        <a:lnTo>
                          <a:pt x="905" y="84"/>
                        </a:lnTo>
                        <a:lnTo>
                          <a:pt x="920" y="77"/>
                        </a:lnTo>
                        <a:lnTo>
                          <a:pt x="934" y="70"/>
                        </a:lnTo>
                        <a:lnTo>
                          <a:pt x="950" y="63"/>
                        </a:lnTo>
                        <a:lnTo>
                          <a:pt x="966" y="55"/>
                        </a:lnTo>
                        <a:lnTo>
                          <a:pt x="982" y="49"/>
                        </a:lnTo>
                        <a:lnTo>
                          <a:pt x="998" y="44"/>
                        </a:lnTo>
                        <a:lnTo>
                          <a:pt x="1014" y="39"/>
                        </a:lnTo>
                        <a:lnTo>
                          <a:pt x="1032" y="35"/>
                        </a:lnTo>
                        <a:lnTo>
                          <a:pt x="1049" y="32"/>
                        </a:lnTo>
                        <a:lnTo>
                          <a:pt x="1067" y="31"/>
                        </a:lnTo>
                        <a:lnTo>
                          <a:pt x="1086" y="28"/>
                        </a:lnTo>
                        <a:lnTo>
                          <a:pt x="1105" y="28"/>
                        </a:lnTo>
                        <a:lnTo>
                          <a:pt x="1077" y="29"/>
                        </a:lnTo>
                        <a:lnTo>
                          <a:pt x="1054" y="33"/>
                        </a:lnTo>
                        <a:lnTo>
                          <a:pt x="1033" y="39"/>
                        </a:lnTo>
                        <a:lnTo>
                          <a:pt x="1016" y="47"/>
                        </a:lnTo>
                        <a:lnTo>
                          <a:pt x="1000" y="57"/>
                        </a:lnTo>
                        <a:lnTo>
                          <a:pt x="985" y="67"/>
                        </a:lnTo>
                        <a:lnTo>
                          <a:pt x="972" y="79"/>
                        </a:lnTo>
                        <a:lnTo>
                          <a:pt x="960" y="90"/>
                        </a:lnTo>
                        <a:lnTo>
                          <a:pt x="947" y="103"/>
                        </a:lnTo>
                        <a:lnTo>
                          <a:pt x="936" y="116"/>
                        </a:lnTo>
                        <a:lnTo>
                          <a:pt x="923" y="128"/>
                        </a:lnTo>
                        <a:lnTo>
                          <a:pt x="908" y="140"/>
                        </a:lnTo>
                        <a:lnTo>
                          <a:pt x="892" y="151"/>
                        </a:lnTo>
                        <a:lnTo>
                          <a:pt x="874" y="160"/>
                        </a:lnTo>
                        <a:lnTo>
                          <a:pt x="854" y="167"/>
                        </a:lnTo>
                        <a:lnTo>
                          <a:pt x="832" y="175"/>
                        </a:lnTo>
                        <a:lnTo>
                          <a:pt x="848" y="173"/>
                        </a:lnTo>
                        <a:lnTo>
                          <a:pt x="864" y="172"/>
                        </a:lnTo>
                        <a:lnTo>
                          <a:pt x="880" y="170"/>
                        </a:lnTo>
                        <a:lnTo>
                          <a:pt x="896" y="169"/>
                        </a:lnTo>
                        <a:lnTo>
                          <a:pt x="912" y="167"/>
                        </a:lnTo>
                        <a:lnTo>
                          <a:pt x="927" y="167"/>
                        </a:lnTo>
                        <a:lnTo>
                          <a:pt x="943" y="166"/>
                        </a:lnTo>
                        <a:lnTo>
                          <a:pt x="959" y="165"/>
                        </a:lnTo>
                        <a:lnTo>
                          <a:pt x="975" y="163"/>
                        </a:lnTo>
                        <a:lnTo>
                          <a:pt x="990" y="162"/>
                        </a:lnTo>
                        <a:lnTo>
                          <a:pt x="1006" y="160"/>
                        </a:lnTo>
                        <a:lnTo>
                          <a:pt x="1020" y="159"/>
                        </a:lnTo>
                        <a:lnTo>
                          <a:pt x="1036" y="157"/>
                        </a:lnTo>
                        <a:lnTo>
                          <a:pt x="1051" y="154"/>
                        </a:lnTo>
                        <a:lnTo>
                          <a:pt x="1067" y="153"/>
                        </a:lnTo>
                        <a:lnTo>
                          <a:pt x="1083" y="150"/>
                        </a:lnTo>
                        <a:lnTo>
                          <a:pt x="1099" y="147"/>
                        </a:lnTo>
                        <a:lnTo>
                          <a:pt x="1115" y="143"/>
                        </a:lnTo>
                        <a:lnTo>
                          <a:pt x="1131" y="140"/>
                        </a:lnTo>
                        <a:lnTo>
                          <a:pt x="1147" y="135"/>
                        </a:lnTo>
                        <a:lnTo>
                          <a:pt x="1163" y="131"/>
                        </a:lnTo>
                        <a:lnTo>
                          <a:pt x="1179" y="127"/>
                        </a:lnTo>
                        <a:lnTo>
                          <a:pt x="1195" y="121"/>
                        </a:lnTo>
                        <a:lnTo>
                          <a:pt x="1212" y="115"/>
                        </a:lnTo>
                        <a:lnTo>
                          <a:pt x="1229" y="108"/>
                        </a:lnTo>
                        <a:lnTo>
                          <a:pt x="1246" y="100"/>
                        </a:lnTo>
                        <a:lnTo>
                          <a:pt x="1263" y="93"/>
                        </a:lnTo>
                        <a:lnTo>
                          <a:pt x="1281" y="84"/>
                        </a:lnTo>
                        <a:lnTo>
                          <a:pt x="1298" y="76"/>
                        </a:lnTo>
                        <a:lnTo>
                          <a:pt x="1317" y="65"/>
                        </a:lnTo>
                        <a:lnTo>
                          <a:pt x="1335" y="55"/>
                        </a:lnTo>
                        <a:lnTo>
                          <a:pt x="1354" y="44"/>
                        </a:lnTo>
                        <a:lnTo>
                          <a:pt x="1347" y="48"/>
                        </a:lnTo>
                        <a:lnTo>
                          <a:pt x="1339" y="51"/>
                        </a:lnTo>
                        <a:lnTo>
                          <a:pt x="1332" y="57"/>
                        </a:lnTo>
                        <a:lnTo>
                          <a:pt x="1323" y="63"/>
                        </a:lnTo>
                        <a:lnTo>
                          <a:pt x="1316" y="68"/>
                        </a:lnTo>
                        <a:lnTo>
                          <a:pt x="1307" y="76"/>
                        </a:lnTo>
                        <a:lnTo>
                          <a:pt x="1300" y="83"/>
                        </a:lnTo>
                        <a:lnTo>
                          <a:pt x="1291" y="90"/>
                        </a:lnTo>
                        <a:lnTo>
                          <a:pt x="1282" y="99"/>
                        </a:lnTo>
                        <a:lnTo>
                          <a:pt x="1275" y="106"/>
                        </a:lnTo>
                        <a:lnTo>
                          <a:pt x="1266" y="115"/>
                        </a:lnTo>
                        <a:lnTo>
                          <a:pt x="1259" y="124"/>
                        </a:lnTo>
                        <a:lnTo>
                          <a:pt x="1252" y="132"/>
                        </a:lnTo>
                        <a:lnTo>
                          <a:pt x="1243" y="141"/>
                        </a:lnTo>
                        <a:lnTo>
                          <a:pt x="1236" y="150"/>
                        </a:lnTo>
                        <a:lnTo>
                          <a:pt x="1229" y="157"/>
                        </a:lnTo>
                        <a:lnTo>
                          <a:pt x="1215" y="167"/>
                        </a:lnTo>
                        <a:lnTo>
                          <a:pt x="1201" y="179"/>
                        </a:lnTo>
                        <a:lnTo>
                          <a:pt x="1188" y="189"/>
                        </a:lnTo>
                        <a:lnTo>
                          <a:pt x="1173" y="199"/>
                        </a:lnTo>
                        <a:lnTo>
                          <a:pt x="1157" y="210"/>
                        </a:lnTo>
                        <a:lnTo>
                          <a:pt x="1143" y="220"/>
                        </a:lnTo>
                        <a:lnTo>
                          <a:pt x="1128" y="230"/>
                        </a:lnTo>
                        <a:lnTo>
                          <a:pt x="1112" y="240"/>
                        </a:lnTo>
                        <a:lnTo>
                          <a:pt x="1096" y="250"/>
                        </a:lnTo>
                        <a:lnTo>
                          <a:pt x="1078" y="261"/>
                        </a:lnTo>
                        <a:lnTo>
                          <a:pt x="1062" y="271"/>
                        </a:lnTo>
                        <a:lnTo>
                          <a:pt x="1046" y="281"/>
                        </a:lnTo>
                        <a:lnTo>
                          <a:pt x="1029" y="290"/>
                        </a:lnTo>
                        <a:lnTo>
                          <a:pt x="1013" y="300"/>
                        </a:lnTo>
                        <a:lnTo>
                          <a:pt x="995" y="309"/>
                        </a:lnTo>
                        <a:lnTo>
                          <a:pt x="978" y="317"/>
                        </a:lnTo>
                        <a:lnTo>
                          <a:pt x="962" y="326"/>
                        </a:lnTo>
                        <a:lnTo>
                          <a:pt x="944" y="335"/>
                        </a:lnTo>
                        <a:lnTo>
                          <a:pt x="927" y="342"/>
                        </a:lnTo>
                        <a:lnTo>
                          <a:pt x="909" y="351"/>
                        </a:lnTo>
                        <a:lnTo>
                          <a:pt x="893" y="358"/>
                        </a:lnTo>
                        <a:lnTo>
                          <a:pt x="876" y="364"/>
                        </a:lnTo>
                        <a:lnTo>
                          <a:pt x="858" y="371"/>
                        </a:lnTo>
                        <a:lnTo>
                          <a:pt x="842" y="377"/>
                        </a:lnTo>
                        <a:lnTo>
                          <a:pt x="825" y="383"/>
                        </a:lnTo>
                        <a:lnTo>
                          <a:pt x="809" y="387"/>
                        </a:lnTo>
                        <a:lnTo>
                          <a:pt x="791" y="393"/>
                        </a:lnTo>
                        <a:lnTo>
                          <a:pt x="775" y="396"/>
                        </a:lnTo>
                        <a:lnTo>
                          <a:pt x="759" y="400"/>
                        </a:lnTo>
                        <a:lnTo>
                          <a:pt x="743" y="403"/>
                        </a:lnTo>
                        <a:lnTo>
                          <a:pt x="727" y="406"/>
                        </a:lnTo>
                        <a:lnTo>
                          <a:pt x="713" y="408"/>
                        </a:lnTo>
                        <a:lnTo>
                          <a:pt x="678" y="405"/>
                        </a:lnTo>
                        <a:lnTo>
                          <a:pt x="646" y="403"/>
                        </a:lnTo>
                        <a:lnTo>
                          <a:pt x="618" y="402"/>
                        </a:lnTo>
                        <a:lnTo>
                          <a:pt x="595" y="400"/>
                        </a:lnTo>
                        <a:lnTo>
                          <a:pt x="573" y="400"/>
                        </a:lnTo>
                        <a:lnTo>
                          <a:pt x="552" y="400"/>
                        </a:lnTo>
                        <a:lnTo>
                          <a:pt x="536" y="402"/>
                        </a:lnTo>
                        <a:lnTo>
                          <a:pt x="522" y="403"/>
                        </a:lnTo>
                        <a:lnTo>
                          <a:pt x="509" y="405"/>
                        </a:lnTo>
                        <a:lnTo>
                          <a:pt x="496" y="408"/>
                        </a:lnTo>
                        <a:lnTo>
                          <a:pt x="485" y="411"/>
                        </a:lnTo>
                        <a:lnTo>
                          <a:pt x="477" y="415"/>
                        </a:lnTo>
                        <a:lnTo>
                          <a:pt x="466" y="419"/>
                        </a:lnTo>
                        <a:lnTo>
                          <a:pt x="458" y="424"/>
                        </a:lnTo>
                        <a:lnTo>
                          <a:pt x="449" y="430"/>
                        </a:lnTo>
                        <a:lnTo>
                          <a:pt x="440" y="435"/>
                        </a:lnTo>
                        <a:lnTo>
                          <a:pt x="429" y="440"/>
                        </a:lnTo>
                        <a:lnTo>
                          <a:pt x="416" y="443"/>
                        </a:lnTo>
                        <a:lnTo>
                          <a:pt x="404" y="447"/>
                        </a:lnTo>
                        <a:lnTo>
                          <a:pt x="391" y="450"/>
                        </a:lnTo>
                        <a:lnTo>
                          <a:pt x="378" y="454"/>
                        </a:lnTo>
                        <a:lnTo>
                          <a:pt x="363" y="457"/>
                        </a:lnTo>
                        <a:lnTo>
                          <a:pt x="351" y="460"/>
                        </a:lnTo>
                        <a:lnTo>
                          <a:pt x="337" y="463"/>
                        </a:lnTo>
                        <a:lnTo>
                          <a:pt x="324" y="466"/>
                        </a:lnTo>
                        <a:lnTo>
                          <a:pt x="309" y="469"/>
                        </a:lnTo>
                        <a:lnTo>
                          <a:pt x="296" y="472"/>
                        </a:lnTo>
                        <a:lnTo>
                          <a:pt x="281" y="475"/>
                        </a:lnTo>
                        <a:lnTo>
                          <a:pt x="267" y="476"/>
                        </a:lnTo>
                        <a:lnTo>
                          <a:pt x="254" y="479"/>
                        </a:lnTo>
                        <a:lnTo>
                          <a:pt x="239" y="481"/>
                        </a:lnTo>
                        <a:lnTo>
                          <a:pt x="225" y="482"/>
                        </a:lnTo>
                        <a:lnTo>
                          <a:pt x="210" y="484"/>
                        </a:lnTo>
                        <a:lnTo>
                          <a:pt x="195" y="486"/>
                        </a:lnTo>
                        <a:lnTo>
                          <a:pt x="182" y="488"/>
                        </a:lnTo>
                        <a:lnTo>
                          <a:pt x="168" y="488"/>
                        </a:lnTo>
                        <a:lnTo>
                          <a:pt x="153" y="489"/>
                        </a:lnTo>
                        <a:lnTo>
                          <a:pt x="139" y="491"/>
                        </a:lnTo>
                        <a:lnTo>
                          <a:pt x="126" y="491"/>
                        </a:lnTo>
                        <a:lnTo>
                          <a:pt x="111" y="491"/>
                        </a:lnTo>
                        <a:lnTo>
                          <a:pt x="96" y="492"/>
                        </a:lnTo>
                        <a:lnTo>
                          <a:pt x="83" y="492"/>
                        </a:lnTo>
                        <a:lnTo>
                          <a:pt x="69" y="492"/>
                        </a:lnTo>
                        <a:lnTo>
                          <a:pt x="54" y="492"/>
                        </a:lnTo>
                        <a:lnTo>
                          <a:pt x="41" y="491"/>
                        </a:lnTo>
                        <a:lnTo>
                          <a:pt x="28" y="491"/>
                        </a:lnTo>
                        <a:lnTo>
                          <a:pt x="13" y="491"/>
                        </a:lnTo>
                        <a:lnTo>
                          <a:pt x="0" y="489"/>
                        </a:lnTo>
                        <a:lnTo>
                          <a:pt x="8" y="479"/>
                        </a:lnTo>
                        <a:lnTo>
                          <a:pt x="16" y="467"/>
                        </a:lnTo>
                        <a:lnTo>
                          <a:pt x="26" y="453"/>
                        </a:lnTo>
                        <a:lnTo>
                          <a:pt x="38" y="438"/>
                        </a:lnTo>
                        <a:lnTo>
                          <a:pt x="48" y="424"/>
                        </a:lnTo>
                        <a:lnTo>
                          <a:pt x="61" y="408"/>
                        </a:lnTo>
                        <a:lnTo>
                          <a:pt x="75" y="392"/>
                        </a:lnTo>
                        <a:lnTo>
                          <a:pt x="86" y="376"/>
                        </a:lnTo>
                        <a:lnTo>
                          <a:pt x="98" y="361"/>
                        </a:lnTo>
                        <a:lnTo>
                          <a:pt x="110" y="347"/>
                        </a:lnTo>
                        <a:lnTo>
                          <a:pt x="120" y="333"/>
                        </a:lnTo>
                        <a:lnTo>
                          <a:pt x="128" y="322"/>
                        </a:lnTo>
                        <a:lnTo>
                          <a:pt x="136" y="313"/>
                        </a:lnTo>
                        <a:lnTo>
                          <a:pt x="142" y="306"/>
                        </a:lnTo>
                        <a:lnTo>
                          <a:pt x="146" y="300"/>
                        </a:lnTo>
                        <a:lnTo>
                          <a:pt x="147" y="29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0880" bIns="-20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7" name=""/>
                  <p:cNvSpPr/>
                  <p:nvPr/>
                </p:nvSpPr>
                <p:spPr>
                  <a:xfrm flipH="1">
                    <a:off x="5934960" y="5106960"/>
                    <a:ext cx="57240" cy="18000"/>
                  </a:xfrm>
                  <a:custGeom>
                    <a:avLst/>
                    <a:gdLst/>
                    <a:ahLst/>
                    <a:rect l="l" t="t" r="r" b="b"/>
                    <a:pathLst>
                      <a:path w="1000" h="345">
                        <a:moveTo>
                          <a:pt x="267" y="156"/>
                        </a:moveTo>
                        <a:lnTo>
                          <a:pt x="277" y="151"/>
                        </a:lnTo>
                        <a:lnTo>
                          <a:pt x="287" y="147"/>
                        </a:lnTo>
                        <a:lnTo>
                          <a:pt x="299" y="142"/>
                        </a:lnTo>
                        <a:lnTo>
                          <a:pt x="311" y="137"/>
                        </a:lnTo>
                        <a:lnTo>
                          <a:pt x="322" y="131"/>
                        </a:lnTo>
                        <a:lnTo>
                          <a:pt x="336" y="125"/>
                        </a:lnTo>
                        <a:lnTo>
                          <a:pt x="349" y="118"/>
                        </a:lnTo>
                        <a:lnTo>
                          <a:pt x="362" y="112"/>
                        </a:lnTo>
                        <a:lnTo>
                          <a:pt x="376" y="105"/>
                        </a:lnTo>
                        <a:lnTo>
                          <a:pt x="391" y="97"/>
                        </a:lnTo>
                        <a:lnTo>
                          <a:pt x="407" y="90"/>
                        </a:lnTo>
                        <a:lnTo>
                          <a:pt x="423" y="83"/>
                        </a:lnTo>
                        <a:lnTo>
                          <a:pt x="440" y="75"/>
                        </a:lnTo>
                        <a:lnTo>
                          <a:pt x="458" y="68"/>
                        </a:lnTo>
                        <a:lnTo>
                          <a:pt x="477" y="61"/>
                        </a:lnTo>
                        <a:lnTo>
                          <a:pt x="497" y="55"/>
                        </a:lnTo>
                        <a:lnTo>
                          <a:pt x="518" y="48"/>
                        </a:lnTo>
                        <a:lnTo>
                          <a:pt x="538" y="41"/>
                        </a:lnTo>
                        <a:lnTo>
                          <a:pt x="561" y="35"/>
                        </a:lnTo>
                        <a:lnTo>
                          <a:pt x="585" y="29"/>
                        </a:lnTo>
                        <a:lnTo>
                          <a:pt x="608" y="23"/>
                        </a:lnTo>
                        <a:lnTo>
                          <a:pt x="634" y="19"/>
                        </a:lnTo>
                        <a:lnTo>
                          <a:pt x="660" y="14"/>
                        </a:lnTo>
                        <a:lnTo>
                          <a:pt x="688" y="10"/>
                        </a:lnTo>
                        <a:lnTo>
                          <a:pt x="716" y="7"/>
                        </a:lnTo>
                        <a:lnTo>
                          <a:pt x="746" y="3"/>
                        </a:lnTo>
                        <a:lnTo>
                          <a:pt x="777" y="1"/>
                        </a:lnTo>
                        <a:lnTo>
                          <a:pt x="809" y="0"/>
                        </a:lnTo>
                        <a:lnTo>
                          <a:pt x="843" y="0"/>
                        </a:lnTo>
                        <a:lnTo>
                          <a:pt x="878" y="0"/>
                        </a:lnTo>
                        <a:lnTo>
                          <a:pt x="914" y="1"/>
                        </a:lnTo>
                        <a:lnTo>
                          <a:pt x="952" y="3"/>
                        </a:lnTo>
                        <a:lnTo>
                          <a:pt x="927" y="4"/>
                        </a:lnTo>
                        <a:lnTo>
                          <a:pt x="904" y="6"/>
                        </a:lnTo>
                        <a:lnTo>
                          <a:pt x="882" y="7"/>
                        </a:lnTo>
                        <a:lnTo>
                          <a:pt x="859" y="8"/>
                        </a:lnTo>
                        <a:lnTo>
                          <a:pt x="835" y="11"/>
                        </a:lnTo>
                        <a:lnTo>
                          <a:pt x="813" y="14"/>
                        </a:lnTo>
                        <a:lnTo>
                          <a:pt x="790" y="16"/>
                        </a:lnTo>
                        <a:lnTo>
                          <a:pt x="768" y="19"/>
                        </a:lnTo>
                        <a:lnTo>
                          <a:pt x="746" y="22"/>
                        </a:lnTo>
                        <a:lnTo>
                          <a:pt x="725" y="26"/>
                        </a:lnTo>
                        <a:lnTo>
                          <a:pt x="704" y="29"/>
                        </a:lnTo>
                        <a:lnTo>
                          <a:pt x="682" y="33"/>
                        </a:lnTo>
                        <a:lnTo>
                          <a:pt x="662" y="38"/>
                        </a:lnTo>
                        <a:lnTo>
                          <a:pt x="643" y="42"/>
                        </a:lnTo>
                        <a:lnTo>
                          <a:pt x="623" y="46"/>
                        </a:lnTo>
                        <a:lnTo>
                          <a:pt x="604" y="51"/>
                        </a:lnTo>
                        <a:lnTo>
                          <a:pt x="586" y="57"/>
                        </a:lnTo>
                        <a:lnTo>
                          <a:pt x="567" y="61"/>
                        </a:lnTo>
                        <a:lnTo>
                          <a:pt x="551" y="67"/>
                        </a:lnTo>
                        <a:lnTo>
                          <a:pt x="534" y="73"/>
                        </a:lnTo>
                        <a:lnTo>
                          <a:pt x="518" y="80"/>
                        </a:lnTo>
                        <a:lnTo>
                          <a:pt x="502" y="86"/>
                        </a:lnTo>
                        <a:lnTo>
                          <a:pt x="487" y="91"/>
                        </a:lnTo>
                        <a:lnTo>
                          <a:pt x="474" y="99"/>
                        </a:lnTo>
                        <a:lnTo>
                          <a:pt x="461" y="106"/>
                        </a:lnTo>
                        <a:lnTo>
                          <a:pt x="448" y="113"/>
                        </a:lnTo>
                        <a:lnTo>
                          <a:pt x="436" y="121"/>
                        </a:lnTo>
                        <a:lnTo>
                          <a:pt x="426" y="128"/>
                        </a:lnTo>
                        <a:lnTo>
                          <a:pt x="416" y="135"/>
                        </a:lnTo>
                        <a:lnTo>
                          <a:pt x="407" y="144"/>
                        </a:lnTo>
                        <a:lnTo>
                          <a:pt x="398" y="153"/>
                        </a:lnTo>
                        <a:lnTo>
                          <a:pt x="391" y="161"/>
                        </a:lnTo>
                        <a:lnTo>
                          <a:pt x="401" y="161"/>
                        </a:lnTo>
                        <a:lnTo>
                          <a:pt x="411" y="163"/>
                        </a:lnTo>
                        <a:lnTo>
                          <a:pt x="421" y="163"/>
                        </a:lnTo>
                        <a:lnTo>
                          <a:pt x="433" y="164"/>
                        </a:lnTo>
                        <a:lnTo>
                          <a:pt x="446" y="166"/>
                        </a:lnTo>
                        <a:lnTo>
                          <a:pt x="459" y="167"/>
                        </a:lnTo>
                        <a:lnTo>
                          <a:pt x="474" y="169"/>
                        </a:lnTo>
                        <a:lnTo>
                          <a:pt x="490" y="170"/>
                        </a:lnTo>
                        <a:lnTo>
                          <a:pt x="506" y="173"/>
                        </a:lnTo>
                        <a:lnTo>
                          <a:pt x="522" y="176"/>
                        </a:lnTo>
                        <a:lnTo>
                          <a:pt x="539" y="177"/>
                        </a:lnTo>
                        <a:lnTo>
                          <a:pt x="557" y="180"/>
                        </a:lnTo>
                        <a:lnTo>
                          <a:pt x="576" y="185"/>
                        </a:lnTo>
                        <a:lnTo>
                          <a:pt x="595" y="188"/>
                        </a:lnTo>
                        <a:lnTo>
                          <a:pt x="615" y="192"/>
                        </a:lnTo>
                        <a:lnTo>
                          <a:pt x="634" y="195"/>
                        </a:lnTo>
                        <a:lnTo>
                          <a:pt x="655" y="199"/>
                        </a:lnTo>
                        <a:lnTo>
                          <a:pt x="676" y="205"/>
                        </a:lnTo>
                        <a:lnTo>
                          <a:pt x="698" y="209"/>
                        </a:lnTo>
                        <a:lnTo>
                          <a:pt x="720" y="215"/>
                        </a:lnTo>
                        <a:lnTo>
                          <a:pt x="742" y="220"/>
                        </a:lnTo>
                        <a:lnTo>
                          <a:pt x="764" y="227"/>
                        </a:lnTo>
                        <a:lnTo>
                          <a:pt x="787" y="233"/>
                        </a:lnTo>
                        <a:lnTo>
                          <a:pt x="810" y="239"/>
                        </a:lnTo>
                        <a:lnTo>
                          <a:pt x="834" y="246"/>
                        </a:lnTo>
                        <a:lnTo>
                          <a:pt x="857" y="253"/>
                        </a:lnTo>
                        <a:lnTo>
                          <a:pt x="880" y="262"/>
                        </a:lnTo>
                        <a:lnTo>
                          <a:pt x="904" y="271"/>
                        </a:lnTo>
                        <a:lnTo>
                          <a:pt x="929" y="279"/>
                        </a:lnTo>
                        <a:lnTo>
                          <a:pt x="952" y="288"/>
                        </a:lnTo>
                        <a:lnTo>
                          <a:pt x="977" y="297"/>
                        </a:lnTo>
                        <a:lnTo>
                          <a:pt x="1000" y="307"/>
                        </a:lnTo>
                        <a:lnTo>
                          <a:pt x="969" y="297"/>
                        </a:lnTo>
                        <a:lnTo>
                          <a:pt x="939" y="288"/>
                        </a:lnTo>
                        <a:lnTo>
                          <a:pt x="910" y="279"/>
                        </a:lnTo>
                        <a:lnTo>
                          <a:pt x="882" y="272"/>
                        </a:lnTo>
                        <a:lnTo>
                          <a:pt x="854" y="263"/>
                        </a:lnTo>
                        <a:lnTo>
                          <a:pt x="827" y="258"/>
                        </a:lnTo>
                        <a:lnTo>
                          <a:pt x="800" y="250"/>
                        </a:lnTo>
                        <a:lnTo>
                          <a:pt x="773" y="244"/>
                        </a:lnTo>
                        <a:lnTo>
                          <a:pt x="748" y="239"/>
                        </a:lnTo>
                        <a:lnTo>
                          <a:pt x="723" y="234"/>
                        </a:lnTo>
                        <a:lnTo>
                          <a:pt x="698" y="230"/>
                        </a:lnTo>
                        <a:lnTo>
                          <a:pt x="674" y="225"/>
                        </a:lnTo>
                        <a:lnTo>
                          <a:pt x="650" y="223"/>
                        </a:lnTo>
                        <a:lnTo>
                          <a:pt x="627" y="220"/>
                        </a:lnTo>
                        <a:lnTo>
                          <a:pt x="604" y="217"/>
                        </a:lnTo>
                        <a:lnTo>
                          <a:pt x="580" y="214"/>
                        </a:lnTo>
                        <a:lnTo>
                          <a:pt x="558" y="212"/>
                        </a:lnTo>
                        <a:lnTo>
                          <a:pt x="535" y="211"/>
                        </a:lnTo>
                        <a:lnTo>
                          <a:pt x="513" y="209"/>
                        </a:lnTo>
                        <a:lnTo>
                          <a:pt x="491" y="209"/>
                        </a:lnTo>
                        <a:lnTo>
                          <a:pt x="470" y="209"/>
                        </a:lnTo>
                        <a:lnTo>
                          <a:pt x="449" y="209"/>
                        </a:lnTo>
                        <a:lnTo>
                          <a:pt x="427" y="211"/>
                        </a:lnTo>
                        <a:lnTo>
                          <a:pt x="405" y="212"/>
                        </a:lnTo>
                        <a:lnTo>
                          <a:pt x="384" y="212"/>
                        </a:lnTo>
                        <a:lnTo>
                          <a:pt x="363" y="215"/>
                        </a:lnTo>
                        <a:lnTo>
                          <a:pt x="341" y="217"/>
                        </a:lnTo>
                        <a:lnTo>
                          <a:pt x="319" y="220"/>
                        </a:lnTo>
                        <a:lnTo>
                          <a:pt x="299" y="221"/>
                        </a:lnTo>
                        <a:lnTo>
                          <a:pt x="277" y="224"/>
                        </a:lnTo>
                        <a:lnTo>
                          <a:pt x="255" y="227"/>
                        </a:lnTo>
                        <a:lnTo>
                          <a:pt x="234" y="231"/>
                        </a:lnTo>
                        <a:lnTo>
                          <a:pt x="244" y="239"/>
                        </a:lnTo>
                        <a:lnTo>
                          <a:pt x="254" y="247"/>
                        </a:lnTo>
                        <a:lnTo>
                          <a:pt x="264" y="255"/>
                        </a:lnTo>
                        <a:lnTo>
                          <a:pt x="274" y="263"/>
                        </a:lnTo>
                        <a:lnTo>
                          <a:pt x="285" y="271"/>
                        </a:lnTo>
                        <a:lnTo>
                          <a:pt x="295" y="278"/>
                        </a:lnTo>
                        <a:lnTo>
                          <a:pt x="305" y="285"/>
                        </a:lnTo>
                        <a:lnTo>
                          <a:pt x="315" y="292"/>
                        </a:lnTo>
                        <a:lnTo>
                          <a:pt x="327" y="298"/>
                        </a:lnTo>
                        <a:lnTo>
                          <a:pt x="337" y="306"/>
                        </a:lnTo>
                        <a:lnTo>
                          <a:pt x="349" y="313"/>
                        </a:lnTo>
                        <a:lnTo>
                          <a:pt x="360" y="320"/>
                        </a:lnTo>
                        <a:lnTo>
                          <a:pt x="373" y="326"/>
                        </a:lnTo>
                        <a:lnTo>
                          <a:pt x="387" y="333"/>
                        </a:lnTo>
                        <a:lnTo>
                          <a:pt x="400" y="339"/>
                        </a:lnTo>
                        <a:lnTo>
                          <a:pt x="413" y="345"/>
                        </a:lnTo>
                        <a:lnTo>
                          <a:pt x="407" y="342"/>
                        </a:lnTo>
                        <a:lnTo>
                          <a:pt x="400" y="339"/>
                        </a:lnTo>
                        <a:lnTo>
                          <a:pt x="391" y="335"/>
                        </a:lnTo>
                        <a:lnTo>
                          <a:pt x="382" y="332"/>
                        </a:lnTo>
                        <a:lnTo>
                          <a:pt x="373" y="326"/>
                        </a:lnTo>
                        <a:lnTo>
                          <a:pt x="365" y="322"/>
                        </a:lnTo>
                        <a:lnTo>
                          <a:pt x="354" y="317"/>
                        </a:lnTo>
                        <a:lnTo>
                          <a:pt x="344" y="311"/>
                        </a:lnTo>
                        <a:lnTo>
                          <a:pt x="334" y="306"/>
                        </a:lnTo>
                        <a:lnTo>
                          <a:pt x="324" y="300"/>
                        </a:lnTo>
                        <a:lnTo>
                          <a:pt x="312" y="294"/>
                        </a:lnTo>
                        <a:lnTo>
                          <a:pt x="301" y="288"/>
                        </a:lnTo>
                        <a:lnTo>
                          <a:pt x="287" y="282"/>
                        </a:lnTo>
                        <a:lnTo>
                          <a:pt x="276" y="278"/>
                        </a:lnTo>
                        <a:lnTo>
                          <a:pt x="263" y="272"/>
                        </a:lnTo>
                        <a:lnTo>
                          <a:pt x="250" y="266"/>
                        </a:lnTo>
                        <a:lnTo>
                          <a:pt x="236" y="260"/>
                        </a:lnTo>
                        <a:lnTo>
                          <a:pt x="222" y="256"/>
                        </a:lnTo>
                        <a:lnTo>
                          <a:pt x="207" y="250"/>
                        </a:lnTo>
                        <a:lnTo>
                          <a:pt x="193" y="246"/>
                        </a:lnTo>
                        <a:lnTo>
                          <a:pt x="178" y="242"/>
                        </a:lnTo>
                        <a:lnTo>
                          <a:pt x="164" y="237"/>
                        </a:lnTo>
                        <a:lnTo>
                          <a:pt x="149" y="234"/>
                        </a:lnTo>
                        <a:lnTo>
                          <a:pt x="133" y="231"/>
                        </a:lnTo>
                        <a:lnTo>
                          <a:pt x="117" y="228"/>
                        </a:lnTo>
                        <a:lnTo>
                          <a:pt x="101" y="227"/>
                        </a:lnTo>
                        <a:lnTo>
                          <a:pt x="85" y="227"/>
                        </a:lnTo>
                        <a:lnTo>
                          <a:pt x="67" y="225"/>
                        </a:lnTo>
                        <a:lnTo>
                          <a:pt x="51" y="225"/>
                        </a:lnTo>
                        <a:lnTo>
                          <a:pt x="34" y="227"/>
                        </a:lnTo>
                        <a:lnTo>
                          <a:pt x="18" y="228"/>
                        </a:lnTo>
                        <a:lnTo>
                          <a:pt x="0" y="231"/>
                        </a:lnTo>
                        <a:lnTo>
                          <a:pt x="11" y="223"/>
                        </a:lnTo>
                        <a:lnTo>
                          <a:pt x="24" y="214"/>
                        </a:lnTo>
                        <a:lnTo>
                          <a:pt x="35" y="205"/>
                        </a:lnTo>
                        <a:lnTo>
                          <a:pt x="50" y="195"/>
                        </a:lnTo>
                        <a:lnTo>
                          <a:pt x="63" y="185"/>
                        </a:lnTo>
                        <a:lnTo>
                          <a:pt x="78" y="176"/>
                        </a:lnTo>
                        <a:lnTo>
                          <a:pt x="91" y="166"/>
                        </a:lnTo>
                        <a:lnTo>
                          <a:pt x="105" y="157"/>
                        </a:lnTo>
                        <a:lnTo>
                          <a:pt x="118" y="150"/>
                        </a:lnTo>
                        <a:lnTo>
                          <a:pt x="130" y="141"/>
                        </a:lnTo>
                        <a:lnTo>
                          <a:pt x="140" y="135"/>
                        </a:lnTo>
                        <a:lnTo>
                          <a:pt x="150" y="129"/>
                        </a:lnTo>
                        <a:lnTo>
                          <a:pt x="158" y="124"/>
                        </a:lnTo>
                        <a:lnTo>
                          <a:pt x="164" y="121"/>
                        </a:lnTo>
                        <a:lnTo>
                          <a:pt x="168" y="118"/>
                        </a:lnTo>
                        <a:lnTo>
                          <a:pt x="169" y="118"/>
                        </a:lnTo>
                        <a:lnTo>
                          <a:pt x="177" y="121"/>
                        </a:lnTo>
                        <a:lnTo>
                          <a:pt x="185" y="125"/>
                        </a:lnTo>
                        <a:lnTo>
                          <a:pt x="194" y="128"/>
                        </a:lnTo>
                        <a:lnTo>
                          <a:pt x="201" y="132"/>
                        </a:lnTo>
                        <a:lnTo>
                          <a:pt x="210" y="135"/>
                        </a:lnTo>
                        <a:lnTo>
                          <a:pt x="219" y="140"/>
                        </a:lnTo>
                        <a:lnTo>
                          <a:pt x="226" y="141"/>
                        </a:lnTo>
                        <a:lnTo>
                          <a:pt x="234" y="144"/>
                        </a:lnTo>
                        <a:lnTo>
                          <a:pt x="241" y="147"/>
                        </a:lnTo>
                        <a:lnTo>
                          <a:pt x="247" y="148"/>
                        </a:lnTo>
                        <a:lnTo>
                          <a:pt x="252" y="151"/>
                        </a:lnTo>
                        <a:lnTo>
                          <a:pt x="257" y="151"/>
                        </a:lnTo>
                        <a:lnTo>
                          <a:pt x="261" y="154"/>
                        </a:lnTo>
                        <a:lnTo>
                          <a:pt x="264" y="154"/>
                        </a:lnTo>
                        <a:lnTo>
                          <a:pt x="266" y="156"/>
                        </a:lnTo>
                        <a:lnTo>
                          <a:pt x="267" y="15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800" bIns="-28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8" name=""/>
                  <p:cNvSpPr/>
                  <p:nvPr/>
                </p:nvSpPr>
                <p:spPr>
                  <a:xfrm flipH="1">
                    <a:off x="5864760" y="5082120"/>
                    <a:ext cx="63000" cy="21600"/>
                  </a:xfrm>
                  <a:custGeom>
                    <a:avLst/>
                    <a:gdLst/>
                    <a:ahLst/>
                    <a:rect l="l" t="t" r="r" b="b"/>
                    <a:pathLst>
                      <a:path w="1099" h="412">
                        <a:moveTo>
                          <a:pt x="370" y="183"/>
                        </a:moveTo>
                        <a:lnTo>
                          <a:pt x="386" y="182"/>
                        </a:lnTo>
                        <a:lnTo>
                          <a:pt x="404" y="180"/>
                        </a:lnTo>
                        <a:lnTo>
                          <a:pt x="423" y="177"/>
                        </a:lnTo>
                        <a:lnTo>
                          <a:pt x="442" y="176"/>
                        </a:lnTo>
                        <a:lnTo>
                          <a:pt x="462" y="174"/>
                        </a:lnTo>
                        <a:lnTo>
                          <a:pt x="483" y="173"/>
                        </a:lnTo>
                        <a:lnTo>
                          <a:pt x="504" y="172"/>
                        </a:lnTo>
                        <a:lnTo>
                          <a:pt x="526" y="170"/>
                        </a:lnTo>
                        <a:lnTo>
                          <a:pt x="550" y="167"/>
                        </a:lnTo>
                        <a:lnTo>
                          <a:pt x="573" y="166"/>
                        </a:lnTo>
                        <a:lnTo>
                          <a:pt x="596" y="163"/>
                        </a:lnTo>
                        <a:lnTo>
                          <a:pt x="621" y="160"/>
                        </a:lnTo>
                        <a:lnTo>
                          <a:pt x="646" y="157"/>
                        </a:lnTo>
                        <a:lnTo>
                          <a:pt x="671" y="154"/>
                        </a:lnTo>
                        <a:lnTo>
                          <a:pt x="695" y="150"/>
                        </a:lnTo>
                        <a:lnTo>
                          <a:pt x="720" y="147"/>
                        </a:lnTo>
                        <a:lnTo>
                          <a:pt x="746" y="142"/>
                        </a:lnTo>
                        <a:lnTo>
                          <a:pt x="771" y="138"/>
                        </a:lnTo>
                        <a:lnTo>
                          <a:pt x="797" y="132"/>
                        </a:lnTo>
                        <a:lnTo>
                          <a:pt x="822" y="126"/>
                        </a:lnTo>
                        <a:lnTo>
                          <a:pt x="848" y="119"/>
                        </a:lnTo>
                        <a:lnTo>
                          <a:pt x="873" y="112"/>
                        </a:lnTo>
                        <a:lnTo>
                          <a:pt x="896" y="105"/>
                        </a:lnTo>
                        <a:lnTo>
                          <a:pt x="921" y="96"/>
                        </a:lnTo>
                        <a:lnTo>
                          <a:pt x="946" y="87"/>
                        </a:lnTo>
                        <a:lnTo>
                          <a:pt x="969" y="77"/>
                        </a:lnTo>
                        <a:lnTo>
                          <a:pt x="993" y="67"/>
                        </a:lnTo>
                        <a:lnTo>
                          <a:pt x="1014" y="55"/>
                        </a:lnTo>
                        <a:lnTo>
                          <a:pt x="1036" y="42"/>
                        </a:lnTo>
                        <a:lnTo>
                          <a:pt x="1058" y="29"/>
                        </a:lnTo>
                        <a:lnTo>
                          <a:pt x="1079" y="14"/>
                        </a:lnTo>
                        <a:lnTo>
                          <a:pt x="1099" y="0"/>
                        </a:lnTo>
                        <a:lnTo>
                          <a:pt x="1080" y="11"/>
                        </a:lnTo>
                        <a:lnTo>
                          <a:pt x="1063" y="23"/>
                        </a:lnTo>
                        <a:lnTo>
                          <a:pt x="1045" y="35"/>
                        </a:lnTo>
                        <a:lnTo>
                          <a:pt x="1028" y="46"/>
                        </a:lnTo>
                        <a:lnTo>
                          <a:pt x="1010" y="57"/>
                        </a:lnTo>
                        <a:lnTo>
                          <a:pt x="993" y="65"/>
                        </a:lnTo>
                        <a:lnTo>
                          <a:pt x="977" y="75"/>
                        </a:lnTo>
                        <a:lnTo>
                          <a:pt x="959" y="84"/>
                        </a:lnTo>
                        <a:lnTo>
                          <a:pt x="942" y="93"/>
                        </a:lnTo>
                        <a:lnTo>
                          <a:pt x="926" y="102"/>
                        </a:lnTo>
                        <a:lnTo>
                          <a:pt x="910" y="109"/>
                        </a:lnTo>
                        <a:lnTo>
                          <a:pt x="892" y="116"/>
                        </a:lnTo>
                        <a:lnTo>
                          <a:pt x="876" y="124"/>
                        </a:lnTo>
                        <a:lnTo>
                          <a:pt x="859" y="131"/>
                        </a:lnTo>
                        <a:lnTo>
                          <a:pt x="843" y="137"/>
                        </a:lnTo>
                        <a:lnTo>
                          <a:pt x="826" y="142"/>
                        </a:lnTo>
                        <a:lnTo>
                          <a:pt x="809" y="150"/>
                        </a:lnTo>
                        <a:lnTo>
                          <a:pt x="792" y="156"/>
                        </a:lnTo>
                        <a:lnTo>
                          <a:pt x="775" y="160"/>
                        </a:lnTo>
                        <a:lnTo>
                          <a:pt x="758" y="166"/>
                        </a:lnTo>
                        <a:lnTo>
                          <a:pt x="741" y="172"/>
                        </a:lnTo>
                        <a:lnTo>
                          <a:pt x="722" y="176"/>
                        </a:lnTo>
                        <a:lnTo>
                          <a:pt x="704" y="182"/>
                        </a:lnTo>
                        <a:lnTo>
                          <a:pt x="687" y="186"/>
                        </a:lnTo>
                        <a:lnTo>
                          <a:pt x="668" y="191"/>
                        </a:lnTo>
                        <a:lnTo>
                          <a:pt x="649" y="195"/>
                        </a:lnTo>
                        <a:lnTo>
                          <a:pt x="630" y="199"/>
                        </a:lnTo>
                        <a:lnTo>
                          <a:pt x="611" y="204"/>
                        </a:lnTo>
                        <a:lnTo>
                          <a:pt x="590" y="208"/>
                        </a:lnTo>
                        <a:lnTo>
                          <a:pt x="570" y="214"/>
                        </a:lnTo>
                        <a:lnTo>
                          <a:pt x="550" y="218"/>
                        </a:lnTo>
                        <a:lnTo>
                          <a:pt x="528" y="223"/>
                        </a:lnTo>
                        <a:lnTo>
                          <a:pt x="503" y="236"/>
                        </a:lnTo>
                        <a:lnTo>
                          <a:pt x="480" y="249"/>
                        </a:lnTo>
                        <a:lnTo>
                          <a:pt x="456" y="262"/>
                        </a:lnTo>
                        <a:lnTo>
                          <a:pt x="436" y="275"/>
                        </a:lnTo>
                        <a:lnTo>
                          <a:pt x="414" y="287"/>
                        </a:lnTo>
                        <a:lnTo>
                          <a:pt x="395" y="298"/>
                        </a:lnTo>
                        <a:lnTo>
                          <a:pt x="376" y="310"/>
                        </a:lnTo>
                        <a:lnTo>
                          <a:pt x="359" y="322"/>
                        </a:lnTo>
                        <a:lnTo>
                          <a:pt x="341" y="332"/>
                        </a:lnTo>
                        <a:lnTo>
                          <a:pt x="325" y="341"/>
                        </a:lnTo>
                        <a:lnTo>
                          <a:pt x="309" y="351"/>
                        </a:lnTo>
                        <a:lnTo>
                          <a:pt x="293" y="359"/>
                        </a:lnTo>
                        <a:lnTo>
                          <a:pt x="279" y="368"/>
                        </a:lnTo>
                        <a:lnTo>
                          <a:pt x="264" y="375"/>
                        </a:lnTo>
                        <a:lnTo>
                          <a:pt x="250" y="383"/>
                        </a:lnTo>
                        <a:lnTo>
                          <a:pt x="236" y="389"/>
                        </a:lnTo>
                        <a:lnTo>
                          <a:pt x="222" y="394"/>
                        </a:lnTo>
                        <a:lnTo>
                          <a:pt x="209" y="399"/>
                        </a:lnTo>
                        <a:lnTo>
                          <a:pt x="196" y="403"/>
                        </a:lnTo>
                        <a:lnTo>
                          <a:pt x="181" y="406"/>
                        </a:lnTo>
                        <a:lnTo>
                          <a:pt x="168" y="409"/>
                        </a:lnTo>
                        <a:lnTo>
                          <a:pt x="155" y="412"/>
                        </a:lnTo>
                        <a:lnTo>
                          <a:pt x="142" y="412"/>
                        </a:lnTo>
                        <a:lnTo>
                          <a:pt x="127" y="412"/>
                        </a:lnTo>
                        <a:lnTo>
                          <a:pt x="113" y="412"/>
                        </a:lnTo>
                        <a:lnTo>
                          <a:pt x="98" y="410"/>
                        </a:lnTo>
                        <a:lnTo>
                          <a:pt x="83" y="408"/>
                        </a:lnTo>
                        <a:lnTo>
                          <a:pt x="69" y="403"/>
                        </a:lnTo>
                        <a:lnTo>
                          <a:pt x="53" y="399"/>
                        </a:lnTo>
                        <a:lnTo>
                          <a:pt x="35" y="394"/>
                        </a:lnTo>
                        <a:lnTo>
                          <a:pt x="19" y="387"/>
                        </a:lnTo>
                        <a:lnTo>
                          <a:pt x="0" y="380"/>
                        </a:lnTo>
                        <a:lnTo>
                          <a:pt x="16" y="370"/>
                        </a:lnTo>
                        <a:lnTo>
                          <a:pt x="31" y="359"/>
                        </a:lnTo>
                        <a:lnTo>
                          <a:pt x="47" y="348"/>
                        </a:lnTo>
                        <a:lnTo>
                          <a:pt x="62" y="339"/>
                        </a:lnTo>
                        <a:lnTo>
                          <a:pt x="78" y="329"/>
                        </a:lnTo>
                        <a:lnTo>
                          <a:pt x="94" y="319"/>
                        </a:lnTo>
                        <a:lnTo>
                          <a:pt x="110" y="310"/>
                        </a:lnTo>
                        <a:lnTo>
                          <a:pt x="126" y="301"/>
                        </a:lnTo>
                        <a:lnTo>
                          <a:pt x="140" y="292"/>
                        </a:lnTo>
                        <a:lnTo>
                          <a:pt x="156" y="284"/>
                        </a:lnTo>
                        <a:lnTo>
                          <a:pt x="172" y="275"/>
                        </a:lnTo>
                        <a:lnTo>
                          <a:pt x="187" y="268"/>
                        </a:lnTo>
                        <a:lnTo>
                          <a:pt x="201" y="259"/>
                        </a:lnTo>
                        <a:lnTo>
                          <a:pt x="216" y="252"/>
                        </a:lnTo>
                        <a:lnTo>
                          <a:pt x="231" y="246"/>
                        </a:lnTo>
                        <a:lnTo>
                          <a:pt x="245" y="239"/>
                        </a:lnTo>
                        <a:lnTo>
                          <a:pt x="258" y="233"/>
                        </a:lnTo>
                        <a:lnTo>
                          <a:pt x="271" y="227"/>
                        </a:lnTo>
                        <a:lnTo>
                          <a:pt x="283" y="221"/>
                        </a:lnTo>
                        <a:lnTo>
                          <a:pt x="295" y="215"/>
                        </a:lnTo>
                        <a:lnTo>
                          <a:pt x="306" y="211"/>
                        </a:lnTo>
                        <a:lnTo>
                          <a:pt x="317" y="207"/>
                        </a:lnTo>
                        <a:lnTo>
                          <a:pt x="327" y="202"/>
                        </a:lnTo>
                        <a:lnTo>
                          <a:pt x="335" y="198"/>
                        </a:lnTo>
                        <a:lnTo>
                          <a:pt x="343" y="195"/>
                        </a:lnTo>
                        <a:lnTo>
                          <a:pt x="350" y="192"/>
                        </a:lnTo>
                        <a:lnTo>
                          <a:pt x="356" y="189"/>
                        </a:lnTo>
                        <a:lnTo>
                          <a:pt x="362" y="188"/>
                        </a:lnTo>
                        <a:lnTo>
                          <a:pt x="366" y="186"/>
                        </a:lnTo>
                        <a:lnTo>
                          <a:pt x="368" y="185"/>
                        </a:lnTo>
                        <a:lnTo>
                          <a:pt x="370" y="183"/>
                        </a:lnTo>
                        <a:lnTo>
                          <a:pt x="370" y="18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0" bIns="-25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9" name=""/>
                  <p:cNvSpPr/>
                  <p:nvPr/>
                </p:nvSpPr>
                <p:spPr>
                  <a:xfrm flipH="1">
                    <a:off x="5881680" y="5083920"/>
                    <a:ext cx="1908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336" h="170">
                        <a:moveTo>
                          <a:pt x="0" y="169"/>
                        </a:moveTo>
                        <a:lnTo>
                          <a:pt x="16" y="157"/>
                        </a:lnTo>
                        <a:lnTo>
                          <a:pt x="33" y="147"/>
                        </a:lnTo>
                        <a:lnTo>
                          <a:pt x="52" y="137"/>
                        </a:lnTo>
                        <a:lnTo>
                          <a:pt x="73" y="126"/>
                        </a:lnTo>
                        <a:lnTo>
                          <a:pt x="93" y="116"/>
                        </a:lnTo>
                        <a:lnTo>
                          <a:pt x="115" y="108"/>
                        </a:lnTo>
                        <a:lnTo>
                          <a:pt x="137" y="97"/>
                        </a:lnTo>
                        <a:lnTo>
                          <a:pt x="160" y="89"/>
                        </a:lnTo>
                        <a:lnTo>
                          <a:pt x="183" y="78"/>
                        </a:lnTo>
                        <a:lnTo>
                          <a:pt x="207" y="68"/>
                        </a:lnTo>
                        <a:lnTo>
                          <a:pt x="230" y="58"/>
                        </a:lnTo>
                        <a:lnTo>
                          <a:pt x="252" y="48"/>
                        </a:lnTo>
                        <a:lnTo>
                          <a:pt x="274" y="36"/>
                        </a:lnTo>
                        <a:lnTo>
                          <a:pt x="296" y="25"/>
                        </a:lnTo>
                        <a:lnTo>
                          <a:pt x="318" y="13"/>
                        </a:lnTo>
                        <a:lnTo>
                          <a:pt x="336" y="0"/>
                        </a:lnTo>
                        <a:lnTo>
                          <a:pt x="323" y="11"/>
                        </a:lnTo>
                        <a:lnTo>
                          <a:pt x="309" y="23"/>
                        </a:lnTo>
                        <a:lnTo>
                          <a:pt x="291" y="36"/>
                        </a:lnTo>
                        <a:lnTo>
                          <a:pt x="275" y="48"/>
                        </a:lnTo>
                        <a:lnTo>
                          <a:pt x="258" y="61"/>
                        </a:lnTo>
                        <a:lnTo>
                          <a:pt x="240" y="74"/>
                        </a:lnTo>
                        <a:lnTo>
                          <a:pt x="223" y="86"/>
                        </a:lnTo>
                        <a:lnTo>
                          <a:pt x="205" y="99"/>
                        </a:lnTo>
                        <a:lnTo>
                          <a:pt x="188" y="110"/>
                        </a:lnTo>
                        <a:lnTo>
                          <a:pt x="170" y="121"/>
                        </a:lnTo>
                        <a:lnTo>
                          <a:pt x="153" y="131"/>
                        </a:lnTo>
                        <a:lnTo>
                          <a:pt x="137" y="141"/>
                        </a:lnTo>
                        <a:lnTo>
                          <a:pt x="121" y="150"/>
                        </a:lnTo>
                        <a:lnTo>
                          <a:pt x="106" y="157"/>
                        </a:lnTo>
                        <a:lnTo>
                          <a:pt x="93" y="164"/>
                        </a:lnTo>
                        <a:lnTo>
                          <a:pt x="81" y="169"/>
                        </a:lnTo>
                        <a:lnTo>
                          <a:pt x="64" y="170"/>
                        </a:lnTo>
                        <a:lnTo>
                          <a:pt x="48" y="170"/>
                        </a:lnTo>
                        <a:lnTo>
                          <a:pt x="33" y="170"/>
                        </a:lnTo>
                        <a:lnTo>
                          <a:pt x="22" y="170"/>
                        </a:lnTo>
                        <a:lnTo>
                          <a:pt x="13" y="170"/>
                        </a:lnTo>
                        <a:lnTo>
                          <a:pt x="6" y="169"/>
                        </a:lnTo>
                        <a:lnTo>
                          <a:pt x="1" y="169"/>
                        </a:lnTo>
                        <a:lnTo>
                          <a:pt x="0" y="16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0" name=""/>
                  <p:cNvSpPr/>
                  <p:nvPr/>
                </p:nvSpPr>
                <p:spPr>
                  <a:xfrm flipH="1">
                    <a:off x="5907240" y="5079960"/>
                    <a:ext cx="360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98">
                        <a:moveTo>
                          <a:pt x="12" y="98"/>
                        </a:moveTo>
                        <a:lnTo>
                          <a:pt x="20" y="93"/>
                        </a:lnTo>
                        <a:lnTo>
                          <a:pt x="29" y="89"/>
                        </a:lnTo>
                        <a:lnTo>
                          <a:pt x="36" y="83"/>
                        </a:lnTo>
                        <a:lnTo>
                          <a:pt x="44" y="77"/>
                        </a:lnTo>
                        <a:lnTo>
                          <a:pt x="49" y="71"/>
                        </a:lnTo>
                        <a:lnTo>
                          <a:pt x="55" y="64"/>
                        </a:lnTo>
                        <a:lnTo>
                          <a:pt x="60" y="58"/>
                        </a:lnTo>
                        <a:lnTo>
                          <a:pt x="64" y="51"/>
                        </a:lnTo>
                        <a:lnTo>
                          <a:pt x="65" y="44"/>
                        </a:lnTo>
                        <a:lnTo>
                          <a:pt x="65" y="36"/>
                        </a:lnTo>
                        <a:lnTo>
                          <a:pt x="65" y="31"/>
                        </a:lnTo>
                        <a:lnTo>
                          <a:pt x="64" y="23"/>
                        </a:lnTo>
                        <a:lnTo>
                          <a:pt x="60" y="17"/>
                        </a:lnTo>
                        <a:lnTo>
                          <a:pt x="55" y="10"/>
                        </a:lnTo>
                        <a:lnTo>
                          <a:pt x="48" y="6"/>
                        </a:lnTo>
                        <a:lnTo>
                          <a:pt x="38" y="0"/>
                        </a:lnTo>
                        <a:lnTo>
                          <a:pt x="29" y="7"/>
                        </a:lnTo>
                        <a:lnTo>
                          <a:pt x="20" y="15"/>
                        </a:lnTo>
                        <a:lnTo>
                          <a:pt x="14" y="20"/>
                        </a:lnTo>
                        <a:lnTo>
                          <a:pt x="9" y="23"/>
                        </a:lnTo>
                        <a:lnTo>
                          <a:pt x="4" y="28"/>
                        </a:lnTo>
                        <a:lnTo>
                          <a:pt x="3" y="31"/>
                        </a:lnTo>
                        <a:lnTo>
                          <a:pt x="0" y="32"/>
                        </a:lnTo>
                        <a:lnTo>
                          <a:pt x="0" y="32"/>
                        </a:lnTo>
                        <a:lnTo>
                          <a:pt x="12" y="39"/>
                        </a:lnTo>
                        <a:lnTo>
                          <a:pt x="19" y="48"/>
                        </a:lnTo>
                        <a:lnTo>
                          <a:pt x="25" y="55"/>
                        </a:lnTo>
                        <a:lnTo>
                          <a:pt x="28" y="63"/>
                        </a:lnTo>
                        <a:lnTo>
                          <a:pt x="28" y="71"/>
                        </a:lnTo>
                        <a:lnTo>
                          <a:pt x="26" y="79"/>
                        </a:lnTo>
                        <a:lnTo>
                          <a:pt x="20" y="87"/>
                        </a:lnTo>
                        <a:lnTo>
                          <a:pt x="12" y="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1" name=""/>
                  <p:cNvSpPr/>
                  <p:nvPr/>
                </p:nvSpPr>
                <p:spPr>
                  <a:xfrm flipH="1">
                    <a:off x="5897520" y="5108040"/>
                    <a:ext cx="5760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1010" h="244">
                        <a:moveTo>
                          <a:pt x="86" y="0"/>
                        </a:moveTo>
                        <a:lnTo>
                          <a:pt x="102" y="8"/>
                        </a:lnTo>
                        <a:lnTo>
                          <a:pt x="120" y="17"/>
                        </a:lnTo>
                        <a:lnTo>
                          <a:pt x="140" y="24"/>
                        </a:lnTo>
                        <a:lnTo>
                          <a:pt x="160" y="32"/>
                        </a:lnTo>
                        <a:lnTo>
                          <a:pt x="181" y="40"/>
                        </a:lnTo>
                        <a:lnTo>
                          <a:pt x="204" y="48"/>
                        </a:lnTo>
                        <a:lnTo>
                          <a:pt x="227" y="55"/>
                        </a:lnTo>
                        <a:lnTo>
                          <a:pt x="251" y="62"/>
                        </a:lnTo>
                        <a:lnTo>
                          <a:pt x="277" y="70"/>
                        </a:lnTo>
                        <a:lnTo>
                          <a:pt x="302" y="77"/>
                        </a:lnTo>
                        <a:lnTo>
                          <a:pt x="329" y="83"/>
                        </a:lnTo>
                        <a:lnTo>
                          <a:pt x="356" y="90"/>
                        </a:lnTo>
                        <a:lnTo>
                          <a:pt x="383" y="96"/>
                        </a:lnTo>
                        <a:lnTo>
                          <a:pt x="411" y="102"/>
                        </a:lnTo>
                        <a:lnTo>
                          <a:pt x="439" y="109"/>
                        </a:lnTo>
                        <a:lnTo>
                          <a:pt x="468" y="115"/>
                        </a:lnTo>
                        <a:lnTo>
                          <a:pt x="496" y="121"/>
                        </a:lnTo>
                        <a:lnTo>
                          <a:pt x="525" y="125"/>
                        </a:lnTo>
                        <a:lnTo>
                          <a:pt x="552" y="131"/>
                        </a:lnTo>
                        <a:lnTo>
                          <a:pt x="581" y="137"/>
                        </a:lnTo>
                        <a:lnTo>
                          <a:pt x="609" y="141"/>
                        </a:lnTo>
                        <a:lnTo>
                          <a:pt x="638" y="145"/>
                        </a:lnTo>
                        <a:lnTo>
                          <a:pt x="666" y="151"/>
                        </a:lnTo>
                        <a:lnTo>
                          <a:pt x="692" y="154"/>
                        </a:lnTo>
                        <a:lnTo>
                          <a:pt x="718" y="158"/>
                        </a:lnTo>
                        <a:lnTo>
                          <a:pt x="746" y="163"/>
                        </a:lnTo>
                        <a:lnTo>
                          <a:pt x="771" y="166"/>
                        </a:lnTo>
                        <a:lnTo>
                          <a:pt x="796" y="169"/>
                        </a:lnTo>
                        <a:lnTo>
                          <a:pt x="819" y="173"/>
                        </a:lnTo>
                        <a:lnTo>
                          <a:pt x="842" y="174"/>
                        </a:lnTo>
                        <a:lnTo>
                          <a:pt x="864" y="177"/>
                        </a:lnTo>
                        <a:lnTo>
                          <a:pt x="886" y="180"/>
                        </a:lnTo>
                        <a:lnTo>
                          <a:pt x="870" y="180"/>
                        </a:lnTo>
                        <a:lnTo>
                          <a:pt x="855" y="180"/>
                        </a:lnTo>
                        <a:lnTo>
                          <a:pt x="839" y="179"/>
                        </a:lnTo>
                        <a:lnTo>
                          <a:pt x="825" y="179"/>
                        </a:lnTo>
                        <a:lnTo>
                          <a:pt x="810" y="179"/>
                        </a:lnTo>
                        <a:lnTo>
                          <a:pt x="796" y="179"/>
                        </a:lnTo>
                        <a:lnTo>
                          <a:pt x="783" y="177"/>
                        </a:lnTo>
                        <a:lnTo>
                          <a:pt x="771" y="176"/>
                        </a:lnTo>
                        <a:lnTo>
                          <a:pt x="759" y="176"/>
                        </a:lnTo>
                        <a:lnTo>
                          <a:pt x="749" y="176"/>
                        </a:lnTo>
                        <a:lnTo>
                          <a:pt x="740" y="176"/>
                        </a:lnTo>
                        <a:lnTo>
                          <a:pt x="732" y="174"/>
                        </a:lnTo>
                        <a:lnTo>
                          <a:pt x="726" y="174"/>
                        </a:lnTo>
                        <a:lnTo>
                          <a:pt x="720" y="174"/>
                        </a:lnTo>
                        <a:lnTo>
                          <a:pt x="718" y="174"/>
                        </a:lnTo>
                        <a:lnTo>
                          <a:pt x="717" y="174"/>
                        </a:lnTo>
                        <a:lnTo>
                          <a:pt x="732" y="180"/>
                        </a:lnTo>
                        <a:lnTo>
                          <a:pt x="748" y="186"/>
                        </a:lnTo>
                        <a:lnTo>
                          <a:pt x="764" y="193"/>
                        </a:lnTo>
                        <a:lnTo>
                          <a:pt x="781" y="199"/>
                        </a:lnTo>
                        <a:lnTo>
                          <a:pt x="799" y="205"/>
                        </a:lnTo>
                        <a:lnTo>
                          <a:pt x="818" y="211"/>
                        </a:lnTo>
                        <a:lnTo>
                          <a:pt x="836" y="217"/>
                        </a:lnTo>
                        <a:lnTo>
                          <a:pt x="855" y="223"/>
                        </a:lnTo>
                        <a:lnTo>
                          <a:pt x="876" y="227"/>
                        </a:lnTo>
                        <a:lnTo>
                          <a:pt x="895" y="231"/>
                        </a:lnTo>
                        <a:lnTo>
                          <a:pt x="914" y="234"/>
                        </a:lnTo>
                        <a:lnTo>
                          <a:pt x="934" y="239"/>
                        </a:lnTo>
                        <a:lnTo>
                          <a:pt x="953" y="241"/>
                        </a:lnTo>
                        <a:lnTo>
                          <a:pt x="973" y="243"/>
                        </a:lnTo>
                        <a:lnTo>
                          <a:pt x="991" y="244"/>
                        </a:lnTo>
                        <a:lnTo>
                          <a:pt x="1010" y="244"/>
                        </a:lnTo>
                        <a:lnTo>
                          <a:pt x="994" y="244"/>
                        </a:lnTo>
                        <a:lnTo>
                          <a:pt x="973" y="243"/>
                        </a:lnTo>
                        <a:lnTo>
                          <a:pt x="950" y="241"/>
                        </a:lnTo>
                        <a:lnTo>
                          <a:pt x="925" y="239"/>
                        </a:lnTo>
                        <a:lnTo>
                          <a:pt x="898" y="234"/>
                        </a:lnTo>
                        <a:lnTo>
                          <a:pt x="869" y="230"/>
                        </a:lnTo>
                        <a:lnTo>
                          <a:pt x="836" y="225"/>
                        </a:lnTo>
                        <a:lnTo>
                          <a:pt x="804" y="220"/>
                        </a:lnTo>
                        <a:lnTo>
                          <a:pt x="769" y="214"/>
                        </a:lnTo>
                        <a:lnTo>
                          <a:pt x="734" y="206"/>
                        </a:lnTo>
                        <a:lnTo>
                          <a:pt x="697" y="201"/>
                        </a:lnTo>
                        <a:lnTo>
                          <a:pt x="659" y="192"/>
                        </a:lnTo>
                        <a:lnTo>
                          <a:pt x="621" y="185"/>
                        </a:lnTo>
                        <a:lnTo>
                          <a:pt x="581" y="176"/>
                        </a:lnTo>
                        <a:lnTo>
                          <a:pt x="542" y="167"/>
                        </a:lnTo>
                        <a:lnTo>
                          <a:pt x="503" y="158"/>
                        </a:lnTo>
                        <a:lnTo>
                          <a:pt x="463" y="150"/>
                        </a:lnTo>
                        <a:lnTo>
                          <a:pt x="424" y="139"/>
                        </a:lnTo>
                        <a:lnTo>
                          <a:pt x="385" y="131"/>
                        </a:lnTo>
                        <a:lnTo>
                          <a:pt x="345" y="121"/>
                        </a:lnTo>
                        <a:lnTo>
                          <a:pt x="309" y="110"/>
                        </a:lnTo>
                        <a:lnTo>
                          <a:pt x="273" y="102"/>
                        </a:lnTo>
                        <a:lnTo>
                          <a:pt x="236" y="91"/>
                        </a:lnTo>
                        <a:lnTo>
                          <a:pt x="203" y="83"/>
                        </a:lnTo>
                        <a:lnTo>
                          <a:pt x="169" y="72"/>
                        </a:lnTo>
                        <a:lnTo>
                          <a:pt x="139" y="62"/>
                        </a:lnTo>
                        <a:lnTo>
                          <a:pt x="109" y="54"/>
                        </a:lnTo>
                        <a:lnTo>
                          <a:pt x="83" y="45"/>
                        </a:lnTo>
                        <a:lnTo>
                          <a:pt x="58" y="36"/>
                        </a:lnTo>
                        <a:lnTo>
                          <a:pt x="37" y="27"/>
                        </a:lnTo>
                        <a:lnTo>
                          <a:pt x="16" y="19"/>
                        </a:lnTo>
                        <a:lnTo>
                          <a:pt x="0" y="11"/>
                        </a:lnTo>
                        <a:lnTo>
                          <a:pt x="9" y="11"/>
                        </a:lnTo>
                        <a:lnTo>
                          <a:pt x="18" y="11"/>
                        </a:lnTo>
                        <a:lnTo>
                          <a:pt x="25" y="10"/>
                        </a:lnTo>
                        <a:lnTo>
                          <a:pt x="34" y="10"/>
                        </a:lnTo>
                        <a:lnTo>
                          <a:pt x="41" y="8"/>
                        </a:lnTo>
                        <a:lnTo>
                          <a:pt x="48" y="7"/>
                        </a:lnTo>
                        <a:lnTo>
                          <a:pt x="56" y="7"/>
                        </a:lnTo>
                        <a:lnTo>
                          <a:pt x="61" y="5"/>
                        </a:lnTo>
                        <a:lnTo>
                          <a:pt x="67" y="5"/>
                        </a:lnTo>
                        <a:lnTo>
                          <a:pt x="72" y="4"/>
                        </a:lnTo>
                        <a:lnTo>
                          <a:pt x="76" y="3"/>
                        </a:lnTo>
                        <a:lnTo>
                          <a:pt x="79" y="3"/>
                        </a:lnTo>
                        <a:lnTo>
                          <a:pt x="82" y="1"/>
                        </a:lnTo>
                        <a:lnTo>
                          <a:pt x="85" y="1"/>
                        </a:lnTo>
                        <a:lnTo>
                          <a:pt x="85" y="0"/>
                        </a:lnTo>
                        <a:lnTo>
                          <a:pt x="8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2" name=""/>
                  <p:cNvSpPr/>
                  <p:nvPr/>
                </p:nvSpPr>
                <p:spPr>
                  <a:xfrm flipH="1">
                    <a:off x="5898600" y="5106960"/>
                    <a:ext cx="374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653" h="93">
                        <a:moveTo>
                          <a:pt x="38" y="65"/>
                        </a:moveTo>
                        <a:lnTo>
                          <a:pt x="57" y="61"/>
                        </a:lnTo>
                        <a:lnTo>
                          <a:pt x="77" y="57"/>
                        </a:lnTo>
                        <a:lnTo>
                          <a:pt x="97" y="54"/>
                        </a:lnTo>
                        <a:lnTo>
                          <a:pt x="116" y="51"/>
                        </a:lnTo>
                        <a:lnTo>
                          <a:pt x="137" y="48"/>
                        </a:lnTo>
                        <a:lnTo>
                          <a:pt x="157" y="45"/>
                        </a:lnTo>
                        <a:lnTo>
                          <a:pt x="178" y="42"/>
                        </a:lnTo>
                        <a:lnTo>
                          <a:pt x="198" y="41"/>
                        </a:lnTo>
                        <a:lnTo>
                          <a:pt x="220" y="39"/>
                        </a:lnTo>
                        <a:lnTo>
                          <a:pt x="240" y="38"/>
                        </a:lnTo>
                        <a:lnTo>
                          <a:pt x="261" y="38"/>
                        </a:lnTo>
                        <a:lnTo>
                          <a:pt x="281" y="36"/>
                        </a:lnTo>
                        <a:lnTo>
                          <a:pt x="301" y="36"/>
                        </a:lnTo>
                        <a:lnTo>
                          <a:pt x="322" y="36"/>
                        </a:lnTo>
                        <a:lnTo>
                          <a:pt x="344" y="38"/>
                        </a:lnTo>
                        <a:lnTo>
                          <a:pt x="364" y="39"/>
                        </a:lnTo>
                        <a:lnTo>
                          <a:pt x="385" y="39"/>
                        </a:lnTo>
                        <a:lnTo>
                          <a:pt x="403" y="41"/>
                        </a:lnTo>
                        <a:lnTo>
                          <a:pt x="424" y="44"/>
                        </a:lnTo>
                        <a:lnTo>
                          <a:pt x="443" y="45"/>
                        </a:lnTo>
                        <a:lnTo>
                          <a:pt x="462" y="48"/>
                        </a:lnTo>
                        <a:lnTo>
                          <a:pt x="482" y="51"/>
                        </a:lnTo>
                        <a:lnTo>
                          <a:pt x="501" y="54"/>
                        </a:lnTo>
                        <a:lnTo>
                          <a:pt x="519" y="57"/>
                        </a:lnTo>
                        <a:lnTo>
                          <a:pt x="538" y="61"/>
                        </a:lnTo>
                        <a:lnTo>
                          <a:pt x="555" y="64"/>
                        </a:lnTo>
                        <a:lnTo>
                          <a:pt x="572" y="68"/>
                        </a:lnTo>
                        <a:lnTo>
                          <a:pt x="590" y="73"/>
                        </a:lnTo>
                        <a:lnTo>
                          <a:pt x="606" y="77"/>
                        </a:lnTo>
                        <a:lnTo>
                          <a:pt x="622" y="83"/>
                        </a:lnTo>
                        <a:lnTo>
                          <a:pt x="637" y="87"/>
                        </a:lnTo>
                        <a:lnTo>
                          <a:pt x="653" y="93"/>
                        </a:lnTo>
                        <a:lnTo>
                          <a:pt x="632" y="86"/>
                        </a:lnTo>
                        <a:lnTo>
                          <a:pt x="612" y="78"/>
                        </a:lnTo>
                        <a:lnTo>
                          <a:pt x="593" y="73"/>
                        </a:lnTo>
                        <a:lnTo>
                          <a:pt x="574" y="65"/>
                        </a:lnTo>
                        <a:lnTo>
                          <a:pt x="555" y="60"/>
                        </a:lnTo>
                        <a:lnTo>
                          <a:pt x="538" y="54"/>
                        </a:lnTo>
                        <a:lnTo>
                          <a:pt x="519" y="48"/>
                        </a:lnTo>
                        <a:lnTo>
                          <a:pt x="501" y="42"/>
                        </a:lnTo>
                        <a:lnTo>
                          <a:pt x="484" y="38"/>
                        </a:lnTo>
                        <a:lnTo>
                          <a:pt x="466" y="33"/>
                        </a:lnTo>
                        <a:lnTo>
                          <a:pt x="449" y="27"/>
                        </a:lnTo>
                        <a:lnTo>
                          <a:pt x="431" y="25"/>
                        </a:lnTo>
                        <a:lnTo>
                          <a:pt x="414" y="20"/>
                        </a:lnTo>
                        <a:lnTo>
                          <a:pt x="395" y="16"/>
                        </a:lnTo>
                        <a:lnTo>
                          <a:pt x="377" y="13"/>
                        </a:lnTo>
                        <a:lnTo>
                          <a:pt x="358" y="10"/>
                        </a:lnTo>
                        <a:lnTo>
                          <a:pt x="341" y="7"/>
                        </a:lnTo>
                        <a:lnTo>
                          <a:pt x="322" y="6"/>
                        </a:lnTo>
                        <a:lnTo>
                          <a:pt x="301" y="3"/>
                        </a:lnTo>
                        <a:lnTo>
                          <a:pt x="283" y="1"/>
                        </a:lnTo>
                        <a:lnTo>
                          <a:pt x="262" y="0"/>
                        </a:lnTo>
                        <a:lnTo>
                          <a:pt x="242" y="0"/>
                        </a:lnTo>
                        <a:lnTo>
                          <a:pt x="221" y="0"/>
                        </a:lnTo>
                        <a:lnTo>
                          <a:pt x="199" y="0"/>
                        </a:lnTo>
                        <a:lnTo>
                          <a:pt x="178" y="0"/>
                        </a:lnTo>
                        <a:lnTo>
                          <a:pt x="154" y="1"/>
                        </a:lnTo>
                        <a:lnTo>
                          <a:pt x="131" y="3"/>
                        </a:lnTo>
                        <a:lnTo>
                          <a:pt x="106" y="4"/>
                        </a:lnTo>
                        <a:lnTo>
                          <a:pt x="80" y="7"/>
                        </a:lnTo>
                        <a:lnTo>
                          <a:pt x="55" y="10"/>
                        </a:lnTo>
                        <a:lnTo>
                          <a:pt x="28" y="13"/>
                        </a:lnTo>
                        <a:lnTo>
                          <a:pt x="0" y="17"/>
                        </a:lnTo>
                        <a:lnTo>
                          <a:pt x="7" y="25"/>
                        </a:lnTo>
                        <a:lnTo>
                          <a:pt x="14" y="33"/>
                        </a:lnTo>
                        <a:lnTo>
                          <a:pt x="22" y="42"/>
                        </a:lnTo>
                        <a:lnTo>
                          <a:pt x="28" y="49"/>
                        </a:lnTo>
                        <a:lnTo>
                          <a:pt x="32" y="55"/>
                        </a:lnTo>
                        <a:lnTo>
                          <a:pt x="35" y="61"/>
                        </a:lnTo>
                        <a:lnTo>
                          <a:pt x="38" y="64"/>
                        </a:lnTo>
                        <a:lnTo>
                          <a:pt x="38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3" name=""/>
                  <p:cNvSpPr/>
                  <p:nvPr/>
                </p:nvSpPr>
                <p:spPr>
                  <a:xfrm flipH="1">
                    <a:off x="5818320" y="5091480"/>
                    <a:ext cx="10116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761" h="901">
                        <a:moveTo>
                          <a:pt x="537" y="0"/>
                        </a:moveTo>
                        <a:lnTo>
                          <a:pt x="544" y="3"/>
                        </a:lnTo>
                        <a:lnTo>
                          <a:pt x="550" y="6"/>
                        </a:lnTo>
                        <a:lnTo>
                          <a:pt x="558" y="10"/>
                        </a:lnTo>
                        <a:lnTo>
                          <a:pt x="563" y="13"/>
                        </a:lnTo>
                        <a:lnTo>
                          <a:pt x="571" y="17"/>
                        </a:lnTo>
                        <a:lnTo>
                          <a:pt x="579" y="22"/>
                        </a:lnTo>
                        <a:lnTo>
                          <a:pt x="587" y="26"/>
                        </a:lnTo>
                        <a:lnTo>
                          <a:pt x="595" y="29"/>
                        </a:lnTo>
                        <a:lnTo>
                          <a:pt x="604" y="33"/>
                        </a:lnTo>
                        <a:lnTo>
                          <a:pt x="613" y="38"/>
                        </a:lnTo>
                        <a:lnTo>
                          <a:pt x="623" y="41"/>
                        </a:lnTo>
                        <a:lnTo>
                          <a:pt x="632" y="45"/>
                        </a:lnTo>
                        <a:lnTo>
                          <a:pt x="644" y="48"/>
                        </a:lnTo>
                        <a:lnTo>
                          <a:pt x="654" y="51"/>
                        </a:lnTo>
                        <a:lnTo>
                          <a:pt x="665" y="54"/>
                        </a:lnTo>
                        <a:lnTo>
                          <a:pt x="678" y="57"/>
                        </a:lnTo>
                        <a:lnTo>
                          <a:pt x="692" y="58"/>
                        </a:lnTo>
                        <a:lnTo>
                          <a:pt x="705" y="60"/>
                        </a:lnTo>
                        <a:lnTo>
                          <a:pt x="719" y="60"/>
                        </a:lnTo>
                        <a:lnTo>
                          <a:pt x="734" y="61"/>
                        </a:lnTo>
                        <a:lnTo>
                          <a:pt x="750" y="61"/>
                        </a:lnTo>
                        <a:lnTo>
                          <a:pt x="766" y="60"/>
                        </a:lnTo>
                        <a:lnTo>
                          <a:pt x="783" y="58"/>
                        </a:lnTo>
                        <a:lnTo>
                          <a:pt x="801" y="57"/>
                        </a:lnTo>
                        <a:lnTo>
                          <a:pt x="820" y="54"/>
                        </a:lnTo>
                        <a:lnTo>
                          <a:pt x="840" y="51"/>
                        </a:lnTo>
                        <a:lnTo>
                          <a:pt x="861" y="46"/>
                        </a:lnTo>
                        <a:lnTo>
                          <a:pt x="882" y="41"/>
                        </a:lnTo>
                        <a:lnTo>
                          <a:pt x="904" y="35"/>
                        </a:lnTo>
                        <a:lnTo>
                          <a:pt x="928" y="28"/>
                        </a:lnTo>
                        <a:lnTo>
                          <a:pt x="952" y="20"/>
                        </a:lnTo>
                        <a:lnTo>
                          <a:pt x="979" y="10"/>
                        </a:lnTo>
                        <a:lnTo>
                          <a:pt x="971" y="20"/>
                        </a:lnTo>
                        <a:lnTo>
                          <a:pt x="966" y="29"/>
                        </a:lnTo>
                        <a:lnTo>
                          <a:pt x="961" y="38"/>
                        </a:lnTo>
                        <a:lnTo>
                          <a:pt x="958" y="45"/>
                        </a:lnTo>
                        <a:lnTo>
                          <a:pt x="957" y="51"/>
                        </a:lnTo>
                        <a:lnTo>
                          <a:pt x="957" y="55"/>
                        </a:lnTo>
                        <a:lnTo>
                          <a:pt x="957" y="58"/>
                        </a:lnTo>
                        <a:lnTo>
                          <a:pt x="957" y="60"/>
                        </a:lnTo>
                        <a:lnTo>
                          <a:pt x="967" y="60"/>
                        </a:lnTo>
                        <a:lnTo>
                          <a:pt x="979" y="61"/>
                        </a:lnTo>
                        <a:lnTo>
                          <a:pt x="992" y="64"/>
                        </a:lnTo>
                        <a:lnTo>
                          <a:pt x="1006" y="67"/>
                        </a:lnTo>
                        <a:lnTo>
                          <a:pt x="1021" y="70"/>
                        </a:lnTo>
                        <a:lnTo>
                          <a:pt x="1038" y="74"/>
                        </a:lnTo>
                        <a:lnTo>
                          <a:pt x="1056" y="80"/>
                        </a:lnTo>
                        <a:lnTo>
                          <a:pt x="1073" y="86"/>
                        </a:lnTo>
                        <a:lnTo>
                          <a:pt x="1092" y="93"/>
                        </a:lnTo>
                        <a:lnTo>
                          <a:pt x="1113" y="100"/>
                        </a:lnTo>
                        <a:lnTo>
                          <a:pt x="1133" y="109"/>
                        </a:lnTo>
                        <a:lnTo>
                          <a:pt x="1152" y="118"/>
                        </a:lnTo>
                        <a:lnTo>
                          <a:pt x="1174" y="127"/>
                        </a:lnTo>
                        <a:lnTo>
                          <a:pt x="1194" y="137"/>
                        </a:lnTo>
                        <a:lnTo>
                          <a:pt x="1216" y="147"/>
                        </a:lnTo>
                        <a:lnTo>
                          <a:pt x="1238" y="157"/>
                        </a:lnTo>
                        <a:lnTo>
                          <a:pt x="1258" y="169"/>
                        </a:lnTo>
                        <a:lnTo>
                          <a:pt x="1280" y="180"/>
                        </a:lnTo>
                        <a:lnTo>
                          <a:pt x="1302" y="194"/>
                        </a:lnTo>
                        <a:lnTo>
                          <a:pt x="1322" y="205"/>
                        </a:lnTo>
                        <a:lnTo>
                          <a:pt x="1343" y="218"/>
                        </a:lnTo>
                        <a:lnTo>
                          <a:pt x="1362" y="231"/>
                        </a:lnTo>
                        <a:lnTo>
                          <a:pt x="1382" y="245"/>
                        </a:lnTo>
                        <a:lnTo>
                          <a:pt x="1400" y="258"/>
                        </a:lnTo>
                        <a:lnTo>
                          <a:pt x="1417" y="272"/>
                        </a:lnTo>
                        <a:lnTo>
                          <a:pt x="1435" y="287"/>
                        </a:lnTo>
                        <a:lnTo>
                          <a:pt x="1451" y="301"/>
                        </a:lnTo>
                        <a:lnTo>
                          <a:pt x="1465" y="316"/>
                        </a:lnTo>
                        <a:lnTo>
                          <a:pt x="1478" y="331"/>
                        </a:lnTo>
                        <a:lnTo>
                          <a:pt x="1492" y="345"/>
                        </a:lnTo>
                        <a:lnTo>
                          <a:pt x="1502" y="360"/>
                        </a:lnTo>
                        <a:lnTo>
                          <a:pt x="1512" y="374"/>
                        </a:lnTo>
                        <a:lnTo>
                          <a:pt x="1508" y="370"/>
                        </a:lnTo>
                        <a:lnTo>
                          <a:pt x="1500" y="364"/>
                        </a:lnTo>
                        <a:lnTo>
                          <a:pt x="1493" y="357"/>
                        </a:lnTo>
                        <a:lnTo>
                          <a:pt x="1484" y="349"/>
                        </a:lnTo>
                        <a:lnTo>
                          <a:pt x="1474" y="341"/>
                        </a:lnTo>
                        <a:lnTo>
                          <a:pt x="1462" y="331"/>
                        </a:lnTo>
                        <a:lnTo>
                          <a:pt x="1449" y="322"/>
                        </a:lnTo>
                        <a:lnTo>
                          <a:pt x="1436" y="312"/>
                        </a:lnTo>
                        <a:lnTo>
                          <a:pt x="1420" y="300"/>
                        </a:lnTo>
                        <a:lnTo>
                          <a:pt x="1404" y="290"/>
                        </a:lnTo>
                        <a:lnTo>
                          <a:pt x="1387" y="278"/>
                        </a:lnTo>
                        <a:lnTo>
                          <a:pt x="1368" y="266"/>
                        </a:lnTo>
                        <a:lnTo>
                          <a:pt x="1349" y="255"/>
                        </a:lnTo>
                        <a:lnTo>
                          <a:pt x="1327" y="242"/>
                        </a:lnTo>
                        <a:lnTo>
                          <a:pt x="1306" y="230"/>
                        </a:lnTo>
                        <a:lnTo>
                          <a:pt x="1283" y="218"/>
                        </a:lnTo>
                        <a:lnTo>
                          <a:pt x="1261" y="207"/>
                        </a:lnTo>
                        <a:lnTo>
                          <a:pt x="1237" y="195"/>
                        </a:lnTo>
                        <a:lnTo>
                          <a:pt x="1213" y="183"/>
                        </a:lnTo>
                        <a:lnTo>
                          <a:pt x="1187" y="172"/>
                        </a:lnTo>
                        <a:lnTo>
                          <a:pt x="1162" y="162"/>
                        </a:lnTo>
                        <a:lnTo>
                          <a:pt x="1136" y="151"/>
                        </a:lnTo>
                        <a:lnTo>
                          <a:pt x="1108" y="141"/>
                        </a:lnTo>
                        <a:lnTo>
                          <a:pt x="1082" y="131"/>
                        </a:lnTo>
                        <a:lnTo>
                          <a:pt x="1054" y="122"/>
                        </a:lnTo>
                        <a:lnTo>
                          <a:pt x="1025" y="115"/>
                        </a:lnTo>
                        <a:lnTo>
                          <a:pt x="998" y="108"/>
                        </a:lnTo>
                        <a:lnTo>
                          <a:pt x="968" y="102"/>
                        </a:lnTo>
                        <a:lnTo>
                          <a:pt x="939" y="96"/>
                        </a:lnTo>
                        <a:lnTo>
                          <a:pt x="912" y="92"/>
                        </a:lnTo>
                        <a:lnTo>
                          <a:pt x="882" y="89"/>
                        </a:lnTo>
                        <a:lnTo>
                          <a:pt x="853" y="86"/>
                        </a:lnTo>
                        <a:lnTo>
                          <a:pt x="865" y="92"/>
                        </a:lnTo>
                        <a:lnTo>
                          <a:pt x="880" y="99"/>
                        </a:lnTo>
                        <a:lnTo>
                          <a:pt x="899" y="105"/>
                        </a:lnTo>
                        <a:lnTo>
                          <a:pt x="917" y="113"/>
                        </a:lnTo>
                        <a:lnTo>
                          <a:pt x="941" y="122"/>
                        </a:lnTo>
                        <a:lnTo>
                          <a:pt x="966" y="131"/>
                        </a:lnTo>
                        <a:lnTo>
                          <a:pt x="992" y="141"/>
                        </a:lnTo>
                        <a:lnTo>
                          <a:pt x="1019" y="153"/>
                        </a:lnTo>
                        <a:lnTo>
                          <a:pt x="1050" y="164"/>
                        </a:lnTo>
                        <a:lnTo>
                          <a:pt x="1082" y="178"/>
                        </a:lnTo>
                        <a:lnTo>
                          <a:pt x="1114" y="191"/>
                        </a:lnTo>
                        <a:lnTo>
                          <a:pt x="1148" y="207"/>
                        </a:lnTo>
                        <a:lnTo>
                          <a:pt x="1181" y="223"/>
                        </a:lnTo>
                        <a:lnTo>
                          <a:pt x="1218" y="239"/>
                        </a:lnTo>
                        <a:lnTo>
                          <a:pt x="1253" y="256"/>
                        </a:lnTo>
                        <a:lnTo>
                          <a:pt x="1289" y="275"/>
                        </a:lnTo>
                        <a:lnTo>
                          <a:pt x="1325" y="294"/>
                        </a:lnTo>
                        <a:lnTo>
                          <a:pt x="1360" y="314"/>
                        </a:lnTo>
                        <a:lnTo>
                          <a:pt x="1397" y="336"/>
                        </a:lnTo>
                        <a:lnTo>
                          <a:pt x="1432" y="358"/>
                        </a:lnTo>
                        <a:lnTo>
                          <a:pt x="1467" y="381"/>
                        </a:lnTo>
                        <a:lnTo>
                          <a:pt x="1502" y="406"/>
                        </a:lnTo>
                        <a:lnTo>
                          <a:pt x="1534" y="432"/>
                        </a:lnTo>
                        <a:lnTo>
                          <a:pt x="1566" y="459"/>
                        </a:lnTo>
                        <a:lnTo>
                          <a:pt x="1596" y="486"/>
                        </a:lnTo>
                        <a:lnTo>
                          <a:pt x="1627" y="515"/>
                        </a:lnTo>
                        <a:lnTo>
                          <a:pt x="1655" y="545"/>
                        </a:lnTo>
                        <a:lnTo>
                          <a:pt x="1679" y="577"/>
                        </a:lnTo>
                        <a:lnTo>
                          <a:pt x="1704" y="607"/>
                        </a:lnTo>
                        <a:lnTo>
                          <a:pt x="1725" y="641"/>
                        </a:lnTo>
                        <a:lnTo>
                          <a:pt x="1744" y="676"/>
                        </a:lnTo>
                        <a:lnTo>
                          <a:pt x="1761" y="711"/>
                        </a:lnTo>
                        <a:lnTo>
                          <a:pt x="1748" y="695"/>
                        </a:lnTo>
                        <a:lnTo>
                          <a:pt x="1735" y="677"/>
                        </a:lnTo>
                        <a:lnTo>
                          <a:pt x="1722" y="660"/>
                        </a:lnTo>
                        <a:lnTo>
                          <a:pt x="1710" y="644"/>
                        </a:lnTo>
                        <a:lnTo>
                          <a:pt x="1697" y="626"/>
                        </a:lnTo>
                        <a:lnTo>
                          <a:pt x="1684" y="610"/>
                        </a:lnTo>
                        <a:lnTo>
                          <a:pt x="1671" y="596"/>
                        </a:lnTo>
                        <a:lnTo>
                          <a:pt x="1658" y="580"/>
                        </a:lnTo>
                        <a:lnTo>
                          <a:pt x="1644" y="566"/>
                        </a:lnTo>
                        <a:lnTo>
                          <a:pt x="1630" y="553"/>
                        </a:lnTo>
                        <a:lnTo>
                          <a:pt x="1617" y="540"/>
                        </a:lnTo>
                        <a:lnTo>
                          <a:pt x="1602" y="529"/>
                        </a:lnTo>
                        <a:lnTo>
                          <a:pt x="1588" y="518"/>
                        </a:lnTo>
                        <a:lnTo>
                          <a:pt x="1572" y="510"/>
                        </a:lnTo>
                        <a:lnTo>
                          <a:pt x="1556" y="501"/>
                        </a:lnTo>
                        <a:lnTo>
                          <a:pt x="1538" y="494"/>
                        </a:lnTo>
                        <a:lnTo>
                          <a:pt x="1550" y="504"/>
                        </a:lnTo>
                        <a:lnTo>
                          <a:pt x="1559" y="511"/>
                        </a:lnTo>
                        <a:lnTo>
                          <a:pt x="1566" y="520"/>
                        </a:lnTo>
                        <a:lnTo>
                          <a:pt x="1572" y="527"/>
                        </a:lnTo>
                        <a:lnTo>
                          <a:pt x="1576" y="534"/>
                        </a:lnTo>
                        <a:lnTo>
                          <a:pt x="1582" y="542"/>
                        </a:lnTo>
                        <a:lnTo>
                          <a:pt x="1586" y="550"/>
                        </a:lnTo>
                        <a:lnTo>
                          <a:pt x="1592" y="559"/>
                        </a:lnTo>
                        <a:lnTo>
                          <a:pt x="1582" y="550"/>
                        </a:lnTo>
                        <a:lnTo>
                          <a:pt x="1573" y="543"/>
                        </a:lnTo>
                        <a:lnTo>
                          <a:pt x="1563" y="536"/>
                        </a:lnTo>
                        <a:lnTo>
                          <a:pt x="1553" y="530"/>
                        </a:lnTo>
                        <a:lnTo>
                          <a:pt x="1544" y="524"/>
                        </a:lnTo>
                        <a:lnTo>
                          <a:pt x="1535" y="520"/>
                        </a:lnTo>
                        <a:lnTo>
                          <a:pt x="1526" y="515"/>
                        </a:lnTo>
                        <a:lnTo>
                          <a:pt x="1516" y="511"/>
                        </a:lnTo>
                        <a:lnTo>
                          <a:pt x="1508" y="510"/>
                        </a:lnTo>
                        <a:lnTo>
                          <a:pt x="1499" y="507"/>
                        </a:lnTo>
                        <a:lnTo>
                          <a:pt x="1489" y="505"/>
                        </a:lnTo>
                        <a:lnTo>
                          <a:pt x="1480" y="504"/>
                        </a:lnTo>
                        <a:lnTo>
                          <a:pt x="1470" y="504"/>
                        </a:lnTo>
                        <a:lnTo>
                          <a:pt x="1461" y="504"/>
                        </a:lnTo>
                        <a:lnTo>
                          <a:pt x="1451" y="504"/>
                        </a:lnTo>
                        <a:lnTo>
                          <a:pt x="1441" y="505"/>
                        </a:lnTo>
                        <a:lnTo>
                          <a:pt x="1461" y="529"/>
                        </a:lnTo>
                        <a:lnTo>
                          <a:pt x="1481" y="548"/>
                        </a:lnTo>
                        <a:lnTo>
                          <a:pt x="1502" y="564"/>
                        </a:lnTo>
                        <a:lnTo>
                          <a:pt x="1524" y="578"/>
                        </a:lnTo>
                        <a:lnTo>
                          <a:pt x="1544" y="590"/>
                        </a:lnTo>
                        <a:lnTo>
                          <a:pt x="1564" y="600"/>
                        </a:lnTo>
                        <a:lnTo>
                          <a:pt x="1583" y="609"/>
                        </a:lnTo>
                        <a:lnTo>
                          <a:pt x="1602" y="617"/>
                        </a:lnTo>
                        <a:lnTo>
                          <a:pt x="1620" y="628"/>
                        </a:lnTo>
                        <a:lnTo>
                          <a:pt x="1637" y="638"/>
                        </a:lnTo>
                        <a:lnTo>
                          <a:pt x="1652" y="648"/>
                        </a:lnTo>
                        <a:lnTo>
                          <a:pt x="1666" y="661"/>
                        </a:lnTo>
                        <a:lnTo>
                          <a:pt x="1679" y="677"/>
                        </a:lnTo>
                        <a:lnTo>
                          <a:pt x="1690" y="696"/>
                        </a:lnTo>
                        <a:lnTo>
                          <a:pt x="1700" y="718"/>
                        </a:lnTo>
                        <a:lnTo>
                          <a:pt x="1707" y="744"/>
                        </a:lnTo>
                        <a:lnTo>
                          <a:pt x="1701" y="731"/>
                        </a:lnTo>
                        <a:lnTo>
                          <a:pt x="1695" y="719"/>
                        </a:lnTo>
                        <a:lnTo>
                          <a:pt x="1690" y="709"/>
                        </a:lnTo>
                        <a:lnTo>
                          <a:pt x="1682" y="699"/>
                        </a:lnTo>
                        <a:lnTo>
                          <a:pt x="1675" y="690"/>
                        </a:lnTo>
                        <a:lnTo>
                          <a:pt x="1668" y="683"/>
                        </a:lnTo>
                        <a:lnTo>
                          <a:pt x="1659" y="676"/>
                        </a:lnTo>
                        <a:lnTo>
                          <a:pt x="1650" y="668"/>
                        </a:lnTo>
                        <a:lnTo>
                          <a:pt x="1642" y="663"/>
                        </a:lnTo>
                        <a:lnTo>
                          <a:pt x="1633" y="658"/>
                        </a:lnTo>
                        <a:lnTo>
                          <a:pt x="1623" y="652"/>
                        </a:lnTo>
                        <a:lnTo>
                          <a:pt x="1612" y="648"/>
                        </a:lnTo>
                        <a:lnTo>
                          <a:pt x="1602" y="645"/>
                        </a:lnTo>
                        <a:lnTo>
                          <a:pt x="1591" y="641"/>
                        </a:lnTo>
                        <a:lnTo>
                          <a:pt x="1580" y="638"/>
                        </a:lnTo>
                        <a:lnTo>
                          <a:pt x="1569" y="635"/>
                        </a:lnTo>
                        <a:lnTo>
                          <a:pt x="1557" y="632"/>
                        </a:lnTo>
                        <a:lnTo>
                          <a:pt x="1545" y="631"/>
                        </a:lnTo>
                        <a:lnTo>
                          <a:pt x="1532" y="628"/>
                        </a:lnTo>
                        <a:lnTo>
                          <a:pt x="1521" y="625"/>
                        </a:lnTo>
                        <a:lnTo>
                          <a:pt x="1508" y="622"/>
                        </a:lnTo>
                        <a:lnTo>
                          <a:pt x="1494" y="620"/>
                        </a:lnTo>
                        <a:lnTo>
                          <a:pt x="1481" y="617"/>
                        </a:lnTo>
                        <a:lnTo>
                          <a:pt x="1468" y="615"/>
                        </a:lnTo>
                        <a:lnTo>
                          <a:pt x="1454" y="610"/>
                        </a:lnTo>
                        <a:lnTo>
                          <a:pt x="1441" y="607"/>
                        </a:lnTo>
                        <a:lnTo>
                          <a:pt x="1426" y="603"/>
                        </a:lnTo>
                        <a:lnTo>
                          <a:pt x="1411" y="599"/>
                        </a:lnTo>
                        <a:lnTo>
                          <a:pt x="1397" y="594"/>
                        </a:lnTo>
                        <a:lnTo>
                          <a:pt x="1382" y="588"/>
                        </a:lnTo>
                        <a:lnTo>
                          <a:pt x="1368" y="582"/>
                        </a:lnTo>
                        <a:lnTo>
                          <a:pt x="1353" y="575"/>
                        </a:lnTo>
                        <a:lnTo>
                          <a:pt x="1382" y="604"/>
                        </a:lnTo>
                        <a:lnTo>
                          <a:pt x="1408" y="632"/>
                        </a:lnTo>
                        <a:lnTo>
                          <a:pt x="1433" y="657"/>
                        </a:lnTo>
                        <a:lnTo>
                          <a:pt x="1454" y="680"/>
                        </a:lnTo>
                        <a:lnTo>
                          <a:pt x="1473" y="700"/>
                        </a:lnTo>
                        <a:lnTo>
                          <a:pt x="1492" y="721"/>
                        </a:lnTo>
                        <a:lnTo>
                          <a:pt x="1506" y="740"/>
                        </a:lnTo>
                        <a:lnTo>
                          <a:pt x="1521" y="757"/>
                        </a:lnTo>
                        <a:lnTo>
                          <a:pt x="1534" y="775"/>
                        </a:lnTo>
                        <a:lnTo>
                          <a:pt x="1544" y="791"/>
                        </a:lnTo>
                        <a:lnTo>
                          <a:pt x="1556" y="808"/>
                        </a:lnTo>
                        <a:lnTo>
                          <a:pt x="1564" y="826"/>
                        </a:lnTo>
                        <a:lnTo>
                          <a:pt x="1573" y="843"/>
                        </a:lnTo>
                        <a:lnTo>
                          <a:pt x="1582" y="862"/>
                        </a:lnTo>
                        <a:lnTo>
                          <a:pt x="1589" y="881"/>
                        </a:lnTo>
                        <a:lnTo>
                          <a:pt x="1598" y="901"/>
                        </a:lnTo>
                        <a:lnTo>
                          <a:pt x="1592" y="893"/>
                        </a:lnTo>
                        <a:lnTo>
                          <a:pt x="1585" y="884"/>
                        </a:lnTo>
                        <a:lnTo>
                          <a:pt x="1577" y="872"/>
                        </a:lnTo>
                        <a:lnTo>
                          <a:pt x="1570" y="862"/>
                        </a:lnTo>
                        <a:lnTo>
                          <a:pt x="1563" y="851"/>
                        </a:lnTo>
                        <a:lnTo>
                          <a:pt x="1553" y="837"/>
                        </a:lnTo>
                        <a:lnTo>
                          <a:pt x="1544" y="823"/>
                        </a:lnTo>
                        <a:lnTo>
                          <a:pt x="1534" y="810"/>
                        </a:lnTo>
                        <a:lnTo>
                          <a:pt x="1524" y="795"/>
                        </a:lnTo>
                        <a:lnTo>
                          <a:pt x="1512" y="779"/>
                        </a:lnTo>
                        <a:lnTo>
                          <a:pt x="1499" y="765"/>
                        </a:lnTo>
                        <a:lnTo>
                          <a:pt x="1486" y="749"/>
                        </a:lnTo>
                        <a:lnTo>
                          <a:pt x="1471" y="733"/>
                        </a:lnTo>
                        <a:lnTo>
                          <a:pt x="1455" y="715"/>
                        </a:lnTo>
                        <a:lnTo>
                          <a:pt x="1439" y="698"/>
                        </a:lnTo>
                        <a:lnTo>
                          <a:pt x="1422" y="680"/>
                        </a:lnTo>
                        <a:lnTo>
                          <a:pt x="1403" y="664"/>
                        </a:lnTo>
                        <a:lnTo>
                          <a:pt x="1382" y="645"/>
                        </a:lnTo>
                        <a:lnTo>
                          <a:pt x="1360" y="628"/>
                        </a:lnTo>
                        <a:lnTo>
                          <a:pt x="1337" y="610"/>
                        </a:lnTo>
                        <a:lnTo>
                          <a:pt x="1312" y="593"/>
                        </a:lnTo>
                        <a:lnTo>
                          <a:pt x="1288" y="574"/>
                        </a:lnTo>
                        <a:lnTo>
                          <a:pt x="1260" y="556"/>
                        </a:lnTo>
                        <a:lnTo>
                          <a:pt x="1231" y="539"/>
                        </a:lnTo>
                        <a:lnTo>
                          <a:pt x="1200" y="521"/>
                        </a:lnTo>
                        <a:lnTo>
                          <a:pt x="1168" y="504"/>
                        </a:lnTo>
                        <a:lnTo>
                          <a:pt x="1135" y="486"/>
                        </a:lnTo>
                        <a:lnTo>
                          <a:pt x="1098" y="470"/>
                        </a:lnTo>
                        <a:lnTo>
                          <a:pt x="1060" y="454"/>
                        </a:lnTo>
                        <a:lnTo>
                          <a:pt x="1019" y="438"/>
                        </a:lnTo>
                        <a:lnTo>
                          <a:pt x="979" y="422"/>
                        </a:lnTo>
                        <a:lnTo>
                          <a:pt x="935" y="408"/>
                        </a:lnTo>
                        <a:lnTo>
                          <a:pt x="949" y="416"/>
                        </a:lnTo>
                        <a:lnTo>
                          <a:pt x="963" y="425"/>
                        </a:lnTo>
                        <a:lnTo>
                          <a:pt x="976" y="437"/>
                        </a:lnTo>
                        <a:lnTo>
                          <a:pt x="990" y="447"/>
                        </a:lnTo>
                        <a:lnTo>
                          <a:pt x="1003" y="457"/>
                        </a:lnTo>
                        <a:lnTo>
                          <a:pt x="1017" y="469"/>
                        </a:lnTo>
                        <a:lnTo>
                          <a:pt x="1031" y="482"/>
                        </a:lnTo>
                        <a:lnTo>
                          <a:pt x="1044" y="495"/>
                        </a:lnTo>
                        <a:lnTo>
                          <a:pt x="1057" y="510"/>
                        </a:lnTo>
                        <a:lnTo>
                          <a:pt x="1070" y="524"/>
                        </a:lnTo>
                        <a:lnTo>
                          <a:pt x="1085" y="540"/>
                        </a:lnTo>
                        <a:lnTo>
                          <a:pt x="1098" y="558"/>
                        </a:lnTo>
                        <a:lnTo>
                          <a:pt x="1113" y="577"/>
                        </a:lnTo>
                        <a:lnTo>
                          <a:pt x="1127" y="597"/>
                        </a:lnTo>
                        <a:lnTo>
                          <a:pt x="1142" y="617"/>
                        </a:lnTo>
                        <a:lnTo>
                          <a:pt x="1158" y="641"/>
                        </a:lnTo>
                        <a:lnTo>
                          <a:pt x="1152" y="636"/>
                        </a:lnTo>
                        <a:lnTo>
                          <a:pt x="1148" y="632"/>
                        </a:lnTo>
                        <a:lnTo>
                          <a:pt x="1143" y="626"/>
                        </a:lnTo>
                        <a:lnTo>
                          <a:pt x="1137" y="622"/>
                        </a:lnTo>
                        <a:lnTo>
                          <a:pt x="1132" y="616"/>
                        </a:lnTo>
                        <a:lnTo>
                          <a:pt x="1126" y="610"/>
                        </a:lnTo>
                        <a:lnTo>
                          <a:pt x="1119" y="603"/>
                        </a:lnTo>
                        <a:lnTo>
                          <a:pt x="1113" y="597"/>
                        </a:lnTo>
                        <a:lnTo>
                          <a:pt x="1105" y="591"/>
                        </a:lnTo>
                        <a:lnTo>
                          <a:pt x="1098" y="584"/>
                        </a:lnTo>
                        <a:lnTo>
                          <a:pt x="1091" y="577"/>
                        </a:lnTo>
                        <a:lnTo>
                          <a:pt x="1082" y="569"/>
                        </a:lnTo>
                        <a:lnTo>
                          <a:pt x="1073" y="564"/>
                        </a:lnTo>
                        <a:lnTo>
                          <a:pt x="1065" y="556"/>
                        </a:lnTo>
                        <a:lnTo>
                          <a:pt x="1056" y="549"/>
                        </a:lnTo>
                        <a:lnTo>
                          <a:pt x="1046" y="542"/>
                        </a:lnTo>
                        <a:lnTo>
                          <a:pt x="1035" y="534"/>
                        </a:lnTo>
                        <a:lnTo>
                          <a:pt x="1024" y="527"/>
                        </a:lnTo>
                        <a:lnTo>
                          <a:pt x="1012" y="520"/>
                        </a:lnTo>
                        <a:lnTo>
                          <a:pt x="1002" y="514"/>
                        </a:lnTo>
                        <a:lnTo>
                          <a:pt x="989" y="507"/>
                        </a:lnTo>
                        <a:lnTo>
                          <a:pt x="976" y="499"/>
                        </a:lnTo>
                        <a:lnTo>
                          <a:pt x="963" y="494"/>
                        </a:lnTo>
                        <a:lnTo>
                          <a:pt x="949" y="488"/>
                        </a:lnTo>
                        <a:lnTo>
                          <a:pt x="935" y="482"/>
                        </a:lnTo>
                        <a:lnTo>
                          <a:pt x="919" y="476"/>
                        </a:lnTo>
                        <a:lnTo>
                          <a:pt x="903" y="472"/>
                        </a:lnTo>
                        <a:lnTo>
                          <a:pt x="887" y="466"/>
                        </a:lnTo>
                        <a:lnTo>
                          <a:pt x="871" y="462"/>
                        </a:lnTo>
                        <a:lnTo>
                          <a:pt x="852" y="457"/>
                        </a:lnTo>
                        <a:lnTo>
                          <a:pt x="834" y="454"/>
                        </a:lnTo>
                        <a:lnTo>
                          <a:pt x="815" y="451"/>
                        </a:lnTo>
                        <a:lnTo>
                          <a:pt x="831" y="462"/>
                        </a:lnTo>
                        <a:lnTo>
                          <a:pt x="849" y="473"/>
                        </a:lnTo>
                        <a:lnTo>
                          <a:pt x="868" y="485"/>
                        </a:lnTo>
                        <a:lnTo>
                          <a:pt x="888" y="499"/>
                        </a:lnTo>
                        <a:lnTo>
                          <a:pt x="910" y="514"/>
                        </a:lnTo>
                        <a:lnTo>
                          <a:pt x="932" y="530"/>
                        </a:lnTo>
                        <a:lnTo>
                          <a:pt x="954" y="548"/>
                        </a:lnTo>
                        <a:lnTo>
                          <a:pt x="977" y="565"/>
                        </a:lnTo>
                        <a:lnTo>
                          <a:pt x="1000" y="584"/>
                        </a:lnTo>
                        <a:lnTo>
                          <a:pt x="1022" y="603"/>
                        </a:lnTo>
                        <a:lnTo>
                          <a:pt x="1046" y="625"/>
                        </a:lnTo>
                        <a:lnTo>
                          <a:pt x="1068" y="647"/>
                        </a:lnTo>
                        <a:lnTo>
                          <a:pt x="1089" y="668"/>
                        </a:lnTo>
                        <a:lnTo>
                          <a:pt x="1110" y="693"/>
                        </a:lnTo>
                        <a:lnTo>
                          <a:pt x="1129" y="718"/>
                        </a:lnTo>
                        <a:lnTo>
                          <a:pt x="1146" y="744"/>
                        </a:lnTo>
                        <a:lnTo>
                          <a:pt x="1137" y="735"/>
                        </a:lnTo>
                        <a:lnTo>
                          <a:pt x="1129" y="727"/>
                        </a:lnTo>
                        <a:lnTo>
                          <a:pt x="1120" y="716"/>
                        </a:lnTo>
                        <a:lnTo>
                          <a:pt x="1110" y="705"/>
                        </a:lnTo>
                        <a:lnTo>
                          <a:pt x="1100" y="695"/>
                        </a:lnTo>
                        <a:lnTo>
                          <a:pt x="1088" y="683"/>
                        </a:lnTo>
                        <a:lnTo>
                          <a:pt x="1076" y="671"/>
                        </a:lnTo>
                        <a:lnTo>
                          <a:pt x="1062" y="658"/>
                        </a:lnTo>
                        <a:lnTo>
                          <a:pt x="1046" y="645"/>
                        </a:lnTo>
                        <a:lnTo>
                          <a:pt x="1027" y="632"/>
                        </a:lnTo>
                        <a:lnTo>
                          <a:pt x="1008" y="619"/>
                        </a:lnTo>
                        <a:lnTo>
                          <a:pt x="983" y="606"/>
                        </a:lnTo>
                        <a:lnTo>
                          <a:pt x="958" y="591"/>
                        </a:lnTo>
                        <a:lnTo>
                          <a:pt x="928" y="577"/>
                        </a:lnTo>
                        <a:lnTo>
                          <a:pt x="896" y="562"/>
                        </a:lnTo>
                        <a:lnTo>
                          <a:pt x="858" y="549"/>
                        </a:lnTo>
                        <a:lnTo>
                          <a:pt x="868" y="556"/>
                        </a:lnTo>
                        <a:lnTo>
                          <a:pt x="878" y="566"/>
                        </a:lnTo>
                        <a:lnTo>
                          <a:pt x="888" y="577"/>
                        </a:lnTo>
                        <a:lnTo>
                          <a:pt x="897" y="587"/>
                        </a:lnTo>
                        <a:lnTo>
                          <a:pt x="906" y="599"/>
                        </a:lnTo>
                        <a:lnTo>
                          <a:pt x="915" y="610"/>
                        </a:lnTo>
                        <a:lnTo>
                          <a:pt x="923" y="623"/>
                        </a:lnTo>
                        <a:lnTo>
                          <a:pt x="931" y="636"/>
                        </a:lnTo>
                        <a:lnTo>
                          <a:pt x="939" y="649"/>
                        </a:lnTo>
                        <a:lnTo>
                          <a:pt x="947" y="663"/>
                        </a:lnTo>
                        <a:lnTo>
                          <a:pt x="954" y="676"/>
                        </a:lnTo>
                        <a:lnTo>
                          <a:pt x="960" y="690"/>
                        </a:lnTo>
                        <a:lnTo>
                          <a:pt x="967" y="703"/>
                        </a:lnTo>
                        <a:lnTo>
                          <a:pt x="973" y="716"/>
                        </a:lnTo>
                        <a:lnTo>
                          <a:pt x="979" y="731"/>
                        </a:lnTo>
                        <a:lnTo>
                          <a:pt x="983" y="744"/>
                        </a:lnTo>
                        <a:lnTo>
                          <a:pt x="982" y="737"/>
                        </a:lnTo>
                        <a:lnTo>
                          <a:pt x="977" y="728"/>
                        </a:lnTo>
                        <a:lnTo>
                          <a:pt x="971" y="718"/>
                        </a:lnTo>
                        <a:lnTo>
                          <a:pt x="964" y="706"/>
                        </a:lnTo>
                        <a:lnTo>
                          <a:pt x="955" y="693"/>
                        </a:lnTo>
                        <a:lnTo>
                          <a:pt x="944" y="679"/>
                        </a:lnTo>
                        <a:lnTo>
                          <a:pt x="932" y="664"/>
                        </a:lnTo>
                        <a:lnTo>
                          <a:pt x="917" y="648"/>
                        </a:lnTo>
                        <a:lnTo>
                          <a:pt x="903" y="631"/>
                        </a:lnTo>
                        <a:lnTo>
                          <a:pt x="887" y="613"/>
                        </a:lnTo>
                        <a:lnTo>
                          <a:pt x="869" y="594"/>
                        </a:lnTo>
                        <a:lnTo>
                          <a:pt x="850" y="577"/>
                        </a:lnTo>
                        <a:lnTo>
                          <a:pt x="831" y="556"/>
                        </a:lnTo>
                        <a:lnTo>
                          <a:pt x="811" y="537"/>
                        </a:lnTo>
                        <a:lnTo>
                          <a:pt x="789" y="518"/>
                        </a:lnTo>
                        <a:lnTo>
                          <a:pt x="769" y="498"/>
                        </a:lnTo>
                        <a:lnTo>
                          <a:pt x="746" y="481"/>
                        </a:lnTo>
                        <a:lnTo>
                          <a:pt x="724" y="460"/>
                        </a:lnTo>
                        <a:lnTo>
                          <a:pt x="700" y="443"/>
                        </a:lnTo>
                        <a:lnTo>
                          <a:pt x="676" y="425"/>
                        </a:lnTo>
                        <a:lnTo>
                          <a:pt x="652" y="408"/>
                        </a:lnTo>
                        <a:lnTo>
                          <a:pt x="629" y="392"/>
                        </a:lnTo>
                        <a:lnTo>
                          <a:pt x="604" y="376"/>
                        </a:lnTo>
                        <a:lnTo>
                          <a:pt x="581" y="361"/>
                        </a:lnTo>
                        <a:lnTo>
                          <a:pt x="556" y="348"/>
                        </a:lnTo>
                        <a:lnTo>
                          <a:pt x="533" y="336"/>
                        </a:lnTo>
                        <a:lnTo>
                          <a:pt x="509" y="326"/>
                        </a:lnTo>
                        <a:lnTo>
                          <a:pt x="486" y="316"/>
                        </a:lnTo>
                        <a:lnTo>
                          <a:pt x="464" y="309"/>
                        </a:lnTo>
                        <a:lnTo>
                          <a:pt x="442" y="304"/>
                        </a:lnTo>
                        <a:lnTo>
                          <a:pt x="422" y="300"/>
                        </a:lnTo>
                        <a:lnTo>
                          <a:pt x="402" y="298"/>
                        </a:lnTo>
                        <a:lnTo>
                          <a:pt x="413" y="309"/>
                        </a:lnTo>
                        <a:lnTo>
                          <a:pt x="424" y="320"/>
                        </a:lnTo>
                        <a:lnTo>
                          <a:pt x="434" y="331"/>
                        </a:lnTo>
                        <a:lnTo>
                          <a:pt x="442" y="341"/>
                        </a:lnTo>
                        <a:lnTo>
                          <a:pt x="451" y="351"/>
                        </a:lnTo>
                        <a:lnTo>
                          <a:pt x="460" y="361"/>
                        </a:lnTo>
                        <a:lnTo>
                          <a:pt x="467" y="373"/>
                        </a:lnTo>
                        <a:lnTo>
                          <a:pt x="476" y="383"/>
                        </a:lnTo>
                        <a:lnTo>
                          <a:pt x="482" y="393"/>
                        </a:lnTo>
                        <a:lnTo>
                          <a:pt x="489" y="403"/>
                        </a:lnTo>
                        <a:lnTo>
                          <a:pt x="495" y="415"/>
                        </a:lnTo>
                        <a:lnTo>
                          <a:pt x="501" y="425"/>
                        </a:lnTo>
                        <a:lnTo>
                          <a:pt x="507" y="437"/>
                        </a:lnTo>
                        <a:lnTo>
                          <a:pt x="514" y="448"/>
                        </a:lnTo>
                        <a:lnTo>
                          <a:pt x="520" y="460"/>
                        </a:lnTo>
                        <a:lnTo>
                          <a:pt x="526" y="472"/>
                        </a:lnTo>
                        <a:lnTo>
                          <a:pt x="530" y="483"/>
                        </a:lnTo>
                        <a:lnTo>
                          <a:pt x="536" y="497"/>
                        </a:lnTo>
                        <a:lnTo>
                          <a:pt x="542" y="508"/>
                        </a:lnTo>
                        <a:lnTo>
                          <a:pt x="549" y="521"/>
                        </a:lnTo>
                        <a:lnTo>
                          <a:pt x="555" y="534"/>
                        </a:lnTo>
                        <a:lnTo>
                          <a:pt x="562" y="548"/>
                        </a:lnTo>
                        <a:lnTo>
                          <a:pt x="568" y="562"/>
                        </a:lnTo>
                        <a:lnTo>
                          <a:pt x="575" y="577"/>
                        </a:lnTo>
                        <a:lnTo>
                          <a:pt x="584" y="591"/>
                        </a:lnTo>
                        <a:lnTo>
                          <a:pt x="591" y="606"/>
                        </a:lnTo>
                        <a:lnTo>
                          <a:pt x="600" y="622"/>
                        </a:lnTo>
                        <a:lnTo>
                          <a:pt x="609" y="636"/>
                        </a:lnTo>
                        <a:lnTo>
                          <a:pt x="619" y="654"/>
                        </a:lnTo>
                        <a:lnTo>
                          <a:pt x="629" y="671"/>
                        </a:lnTo>
                        <a:lnTo>
                          <a:pt x="639" y="687"/>
                        </a:lnTo>
                        <a:lnTo>
                          <a:pt x="652" y="706"/>
                        </a:lnTo>
                        <a:lnTo>
                          <a:pt x="638" y="693"/>
                        </a:lnTo>
                        <a:lnTo>
                          <a:pt x="625" y="679"/>
                        </a:lnTo>
                        <a:lnTo>
                          <a:pt x="611" y="664"/>
                        </a:lnTo>
                        <a:lnTo>
                          <a:pt x="600" y="648"/>
                        </a:lnTo>
                        <a:lnTo>
                          <a:pt x="588" y="632"/>
                        </a:lnTo>
                        <a:lnTo>
                          <a:pt x="577" y="616"/>
                        </a:lnTo>
                        <a:lnTo>
                          <a:pt x="566" y="600"/>
                        </a:lnTo>
                        <a:lnTo>
                          <a:pt x="556" y="584"/>
                        </a:lnTo>
                        <a:lnTo>
                          <a:pt x="546" y="566"/>
                        </a:lnTo>
                        <a:lnTo>
                          <a:pt x="536" y="549"/>
                        </a:lnTo>
                        <a:lnTo>
                          <a:pt x="527" y="533"/>
                        </a:lnTo>
                        <a:lnTo>
                          <a:pt x="517" y="515"/>
                        </a:lnTo>
                        <a:lnTo>
                          <a:pt x="507" y="498"/>
                        </a:lnTo>
                        <a:lnTo>
                          <a:pt x="496" y="482"/>
                        </a:lnTo>
                        <a:lnTo>
                          <a:pt x="485" y="465"/>
                        </a:lnTo>
                        <a:lnTo>
                          <a:pt x="475" y="447"/>
                        </a:lnTo>
                        <a:lnTo>
                          <a:pt x="461" y="431"/>
                        </a:lnTo>
                        <a:lnTo>
                          <a:pt x="450" y="415"/>
                        </a:lnTo>
                        <a:lnTo>
                          <a:pt x="437" y="400"/>
                        </a:lnTo>
                        <a:lnTo>
                          <a:pt x="424" y="384"/>
                        </a:lnTo>
                        <a:lnTo>
                          <a:pt x="407" y="370"/>
                        </a:lnTo>
                        <a:lnTo>
                          <a:pt x="391" y="355"/>
                        </a:lnTo>
                        <a:lnTo>
                          <a:pt x="375" y="342"/>
                        </a:lnTo>
                        <a:lnTo>
                          <a:pt x="356" y="329"/>
                        </a:lnTo>
                        <a:lnTo>
                          <a:pt x="338" y="316"/>
                        </a:lnTo>
                        <a:lnTo>
                          <a:pt x="317" y="304"/>
                        </a:lnTo>
                        <a:lnTo>
                          <a:pt x="294" y="294"/>
                        </a:lnTo>
                        <a:lnTo>
                          <a:pt x="271" y="284"/>
                        </a:lnTo>
                        <a:lnTo>
                          <a:pt x="244" y="275"/>
                        </a:lnTo>
                        <a:lnTo>
                          <a:pt x="218" y="268"/>
                        </a:lnTo>
                        <a:lnTo>
                          <a:pt x="189" y="261"/>
                        </a:lnTo>
                        <a:lnTo>
                          <a:pt x="157" y="255"/>
                        </a:lnTo>
                        <a:lnTo>
                          <a:pt x="148" y="253"/>
                        </a:lnTo>
                        <a:lnTo>
                          <a:pt x="139" y="253"/>
                        </a:lnTo>
                        <a:lnTo>
                          <a:pt x="129" y="252"/>
                        </a:lnTo>
                        <a:lnTo>
                          <a:pt x="119" y="252"/>
                        </a:lnTo>
                        <a:lnTo>
                          <a:pt x="107" y="250"/>
                        </a:lnTo>
                        <a:lnTo>
                          <a:pt x="97" y="249"/>
                        </a:lnTo>
                        <a:lnTo>
                          <a:pt x="85" y="249"/>
                        </a:lnTo>
                        <a:lnTo>
                          <a:pt x="74" y="247"/>
                        </a:lnTo>
                        <a:lnTo>
                          <a:pt x="62" y="246"/>
                        </a:lnTo>
                        <a:lnTo>
                          <a:pt x="52" y="245"/>
                        </a:lnTo>
                        <a:lnTo>
                          <a:pt x="42" y="243"/>
                        </a:lnTo>
                        <a:lnTo>
                          <a:pt x="32" y="240"/>
                        </a:lnTo>
                        <a:lnTo>
                          <a:pt x="23" y="239"/>
                        </a:lnTo>
                        <a:lnTo>
                          <a:pt x="14" y="234"/>
                        </a:lnTo>
                        <a:lnTo>
                          <a:pt x="7" y="231"/>
                        </a:lnTo>
                        <a:lnTo>
                          <a:pt x="0" y="227"/>
                        </a:lnTo>
                        <a:lnTo>
                          <a:pt x="8" y="223"/>
                        </a:lnTo>
                        <a:lnTo>
                          <a:pt x="17" y="217"/>
                        </a:lnTo>
                        <a:lnTo>
                          <a:pt x="26" y="211"/>
                        </a:lnTo>
                        <a:lnTo>
                          <a:pt x="37" y="204"/>
                        </a:lnTo>
                        <a:lnTo>
                          <a:pt x="48" y="196"/>
                        </a:lnTo>
                        <a:lnTo>
                          <a:pt x="61" y="189"/>
                        </a:lnTo>
                        <a:lnTo>
                          <a:pt x="74" y="180"/>
                        </a:lnTo>
                        <a:lnTo>
                          <a:pt x="87" y="172"/>
                        </a:lnTo>
                        <a:lnTo>
                          <a:pt x="102" y="163"/>
                        </a:lnTo>
                        <a:lnTo>
                          <a:pt x="116" y="154"/>
                        </a:lnTo>
                        <a:lnTo>
                          <a:pt x="131" y="146"/>
                        </a:lnTo>
                        <a:lnTo>
                          <a:pt x="147" y="135"/>
                        </a:lnTo>
                        <a:lnTo>
                          <a:pt x="163" y="125"/>
                        </a:lnTo>
                        <a:lnTo>
                          <a:pt x="180" y="116"/>
                        </a:lnTo>
                        <a:lnTo>
                          <a:pt x="198" y="106"/>
                        </a:lnTo>
                        <a:lnTo>
                          <a:pt x="215" y="97"/>
                        </a:lnTo>
                        <a:lnTo>
                          <a:pt x="234" y="87"/>
                        </a:lnTo>
                        <a:lnTo>
                          <a:pt x="253" y="79"/>
                        </a:lnTo>
                        <a:lnTo>
                          <a:pt x="272" y="70"/>
                        </a:lnTo>
                        <a:lnTo>
                          <a:pt x="291" y="61"/>
                        </a:lnTo>
                        <a:lnTo>
                          <a:pt x="310" y="54"/>
                        </a:lnTo>
                        <a:lnTo>
                          <a:pt x="330" y="45"/>
                        </a:lnTo>
                        <a:lnTo>
                          <a:pt x="351" y="38"/>
                        </a:lnTo>
                        <a:lnTo>
                          <a:pt x="371" y="30"/>
                        </a:lnTo>
                        <a:lnTo>
                          <a:pt x="391" y="25"/>
                        </a:lnTo>
                        <a:lnTo>
                          <a:pt x="412" y="19"/>
                        </a:lnTo>
                        <a:lnTo>
                          <a:pt x="434" y="13"/>
                        </a:lnTo>
                        <a:lnTo>
                          <a:pt x="454" y="9"/>
                        </a:lnTo>
                        <a:lnTo>
                          <a:pt x="475" y="6"/>
                        </a:lnTo>
                        <a:lnTo>
                          <a:pt x="496" y="3"/>
                        </a:lnTo>
                        <a:lnTo>
                          <a:pt x="517" y="0"/>
                        </a:lnTo>
                        <a:lnTo>
                          <a:pt x="53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4" name=""/>
                  <p:cNvSpPr/>
                  <p:nvPr/>
                </p:nvSpPr>
                <p:spPr>
                  <a:xfrm flipH="1">
                    <a:off x="5887440" y="5103360"/>
                    <a:ext cx="2484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434" h="424">
                        <a:moveTo>
                          <a:pt x="70" y="0"/>
                        </a:moveTo>
                        <a:lnTo>
                          <a:pt x="71" y="6"/>
                        </a:lnTo>
                        <a:lnTo>
                          <a:pt x="71" y="13"/>
                        </a:lnTo>
                        <a:lnTo>
                          <a:pt x="73" y="22"/>
                        </a:lnTo>
                        <a:lnTo>
                          <a:pt x="76" y="30"/>
                        </a:lnTo>
                        <a:lnTo>
                          <a:pt x="80" y="39"/>
                        </a:lnTo>
                        <a:lnTo>
                          <a:pt x="83" y="51"/>
                        </a:lnTo>
                        <a:lnTo>
                          <a:pt x="87" y="61"/>
                        </a:lnTo>
                        <a:lnTo>
                          <a:pt x="93" y="74"/>
                        </a:lnTo>
                        <a:lnTo>
                          <a:pt x="100" y="86"/>
                        </a:lnTo>
                        <a:lnTo>
                          <a:pt x="106" y="99"/>
                        </a:lnTo>
                        <a:lnTo>
                          <a:pt x="115" y="114"/>
                        </a:lnTo>
                        <a:lnTo>
                          <a:pt x="122" y="127"/>
                        </a:lnTo>
                        <a:lnTo>
                          <a:pt x="131" y="141"/>
                        </a:lnTo>
                        <a:lnTo>
                          <a:pt x="141" y="157"/>
                        </a:lnTo>
                        <a:lnTo>
                          <a:pt x="151" y="172"/>
                        </a:lnTo>
                        <a:lnTo>
                          <a:pt x="163" y="188"/>
                        </a:lnTo>
                        <a:lnTo>
                          <a:pt x="175" y="202"/>
                        </a:lnTo>
                        <a:lnTo>
                          <a:pt x="186" y="218"/>
                        </a:lnTo>
                        <a:lnTo>
                          <a:pt x="199" y="234"/>
                        </a:lnTo>
                        <a:lnTo>
                          <a:pt x="214" y="250"/>
                        </a:lnTo>
                        <a:lnTo>
                          <a:pt x="229" y="266"/>
                        </a:lnTo>
                        <a:lnTo>
                          <a:pt x="245" y="282"/>
                        </a:lnTo>
                        <a:lnTo>
                          <a:pt x="259" y="297"/>
                        </a:lnTo>
                        <a:lnTo>
                          <a:pt x="277" y="313"/>
                        </a:lnTo>
                        <a:lnTo>
                          <a:pt x="294" y="329"/>
                        </a:lnTo>
                        <a:lnTo>
                          <a:pt x="312" y="344"/>
                        </a:lnTo>
                        <a:lnTo>
                          <a:pt x="331" y="358"/>
                        </a:lnTo>
                        <a:lnTo>
                          <a:pt x="351" y="371"/>
                        </a:lnTo>
                        <a:lnTo>
                          <a:pt x="370" y="386"/>
                        </a:lnTo>
                        <a:lnTo>
                          <a:pt x="390" y="399"/>
                        </a:lnTo>
                        <a:lnTo>
                          <a:pt x="412" y="412"/>
                        </a:lnTo>
                        <a:lnTo>
                          <a:pt x="434" y="424"/>
                        </a:lnTo>
                        <a:lnTo>
                          <a:pt x="422" y="421"/>
                        </a:lnTo>
                        <a:lnTo>
                          <a:pt x="411" y="416"/>
                        </a:lnTo>
                        <a:lnTo>
                          <a:pt x="398" y="412"/>
                        </a:lnTo>
                        <a:lnTo>
                          <a:pt x="384" y="408"/>
                        </a:lnTo>
                        <a:lnTo>
                          <a:pt x="370" y="402"/>
                        </a:lnTo>
                        <a:lnTo>
                          <a:pt x="357" y="396"/>
                        </a:lnTo>
                        <a:lnTo>
                          <a:pt x="342" y="389"/>
                        </a:lnTo>
                        <a:lnTo>
                          <a:pt x="328" y="382"/>
                        </a:lnTo>
                        <a:lnTo>
                          <a:pt x="313" y="374"/>
                        </a:lnTo>
                        <a:lnTo>
                          <a:pt x="299" y="365"/>
                        </a:lnTo>
                        <a:lnTo>
                          <a:pt x="282" y="357"/>
                        </a:lnTo>
                        <a:lnTo>
                          <a:pt x="268" y="348"/>
                        </a:lnTo>
                        <a:lnTo>
                          <a:pt x="252" y="338"/>
                        </a:lnTo>
                        <a:lnTo>
                          <a:pt x="237" y="326"/>
                        </a:lnTo>
                        <a:lnTo>
                          <a:pt x="221" y="315"/>
                        </a:lnTo>
                        <a:lnTo>
                          <a:pt x="207" y="303"/>
                        </a:lnTo>
                        <a:lnTo>
                          <a:pt x="192" y="290"/>
                        </a:lnTo>
                        <a:lnTo>
                          <a:pt x="176" y="277"/>
                        </a:lnTo>
                        <a:lnTo>
                          <a:pt x="162" y="262"/>
                        </a:lnTo>
                        <a:lnTo>
                          <a:pt x="147" y="248"/>
                        </a:lnTo>
                        <a:lnTo>
                          <a:pt x="132" y="231"/>
                        </a:lnTo>
                        <a:lnTo>
                          <a:pt x="118" y="215"/>
                        </a:lnTo>
                        <a:lnTo>
                          <a:pt x="105" y="198"/>
                        </a:lnTo>
                        <a:lnTo>
                          <a:pt x="92" y="181"/>
                        </a:lnTo>
                        <a:lnTo>
                          <a:pt x="79" y="162"/>
                        </a:lnTo>
                        <a:lnTo>
                          <a:pt x="65" y="143"/>
                        </a:lnTo>
                        <a:lnTo>
                          <a:pt x="52" y="124"/>
                        </a:lnTo>
                        <a:lnTo>
                          <a:pt x="41" y="102"/>
                        </a:lnTo>
                        <a:lnTo>
                          <a:pt x="30" y="80"/>
                        </a:lnTo>
                        <a:lnTo>
                          <a:pt x="19" y="58"/>
                        </a:lnTo>
                        <a:lnTo>
                          <a:pt x="9" y="35"/>
                        </a:lnTo>
                        <a:lnTo>
                          <a:pt x="0" y="10"/>
                        </a:lnTo>
                        <a:lnTo>
                          <a:pt x="10" y="10"/>
                        </a:lnTo>
                        <a:lnTo>
                          <a:pt x="22" y="9"/>
                        </a:lnTo>
                        <a:lnTo>
                          <a:pt x="33" y="7"/>
                        </a:lnTo>
                        <a:lnTo>
                          <a:pt x="45" y="6"/>
                        </a:lnTo>
                        <a:lnTo>
                          <a:pt x="55" y="3"/>
                        </a:lnTo>
                        <a:lnTo>
                          <a:pt x="62" y="1"/>
                        </a:lnTo>
                        <a:lnTo>
                          <a:pt x="68" y="0"/>
                        </a:lnTo>
                        <a:lnTo>
                          <a:pt x="7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5" name=""/>
                  <p:cNvSpPr/>
                  <p:nvPr/>
                </p:nvSpPr>
                <p:spPr>
                  <a:xfrm flipH="1">
                    <a:off x="5831640" y="5091480"/>
                    <a:ext cx="26640" cy="13320"/>
                  </a:xfrm>
                  <a:custGeom>
                    <a:avLst/>
                    <a:gdLst/>
                    <a:ahLst/>
                    <a:rect l="l" t="t" r="r" b="b"/>
                    <a:pathLst>
                      <a:path w="466" h="255">
                        <a:moveTo>
                          <a:pt x="0" y="4"/>
                        </a:moveTo>
                        <a:lnTo>
                          <a:pt x="16" y="9"/>
                        </a:lnTo>
                        <a:lnTo>
                          <a:pt x="34" y="13"/>
                        </a:lnTo>
                        <a:lnTo>
                          <a:pt x="51" y="19"/>
                        </a:lnTo>
                        <a:lnTo>
                          <a:pt x="69" y="23"/>
                        </a:lnTo>
                        <a:lnTo>
                          <a:pt x="85" y="29"/>
                        </a:lnTo>
                        <a:lnTo>
                          <a:pt x="102" y="35"/>
                        </a:lnTo>
                        <a:lnTo>
                          <a:pt x="118" y="41"/>
                        </a:lnTo>
                        <a:lnTo>
                          <a:pt x="136" y="46"/>
                        </a:lnTo>
                        <a:lnTo>
                          <a:pt x="152" y="52"/>
                        </a:lnTo>
                        <a:lnTo>
                          <a:pt x="168" y="60"/>
                        </a:lnTo>
                        <a:lnTo>
                          <a:pt x="184" y="65"/>
                        </a:lnTo>
                        <a:lnTo>
                          <a:pt x="200" y="73"/>
                        </a:lnTo>
                        <a:lnTo>
                          <a:pt x="216" y="80"/>
                        </a:lnTo>
                        <a:lnTo>
                          <a:pt x="230" y="87"/>
                        </a:lnTo>
                        <a:lnTo>
                          <a:pt x="246" y="96"/>
                        </a:lnTo>
                        <a:lnTo>
                          <a:pt x="261" y="103"/>
                        </a:lnTo>
                        <a:lnTo>
                          <a:pt x="275" y="112"/>
                        </a:lnTo>
                        <a:lnTo>
                          <a:pt x="291" y="121"/>
                        </a:lnTo>
                        <a:lnTo>
                          <a:pt x="305" y="128"/>
                        </a:lnTo>
                        <a:lnTo>
                          <a:pt x="319" y="137"/>
                        </a:lnTo>
                        <a:lnTo>
                          <a:pt x="334" y="146"/>
                        </a:lnTo>
                        <a:lnTo>
                          <a:pt x="347" y="154"/>
                        </a:lnTo>
                        <a:lnTo>
                          <a:pt x="360" y="164"/>
                        </a:lnTo>
                        <a:lnTo>
                          <a:pt x="373" y="173"/>
                        </a:lnTo>
                        <a:lnTo>
                          <a:pt x="386" y="183"/>
                        </a:lnTo>
                        <a:lnTo>
                          <a:pt x="399" y="194"/>
                        </a:lnTo>
                        <a:lnTo>
                          <a:pt x="411" y="204"/>
                        </a:lnTo>
                        <a:lnTo>
                          <a:pt x="423" y="213"/>
                        </a:lnTo>
                        <a:lnTo>
                          <a:pt x="434" y="224"/>
                        </a:lnTo>
                        <a:lnTo>
                          <a:pt x="446" y="233"/>
                        </a:lnTo>
                        <a:lnTo>
                          <a:pt x="456" y="245"/>
                        </a:lnTo>
                        <a:lnTo>
                          <a:pt x="466" y="255"/>
                        </a:lnTo>
                        <a:lnTo>
                          <a:pt x="460" y="247"/>
                        </a:lnTo>
                        <a:lnTo>
                          <a:pt x="453" y="239"/>
                        </a:lnTo>
                        <a:lnTo>
                          <a:pt x="446" y="231"/>
                        </a:lnTo>
                        <a:lnTo>
                          <a:pt x="439" y="224"/>
                        </a:lnTo>
                        <a:lnTo>
                          <a:pt x="430" y="217"/>
                        </a:lnTo>
                        <a:lnTo>
                          <a:pt x="423" y="208"/>
                        </a:lnTo>
                        <a:lnTo>
                          <a:pt x="414" y="201"/>
                        </a:lnTo>
                        <a:lnTo>
                          <a:pt x="405" y="194"/>
                        </a:lnTo>
                        <a:lnTo>
                          <a:pt x="396" y="185"/>
                        </a:lnTo>
                        <a:lnTo>
                          <a:pt x="388" y="176"/>
                        </a:lnTo>
                        <a:lnTo>
                          <a:pt x="377" y="169"/>
                        </a:lnTo>
                        <a:lnTo>
                          <a:pt x="367" y="162"/>
                        </a:lnTo>
                        <a:lnTo>
                          <a:pt x="357" y="153"/>
                        </a:lnTo>
                        <a:lnTo>
                          <a:pt x="347" y="146"/>
                        </a:lnTo>
                        <a:lnTo>
                          <a:pt x="337" y="137"/>
                        </a:lnTo>
                        <a:lnTo>
                          <a:pt x="325" y="129"/>
                        </a:lnTo>
                        <a:lnTo>
                          <a:pt x="312" y="121"/>
                        </a:lnTo>
                        <a:lnTo>
                          <a:pt x="300" y="113"/>
                        </a:lnTo>
                        <a:lnTo>
                          <a:pt x="287" y="105"/>
                        </a:lnTo>
                        <a:lnTo>
                          <a:pt x="274" y="96"/>
                        </a:lnTo>
                        <a:lnTo>
                          <a:pt x="261" y="89"/>
                        </a:lnTo>
                        <a:lnTo>
                          <a:pt x="248" y="80"/>
                        </a:lnTo>
                        <a:lnTo>
                          <a:pt x="233" y="73"/>
                        </a:lnTo>
                        <a:lnTo>
                          <a:pt x="217" y="64"/>
                        </a:lnTo>
                        <a:lnTo>
                          <a:pt x="203" y="57"/>
                        </a:lnTo>
                        <a:lnTo>
                          <a:pt x="187" y="48"/>
                        </a:lnTo>
                        <a:lnTo>
                          <a:pt x="171" y="41"/>
                        </a:lnTo>
                        <a:lnTo>
                          <a:pt x="153" y="32"/>
                        </a:lnTo>
                        <a:lnTo>
                          <a:pt x="136" y="25"/>
                        </a:lnTo>
                        <a:lnTo>
                          <a:pt x="118" y="16"/>
                        </a:lnTo>
                        <a:lnTo>
                          <a:pt x="99" y="7"/>
                        </a:lnTo>
                        <a:lnTo>
                          <a:pt x="80" y="0"/>
                        </a:lnTo>
                        <a:lnTo>
                          <a:pt x="67" y="1"/>
                        </a:lnTo>
                        <a:lnTo>
                          <a:pt x="54" y="3"/>
                        </a:lnTo>
                        <a:lnTo>
                          <a:pt x="41" y="4"/>
                        </a:lnTo>
                        <a:lnTo>
                          <a:pt x="28" y="4"/>
                        </a:lnTo>
                        <a:lnTo>
                          <a:pt x="16" y="4"/>
                        </a:lnTo>
                        <a:lnTo>
                          <a:pt x="7" y="4"/>
                        </a:lnTo>
                        <a:lnTo>
                          <a:pt x="2" y="4"/>
                        </a:lnTo>
                        <a:lnTo>
                          <a:pt x="0" y="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480" bIns="-33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6" name=""/>
                  <p:cNvSpPr/>
                  <p:nvPr/>
                </p:nvSpPr>
                <p:spPr>
                  <a:xfrm flipH="1">
                    <a:off x="5833440" y="5133600"/>
                    <a:ext cx="8280" cy="7200"/>
                  </a:xfrm>
                  <a:custGeom>
                    <a:avLst/>
                    <a:gdLst/>
                    <a:ahLst/>
                    <a:rect l="l" t="t" r="r" b="b"/>
                    <a:pathLst>
                      <a:path w="147" h="141">
                        <a:moveTo>
                          <a:pt x="50" y="0"/>
                        </a:moveTo>
                        <a:lnTo>
                          <a:pt x="61" y="6"/>
                        </a:lnTo>
                        <a:lnTo>
                          <a:pt x="71" y="10"/>
                        </a:lnTo>
                        <a:lnTo>
                          <a:pt x="82" y="16"/>
                        </a:lnTo>
                        <a:lnTo>
                          <a:pt x="90" y="23"/>
                        </a:lnTo>
                        <a:lnTo>
                          <a:pt x="99" y="28"/>
                        </a:lnTo>
                        <a:lnTo>
                          <a:pt x="106" y="35"/>
                        </a:lnTo>
                        <a:lnTo>
                          <a:pt x="114" y="42"/>
                        </a:lnTo>
                        <a:lnTo>
                          <a:pt x="120" y="49"/>
                        </a:lnTo>
                        <a:lnTo>
                          <a:pt x="125" y="58"/>
                        </a:lnTo>
                        <a:lnTo>
                          <a:pt x="130" y="67"/>
                        </a:lnTo>
                        <a:lnTo>
                          <a:pt x="134" y="77"/>
                        </a:lnTo>
                        <a:lnTo>
                          <a:pt x="139" y="87"/>
                        </a:lnTo>
                        <a:lnTo>
                          <a:pt x="141" y="99"/>
                        </a:lnTo>
                        <a:lnTo>
                          <a:pt x="144" y="112"/>
                        </a:lnTo>
                        <a:lnTo>
                          <a:pt x="146" y="125"/>
                        </a:lnTo>
                        <a:lnTo>
                          <a:pt x="147" y="141"/>
                        </a:lnTo>
                        <a:lnTo>
                          <a:pt x="144" y="128"/>
                        </a:lnTo>
                        <a:lnTo>
                          <a:pt x="139" y="116"/>
                        </a:lnTo>
                        <a:lnTo>
                          <a:pt x="134" y="105"/>
                        </a:lnTo>
                        <a:lnTo>
                          <a:pt x="128" y="96"/>
                        </a:lnTo>
                        <a:lnTo>
                          <a:pt x="122" y="86"/>
                        </a:lnTo>
                        <a:lnTo>
                          <a:pt x="115" y="79"/>
                        </a:lnTo>
                        <a:lnTo>
                          <a:pt x="108" y="71"/>
                        </a:lnTo>
                        <a:lnTo>
                          <a:pt x="99" y="64"/>
                        </a:lnTo>
                        <a:lnTo>
                          <a:pt x="90" y="60"/>
                        </a:lnTo>
                        <a:lnTo>
                          <a:pt x="80" y="54"/>
                        </a:lnTo>
                        <a:lnTo>
                          <a:pt x="69" y="49"/>
                        </a:lnTo>
                        <a:lnTo>
                          <a:pt x="57" y="45"/>
                        </a:lnTo>
                        <a:lnTo>
                          <a:pt x="44" y="41"/>
                        </a:lnTo>
                        <a:lnTo>
                          <a:pt x="31" y="38"/>
                        </a:lnTo>
                        <a:lnTo>
                          <a:pt x="16" y="35"/>
                        </a:lnTo>
                        <a:lnTo>
                          <a:pt x="0" y="32"/>
                        </a:lnTo>
                        <a:lnTo>
                          <a:pt x="7" y="28"/>
                        </a:lnTo>
                        <a:lnTo>
                          <a:pt x="16" y="23"/>
                        </a:lnTo>
                        <a:lnTo>
                          <a:pt x="23" y="19"/>
                        </a:lnTo>
                        <a:lnTo>
                          <a:pt x="32" y="13"/>
                        </a:lnTo>
                        <a:lnTo>
                          <a:pt x="39" y="9"/>
                        </a:lnTo>
                        <a:lnTo>
                          <a:pt x="44" y="4"/>
                        </a:lnTo>
                        <a:lnTo>
                          <a:pt x="48" y="1"/>
                        </a:lnTo>
                        <a:lnTo>
                          <a:pt x="5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9600" bIns="-39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7" name=""/>
                  <p:cNvSpPr/>
                  <p:nvPr/>
                </p:nvSpPr>
                <p:spPr>
                  <a:xfrm flipH="1">
                    <a:off x="5918400" y="5102280"/>
                    <a:ext cx="20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125">
                        <a:moveTo>
                          <a:pt x="185" y="0"/>
                        </a:moveTo>
                        <a:lnTo>
                          <a:pt x="201" y="13"/>
                        </a:lnTo>
                        <a:lnTo>
                          <a:pt x="217" y="25"/>
                        </a:lnTo>
                        <a:lnTo>
                          <a:pt x="232" y="35"/>
                        </a:lnTo>
                        <a:lnTo>
                          <a:pt x="245" y="45"/>
                        </a:lnTo>
                        <a:lnTo>
                          <a:pt x="258" y="54"/>
                        </a:lnTo>
                        <a:lnTo>
                          <a:pt x="271" y="62"/>
                        </a:lnTo>
                        <a:lnTo>
                          <a:pt x="281" y="70"/>
                        </a:lnTo>
                        <a:lnTo>
                          <a:pt x="292" y="76"/>
                        </a:lnTo>
                        <a:lnTo>
                          <a:pt x="302" y="81"/>
                        </a:lnTo>
                        <a:lnTo>
                          <a:pt x="310" y="86"/>
                        </a:lnTo>
                        <a:lnTo>
                          <a:pt x="321" y="90"/>
                        </a:lnTo>
                        <a:lnTo>
                          <a:pt x="328" y="95"/>
                        </a:lnTo>
                        <a:lnTo>
                          <a:pt x="337" y="97"/>
                        </a:lnTo>
                        <a:lnTo>
                          <a:pt x="344" y="99"/>
                        </a:lnTo>
                        <a:lnTo>
                          <a:pt x="351" y="102"/>
                        </a:lnTo>
                        <a:lnTo>
                          <a:pt x="359" y="103"/>
                        </a:lnTo>
                        <a:lnTo>
                          <a:pt x="343" y="103"/>
                        </a:lnTo>
                        <a:lnTo>
                          <a:pt x="327" y="105"/>
                        </a:lnTo>
                        <a:lnTo>
                          <a:pt x="310" y="106"/>
                        </a:lnTo>
                        <a:lnTo>
                          <a:pt x="294" y="108"/>
                        </a:lnTo>
                        <a:lnTo>
                          <a:pt x="280" y="111"/>
                        </a:lnTo>
                        <a:lnTo>
                          <a:pt x="265" y="112"/>
                        </a:lnTo>
                        <a:lnTo>
                          <a:pt x="252" y="113"/>
                        </a:lnTo>
                        <a:lnTo>
                          <a:pt x="239" y="115"/>
                        </a:lnTo>
                        <a:lnTo>
                          <a:pt x="227" y="118"/>
                        </a:lnTo>
                        <a:lnTo>
                          <a:pt x="217" y="119"/>
                        </a:lnTo>
                        <a:lnTo>
                          <a:pt x="207" y="121"/>
                        </a:lnTo>
                        <a:lnTo>
                          <a:pt x="200" y="122"/>
                        </a:lnTo>
                        <a:lnTo>
                          <a:pt x="194" y="122"/>
                        </a:lnTo>
                        <a:lnTo>
                          <a:pt x="190" y="124"/>
                        </a:lnTo>
                        <a:lnTo>
                          <a:pt x="185" y="125"/>
                        </a:lnTo>
                        <a:lnTo>
                          <a:pt x="185" y="125"/>
                        </a:lnTo>
                        <a:lnTo>
                          <a:pt x="175" y="118"/>
                        </a:lnTo>
                        <a:lnTo>
                          <a:pt x="163" y="111"/>
                        </a:lnTo>
                        <a:lnTo>
                          <a:pt x="153" y="103"/>
                        </a:lnTo>
                        <a:lnTo>
                          <a:pt x="141" y="96"/>
                        </a:lnTo>
                        <a:lnTo>
                          <a:pt x="131" y="89"/>
                        </a:lnTo>
                        <a:lnTo>
                          <a:pt x="120" y="81"/>
                        </a:lnTo>
                        <a:lnTo>
                          <a:pt x="108" y="74"/>
                        </a:lnTo>
                        <a:lnTo>
                          <a:pt x="96" y="68"/>
                        </a:lnTo>
                        <a:lnTo>
                          <a:pt x="85" y="62"/>
                        </a:lnTo>
                        <a:lnTo>
                          <a:pt x="73" y="55"/>
                        </a:lnTo>
                        <a:lnTo>
                          <a:pt x="61" y="51"/>
                        </a:lnTo>
                        <a:lnTo>
                          <a:pt x="48" y="45"/>
                        </a:lnTo>
                        <a:lnTo>
                          <a:pt x="37" y="41"/>
                        </a:lnTo>
                        <a:lnTo>
                          <a:pt x="25" y="38"/>
                        </a:lnTo>
                        <a:lnTo>
                          <a:pt x="12" y="35"/>
                        </a:lnTo>
                        <a:lnTo>
                          <a:pt x="0" y="32"/>
                        </a:lnTo>
                        <a:lnTo>
                          <a:pt x="15" y="32"/>
                        </a:lnTo>
                        <a:lnTo>
                          <a:pt x="29" y="30"/>
                        </a:lnTo>
                        <a:lnTo>
                          <a:pt x="45" y="29"/>
                        </a:lnTo>
                        <a:lnTo>
                          <a:pt x="61" y="26"/>
                        </a:lnTo>
                        <a:lnTo>
                          <a:pt x="76" y="25"/>
                        </a:lnTo>
                        <a:lnTo>
                          <a:pt x="92" y="22"/>
                        </a:lnTo>
                        <a:lnTo>
                          <a:pt x="106" y="19"/>
                        </a:lnTo>
                        <a:lnTo>
                          <a:pt x="121" y="16"/>
                        </a:lnTo>
                        <a:lnTo>
                          <a:pt x="134" y="13"/>
                        </a:lnTo>
                        <a:lnTo>
                          <a:pt x="146" y="10"/>
                        </a:lnTo>
                        <a:lnTo>
                          <a:pt x="157" y="7"/>
                        </a:lnTo>
                        <a:lnTo>
                          <a:pt x="166" y="4"/>
                        </a:lnTo>
                        <a:lnTo>
                          <a:pt x="175" y="3"/>
                        </a:lnTo>
                        <a:lnTo>
                          <a:pt x="181" y="1"/>
                        </a:lnTo>
                        <a:lnTo>
                          <a:pt x="184" y="0"/>
                        </a:lnTo>
                        <a:lnTo>
                          <a:pt x="185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8" name=""/>
                  <p:cNvSpPr/>
                  <p:nvPr/>
                </p:nvSpPr>
                <p:spPr>
                  <a:xfrm flipH="1">
                    <a:off x="5923800" y="5121720"/>
                    <a:ext cx="68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20" h="55">
                        <a:moveTo>
                          <a:pt x="0" y="32"/>
                        </a:moveTo>
                        <a:lnTo>
                          <a:pt x="15" y="31"/>
                        </a:lnTo>
                        <a:lnTo>
                          <a:pt x="30" y="28"/>
                        </a:lnTo>
                        <a:lnTo>
                          <a:pt x="41" y="26"/>
                        </a:lnTo>
                        <a:lnTo>
                          <a:pt x="51" y="25"/>
                        </a:lnTo>
                        <a:lnTo>
                          <a:pt x="60" y="23"/>
                        </a:lnTo>
                        <a:lnTo>
                          <a:pt x="69" y="22"/>
                        </a:lnTo>
                        <a:lnTo>
                          <a:pt x="76" y="22"/>
                        </a:lnTo>
                        <a:lnTo>
                          <a:pt x="82" y="20"/>
                        </a:lnTo>
                        <a:lnTo>
                          <a:pt x="88" y="19"/>
                        </a:lnTo>
                        <a:lnTo>
                          <a:pt x="92" y="17"/>
                        </a:lnTo>
                        <a:lnTo>
                          <a:pt x="97" y="15"/>
                        </a:lnTo>
                        <a:lnTo>
                          <a:pt x="101" y="13"/>
                        </a:lnTo>
                        <a:lnTo>
                          <a:pt x="105" y="10"/>
                        </a:lnTo>
                        <a:lnTo>
                          <a:pt x="110" y="7"/>
                        </a:lnTo>
                        <a:lnTo>
                          <a:pt x="114" y="4"/>
                        </a:lnTo>
                        <a:lnTo>
                          <a:pt x="120" y="0"/>
                        </a:lnTo>
                        <a:lnTo>
                          <a:pt x="120" y="4"/>
                        </a:lnTo>
                        <a:lnTo>
                          <a:pt x="118" y="10"/>
                        </a:lnTo>
                        <a:lnTo>
                          <a:pt x="117" y="17"/>
                        </a:lnTo>
                        <a:lnTo>
                          <a:pt x="114" y="23"/>
                        </a:lnTo>
                        <a:lnTo>
                          <a:pt x="111" y="29"/>
                        </a:lnTo>
                        <a:lnTo>
                          <a:pt x="105" y="36"/>
                        </a:lnTo>
                        <a:lnTo>
                          <a:pt x="99" y="42"/>
                        </a:lnTo>
                        <a:lnTo>
                          <a:pt x="94" y="47"/>
                        </a:lnTo>
                        <a:lnTo>
                          <a:pt x="85" y="51"/>
                        </a:lnTo>
                        <a:lnTo>
                          <a:pt x="76" y="54"/>
                        </a:lnTo>
                        <a:lnTo>
                          <a:pt x="67" y="55"/>
                        </a:lnTo>
                        <a:lnTo>
                          <a:pt x="56" y="55"/>
                        </a:lnTo>
                        <a:lnTo>
                          <a:pt x="44" y="52"/>
                        </a:lnTo>
                        <a:lnTo>
                          <a:pt x="30" y="48"/>
                        </a:lnTo>
                        <a:lnTo>
                          <a:pt x="15" y="42"/>
                        </a:lnTo>
                        <a:lnTo>
                          <a:pt x="0" y="3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9" name=""/>
                  <p:cNvSpPr/>
                  <p:nvPr/>
                </p:nvSpPr>
                <p:spPr>
                  <a:xfrm flipH="1">
                    <a:off x="5960160" y="5117400"/>
                    <a:ext cx="176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312" h="108">
                        <a:moveTo>
                          <a:pt x="92" y="0"/>
                        </a:moveTo>
                        <a:lnTo>
                          <a:pt x="108" y="2"/>
                        </a:lnTo>
                        <a:lnTo>
                          <a:pt x="125" y="5"/>
                        </a:lnTo>
                        <a:lnTo>
                          <a:pt x="141" y="9"/>
                        </a:lnTo>
                        <a:lnTo>
                          <a:pt x="159" y="13"/>
                        </a:lnTo>
                        <a:lnTo>
                          <a:pt x="176" y="19"/>
                        </a:lnTo>
                        <a:lnTo>
                          <a:pt x="192" y="25"/>
                        </a:lnTo>
                        <a:lnTo>
                          <a:pt x="208" y="32"/>
                        </a:lnTo>
                        <a:lnTo>
                          <a:pt x="224" y="40"/>
                        </a:lnTo>
                        <a:lnTo>
                          <a:pt x="239" y="47"/>
                        </a:lnTo>
                        <a:lnTo>
                          <a:pt x="252" y="56"/>
                        </a:lnTo>
                        <a:lnTo>
                          <a:pt x="265" y="64"/>
                        </a:lnTo>
                        <a:lnTo>
                          <a:pt x="278" y="73"/>
                        </a:lnTo>
                        <a:lnTo>
                          <a:pt x="288" y="82"/>
                        </a:lnTo>
                        <a:lnTo>
                          <a:pt x="299" y="91"/>
                        </a:lnTo>
                        <a:lnTo>
                          <a:pt x="306" y="99"/>
                        </a:lnTo>
                        <a:lnTo>
                          <a:pt x="312" y="108"/>
                        </a:lnTo>
                        <a:lnTo>
                          <a:pt x="305" y="98"/>
                        </a:lnTo>
                        <a:lnTo>
                          <a:pt x="296" y="89"/>
                        </a:lnTo>
                        <a:lnTo>
                          <a:pt x="283" y="80"/>
                        </a:lnTo>
                        <a:lnTo>
                          <a:pt x="268" y="72"/>
                        </a:lnTo>
                        <a:lnTo>
                          <a:pt x="252" y="64"/>
                        </a:lnTo>
                        <a:lnTo>
                          <a:pt x="233" y="57"/>
                        </a:lnTo>
                        <a:lnTo>
                          <a:pt x="213" y="51"/>
                        </a:lnTo>
                        <a:lnTo>
                          <a:pt x="191" y="45"/>
                        </a:lnTo>
                        <a:lnTo>
                          <a:pt x="169" y="41"/>
                        </a:lnTo>
                        <a:lnTo>
                          <a:pt x="144" y="37"/>
                        </a:lnTo>
                        <a:lnTo>
                          <a:pt x="121" y="32"/>
                        </a:lnTo>
                        <a:lnTo>
                          <a:pt x="96" y="29"/>
                        </a:lnTo>
                        <a:lnTo>
                          <a:pt x="71" y="26"/>
                        </a:lnTo>
                        <a:lnTo>
                          <a:pt x="47" y="25"/>
                        </a:lnTo>
                        <a:lnTo>
                          <a:pt x="23" y="22"/>
                        </a:lnTo>
                        <a:lnTo>
                          <a:pt x="0" y="22"/>
                        </a:lnTo>
                        <a:lnTo>
                          <a:pt x="6" y="19"/>
                        </a:lnTo>
                        <a:lnTo>
                          <a:pt x="13" y="18"/>
                        </a:lnTo>
                        <a:lnTo>
                          <a:pt x="20" y="15"/>
                        </a:lnTo>
                        <a:lnTo>
                          <a:pt x="28" y="13"/>
                        </a:lnTo>
                        <a:lnTo>
                          <a:pt x="35" y="12"/>
                        </a:lnTo>
                        <a:lnTo>
                          <a:pt x="42" y="9"/>
                        </a:lnTo>
                        <a:lnTo>
                          <a:pt x="51" y="8"/>
                        </a:lnTo>
                        <a:lnTo>
                          <a:pt x="58" y="6"/>
                        </a:lnTo>
                        <a:lnTo>
                          <a:pt x="64" y="5"/>
                        </a:lnTo>
                        <a:lnTo>
                          <a:pt x="70" y="3"/>
                        </a:lnTo>
                        <a:lnTo>
                          <a:pt x="76" y="3"/>
                        </a:lnTo>
                        <a:lnTo>
                          <a:pt x="82" y="2"/>
                        </a:lnTo>
                        <a:lnTo>
                          <a:pt x="86" y="0"/>
                        </a:lnTo>
                        <a:lnTo>
                          <a:pt x="89" y="0"/>
                        </a:lnTo>
                        <a:lnTo>
                          <a:pt x="90" y="0"/>
                        </a:lnTo>
                        <a:lnTo>
                          <a:pt x="9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70" name=""/>
                  <p:cNvSpPr/>
                  <p:nvPr/>
                </p:nvSpPr>
                <p:spPr>
                  <a:xfrm flipH="1">
                    <a:off x="6019560" y="5143320"/>
                    <a:ext cx="13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239" h="79">
                        <a:moveTo>
                          <a:pt x="62" y="0"/>
                        </a:moveTo>
                        <a:lnTo>
                          <a:pt x="86" y="0"/>
                        </a:lnTo>
                        <a:lnTo>
                          <a:pt x="108" y="1"/>
                        </a:lnTo>
                        <a:lnTo>
                          <a:pt x="127" y="4"/>
                        </a:lnTo>
                        <a:lnTo>
                          <a:pt x="144" y="9"/>
                        </a:lnTo>
                        <a:lnTo>
                          <a:pt x="159" y="13"/>
                        </a:lnTo>
                        <a:lnTo>
                          <a:pt x="172" y="19"/>
                        </a:lnTo>
                        <a:lnTo>
                          <a:pt x="183" y="26"/>
                        </a:lnTo>
                        <a:lnTo>
                          <a:pt x="194" y="32"/>
                        </a:lnTo>
                        <a:lnTo>
                          <a:pt x="202" y="39"/>
                        </a:lnTo>
                        <a:lnTo>
                          <a:pt x="211" y="47"/>
                        </a:lnTo>
                        <a:lnTo>
                          <a:pt x="217" y="54"/>
                        </a:lnTo>
                        <a:lnTo>
                          <a:pt x="223" y="60"/>
                        </a:lnTo>
                        <a:lnTo>
                          <a:pt x="229" y="65"/>
                        </a:lnTo>
                        <a:lnTo>
                          <a:pt x="232" y="71"/>
                        </a:lnTo>
                        <a:lnTo>
                          <a:pt x="236" y="76"/>
                        </a:lnTo>
                        <a:lnTo>
                          <a:pt x="239" y="79"/>
                        </a:lnTo>
                        <a:lnTo>
                          <a:pt x="232" y="73"/>
                        </a:lnTo>
                        <a:lnTo>
                          <a:pt x="223" y="68"/>
                        </a:lnTo>
                        <a:lnTo>
                          <a:pt x="214" y="63"/>
                        </a:lnTo>
                        <a:lnTo>
                          <a:pt x="204" y="57"/>
                        </a:lnTo>
                        <a:lnTo>
                          <a:pt x="195" y="51"/>
                        </a:lnTo>
                        <a:lnTo>
                          <a:pt x="183" y="45"/>
                        </a:lnTo>
                        <a:lnTo>
                          <a:pt x="172" y="39"/>
                        </a:lnTo>
                        <a:lnTo>
                          <a:pt x="159" y="35"/>
                        </a:lnTo>
                        <a:lnTo>
                          <a:pt x="144" y="29"/>
                        </a:lnTo>
                        <a:lnTo>
                          <a:pt x="130" y="26"/>
                        </a:lnTo>
                        <a:lnTo>
                          <a:pt x="112" y="23"/>
                        </a:lnTo>
                        <a:lnTo>
                          <a:pt x="93" y="22"/>
                        </a:lnTo>
                        <a:lnTo>
                          <a:pt x="73" y="22"/>
                        </a:lnTo>
                        <a:lnTo>
                          <a:pt x="49" y="22"/>
                        </a:lnTo>
                        <a:lnTo>
                          <a:pt x="26" y="25"/>
                        </a:lnTo>
                        <a:lnTo>
                          <a:pt x="0" y="29"/>
                        </a:lnTo>
                        <a:lnTo>
                          <a:pt x="10" y="25"/>
                        </a:lnTo>
                        <a:lnTo>
                          <a:pt x="20" y="20"/>
                        </a:lnTo>
                        <a:lnTo>
                          <a:pt x="32" y="15"/>
                        </a:lnTo>
                        <a:lnTo>
                          <a:pt x="41" y="10"/>
                        </a:lnTo>
                        <a:lnTo>
                          <a:pt x="49" y="6"/>
                        </a:lnTo>
                        <a:lnTo>
                          <a:pt x="57" y="3"/>
                        </a:lnTo>
                        <a:lnTo>
                          <a:pt x="61" y="0"/>
                        </a:lnTo>
                        <a:lnTo>
                          <a:pt x="6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71" name=""/>
                  <p:cNvSpPr/>
                  <p:nvPr/>
                </p:nvSpPr>
                <p:spPr>
                  <a:xfrm flipH="1">
                    <a:off x="6003720" y="5137200"/>
                    <a:ext cx="1008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177" h="64">
                        <a:moveTo>
                          <a:pt x="0" y="2"/>
                        </a:moveTo>
                        <a:lnTo>
                          <a:pt x="11" y="0"/>
                        </a:lnTo>
                        <a:lnTo>
                          <a:pt x="21" y="0"/>
                        </a:lnTo>
                        <a:lnTo>
                          <a:pt x="31" y="0"/>
                        </a:lnTo>
                        <a:lnTo>
                          <a:pt x="41" y="0"/>
                        </a:lnTo>
                        <a:lnTo>
                          <a:pt x="51" y="2"/>
                        </a:lnTo>
                        <a:lnTo>
                          <a:pt x="62" y="3"/>
                        </a:lnTo>
                        <a:lnTo>
                          <a:pt x="72" y="6"/>
                        </a:lnTo>
                        <a:lnTo>
                          <a:pt x="82" y="9"/>
                        </a:lnTo>
                        <a:lnTo>
                          <a:pt x="92" y="12"/>
                        </a:lnTo>
                        <a:lnTo>
                          <a:pt x="104" y="18"/>
                        </a:lnTo>
                        <a:lnTo>
                          <a:pt x="115" y="22"/>
                        </a:lnTo>
                        <a:lnTo>
                          <a:pt x="126" y="28"/>
                        </a:lnTo>
                        <a:lnTo>
                          <a:pt x="139" y="35"/>
                        </a:lnTo>
                        <a:lnTo>
                          <a:pt x="150" y="44"/>
                        </a:lnTo>
                        <a:lnTo>
                          <a:pt x="164" y="54"/>
                        </a:lnTo>
                        <a:lnTo>
                          <a:pt x="177" y="64"/>
                        </a:lnTo>
                        <a:lnTo>
                          <a:pt x="171" y="61"/>
                        </a:lnTo>
                        <a:lnTo>
                          <a:pt x="164" y="59"/>
                        </a:lnTo>
                        <a:lnTo>
                          <a:pt x="158" y="57"/>
                        </a:lnTo>
                        <a:lnTo>
                          <a:pt x="150" y="54"/>
                        </a:lnTo>
                        <a:lnTo>
                          <a:pt x="142" y="53"/>
                        </a:lnTo>
                        <a:lnTo>
                          <a:pt x="134" y="51"/>
                        </a:lnTo>
                        <a:lnTo>
                          <a:pt x="127" y="50"/>
                        </a:lnTo>
                        <a:lnTo>
                          <a:pt x="118" y="50"/>
                        </a:lnTo>
                        <a:lnTo>
                          <a:pt x="111" y="48"/>
                        </a:lnTo>
                        <a:lnTo>
                          <a:pt x="102" y="48"/>
                        </a:lnTo>
                        <a:lnTo>
                          <a:pt x="94" y="47"/>
                        </a:lnTo>
                        <a:lnTo>
                          <a:pt x="85" y="47"/>
                        </a:lnTo>
                        <a:lnTo>
                          <a:pt x="76" y="47"/>
                        </a:lnTo>
                        <a:lnTo>
                          <a:pt x="69" y="47"/>
                        </a:lnTo>
                        <a:lnTo>
                          <a:pt x="60" y="48"/>
                        </a:lnTo>
                        <a:lnTo>
                          <a:pt x="51" y="48"/>
                        </a:lnTo>
                        <a:lnTo>
                          <a:pt x="45" y="42"/>
                        </a:lnTo>
                        <a:lnTo>
                          <a:pt x="38" y="35"/>
                        </a:lnTo>
                        <a:lnTo>
                          <a:pt x="29" y="28"/>
                        </a:lnTo>
                        <a:lnTo>
                          <a:pt x="21" y="19"/>
                        </a:lnTo>
                        <a:lnTo>
                          <a:pt x="13" y="13"/>
                        </a:lnTo>
                        <a:lnTo>
                          <a:pt x="6" y="8"/>
                        </a:lnTo>
                        <a:lnTo>
                          <a:pt x="2" y="3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72" name=""/>
                  <p:cNvSpPr/>
                  <p:nvPr/>
                </p:nvSpPr>
                <p:spPr>
                  <a:xfrm flipH="1">
                    <a:off x="6027480" y="5150160"/>
                    <a:ext cx="230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405" h="93">
                        <a:moveTo>
                          <a:pt x="0" y="80"/>
                        </a:moveTo>
                        <a:lnTo>
                          <a:pt x="9" y="74"/>
                        </a:lnTo>
                        <a:lnTo>
                          <a:pt x="21" y="68"/>
                        </a:lnTo>
                        <a:lnTo>
                          <a:pt x="31" y="63"/>
                        </a:lnTo>
                        <a:lnTo>
                          <a:pt x="42" y="57"/>
                        </a:lnTo>
                        <a:lnTo>
                          <a:pt x="54" y="51"/>
                        </a:lnTo>
                        <a:lnTo>
                          <a:pt x="64" y="47"/>
                        </a:lnTo>
                        <a:lnTo>
                          <a:pt x="77" y="42"/>
                        </a:lnTo>
                        <a:lnTo>
                          <a:pt x="89" y="38"/>
                        </a:lnTo>
                        <a:lnTo>
                          <a:pt x="101" y="34"/>
                        </a:lnTo>
                        <a:lnTo>
                          <a:pt x="114" y="29"/>
                        </a:lnTo>
                        <a:lnTo>
                          <a:pt x="127" y="26"/>
                        </a:lnTo>
                        <a:lnTo>
                          <a:pt x="140" y="22"/>
                        </a:lnTo>
                        <a:lnTo>
                          <a:pt x="153" y="19"/>
                        </a:lnTo>
                        <a:lnTo>
                          <a:pt x="166" y="16"/>
                        </a:lnTo>
                        <a:lnTo>
                          <a:pt x="179" y="13"/>
                        </a:lnTo>
                        <a:lnTo>
                          <a:pt x="192" y="12"/>
                        </a:lnTo>
                        <a:lnTo>
                          <a:pt x="207" y="9"/>
                        </a:lnTo>
                        <a:lnTo>
                          <a:pt x="220" y="7"/>
                        </a:lnTo>
                        <a:lnTo>
                          <a:pt x="233" y="6"/>
                        </a:lnTo>
                        <a:lnTo>
                          <a:pt x="246" y="4"/>
                        </a:lnTo>
                        <a:lnTo>
                          <a:pt x="261" y="3"/>
                        </a:lnTo>
                        <a:lnTo>
                          <a:pt x="274" y="3"/>
                        </a:lnTo>
                        <a:lnTo>
                          <a:pt x="287" y="1"/>
                        </a:lnTo>
                        <a:lnTo>
                          <a:pt x="302" y="1"/>
                        </a:lnTo>
                        <a:lnTo>
                          <a:pt x="315" y="0"/>
                        </a:lnTo>
                        <a:lnTo>
                          <a:pt x="328" y="1"/>
                        </a:lnTo>
                        <a:lnTo>
                          <a:pt x="341" y="1"/>
                        </a:lnTo>
                        <a:lnTo>
                          <a:pt x="354" y="1"/>
                        </a:lnTo>
                        <a:lnTo>
                          <a:pt x="367" y="3"/>
                        </a:lnTo>
                        <a:lnTo>
                          <a:pt x="380" y="4"/>
                        </a:lnTo>
                        <a:lnTo>
                          <a:pt x="392" y="6"/>
                        </a:lnTo>
                        <a:lnTo>
                          <a:pt x="405" y="7"/>
                        </a:lnTo>
                        <a:lnTo>
                          <a:pt x="391" y="10"/>
                        </a:lnTo>
                        <a:lnTo>
                          <a:pt x="378" y="12"/>
                        </a:lnTo>
                        <a:lnTo>
                          <a:pt x="366" y="15"/>
                        </a:lnTo>
                        <a:lnTo>
                          <a:pt x="354" y="16"/>
                        </a:lnTo>
                        <a:lnTo>
                          <a:pt x="344" y="18"/>
                        </a:lnTo>
                        <a:lnTo>
                          <a:pt x="335" y="19"/>
                        </a:lnTo>
                        <a:lnTo>
                          <a:pt x="327" y="20"/>
                        </a:lnTo>
                        <a:lnTo>
                          <a:pt x="319" y="22"/>
                        </a:lnTo>
                        <a:lnTo>
                          <a:pt x="313" y="25"/>
                        </a:lnTo>
                        <a:lnTo>
                          <a:pt x="308" y="26"/>
                        </a:lnTo>
                        <a:lnTo>
                          <a:pt x="302" y="29"/>
                        </a:lnTo>
                        <a:lnTo>
                          <a:pt x="297" y="32"/>
                        </a:lnTo>
                        <a:lnTo>
                          <a:pt x="293" y="36"/>
                        </a:lnTo>
                        <a:lnTo>
                          <a:pt x="289" y="41"/>
                        </a:lnTo>
                        <a:lnTo>
                          <a:pt x="286" y="45"/>
                        </a:lnTo>
                        <a:lnTo>
                          <a:pt x="281" y="51"/>
                        </a:lnTo>
                        <a:lnTo>
                          <a:pt x="257" y="51"/>
                        </a:lnTo>
                        <a:lnTo>
                          <a:pt x="233" y="52"/>
                        </a:lnTo>
                        <a:lnTo>
                          <a:pt x="211" y="54"/>
                        </a:lnTo>
                        <a:lnTo>
                          <a:pt x="191" y="55"/>
                        </a:lnTo>
                        <a:lnTo>
                          <a:pt x="171" y="55"/>
                        </a:lnTo>
                        <a:lnTo>
                          <a:pt x="152" y="57"/>
                        </a:lnTo>
                        <a:lnTo>
                          <a:pt x="134" y="58"/>
                        </a:lnTo>
                        <a:lnTo>
                          <a:pt x="118" y="61"/>
                        </a:lnTo>
                        <a:lnTo>
                          <a:pt x="101" y="64"/>
                        </a:lnTo>
                        <a:lnTo>
                          <a:pt x="86" y="66"/>
                        </a:lnTo>
                        <a:lnTo>
                          <a:pt x="73" y="70"/>
                        </a:lnTo>
                        <a:lnTo>
                          <a:pt x="60" y="73"/>
                        </a:lnTo>
                        <a:lnTo>
                          <a:pt x="48" y="77"/>
                        </a:lnTo>
                        <a:lnTo>
                          <a:pt x="37" y="82"/>
                        </a:lnTo>
                        <a:lnTo>
                          <a:pt x="25" y="87"/>
                        </a:lnTo>
                        <a:lnTo>
                          <a:pt x="16" y="93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73" name=""/>
                  <p:cNvSpPr/>
                  <p:nvPr/>
                </p:nvSpPr>
                <p:spPr>
                  <a:xfrm flipH="1">
                    <a:off x="6050880" y="5161320"/>
                    <a:ext cx="1044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98">
                        <a:moveTo>
                          <a:pt x="3" y="57"/>
                        </a:moveTo>
                        <a:lnTo>
                          <a:pt x="19" y="45"/>
                        </a:lnTo>
                        <a:lnTo>
                          <a:pt x="34" y="35"/>
                        </a:lnTo>
                        <a:lnTo>
                          <a:pt x="47" y="28"/>
                        </a:lnTo>
                        <a:lnTo>
                          <a:pt x="60" y="21"/>
                        </a:lnTo>
                        <a:lnTo>
                          <a:pt x="70" y="15"/>
                        </a:lnTo>
                        <a:lnTo>
                          <a:pt x="82" y="11"/>
                        </a:lnTo>
                        <a:lnTo>
                          <a:pt x="92" y="6"/>
                        </a:lnTo>
                        <a:lnTo>
                          <a:pt x="102" y="3"/>
                        </a:lnTo>
                        <a:lnTo>
                          <a:pt x="113" y="2"/>
                        </a:lnTo>
                        <a:lnTo>
                          <a:pt x="121" y="2"/>
                        </a:lnTo>
                        <a:lnTo>
                          <a:pt x="132" y="0"/>
                        </a:lnTo>
                        <a:lnTo>
                          <a:pt x="142" y="2"/>
                        </a:lnTo>
                        <a:lnTo>
                          <a:pt x="152" y="2"/>
                        </a:lnTo>
                        <a:lnTo>
                          <a:pt x="162" y="3"/>
                        </a:lnTo>
                        <a:lnTo>
                          <a:pt x="174" y="3"/>
                        </a:lnTo>
                        <a:lnTo>
                          <a:pt x="185" y="5"/>
                        </a:lnTo>
                        <a:lnTo>
                          <a:pt x="181" y="9"/>
                        </a:lnTo>
                        <a:lnTo>
                          <a:pt x="177" y="12"/>
                        </a:lnTo>
                        <a:lnTo>
                          <a:pt x="172" y="15"/>
                        </a:lnTo>
                        <a:lnTo>
                          <a:pt x="169" y="18"/>
                        </a:lnTo>
                        <a:lnTo>
                          <a:pt x="165" y="21"/>
                        </a:lnTo>
                        <a:lnTo>
                          <a:pt x="164" y="22"/>
                        </a:lnTo>
                        <a:lnTo>
                          <a:pt x="162" y="24"/>
                        </a:lnTo>
                        <a:lnTo>
                          <a:pt x="161" y="25"/>
                        </a:lnTo>
                        <a:lnTo>
                          <a:pt x="146" y="28"/>
                        </a:lnTo>
                        <a:lnTo>
                          <a:pt x="132" y="32"/>
                        </a:lnTo>
                        <a:lnTo>
                          <a:pt x="120" y="35"/>
                        </a:lnTo>
                        <a:lnTo>
                          <a:pt x="108" y="40"/>
                        </a:lnTo>
                        <a:lnTo>
                          <a:pt x="98" y="45"/>
                        </a:lnTo>
                        <a:lnTo>
                          <a:pt x="89" y="48"/>
                        </a:lnTo>
                        <a:lnTo>
                          <a:pt x="82" y="54"/>
                        </a:lnTo>
                        <a:lnTo>
                          <a:pt x="75" y="59"/>
                        </a:lnTo>
                        <a:lnTo>
                          <a:pt x="69" y="63"/>
                        </a:lnTo>
                        <a:lnTo>
                          <a:pt x="63" y="67"/>
                        </a:lnTo>
                        <a:lnTo>
                          <a:pt x="59" y="73"/>
                        </a:lnTo>
                        <a:lnTo>
                          <a:pt x="54" y="78"/>
                        </a:lnTo>
                        <a:lnTo>
                          <a:pt x="49" y="83"/>
                        </a:lnTo>
                        <a:lnTo>
                          <a:pt x="46" y="88"/>
                        </a:lnTo>
                        <a:lnTo>
                          <a:pt x="41" y="92"/>
                        </a:lnTo>
                        <a:lnTo>
                          <a:pt x="37" y="98"/>
                        </a:lnTo>
                        <a:lnTo>
                          <a:pt x="28" y="92"/>
                        </a:lnTo>
                        <a:lnTo>
                          <a:pt x="19" y="89"/>
                        </a:lnTo>
                        <a:lnTo>
                          <a:pt x="12" y="86"/>
                        </a:lnTo>
                        <a:lnTo>
                          <a:pt x="6" y="83"/>
                        </a:lnTo>
                        <a:lnTo>
                          <a:pt x="2" y="80"/>
                        </a:lnTo>
                        <a:lnTo>
                          <a:pt x="0" y="75"/>
                        </a:lnTo>
                        <a:lnTo>
                          <a:pt x="0" y="67"/>
                        </a:lnTo>
                        <a:lnTo>
                          <a:pt x="3" y="5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74" name=""/>
                  <p:cNvSpPr/>
                  <p:nvPr/>
                </p:nvSpPr>
                <p:spPr>
                  <a:xfrm flipH="1">
                    <a:off x="5842440" y="5095800"/>
                    <a:ext cx="122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7" h="107">
                        <a:moveTo>
                          <a:pt x="0" y="0"/>
                        </a:moveTo>
                        <a:lnTo>
                          <a:pt x="16" y="1"/>
                        </a:lnTo>
                        <a:lnTo>
                          <a:pt x="32" y="4"/>
                        </a:lnTo>
                        <a:lnTo>
                          <a:pt x="47" y="8"/>
                        </a:lnTo>
                        <a:lnTo>
                          <a:pt x="61" y="11"/>
                        </a:lnTo>
                        <a:lnTo>
                          <a:pt x="76" y="16"/>
                        </a:lnTo>
                        <a:lnTo>
                          <a:pt x="90" y="20"/>
                        </a:lnTo>
                        <a:lnTo>
                          <a:pt x="104" y="26"/>
                        </a:lnTo>
                        <a:lnTo>
                          <a:pt x="117" y="32"/>
                        </a:lnTo>
                        <a:lnTo>
                          <a:pt x="130" y="39"/>
                        </a:lnTo>
                        <a:lnTo>
                          <a:pt x="143" y="46"/>
                        </a:lnTo>
                        <a:lnTo>
                          <a:pt x="156" y="53"/>
                        </a:lnTo>
                        <a:lnTo>
                          <a:pt x="168" y="62"/>
                        </a:lnTo>
                        <a:lnTo>
                          <a:pt x="181" y="72"/>
                        </a:lnTo>
                        <a:lnTo>
                          <a:pt x="194" y="84"/>
                        </a:lnTo>
                        <a:lnTo>
                          <a:pt x="206" y="96"/>
                        </a:lnTo>
                        <a:lnTo>
                          <a:pt x="217" y="107"/>
                        </a:lnTo>
                        <a:lnTo>
                          <a:pt x="210" y="102"/>
                        </a:lnTo>
                        <a:lnTo>
                          <a:pt x="201" y="94"/>
                        </a:lnTo>
                        <a:lnTo>
                          <a:pt x="191" y="88"/>
                        </a:lnTo>
                        <a:lnTo>
                          <a:pt x="181" y="81"/>
                        </a:lnTo>
                        <a:lnTo>
                          <a:pt x="171" y="75"/>
                        </a:lnTo>
                        <a:lnTo>
                          <a:pt x="160" y="70"/>
                        </a:lnTo>
                        <a:lnTo>
                          <a:pt x="150" y="65"/>
                        </a:lnTo>
                        <a:lnTo>
                          <a:pt x="139" y="59"/>
                        </a:lnTo>
                        <a:lnTo>
                          <a:pt x="128" y="55"/>
                        </a:lnTo>
                        <a:lnTo>
                          <a:pt x="115" y="51"/>
                        </a:lnTo>
                        <a:lnTo>
                          <a:pt x="105" y="46"/>
                        </a:lnTo>
                        <a:lnTo>
                          <a:pt x="92" y="43"/>
                        </a:lnTo>
                        <a:lnTo>
                          <a:pt x="80" y="40"/>
                        </a:lnTo>
                        <a:lnTo>
                          <a:pt x="69" y="37"/>
                        </a:lnTo>
                        <a:lnTo>
                          <a:pt x="56" y="35"/>
                        </a:lnTo>
                        <a:lnTo>
                          <a:pt x="44" y="32"/>
                        </a:lnTo>
                        <a:lnTo>
                          <a:pt x="35" y="27"/>
                        </a:lnTo>
                        <a:lnTo>
                          <a:pt x="28" y="23"/>
                        </a:lnTo>
                        <a:lnTo>
                          <a:pt x="21" y="17"/>
                        </a:lnTo>
                        <a:lnTo>
                          <a:pt x="13" y="11"/>
                        </a:lnTo>
                        <a:lnTo>
                          <a:pt x="9" y="7"/>
                        </a:lnTo>
                        <a:lnTo>
                          <a:pt x="5" y="3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75" name=""/>
                  <p:cNvSpPr/>
                  <p:nvPr/>
                </p:nvSpPr>
                <p:spPr>
                  <a:xfrm flipH="1">
                    <a:off x="5810760" y="5239080"/>
                    <a:ext cx="180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81">
                        <a:moveTo>
                          <a:pt x="27" y="0"/>
                        </a:moveTo>
                        <a:lnTo>
                          <a:pt x="30" y="11"/>
                        </a:lnTo>
                        <a:lnTo>
                          <a:pt x="33" y="21"/>
                        </a:lnTo>
                        <a:lnTo>
                          <a:pt x="35" y="31"/>
                        </a:lnTo>
                        <a:lnTo>
                          <a:pt x="36" y="41"/>
                        </a:lnTo>
                        <a:lnTo>
                          <a:pt x="36" y="51"/>
                        </a:lnTo>
                        <a:lnTo>
                          <a:pt x="35" y="60"/>
                        </a:lnTo>
                        <a:lnTo>
                          <a:pt x="35" y="69"/>
                        </a:lnTo>
                        <a:lnTo>
                          <a:pt x="32" y="78"/>
                        </a:lnTo>
                        <a:lnTo>
                          <a:pt x="27" y="78"/>
                        </a:lnTo>
                        <a:lnTo>
                          <a:pt x="23" y="78"/>
                        </a:lnTo>
                        <a:lnTo>
                          <a:pt x="17" y="79"/>
                        </a:lnTo>
                        <a:lnTo>
                          <a:pt x="11" y="79"/>
                        </a:lnTo>
                        <a:lnTo>
                          <a:pt x="7" y="79"/>
                        </a:lnTo>
                        <a:lnTo>
                          <a:pt x="4" y="79"/>
                        </a:lnTo>
                        <a:lnTo>
                          <a:pt x="1" y="81"/>
                        </a:lnTo>
                        <a:lnTo>
                          <a:pt x="0" y="81"/>
                        </a:lnTo>
                        <a:lnTo>
                          <a:pt x="5" y="70"/>
                        </a:lnTo>
                        <a:lnTo>
                          <a:pt x="11" y="62"/>
                        </a:lnTo>
                        <a:lnTo>
                          <a:pt x="17" y="53"/>
                        </a:lnTo>
                        <a:lnTo>
                          <a:pt x="21" y="43"/>
                        </a:lnTo>
                        <a:lnTo>
                          <a:pt x="24" y="33"/>
                        </a:lnTo>
                        <a:lnTo>
                          <a:pt x="27" y="22"/>
                        </a:lnTo>
                        <a:lnTo>
                          <a:pt x="27" y="12"/>
                        </a:lnTo>
                        <a:lnTo>
                          <a:pt x="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76" name=""/>
                  <p:cNvSpPr/>
                  <p:nvPr/>
                </p:nvSpPr>
                <p:spPr>
                  <a:xfrm flipH="1">
                    <a:off x="5920200" y="5162760"/>
                    <a:ext cx="104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394">
                        <a:moveTo>
                          <a:pt x="55" y="388"/>
                        </a:moveTo>
                        <a:lnTo>
                          <a:pt x="57" y="375"/>
                        </a:lnTo>
                        <a:lnTo>
                          <a:pt x="58" y="364"/>
                        </a:lnTo>
                        <a:lnTo>
                          <a:pt x="61" y="351"/>
                        </a:lnTo>
                        <a:lnTo>
                          <a:pt x="64" y="337"/>
                        </a:lnTo>
                        <a:lnTo>
                          <a:pt x="67" y="326"/>
                        </a:lnTo>
                        <a:lnTo>
                          <a:pt x="70" y="314"/>
                        </a:lnTo>
                        <a:lnTo>
                          <a:pt x="73" y="301"/>
                        </a:lnTo>
                        <a:lnTo>
                          <a:pt x="76" y="289"/>
                        </a:lnTo>
                        <a:lnTo>
                          <a:pt x="78" y="278"/>
                        </a:lnTo>
                        <a:lnTo>
                          <a:pt x="81" y="266"/>
                        </a:lnTo>
                        <a:lnTo>
                          <a:pt x="86" y="254"/>
                        </a:lnTo>
                        <a:lnTo>
                          <a:pt x="89" y="241"/>
                        </a:lnTo>
                        <a:lnTo>
                          <a:pt x="93" y="231"/>
                        </a:lnTo>
                        <a:lnTo>
                          <a:pt x="96" y="219"/>
                        </a:lnTo>
                        <a:lnTo>
                          <a:pt x="100" y="206"/>
                        </a:lnTo>
                        <a:lnTo>
                          <a:pt x="105" y="196"/>
                        </a:lnTo>
                        <a:lnTo>
                          <a:pt x="109" y="183"/>
                        </a:lnTo>
                        <a:lnTo>
                          <a:pt x="113" y="173"/>
                        </a:lnTo>
                        <a:lnTo>
                          <a:pt x="118" y="160"/>
                        </a:lnTo>
                        <a:lnTo>
                          <a:pt x="122" y="148"/>
                        </a:lnTo>
                        <a:lnTo>
                          <a:pt x="127" y="136"/>
                        </a:lnTo>
                        <a:lnTo>
                          <a:pt x="131" y="125"/>
                        </a:lnTo>
                        <a:lnTo>
                          <a:pt x="137" y="113"/>
                        </a:lnTo>
                        <a:lnTo>
                          <a:pt x="141" y="102"/>
                        </a:lnTo>
                        <a:lnTo>
                          <a:pt x="147" y="88"/>
                        </a:lnTo>
                        <a:lnTo>
                          <a:pt x="151" y="77"/>
                        </a:lnTo>
                        <a:lnTo>
                          <a:pt x="157" y="64"/>
                        </a:lnTo>
                        <a:lnTo>
                          <a:pt x="161" y="52"/>
                        </a:lnTo>
                        <a:lnTo>
                          <a:pt x="167" y="39"/>
                        </a:lnTo>
                        <a:lnTo>
                          <a:pt x="173" y="26"/>
                        </a:lnTo>
                        <a:lnTo>
                          <a:pt x="179" y="13"/>
                        </a:lnTo>
                        <a:lnTo>
                          <a:pt x="185" y="0"/>
                        </a:lnTo>
                        <a:lnTo>
                          <a:pt x="178" y="11"/>
                        </a:lnTo>
                        <a:lnTo>
                          <a:pt x="169" y="23"/>
                        </a:lnTo>
                        <a:lnTo>
                          <a:pt x="161" y="35"/>
                        </a:lnTo>
                        <a:lnTo>
                          <a:pt x="154" y="46"/>
                        </a:lnTo>
                        <a:lnTo>
                          <a:pt x="147" y="58"/>
                        </a:lnTo>
                        <a:lnTo>
                          <a:pt x="138" y="71"/>
                        </a:lnTo>
                        <a:lnTo>
                          <a:pt x="131" y="84"/>
                        </a:lnTo>
                        <a:lnTo>
                          <a:pt x="124" y="96"/>
                        </a:lnTo>
                        <a:lnTo>
                          <a:pt x="116" y="109"/>
                        </a:lnTo>
                        <a:lnTo>
                          <a:pt x="109" y="122"/>
                        </a:lnTo>
                        <a:lnTo>
                          <a:pt x="103" y="135"/>
                        </a:lnTo>
                        <a:lnTo>
                          <a:pt x="96" y="148"/>
                        </a:lnTo>
                        <a:lnTo>
                          <a:pt x="89" y="161"/>
                        </a:lnTo>
                        <a:lnTo>
                          <a:pt x="83" y="174"/>
                        </a:lnTo>
                        <a:lnTo>
                          <a:pt x="77" y="187"/>
                        </a:lnTo>
                        <a:lnTo>
                          <a:pt x="70" y="202"/>
                        </a:lnTo>
                        <a:lnTo>
                          <a:pt x="64" y="214"/>
                        </a:lnTo>
                        <a:lnTo>
                          <a:pt x="58" y="228"/>
                        </a:lnTo>
                        <a:lnTo>
                          <a:pt x="54" y="241"/>
                        </a:lnTo>
                        <a:lnTo>
                          <a:pt x="48" y="254"/>
                        </a:lnTo>
                        <a:lnTo>
                          <a:pt x="42" y="268"/>
                        </a:lnTo>
                        <a:lnTo>
                          <a:pt x="38" y="279"/>
                        </a:lnTo>
                        <a:lnTo>
                          <a:pt x="32" y="292"/>
                        </a:lnTo>
                        <a:lnTo>
                          <a:pt x="27" y="304"/>
                        </a:lnTo>
                        <a:lnTo>
                          <a:pt x="23" y="317"/>
                        </a:lnTo>
                        <a:lnTo>
                          <a:pt x="19" y="329"/>
                        </a:lnTo>
                        <a:lnTo>
                          <a:pt x="16" y="340"/>
                        </a:lnTo>
                        <a:lnTo>
                          <a:pt x="11" y="352"/>
                        </a:lnTo>
                        <a:lnTo>
                          <a:pt x="8" y="364"/>
                        </a:lnTo>
                        <a:lnTo>
                          <a:pt x="6" y="374"/>
                        </a:lnTo>
                        <a:lnTo>
                          <a:pt x="3" y="384"/>
                        </a:lnTo>
                        <a:lnTo>
                          <a:pt x="0" y="394"/>
                        </a:lnTo>
                        <a:lnTo>
                          <a:pt x="7" y="394"/>
                        </a:lnTo>
                        <a:lnTo>
                          <a:pt x="14" y="393"/>
                        </a:lnTo>
                        <a:lnTo>
                          <a:pt x="23" y="393"/>
                        </a:lnTo>
                        <a:lnTo>
                          <a:pt x="33" y="391"/>
                        </a:lnTo>
                        <a:lnTo>
                          <a:pt x="41" y="390"/>
                        </a:lnTo>
                        <a:lnTo>
                          <a:pt x="48" y="390"/>
                        </a:lnTo>
                        <a:lnTo>
                          <a:pt x="54" y="388"/>
                        </a:lnTo>
                        <a:lnTo>
                          <a:pt x="55" y="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77" name=""/>
                  <p:cNvSpPr/>
                  <p:nvPr/>
                </p:nvSpPr>
                <p:spPr>
                  <a:xfrm flipH="1">
                    <a:off x="5912280" y="5161680"/>
                    <a:ext cx="32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298">
                        <a:moveTo>
                          <a:pt x="61" y="196"/>
                        </a:moveTo>
                        <a:lnTo>
                          <a:pt x="55" y="187"/>
                        </a:lnTo>
                        <a:lnTo>
                          <a:pt x="51" y="178"/>
                        </a:lnTo>
                        <a:lnTo>
                          <a:pt x="45" y="168"/>
                        </a:lnTo>
                        <a:lnTo>
                          <a:pt x="40" y="159"/>
                        </a:lnTo>
                        <a:lnTo>
                          <a:pt x="37" y="149"/>
                        </a:lnTo>
                        <a:lnTo>
                          <a:pt x="33" y="139"/>
                        </a:lnTo>
                        <a:lnTo>
                          <a:pt x="30" y="129"/>
                        </a:lnTo>
                        <a:lnTo>
                          <a:pt x="27" y="117"/>
                        </a:lnTo>
                        <a:lnTo>
                          <a:pt x="24" y="105"/>
                        </a:lnTo>
                        <a:lnTo>
                          <a:pt x="21" y="92"/>
                        </a:lnTo>
                        <a:lnTo>
                          <a:pt x="20" y="79"/>
                        </a:lnTo>
                        <a:lnTo>
                          <a:pt x="17" y="66"/>
                        </a:lnTo>
                        <a:lnTo>
                          <a:pt x="16" y="50"/>
                        </a:lnTo>
                        <a:lnTo>
                          <a:pt x="14" y="35"/>
                        </a:lnTo>
                        <a:lnTo>
                          <a:pt x="13" y="18"/>
                        </a:lnTo>
                        <a:lnTo>
                          <a:pt x="11" y="0"/>
                        </a:lnTo>
                        <a:lnTo>
                          <a:pt x="8" y="19"/>
                        </a:lnTo>
                        <a:lnTo>
                          <a:pt x="5" y="37"/>
                        </a:lnTo>
                        <a:lnTo>
                          <a:pt x="4" y="56"/>
                        </a:lnTo>
                        <a:lnTo>
                          <a:pt x="1" y="75"/>
                        </a:lnTo>
                        <a:lnTo>
                          <a:pt x="1" y="94"/>
                        </a:lnTo>
                        <a:lnTo>
                          <a:pt x="0" y="113"/>
                        </a:lnTo>
                        <a:lnTo>
                          <a:pt x="0" y="132"/>
                        </a:lnTo>
                        <a:lnTo>
                          <a:pt x="1" y="150"/>
                        </a:lnTo>
                        <a:lnTo>
                          <a:pt x="2" y="169"/>
                        </a:lnTo>
                        <a:lnTo>
                          <a:pt x="7" y="188"/>
                        </a:lnTo>
                        <a:lnTo>
                          <a:pt x="10" y="207"/>
                        </a:lnTo>
                        <a:lnTo>
                          <a:pt x="16" y="226"/>
                        </a:lnTo>
                        <a:lnTo>
                          <a:pt x="23" y="245"/>
                        </a:lnTo>
                        <a:lnTo>
                          <a:pt x="30" y="263"/>
                        </a:lnTo>
                        <a:lnTo>
                          <a:pt x="40" y="280"/>
                        </a:lnTo>
                        <a:lnTo>
                          <a:pt x="52" y="298"/>
                        </a:lnTo>
                        <a:lnTo>
                          <a:pt x="52" y="290"/>
                        </a:lnTo>
                        <a:lnTo>
                          <a:pt x="52" y="284"/>
                        </a:lnTo>
                        <a:lnTo>
                          <a:pt x="52" y="277"/>
                        </a:lnTo>
                        <a:lnTo>
                          <a:pt x="53" y="268"/>
                        </a:lnTo>
                        <a:lnTo>
                          <a:pt x="53" y="260"/>
                        </a:lnTo>
                        <a:lnTo>
                          <a:pt x="55" y="252"/>
                        </a:lnTo>
                        <a:lnTo>
                          <a:pt x="56" y="244"/>
                        </a:lnTo>
                        <a:lnTo>
                          <a:pt x="56" y="235"/>
                        </a:lnTo>
                        <a:lnTo>
                          <a:pt x="56" y="228"/>
                        </a:lnTo>
                        <a:lnTo>
                          <a:pt x="58" y="220"/>
                        </a:lnTo>
                        <a:lnTo>
                          <a:pt x="58" y="213"/>
                        </a:lnTo>
                        <a:lnTo>
                          <a:pt x="59" y="207"/>
                        </a:lnTo>
                        <a:lnTo>
                          <a:pt x="59" y="203"/>
                        </a:lnTo>
                        <a:lnTo>
                          <a:pt x="59" y="199"/>
                        </a:lnTo>
                        <a:lnTo>
                          <a:pt x="61" y="197"/>
                        </a:lnTo>
                        <a:lnTo>
                          <a:pt x="61" y="19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320" bIns="-31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78" name=""/>
                  <p:cNvSpPr/>
                  <p:nvPr/>
                </p:nvSpPr>
                <p:spPr>
                  <a:xfrm flipH="1">
                    <a:off x="5919120" y="5167080"/>
                    <a:ext cx="18360" cy="5760"/>
                  </a:xfrm>
                  <a:custGeom>
                    <a:avLst/>
                    <a:gdLst/>
                    <a:ahLst/>
                    <a:rect l="l" t="t" r="r" b="b"/>
                    <a:pathLst>
                      <a:path w="319" h="112">
                        <a:moveTo>
                          <a:pt x="0" y="79"/>
                        </a:moveTo>
                        <a:lnTo>
                          <a:pt x="13" y="73"/>
                        </a:lnTo>
                        <a:lnTo>
                          <a:pt x="26" y="67"/>
                        </a:lnTo>
                        <a:lnTo>
                          <a:pt x="39" y="60"/>
                        </a:lnTo>
                        <a:lnTo>
                          <a:pt x="52" y="54"/>
                        </a:lnTo>
                        <a:lnTo>
                          <a:pt x="65" y="47"/>
                        </a:lnTo>
                        <a:lnTo>
                          <a:pt x="78" y="41"/>
                        </a:lnTo>
                        <a:lnTo>
                          <a:pt x="93" y="35"/>
                        </a:lnTo>
                        <a:lnTo>
                          <a:pt x="108" y="29"/>
                        </a:lnTo>
                        <a:lnTo>
                          <a:pt x="125" y="23"/>
                        </a:lnTo>
                        <a:lnTo>
                          <a:pt x="143" y="17"/>
                        </a:lnTo>
                        <a:lnTo>
                          <a:pt x="163" y="13"/>
                        </a:lnTo>
                        <a:lnTo>
                          <a:pt x="185" y="9"/>
                        </a:lnTo>
                        <a:lnTo>
                          <a:pt x="210" y="6"/>
                        </a:lnTo>
                        <a:lnTo>
                          <a:pt x="237" y="3"/>
                        </a:lnTo>
                        <a:lnTo>
                          <a:pt x="268" y="1"/>
                        </a:lnTo>
                        <a:lnTo>
                          <a:pt x="301" y="0"/>
                        </a:lnTo>
                        <a:lnTo>
                          <a:pt x="303" y="7"/>
                        </a:lnTo>
                        <a:lnTo>
                          <a:pt x="306" y="16"/>
                        </a:lnTo>
                        <a:lnTo>
                          <a:pt x="309" y="23"/>
                        </a:lnTo>
                        <a:lnTo>
                          <a:pt x="312" y="32"/>
                        </a:lnTo>
                        <a:lnTo>
                          <a:pt x="315" y="38"/>
                        </a:lnTo>
                        <a:lnTo>
                          <a:pt x="317" y="44"/>
                        </a:lnTo>
                        <a:lnTo>
                          <a:pt x="319" y="48"/>
                        </a:lnTo>
                        <a:lnTo>
                          <a:pt x="319" y="49"/>
                        </a:lnTo>
                        <a:lnTo>
                          <a:pt x="307" y="48"/>
                        </a:lnTo>
                        <a:lnTo>
                          <a:pt x="291" y="47"/>
                        </a:lnTo>
                        <a:lnTo>
                          <a:pt x="275" y="47"/>
                        </a:lnTo>
                        <a:lnTo>
                          <a:pt x="256" y="48"/>
                        </a:lnTo>
                        <a:lnTo>
                          <a:pt x="236" y="49"/>
                        </a:lnTo>
                        <a:lnTo>
                          <a:pt x="215" y="52"/>
                        </a:lnTo>
                        <a:lnTo>
                          <a:pt x="194" y="55"/>
                        </a:lnTo>
                        <a:lnTo>
                          <a:pt x="172" y="60"/>
                        </a:lnTo>
                        <a:lnTo>
                          <a:pt x="150" y="64"/>
                        </a:lnTo>
                        <a:lnTo>
                          <a:pt x="128" y="68"/>
                        </a:lnTo>
                        <a:lnTo>
                          <a:pt x="106" y="74"/>
                        </a:lnTo>
                        <a:lnTo>
                          <a:pt x="86" y="82"/>
                        </a:lnTo>
                        <a:lnTo>
                          <a:pt x="67" y="87"/>
                        </a:lnTo>
                        <a:lnTo>
                          <a:pt x="48" y="95"/>
                        </a:lnTo>
                        <a:lnTo>
                          <a:pt x="32" y="103"/>
                        </a:lnTo>
                        <a:lnTo>
                          <a:pt x="17" y="112"/>
                        </a:lnTo>
                        <a:lnTo>
                          <a:pt x="14" y="108"/>
                        </a:lnTo>
                        <a:lnTo>
                          <a:pt x="11" y="103"/>
                        </a:lnTo>
                        <a:lnTo>
                          <a:pt x="9" y="98"/>
                        </a:lnTo>
                        <a:lnTo>
                          <a:pt x="6" y="92"/>
                        </a:lnTo>
                        <a:lnTo>
                          <a:pt x="3" y="87"/>
                        </a:lnTo>
                        <a:lnTo>
                          <a:pt x="1" y="83"/>
                        </a:lnTo>
                        <a:lnTo>
                          <a:pt x="0" y="80"/>
                        </a:lnTo>
                        <a:lnTo>
                          <a:pt x="0" y="7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040" bIns="-41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79" name=""/>
                  <p:cNvSpPr/>
                  <p:nvPr/>
                </p:nvSpPr>
                <p:spPr>
                  <a:xfrm flipH="1">
                    <a:off x="5909760" y="5165640"/>
                    <a:ext cx="1116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198" h="284">
                        <a:moveTo>
                          <a:pt x="198" y="0"/>
                        </a:moveTo>
                        <a:lnTo>
                          <a:pt x="189" y="5"/>
                        </a:lnTo>
                        <a:lnTo>
                          <a:pt x="179" y="10"/>
                        </a:lnTo>
                        <a:lnTo>
                          <a:pt x="167" y="16"/>
                        </a:lnTo>
                        <a:lnTo>
                          <a:pt x="156" y="24"/>
                        </a:lnTo>
                        <a:lnTo>
                          <a:pt x="141" y="32"/>
                        </a:lnTo>
                        <a:lnTo>
                          <a:pt x="128" y="44"/>
                        </a:lnTo>
                        <a:lnTo>
                          <a:pt x="115" y="56"/>
                        </a:lnTo>
                        <a:lnTo>
                          <a:pt x="103" y="72"/>
                        </a:lnTo>
                        <a:lnTo>
                          <a:pt x="93" y="88"/>
                        </a:lnTo>
                        <a:lnTo>
                          <a:pt x="84" y="108"/>
                        </a:lnTo>
                        <a:lnTo>
                          <a:pt x="77" y="130"/>
                        </a:lnTo>
                        <a:lnTo>
                          <a:pt x="74" y="153"/>
                        </a:lnTo>
                        <a:lnTo>
                          <a:pt x="73" y="181"/>
                        </a:lnTo>
                        <a:lnTo>
                          <a:pt x="77" y="211"/>
                        </a:lnTo>
                        <a:lnTo>
                          <a:pt x="84" y="246"/>
                        </a:lnTo>
                        <a:lnTo>
                          <a:pt x="97" y="284"/>
                        </a:lnTo>
                        <a:lnTo>
                          <a:pt x="92" y="280"/>
                        </a:lnTo>
                        <a:lnTo>
                          <a:pt x="86" y="276"/>
                        </a:lnTo>
                        <a:lnTo>
                          <a:pt x="77" y="270"/>
                        </a:lnTo>
                        <a:lnTo>
                          <a:pt x="70" y="262"/>
                        </a:lnTo>
                        <a:lnTo>
                          <a:pt x="62" y="257"/>
                        </a:lnTo>
                        <a:lnTo>
                          <a:pt x="54" y="249"/>
                        </a:lnTo>
                        <a:lnTo>
                          <a:pt x="46" y="242"/>
                        </a:lnTo>
                        <a:lnTo>
                          <a:pt x="38" y="236"/>
                        </a:lnTo>
                        <a:lnTo>
                          <a:pt x="30" y="229"/>
                        </a:lnTo>
                        <a:lnTo>
                          <a:pt x="23" y="223"/>
                        </a:lnTo>
                        <a:lnTo>
                          <a:pt x="17" y="217"/>
                        </a:lnTo>
                        <a:lnTo>
                          <a:pt x="11" y="211"/>
                        </a:lnTo>
                        <a:lnTo>
                          <a:pt x="6" y="209"/>
                        </a:lnTo>
                        <a:lnTo>
                          <a:pt x="3" y="204"/>
                        </a:lnTo>
                        <a:lnTo>
                          <a:pt x="0" y="203"/>
                        </a:lnTo>
                        <a:lnTo>
                          <a:pt x="0" y="203"/>
                        </a:lnTo>
                        <a:lnTo>
                          <a:pt x="0" y="190"/>
                        </a:lnTo>
                        <a:lnTo>
                          <a:pt x="1" y="177"/>
                        </a:lnTo>
                        <a:lnTo>
                          <a:pt x="3" y="163"/>
                        </a:lnTo>
                        <a:lnTo>
                          <a:pt x="6" y="149"/>
                        </a:lnTo>
                        <a:lnTo>
                          <a:pt x="10" y="133"/>
                        </a:lnTo>
                        <a:lnTo>
                          <a:pt x="16" y="118"/>
                        </a:lnTo>
                        <a:lnTo>
                          <a:pt x="23" y="102"/>
                        </a:lnTo>
                        <a:lnTo>
                          <a:pt x="33" y="88"/>
                        </a:lnTo>
                        <a:lnTo>
                          <a:pt x="43" y="73"/>
                        </a:lnTo>
                        <a:lnTo>
                          <a:pt x="58" y="59"/>
                        </a:lnTo>
                        <a:lnTo>
                          <a:pt x="74" y="45"/>
                        </a:lnTo>
                        <a:lnTo>
                          <a:pt x="93" y="34"/>
                        </a:lnTo>
                        <a:lnTo>
                          <a:pt x="115" y="22"/>
                        </a:lnTo>
                        <a:lnTo>
                          <a:pt x="138" y="13"/>
                        </a:lnTo>
                        <a:lnTo>
                          <a:pt x="167" y="6"/>
                        </a:lnTo>
                        <a:lnTo>
                          <a:pt x="1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0" name=""/>
                  <p:cNvSpPr/>
                  <p:nvPr/>
                </p:nvSpPr>
                <p:spPr>
                  <a:xfrm flipH="1">
                    <a:off x="5886360" y="5185800"/>
                    <a:ext cx="3096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544" h="80">
                        <a:moveTo>
                          <a:pt x="0" y="60"/>
                        </a:moveTo>
                        <a:lnTo>
                          <a:pt x="13" y="57"/>
                        </a:lnTo>
                        <a:lnTo>
                          <a:pt x="26" y="55"/>
                        </a:lnTo>
                        <a:lnTo>
                          <a:pt x="41" y="54"/>
                        </a:lnTo>
                        <a:lnTo>
                          <a:pt x="56" y="51"/>
                        </a:lnTo>
                        <a:lnTo>
                          <a:pt x="70" y="50"/>
                        </a:lnTo>
                        <a:lnTo>
                          <a:pt x="85" y="48"/>
                        </a:lnTo>
                        <a:lnTo>
                          <a:pt x="101" y="47"/>
                        </a:lnTo>
                        <a:lnTo>
                          <a:pt x="117" y="45"/>
                        </a:lnTo>
                        <a:lnTo>
                          <a:pt x="133" y="44"/>
                        </a:lnTo>
                        <a:lnTo>
                          <a:pt x="150" y="42"/>
                        </a:lnTo>
                        <a:lnTo>
                          <a:pt x="168" y="42"/>
                        </a:lnTo>
                        <a:lnTo>
                          <a:pt x="184" y="41"/>
                        </a:lnTo>
                        <a:lnTo>
                          <a:pt x="201" y="41"/>
                        </a:lnTo>
                        <a:lnTo>
                          <a:pt x="220" y="39"/>
                        </a:lnTo>
                        <a:lnTo>
                          <a:pt x="238" y="39"/>
                        </a:lnTo>
                        <a:lnTo>
                          <a:pt x="255" y="39"/>
                        </a:lnTo>
                        <a:lnTo>
                          <a:pt x="274" y="39"/>
                        </a:lnTo>
                        <a:lnTo>
                          <a:pt x="292" y="41"/>
                        </a:lnTo>
                        <a:lnTo>
                          <a:pt x="311" y="41"/>
                        </a:lnTo>
                        <a:lnTo>
                          <a:pt x="330" y="42"/>
                        </a:lnTo>
                        <a:lnTo>
                          <a:pt x="347" y="44"/>
                        </a:lnTo>
                        <a:lnTo>
                          <a:pt x="366" y="45"/>
                        </a:lnTo>
                        <a:lnTo>
                          <a:pt x="383" y="47"/>
                        </a:lnTo>
                        <a:lnTo>
                          <a:pt x="402" y="50"/>
                        </a:lnTo>
                        <a:lnTo>
                          <a:pt x="420" y="53"/>
                        </a:lnTo>
                        <a:lnTo>
                          <a:pt x="439" y="55"/>
                        </a:lnTo>
                        <a:lnTo>
                          <a:pt x="456" y="58"/>
                        </a:lnTo>
                        <a:lnTo>
                          <a:pt x="475" y="63"/>
                        </a:lnTo>
                        <a:lnTo>
                          <a:pt x="493" y="66"/>
                        </a:lnTo>
                        <a:lnTo>
                          <a:pt x="509" y="70"/>
                        </a:lnTo>
                        <a:lnTo>
                          <a:pt x="526" y="76"/>
                        </a:lnTo>
                        <a:lnTo>
                          <a:pt x="544" y="80"/>
                        </a:lnTo>
                        <a:lnTo>
                          <a:pt x="538" y="73"/>
                        </a:lnTo>
                        <a:lnTo>
                          <a:pt x="534" y="66"/>
                        </a:lnTo>
                        <a:lnTo>
                          <a:pt x="529" y="60"/>
                        </a:lnTo>
                        <a:lnTo>
                          <a:pt x="526" y="54"/>
                        </a:lnTo>
                        <a:lnTo>
                          <a:pt x="525" y="50"/>
                        </a:lnTo>
                        <a:lnTo>
                          <a:pt x="523" y="47"/>
                        </a:lnTo>
                        <a:lnTo>
                          <a:pt x="522" y="44"/>
                        </a:lnTo>
                        <a:lnTo>
                          <a:pt x="522" y="44"/>
                        </a:lnTo>
                        <a:lnTo>
                          <a:pt x="499" y="36"/>
                        </a:lnTo>
                        <a:lnTo>
                          <a:pt x="477" y="31"/>
                        </a:lnTo>
                        <a:lnTo>
                          <a:pt x="453" y="25"/>
                        </a:lnTo>
                        <a:lnTo>
                          <a:pt x="432" y="20"/>
                        </a:lnTo>
                        <a:lnTo>
                          <a:pt x="410" y="16"/>
                        </a:lnTo>
                        <a:lnTo>
                          <a:pt x="388" y="12"/>
                        </a:lnTo>
                        <a:lnTo>
                          <a:pt x="367" y="9"/>
                        </a:lnTo>
                        <a:lnTo>
                          <a:pt x="346" y="6"/>
                        </a:lnTo>
                        <a:lnTo>
                          <a:pt x="325" y="4"/>
                        </a:lnTo>
                        <a:lnTo>
                          <a:pt x="305" y="3"/>
                        </a:lnTo>
                        <a:lnTo>
                          <a:pt x="284" y="2"/>
                        </a:lnTo>
                        <a:lnTo>
                          <a:pt x="265" y="2"/>
                        </a:lnTo>
                        <a:lnTo>
                          <a:pt x="246" y="0"/>
                        </a:lnTo>
                        <a:lnTo>
                          <a:pt x="228" y="0"/>
                        </a:lnTo>
                        <a:lnTo>
                          <a:pt x="209" y="2"/>
                        </a:lnTo>
                        <a:lnTo>
                          <a:pt x="191" y="2"/>
                        </a:lnTo>
                        <a:lnTo>
                          <a:pt x="175" y="3"/>
                        </a:lnTo>
                        <a:lnTo>
                          <a:pt x="158" y="3"/>
                        </a:lnTo>
                        <a:lnTo>
                          <a:pt x="142" y="4"/>
                        </a:lnTo>
                        <a:lnTo>
                          <a:pt x="127" y="6"/>
                        </a:lnTo>
                        <a:lnTo>
                          <a:pt x="112" y="9"/>
                        </a:lnTo>
                        <a:lnTo>
                          <a:pt x="98" y="10"/>
                        </a:lnTo>
                        <a:lnTo>
                          <a:pt x="85" y="12"/>
                        </a:lnTo>
                        <a:lnTo>
                          <a:pt x="73" y="15"/>
                        </a:lnTo>
                        <a:lnTo>
                          <a:pt x="60" y="16"/>
                        </a:lnTo>
                        <a:lnTo>
                          <a:pt x="50" y="19"/>
                        </a:lnTo>
                        <a:lnTo>
                          <a:pt x="40" y="20"/>
                        </a:lnTo>
                        <a:lnTo>
                          <a:pt x="29" y="23"/>
                        </a:lnTo>
                        <a:lnTo>
                          <a:pt x="21" y="26"/>
                        </a:lnTo>
                        <a:lnTo>
                          <a:pt x="13" y="28"/>
                        </a:lnTo>
                        <a:lnTo>
                          <a:pt x="6" y="31"/>
                        </a:lnTo>
                        <a:lnTo>
                          <a:pt x="0" y="32"/>
                        </a:lnTo>
                        <a:lnTo>
                          <a:pt x="0" y="6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1" name=""/>
                  <p:cNvSpPr/>
                  <p:nvPr/>
                </p:nvSpPr>
                <p:spPr>
                  <a:xfrm flipH="1">
                    <a:off x="5912640" y="5227200"/>
                    <a:ext cx="1800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315" h="265">
                        <a:moveTo>
                          <a:pt x="248" y="0"/>
                        </a:moveTo>
                        <a:lnTo>
                          <a:pt x="238" y="3"/>
                        </a:lnTo>
                        <a:lnTo>
                          <a:pt x="225" y="8"/>
                        </a:lnTo>
                        <a:lnTo>
                          <a:pt x="212" y="13"/>
                        </a:lnTo>
                        <a:lnTo>
                          <a:pt x="197" y="21"/>
                        </a:lnTo>
                        <a:lnTo>
                          <a:pt x="181" y="29"/>
                        </a:lnTo>
                        <a:lnTo>
                          <a:pt x="164" y="38"/>
                        </a:lnTo>
                        <a:lnTo>
                          <a:pt x="146" y="48"/>
                        </a:lnTo>
                        <a:lnTo>
                          <a:pt x="129" y="60"/>
                        </a:lnTo>
                        <a:lnTo>
                          <a:pt x="111" y="73"/>
                        </a:lnTo>
                        <a:lnTo>
                          <a:pt x="94" y="88"/>
                        </a:lnTo>
                        <a:lnTo>
                          <a:pt x="76" y="102"/>
                        </a:lnTo>
                        <a:lnTo>
                          <a:pt x="59" y="120"/>
                        </a:lnTo>
                        <a:lnTo>
                          <a:pt x="43" y="137"/>
                        </a:lnTo>
                        <a:lnTo>
                          <a:pt x="28" y="158"/>
                        </a:lnTo>
                        <a:lnTo>
                          <a:pt x="14" y="178"/>
                        </a:lnTo>
                        <a:lnTo>
                          <a:pt x="0" y="201"/>
                        </a:lnTo>
                        <a:lnTo>
                          <a:pt x="8" y="210"/>
                        </a:lnTo>
                        <a:lnTo>
                          <a:pt x="17" y="219"/>
                        </a:lnTo>
                        <a:lnTo>
                          <a:pt x="25" y="229"/>
                        </a:lnTo>
                        <a:lnTo>
                          <a:pt x="34" y="239"/>
                        </a:lnTo>
                        <a:lnTo>
                          <a:pt x="43" y="248"/>
                        </a:lnTo>
                        <a:lnTo>
                          <a:pt x="50" y="255"/>
                        </a:lnTo>
                        <a:lnTo>
                          <a:pt x="57" y="262"/>
                        </a:lnTo>
                        <a:lnTo>
                          <a:pt x="63" y="265"/>
                        </a:lnTo>
                        <a:lnTo>
                          <a:pt x="81" y="257"/>
                        </a:lnTo>
                        <a:lnTo>
                          <a:pt x="97" y="248"/>
                        </a:lnTo>
                        <a:lnTo>
                          <a:pt x="111" y="239"/>
                        </a:lnTo>
                        <a:lnTo>
                          <a:pt x="124" y="230"/>
                        </a:lnTo>
                        <a:lnTo>
                          <a:pt x="137" y="222"/>
                        </a:lnTo>
                        <a:lnTo>
                          <a:pt x="151" y="213"/>
                        </a:lnTo>
                        <a:lnTo>
                          <a:pt x="164" y="204"/>
                        </a:lnTo>
                        <a:lnTo>
                          <a:pt x="175" y="194"/>
                        </a:lnTo>
                        <a:lnTo>
                          <a:pt x="188" y="184"/>
                        </a:lnTo>
                        <a:lnTo>
                          <a:pt x="203" y="171"/>
                        </a:lnTo>
                        <a:lnTo>
                          <a:pt x="218" y="158"/>
                        </a:lnTo>
                        <a:lnTo>
                          <a:pt x="234" y="142"/>
                        </a:lnTo>
                        <a:lnTo>
                          <a:pt x="251" y="126"/>
                        </a:lnTo>
                        <a:lnTo>
                          <a:pt x="270" y="105"/>
                        </a:lnTo>
                        <a:lnTo>
                          <a:pt x="292" y="83"/>
                        </a:lnTo>
                        <a:lnTo>
                          <a:pt x="315" y="59"/>
                        </a:lnTo>
                        <a:lnTo>
                          <a:pt x="305" y="50"/>
                        </a:lnTo>
                        <a:lnTo>
                          <a:pt x="293" y="42"/>
                        </a:lnTo>
                        <a:lnTo>
                          <a:pt x="283" y="35"/>
                        </a:lnTo>
                        <a:lnTo>
                          <a:pt x="274" y="28"/>
                        </a:lnTo>
                        <a:lnTo>
                          <a:pt x="266" y="21"/>
                        </a:lnTo>
                        <a:lnTo>
                          <a:pt x="258" y="13"/>
                        </a:lnTo>
                        <a:lnTo>
                          <a:pt x="253" y="6"/>
                        </a:lnTo>
                        <a:lnTo>
                          <a:pt x="24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2" name=""/>
                  <p:cNvSpPr/>
                  <p:nvPr/>
                </p:nvSpPr>
                <p:spPr>
                  <a:xfrm flipH="1">
                    <a:off x="5906160" y="5232600"/>
                    <a:ext cx="1512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264" h="246">
                        <a:moveTo>
                          <a:pt x="227" y="0"/>
                        </a:moveTo>
                        <a:lnTo>
                          <a:pt x="220" y="3"/>
                        </a:lnTo>
                        <a:lnTo>
                          <a:pt x="210" y="8"/>
                        </a:lnTo>
                        <a:lnTo>
                          <a:pt x="197" y="16"/>
                        </a:lnTo>
                        <a:lnTo>
                          <a:pt x="183" y="24"/>
                        </a:lnTo>
                        <a:lnTo>
                          <a:pt x="167" y="35"/>
                        </a:lnTo>
                        <a:lnTo>
                          <a:pt x="151" y="45"/>
                        </a:lnTo>
                        <a:lnTo>
                          <a:pt x="134" y="58"/>
                        </a:lnTo>
                        <a:lnTo>
                          <a:pt x="116" y="72"/>
                        </a:lnTo>
                        <a:lnTo>
                          <a:pt x="97" y="87"/>
                        </a:lnTo>
                        <a:lnTo>
                          <a:pt x="80" y="103"/>
                        </a:lnTo>
                        <a:lnTo>
                          <a:pt x="64" y="121"/>
                        </a:lnTo>
                        <a:lnTo>
                          <a:pt x="46" y="140"/>
                        </a:lnTo>
                        <a:lnTo>
                          <a:pt x="32" y="158"/>
                        </a:lnTo>
                        <a:lnTo>
                          <a:pt x="20" y="179"/>
                        </a:lnTo>
                        <a:lnTo>
                          <a:pt x="9" y="199"/>
                        </a:lnTo>
                        <a:lnTo>
                          <a:pt x="0" y="221"/>
                        </a:lnTo>
                        <a:lnTo>
                          <a:pt x="4" y="227"/>
                        </a:lnTo>
                        <a:lnTo>
                          <a:pt x="9" y="233"/>
                        </a:lnTo>
                        <a:lnTo>
                          <a:pt x="12" y="237"/>
                        </a:lnTo>
                        <a:lnTo>
                          <a:pt x="14" y="240"/>
                        </a:lnTo>
                        <a:lnTo>
                          <a:pt x="16" y="243"/>
                        </a:lnTo>
                        <a:lnTo>
                          <a:pt x="17" y="244"/>
                        </a:lnTo>
                        <a:lnTo>
                          <a:pt x="19" y="246"/>
                        </a:lnTo>
                        <a:lnTo>
                          <a:pt x="19" y="246"/>
                        </a:lnTo>
                        <a:lnTo>
                          <a:pt x="36" y="239"/>
                        </a:lnTo>
                        <a:lnTo>
                          <a:pt x="55" y="227"/>
                        </a:lnTo>
                        <a:lnTo>
                          <a:pt x="74" y="215"/>
                        </a:lnTo>
                        <a:lnTo>
                          <a:pt x="95" y="201"/>
                        </a:lnTo>
                        <a:lnTo>
                          <a:pt x="115" y="185"/>
                        </a:lnTo>
                        <a:lnTo>
                          <a:pt x="134" y="167"/>
                        </a:lnTo>
                        <a:lnTo>
                          <a:pt x="153" y="148"/>
                        </a:lnTo>
                        <a:lnTo>
                          <a:pt x="172" y="131"/>
                        </a:lnTo>
                        <a:lnTo>
                          <a:pt x="189" y="112"/>
                        </a:lnTo>
                        <a:lnTo>
                          <a:pt x="205" y="93"/>
                        </a:lnTo>
                        <a:lnTo>
                          <a:pt x="220" y="75"/>
                        </a:lnTo>
                        <a:lnTo>
                          <a:pt x="233" y="59"/>
                        </a:lnTo>
                        <a:lnTo>
                          <a:pt x="245" y="43"/>
                        </a:lnTo>
                        <a:lnTo>
                          <a:pt x="253" y="30"/>
                        </a:lnTo>
                        <a:lnTo>
                          <a:pt x="259" y="19"/>
                        </a:lnTo>
                        <a:lnTo>
                          <a:pt x="264" y="10"/>
                        </a:lnTo>
                        <a:lnTo>
                          <a:pt x="256" y="7"/>
                        </a:lnTo>
                        <a:lnTo>
                          <a:pt x="249" y="5"/>
                        </a:lnTo>
                        <a:lnTo>
                          <a:pt x="243" y="3"/>
                        </a:lnTo>
                        <a:lnTo>
                          <a:pt x="239" y="1"/>
                        </a:lnTo>
                        <a:lnTo>
                          <a:pt x="234" y="0"/>
                        </a:lnTo>
                        <a:lnTo>
                          <a:pt x="232" y="0"/>
                        </a:lnTo>
                        <a:lnTo>
                          <a:pt x="229" y="0"/>
                        </a:lnTo>
                        <a:lnTo>
                          <a:pt x="2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3" name=""/>
                  <p:cNvSpPr/>
                  <p:nvPr/>
                </p:nvSpPr>
                <p:spPr>
                  <a:xfrm flipH="1">
                    <a:off x="5898960" y="5235120"/>
                    <a:ext cx="1476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261" h="269">
                        <a:moveTo>
                          <a:pt x="232" y="0"/>
                        </a:moveTo>
                        <a:lnTo>
                          <a:pt x="223" y="8"/>
                        </a:lnTo>
                        <a:lnTo>
                          <a:pt x="213" y="19"/>
                        </a:lnTo>
                        <a:lnTo>
                          <a:pt x="200" y="32"/>
                        </a:lnTo>
                        <a:lnTo>
                          <a:pt x="184" y="46"/>
                        </a:lnTo>
                        <a:lnTo>
                          <a:pt x="166" y="62"/>
                        </a:lnTo>
                        <a:lnTo>
                          <a:pt x="149" y="80"/>
                        </a:lnTo>
                        <a:lnTo>
                          <a:pt x="130" y="99"/>
                        </a:lnTo>
                        <a:lnTo>
                          <a:pt x="111" y="118"/>
                        </a:lnTo>
                        <a:lnTo>
                          <a:pt x="92" y="137"/>
                        </a:lnTo>
                        <a:lnTo>
                          <a:pt x="73" y="156"/>
                        </a:lnTo>
                        <a:lnTo>
                          <a:pt x="55" y="175"/>
                        </a:lnTo>
                        <a:lnTo>
                          <a:pt x="39" y="192"/>
                        </a:lnTo>
                        <a:lnTo>
                          <a:pt x="25" y="208"/>
                        </a:lnTo>
                        <a:lnTo>
                          <a:pt x="13" y="224"/>
                        </a:lnTo>
                        <a:lnTo>
                          <a:pt x="4" y="237"/>
                        </a:lnTo>
                        <a:lnTo>
                          <a:pt x="0" y="247"/>
                        </a:lnTo>
                        <a:lnTo>
                          <a:pt x="6" y="252"/>
                        </a:lnTo>
                        <a:lnTo>
                          <a:pt x="13" y="255"/>
                        </a:lnTo>
                        <a:lnTo>
                          <a:pt x="20" y="259"/>
                        </a:lnTo>
                        <a:lnTo>
                          <a:pt x="28" y="262"/>
                        </a:lnTo>
                        <a:lnTo>
                          <a:pt x="34" y="265"/>
                        </a:lnTo>
                        <a:lnTo>
                          <a:pt x="39" y="266"/>
                        </a:lnTo>
                        <a:lnTo>
                          <a:pt x="42" y="268"/>
                        </a:lnTo>
                        <a:lnTo>
                          <a:pt x="44" y="269"/>
                        </a:lnTo>
                        <a:lnTo>
                          <a:pt x="53" y="265"/>
                        </a:lnTo>
                        <a:lnTo>
                          <a:pt x="63" y="259"/>
                        </a:lnTo>
                        <a:lnTo>
                          <a:pt x="74" y="250"/>
                        </a:lnTo>
                        <a:lnTo>
                          <a:pt x="89" y="239"/>
                        </a:lnTo>
                        <a:lnTo>
                          <a:pt x="105" y="226"/>
                        </a:lnTo>
                        <a:lnTo>
                          <a:pt x="121" y="211"/>
                        </a:lnTo>
                        <a:lnTo>
                          <a:pt x="137" y="193"/>
                        </a:lnTo>
                        <a:lnTo>
                          <a:pt x="155" y="176"/>
                        </a:lnTo>
                        <a:lnTo>
                          <a:pt x="171" y="157"/>
                        </a:lnTo>
                        <a:lnTo>
                          <a:pt x="188" y="137"/>
                        </a:lnTo>
                        <a:lnTo>
                          <a:pt x="204" y="116"/>
                        </a:lnTo>
                        <a:lnTo>
                          <a:pt x="219" y="96"/>
                        </a:lnTo>
                        <a:lnTo>
                          <a:pt x="232" y="74"/>
                        </a:lnTo>
                        <a:lnTo>
                          <a:pt x="243" y="52"/>
                        </a:lnTo>
                        <a:lnTo>
                          <a:pt x="254" y="30"/>
                        </a:lnTo>
                        <a:lnTo>
                          <a:pt x="261" y="8"/>
                        </a:lnTo>
                        <a:lnTo>
                          <a:pt x="254" y="7"/>
                        </a:lnTo>
                        <a:lnTo>
                          <a:pt x="246" y="4"/>
                        </a:lnTo>
                        <a:lnTo>
                          <a:pt x="242" y="3"/>
                        </a:lnTo>
                        <a:lnTo>
                          <a:pt x="238" y="3"/>
                        </a:lnTo>
                        <a:lnTo>
                          <a:pt x="235" y="1"/>
                        </a:lnTo>
                        <a:lnTo>
                          <a:pt x="233" y="1"/>
                        </a:lnTo>
                        <a:lnTo>
                          <a:pt x="232" y="0"/>
                        </a:lnTo>
                        <a:lnTo>
                          <a:pt x="232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4" name=""/>
                  <p:cNvSpPr/>
                  <p:nvPr/>
                </p:nvSpPr>
                <p:spPr>
                  <a:xfrm flipH="1">
                    <a:off x="5890680" y="5236560"/>
                    <a:ext cx="16200" cy="13680"/>
                  </a:xfrm>
                  <a:custGeom>
                    <a:avLst/>
                    <a:gdLst/>
                    <a:ahLst/>
                    <a:rect l="l" t="t" r="r" b="b"/>
                    <a:pathLst>
                      <a:path w="282" h="260">
                        <a:moveTo>
                          <a:pt x="282" y="3"/>
                        </a:moveTo>
                        <a:lnTo>
                          <a:pt x="275" y="19"/>
                        </a:lnTo>
                        <a:lnTo>
                          <a:pt x="266" y="38"/>
                        </a:lnTo>
                        <a:lnTo>
                          <a:pt x="255" y="56"/>
                        </a:lnTo>
                        <a:lnTo>
                          <a:pt x="243" y="75"/>
                        </a:lnTo>
                        <a:lnTo>
                          <a:pt x="228" y="94"/>
                        </a:lnTo>
                        <a:lnTo>
                          <a:pt x="214" y="113"/>
                        </a:lnTo>
                        <a:lnTo>
                          <a:pt x="196" y="130"/>
                        </a:lnTo>
                        <a:lnTo>
                          <a:pt x="180" y="149"/>
                        </a:lnTo>
                        <a:lnTo>
                          <a:pt x="161" y="166"/>
                        </a:lnTo>
                        <a:lnTo>
                          <a:pt x="144" y="182"/>
                        </a:lnTo>
                        <a:lnTo>
                          <a:pt x="125" y="199"/>
                        </a:lnTo>
                        <a:lnTo>
                          <a:pt x="108" y="213"/>
                        </a:lnTo>
                        <a:lnTo>
                          <a:pt x="89" y="228"/>
                        </a:lnTo>
                        <a:lnTo>
                          <a:pt x="71" y="239"/>
                        </a:lnTo>
                        <a:lnTo>
                          <a:pt x="55" y="249"/>
                        </a:lnTo>
                        <a:lnTo>
                          <a:pt x="38" y="258"/>
                        </a:lnTo>
                        <a:lnTo>
                          <a:pt x="30" y="260"/>
                        </a:lnTo>
                        <a:lnTo>
                          <a:pt x="24" y="260"/>
                        </a:lnTo>
                        <a:lnTo>
                          <a:pt x="19" y="258"/>
                        </a:lnTo>
                        <a:lnTo>
                          <a:pt x="13" y="258"/>
                        </a:lnTo>
                        <a:lnTo>
                          <a:pt x="7" y="257"/>
                        </a:lnTo>
                        <a:lnTo>
                          <a:pt x="4" y="257"/>
                        </a:lnTo>
                        <a:lnTo>
                          <a:pt x="1" y="255"/>
                        </a:lnTo>
                        <a:lnTo>
                          <a:pt x="0" y="255"/>
                        </a:lnTo>
                        <a:lnTo>
                          <a:pt x="19" y="244"/>
                        </a:lnTo>
                        <a:lnTo>
                          <a:pt x="38" y="229"/>
                        </a:lnTo>
                        <a:lnTo>
                          <a:pt x="57" y="213"/>
                        </a:lnTo>
                        <a:lnTo>
                          <a:pt x="75" y="197"/>
                        </a:lnTo>
                        <a:lnTo>
                          <a:pt x="94" y="180"/>
                        </a:lnTo>
                        <a:lnTo>
                          <a:pt x="113" y="161"/>
                        </a:lnTo>
                        <a:lnTo>
                          <a:pt x="132" y="142"/>
                        </a:lnTo>
                        <a:lnTo>
                          <a:pt x="150" y="123"/>
                        </a:lnTo>
                        <a:lnTo>
                          <a:pt x="167" y="104"/>
                        </a:lnTo>
                        <a:lnTo>
                          <a:pt x="183" y="85"/>
                        </a:lnTo>
                        <a:lnTo>
                          <a:pt x="199" y="67"/>
                        </a:lnTo>
                        <a:lnTo>
                          <a:pt x="214" y="51"/>
                        </a:lnTo>
                        <a:lnTo>
                          <a:pt x="227" y="35"/>
                        </a:lnTo>
                        <a:lnTo>
                          <a:pt x="240" y="22"/>
                        </a:lnTo>
                        <a:lnTo>
                          <a:pt x="250" y="11"/>
                        </a:lnTo>
                        <a:lnTo>
                          <a:pt x="258" y="0"/>
                        </a:lnTo>
                        <a:lnTo>
                          <a:pt x="262" y="0"/>
                        </a:lnTo>
                        <a:lnTo>
                          <a:pt x="266" y="0"/>
                        </a:lnTo>
                        <a:lnTo>
                          <a:pt x="271" y="0"/>
                        </a:lnTo>
                        <a:lnTo>
                          <a:pt x="275" y="0"/>
                        </a:lnTo>
                        <a:lnTo>
                          <a:pt x="278" y="2"/>
                        </a:lnTo>
                        <a:lnTo>
                          <a:pt x="281" y="2"/>
                        </a:lnTo>
                        <a:lnTo>
                          <a:pt x="282" y="3"/>
                        </a:lnTo>
                        <a:lnTo>
                          <a:pt x="282" y="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120" bIns="-33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5" name=""/>
                  <p:cNvSpPr/>
                  <p:nvPr/>
                </p:nvSpPr>
                <p:spPr>
                  <a:xfrm flipH="1">
                    <a:off x="5918040" y="5223240"/>
                    <a:ext cx="15480" cy="1224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6">
                        <a:moveTo>
                          <a:pt x="273" y="47"/>
                        </a:moveTo>
                        <a:lnTo>
                          <a:pt x="267" y="50"/>
                        </a:lnTo>
                        <a:lnTo>
                          <a:pt x="260" y="54"/>
                        </a:lnTo>
                        <a:lnTo>
                          <a:pt x="248" y="60"/>
                        </a:lnTo>
                        <a:lnTo>
                          <a:pt x="236" y="66"/>
                        </a:lnTo>
                        <a:lnTo>
                          <a:pt x="222" y="74"/>
                        </a:lnTo>
                        <a:lnTo>
                          <a:pt x="206" y="83"/>
                        </a:lnTo>
                        <a:lnTo>
                          <a:pt x="190" y="93"/>
                        </a:lnTo>
                        <a:lnTo>
                          <a:pt x="172" y="105"/>
                        </a:lnTo>
                        <a:lnTo>
                          <a:pt x="155" y="118"/>
                        </a:lnTo>
                        <a:lnTo>
                          <a:pt x="137" y="131"/>
                        </a:lnTo>
                        <a:lnTo>
                          <a:pt x="120" y="147"/>
                        </a:lnTo>
                        <a:lnTo>
                          <a:pt x="102" y="163"/>
                        </a:lnTo>
                        <a:lnTo>
                          <a:pt x="86" y="179"/>
                        </a:lnTo>
                        <a:lnTo>
                          <a:pt x="72" y="197"/>
                        </a:lnTo>
                        <a:lnTo>
                          <a:pt x="59" y="216"/>
                        </a:lnTo>
                        <a:lnTo>
                          <a:pt x="47" y="236"/>
                        </a:lnTo>
                        <a:lnTo>
                          <a:pt x="37" y="224"/>
                        </a:lnTo>
                        <a:lnTo>
                          <a:pt x="28" y="214"/>
                        </a:lnTo>
                        <a:lnTo>
                          <a:pt x="21" y="204"/>
                        </a:lnTo>
                        <a:lnTo>
                          <a:pt x="13" y="194"/>
                        </a:lnTo>
                        <a:lnTo>
                          <a:pt x="8" y="186"/>
                        </a:lnTo>
                        <a:lnTo>
                          <a:pt x="3" y="179"/>
                        </a:lnTo>
                        <a:lnTo>
                          <a:pt x="0" y="175"/>
                        </a:lnTo>
                        <a:lnTo>
                          <a:pt x="0" y="173"/>
                        </a:lnTo>
                        <a:lnTo>
                          <a:pt x="10" y="157"/>
                        </a:lnTo>
                        <a:lnTo>
                          <a:pt x="22" y="143"/>
                        </a:lnTo>
                        <a:lnTo>
                          <a:pt x="34" y="128"/>
                        </a:lnTo>
                        <a:lnTo>
                          <a:pt x="45" y="114"/>
                        </a:lnTo>
                        <a:lnTo>
                          <a:pt x="57" y="101"/>
                        </a:lnTo>
                        <a:lnTo>
                          <a:pt x="70" y="89"/>
                        </a:lnTo>
                        <a:lnTo>
                          <a:pt x="83" y="77"/>
                        </a:lnTo>
                        <a:lnTo>
                          <a:pt x="98" y="66"/>
                        </a:lnTo>
                        <a:lnTo>
                          <a:pt x="112" y="57"/>
                        </a:lnTo>
                        <a:lnTo>
                          <a:pt x="127" y="47"/>
                        </a:lnTo>
                        <a:lnTo>
                          <a:pt x="145" y="38"/>
                        </a:lnTo>
                        <a:lnTo>
                          <a:pt x="161" y="29"/>
                        </a:lnTo>
                        <a:lnTo>
                          <a:pt x="178" y="22"/>
                        </a:lnTo>
                        <a:lnTo>
                          <a:pt x="197" y="13"/>
                        </a:lnTo>
                        <a:lnTo>
                          <a:pt x="217" y="7"/>
                        </a:lnTo>
                        <a:lnTo>
                          <a:pt x="238" y="0"/>
                        </a:lnTo>
                        <a:lnTo>
                          <a:pt x="241" y="6"/>
                        </a:lnTo>
                        <a:lnTo>
                          <a:pt x="245" y="13"/>
                        </a:lnTo>
                        <a:lnTo>
                          <a:pt x="251" y="20"/>
                        </a:lnTo>
                        <a:lnTo>
                          <a:pt x="257" y="29"/>
                        </a:lnTo>
                        <a:lnTo>
                          <a:pt x="263" y="35"/>
                        </a:lnTo>
                        <a:lnTo>
                          <a:pt x="268" y="42"/>
                        </a:lnTo>
                        <a:lnTo>
                          <a:pt x="271" y="45"/>
                        </a:lnTo>
                        <a:lnTo>
                          <a:pt x="273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560" bIns="-34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6" name=""/>
                  <p:cNvSpPr/>
                  <p:nvPr/>
                </p:nvSpPr>
                <p:spPr>
                  <a:xfrm flipH="1">
                    <a:off x="5920200" y="5218200"/>
                    <a:ext cx="1548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0">
                        <a:moveTo>
                          <a:pt x="12" y="230"/>
                        </a:moveTo>
                        <a:lnTo>
                          <a:pt x="25" y="217"/>
                        </a:lnTo>
                        <a:lnTo>
                          <a:pt x="37" y="204"/>
                        </a:lnTo>
                        <a:lnTo>
                          <a:pt x="50" y="192"/>
                        </a:lnTo>
                        <a:lnTo>
                          <a:pt x="63" y="179"/>
                        </a:lnTo>
                        <a:lnTo>
                          <a:pt x="76" y="167"/>
                        </a:lnTo>
                        <a:lnTo>
                          <a:pt x="89" y="154"/>
                        </a:lnTo>
                        <a:lnTo>
                          <a:pt x="102" y="143"/>
                        </a:lnTo>
                        <a:lnTo>
                          <a:pt x="117" y="131"/>
                        </a:lnTo>
                        <a:lnTo>
                          <a:pt x="133" y="119"/>
                        </a:lnTo>
                        <a:lnTo>
                          <a:pt x="149" y="109"/>
                        </a:lnTo>
                        <a:lnTo>
                          <a:pt x="167" y="99"/>
                        </a:lnTo>
                        <a:lnTo>
                          <a:pt x="185" y="87"/>
                        </a:lnTo>
                        <a:lnTo>
                          <a:pt x="204" y="79"/>
                        </a:lnTo>
                        <a:lnTo>
                          <a:pt x="226" y="70"/>
                        </a:lnTo>
                        <a:lnTo>
                          <a:pt x="250" y="61"/>
                        </a:lnTo>
                        <a:lnTo>
                          <a:pt x="273" y="52"/>
                        </a:lnTo>
                        <a:lnTo>
                          <a:pt x="271" y="47"/>
                        </a:lnTo>
                        <a:lnTo>
                          <a:pt x="269" y="41"/>
                        </a:lnTo>
                        <a:lnTo>
                          <a:pt x="266" y="33"/>
                        </a:lnTo>
                        <a:lnTo>
                          <a:pt x="261" y="26"/>
                        </a:lnTo>
                        <a:lnTo>
                          <a:pt x="258" y="19"/>
                        </a:lnTo>
                        <a:lnTo>
                          <a:pt x="255" y="12"/>
                        </a:lnTo>
                        <a:lnTo>
                          <a:pt x="252" y="6"/>
                        </a:lnTo>
                        <a:lnTo>
                          <a:pt x="251" y="0"/>
                        </a:lnTo>
                        <a:lnTo>
                          <a:pt x="236" y="3"/>
                        </a:lnTo>
                        <a:lnTo>
                          <a:pt x="220" y="7"/>
                        </a:lnTo>
                        <a:lnTo>
                          <a:pt x="204" y="13"/>
                        </a:lnTo>
                        <a:lnTo>
                          <a:pt x="187" y="22"/>
                        </a:lnTo>
                        <a:lnTo>
                          <a:pt x="169" y="32"/>
                        </a:lnTo>
                        <a:lnTo>
                          <a:pt x="152" y="44"/>
                        </a:lnTo>
                        <a:lnTo>
                          <a:pt x="133" y="55"/>
                        </a:lnTo>
                        <a:lnTo>
                          <a:pt x="116" y="70"/>
                        </a:lnTo>
                        <a:lnTo>
                          <a:pt x="98" y="84"/>
                        </a:lnTo>
                        <a:lnTo>
                          <a:pt x="81" y="100"/>
                        </a:lnTo>
                        <a:lnTo>
                          <a:pt x="65" y="116"/>
                        </a:lnTo>
                        <a:lnTo>
                          <a:pt x="48" y="132"/>
                        </a:lnTo>
                        <a:lnTo>
                          <a:pt x="35" y="150"/>
                        </a:lnTo>
                        <a:lnTo>
                          <a:pt x="22" y="166"/>
                        </a:lnTo>
                        <a:lnTo>
                          <a:pt x="11" y="183"/>
                        </a:lnTo>
                        <a:lnTo>
                          <a:pt x="0" y="201"/>
                        </a:lnTo>
                        <a:lnTo>
                          <a:pt x="2" y="205"/>
                        </a:lnTo>
                        <a:lnTo>
                          <a:pt x="3" y="210"/>
                        </a:lnTo>
                        <a:lnTo>
                          <a:pt x="5" y="215"/>
                        </a:lnTo>
                        <a:lnTo>
                          <a:pt x="8" y="220"/>
                        </a:lnTo>
                        <a:lnTo>
                          <a:pt x="9" y="224"/>
                        </a:lnTo>
                        <a:lnTo>
                          <a:pt x="11" y="227"/>
                        </a:lnTo>
                        <a:lnTo>
                          <a:pt x="12" y="230"/>
                        </a:lnTo>
                        <a:lnTo>
                          <a:pt x="12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7" name=""/>
                  <p:cNvSpPr/>
                  <p:nvPr/>
                </p:nvSpPr>
                <p:spPr>
                  <a:xfrm flipH="1">
                    <a:off x="5922360" y="5211360"/>
                    <a:ext cx="1548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71" h="273">
                        <a:moveTo>
                          <a:pt x="0" y="230"/>
                        </a:moveTo>
                        <a:lnTo>
                          <a:pt x="1" y="236"/>
                        </a:lnTo>
                        <a:lnTo>
                          <a:pt x="3" y="241"/>
                        </a:lnTo>
                        <a:lnTo>
                          <a:pt x="4" y="249"/>
                        </a:lnTo>
                        <a:lnTo>
                          <a:pt x="6" y="256"/>
                        </a:lnTo>
                        <a:lnTo>
                          <a:pt x="7" y="263"/>
                        </a:lnTo>
                        <a:lnTo>
                          <a:pt x="7" y="268"/>
                        </a:lnTo>
                        <a:lnTo>
                          <a:pt x="9" y="272"/>
                        </a:lnTo>
                        <a:lnTo>
                          <a:pt x="9" y="273"/>
                        </a:lnTo>
                        <a:lnTo>
                          <a:pt x="19" y="260"/>
                        </a:lnTo>
                        <a:lnTo>
                          <a:pt x="31" y="247"/>
                        </a:lnTo>
                        <a:lnTo>
                          <a:pt x="42" y="233"/>
                        </a:lnTo>
                        <a:lnTo>
                          <a:pt x="57" y="220"/>
                        </a:lnTo>
                        <a:lnTo>
                          <a:pt x="71" y="205"/>
                        </a:lnTo>
                        <a:lnTo>
                          <a:pt x="87" y="192"/>
                        </a:lnTo>
                        <a:lnTo>
                          <a:pt x="103" y="179"/>
                        </a:lnTo>
                        <a:lnTo>
                          <a:pt x="121" y="166"/>
                        </a:lnTo>
                        <a:lnTo>
                          <a:pt x="138" y="154"/>
                        </a:lnTo>
                        <a:lnTo>
                          <a:pt x="157" y="142"/>
                        </a:lnTo>
                        <a:lnTo>
                          <a:pt x="176" y="132"/>
                        </a:lnTo>
                        <a:lnTo>
                          <a:pt x="195" y="122"/>
                        </a:lnTo>
                        <a:lnTo>
                          <a:pt x="214" y="113"/>
                        </a:lnTo>
                        <a:lnTo>
                          <a:pt x="233" y="106"/>
                        </a:lnTo>
                        <a:lnTo>
                          <a:pt x="252" y="102"/>
                        </a:lnTo>
                        <a:lnTo>
                          <a:pt x="271" y="97"/>
                        </a:lnTo>
                        <a:lnTo>
                          <a:pt x="269" y="91"/>
                        </a:lnTo>
                        <a:lnTo>
                          <a:pt x="269" y="84"/>
                        </a:lnTo>
                        <a:lnTo>
                          <a:pt x="268" y="77"/>
                        </a:lnTo>
                        <a:lnTo>
                          <a:pt x="267" y="71"/>
                        </a:lnTo>
                        <a:lnTo>
                          <a:pt x="265" y="64"/>
                        </a:lnTo>
                        <a:lnTo>
                          <a:pt x="264" y="56"/>
                        </a:lnTo>
                        <a:lnTo>
                          <a:pt x="262" y="49"/>
                        </a:lnTo>
                        <a:lnTo>
                          <a:pt x="261" y="43"/>
                        </a:lnTo>
                        <a:lnTo>
                          <a:pt x="261" y="36"/>
                        </a:lnTo>
                        <a:lnTo>
                          <a:pt x="259" y="30"/>
                        </a:lnTo>
                        <a:lnTo>
                          <a:pt x="259" y="24"/>
                        </a:lnTo>
                        <a:lnTo>
                          <a:pt x="258" y="19"/>
                        </a:lnTo>
                        <a:lnTo>
                          <a:pt x="258" y="13"/>
                        </a:lnTo>
                        <a:lnTo>
                          <a:pt x="258" y="8"/>
                        </a:lnTo>
                        <a:lnTo>
                          <a:pt x="258" y="4"/>
                        </a:lnTo>
                        <a:lnTo>
                          <a:pt x="259" y="0"/>
                        </a:lnTo>
                        <a:lnTo>
                          <a:pt x="240" y="4"/>
                        </a:lnTo>
                        <a:lnTo>
                          <a:pt x="223" y="7"/>
                        </a:lnTo>
                        <a:lnTo>
                          <a:pt x="204" y="11"/>
                        </a:lnTo>
                        <a:lnTo>
                          <a:pt x="186" y="17"/>
                        </a:lnTo>
                        <a:lnTo>
                          <a:pt x="167" y="23"/>
                        </a:lnTo>
                        <a:lnTo>
                          <a:pt x="151" y="30"/>
                        </a:lnTo>
                        <a:lnTo>
                          <a:pt x="134" y="38"/>
                        </a:lnTo>
                        <a:lnTo>
                          <a:pt x="118" y="46"/>
                        </a:lnTo>
                        <a:lnTo>
                          <a:pt x="102" y="55"/>
                        </a:lnTo>
                        <a:lnTo>
                          <a:pt x="86" y="65"/>
                        </a:lnTo>
                        <a:lnTo>
                          <a:pt x="71" y="77"/>
                        </a:lnTo>
                        <a:lnTo>
                          <a:pt x="57" y="90"/>
                        </a:lnTo>
                        <a:lnTo>
                          <a:pt x="44" y="102"/>
                        </a:lnTo>
                        <a:lnTo>
                          <a:pt x="31" y="116"/>
                        </a:lnTo>
                        <a:lnTo>
                          <a:pt x="19" y="132"/>
                        </a:lnTo>
                        <a:lnTo>
                          <a:pt x="7" y="148"/>
                        </a:lnTo>
                        <a:lnTo>
                          <a:pt x="7" y="151"/>
                        </a:lnTo>
                        <a:lnTo>
                          <a:pt x="7" y="154"/>
                        </a:lnTo>
                        <a:lnTo>
                          <a:pt x="9" y="157"/>
                        </a:lnTo>
                        <a:lnTo>
                          <a:pt x="10" y="160"/>
                        </a:lnTo>
                        <a:lnTo>
                          <a:pt x="10" y="161"/>
                        </a:lnTo>
                        <a:lnTo>
                          <a:pt x="12" y="164"/>
                        </a:lnTo>
                        <a:lnTo>
                          <a:pt x="12" y="166"/>
                        </a:lnTo>
                        <a:lnTo>
                          <a:pt x="12" y="166"/>
                        </a:lnTo>
                        <a:lnTo>
                          <a:pt x="14" y="163"/>
                        </a:lnTo>
                        <a:lnTo>
                          <a:pt x="19" y="158"/>
                        </a:lnTo>
                        <a:lnTo>
                          <a:pt x="22" y="154"/>
                        </a:lnTo>
                        <a:lnTo>
                          <a:pt x="28" y="150"/>
                        </a:lnTo>
                        <a:lnTo>
                          <a:pt x="33" y="144"/>
                        </a:lnTo>
                        <a:lnTo>
                          <a:pt x="39" y="138"/>
                        </a:lnTo>
                        <a:lnTo>
                          <a:pt x="47" y="132"/>
                        </a:lnTo>
                        <a:lnTo>
                          <a:pt x="54" y="125"/>
                        </a:lnTo>
                        <a:lnTo>
                          <a:pt x="63" y="119"/>
                        </a:lnTo>
                        <a:lnTo>
                          <a:pt x="70" y="113"/>
                        </a:lnTo>
                        <a:lnTo>
                          <a:pt x="79" y="107"/>
                        </a:lnTo>
                        <a:lnTo>
                          <a:pt x="87" y="102"/>
                        </a:lnTo>
                        <a:lnTo>
                          <a:pt x="98" y="96"/>
                        </a:lnTo>
                        <a:lnTo>
                          <a:pt x="106" y="91"/>
                        </a:lnTo>
                        <a:lnTo>
                          <a:pt x="116" y="86"/>
                        </a:lnTo>
                        <a:lnTo>
                          <a:pt x="127" y="83"/>
                        </a:lnTo>
                        <a:lnTo>
                          <a:pt x="134" y="80"/>
                        </a:lnTo>
                        <a:lnTo>
                          <a:pt x="143" y="78"/>
                        </a:lnTo>
                        <a:lnTo>
                          <a:pt x="153" y="77"/>
                        </a:lnTo>
                        <a:lnTo>
                          <a:pt x="162" y="75"/>
                        </a:lnTo>
                        <a:lnTo>
                          <a:pt x="169" y="75"/>
                        </a:lnTo>
                        <a:lnTo>
                          <a:pt x="176" y="74"/>
                        </a:lnTo>
                        <a:lnTo>
                          <a:pt x="181" y="74"/>
                        </a:lnTo>
                        <a:lnTo>
                          <a:pt x="182" y="74"/>
                        </a:lnTo>
                        <a:lnTo>
                          <a:pt x="172" y="78"/>
                        </a:lnTo>
                        <a:lnTo>
                          <a:pt x="160" y="83"/>
                        </a:lnTo>
                        <a:lnTo>
                          <a:pt x="149" y="90"/>
                        </a:lnTo>
                        <a:lnTo>
                          <a:pt x="135" y="99"/>
                        </a:lnTo>
                        <a:lnTo>
                          <a:pt x="121" y="107"/>
                        </a:lnTo>
                        <a:lnTo>
                          <a:pt x="108" y="118"/>
                        </a:lnTo>
                        <a:lnTo>
                          <a:pt x="93" y="128"/>
                        </a:lnTo>
                        <a:lnTo>
                          <a:pt x="80" y="139"/>
                        </a:lnTo>
                        <a:lnTo>
                          <a:pt x="65" y="151"/>
                        </a:lnTo>
                        <a:lnTo>
                          <a:pt x="54" y="163"/>
                        </a:lnTo>
                        <a:lnTo>
                          <a:pt x="41" y="174"/>
                        </a:lnTo>
                        <a:lnTo>
                          <a:pt x="31" y="186"/>
                        </a:lnTo>
                        <a:lnTo>
                          <a:pt x="20" y="198"/>
                        </a:lnTo>
                        <a:lnTo>
                          <a:pt x="12" y="209"/>
                        </a:lnTo>
                        <a:lnTo>
                          <a:pt x="6" y="220"/>
                        </a:lnTo>
                        <a:lnTo>
                          <a:pt x="0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8" name=""/>
                  <p:cNvSpPr/>
                  <p:nvPr/>
                </p:nvSpPr>
                <p:spPr>
                  <a:xfrm flipH="1">
                    <a:off x="5923080" y="5205600"/>
                    <a:ext cx="1584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81" h="224">
                        <a:moveTo>
                          <a:pt x="1" y="224"/>
                        </a:moveTo>
                        <a:lnTo>
                          <a:pt x="11" y="210"/>
                        </a:lnTo>
                        <a:lnTo>
                          <a:pt x="25" y="194"/>
                        </a:lnTo>
                        <a:lnTo>
                          <a:pt x="39" y="179"/>
                        </a:lnTo>
                        <a:lnTo>
                          <a:pt x="54" y="165"/>
                        </a:lnTo>
                        <a:lnTo>
                          <a:pt x="70" y="149"/>
                        </a:lnTo>
                        <a:lnTo>
                          <a:pt x="87" y="134"/>
                        </a:lnTo>
                        <a:lnTo>
                          <a:pt x="105" y="121"/>
                        </a:lnTo>
                        <a:lnTo>
                          <a:pt x="124" y="108"/>
                        </a:lnTo>
                        <a:lnTo>
                          <a:pt x="143" y="96"/>
                        </a:lnTo>
                        <a:lnTo>
                          <a:pt x="162" y="86"/>
                        </a:lnTo>
                        <a:lnTo>
                          <a:pt x="180" y="77"/>
                        </a:lnTo>
                        <a:lnTo>
                          <a:pt x="199" y="68"/>
                        </a:lnTo>
                        <a:lnTo>
                          <a:pt x="218" y="64"/>
                        </a:lnTo>
                        <a:lnTo>
                          <a:pt x="237" y="60"/>
                        </a:lnTo>
                        <a:lnTo>
                          <a:pt x="253" y="58"/>
                        </a:lnTo>
                        <a:lnTo>
                          <a:pt x="271" y="60"/>
                        </a:lnTo>
                        <a:lnTo>
                          <a:pt x="272" y="51"/>
                        </a:lnTo>
                        <a:lnTo>
                          <a:pt x="272" y="44"/>
                        </a:lnTo>
                        <a:lnTo>
                          <a:pt x="274" y="36"/>
                        </a:lnTo>
                        <a:lnTo>
                          <a:pt x="275" y="29"/>
                        </a:lnTo>
                        <a:lnTo>
                          <a:pt x="277" y="22"/>
                        </a:lnTo>
                        <a:lnTo>
                          <a:pt x="278" y="15"/>
                        </a:lnTo>
                        <a:lnTo>
                          <a:pt x="280" y="9"/>
                        </a:lnTo>
                        <a:lnTo>
                          <a:pt x="281" y="3"/>
                        </a:lnTo>
                        <a:lnTo>
                          <a:pt x="268" y="0"/>
                        </a:lnTo>
                        <a:lnTo>
                          <a:pt x="255" y="0"/>
                        </a:lnTo>
                        <a:lnTo>
                          <a:pt x="239" y="3"/>
                        </a:lnTo>
                        <a:lnTo>
                          <a:pt x="221" y="6"/>
                        </a:lnTo>
                        <a:lnTo>
                          <a:pt x="204" y="12"/>
                        </a:lnTo>
                        <a:lnTo>
                          <a:pt x="185" y="19"/>
                        </a:lnTo>
                        <a:lnTo>
                          <a:pt x="166" y="29"/>
                        </a:lnTo>
                        <a:lnTo>
                          <a:pt x="145" y="39"/>
                        </a:lnTo>
                        <a:lnTo>
                          <a:pt x="127" y="52"/>
                        </a:lnTo>
                        <a:lnTo>
                          <a:pt x="106" y="67"/>
                        </a:lnTo>
                        <a:lnTo>
                          <a:pt x="86" y="83"/>
                        </a:lnTo>
                        <a:lnTo>
                          <a:pt x="68" y="102"/>
                        </a:lnTo>
                        <a:lnTo>
                          <a:pt x="49" y="121"/>
                        </a:lnTo>
                        <a:lnTo>
                          <a:pt x="32" y="143"/>
                        </a:lnTo>
                        <a:lnTo>
                          <a:pt x="16" y="166"/>
                        </a:lnTo>
                        <a:lnTo>
                          <a:pt x="0" y="191"/>
                        </a:lnTo>
                        <a:lnTo>
                          <a:pt x="0" y="197"/>
                        </a:lnTo>
                        <a:lnTo>
                          <a:pt x="0" y="204"/>
                        </a:lnTo>
                        <a:lnTo>
                          <a:pt x="1" y="210"/>
                        </a:lnTo>
                        <a:lnTo>
                          <a:pt x="1" y="214"/>
                        </a:lnTo>
                        <a:lnTo>
                          <a:pt x="1" y="218"/>
                        </a:lnTo>
                        <a:lnTo>
                          <a:pt x="1" y="221"/>
                        </a:lnTo>
                        <a:lnTo>
                          <a:pt x="1" y="224"/>
                        </a:lnTo>
                        <a:lnTo>
                          <a:pt x="1" y="22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9" name=""/>
                  <p:cNvSpPr/>
                  <p:nvPr/>
                </p:nvSpPr>
                <p:spPr>
                  <a:xfrm flipH="1">
                    <a:off x="5917320" y="5195880"/>
                    <a:ext cx="2052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292">
                        <a:moveTo>
                          <a:pt x="0" y="292"/>
                        </a:moveTo>
                        <a:lnTo>
                          <a:pt x="11" y="274"/>
                        </a:lnTo>
                        <a:lnTo>
                          <a:pt x="26" y="258"/>
                        </a:lnTo>
                        <a:lnTo>
                          <a:pt x="40" y="242"/>
                        </a:lnTo>
                        <a:lnTo>
                          <a:pt x="58" y="226"/>
                        </a:lnTo>
                        <a:lnTo>
                          <a:pt x="75" y="212"/>
                        </a:lnTo>
                        <a:lnTo>
                          <a:pt x="94" y="197"/>
                        </a:lnTo>
                        <a:lnTo>
                          <a:pt x="113" y="184"/>
                        </a:lnTo>
                        <a:lnTo>
                          <a:pt x="134" y="169"/>
                        </a:lnTo>
                        <a:lnTo>
                          <a:pt x="155" y="158"/>
                        </a:lnTo>
                        <a:lnTo>
                          <a:pt x="177" y="146"/>
                        </a:lnTo>
                        <a:lnTo>
                          <a:pt x="199" y="136"/>
                        </a:lnTo>
                        <a:lnTo>
                          <a:pt x="221" y="126"/>
                        </a:lnTo>
                        <a:lnTo>
                          <a:pt x="243" y="117"/>
                        </a:lnTo>
                        <a:lnTo>
                          <a:pt x="265" y="110"/>
                        </a:lnTo>
                        <a:lnTo>
                          <a:pt x="287" y="104"/>
                        </a:lnTo>
                        <a:lnTo>
                          <a:pt x="308" y="98"/>
                        </a:lnTo>
                        <a:lnTo>
                          <a:pt x="307" y="89"/>
                        </a:lnTo>
                        <a:lnTo>
                          <a:pt x="307" y="80"/>
                        </a:lnTo>
                        <a:lnTo>
                          <a:pt x="308" y="72"/>
                        </a:lnTo>
                        <a:lnTo>
                          <a:pt x="310" y="63"/>
                        </a:lnTo>
                        <a:lnTo>
                          <a:pt x="314" y="54"/>
                        </a:lnTo>
                        <a:lnTo>
                          <a:pt x="319" y="47"/>
                        </a:lnTo>
                        <a:lnTo>
                          <a:pt x="323" y="38"/>
                        </a:lnTo>
                        <a:lnTo>
                          <a:pt x="329" y="31"/>
                        </a:lnTo>
                        <a:lnTo>
                          <a:pt x="335" y="25"/>
                        </a:lnTo>
                        <a:lnTo>
                          <a:pt x="339" y="18"/>
                        </a:lnTo>
                        <a:lnTo>
                          <a:pt x="345" y="13"/>
                        </a:lnTo>
                        <a:lnTo>
                          <a:pt x="349" y="9"/>
                        </a:lnTo>
                        <a:lnTo>
                          <a:pt x="354" y="5"/>
                        </a:lnTo>
                        <a:lnTo>
                          <a:pt x="356" y="2"/>
                        </a:lnTo>
                        <a:lnTo>
                          <a:pt x="359" y="0"/>
                        </a:lnTo>
                        <a:lnTo>
                          <a:pt x="359" y="0"/>
                        </a:lnTo>
                        <a:lnTo>
                          <a:pt x="349" y="2"/>
                        </a:lnTo>
                        <a:lnTo>
                          <a:pt x="339" y="3"/>
                        </a:lnTo>
                        <a:lnTo>
                          <a:pt x="329" y="6"/>
                        </a:lnTo>
                        <a:lnTo>
                          <a:pt x="317" y="9"/>
                        </a:lnTo>
                        <a:lnTo>
                          <a:pt x="306" y="12"/>
                        </a:lnTo>
                        <a:lnTo>
                          <a:pt x="294" y="15"/>
                        </a:lnTo>
                        <a:lnTo>
                          <a:pt x="282" y="18"/>
                        </a:lnTo>
                        <a:lnTo>
                          <a:pt x="271" y="22"/>
                        </a:lnTo>
                        <a:lnTo>
                          <a:pt x="257" y="27"/>
                        </a:lnTo>
                        <a:lnTo>
                          <a:pt x="244" y="32"/>
                        </a:lnTo>
                        <a:lnTo>
                          <a:pt x="233" y="37"/>
                        </a:lnTo>
                        <a:lnTo>
                          <a:pt x="220" y="43"/>
                        </a:lnTo>
                        <a:lnTo>
                          <a:pt x="206" y="48"/>
                        </a:lnTo>
                        <a:lnTo>
                          <a:pt x="193" y="54"/>
                        </a:lnTo>
                        <a:lnTo>
                          <a:pt x="182" y="62"/>
                        </a:lnTo>
                        <a:lnTo>
                          <a:pt x="169" y="69"/>
                        </a:lnTo>
                        <a:lnTo>
                          <a:pt x="155" y="76"/>
                        </a:lnTo>
                        <a:lnTo>
                          <a:pt x="144" y="83"/>
                        </a:lnTo>
                        <a:lnTo>
                          <a:pt x="131" y="92"/>
                        </a:lnTo>
                        <a:lnTo>
                          <a:pt x="119" y="101"/>
                        </a:lnTo>
                        <a:lnTo>
                          <a:pt x="107" y="110"/>
                        </a:lnTo>
                        <a:lnTo>
                          <a:pt x="96" y="120"/>
                        </a:lnTo>
                        <a:lnTo>
                          <a:pt x="85" y="129"/>
                        </a:lnTo>
                        <a:lnTo>
                          <a:pt x="74" y="140"/>
                        </a:lnTo>
                        <a:lnTo>
                          <a:pt x="65" y="150"/>
                        </a:lnTo>
                        <a:lnTo>
                          <a:pt x="55" y="162"/>
                        </a:lnTo>
                        <a:lnTo>
                          <a:pt x="45" y="172"/>
                        </a:lnTo>
                        <a:lnTo>
                          <a:pt x="37" y="185"/>
                        </a:lnTo>
                        <a:lnTo>
                          <a:pt x="29" y="197"/>
                        </a:lnTo>
                        <a:lnTo>
                          <a:pt x="21" y="210"/>
                        </a:lnTo>
                        <a:lnTo>
                          <a:pt x="14" y="223"/>
                        </a:lnTo>
                        <a:lnTo>
                          <a:pt x="8" y="236"/>
                        </a:lnTo>
                        <a:lnTo>
                          <a:pt x="7" y="244"/>
                        </a:lnTo>
                        <a:lnTo>
                          <a:pt x="5" y="252"/>
                        </a:lnTo>
                        <a:lnTo>
                          <a:pt x="4" y="261"/>
                        </a:lnTo>
                        <a:lnTo>
                          <a:pt x="2" y="270"/>
                        </a:lnTo>
                        <a:lnTo>
                          <a:pt x="1" y="279"/>
                        </a:lnTo>
                        <a:lnTo>
                          <a:pt x="0" y="284"/>
                        </a:lnTo>
                        <a:lnTo>
                          <a:pt x="0" y="290"/>
                        </a:lnTo>
                        <a:lnTo>
                          <a:pt x="0" y="29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0" name=""/>
                  <p:cNvSpPr/>
                  <p:nvPr/>
                </p:nvSpPr>
                <p:spPr>
                  <a:xfrm flipH="1">
                    <a:off x="5871240" y="5230440"/>
                    <a:ext cx="972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3" h="173">
                        <a:moveTo>
                          <a:pt x="87" y="173"/>
                        </a:moveTo>
                        <a:lnTo>
                          <a:pt x="96" y="172"/>
                        </a:lnTo>
                        <a:lnTo>
                          <a:pt x="105" y="172"/>
                        </a:lnTo>
                        <a:lnTo>
                          <a:pt x="112" y="169"/>
                        </a:lnTo>
                        <a:lnTo>
                          <a:pt x="121" y="166"/>
                        </a:lnTo>
                        <a:lnTo>
                          <a:pt x="128" y="163"/>
                        </a:lnTo>
                        <a:lnTo>
                          <a:pt x="135" y="159"/>
                        </a:lnTo>
                        <a:lnTo>
                          <a:pt x="141" y="153"/>
                        </a:lnTo>
                        <a:lnTo>
                          <a:pt x="148" y="147"/>
                        </a:lnTo>
                        <a:lnTo>
                          <a:pt x="153" y="141"/>
                        </a:lnTo>
                        <a:lnTo>
                          <a:pt x="159" y="135"/>
                        </a:lnTo>
                        <a:lnTo>
                          <a:pt x="163" y="128"/>
                        </a:lnTo>
                        <a:lnTo>
                          <a:pt x="166" y="121"/>
                        </a:lnTo>
                        <a:lnTo>
                          <a:pt x="169" y="112"/>
                        </a:lnTo>
                        <a:lnTo>
                          <a:pt x="172" y="105"/>
                        </a:lnTo>
                        <a:lnTo>
                          <a:pt x="173" y="96"/>
                        </a:lnTo>
                        <a:lnTo>
                          <a:pt x="173" y="86"/>
                        </a:lnTo>
                        <a:lnTo>
                          <a:pt x="173" y="77"/>
                        </a:lnTo>
                        <a:lnTo>
                          <a:pt x="172" y="68"/>
                        </a:lnTo>
                        <a:lnTo>
                          <a:pt x="169" y="61"/>
                        </a:lnTo>
                        <a:lnTo>
                          <a:pt x="166" y="52"/>
                        </a:lnTo>
                        <a:lnTo>
                          <a:pt x="163" y="45"/>
                        </a:lnTo>
                        <a:lnTo>
                          <a:pt x="159" y="38"/>
                        </a:lnTo>
                        <a:lnTo>
                          <a:pt x="153" y="32"/>
                        </a:lnTo>
                        <a:lnTo>
                          <a:pt x="148" y="25"/>
                        </a:lnTo>
                        <a:lnTo>
                          <a:pt x="141" y="19"/>
                        </a:lnTo>
                        <a:lnTo>
                          <a:pt x="135" y="14"/>
                        </a:lnTo>
                        <a:lnTo>
                          <a:pt x="128" y="10"/>
                        </a:lnTo>
                        <a:lnTo>
                          <a:pt x="121" y="6"/>
                        </a:lnTo>
                        <a:lnTo>
                          <a:pt x="112" y="4"/>
                        </a:lnTo>
                        <a:lnTo>
                          <a:pt x="105" y="1"/>
                        </a:lnTo>
                        <a:lnTo>
                          <a:pt x="96" y="0"/>
                        </a:lnTo>
                        <a:lnTo>
                          <a:pt x="87" y="0"/>
                        </a:lnTo>
                        <a:lnTo>
                          <a:pt x="79" y="0"/>
                        </a:lnTo>
                        <a:lnTo>
                          <a:pt x="68" y="1"/>
                        </a:lnTo>
                        <a:lnTo>
                          <a:pt x="61" y="4"/>
                        </a:lnTo>
                        <a:lnTo>
                          <a:pt x="52" y="6"/>
                        </a:lnTo>
                        <a:lnTo>
                          <a:pt x="45" y="10"/>
                        </a:lnTo>
                        <a:lnTo>
                          <a:pt x="38" y="14"/>
                        </a:lnTo>
                        <a:lnTo>
                          <a:pt x="32" y="19"/>
                        </a:lnTo>
                        <a:lnTo>
                          <a:pt x="26" y="25"/>
                        </a:lnTo>
                        <a:lnTo>
                          <a:pt x="20" y="32"/>
                        </a:lnTo>
                        <a:lnTo>
                          <a:pt x="14" y="38"/>
                        </a:lnTo>
                        <a:lnTo>
                          <a:pt x="11" y="45"/>
                        </a:lnTo>
                        <a:lnTo>
                          <a:pt x="7" y="52"/>
                        </a:lnTo>
                        <a:lnTo>
                          <a:pt x="4" y="61"/>
                        </a:lnTo>
                        <a:lnTo>
                          <a:pt x="1" y="68"/>
                        </a:lnTo>
                        <a:lnTo>
                          <a:pt x="1" y="77"/>
                        </a:lnTo>
                        <a:lnTo>
                          <a:pt x="0" y="86"/>
                        </a:lnTo>
                        <a:lnTo>
                          <a:pt x="1" y="96"/>
                        </a:lnTo>
                        <a:lnTo>
                          <a:pt x="1" y="105"/>
                        </a:lnTo>
                        <a:lnTo>
                          <a:pt x="4" y="112"/>
                        </a:lnTo>
                        <a:lnTo>
                          <a:pt x="7" y="121"/>
                        </a:lnTo>
                        <a:lnTo>
                          <a:pt x="11" y="128"/>
                        </a:lnTo>
                        <a:lnTo>
                          <a:pt x="14" y="135"/>
                        </a:lnTo>
                        <a:lnTo>
                          <a:pt x="20" y="141"/>
                        </a:lnTo>
                        <a:lnTo>
                          <a:pt x="26" y="147"/>
                        </a:lnTo>
                        <a:lnTo>
                          <a:pt x="32" y="153"/>
                        </a:lnTo>
                        <a:lnTo>
                          <a:pt x="38" y="159"/>
                        </a:lnTo>
                        <a:lnTo>
                          <a:pt x="45" y="163"/>
                        </a:lnTo>
                        <a:lnTo>
                          <a:pt x="52" y="166"/>
                        </a:lnTo>
                        <a:lnTo>
                          <a:pt x="61" y="169"/>
                        </a:lnTo>
                        <a:lnTo>
                          <a:pt x="68" y="172"/>
                        </a:lnTo>
                        <a:lnTo>
                          <a:pt x="79" y="172"/>
                        </a:lnTo>
                        <a:lnTo>
                          <a:pt x="87" y="17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1" name=""/>
                  <p:cNvSpPr/>
                  <p:nvPr/>
                </p:nvSpPr>
                <p:spPr>
                  <a:xfrm flipH="1">
                    <a:off x="5866560" y="522540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8"/>
                        </a:lnTo>
                        <a:lnTo>
                          <a:pt x="83" y="61"/>
                        </a:lnTo>
                        <a:lnTo>
                          <a:pt x="85" y="52"/>
                        </a:lnTo>
                        <a:lnTo>
                          <a:pt x="86" y="43"/>
                        </a:lnTo>
                        <a:lnTo>
                          <a:pt x="85" y="35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4"/>
                        </a:lnTo>
                        <a:lnTo>
                          <a:pt x="51" y="1"/>
                        </a:lnTo>
                        <a:lnTo>
                          <a:pt x="42" y="0"/>
                        </a:lnTo>
                        <a:lnTo>
                          <a:pt x="34" y="1"/>
                        </a:lnTo>
                        <a:lnTo>
                          <a:pt x="26" y="4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8" y="19"/>
                        </a:lnTo>
                        <a:lnTo>
                          <a:pt x="3" y="26"/>
                        </a:lnTo>
                        <a:lnTo>
                          <a:pt x="0" y="35"/>
                        </a:lnTo>
                        <a:lnTo>
                          <a:pt x="0" y="43"/>
                        </a:lnTo>
                        <a:lnTo>
                          <a:pt x="0" y="52"/>
                        </a:lnTo>
                        <a:lnTo>
                          <a:pt x="3" y="61"/>
                        </a:lnTo>
                        <a:lnTo>
                          <a:pt x="8" y="68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4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2" name=""/>
                  <p:cNvSpPr/>
                  <p:nvPr/>
                </p:nvSpPr>
                <p:spPr>
                  <a:xfrm flipH="1">
                    <a:off x="6047640" y="51663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1" y="83"/>
                        </a:lnTo>
                        <a:lnTo>
                          <a:pt x="68" y="78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2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8" y="7"/>
                        </a:lnTo>
                        <a:lnTo>
                          <a:pt x="61" y="3"/>
                        </a:lnTo>
                        <a:lnTo>
                          <a:pt x="52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2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8"/>
                        </a:lnTo>
                        <a:lnTo>
                          <a:pt x="27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3" name=""/>
                  <p:cNvSpPr/>
                  <p:nvPr/>
                </p:nvSpPr>
                <p:spPr>
                  <a:xfrm flipH="1">
                    <a:off x="5864760" y="51022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6">
                        <a:moveTo>
                          <a:pt x="44" y="86"/>
                        </a:moveTo>
                        <a:lnTo>
                          <a:pt x="53" y="84"/>
                        </a:lnTo>
                        <a:lnTo>
                          <a:pt x="62" y="83"/>
                        </a:lnTo>
                        <a:lnTo>
                          <a:pt x="69" y="79"/>
                        </a:lnTo>
                        <a:lnTo>
                          <a:pt x="75" y="74"/>
                        </a:lnTo>
                        <a:lnTo>
                          <a:pt x="81" y="67"/>
                        </a:lnTo>
                        <a:lnTo>
                          <a:pt x="85" y="60"/>
                        </a:lnTo>
                        <a:lnTo>
                          <a:pt x="86" y="52"/>
                        </a:lnTo>
                        <a:lnTo>
                          <a:pt x="88" y="42"/>
                        </a:lnTo>
                        <a:lnTo>
                          <a:pt x="86" y="33"/>
                        </a:lnTo>
                        <a:lnTo>
                          <a:pt x="85" y="26"/>
                        </a:lnTo>
                        <a:lnTo>
                          <a:pt x="81" y="19"/>
                        </a:lnTo>
                        <a:lnTo>
                          <a:pt x="75" y="12"/>
                        </a:lnTo>
                        <a:lnTo>
                          <a:pt x="69" y="7"/>
                        </a:lnTo>
                        <a:lnTo>
                          <a:pt x="62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19" y="7"/>
                        </a:lnTo>
                        <a:lnTo>
                          <a:pt x="14" y="12"/>
                        </a:lnTo>
                        <a:lnTo>
                          <a:pt x="8" y="19"/>
                        </a:lnTo>
                        <a:lnTo>
                          <a:pt x="5" y="26"/>
                        </a:lnTo>
                        <a:lnTo>
                          <a:pt x="2" y="33"/>
                        </a:lnTo>
                        <a:lnTo>
                          <a:pt x="0" y="42"/>
                        </a:lnTo>
                        <a:lnTo>
                          <a:pt x="2" y="52"/>
                        </a:lnTo>
                        <a:lnTo>
                          <a:pt x="5" y="60"/>
                        </a:lnTo>
                        <a:lnTo>
                          <a:pt x="8" y="67"/>
                        </a:lnTo>
                        <a:lnTo>
                          <a:pt x="14" y="74"/>
                        </a:lnTo>
                        <a:lnTo>
                          <a:pt x="19" y="79"/>
                        </a:lnTo>
                        <a:lnTo>
                          <a:pt x="27" y="83"/>
                        </a:lnTo>
                        <a:lnTo>
                          <a:pt x="35" y="84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4" name=""/>
                  <p:cNvSpPr/>
                  <p:nvPr/>
                </p:nvSpPr>
                <p:spPr>
                  <a:xfrm flipH="1">
                    <a:off x="6054480" y="51724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5"/>
                        </a:lnTo>
                        <a:lnTo>
                          <a:pt x="60" y="82"/>
                        </a:lnTo>
                        <a:lnTo>
                          <a:pt x="67" y="79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4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2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2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4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9"/>
                        </a:lnTo>
                        <a:lnTo>
                          <a:pt x="26" y="82"/>
                        </a:lnTo>
                        <a:lnTo>
                          <a:pt x="33" y="85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5" name=""/>
                  <p:cNvSpPr/>
                  <p:nvPr/>
                </p:nvSpPr>
                <p:spPr>
                  <a:xfrm flipH="1">
                    <a:off x="6054480" y="51544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4"/>
                        </a:lnTo>
                        <a:lnTo>
                          <a:pt x="60" y="81"/>
                        </a:lnTo>
                        <a:lnTo>
                          <a:pt x="67" y="78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59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3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1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1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3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59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8"/>
                        </a:lnTo>
                        <a:lnTo>
                          <a:pt x="26" y="81"/>
                        </a:lnTo>
                        <a:lnTo>
                          <a:pt x="33" y="84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6" name=""/>
                  <p:cNvSpPr/>
                  <p:nvPr/>
                </p:nvSpPr>
                <p:spPr>
                  <a:xfrm flipH="1">
                    <a:off x="5814000" y="51339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3"/>
                        </a:lnTo>
                        <a:lnTo>
                          <a:pt x="86" y="44"/>
                        </a:lnTo>
                        <a:lnTo>
                          <a:pt x="84" y="35"/>
                        </a:lnTo>
                        <a:lnTo>
                          <a:pt x="83" y="28"/>
                        </a:lnTo>
                        <a:lnTo>
                          <a:pt x="79" y="20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2"/>
                        </a:lnTo>
                        <a:lnTo>
                          <a:pt x="42" y="0"/>
                        </a:lnTo>
                        <a:lnTo>
                          <a:pt x="33" y="2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7" y="20"/>
                        </a:lnTo>
                        <a:lnTo>
                          <a:pt x="3" y="28"/>
                        </a:lnTo>
                        <a:lnTo>
                          <a:pt x="0" y="35"/>
                        </a:lnTo>
                        <a:lnTo>
                          <a:pt x="0" y="44"/>
                        </a:lnTo>
                        <a:lnTo>
                          <a:pt x="0" y="53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3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7" name=""/>
                  <p:cNvSpPr/>
                  <p:nvPr/>
                </p:nvSpPr>
                <p:spPr>
                  <a:xfrm flipH="1">
                    <a:off x="5991480" y="52185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0" y="83"/>
                        </a:lnTo>
                        <a:lnTo>
                          <a:pt x="67" y="79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3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2" y="2"/>
                        </a:lnTo>
                        <a:lnTo>
                          <a:pt x="44" y="0"/>
                        </a:lnTo>
                        <a:lnTo>
                          <a:pt x="35" y="2"/>
                        </a:lnTo>
                        <a:lnTo>
                          <a:pt x="28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3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9"/>
                        </a:lnTo>
                        <a:lnTo>
                          <a:pt x="28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8" name=""/>
                  <p:cNvSpPr/>
                  <p:nvPr/>
                </p:nvSpPr>
                <p:spPr>
                  <a:xfrm flipH="1">
                    <a:off x="5839200" y="524520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7">
                        <a:moveTo>
                          <a:pt x="44" y="87"/>
                        </a:moveTo>
                        <a:lnTo>
                          <a:pt x="53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5" y="74"/>
                        </a:lnTo>
                        <a:lnTo>
                          <a:pt x="80" y="67"/>
                        </a:lnTo>
                        <a:lnTo>
                          <a:pt x="83" y="59"/>
                        </a:lnTo>
                        <a:lnTo>
                          <a:pt x="86" y="52"/>
                        </a:lnTo>
                        <a:lnTo>
                          <a:pt x="88" y="43"/>
                        </a:lnTo>
                        <a:lnTo>
                          <a:pt x="86" y="35"/>
                        </a:lnTo>
                        <a:lnTo>
                          <a:pt x="83" y="26"/>
                        </a:lnTo>
                        <a:lnTo>
                          <a:pt x="80" y="19"/>
                        </a:lnTo>
                        <a:lnTo>
                          <a:pt x="75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5" y="26"/>
                        </a:lnTo>
                        <a:lnTo>
                          <a:pt x="2" y="35"/>
                        </a:lnTo>
                        <a:lnTo>
                          <a:pt x="0" y="43"/>
                        </a:lnTo>
                        <a:lnTo>
                          <a:pt x="2" y="52"/>
                        </a:lnTo>
                        <a:lnTo>
                          <a:pt x="5" y="59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5" y="86"/>
                        </a:lnTo>
                        <a:lnTo>
                          <a:pt x="44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9" name=""/>
                  <p:cNvSpPr/>
                  <p:nvPr/>
                </p:nvSpPr>
                <p:spPr>
                  <a:xfrm flipH="1">
                    <a:off x="5834880" y="5241960"/>
                    <a:ext cx="32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55" h="55">
                        <a:moveTo>
                          <a:pt x="27" y="55"/>
                        </a:moveTo>
                        <a:lnTo>
                          <a:pt x="33" y="55"/>
                        </a:lnTo>
                        <a:lnTo>
                          <a:pt x="38" y="54"/>
                        </a:lnTo>
                        <a:lnTo>
                          <a:pt x="42" y="51"/>
                        </a:lnTo>
                        <a:lnTo>
                          <a:pt x="46" y="48"/>
                        </a:lnTo>
                        <a:lnTo>
                          <a:pt x="51" y="44"/>
                        </a:lnTo>
                        <a:lnTo>
                          <a:pt x="54" y="39"/>
                        </a:lnTo>
                        <a:lnTo>
                          <a:pt x="55" y="34"/>
                        </a:lnTo>
                        <a:lnTo>
                          <a:pt x="55" y="28"/>
                        </a:lnTo>
                        <a:lnTo>
                          <a:pt x="55" y="22"/>
                        </a:lnTo>
                        <a:lnTo>
                          <a:pt x="54" y="18"/>
                        </a:lnTo>
                        <a:lnTo>
                          <a:pt x="51" y="13"/>
                        </a:lnTo>
                        <a:lnTo>
                          <a:pt x="46" y="9"/>
                        </a:lnTo>
                        <a:lnTo>
                          <a:pt x="42" y="6"/>
                        </a:lnTo>
                        <a:lnTo>
                          <a:pt x="38" y="3"/>
                        </a:lnTo>
                        <a:lnTo>
                          <a:pt x="33" y="2"/>
                        </a:lnTo>
                        <a:lnTo>
                          <a:pt x="27" y="0"/>
                        </a:lnTo>
                        <a:lnTo>
                          <a:pt x="22" y="2"/>
                        </a:lnTo>
                        <a:lnTo>
                          <a:pt x="16" y="3"/>
                        </a:lnTo>
                        <a:lnTo>
                          <a:pt x="11" y="6"/>
                        </a:lnTo>
                        <a:lnTo>
                          <a:pt x="8" y="9"/>
                        </a:lnTo>
                        <a:lnTo>
                          <a:pt x="4" y="13"/>
                        </a:lnTo>
                        <a:lnTo>
                          <a:pt x="1" y="18"/>
                        </a:lnTo>
                        <a:lnTo>
                          <a:pt x="0" y="22"/>
                        </a:lnTo>
                        <a:lnTo>
                          <a:pt x="0" y="28"/>
                        </a:lnTo>
                        <a:lnTo>
                          <a:pt x="0" y="34"/>
                        </a:lnTo>
                        <a:lnTo>
                          <a:pt x="1" y="39"/>
                        </a:lnTo>
                        <a:lnTo>
                          <a:pt x="4" y="44"/>
                        </a:lnTo>
                        <a:lnTo>
                          <a:pt x="8" y="48"/>
                        </a:lnTo>
                        <a:lnTo>
                          <a:pt x="11" y="51"/>
                        </a:lnTo>
                        <a:lnTo>
                          <a:pt x="16" y="54"/>
                        </a:lnTo>
                        <a:lnTo>
                          <a:pt x="22" y="55"/>
                        </a:lnTo>
                        <a:lnTo>
                          <a:pt x="27" y="5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800" name=""/>
              <p:cNvGrpSpPr/>
              <p:nvPr/>
            </p:nvGrpSpPr>
            <p:grpSpPr>
              <a:xfrm>
                <a:off x="6370560" y="5232240"/>
                <a:ext cx="890280" cy="309600"/>
                <a:chOff x="6370560" y="5232240"/>
                <a:chExt cx="890280" cy="309600"/>
              </a:xfrm>
            </p:grpSpPr>
            <p:grpSp>
              <p:nvGrpSpPr>
                <p:cNvPr id="801" name=""/>
                <p:cNvGrpSpPr/>
                <p:nvPr/>
              </p:nvGrpSpPr>
              <p:grpSpPr>
                <a:xfrm>
                  <a:off x="7101360" y="5331240"/>
                  <a:ext cx="159480" cy="210600"/>
                  <a:chOff x="7101360" y="5331240"/>
                  <a:chExt cx="159480" cy="210600"/>
                </a:xfrm>
              </p:grpSpPr>
              <p:sp>
                <p:nvSpPr>
                  <p:cNvPr id="802" name=""/>
                  <p:cNvSpPr/>
                  <p:nvPr/>
                </p:nvSpPr>
                <p:spPr>
                  <a:xfrm>
                    <a:off x="7102440" y="5334120"/>
                    <a:ext cx="155160" cy="198360"/>
                  </a:xfrm>
                  <a:custGeom>
                    <a:avLst/>
                    <a:gdLst/>
                    <a:ahLst/>
                    <a:rect l="l" t="t" r="r" b="b"/>
                    <a:pathLst>
                      <a:path w="3611" h="4998">
                        <a:moveTo>
                          <a:pt x="386" y="1616"/>
                        </a:moveTo>
                        <a:lnTo>
                          <a:pt x="1132" y="239"/>
                        </a:lnTo>
                        <a:lnTo>
                          <a:pt x="1134" y="239"/>
                        </a:lnTo>
                        <a:lnTo>
                          <a:pt x="1134" y="239"/>
                        </a:lnTo>
                        <a:lnTo>
                          <a:pt x="1137" y="238"/>
                        </a:lnTo>
                        <a:lnTo>
                          <a:pt x="1140" y="236"/>
                        </a:lnTo>
                        <a:lnTo>
                          <a:pt x="1142" y="236"/>
                        </a:lnTo>
                        <a:lnTo>
                          <a:pt x="1147" y="233"/>
                        </a:lnTo>
                        <a:lnTo>
                          <a:pt x="1151" y="232"/>
                        </a:lnTo>
                        <a:lnTo>
                          <a:pt x="1157" y="229"/>
                        </a:lnTo>
                        <a:lnTo>
                          <a:pt x="1163" y="228"/>
                        </a:lnTo>
                        <a:lnTo>
                          <a:pt x="1170" y="225"/>
                        </a:lnTo>
                        <a:lnTo>
                          <a:pt x="1177" y="220"/>
                        </a:lnTo>
                        <a:lnTo>
                          <a:pt x="1186" y="217"/>
                        </a:lnTo>
                        <a:lnTo>
                          <a:pt x="1204" y="210"/>
                        </a:lnTo>
                        <a:lnTo>
                          <a:pt x="1224" y="203"/>
                        </a:lnTo>
                        <a:lnTo>
                          <a:pt x="1246" y="194"/>
                        </a:lnTo>
                        <a:lnTo>
                          <a:pt x="1271" y="184"/>
                        </a:lnTo>
                        <a:lnTo>
                          <a:pt x="1297" y="175"/>
                        </a:lnTo>
                        <a:lnTo>
                          <a:pt x="1325" y="164"/>
                        </a:lnTo>
                        <a:lnTo>
                          <a:pt x="1354" y="153"/>
                        </a:lnTo>
                        <a:lnTo>
                          <a:pt x="1383" y="143"/>
                        </a:lnTo>
                        <a:lnTo>
                          <a:pt x="1415" y="131"/>
                        </a:lnTo>
                        <a:lnTo>
                          <a:pt x="1448" y="121"/>
                        </a:lnTo>
                        <a:lnTo>
                          <a:pt x="1482" y="110"/>
                        </a:lnTo>
                        <a:lnTo>
                          <a:pt x="1515" y="98"/>
                        </a:lnTo>
                        <a:lnTo>
                          <a:pt x="1587" y="76"/>
                        </a:lnTo>
                        <a:lnTo>
                          <a:pt x="1658" y="56"/>
                        </a:lnTo>
                        <a:lnTo>
                          <a:pt x="1730" y="38"/>
                        </a:lnTo>
                        <a:lnTo>
                          <a:pt x="1766" y="29"/>
                        </a:lnTo>
                        <a:lnTo>
                          <a:pt x="1801" y="24"/>
                        </a:lnTo>
                        <a:lnTo>
                          <a:pt x="1836" y="16"/>
                        </a:lnTo>
                        <a:lnTo>
                          <a:pt x="1870" y="11"/>
                        </a:lnTo>
                        <a:lnTo>
                          <a:pt x="1903" y="8"/>
                        </a:lnTo>
                        <a:lnTo>
                          <a:pt x="1935" y="3"/>
                        </a:lnTo>
                        <a:lnTo>
                          <a:pt x="1966" y="2"/>
                        </a:lnTo>
                        <a:lnTo>
                          <a:pt x="1996" y="0"/>
                        </a:lnTo>
                        <a:lnTo>
                          <a:pt x="2055" y="2"/>
                        </a:lnTo>
                        <a:lnTo>
                          <a:pt x="2116" y="3"/>
                        </a:lnTo>
                        <a:lnTo>
                          <a:pt x="2237" y="8"/>
                        </a:lnTo>
                        <a:lnTo>
                          <a:pt x="2296" y="11"/>
                        </a:lnTo>
                        <a:lnTo>
                          <a:pt x="2355" y="13"/>
                        </a:lnTo>
                        <a:lnTo>
                          <a:pt x="2412" y="18"/>
                        </a:lnTo>
                        <a:lnTo>
                          <a:pt x="2438" y="19"/>
                        </a:lnTo>
                        <a:lnTo>
                          <a:pt x="2465" y="22"/>
                        </a:lnTo>
                        <a:lnTo>
                          <a:pt x="2490" y="24"/>
                        </a:lnTo>
                        <a:lnTo>
                          <a:pt x="2515" y="25"/>
                        </a:lnTo>
                        <a:lnTo>
                          <a:pt x="2538" y="27"/>
                        </a:lnTo>
                        <a:lnTo>
                          <a:pt x="2560" y="29"/>
                        </a:lnTo>
                        <a:lnTo>
                          <a:pt x="2581" y="31"/>
                        </a:lnTo>
                        <a:lnTo>
                          <a:pt x="2601" y="32"/>
                        </a:lnTo>
                        <a:lnTo>
                          <a:pt x="2618" y="34"/>
                        </a:lnTo>
                        <a:lnTo>
                          <a:pt x="2634" y="35"/>
                        </a:lnTo>
                        <a:lnTo>
                          <a:pt x="2651" y="37"/>
                        </a:lnTo>
                        <a:lnTo>
                          <a:pt x="2664" y="38"/>
                        </a:lnTo>
                        <a:lnTo>
                          <a:pt x="2675" y="40"/>
                        </a:lnTo>
                        <a:lnTo>
                          <a:pt x="2684" y="40"/>
                        </a:lnTo>
                        <a:lnTo>
                          <a:pt x="2691" y="41"/>
                        </a:lnTo>
                        <a:lnTo>
                          <a:pt x="2697" y="41"/>
                        </a:lnTo>
                        <a:lnTo>
                          <a:pt x="2701" y="43"/>
                        </a:lnTo>
                        <a:lnTo>
                          <a:pt x="2701" y="43"/>
                        </a:lnTo>
                        <a:lnTo>
                          <a:pt x="2703" y="43"/>
                        </a:lnTo>
                        <a:lnTo>
                          <a:pt x="2704" y="43"/>
                        </a:lnTo>
                        <a:lnTo>
                          <a:pt x="2707" y="44"/>
                        </a:lnTo>
                        <a:lnTo>
                          <a:pt x="2712" y="45"/>
                        </a:lnTo>
                        <a:lnTo>
                          <a:pt x="2716" y="45"/>
                        </a:lnTo>
                        <a:lnTo>
                          <a:pt x="2723" y="48"/>
                        </a:lnTo>
                        <a:lnTo>
                          <a:pt x="2731" y="50"/>
                        </a:lnTo>
                        <a:lnTo>
                          <a:pt x="2739" y="53"/>
                        </a:lnTo>
                        <a:lnTo>
                          <a:pt x="2748" y="56"/>
                        </a:lnTo>
                        <a:lnTo>
                          <a:pt x="2758" y="59"/>
                        </a:lnTo>
                        <a:lnTo>
                          <a:pt x="2770" y="63"/>
                        </a:lnTo>
                        <a:lnTo>
                          <a:pt x="2782" y="66"/>
                        </a:lnTo>
                        <a:lnTo>
                          <a:pt x="2793" y="70"/>
                        </a:lnTo>
                        <a:lnTo>
                          <a:pt x="2808" y="75"/>
                        </a:lnTo>
                        <a:lnTo>
                          <a:pt x="2821" y="80"/>
                        </a:lnTo>
                        <a:lnTo>
                          <a:pt x="2837" y="85"/>
                        </a:lnTo>
                        <a:lnTo>
                          <a:pt x="2852" y="91"/>
                        </a:lnTo>
                        <a:lnTo>
                          <a:pt x="2868" y="96"/>
                        </a:lnTo>
                        <a:lnTo>
                          <a:pt x="2903" y="110"/>
                        </a:lnTo>
                        <a:lnTo>
                          <a:pt x="2938" y="123"/>
                        </a:lnTo>
                        <a:lnTo>
                          <a:pt x="2975" y="139"/>
                        </a:lnTo>
                        <a:lnTo>
                          <a:pt x="3015" y="155"/>
                        </a:lnTo>
                        <a:lnTo>
                          <a:pt x="3054" y="172"/>
                        </a:lnTo>
                        <a:lnTo>
                          <a:pt x="3095" y="190"/>
                        </a:lnTo>
                        <a:lnTo>
                          <a:pt x="3136" y="210"/>
                        </a:lnTo>
                        <a:lnTo>
                          <a:pt x="3178" y="231"/>
                        </a:lnTo>
                        <a:lnTo>
                          <a:pt x="3219" y="254"/>
                        </a:lnTo>
                        <a:lnTo>
                          <a:pt x="3258" y="276"/>
                        </a:lnTo>
                        <a:lnTo>
                          <a:pt x="3299" y="300"/>
                        </a:lnTo>
                        <a:lnTo>
                          <a:pt x="3337" y="325"/>
                        </a:lnTo>
                        <a:lnTo>
                          <a:pt x="3375" y="351"/>
                        </a:lnTo>
                        <a:lnTo>
                          <a:pt x="3410" y="379"/>
                        </a:lnTo>
                        <a:lnTo>
                          <a:pt x="3443" y="408"/>
                        </a:lnTo>
                        <a:lnTo>
                          <a:pt x="3459" y="423"/>
                        </a:lnTo>
                        <a:lnTo>
                          <a:pt x="3474" y="437"/>
                        </a:lnTo>
                        <a:lnTo>
                          <a:pt x="3488" y="453"/>
                        </a:lnTo>
                        <a:lnTo>
                          <a:pt x="3503" y="468"/>
                        </a:lnTo>
                        <a:lnTo>
                          <a:pt x="3516" y="484"/>
                        </a:lnTo>
                        <a:lnTo>
                          <a:pt x="3528" y="500"/>
                        </a:lnTo>
                        <a:lnTo>
                          <a:pt x="3539" y="516"/>
                        </a:lnTo>
                        <a:lnTo>
                          <a:pt x="3551" y="532"/>
                        </a:lnTo>
                        <a:lnTo>
                          <a:pt x="3560" y="548"/>
                        </a:lnTo>
                        <a:lnTo>
                          <a:pt x="3570" y="566"/>
                        </a:lnTo>
                        <a:lnTo>
                          <a:pt x="3577" y="583"/>
                        </a:lnTo>
                        <a:lnTo>
                          <a:pt x="3584" y="599"/>
                        </a:lnTo>
                        <a:lnTo>
                          <a:pt x="3589" y="618"/>
                        </a:lnTo>
                        <a:lnTo>
                          <a:pt x="3595" y="636"/>
                        </a:lnTo>
                        <a:lnTo>
                          <a:pt x="3599" y="653"/>
                        </a:lnTo>
                        <a:lnTo>
                          <a:pt x="3600" y="672"/>
                        </a:lnTo>
                        <a:lnTo>
                          <a:pt x="3602" y="691"/>
                        </a:lnTo>
                        <a:lnTo>
                          <a:pt x="3605" y="710"/>
                        </a:lnTo>
                        <a:lnTo>
                          <a:pt x="3606" y="730"/>
                        </a:lnTo>
                        <a:lnTo>
                          <a:pt x="3608" y="751"/>
                        </a:lnTo>
                        <a:lnTo>
                          <a:pt x="3608" y="773"/>
                        </a:lnTo>
                        <a:lnTo>
                          <a:pt x="3609" y="794"/>
                        </a:lnTo>
                        <a:lnTo>
                          <a:pt x="3611" y="841"/>
                        </a:lnTo>
                        <a:lnTo>
                          <a:pt x="3611" y="891"/>
                        </a:lnTo>
                        <a:lnTo>
                          <a:pt x="3611" y="942"/>
                        </a:lnTo>
                        <a:lnTo>
                          <a:pt x="3611" y="993"/>
                        </a:lnTo>
                        <a:lnTo>
                          <a:pt x="3609" y="1048"/>
                        </a:lnTo>
                        <a:lnTo>
                          <a:pt x="3608" y="1103"/>
                        </a:lnTo>
                        <a:lnTo>
                          <a:pt x="3605" y="1159"/>
                        </a:lnTo>
                        <a:lnTo>
                          <a:pt x="3600" y="1217"/>
                        </a:lnTo>
                        <a:lnTo>
                          <a:pt x="3598" y="1275"/>
                        </a:lnTo>
                        <a:lnTo>
                          <a:pt x="3592" y="1334"/>
                        </a:lnTo>
                        <a:lnTo>
                          <a:pt x="3586" y="1392"/>
                        </a:lnTo>
                        <a:lnTo>
                          <a:pt x="3580" y="1450"/>
                        </a:lnTo>
                        <a:lnTo>
                          <a:pt x="3573" y="1507"/>
                        </a:lnTo>
                        <a:lnTo>
                          <a:pt x="3566" y="1565"/>
                        </a:lnTo>
                        <a:lnTo>
                          <a:pt x="3558" y="1622"/>
                        </a:lnTo>
                        <a:lnTo>
                          <a:pt x="3548" y="1678"/>
                        </a:lnTo>
                        <a:lnTo>
                          <a:pt x="3539" y="1731"/>
                        </a:lnTo>
                        <a:lnTo>
                          <a:pt x="3529" y="1784"/>
                        </a:lnTo>
                        <a:lnTo>
                          <a:pt x="3517" y="1835"/>
                        </a:lnTo>
                        <a:lnTo>
                          <a:pt x="3506" y="1884"/>
                        </a:lnTo>
                        <a:lnTo>
                          <a:pt x="3493" y="1931"/>
                        </a:lnTo>
                        <a:lnTo>
                          <a:pt x="3487" y="1953"/>
                        </a:lnTo>
                        <a:lnTo>
                          <a:pt x="3480" y="1975"/>
                        </a:lnTo>
                        <a:lnTo>
                          <a:pt x="3472" y="1997"/>
                        </a:lnTo>
                        <a:lnTo>
                          <a:pt x="3465" y="2017"/>
                        </a:lnTo>
                        <a:lnTo>
                          <a:pt x="3458" y="2036"/>
                        </a:lnTo>
                        <a:lnTo>
                          <a:pt x="3443" y="2074"/>
                        </a:lnTo>
                        <a:lnTo>
                          <a:pt x="3436" y="2090"/>
                        </a:lnTo>
                        <a:lnTo>
                          <a:pt x="3427" y="2107"/>
                        </a:lnTo>
                        <a:lnTo>
                          <a:pt x="3420" y="2122"/>
                        </a:lnTo>
                        <a:lnTo>
                          <a:pt x="3411" y="2137"/>
                        </a:lnTo>
                        <a:lnTo>
                          <a:pt x="3402" y="2151"/>
                        </a:lnTo>
                        <a:lnTo>
                          <a:pt x="3394" y="2164"/>
                        </a:lnTo>
                        <a:lnTo>
                          <a:pt x="3385" y="2176"/>
                        </a:lnTo>
                        <a:lnTo>
                          <a:pt x="3376" y="2186"/>
                        </a:lnTo>
                        <a:lnTo>
                          <a:pt x="3367" y="2195"/>
                        </a:lnTo>
                        <a:lnTo>
                          <a:pt x="3348" y="2215"/>
                        </a:lnTo>
                        <a:lnTo>
                          <a:pt x="3327" y="2237"/>
                        </a:lnTo>
                        <a:lnTo>
                          <a:pt x="3305" y="2259"/>
                        </a:lnTo>
                        <a:lnTo>
                          <a:pt x="3280" y="2282"/>
                        </a:lnTo>
                        <a:lnTo>
                          <a:pt x="3255" y="2308"/>
                        </a:lnTo>
                        <a:lnTo>
                          <a:pt x="3229" y="2333"/>
                        </a:lnTo>
                        <a:lnTo>
                          <a:pt x="3201" y="2359"/>
                        </a:lnTo>
                        <a:lnTo>
                          <a:pt x="3174" y="2387"/>
                        </a:lnTo>
                        <a:lnTo>
                          <a:pt x="3115" y="2443"/>
                        </a:lnTo>
                        <a:lnTo>
                          <a:pt x="2997" y="2555"/>
                        </a:lnTo>
                        <a:lnTo>
                          <a:pt x="2940" y="2609"/>
                        </a:lnTo>
                        <a:lnTo>
                          <a:pt x="2911" y="2635"/>
                        </a:lnTo>
                        <a:lnTo>
                          <a:pt x="2885" y="2661"/>
                        </a:lnTo>
                        <a:lnTo>
                          <a:pt x="2857" y="2686"/>
                        </a:lnTo>
                        <a:lnTo>
                          <a:pt x="2833" y="2709"/>
                        </a:lnTo>
                        <a:lnTo>
                          <a:pt x="2808" y="2733"/>
                        </a:lnTo>
                        <a:lnTo>
                          <a:pt x="2785" y="2754"/>
                        </a:lnTo>
                        <a:lnTo>
                          <a:pt x="2763" y="2773"/>
                        </a:lnTo>
                        <a:lnTo>
                          <a:pt x="2744" y="2792"/>
                        </a:lnTo>
                        <a:lnTo>
                          <a:pt x="2725" y="2808"/>
                        </a:lnTo>
                        <a:lnTo>
                          <a:pt x="2718" y="2816"/>
                        </a:lnTo>
                        <a:lnTo>
                          <a:pt x="2709" y="2824"/>
                        </a:lnTo>
                        <a:lnTo>
                          <a:pt x="2701" y="2830"/>
                        </a:lnTo>
                        <a:lnTo>
                          <a:pt x="2688" y="2842"/>
                        </a:lnTo>
                        <a:lnTo>
                          <a:pt x="2684" y="2848"/>
                        </a:lnTo>
                        <a:lnTo>
                          <a:pt x="2678" y="2852"/>
                        </a:lnTo>
                        <a:lnTo>
                          <a:pt x="2674" y="2855"/>
                        </a:lnTo>
                        <a:lnTo>
                          <a:pt x="2669" y="2859"/>
                        </a:lnTo>
                        <a:lnTo>
                          <a:pt x="2667" y="2862"/>
                        </a:lnTo>
                        <a:lnTo>
                          <a:pt x="2665" y="2864"/>
                        </a:lnTo>
                        <a:lnTo>
                          <a:pt x="2662" y="2865"/>
                        </a:lnTo>
                        <a:lnTo>
                          <a:pt x="2662" y="2867"/>
                        </a:lnTo>
                        <a:lnTo>
                          <a:pt x="2661" y="2867"/>
                        </a:lnTo>
                        <a:lnTo>
                          <a:pt x="2661" y="2867"/>
                        </a:lnTo>
                        <a:lnTo>
                          <a:pt x="2659" y="2868"/>
                        </a:lnTo>
                        <a:lnTo>
                          <a:pt x="2656" y="2869"/>
                        </a:lnTo>
                        <a:lnTo>
                          <a:pt x="2653" y="2871"/>
                        </a:lnTo>
                        <a:lnTo>
                          <a:pt x="2649" y="2874"/>
                        </a:lnTo>
                        <a:lnTo>
                          <a:pt x="2643" y="2877"/>
                        </a:lnTo>
                        <a:lnTo>
                          <a:pt x="2637" y="2880"/>
                        </a:lnTo>
                        <a:lnTo>
                          <a:pt x="2630" y="2884"/>
                        </a:lnTo>
                        <a:lnTo>
                          <a:pt x="2623" y="2888"/>
                        </a:lnTo>
                        <a:lnTo>
                          <a:pt x="2616" y="2893"/>
                        </a:lnTo>
                        <a:lnTo>
                          <a:pt x="2605" y="2897"/>
                        </a:lnTo>
                        <a:lnTo>
                          <a:pt x="2595" y="2903"/>
                        </a:lnTo>
                        <a:lnTo>
                          <a:pt x="2585" y="2909"/>
                        </a:lnTo>
                        <a:lnTo>
                          <a:pt x="2562" y="2922"/>
                        </a:lnTo>
                        <a:lnTo>
                          <a:pt x="2550" y="2929"/>
                        </a:lnTo>
                        <a:lnTo>
                          <a:pt x="2524" y="2944"/>
                        </a:lnTo>
                        <a:lnTo>
                          <a:pt x="2495" y="2961"/>
                        </a:lnTo>
                        <a:lnTo>
                          <a:pt x="2465" y="2979"/>
                        </a:lnTo>
                        <a:lnTo>
                          <a:pt x="2433" y="2998"/>
                        </a:lnTo>
                        <a:lnTo>
                          <a:pt x="2400" y="3020"/>
                        </a:lnTo>
                        <a:lnTo>
                          <a:pt x="2366" y="3040"/>
                        </a:lnTo>
                        <a:lnTo>
                          <a:pt x="2331" y="3063"/>
                        </a:lnTo>
                        <a:lnTo>
                          <a:pt x="2296" y="3087"/>
                        </a:lnTo>
                        <a:lnTo>
                          <a:pt x="2260" y="3111"/>
                        </a:lnTo>
                        <a:lnTo>
                          <a:pt x="2224" y="3136"/>
                        </a:lnTo>
                        <a:lnTo>
                          <a:pt x="2189" y="3162"/>
                        </a:lnTo>
                        <a:lnTo>
                          <a:pt x="2152" y="3189"/>
                        </a:lnTo>
                        <a:lnTo>
                          <a:pt x="2117" y="3216"/>
                        </a:lnTo>
                        <a:lnTo>
                          <a:pt x="2084" y="3244"/>
                        </a:lnTo>
                        <a:lnTo>
                          <a:pt x="2050" y="3273"/>
                        </a:lnTo>
                        <a:lnTo>
                          <a:pt x="2018" y="3302"/>
                        </a:lnTo>
                        <a:lnTo>
                          <a:pt x="1989" y="3330"/>
                        </a:lnTo>
                        <a:lnTo>
                          <a:pt x="1960" y="3359"/>
                        </a:lnTo>
                        <a:lnTo>
                          <a:pt x="1934" y="3390"/>
                        </a:lnTo>
                        <a:lnTo>
                          <a:pt x="1909" y="3419"/>
                        </a:lnTo>
                        <a:lnTo>
                          <a:pt x="1887" y="3448"/>
                        </a:lnTo>
                        <a:lnTo>
                          <a:pt x="1877" y="3463"/>
                        </a:lnTo>
                        <a:lnTo>
                          <a:pt x="1868" y="3477"/>
                        </a:lnTo>
                        <a:lnTo>
                          <a:pt x="1859" y="3493"/>
                        </a:lnTo>
                        <a:lnTo>
                          <a:pt x="1851" y="3508"/>
                        </a:lnTo>
                        <a:lnTo>
                          <a:pt x="1845" y="3522"/>
                        </a:lnTo>
                        <a:lnTo>
                          <a:pt x="1839" y="3537"/>
                        </a:lnTo>
                        <a:lnTo>
                          <a:pt x="1814" y="3597"/>
                        </a:lnTo>
                        <a:lnTo>
                          <a:pt x="1788" y="3655"/>
                        </a:lnTo>
                        <a:lnTo>
                          <a:pt x="1760" y="3713"/>
                        </a:lnTo>
                        <a:lnTo>
                          <a:pt x="1731" y="3770"/>
                        </a:lnTo>
                        <a:lnTo>
                          <a:pt x="1702" y="3825"/>
                        </a:lnTo>
                        <a:lnTo>
                          <a:pt x="1673" y="3878"/>
                        </a:lnTo>
                        <a:lnTo>
                          <a:pt x="1658" y="3903"/>
                        </a:lnTo>
                        <a:lnTo>
                          <a:pt x="1644" y="3927"/>
                        </a:lnTo>
                        <a:lnTo>
                          <a:pt x="1629" y="3951"/>
                        </a:lnTo>
                        <a:lnTo>
                          <a:pt x="1615" y="3973"/>
                        </a:lnTo>
                        <a:lnTo>
                          <a:pt x="1601" y="3994"/>
                        </a:lnTo>
                        <a:lnTo>
                          <a:pt x="1588" y="4016"/>
                        </a:lnTo>
                        <a:lnTo>
                          <a:pt x="1575" y="4035"/>
                        </a:lnTo>
                        <a:lnTo>
                          <a:pt x="1564" y="4054"/>
                        </a:lnTo>
                        <a:lnTo>
                          <a:pt x="1552" y="4070"/>
                        </a:lnTo>
                        <a:lnTo>
                          <a:pt x="1540" y="4086"/>
                        </a:lnTo>
                        <a:lnTo>
                          <a:pt x="1530" y="4102"/>
                        </a:lnTo>
                        <a:lnTo>
                          <a:pt x="1521" y="4115"/>
                        </a:lnTo>
                        <a:lnTo>
                          <a:pt x="1513" y="4127"/>
                        </a:lnTo>
                        <a:lnTo>
                          <a:pt x="1505" y="4137"/>
                        </a:lnTo>
                        <a:lnTo>
                          <a:pt x="1498" y="4146"/>
                        </a:lnTo>
                        <a:lnTo>
                          <a:pt x="1494" y="4153"/>
                        </a:lnTo>
                        <a:lnTo>
                          <a:pt x="1489" y="4159"/>
                        </a:lnTo>
                        <a:lnTo>
                          <a:pt x="1486" y="4163"/>
                        </a:lnTo>
                        <a:lnTo>
                          <a:pt x="1483" y="4165"/>
                        </a:lnTo>
                        <a:lnTo>
                          <a:pt x="1483" y="4166"/>
                        </a:lnTo>
                        <a:lnTo>
                          <a:pt x="1482" y="4166"/>
                        </a:lnTo>
                        <a:lnTo>
                          <a:pt x="1482" y="4168"/>
                        </a:lnTo>
                        <a:lnTo>
                          <a:pt x="1480" y="4171"/>
                        </a:lnTo>
                        <a:lnTo>
                          <a:pt x="1478" y="4172"/>
                        </a:lnTo>
                        <a:lnTo>
                          <a:pt x="1476" y="4177"/>
                        </a:lnTo>
                        <a:lnTo>
                          <a:pt x="1472" y="4179"/>
                        </a:lnTo>
                        <a:lnTo>
                          <a:pt x="1469" y="4184"/>
                        </a:lnTo>
                        <a:lnTo>
                          <a:pt x="1464" y="4190"/>
                        </a:lnTo>
                        <a:lnTo>
                          <a:pt x="1460" y="4195"/>
                        </a:lnTo>
                        <a:lnTo>
                          <a:pt x="1454" y="4201"/>
                        </a:lnTo>
                        <a:lnTo>
                          <a:pt x="1443" y="4216"/>
                        </a:lnTo>
                        <a:lnTo>
                          <a:pt x="1429" y="4232"/>
                        </a:lnTo>
                        <a:lnTo>
                          <a:pt x="1415" y="4249"/>
                        </a:lnTo>
                        <a:lnTo>
                          <a:pt x="1400" y="4268"/>
                        </a:lnTo>
                        <a:lnTo>
                          <a:pt x="1383" y="4289"/>
                        </a:lnTo>
                        <a:lnTo>
                          <a:pt x="1365" y="4309"/>
                        </a:lnTo>
                        <a:lnTo>
                          <a:pt x="1346" y="4332"/>
                        </a:lnTo>
                        <a:lnTo>
                          <a:pt x="1328" y="4354"/>
                        </a:lnTo>
                        <a:lnTo>
                          <a:pt x="1307" y="4379"/>
                        </a:lnTo>
                        <a:lnTo>
                          <a:pt x="1268" y="4427"/>
                        </a:lnTo>
                        <a:lnTo>
                          <a:pt x="1227" y="4474"/>
                        </a:lnTo>
                        <a:lnTo>
                          <a:pt x="1207" y="4497"/>
                        </a:lnTo>
                        <a:lnTo>
                          <a:pt x="1188" y="4520"/>
                        </a:lnTo>
                        <a:lnTo>
                          <a:pt x="1169" y="4542"/>
                        </a:lnTo>
                        <a:lnTo>
                          <a:pt x="1151" y="4563"/>
                        </a:lnTo>
                        <a:lnTo>
                          <a:pt x="1135" y="4583"/>
                        </a:lnTo>
                        <a:lnTo>
                          <a:pt x="1119" y="4602"/>
                        </a:lnTo>
                        <a:lnTo>
                          <a:pt x="1105" y="4620"/>
                        </a:lnTo>
                        <a:lnTo>
                          <a:pt x="1091" y="4634"/>
                        </a:lnTo>
                        <a:lnTo>
                          <a:pt x="1080" y="4647"/>
                        </a:lnTo>
                        <a:lnTo>
                          <a:pt x="1074" y="4653"/>
                        </a:lnTo>
                        <a:lnTo>
                          <a:pt x="1070" y="4659"/>
                        </a:lnTo>
                        <a:lnTo>
                          <a:pt x="1065" y="4663"/>
                        </a:lnTo>
                        <a:lnTo>
                          <a:pt x="1062" y="4668"/>
                        </a:lnTo>
                        <a:lnTo>
                          <a:pt x="1059" y="4671"/>
                        </a:lnTo>
                        <a:lnTo>
                          <a:pt x="1056" y="4673"/>
                        </a:lnTo>
                        <a:lnTo>
                          <a:pt x="1054" y="4676"/>
                        </a:lnTo>
                        <a:lnTo>
                          <a:pt x="1052" y="4678"/>
                        </a:lnTo>
                        <a:lnTo>
                          <a:pt x="1052" y="4679"/>
                        </a:lnTo>
                        <a:lnTo>
                          <a:pt x="1051" y="4679"/>
                        </a:lnTo>
                        <a:lnTo>
                          <a:pt x="1051" y="4681"/>
                        </a:lnTo>
                        <a:lnTo>
                          <a:pt x="1048" y="4684"/>
                        </a:lnTo>
                        <a:lnTo>
                          <a:pt x="1043" y="4688"/>
                        </a:lnTo>
                        <a:lnTo>
                          <a:pt x="1038" y="4694"/>
                        </a:lnTo>
                        <a:lnTo>
                          <a:pt x="1030" y="4701"/>
                        </a:lnTo>
                        <a:lnTo>
                          <a:pt x="1022" y="4710"/>
                        </a:lnTo>
                        <a:lnTo>
                          <a:pt x="1013" y="4720"/>
                        </a:lnTo>
                        <a:lnTo>
                          <a:pt x="1003" y="4732"/>
                        </a:lnTo>
                        <a:lnTo>
                          <a:pt x="991" y="4743"/>
                        </a:lnTo>
                        <a:lnTo>
                          <a:pt x="978" y="4755"/>
                        </a:lnTo>
                        <a:lnTo>
                          <a:pt x="965" y="4768"/>
                        </a:lnTo>
                        <a:lnTo>
                          <a:pt x="952" y="4783"/>
                        </a:lnTo>
                        <a:lnTo>
                          <a:pt x="924" y="4810"/>
                        </a:lnTo>
                        <a:lnTo>
                          <a:pt x="895" y="4840"/>
                        </a:lnTo>
                        <a:lnTo>
                          <a:pt x="864" y="4870"/>
                        </a:lnTo>
                        <a:lnTo>
                          <a:pt x="836" y="4898"/>
                        </a:lnTo>
                        <a:lnTo>
                          <a:pt x="822" y="4911"/>
                        </a:lnTo>
                        <a:lnTo>
                          <a:pt x="810" y="4924"/>
                        </a:lnTo>
                        <a:lnTo>
                          <a:pt x="797" y="4936"/>
                        </a:lnTo>
                        <a:lnTo>
                          <a:pt x="785" y="4947"/>
                        </a:lnTo>
                        <a:lnTo>
                          <a:pt x="775" y="4958"/>
                        </a:lnTo>
                        <a:lnTo>
                          <a:pt x="765" y="4968"/>
                        </a:lnTo>
                        <a:lnTo>
                          <a:pt x="758" y="4975"/>
                        </a:lnTo>
                        <a:lnTo>
                          <a:pt x="751" y="4982"/>
                        </a:lnTo>
                        <a:lnTo>
                          <a:pt x="745" y="4988"/>
                        </a:lnTo>
                        <a:lnTo>
                          <a:pt x="740" y="4991"/>
                        </a:lnTo>
                        <a:lnTo>
                          <a:pt x="737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2" y="4995"/>
                        </a:lnTo>
                        <a:lnTo>
                          <a:pt x="724" y="4995"/>
                        </a:lnTo>
                        <a:lnTo>
                          <a:pt x="716" y="4995"/>
                        </a:lnTo>
                        <a:lnTo>
                          <a:pt x="704" y="4995"/>
                        </a:lnTo>
                        <a:lnTo>
                          <a:pt x="691" y="4997"/>
                        </a:lnTo>
                        <a:lnTo>
                          <a:pt x="675" y="4997"/>
                        </a:lnTo>
                        <a:lnTo>
                          <a:pt x="659" y="4997"/>
                        </a:lnTo>
                        <a:lnTo>
                          <a:pt x="640" y="4997"/>
                        </a:lnTo>
                        <a:lnTo>
                          <a:pt x="599" y="4997"/>
                        </a:lnTo>
                        <a:lnTo>
                          <a:pt x="577" y="4998"/>
                        </a:lnTo>
                        <a:lnTo>
                          <a:pt x="394" y="4998"/>
                        </a:lnTo>
                        <a:lnTo>
                          <a:pt x="373" y="4997"/>
                        </a:lnTo>
                        <a:lnTo>
                          <a:pt x="332" y="4997"/>
                        </a:lnTo>
                        <a:lnTo>
                          <a:pt x="315" y="4997"/>
                        </a:lnTo>
                        <a:lnTo>
                          <a:pt x="297" y="4997"/>
                        </a:lnTo>
                        <a:lnTo>
                          <a:pt x="283" y="4997"/>
                        </a:lnTo>
                        <a:lnTo>
                          <a:pt x="270" y="4995"/>
                        </a:lnTo>
                        <a:lnTo>
                          <a:pt x="258" y="4995"/>
                        </a:lnTo>
                        <a:lnTo>
                          <a:pt x="249" y="4995"/>
                        </a:lnTo>
                        <a:lnTo>
                          <a:pt x="243" y="4995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8" y="4994"/>
                        </a:lnTo>
                        <a:lnTo>
                          <a:pt x="238" y="4993"/>
                        </a:lnTo>
                        <a:lnTo>
                          <a:pt x="236" y="4993"/>
                        </a:lnTo>
                        <a:lnTo>
                          <a:pt x="233" y="4987"/>
                        </a:lnTo>
                        <a:lnTo>
                          <a:pt x="232" y="4984"/>
                        </a:lnTo>
                        <a:lnTo>
                          <a:pt x="229" y="4975"/>
                        </a:lnTo>
                        <a:lnTo>
                          <a:pt x="223" y="4965"/>
                        </a:lnTo>
                        <a:lnTo>
                          <a:pt x="219" y="4953"/>
                        </a:lnTo>
                        <a:lnTo>
                          <a:pt x="211" y="4939"/>
                        </a:lnTo>
                        <a:lnTo>
                          <a:pt x="204" y="4924"/>
                        </a:lnTo>
                        <a:lnTo>
                          <a:pt x="197" y="4907"/>
                        </a:lnTo>
                        <a:lnTo>
                          <a:pt x="190" y="4888"/>
                        </a:lnTo>
                        <a:lnTo>
                          <a:pt x="181" y="4869"/>
                        </a:lnTo>
                        <a:lnTo>
                          <a:pt x="172" y="4848"/>
                        </a:lnTo>
                        <a:lnTo>
                          <a:pt x="155" y="4806"/>
                        </a:lnTo>
                        <a:lnTo>
                          <a:pt x="118" y="4717"/>
                        </a:lnTo>
                        <a:lnTo>
                          <a:pt x="99" y="4675"/>
                        </a:lnTo>
                        <a:lnTo>
                          <a:pt x="92" y="4655"/>
                        </a:lnTo>
                        <a:lnTo>
                          <a:pt x="83" y="4634"/>
                        </a:lnTo>
                        <a:lnTo>
                          <a:pt x="76" y="4617"/>
                        </a:lnTo>
                        <a:lnTo>
                          <a:pt x="69" y="4599"/>
                        </a:lnTo>
                        <a:lnTo>
                          <a:pt x="63" y="4582"/>
                        </a:lnTo>
                        <a:lnTo>
                          <a:pt x="57" y="4567"/>
                        </a:lnTo>
                        <a:lnTo>
                          <a:pt x="51" y="4554"/>
                        </a:lnTo>
                        <a:lnTo>
                          <a:pt x="48" y="4544"/>
                        </a:lnTo>
                        <a:lnTo>
                          <a:pt x="44" y="4535"/>
                        </a:lnTo>
                        <a:lnTo>
                          <a:pt x="42" y="4528"/>
                        </a:lnTo>
                        <a:lnTo>
                          <a:pt x="41" y="4525"/>
                        </a:lnTo>
                        <a:lnTo>
                          <a:pt x="41" y="4523"/>
                        </a:lnTo>
                        <a:lnTo>
                          <a:pt x="41" y="4522"/>
                        </a:lnTo>
                        <a:lnTo>
                          <a:pt x="41" y="4522"/>
                        </a:lnTo>
                        <a:lnTo>
                          <a:pt x="39" y="4520"/>
                        </a:lnTo>
                        <a:lnTo>
                          <a:pt x="38" y="4518"/>
                        </a:lnTo>
                        <a:lnTo>
                          <a:pt x="38" y="4515"/>
                        </a:lnTo>
                        <a:lnTo>
                          <a:pt x="37" y="4510"/>
                        </a:lnTo>
                        <a:lnTo>
                          <a:pt x="35" y="4506"/>
                        </a:lnTo>
                        <a:lnTo>
                          <a:pt x="34" y="4500"/>
                        </a:lnTo>
                        <a:lnTo>
                          <a:pt x="32" y="4494"/>
                        </a:lnTo>
                        <a:lnTo>
                          <a:pt x="29" y="4480"/>
                        </a:lnTo>
                        <a:lnTo>
                          <a:pt x="25" y="4464"/>
                        </a:lnTo>
                        <a:lnTo>
                          <a:pt x="12" y="4391"/>
                        </a:lnTo>
                        <a:lnTo>
                          <a:pt x="9" y="4375"/>
                        </a:lnTo>
                        <a:lnTo>
                          <a:pt x="6" y="4360"/>
                        </a:lnTo>
                        <a:lnTo>
                          <a:pt x="5" y="4353"/>
                        </a:lnTo>
                        <a:lnTo>
                          <a:pt x="3" y="4347"/>
                        </a:lnTo>
                        <a:lnTo>
                          <a:pt x="3" y="4341"/>
                        </a:lnTo>
                        <a:lnTo>
                          <a:pt x="2" y="4337"/>
                        </a:lnTo>
                        <a:lnTo>
                          <a:pt x="2" y="4334"/>
                        </a:lnTo>
                        <a:lnTo>
                          <a:pt x="0" y="4331"/>
                        </a:lnTo>
                        <a:lnTo>
                          <a:pt x="0" y="4330"/>
                        </a:lnTo>
                        <a:lnTo>
                          <a:pt x="0" y="4328"/>
                        </a:lnTo>
                        <a:lnTo>
                          <a:pt x="386" y="1616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03" name=""/>
                  <p:cNvSpPr/>
                  <p:nvPr/>
                </p:nvSpPr>
                <p:spPr>
                  <a:xfrm>
                    <a:off x="7101360" y="5331240"/>
                    <a:ext cx="159480" cy="210600"/>
                  </a:xfrm>
                  <a:custGeom>
                    <a:avLst/>
                    <a:gdLst/>
                    <a:ahLst/>
                    <a:rect l="l" t="t" r="r" b="b"/>
                    <a:pathLst>
                      <a:path w="3714" h="5306">
                        <a:moveTo>
                          <a:pt x="441" y="5306"/>
                        </a:moveTo>
                        <a:lnTo>
                          <a:pt x="425" y="5299"/>
                        </a:lnTo>
                        <a:lnTo>
                          <a:pt x="410" y="5291"/>
                        </a:lnTo>
                        <a:lnTo>
                          <a:pt x="394" y="5283"/>
                        </a:lnTo>
                        <a:lnTo>
                          <a:pt x="380" y="5274"/>
                        </a:lnTo>
                        <a:lnTo>
                          <a:pt x="365" y="5264"/>
                        </a:lnTo>
                        <a:lnTo>
                          <a:pt x="349" y="5254"/>
                        </a:lnTo>
                        <a:lnTo>
                          <a:pt x="336" y="5242"/>
                        </a:lnTo>
                        <a:lnTo>
                          <a:pt x="322" y="5229"/>
                        </a:lnTo>
                        <a:lnTo>
                          <a:pt x="307" y="5217"/>
                        </a:lnTo>
                        <a:lnTo>
                          <a:pt x="292" y="5203"/>
                        </a:lnTo>
                        <a:lnTo>
                          <a:pt x="279" y="5189"/>
                        </a:lnTo>
                        <a:lnTo>
                          <a:pt x="266" y="5175"/>
                        </a:lnTo>
                        <a:lnTo>
                          <a:pt x="240" y="5144"/>
                        </a:lnTo>
                        <a:lnTo>
                          <a:pt x="214" y="5111"/>
                        </a:lnTo>
                        <a:lnTo>
                          <a:pt x="190" y="5076"/>
                        </a:lnTo>
                        <a:lnTo>
                          <a:pt x="167" y="5039"/>
                        </a:lnTo>
                        <a:lnTo>
                          <a:pt x="145" y="5000"/>
                        </a:lnTo>
                        <a:lnTo>
                          <a:pt x="125" y="4961"/>
                        </a:lnTo>
                        <a:lnTo>
                          <a:pt x="106" y="4920"/>
                        </a:lnTo>
                        <a:lnTo>
                          <a:pt x="88" y="4879"/>
                        </a:lnTo>
                        <a:lnTo>
                          <a:pt x="72" y="4835"/>
                        </a:lnTo>
                        <a:lnTo>
                          <a:pt x="56" y="4792"/>
                        </a:lnTo>
                        <a:lnTo>
                          <a:pt x="43" y="4748"/>
                        </a:lnTo>
                        <a:lnTo>
                          <a:pt x="32" y="4704"/>
                        </a:lnTo>
                        <a:lnTo>
                          <a:pt x="23" y="4660"/>
                        </a:lnTo>
                        <a:lnTo>
                          <a:pt x="14" y="4615"/>
                        </a:lnTo>
                        <a:lnTo>
                          <a:pt x="8" y="4572"/>
                        </a:lnTo>
                        <a:lnTo>
                          <a:pt x="4" y="4528"/>
                        </a:lnTo>
                        <a:lnTo>
                          <a:pt x="1" y="4484"/>
                        </a:lnTo>
                        <a:lnTo>
                          <a:pt x="0" y="4442"/>
                        </a:lnTo>
                        <a:lnTo>
                          <a:pt x="2" y="4401"/>
                        </a:lnTo>
                        <a:lnTo>
                          <a:pt x="5" y="4360"/>
                        </a:lnTo>
                        <a:lnTo>
                          <a:pt x="8" y="4341"/>
                        </a:lnTo>
                        <a:lnTo>
                          <a:pt x="11" y="4321"/>
                        </a:lnTo>
                        <a:lnTo>
                          <a:pt x="16" y="4302"/>
                        </a:lnTo>
                        <a:lnTo>
                          <a:pt x="20" y="4285"/>
                        </a:lnTo>
                        <a:lnTo>
                          <a:pt x="24" y="4266"/>
                        </a:lnTo>
                        <a:lnTo>
                          <a:pt x="30" y="4248"/>
                        </a:lnTo>
                        <a:lnTo>
                          <a:pt x="36" y="4232"/>
                        </a:lnTo>
                        <a:lnTo>
                          <a:pt x="43" y="4215"/>
                        </a:lnTo>
                        <a:lnTo>
                          <a:pt x="51" y="4199"/>
                        </a:lnTo>
                        <a:lnTo>
                          <a:pt x="58" y="4183"/>
                        </a:lnTo>
                        <a:lnTo>
                          <a:pt x="67" y="4168"/>
                        </a:lnTo>
                        <a:lnTo>
                          <a:pt x="75" y="4153"/>
                        </a:lnTo>
                        <a:lnTo>
                          <a:pt x="71" y="4181"/>
                        </a:lnTo>
                        <a:lnTo>
                          <a:pt x="67" y="4210"/>
                        </a:lnTo>
                        <a:lnTo>
                          <a:pt x="65" y="4238"/>
                        </a:lnTo>
                        <a:lnTo>
                          <a:pt x="65" y="4266"/>
                        </a:lnTo>
                        <a:lnTo>
                          <a:pt x="67" y="4292"/>
                        </a:lnTo>
                        <a:lnTo>
                          <a:pt x="71" y="4319"/>
                        </a:lnTo>
                        <a:lnTo>
                          <a:pt x="75" y="4347"/>
                        </a:lnTo>
                        <a:lnTo>
                          <a:pt x="81" y="4373"/>
                        </a:lnTo>
                        <a:lnTo>
                          <a:pt x="88" y="4398"/>
                        </a:lnTo>
                        <a:lnTo>
                          <a:pt x="97" y="4424"/>
                        </a:lnTo>
                        <a:lnTo>
                          <a:pt x="115" y="4474"/>
                        </a:lnTo>
                        <a:lnTo>
                          <a:pt x="126" y="4499"/>
                        </a:lnTo>
                        <a:lnTo>
                          <a:pt x="137" y="4522"/>
                        </a:lnTo>
                        <a:lnTo>
                          <a:pt x="158" y="4567"/>
                        </a:lnTo>
                        <a:lnTo>
                          <a:pt x="180" y="4611"/>
                        </a:lnTo>
                        <a:lnTo>
                          <a:pt x="202" y="4652"/>
                        </a:lnTo>
                        <a:lnTo>
                          <a:pt x="212" y="4671"/>
                        </a:lnTo>
                        <a:lnTo>
                          <a:pt x="221" y="4690"/>
                        </a:lnTo>
                        <a:lnTo>
                          <a:pt x="230" y="4707"/>
                        </a:lnTo>
                        <a:lnTo>
                          <a:pt x="237" y="4725"/>
                        </a:lnTo>
                        <a:lnTo>
                          <a:pt x="244" y="4741"/>
                        </a:lnTo>
                        <a:lnTo>
                          <a:pt x="249" y="4757"/>
                        </a:lnTo>
                        <a:lnTo>
                          <a:pt x="253" y="4771"/>
                        </a:lnTo>
                        <a:lnTo>
                          <a:pt x="256" y="4786"/>
                        </a:lnTo>
                        <a:lnTo>
                          <a:pt x="257" y="4799"/>
                        </a:lnTo>
                        <a:lnTo>
                          <a:pt x="256" y="4812"/>
                        </a:lnTo>
                        <a:lnTo>
                          <a:pt x="253" y="4822"/>
                        </a:lnTo>
                        <a:lnTo>
                          <a:pt x="249" y="4834"/>
                        </a:lnTo>
                        <a:lnTo>
                          <a:pt x="512" y="5098"/>
                        </a:lnTo>
                        <a:lnTo>
                          <a:pt x="536" y="5106"/>
                        </a:lnTo>
                        <a:lnTo>
                          <a:pt x="558" y="5114"/>
                        </a:lnTo>
                        <a:lnTo>
                          <a:pt x="581" y="5118"/>
                        </a:lnTo>
                        <a:lnTo>
                          <a:pt x="603" y="5121"/>
                        </a:lnTo>
                        <a:lnTo>
                          <a:pt x="625" y="5122"/>
                        </a:lnTo>
                        <a:lnTo>
                          <a:pt x="648" y="5122"/>
                        </a:lnTo>
                        <a:lnTo>
                          <a:pt x="670" y="5119"/>
                        </a:lnTo>
                        <a:lnTo>
                          <a:pt x="692" y="5117"/>
                        </a:lnTo>
                        <a:lnTo>
                          <a:pt x="713" y="5111"/>
                        </a:lnTo>
                        <a:lnTo>
                          <a:pt x="735" y="5105"/>
                        </a:lnTo>
                        <a:lnTo>
                          <a:pt x="756" y="5098"/>
                        </a:lnTo>
                        <a:lnTo>
                          <a:pt x="776" y="5087"/>
                        </a:lnTo>
                        <a:lnTo>
                          <a:pt x="798" y="5077"/>
                        </a:lnTo>
                        <a:lnTo>
                          <a:pt x="818" y="5066"/>
                        </a:lnTo>
                        <a:lnTo>
                          <a:pt x="839" y="5054"/>
                        </a:lnTo>
                        <a:lnTo>
                          <a:pt x="858" y="5039"/>
                        </a:lnTo>
                        <a:lnTo>
                          <a:pt x="878" y="5025"/>
                        </a:lnTo>
                        <a:lnTo>
                          <a:pt x="897" y="5010"/>
                        </a:lnTo>
                        <a:lnTo>
                          <a:pt x="916" y="4993"/>
                        </a:lnTo>
                        <a:lnTo>
                          <a:pt x="935" y="4977"/>
                        </a:lnTo>
                        <a:lnTo>
                          <a:pt x="952" y="4958"/>
                        </a:lnTo>
                        <a:lnTo>
                          <a:pt x="971" y="4939"/>
                        </a:lnTo>
                        <a:lnTo>
                          <a:pt x="989" y="4920"/>
                        </a:lnTo>
                        <a:lnTo>
                          <a:pt x="1005" y="4899"/>
                        </a:lnTo>
                        <a:lnTo>
                          <a:pt x="1038" y="4859"/>
                        </a:lnTo>
                        <a:lnTo>
                          <a:pt x="1070" y="4816"/>
                        </a:lnTo>
                        <a:lnTo>
                          <a:pt x="1100" y="4771"/>
                        </a:lnTo>
                        <a:lnTo>
                          <a:pt x="1127" y="4728"/>
                        </a:lnTo>
                        <a:lnTo>
                          <a:pt x="1137" y="4693"/>
                        </a:lnTo>
                        <a:lnTo>
                          <a:pt x="1148" y="4659"/>
                        </a:lnTo>
                        <a:lnTo>
                          <a:pt x="1158" y="4627"/>
                        </a:lnTo>
                        <a:lnTo>
                          <a:pt x="1170" y="4593"/>
                        </a:lnTo>
                        <a:lnTo>
                          <a:pt x="1183" y="4561"/>
                        </a:lnTo>
                        <a:lnTo>
                          <a:pt x="1196" y="4529"/>
                        </a:lnTo>
                        <a:lnTo>
                          <a:pt x="1209" y="4497"/>
                        </a:lnTo>
                        <a:lnTo>
                          <a:pt x="1223" y="4467"/>
                        </a:lnTo>
                        <a:lnTo>
                          <a:pt x="1238" y="4435"/>
                        </a:lnTo>
                        <a:lnTo>
                          <a:pt x="1253" y="4404"/>
                        </a:lnTo>
                        <a:lnTo>
                          <a:pt x="1286" y="4344"/>
                        </a:lnTo>
                        <a:lnTo>
                          <a:pt x="1320" y="4285"/>
                        </a:lnTo>
                        <a:lnTo>
                          <a:pt x="1356" y="4226"/>
                        </a:lnTo>
                        <a:lnTo>
                          <a:pt x="1395" y="4168"/>
                        </a:lnTo>
                        <a:lnTo>
                          <a:pt x="1436" y="4113"/>
                        </a:lnTo>
                        <a:lnTo>
                          <a:pt x="1478" y="4057"/>
                        </a:lnTo>
                        <a:lnTo>
                          <a:pt x="1521" y="4003"/>
                        </a:lnTo>
                        <a:lnTo>
                          <a:pt x="1567" y="3949"/>
                        </a:lnTo>
                        <a:lnTo>
                          <a:pt x="1614" y="3897"/>
                        </a:lnTo>
                        <a:lnTo>
                          <a:pt x="1662" y="3844"/>
                        </a:lnTo>
                        <a:lnTo>
                          <a:pt x="1712" y="3793"/>
                        </a:lnTo>
                        <a:lnTo>
                          <a:pt x="1761" y="3742"/>
                        </a:lnTo>
                        <a:lnTo>
                          <a:pt x="1814" y="3691"/>
                        </a:lnTo>
                        <a:lnTo>
                          <a:pt x="1866" y="3642"/>
                        </a:lnTo>
                        <a:lnTo>
                          <a:pt x="1918" y="3592"/>
                        </a:lnTo>
                        <a:lnTo>
                          <a:pt x="1974" y="3544"/>
                        </a:lnTo>
                        <a:lnTo>
                          <a:pt x="2028" y="3495"/>
                        </a:lnTo>
                        <a:lnTo>
                          <a:pt x="2140" y="3399"/>
                        </a:lnTo>
                        <a:lnTo>
                          <a:pt x="2366" y="3206"/>
                        </a:lnTo>
                        <a:lnTo>
                          <a:pt x="2479" y="3110"/>
                        </a:lnTo>
                        <a:lnTo>
                          <a:pt x="2592" y="3012"/>
                        </a:lnTo>
                        <a:lnTo>
                          <a:pt x="2704" y="2913"/>
                        </a:lnTo>
                        <a:lnTo>
                          <a:pt x="2758" y="2864"/>
                        </a:lnTo>
                        <a:lnTo>
                          <a:pt x="2812" y="2813"/>
                        </a:lnTo>
                        <a:lnTo>
                          <a:pt x="2864" y="2763"/>
                        </a:lnTo>
                        <a:lnTo>
                          <a:pt x="2917" y="2711"/>
                        </a:lnTo>
                        <a:lnTo>
                          <a:pt x="2968" y="2658"/>
                        </a:lnTo>
                        <a:lnTo>
                          <a:pt x="3019" y="2606"/>
                        </a:lnTo>
                        <a:lnTo>
                          <a:pt x="3067" y="2552"/>
                        </a:lnTo>
                        <a:lnTo>
                          <a:pt x="3115" y="2497"/>
                        </a:lnTo>
                        <a:lnTo>
                          <a:pt x="3160" y="2441"/>
                        </a:lnTo>
                        <a:lnTo>
                          <a:pt x="3205" y="2384"/>
                        </a:lnTo>
                        <a:lnTo>
                          <a:pt x="3249" y="2328"/>
                        </a:lnTo>
                        <a:lnTo>
                          <a:pt x="3290" y="2269"/>
                        </a:lnTo>
                        <a:lnTo>
                          <a:pt x="3329" y="2210"/>
                        </a:lnTo>
                        <a:lnTo>
                          <a:pt x="3367" y="2148"/>
                        </a:lnTo>
                        <a:lnTo>
                          <a:pt x="3402" y="2086"/>
                        </a:lnTo>
                        <a:lnTo>
                          <a:pt x="3435" y="2022"/>
                        </a:lnTo>
                        <a:lnTo>
                          <a:pt x="3451" y="1991"/>
                        </a:lnTo>
                        <a:lnTo>
                          <a:pt x="3467" y="1957"/>
                        </a:lnTo>
                        <a:lnTo>
                          <a:pt x="3482" y="1924"/>
                        </a:lnTo>
                        <a:lnTo>
                          <a:pt x="3496" y="1890"/>
                        </a:lnTo>
                        <a:lnTo>
                          <a:pt x="3510" y="1857"/>
                        </a:lnTo>
                        <a:lnTo>
                          <a:pt x="3523" y="1823"/>
                        </a:lnTo>
                        <a:lnTo>
                          <a:pt x="3536" y="1788"/>
                        </a:lnTo>
                        <a:lnTo>
                          <a:pt x="3547" y="1753"/>
                        </a:lnTo>
                        <a:lnTo>
                          <a:pt x="3558" y="1718"/>
                        </a:lnTo>
                        <a:lnTo>
                          <a:pt x="3569" y="1683"/>
                        </a:lnTo>
                        <a:lnTo>
                          <a:pt x="3578" y="1647"/>
                        </a:lnTo>
                        <a:lnTo>
                          <a:pt x="3588" y="1611"/>
                        </a:lnTo>
                        <a:lnTo>
                          <a:pt x="3596" y="1573"/>
                        </a:lnTo>
                        <a:lnTo>
                          <a:pt x="3604" y="1536"/>
                        </a:lnTo>
                        <a:lnTo>
                          <a:pt x="3610" y="1498"/>
                        </a:lnTo>
                        <a:lnTo>
                          <a:pt x="3617" y="1461"/>
                        </a:lnTo>
                        <a:lnTo>
                          <a:pt x="3623" y="1421"/>
                        </a:lnTo>
                        <a:lnTo>
                          <a:pt x="3628" y="1382"/>
                        </a:lnTo>
                        <a:lnTo>
                          <a:pt x="3632" y="1343"/>
                        </a:lnTo>
                        <a:lnTo>
                          <a:pt x="3635" y="1302"/>
                        </a:lnTo>
                        <a:lnTo>
                          <a:pt x="3638" y="1261"/>
                        </a:lnTo>
                        <a:lnTo>
                          <a:pt x="3638" y="1220"/>
                        </a:lnTo>
                        <a:lnTo>
                          <a:pt x="3639" y="1179"/>
                        </a:lnTo>
                        <a:lnTo>
                          <a:pt x="3639" y="1137"/>
                        </a:lnTo>
                        <a:lnTo>
                          <a:pt x="3638" y="1093"/>
                        </a:lnTo>
                        <a:lnTo>
                          <a:pt x="3636" y="1051"/>
                        </a:lnTo>
                        <a:lnTo>
                          <a:pt x="3635" y="1007"/>
                        </a:lnTo>
                        <a:lnTo>
                          <a:pt x="3630" y="962"/>
                        </a:lnTo>
                        <a:lnTo>
                          <a:pt x="3620" y="929"/>
                        </a:lnTo>
                        <a:lnTo>
                          <a:pt x="3609" y="894"/>
                        </a:lnTo>
                        <a:lnTo>
                          <a:pt x="3596" y="860"/>
                        </a:lnTo>
                        <a:lnTo>
                          <a:pt x="3581" y="827"/>
                        </a:lnTo>
                        <a:lnTo>
                          <a:pt x="3565" y="795"/>
                        </a:lnTo>
                        <a:lnTo>
                          <a:pt x="3547" y="761"/>
                        </a:lnTo>
                        <a:lnTo>
                          <a:pt x="3530" y="730"/>
                        </a:lnTo>
                        <a:lnTo>
                          <a:pt x="3511" y="698"/>
                        </a:lnTo>
                        <a:lnTo>
                          <a:pt x="3491" y="668"/>
                        </a:lnTo>
                        <a:lnTo>
                          <a:pt x="3470" y="637"/>
                        </a:lnTo>
                        <a:lnTo>
                          <a:pt x="3448" y="608"/>
                        </a:lnTo>
                        <a:lnTo>
                          <a:pt x="3425" y="579"/>
                        </a:lnTo>
                        <a:lnTo>
                          <a:pt x="3400" y="551"/>
                        </a:lnTo>
                        <a:lnTo>
                          <a:pt x="3376" y="524"/>
                        </a:lnTo>
                        <a:lnTo>
                          <a:pt x="3351" y="496"/>
                        </a:lnTo>
                        <a:lnTo>
                          <a:pt x="3325" y="470"/>
                        </a:lnTo>
                        <a:lnTo>
                          <a:pt x="3295" y="443"/>
                        </a:lnTo>
                        <a:lnTo>
                          <a:pt x="3268" y="419"/>
                        </a:lnTo>
                        <a:lnTo>
                          <a:pt x="3240" y="395"/>
                        </a:lnTo>
                        <a:lnTo>
                          <a:pt x="3211" y="371"/>
                        </a:lnTo>
                        <a:lnTo>
                          <a:pt x="3180" y="349"/>
                        </a:lnTo>
                        <a:lnTo>
                          <a:pt x="3150" y="327"/>
                        </a:lnTo>
                        <a:lnTo>
                          <a:pt x="3118" y="305"/>
                        </a:lnTo>
                        <a:lnTo>
                          <a:pt x="3087" y="285"/>
                        </a:lnTo>
                        <a:lnTo>
                          <a:pt x="3055" y="266"/>
                        </a:lnTo>
                        <a:lnTo>
                          <a:pt x="3021" y="247"/>
                        </a:lnTo>
                        <a:lnTo>
                          <a:pt x="2989" y="229"/>
                        </a:lnTo>
                        <a:lnTo>
                          <a:pt x="2954" y="213"/>
                        </a:lnTo>
                        <a:lnTo>
                          <a:pt x="2921" y="197"/>
                        </a:lnTo>
                        <a:lnTo>
                          <a:pt x="2887" y="183"/>
                        </a:lnTo>
                        <a:lnTo>
                          <a:pt x="2852" y="168"/>
                        </a:lnTo>
                        <a:lnTo>
                          <a:pt x="2819" y="155"/>
                        </a:lnTo>
                        <a:lnTo>
                          <a:pt x="1091" y="455"/>
                        </a:lnTo>
                        <a:lnTo>
                          <a:pt x="512" y="1644"/>
                        </a:lnTo>
                        <a:lnTo>
                          <a:pt x="380" y="1577"/>
                        </a:lnTo>
                        <a:lnTo>
                          <a:pt x="1229" y="288"/>
                        </a:lnTo>
                        <a:lnTo>
                          <a:pt x="1273" y="257"/>
                        </a:lnTo>
                        <a:lnTo>
                          <a:pt x="1320" y="228"/>
                        </a:lnTo>
                        <a:lnTo>
                          <a:pt x="1368" y="200"/>
                        </a:lnTo>
                        <a:lnTo>
                          <a:pt x="1416" y="174"/>
                        </a:lnTo>
                        <a:lnTo>
                          <a:pt x="1467" y="151"/>
                        </a:lnTo>
                        <a:lnTo>
                          <a:pt x="1518" y="129"/>
                        </a:lnTo>
                        <a:lnTo>
                          <a:pt x="1569" y="108"/>
                        </a:lnTo>
                        <a:lnTo>
                          <a:pt x="1623" y="89"/>
                        </a:lnTo>
                        <a:lnTo>
                          <a:pt x="1677" y="72"/>
                        </a:lnTo>
                        <a:lnTo>
                          <a:pt x="1731" y="57"/>
                        </a:lnTo>
                        <a:lnTo>
                          <a:pt x="1786" y="44"/>
                        </a:lnTo>
                        <a:lnTo>
                          <a:pt x="1843" y="33"/>
                        </a:lnTo>
                        <a:lnTo>
                          <a:pt x="1900" y="24"/>
                        </a:lnTo>
                        <a:lnTo>
                          <a:pt x="1956" y="15"/>
                        </a:lnTo>
                        <a:lnTo>
                          <a:pt x="2015" y="9"/>
                        </a:lnTo>
                        <a:lnTo>
                          <a:pt x="2073" y="3"/>
                        </a:lnTo>
                        <a:lnTo>
                          <a:pt x="2131" y="0"/>
                        </a:lnTo>
                        <a:lnTo>
                          <a:pt x="2191" y="0"/>
                        </a:lnTo>
                        <a:lnTo>
                          <a:pt x="2249" y="0"/>
                        </a:lnTo>
                        <a:lnTo>
                          <a:pt x="2309" y="2"/>
                        </a:lnTo>
                        <a:lnTo>
                          <a:pt x="2369" y="6"/>
                        </a:lnTo>
                        <a:lnTo>
                          <a:pt x="2430" y="12"/>
                        </a:lnTo>
                        <a:lnTo>
                          <a:pt x="2488" y="18"/>
                        </a:lnTo>
                        <a:lnTo>
                          <a:pt x="2548" y="27"/>
                        </a:lnTo>
                        <a:lnTo>
                          <a:pt x="2608" y="37"/>
                        </a:lnTo>
                        <a:lnTo>
                          <a:pt x="2667" y="50"/>
                        </a:lnTo>
                        <a:lnTo>
                          <a:pt x="2726" y="63"/>
                        </a:lnTo>
                        <a:lnTo>
                          <a:pt x="2785" y="79"/>
                        </a:lnTo>
                        <a:lnTo>
                          <a:pt x="2844" y="95"/>
                        </a:lnTo>
                        <a:lnTo>
                          <a:pt x="2902" y="114"/>
                        </a:lnTo>
                        <a:lnTo>
                          <a:pt x="2959" y="133"/>
                        </a:lnTo>
                        <a:lnTo>
                          <a:pt x="3016" y="155"/>
                        </a:lnTo>
                        <a:lnTo>
                          <a:pt x="3045" y="165"/>
                        </a:lnTo>
                        <a:lnTo>
                          <a:pt x="3074" y="175"/>
                        </a:lnTo>
                        <a:lnTo>
                          <a:pt x="3102" y="188"/>
                        </a:lnTo>
                        <a:lnTo>
                          <a:pt x="3129" y="202"/>
                        </a:lnTo>
                        <a:lnTo>
                          <a:pt x="3155" y="215"/>
                        </a:lnTo>
                        <a:lnTo>
                          <a:pt x="3182" y="231"/>
                        </a:lnTo>
                        <a:lnTo>
                          <a:pt x="3208" y="247"/>
                        </a:lnTo>
                        <a:lnTo>
                          <a:pt x="3234" y="264"/>
                        </a:lnTo>
                        <a:lnTo>
                          <a:pt x="3259" y="283"/>
                        </a:lnTo>
                        <a:lnTo>
                          <a:pt x="3284" y="302"/>
                        </a:lnTo>
                        <a:lnTo>
                          <a:pt x="3307" y="322"/>
                        </a:lnTo>
                        <a:lnTo>
                          <a:pt x="3332" y="344"/>
                        </a:lnTo>
                        <a:lnTo>
                          <a:pt x="3355" y="366"/>
                        </a:lnTo>
                        <a:lnTo>
                          <a:pt x="3377" y="390"/>
                        </a:lnTo>
                        <a:lnTo>
                          <a:pt x="3400" y="413"/>
                        </a:lnTo>
                        <a:lnTo>
                          <a:pt x="3421" y="438"/>
                        </a:lnTo>
                        <a:lnTo>
                          <a:pt x="3443" y="462"/>
                        </a:lnTo>
                        <a:lnTo>
                          <a:pt x="3463" y="489"/>
                        </a:lnTo>
                        <a:lnTo>
                          <a:pt x="3483" y="515"/>
                        </a:lnTo>
                        <a:lnTo>
                          <a:pt x="3523" y="569"/>
                        </a:lnTo>
                        <a:lnTo>
                          <a:pt x="3540" y="596"/>
                        </a:lnTo>
                        <a:lnTo>
                          <a:pt x="3559" y="626"/>
                        </a:lnTo>
                        <a:lnTo>
                          <a:pt x="3577" y="655"/>
                        </a:lnTo>
                        <a:lnTo>
                          <a:pt x="3593" y="685"/>
                        </a:lnTo>
                        <a:lnTo>
                          <a:pt x="3626" y="745"/>
                        </a:lnTo>
                        <a:lnTo>
                          <a:pt x="3641" y="776"/>
                        </a:lnTo>
                        <a:lnTo>
                          <a:pt x="3670" y="838"/>
                        </a:lnTo>
                        <a:lnTo>
                          <a:pt x="3696" y="901"/>
                        </a:lnTo>
                        <a:lnTo>
                          <a:pt x="3705" y="971"/>
                        </a:lnTo>
                        <a:lnTo>
                          <a:pt x="3711" y="1041"/>
                        </a:lnTo>
                        <a:lnTo>
                          <a:pt x="3714" y="1111"/>
                        </a:lnTo>
                        <a:lnTo>
                          <a:pt x="3714" y="1179"/>
                        </a:lnTo>
                        <a:lnTo>
                          <a:pt x="3711" y="1249"/>
                        </a:lnTo>
                        <a:lnTo>
                          <a:pt x="3706" y="1318"/>
                        </a:lnTo>
                        <a:lnTo>
                          <a:pt x="3699" y="1386"/>
                        </a:lnTo>
                        <a:lnTo>
                          <a:pt x="3690" y="1456"/>
                        </a:lnTo>
                        <a:lnTo>
                          <a:pt x="3677" y="1523"/>
                        </a:lnTo>
                        <a:lnTo>
                          <a:pt x="3664" y="1592"/>
                        </a:lnTo>
                        <a:lnTo>
                          <a:pt x="3648" y="1659"/>
                        </a:lnTo>
                        <a:lnTo>
                          <a:pt x="3629" y="1726"/>
                        </a:lnTo>
                        <a:lnTo>
                          <a:pt x="3610" y="1791"/>
                        </a:lnTo>
                        <a:lnTo>
                          <a:pt x="3587" y="1858"/>
                        </a:lnTo>
                        <a:lnTo>
                          <a:pt x="3562" y="1924"/>
                        </a:lnTo>
                        <a:lnTo>
                          <a:pt x="3537" y="1988"/>
                        </a:lnTo>
                        <a:lnTo>
                          <a:pt x="3510" y="2052"/>
                        </a:lnTo>
                        <a:lnTo>
                          <a:pt x="3479" y="2115"/>
                        </a:lnTo>
                        <a:lnTo>
                          <a:pt x="3448" y="2177"/>
                        </a:lnTo>
                        <a:lnTo>
                          <a:pt x="3416" y="2239"/>
                        </a:lnTo>
                        <a:lnTo>
                          <a:pt x="3381" y="2300"/>
                        </a:lnTo>
                        <a:lnTo>
                          <a:pt x="3345" y="2360"/>
                        </a:lnTo>
                        <a:lnTo>
                          <a:pt x="3308" y="2418"/>
                        </a:lnTo>
                        <a:lnTo>
                          <a:pt x="3269" y="2476"/>
                        </a:lnTo>
                        <a:lnTo>
                          <a:pt x="3230" y="2533"/>
                        </a:lnTo>
                        <a:lnTo>
                          <a:pt x="3189" y="2588"/>
                        </a:lnTo>
                        <a:lnTo>
                          <a:pt x="3147" y="2644"/>
                        </a:lnTo>
                        <a:lnTo>
                          <a:pt x="3103" y="2698"/>
                        </a:lnTo>
                        <a:lnTo>
                          <a:pt x="3059" y="2749"/>
                        </a:lnTo>
                        <a:lnTo>
                          <a:pt x="3013" y="2800"/>
                        </a:lnTo>
                        <a:lnTo>
                          <a:pt x="2968" y="2849"/>
                        </a:lnTo>
                        <a:lnTo>
                          <a:pt x="2919" y="2897"/>
                        </a:lnTo>
                        <a:lnTo>
                          <a:pt x="2866" y="2921"/>
                        </a:lnTo>
                        <a:lnTo>
                          <a:pt x="2812" y="2945"/>
                        </a:lnTo>
                        <a:lnTo>
                          <a:pt x="2761" y="2972"/>
                        </a:lnTo>
                        <a:lnTo>
                          <a:pt x="2710" y="2998"/>
                        </a:lnTo>
                        <a:lnTo>
                          <a:pt x="2660" y="3027"/>
                        </a:lnTo>
                        <a:lnTo>
                          <a:pt x="2612" y="3058"/>
                        </a:lnTo>
                        <a:lnTo>
                          <a:pt x="2565" y="3088"/>
                        </a:lnTo>
                        <a:lnTo>
                          <a:pt x="2520" y="3120"/>
                        </a:lnTo>
                        <a:lnTo>
                          <a:pt x="2475" y="3154"/>
                        </a:lnTo>
                        <a:lnTo>
                          <a:pt x="2431" y="3189"/>
                        </a:lnTo>
                        <a:lnTo>
                          <a:pt x="2389" y="3224"/>
                        </a:lnTo>
                        <a:lnTo>
                          <a:pt x="2348" y="3260"/>
                        </a:lnTo>
                        <a:lnTo>
                          <a:pt x="2307" y="3298"/>
                        </a:lnTo>
                        <a:lnTo>
                          <a:pt x="2268" y="3336"/>
                        </a:lnTo>
                        <a:lnTo>
                          <a:pt x="2229" y="3375"/>
                        </a:lnTo>
                        <a:lnTo>
                          <a:pt x="2191" y="3416"/>
                        </a:lnTo>
                        <a:lnTo>
                          <a:pt x="2155" y="3457"/>
                        </a:lnTo>
                        <a:lnTo>
                          <a:pt x="2118" y="3498"/>
                        </a:lnTo>
                        <a:lnTo>
                          <a:pt x="2082" y="3540"/>
                        </a:lnTo>
                        <a:lnTo>
                          <a:pt x="2047" y="3584"/>
                        </a:lnTo>
                        <a:lnTo>
                          <a:pt x="2012" y="3626"/>
                        </a:lnTo>
                        <a:lnTo>
                          <a:pt x="1978" y="3670"/>
                        </a:lnTo>
                        <a:lnTo>
                          <a:pt x="1911" y="3758"/>
                        </a:lnTo>
                        <a:lnTo>
                          <a:pt x="1847" y="3849"/>
                        </a:lnTo>
                        <a:lnTo>
                          <a:pt x="1783" y="3941"/>
                        </a:lnTo>
                        <a:lnTo>
                          <a:pt x="1658" y="4124"/>
                        </a:lnTo>
                        <a:lnTo>
                          <a:pt x="1595" y="4216"/>
                        </a:lnTo>
                        <a:lnTo>
                          <a:pt x="1534" y="4308"/>
                        </a:lnTo>
                        <a:lnTo>
                          <a:pt x="1470" y="4398"/>
                        </a:lnTo>
                        <a:lnTo>
                          <a:pt x="1407" y="4487"/>
                        </a:lnTo>
                        <a:lnTo>
                          <a:pt x="1341" y="4575"/>
                        </a:lnTo>
                        <a:lnTo>
                          <a:pt x="1308" y="4618"/>
                        </a:lnTo>
                        <a:lnTo>
                          <a:pt x="1276" y="4660"/>
                        </a:lnTo>
                        <a:lnTo>
                          <a:pt x="1241" y="4701"/>
                        </a:lnTo>
                        <a:lnTo>
                          <a:pt x="1206" y="4742"/>
                        </a:lnTo>
                        <a:lnTo>
                          <a:pt x="1171" y="4783"/>
                        </a:lnTo>
                        <a:lnTo>
                          <a:pt x="1136" y="4822"/>
                        </a:lnTo>
                        <a:lnTo>
                          <a:pt x="1100" y="4862"/>
                        </a:lnTo>
                        <a:lnTo>
                          <a:pt x="1062" y="4898"/>
                        </a:lnTo>
                        <a:lnTo>
                          <a:pt x="1024" y="4936"/>
                        </a:lnTo>
                        <a:lnTo>
                          <a:pt x="986" y="4971"/>
                        </a:lnTo>
                        <a:lnTo>
                          <a:pt x="947" y="5006"/>
                        </a:lnTo>
                        <a:lnTo>
                          <a:pt x="906" y="5039"/>
                        </a:lnTo>
                        <a:lnTo>
                          <a:pt x="864" y="5073"/>
                        </a:lnTo>
                        <a:lnTo>
                          <a:pt x="821" y="5103"/>
                        </a:lnTo>
                        <a:lnTo>
                          <a:pt x="778" y="5134"/>
                        </a:lnTo>
                        <a:lnTo>
                          <a:pt x="734" y="5162"/>
                        </a:lnTo>
                        <a:lnTo>
                          <a:pt x="689" y="5189"/>
                        </a:lnTo>
                        <a:lnTo>
                          <a:pt x="641" y="5216"/>
                        </a:lnTo>
                        <a:lnTo>
                          <a:pt x="593" y="5240"/>
                        </a:lnTo>
                        <a:lnTo>
                          <a:pt x="544" y="5264"/>
                        </a:lnTo>
                        <a:lnTo>
                          <a:pt x="493" y="5286"/>
                        </a:lnTo>
                        <a:lnTo>
                          <a:pt x="441" y="530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04" name=""/>
                  <p:cNvSpPr/>
                  <p:nvPr/>
                </p:nvSpPr>
                <p:spPr>
                  <a:xfrm>
                    <a:off x="7124760" y="5462640"/>
                    <a:ext cx="4500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052" h="1209">
                        <a:moveTo>
                          <a:pt x="0" y="1209"/>
                        </a:moveTo>
                        <a:lnTo>
                          <a:pt x="1052" y="0"/>
                        </a:lnTo>
                        <a:lnTo>
                          <a:pt x="0" y="120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05" name=""/>
                  <p:cNvSpPr/>
                  <p:nvPr/>
                </p:nvSpPr>
                <p:spPr>
                  <a:xfrm>
                    <a:off x="7106400" y="5353200"/>
                    <a:ext cx="118440" cy="134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59" h="3388">
                        <a:moveTo>
                          <a:pt x="124" y="3388"/>
                        </a:moveTo>
                        <a:lnTo>
                          <a:pt x="111" y="3380"/>
                        </a:lnTo>
                        <a:lnTo>
                          <a:pt x="99" y="3372"/>
                        </a:lnTo>
                        <a:lnTo>
                          <a:pt x="89" y="3362"/>
                        </a:lnTo>
                        <a:lnTo>
                          <a:pt x="77" y="3353"/>
                        </a:lnTo>
                        <a:lnTo>
                          <a:pt x="68" y="3343"/>
                        </a:lnTo>
                        <a:lnTo>
                          <a:pt x="60" y="3333"/>
                        </a:lnTo>
                        <a:lnTo>
                          <a:pt x="44" y="3311"/>
                        </a:lnTo>
                        <a:lnTo>
                          <a:pt x="36" y="3299"/>
                        </a:lnTo>
                        <a:lnTo>
                          <a:pt x="30" y="3288"/>
                        </a:lnTo>
                        <a:lnTo>
                          <a:pt x="25" y="3275"/>
                        </a:lnTo>
                        <a:lnTo>
                          <a:pt x="20" y="3262"/>
                        </a:lnTo>
                        <a:lnTo>
                          <a:pt x="16" y="3248"/>
                        </a:lnTo>
                        <a:lnTo>
                          <a:pt x="12" y="3235"/>
                        </a:lnTo>
                        <a:lnTo>
                          <a:pt x="6" y="3208"/>
                        </a:lnTo>
                        <a:lnTo>
                          <a:pt x="1" y="3179"/>
                        </a:lnTo>
                        <a:lnTo>
                          <a:pt x="0" y="3148"/>
                        </a:lnTo>
                        <a:lnTo>
                          <a:pt x="0" y="3117"/>
                        </a:lnTo>
                        <a:lnTo>
                          <a:pt x="1" y="3085"/>
                        </a:lnTo>
                        <a:lnTo>
                          <a:pt x="4" y="3052"/>
                        </a:lnTo>
                        <a:lnTo>
                          <a:pt x="7" y="3018"/>
                        </a:lnTo>
                        <a:lnTo>
                          <a:pt x="13" y="2983"/>
                        </a:lnTo>
                        <a:lnTo>
                          <a:pt x="19" y="2948"/>
                        </a:lnTo>
                        <a:lnTo>
                          <a:pt x="26" y="2913"/>
                        </a:lnTo>
                        <a:lnTo>
                          <a:pt x="33" y="2878"/>
                        </a:lnTo>
                        <a:lnTo>
                          <a:pt x="49" y="2806"/>
                        </a:lnTo>
                        <a:lnTo>
                          <a:pt x="67" y="2734"/>
                        </a:lnTo>
                        <a:lnTo>
                          <a:pt x="76" y="2698"/>
                        </a:lnTo>
                        <a:lnTo>
                          <a:pt x="84" y="2663"/>
                        </a:lnTo>
                        <a:lnTo>
                          <a:pt x="92" y="2626"/>
                        </a:lnTo>
                        <a:lnTo>
                          <a:pt x="99" y="2593"/>
                        </a:lnTo>
                        <a:lnTo>
                          <a:pt x="106" y="2558"/>
                        </a:lnTo>
                        <a:lnTo>
                          <a:pt x="112" y="2524"/>
                        </a:lnTo>
                        <a:lnTo>
                          <a:pt x="118" y="2491"/>
                        </a:lnTo>
                        <a:lnTo>
                          <a:pt x="121" y="2459"/>
                        </a:lnTo>
                        <a:lnTo>
                          <a:pt x="122" y="2428"/>
                        </a:lnTo>
                        <a:lnTo>
                          <a:pt x="124" y="2398"/>
                        </a:lnTo>
                        <a:lnTo>
                          <a:pt x="835" y="1723"/>
                        </a:lnTo>
                        <a:lnTo>
                          <a:pt x="852" y="1730"/>
                        </a:lnTo>
                        <a:lnTo>
                          <a:pt x="868" y="1739"/>
                        </a:lnTo>
                        <a:lnTo>
                          <a:pt x="883" y="1748"/>
                        </a:lnTo>
                        <a:lnTo>
                          <a:pt x="896" y="1758"/>
                        </a:lnTo>
                        <a:lnTo>
                          <a:pt x="908" y="1769"/>
                        </a:lnTo>
                        <a:lnTo>
                          <a:pt x="918" y="1781"/>
                        </a:lnTo>
                        <a:lnTo>
                          <a:pt x="927" y="1794"/>
                        </a:lnTo>
                        <a:lnTo>
                          <a:pt x="935" y="1807"/>
                        </a:lnTo>
                        <a:lnTo>
                          <a:pt x="941" y="1822"/>
                        </a:lnTo>
                        <a:lnTo>
                          <a:pt x="947" y="1838"/>
                        </a:lnTo>
                        <a:lnTo>
                          <a:pt x="953" y="1853"/>
                        </a:lnTo>
                        <a:lnTo>
                          <a:pt x="957" y="1869"/>
                        </a:lnTo>
                        <a:lnTo>
                          <a:pt x="961" y="1886"/>
                        </a:lnTo>
                        <a:lnTo>
                          <a:pt x="964" y="1902"/>
                        </a:lnTo>
                        <a:lnTo>
                          <a:pt x="970" y="1937"/>
                        </a:lnTo>
                        <a:lnTo>
                          <a:pt x="978" y="2008"/>
                        </a:lnTo>
                        <a:lnTo>
                          <a:pt x="982" y="2045"/>
                        </a:lnTo>
                        <a:lnTo>
                          <a:pt x="986" y="2080"/>
                        </a:lnTo>
                        <a:lnTo>
                          <a:pt x="994" y="2113"/>
                        </a:lnTo>
                        <a:lnTo>
                          <a:pt x="998" y="2131"/>
                        </a:lnTo>
                        <a:lnTo>
                          <a:pt x="1002" y="2147"/>
                        </a:lnTo>
                        <a:lnTo>
                          <a:pt x="1010" y="2163"/>
                        </a:lnTo>
                        <a:lnTo>
                          <a:pt x="1015" y="2177"/>
                        </a:lnTo>
                        <a:lnTo>
                          <a:pt x="1024" y="2192"/>
                        </a:lnTo>
                        <a:lnTo>
                          <a:pt x="1033" y="2205"/>
                        </a:lnTo>
                        <a:lnTo>
                          <a:pt x="2120" y="1251"/>
                        </a:lnTo>
                        <a:lnTo>
                          <a:pt x="2105" y="1245"/>
                        </a:lnTo>
                        <a:lnTo>
                          <a:pt x="2091" y="1241"/>
                        </a:lnTo>
                        <a:lnTo>
                          <a:pt x="2076" y="1239"/>
                        </a:lnTo>
                        <a:lnTo>
                          <a:pt x="2062" y="1238"/>
                        </a:lnTo>
                        <a:lnTo>
                          <a:pt x="2047" y="1238"/>
                        </a:lnTo>
                        <a:lnTo>
                          <a:pt x="2032" y="1239"/>
                        </a:lnTo>
                        <a:lnTo>
                          <a:pt x="2018" y="1242"/>
                        </a:lnTo>
                        <a:lnTo>
                          <a:pt x="2003" y="1246"/>
                        </a:lnTo>
                        <a:lnTo>
                          <a:pt x="1989" y="1251"/>
                        </a:lnTo>
                        <a:lnTo>
                          <a:pt x="1974" y="1258"/>
                        </a:lnTo>
                        <a:lnTo>
                          <a:pt x="1960" y="1265"/>
                        </a:lnTo>
                        <a:lnTo>
                          <a:pt x="1944" y="1273"/>
                        </a:lnTo>
                        <a:lnTo>
                          <a:pt x="1929" y="1281"/>
                        </a:lnTo>
                        <a:lnTo>
                          <a:pt x="1914" y="1292"/>
                        </a:lnTo>
                        <a:lnTo>
                          <a:pt x="1900" y="1302"/>
                        </a:lnTo>
                        <a:lnTo>
                          <a:pt x="1884" y="1313"/>
                        </a:lnTo>
                        <a:lnTo>
                          <a:pt x="1855" y="1337"/>
                        </a:lnTo>
                        <a:lnTo>
                          <a:pt x="1824" y="1363"/>
                        </a:lnTo>
                        <a:lnTo>
                          <a:pt x="1792" y="1392"/>
                        </a:lnTo>
                        <a:lnTo>
                          <a:pt x="1761" y="1421"/>
                        </a:lnTo>
                        <a:lnTo>
                          <a:pt x="1747" y="1436"/>
                        </a:lnTo>
                        <a:lnTo>
                          <a:pt x="1731" y="1450"/>
                        </a:lnTo>
                        <a:lnTo>
                          <a:pt x="1699" y="1481"/>
                        </a:lnTo>
                        <a:lnTo>
                          <a:pt x="1668" y="1510"/>
                        </a:lnTo>
                        <a:lnTo>
                          <a:pt x="1636" y="1539"/>
                        </a:lnTo>
                        <a:lnTo>
                          <a:pt x="1604" y="1567"/>
                        </a:lnTo>
                        <a:lnTo>
                          <a:pt x="1572" y="1593"/>
                        </a:lnTo>
                        <a:lnTo>
                          <a:pt x="1540" y="1618"/>
                        </a:lnTo>
                        <a:lnTo>
                          <a:pt x="1524" y="1630"/>
                        </a:lnTo>
                        <a:lnTo>
                          <a:pt x="1508" y="1640"/>
                        </a:lnTo>
                        <a:lnTo>
                          <a:pt x="1492" y="1649"/>
                        </a:lnTo>
                        <a:lnTo>
                          <a:pt x="1474" y="1659"/>
                        </a:lnTo>
                        <a:lnTo>
                          <a:pt x="1458" y="1666"/>
                        </a:lnTo>
                        <a:lnTo>
                          <a:pt x="1442" y="1673"/>
                        </a:lnTo>
                        <a:lnTo>
                          <a:pt x="1426" y="1679"/>
                        </a:lnTo>
                        <a:lnTo>
                          <a:pt x="1409" y="1683"/>
                        </a:lnTo>
                        <a:lnTo>
                          <a:pt x="1393" y="1688"/>
                        </a:lnTo>
                        <a:lnTo>
                          <a:pt x="1375" y="1691"/>
                        </a:lnTo>
                        <a:lnTo>
                          <a:pt x="1359" y="1692"/>
                        </a:lnTo>
                        <a:lnTo>
                          <a:pt x="1343" y="1692"/>
                        </a:lnTo>
                        <a:lnTo>
                          <a:pt x="1326" y="1691"/>
                        </a:lnTo>
                        <a:lnTo>
                          <a:pt x="1308" y="1688"/>
                        </a:lnTo>
                        <a:lnTo>
                          <a:pt x="1292" y="1683"/>
                        </a:lnTo>
                        <a:lnTo>
                          <a:pt x="1275" y="1678"/>
                        </a:lnTo>
                        <a:lnTo>
                          <a:pt x="1259" y="1670"/>
                        </a:lnTo>
                        <a:lnTo>
                          <a:pt x="1241" y="1662"/>
                        </a:lnTo>
                        <a:lnTo>
                          <a:pt x="1224" y="1651"/>
                        </a:lnTo>
                        <a:lnTo>
                          <a:pt x="1208" y="1640"/>
                        </a:lnTo>
                        <a:lnTo>
                          <a:pt x="1190" y="1625"/>
                        </a:lnTo>
                        <a:lnTo>
                          <a:pt x="1173" y="1609"/>
                        </a:lnTo>
                        <a:lnTo>
                          <a:pt x="1155" y="1590"/>
                        </a:lnTo>
                        <a:lnTo>
                          <a:pt x="1138" y="1571"/>
                        </a:lnTo>
                        <a:lnTo>
                          <a:pt x="1122" y="1548"/>
                        </a:lnTo>
                        <a:lnTo>
                          <a:pt x="1104" y="1525"/>
                        </a:lnTo>
                        <a:lnTo>
                          <a:pt x="1126" y="1533"/>
                        </a:lnTo>
                        <a:lnTo>
                          <a:pt x="1147" y="1541"/>
                        </a:lnTo>
                        <a:lnTo>
                          <a:pt x="1168" y="1548"/>
                        </a:lnTo>
                        <a:lnTo>
                          <a:pt x="1190" y="1554"/>
                        </a:lnTo>
                        <a:lnTo>
                          <a:pt x="1211" y="1558"/>
                        </a:lnTo>
                        <a:lnTo>
                          <a:pt x="1231" y="1563"/>
                        </a:lnTo>
                        <a:lnTo>
                          <a:pt x="1250" y="1565"/>
                        </a:lnTo>
                        <a:lnTo>
                          <a:pt x="1270" y="1568"/>
                        </a:lnTo>
                        <a:lnTo>
                          <a:pt x="1289" y="1570"/>
                        </a:lnTo>
                        <a:lnTo>
                          <a:pt x="1310" y="1570"/>
                        </a:lnTo>
                        <a:lnTo>
                          <a:pt x="1329" y="1570"/>
                        </a:lnTo>
                        <a:lnTo>
                          <a:pt x="1348" y="1568"/>
                        </a:lnTo>
                        <a:lnTo>
                          <a:pt x="1365" y="1567"/>
                        </a:lnTo>
                        <a:lnTo>
                          <a:pt x="1384" y="1564"/>
                        </a:lnTo>
                        <a:lnTo>
                          <a:pt x="1402" y="1561"/>
                        </a:lnTo>
                        <a:lnTo>
                          <a:pt x="1420" y="1557"/>
                        </a:lnTo>
                        <a:lnTo>
                          <a:pt x="1438" y="1552"/>
                        </a:lnTo>
                        <a:lnTo>
                          <a:pt x="1455" y="1548"/>
                        </a:lnTo>
                        <a:lnTo>
                          <a:pt x="1489" y="1535"/>
                        </a:lnTo>
                        <a:lnTo>
                          <a:pt x="1522" y="1522"/>
                        </a:lnTo>
                        <a:lnTo>
                          <a:pt x="1556" y="1504"/>
                        </a:lnTo>
                        <a:lnTo>
                          <a:pt x="1588" y="1487"/>
                        </a:lnTo>
                        <a:lnTo>
                          <a:pt x="1620" y="1466"/>
                        </a:lnTo>
                        <a:lnTo>
                          <a:pt x="1652" y="1446"/>
                        </a:lnTo>
                        <a:lnTo>
                          <a:pt x="1683" y="1423"/>
                        </a:lnTo>
                        <a:lnTo>
                          <a:pt x="1713" y="1399"/>
                        </a:lnTo>
                        <a:lnTo>
                          <a:pt x="1744" y="1375"/>
                        </a:lnTo>
                        <a:lnTo>
                          <a:pt x="1805" y="1324"/>
                        </a:lnTo>
                        <a:lnTo>
                          <a:pt x="1926" y="1220"/>
                        </a:lnTo>
                        <a:lnTo>
                          <a:pt x="1957" y="1195"/>
                        </a:lnTo>
                        <a:lnTo>
                          <a:pt x="1989" y="1171"/>
                        </a:lnTo>
                        <a:lnTo>
                          <a:pt x="2021" y="1146"/>
                        </a:lnTo>
                        <a:lnTo>
                          <a:pt x="2051" y="1124"/>
                        </a:lnTo>
                        <a:lnTo>
                          <a:pt x="2085" y="1102"/>
                        </a:lnTo>
                        <a:lnTo>
                          <a:pt x="2117" y="1082"/>
                        </a:lnTo>
                        <a:lnTo>
                          <a:pt x="2152" y="1064"/>
                        </a:lnTo>
                        <a:lnTo>
                          <a:pt x="2185" y="1047"/>
                        </a:lnTo>
                        <a:lnTo>
                          <a:pt x="2194" y="1031"/>
                        </a:lnTo>
                        <a:lnTo>
                          <a:pt x="2203" y="1015"/>
                        </a:lnTo>
                        <a:lnTo>
                          <a:pt x="2210" y="997"/>
                        </a:lnTo>
                        <a:lnTo>
                          <a:pt x="2217" y="980"/>
                        </a:lnTo>
                        <a:lnTo>
                          <a:pt x="2223" y="962"/>
                        </a:lnTo>
                        <a:lnTo>
                          <a:pt x="2228" y="943"/>
                        </a:lnTo>
                        <a:lnTo>
                          <a:pt x="2232" y="924"/>
                        </a:lnTo>
                        <a:lnTo>
                          <a:pt x="2236" y="905"/>
                        </a:lnTo>
                        <a:lnTo>
                          <a:pt x="2239" y="886"/>
                        </a:lnTo>
                        <a:lnTo>
                          <a:pt x="2241" y="866"/>
                        </a:lnTo>
                        <a:lnTo>
                          <a:pt x="2242" y="847"/>
                        </a:lnTo>
                        <a:lnTo>
                          <a:pt x="2242" y="827"/>
                        </a:lnTo>
                        <a:lnTo>
                          <a:pt x="2242" y="806"/>
                        </a:lnTo>
                        <a:lnTo>
                          <a:pt x="2241" y="786"/>
                        </a:lnTo>
                        <a:lnTo>
                          <a:pt x="2239" y="765"/>
                        </a:lnTo>
                        <a:lnTo>
                          <a:pt x="2236" y="744"/>
                        </a:lnTo>
                        <a:lnTo>
                          <a:pt x="2232" y="723"/>
                        </a:lnTo>
                        <a:lnTo>
                          <a:pt x="2228" y="703"/>
                        </a:lnTo>
                        <a:lnTo>
                          <a:pt x="2222" y="682"/>
                        </a:lnTo>
                        <a:lnTo>
                          <a:pt x="2216" y="662"/>
                        </a:lnTo>
                        <a:lnTo>
                          <a:pt x="2210" y="642"/>
                        </a:lnTo>
                        <a:lnTo>
                          <a:pt x="2201" y="621"/>
                        </a:lnTo>
                        <a:lnTo>
                          <a:pt x="2194" y="602"/>
                        </a:lnTo>
                        <a:lnTo>
                          <a:pt x="2184" y="582"/>
                        </a:lnTo>
                        <a:lnTo>
                          <a:pt x="2175" y="563"/>
                        </a:lnTo>
                        <a:lnTo>
                          <a:pt x="2164" y="544"/>
                        </a:lnTo>
                        <a:lnTo>
                          <a:pt x="2153" y="525"/>
                        </a:lnTo>
                        <a:lnTo>
                          <a:pt x="2140" y="506"/>
                        </a:lnTo>
                        <a:lnTo>
                          <a:pt x="2127" y="489"/>
                        </a:lnTo>
                        <a:lnTo>
                          <a:pt x="2114" y="471"/>
                        </a:lnTo>
                        <a:lnTo>
                          <a:pt x="2099" y="454"/>
                        </a:lnTo>
                        <a:lnTo>
                          <a:pt x="2083" y="438"/>
                        </a:lnTo>
                        <a:lnTo>
                          <a:pt x="1439" y="981"/>
                        </a:lnTo>
                        <a:lnTo>
                          <a:pt x="1423" y="986"/>
                        </a:lnTo>
                        <a:lnTo>
                          <a:pt x="1409" y="988"/>
                        </a:lnTo>
                        <a:lnTo>
                          <a:pt x="1394" y="991"/>
                        </a:lnTo>
                        <a:lnTo>
                          <a:pt x="1381" y="993"/>
                        </a:lnTo>
                        <a:lnTo>
                          <a:pt x="1368" y="994"/>
                        </a:lnTo>
                        <a:lnTo>
                          <a:pt x="1355" y="996"/>
                        </a:lnTo>
                        <a:lnTo>
                          <a:pt x="1343" y="996"/>
                        </a:lnTo>
                        <a:lnTo>
                          <a:pt x="1332" y="994"/>
                        </a:lnTo>
                        <a:lnTo>
                          <a:pt x="1321" y="993"/>
                        </a:lnTo>
                        <a:lnTo>
                          <a:pt x="1310" y="991"/>
                        </a:lnTo>
                        <a:lnTo>
                          <a:pt x="1301" y="990"/>
                        </a:lnTo>
                        <a:lnTo>
                          <a:pt x="1291" y="987"/>
                        </a:lnTo>
                        <a:lnTo>
                          <a:pt x="1273" y="980"/>
                        </a:lnTo>
                        <a:lnTo>
                          <a:pt x="1257" y="971"/>
                        </a:lnTo>
                        <a:lnTo>
                          <a:pt x="1241" y="961"/>
                        </a:lnTo>
                        <a:lnTo>
                          <a:pt x="1228" y="949"/>
                        </a:lnTo>
                        <a:lnTo>
                          <a:pt x="1215" y="937"/>
                        </a:lnTo>
                        <a:lnTo>
                          <a:pt x="1203" y="924"/>
                        </a:lnTo>
                        <a:lnTo>
                          <a:pt x="1193" y="911"/>
                        </a:lnTo>
                        <a:lnTo>
                          <a:pt x="1183" y="898"/>
                        </a:lnTo>
                        <a:lnTo>
                          <a:pt x="1174" y="885"/>
                        </a:lnTo>
                        <a:lnTo>
                          <a:pt x="1164" y="872"/>
                        </a:lnTo>
                        <a:lnTo>
                          <a:pt x="1155" y="859"/>
                        </a:lnTo>
                        <a:lnTo>
                          <a:pt x="1148" y="847"/>
                        </a:lnTo>
                        <a:lnTo>
                          <a:pt x="1139" y="837"/>
                        </a:lnTo>
                        <a:lnTo>
                          <a:pt x="1131" y="828"/>
                        </a:lnTo>
                        <a:lnTo>
                          <a:pt x="1122" y="819"/>
                        </a:lnTo>
                        <a:lnTo>
                          <a:pt x="1112" y="814"/>
                        </a:lnTo>
                        <a:lnTo>
                          <a:pt x="1103" y="811"/>
                        </a:lnTo>
                        <a:lnTo>
                          <a:pt x="1091" y="809"/>
                        </a:lnTo>
                        <a:lnTo>
                          <a:pt x="1081" y="809"/>
                        </a:lnTo>
                        <a:lnTo>
                          <a:pt x="1075" y="812"/>
                        </a:lnTo>
                        <a:lnTo>
                          <a:pt x="1068" y="814"/>
                        </a:lnTo>
                        <a:lnTo>
                          <a:pt x="1062" y="818"/>
                        </a:lnTo>
                        <a:lnTo>
                          <a:pt x="1055" y="821"/>
                        </a:lnTo>
                        <a:lnTo>
                          <a:pt x="1047" y="825"/>
                        </a:lnTo>
                        <a:lnTo>
                          <a:pt x="1040" y="831"/>
                        </a:lnTo>
                        <a:lnTo>
                          <a:pt x="1033" y="837"/>
                        </a:lnTo>
                        <a:lnTo>
                          <a:pt x="1024" y="846"/>
                        </a:lnTo>
                        <a:lnTo>
                          <a:pt x="1015" y="853"/>
                        </a:lnTo>
                        <a:lnTo>
                          <a:pt x="1007" y="863"/>
                        </a:lnTo>
                        <a:lnTo>
                          <a:pt x="998" y="873"/>
                        </a:lnTo>
                        <a:lnTo>
                          <a:pt x="988" y="885"/>
                        </a:lnTo>
                        <a:lnTo>
                          <a:pt x="978" y="897"/>
                        </a:lnTo>
                        <a:lnTo>
                          <a:pt x="966" y="910"/>
                        </a:lnTo>
                        <a:lnTo>
                          <a:pt x="964" y="888"/>
                        </a:lnTo>
                        <a:lnTo>
                          <a:pt x="961" y="866"/>
                        </a:lnTo>
                        <a:lnTo>
                          <a:pt x="960" y="843"/>
                        </a:lnTo>
                        <a:lnTo>
                          <a:pt x="960" y="818"/>
                        </a:lnTo>
                        <a:lnTo>
                          <a:pt x="960" y="793"/>
                        </a:lnTo>
                        <a:lnTo>
                          <a:pt x="961" y="768"/>
                        </a:lnTo>
                        <a:lnTo>
                          <a:pt x="963" y="744"/>
                        </a:lnTo>
                        <a:lnTo>
                          <a:pt x="964" y="717"/>
                        </a:lnTo>
                        <a:lnTo>
                          <a:pt x="969" y="691"/>
                        </a:lnTo>
                        <a:lnTo>
                          <a:pt x="972" y="665"/>
                        </a:lnTo>
                        <a:lnTo>
                          <a:pt x="978" y="639"/>
                        </a:lnTo>
                        <a:lnTo>
                          <a:pt x="983" y="612"/>
                        </a:lnTo>
                        <a:lnTo>
                          <a:pt x="989" y="586"/>
                        </a:lnTo>
                        <a:lnTo>
                          <a:pt x="995" y="560"/>
                        </a:lnTo>
                        <a:lnTo>
                          <a:pt x="1004" y="534"/>
                        </a:lnTo>
                        <a:lnTo>
                          <a:pt x="1012" y="509"/>
                        </a:lnTo>
                        <a:lnTo>
                          <a:pt x="1021" y="484"/>
                        </a:lnTo>
                        <a:lnTo>
                          <a:pt x="1030" y="458"/>
                        </a:lnTo>
                        <a:lnTo>
                          <a:pt x="1040" y="435"/>
                        </a:lnTo>
                        <a:lnTo>
                          <a:pt x="1052" y="410"/>
                        </a:lnTo>
                        <a:lnTo>
                          <a:pt x="1063" y="388"/>
                        </a:lnTo>
                        <a:lnTo>
                          <a:pt x="1077" y="365"/>
                        </a:lnTo>
                        <a:lnTo>
                          <a:pt x="1090" y="343"/>
                        </a:lnTo>
                        <a:lnTo>
                          <a:pt x="1103" y="323"/>
                        </a:lnTo>
                        <a:lnTo>
                          <a:pt x="1117" y="304"/>
                        </a:lnTo>
                        <a:lnTo>
                          <a:pt x="1132" y="285"/>
                        </a:lnTo>
                        <a:lnTo>
                          <a:pt x="1148" y="267"/>
                        </a:lnTo>
                        <a:lnTo>
                          <a:pt x="1164" y="251"/>
                        </a:lnTo>
                        <a:lnTo>
                          <a:pt x="1182" y="235"/>
                        </a:lnTo>
                        <a:lnTo>
                          <a:pt x="1199" y="222"/>
                        </a:lnTo>
                        <a:lnTo>
                          <a:pt x="1216" y="209"/>
                        </a:lnTo>
                        <a:lnTo>
                          <a:pt x="1235" y="199"/>
                        </a:lnTo>
                        <a:lnTo>
                          <a:pt x="2120" y="0"/>
                        </a:lnTo>
                        <a:lnTo>
                          <a:pt x="1946" y="199"/>
                        </a:lnTo>
                        <a:lnTo>
                          <a:pt x="2322" y="31"/>
                        </a:lnTo>
                        <a:lnTo>
                          <a:pt x="2120" y="270"/>
                        </a:lnTo>
                        <a:lnTo>
                          <a:pt x="2133" y="261"/>
                        </a:lnTo>
                        <a:lnTo>
                          <a:pt x="2146" y="254"/>
                        </a:lnTo>
                        <a:lnTo>
                          <a:pt x="2158" y="247"/>
                        </a:lnTo>
                        <a:lnTo>
                          <a:pt x="2168" y="241"/>
                        </a:lnTo>
                        <a:lnTo>
                          <a:pt x="2178" y="235"/>
                        </a:lnTo>
                        <a:lnTo>
                          <a:pt x="2188" y="232"/>
                        </a:lnTo>
                        <a:lnTo>
                          <a:pt x="2197" y="229"/>
                        </a:lnTo>
                        <a:lnTo>
                          <a:pt x="2204" y="228"/>
                        </a:lnTo>
                        <a:lnTo>
                          <a:pt x="2212" y="226"/>
                        </a:lnTo>
                        <a:lnTo>
                          <a:pt x="2219" y="226"/>
                        </a:lnTo>
                        <a:lnTo>
                          <a:pt x="2225" y="226"/>
                        </a:lnTo>
                        <a:lnTo>
                          <a:pt x="2229" y="228"/>
                        </a:lnTo>
                        <a:lnTo>
                          <a:pt x="2235" y="229"/>
                        </a:lnTo>
                        <a:lnTo>
                          <a:pt x="2239" y="232"/>
                        </a:lnTo>
                        <a:lnTo>
                          <a:pt x="2242" y="235"/>
                        </a:lnTo>
                        <a:lnTo>
                          <a:pt x="2245" y="239"/>
                        </a:lnTo>
                        <a:lnTo>
                          <a:pt x="2248" y="244"/>
                        </a:lnTo>
                        <a:lnTo>
                          <a:pt x="2251" y="250"/>
                        </a:lnTo>
                        <a:lnTo>
                          <a:pt x="2254" y="261"/>
                        </a:lnTo>
                        <a:lnTo>
                          <a:pt x="2257" y="274"/>
                        </a:lnTo>
                        <a:lnTo>
                          <a:pt x="2258" y="289"/>
                        </a:lnTo>
                        <a:lnTo>
                          <a:pt x="2258" y="304"/>
                        </a:lnTo>
                        <a:lnTo>
                          <a:pt x="2257" y="321"/>
                        </a:lnTo>
                        <a:lnTo>
                          <a:pt x="2255" y="356"/>
                        </a:lnTo>
                        <a:lnTo>
                          <a:pt x="2255" y="390"/>
                        </a:lnTo>
                        <a:lnTo>
                          <a:pt x="2255" y="407"/>
                        </a:lnTo>
                        <a:lnTo>
                          <a:pt x="2255" y="423"/>
                        </a:lnTo>
                        <a:lnTo>
                          <a:pt x="2258" y="436"/>
                        </a:lnTo>
                        <a:lnTo>
                          <a:pt x="2261" y="449"/>
                        </a:lnTo>
                        <a:lnTo>
                          <a:pt x="2267" y="461"/>
                        </a:lnTo>
                        <a:lnTo>
                          <a:pt x="2268" y="465"/>
                        </a:lnTo>
                        <a:lnTo>
                          <a:pt x="2273" y="471"/>
                        </a:lnTo>
                        <a:lnTo>
                          <a:pt x="2277" y="474"/>
                        </a:lnTo>
                        <a:lnTo>
                          <a:pt x="2282" y="477"/>
                        </a:lnTo>
                        <a:lnTo>
                          <a:pt x="2286" y="480"/>
                        </a:lnTo>
                        <a:lnTo>
                          <a:pt x="2293" y="481"/>
                        </a:lnTo>
                        <a:lnTo>
                          <a:pt x="2299" y="483"/>
                        </a:lnTo>
                        <a:lnTo>
                          <a:pt x="2306" y="484"/>
                        </a:lnTo>
                        <a:lnTo>
                          <a:pt x="2314" y="483"/>
                        </a:lnTo>
                        <a:lnTo>
                          <a:pt x="2322" y="481"/>
                        </a:lnTo>
                        <a:lnTo>
                          <a:pt x="2331" y="480"/>
                        </a:lnTo>
                        <a:lnTo>
                          <a:pt x="2341" y="477"/>
                        </a:lnTo>
                        <a:lnTo>
                          <a:pt x="2352" y="473"/>
                        </a:lnTo>
                        <a:lnTo>
                          <a:pt x="2363" y="467"/>
                        </a:lnTo>
                        <a:lnTo>
                          <a:pt x="2376" y="462"/>
                        </a:lnTo>
                        <a:lnTo>
                          <a:pt x="2389" y="455"/>
                        </a:lnTo>
                        <a:lnTo>
                          <a:pt x="2404" y="446"/>
                        </a:lnTo>
                        <a:lnTo>
                          <a:pt x="2419" y="438"/>
                        </a:lnTo>
                        <a:lnTo>
                          <a:pt x="2408" y="451"/>
                        </a:lnTo>
                        <a:lnTo>
                          <a:pt x="2398" y="465"/>
                        </a:lnTo>
                        <a:lnTo>
                          <a:pt x="2389" y="477"/>
                        </a:lnTo>
                        <a:lnTo>
                          <a:pt x="2382" y="489"/>
                        </a:lnTo>
                        <a:lnTo>
                          <a:pt x="2373" y="500"/>
                        </a:lnTo>
                        <a:lnTo>
                          <a:pt x="2368" y="510"/>
                        </a:lnTo>
                        <a:lnTo>
                          <a:pt x="2362" y="521"/>
                        </a:lnTo>
                        <a:lnTo>
                          <a:pt x="2356" y="529"/>
                        </a:lnTo>
                        <a:lnTo>
                          <a:pt x="2352" y="538"/>
                        </a:lnTo>
                        <a:lnTo>
                          <a:pt x="2349" y="545"/>
                        </a:lnTo>
                        <a:lnTo>
                          <a:pt x="2344" y="553"/>
                        </a:lnTo>
                        <a:lnTo>
                          <a:pt x="2343" y="560"/>
                        </a:lnTo>
                        <a:lnTo>
                          <a:pt x="2340" y="566"/>
                        </a:lnTo>
                        <a:lnTo>
                          <a:pt x="2338" y="572"/>
                        </a:lnTo>
                        <a:lnTo>
                          <a:pt x="2338" y="578"/>
                        </a:lnTo>
                        <a:lnTo>
                          <a:pt x="2337" y="582"/>
                        </a:lnTo>
                        <a:lnTo>
                          <a:pt x="2337" y="586"/>
                        </a:lnTo>
                        <a:lnTo>
                          <a:pt x="2338" y="589"/>
                        </a:lnTo>
                        <a:lnTo>
                          <a:pt x="2341" y="595"/>
                        </a:lnTo>
                        <a:lnTo>
                          <a:pt x="2346" y="599"/>
                        </a:lnTo>
                        <a:lnTo>
                          <a:pt x="2352" y="602"/>
                        </a:lnTo>
                        <a:lnTo>
                          <a:pt x="2359" y="604"/>
                        </a:lnTo>
                        <a:lnTo>
                          <a:pt x="2368" y="602"/>
                        </a:lnTo>
                        <a:lnTo>
                          <a:pt x="2378" y="601"/>
                        </a:lnTo>
                        <a:lnTo>
                          <a:pt x="2388" y="599"/>
                        </a:lnTo>
                        <a:lnTo>
                          <a:pt x="2400" y="595"/>
                        </a:lnTo>
                        <a:lnTo>
                          <a:pt x="2413" y="591"/>
                        </a:lnTo>
                        <a:lnTo>
                          <a:pt x="2424" y="586"/>
                        </a:lnTo>
                        <a:lnTo>
                          <a:pt x="2437" y="580"/>
                        </a:lnTo>
                        <a:lnTo>
                          <a:pt x="2464" y="567"/>
                        </a:lnTo>
                        <a:lnTo>
                          <a:pt x="2488" y="553"/>
                        </a:lnTo>
                        <a:lnTo>
                          <a:pt x="2502" y="547"/>
                        </a:lnTo>
                        <a:lnTo>
                          <a:pt x="2512" y="540"/>
                        </a:lnTo>
                        <a:lnTo>
                          <a:pt x="2522" y="532"/>
                        </a:lnTo>
                        <a:lnTo>
                          <a:pt x="2532" y="527"/>
                        </a:lnTo>
                        <a:lnTo>
                          <a:pt x="2539" y="521"/>
                        </a:lnTo>
                        <a:lnTo>
                          <a:pt x="2547" y="516"/>
                        </a:lnTo>
                        <a:lnTo>
                          <a:pt x="2553" y="512"/>
                        </a:lnTo>
                        <a:lnTo>
                          <a:pt x="2556" y="509"/>
                        </a:lnTo>
                        <a:lnTo>
                          <a:pt x="2384" y="742"/>
                        </a:lnTo>
                        <a:lnTo>
                          <a:pt x="2394" y="754"/>
                        </a:lnTo>
                        <a:lnTo>
                          <a:pt x="2404" y="764"/>
                        </a:lnTo>
                        <a:lnTo>
                          <a:pt x="2414" y="773"/>
                        </a:lnTo>
                        <a:lnTo>
                          <a:pt x="2424" y="780"/>
                        </a:lnTo>
                        <a:lnTo>
                          <a:pt x="2436" y="786"/>
                        </a:lnTo>
                        <a:lnTo>
                          <a:pt x="2446" y="789"/>
                        </a:lnTo>
                        <a:lnTo>
                          <a:pt x="2458" y="792"/>
                        </a:lnTo>
                        <a:lnTo>
                          <a:pt x="2468" y="793"/>
                        </a:lnTo>
                        <a:lnTo>
                          <a:pt x="2480" y="793"/>
                        </a:lnTo>
                        <a:lnTo>
                          <a:pt x="2491" y="792"/>
                        </a:lnTo>
                        <a:lnTo>
                          <a:pt x="2503" y="789"/>
                        </a:lnTo>
                        <a:lnTo>
                          <a:pt x="2515" y="786"/>
                        </a:lnTo>
                        <a:lnTo>
                          <a:pt x="2526" y="782"/>
                        </a:lnTo>
                        <a:lnTo>
                          <a:pt x="2538" y="777"/>
                        </a:lnTo>
                        <a:lnTo>
                          <a:pt x="2550" y="770"/>
                        </a:lnTo>
                        <a:lnTo>
                          <a:pt x="2561" y="764"/>
                        </a:lnTo>
                        <a:lnTo>
                          <a:pt x="2586" y="748"/>
                        </a:lnTo>
                        <a:lnTo>
                          <a:pt x="2609" y="731"/>
                        </a:lnTo>
                        <a:lnTo>
                          <a:pt x="2636" y="712"/>
                        </a:lnTo>
                        <a:lnTo>
                          <a:pt x="2659" y="691"/>
                        </a:lnTo>
                        <a:lnTo>
                          <a:pt x="2685" y="669"/>
                        </a:lnTo>
                        <a:lnTo>
                          <a:pt x="2710" y="649"/>
                        </a:lnTo>
                        <a:lnTo>
                          <a:pt x="2733" y="629"/>
                        </a:lnTo>
                        <a:lnTo>
                          <a:pt x="2759" y="610"/>
                        </a:lnTo>
                        <a:lnTo>
                          <a:pt x="2730" y="633"/>
                        </a:lnTo>
                        <a:lnTo>
                          <a:pt x="2704" y="656"/>
                        </a:lnTo>
                        <a:lnTo>
                          <a:pt x="2676" y="680"/>
                        </a:lnTo>
                        <a:lnTo>
                          <a:pt x="2650" y="704"/>
                        </a:lnTo>
                        <a:lnTo>
                          <a:pt x="2625" y="729"/>
                        </a:lnTo>
                        <a:lnTo>
                          <a:pt x="2601" y="755"/>
                        </a:lnTo>
                        <a:lnTo>
                          <a:pt x="2577" y="780"/>
                        </a:lnTo>
                        <a:lnTo>
                          <a:pt x="2554" y="808"/>
                        </a:lnTo>
                        <a:lnTo>
                          <a:pt x="2531" y="834"/>
                        </a:lnTo>
                        <a:lnTo>
                          <a:pt x="2509" y="862"/>
                        </a:lnTo>
                        <a:lnTo>
                          <a:pt x="2465" y="917"/>
                        </a:lnTo>
                        <a:lnTo>
                          <a:pt x="2423" y="975"/>
                        </a:lnTo>
                        <a:lnTo>
                          <a:pt x="2384" y="1035"/>
                        </a:lnTo>
                        <a:lnTo>
                          <a:pt x="2344" y="1096"/>
                        </a:lnTo>
                        <a:lnTo>
                          <a:pt x="2306" y="1159"/>
                        </a:lnTo>
                        <a:lnTo>
                          <a:pt x="2268" y="1222"/>
                        </a:lnTo>
                        <a:lnTo>
                          <a:pt x="2232" y="1287"/>
                        </a:lnTo>
                        <a:lnTo>
                          <a:pt x="2196" y="1353"/>
                        </a:lnTo>
                        <a:lnTo>
                          <a:pt x="2159" y="1420"/>
                        </a:lnTo>
                        <a:lnTo>
                          <a:pt x="2121" y="1487"/>
                        </a:lnTo>
                        <a:lnTo>
                          <a:pt x="2083" y="1555"/>
                        </a:lnTo>
                        <a:lnTo>
                          <a:pt x="2185" y="1590"/>
                        </a:lnTo>
                        <a:lnTo>
                          <a:pt x="835" y="2677"/>
                        </a:lnTo>
                        <a:lnTo>
                          <a:pt x="816" y="2671"/>
                        </a:lnTo>
                        <a:lnTo>
                          <a:pt x="798" y="2666"/>
                        </a:lnTo>
                        <a:lnTo>
                          <a:pt x="784" y="2663"/>
                        </a:lnTo>
                        <a:lnTo>
                          <a:pt x="768" y="2660"/>
                        </a:lnTo>
                        <a:lnTo>
                          <a:pt x="755" y="2657"/>
                        </a:lnTo>
                        <a:lnTo>
                          <a:pt x="743" y="2655"/>
                        </a:lnTo>
                        <a:lnTo>
                          <a:pt x="730" y="2654"/>
                        </a:lnTo>
                        <a:lnTo>
                          <a:pt x="720" y="2654"/>
                        </a:lnTo>
                        <a:lnTo>
                          <a:pt x="709" y="2653"/>
                        </a:lnTo>
                        <a:lnTo>
                          <a:pt x="701" y="2653"/>
                        </a:lnTo>
                        <a:lnTo>
                          <a:pt x="683" y="2653"/>
                        </a:lnTo>
                        <a:lnTo>
                          <a:pt x="669" y="2651"/>
                        </a:lnTo>
                        <a:lnTo>
                          <a:pt x="661" y="2650"/>
                        </a:lnTo>
                        <a:lnTo>
                          <a:pt x="656" y="2647"/>
                        </a:lnTo>
                        <a:lnTo>
                          <a:pt x="648" y="2644"/>
                        </a:lnTo>
                        <a:lnTo>
                          <a:pt x="642" y="2641"/>
                        </a:lnTo>
                        <a:lnTo>
                          <a:pt x="635" y="2636"/>
                        </a:lnTo>
                        <a:lnTo>
                          <a:pt x="629" y="2631"/>
                        </a:lnTo>
                        <a:lnTo>
                          <a:pt x="623" y="2623"/>
                        </a:lnTo>
                        <a:lnTo>
                          <a:pt x="616" y="2616"/>
                        </a:lnTo>
                        <a:lnTo>
                          <a:pt x="610" y="2606"/>
                        </a:lnTo>
                        <a:lnTo>
                          <a:pt x="603" y="2594"/>
                        </a:lnTo>
                        <a:lnTo>
                          <a:pt x="594" y="2583"/>
                        </a:lnTo>
                        <a:lnTo>
                          <a:pt x="587" y="2567"/>
                        </a:lnTo>
                        <a:lnTo>
                          <a:pt x="578" y="2551"/>
                        </a:lnTo>
                        <a:lnTo>
                          <a:pt x="570" y="2532"/>
                        </a:lnTo>
                        <a:lnTo>
                          <a:pt x="559" y="2511"/>
                        </a:lnTo>
                        <a:lnTo>
                          <a:pt x="549" y="2488"/>
                        </a:lnTo>
                        <a:lnTo>
                          <a:pt x="543" y="2475"/>
                        </a:lnTo>
                        <a:lnTo>
                          <a:pt x="537" y="2462"/>
                        </a:lnTo>
                        <a:lnTo>
                          <a:pt x="532" y="2449"/>
                        </a:lnTo>
                        <a:lnTo>
                          <a:pt x="524" y="2434"/>
                        </a:lnTo>
                        <a:lnTo>
                          <a:pt x="507" y="2432"/>
                        </a:lnTo>
                        <a:lnTo>
                          <a:pt x="489" y="2432"/>
                        </a:lnTo>
                        <a:lnTo>
                          <a:pt x="473" y="2432"/>
                        </a:lnTo>
                        <a:lnTo>
                          <a:pt x="457" y="2434"/>
                        </a:lnTo>
                        <a:lnTo>
                          <a:pt x="441" y="2437"/>
                        </a:lnTo>
                        <a:lnTo>
                          <a:pt x="425" y="2441"/>
                        </a:lnTo>
                        <a:lnTo>
                          <a:pt x="411" y="2446"/>
                        </a:lnTo>
                        <a:lnTo>
                          <a:pt x="395" y="2450"/>
                        </a:lnTo>
                        <a:lnTo>
                          <a:pt x="380" y="2456"/>
                        </a:lnTo>
                        <a:lnTo>
                          <a:pt x="367" y="2463"/>
                        </a:lnTo>
                        <a:lnTo>
                          <a:pt x="352" y="2470"/>
                        </a:lnTo>
                        <a:lnTo>
                          <a:pt x="339" y="2479"/>
                        </a:lnTo>
                        <a:lnTo>
                          <a:pt x="326" y="2488"/>
                        </a:lnTo>
                        <a:lnTo>
                          <a:pt x="313" y="2498"/>
                        </a:lnTo>
                        <a:lnTo>
                          <a:pt x="301" y="2508"/>
                        </a:lnTo>
                        <a:lnTo>
                          <a:pt x="290" y="2518"/>
                        </a:lnTo>
                        <a:lnTo>
                          <a:pt x="278" y="2530"/>
                        </a:lnTo>
                        <a:lnTo>
                          <a:pt x="266" y="2542"/>
                        </a:lnTo>
                        <a:lnTo>
                          <a:pt x="245" y="2568"/>
                        </a:lnTo>
                        <a:lnTo>
                          <a:pt x="224" y="2596"/>
                        </a:lnTo>
                        <a:lnTo>
                          <a:pt x="205" y="2625"/>
                        </a:lnTo>
                        <a:lnTo>
                          <a:pt x="189" y="2655"/>
                        </a:lnTo>
                        <a:lnTo>
                          <a:pt x="173" y="2689"/>
                        </a:lnTo>
                        <a:lnTo>
                          <a:pt x="159" y="2722"/>
                        </a:lnTo>
                        <a:lnTo>
                          <a:pt x="147" y="2757"/>
                        </a:lnTo>
                        <a:lnTo>
                          <a:pt x="135" y="2792"/>
                        </a:lnTo>
                        <a:lnTo>
                          <a:pt x="125" y="2829"/>
                        </a:lnTo>
                        <a:lnTo>
                          <a:pt x="118" y="2865"/>
                        </a:lnTo>
                        <a:lnTo>
                          <a:pt x="111" y="2902"/>
                        </a:lnTo>
                        <a:lnTo>
                          <a:pt x="106" y="2938"/>
                        </a:lnTo>
                        <a:lnTo>
                          <a:pt x="102" y="2975"/>
                        </a:lnTo>
                        <a:lnTo>
                          <a:pt x="99" y="3011"/>
                        </a:lnTo>
                        <a:lnTo>
                          <a:pt x="99" y="3046"/>
                        </a:lnTo>
                        <a:lnTo>
                          <a:pt x="100" y="3081"/>
                        </a:lnTo>
                        <a:lnTo>
                          <a:pt x="102" y="3114"/>
                        </a:lnTo>
                        <a:lnTo>
                          <a:pt x="106" y="3146"/>
                        </a:lnTo>
                        <a:lnTo>
                          <a:pt x="112" y="3177"/>
                        </a:lnTo>
                        <a:lnTo>
                          <a:pt x="119" y="3206"/>
                        </a:lnTo>
                        <a:lnTo>
                          <a:pt x="128" y="3234"/>
                        </a:lnTo>
                        <a:lnTo>
                          <a:pt x="132" y="3247"/>
                        </a:lnTo>
                        <a:lnTo>
                          <a:pt x="137" y="3259"/>
                        </a:lnTo>
                        <a:lnTo>
                          <a:pt x="143" y="3272"/>
                        </a:lnTo>
                        <a:lnTo>
                          <a:pt x="148" y="3282"/>
                        </a:lnTo>
                        <a:lnTo>
                          <a:pt x="561" y="3221"/>
                        </a:lnTo>
                        <a:lnTo>
                          <a:pt x="124" y="3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06" name=""/>
                  <p:cNvSpPr/>
                  <p:nvPr/>
                </p:nvSpPr>
                <p:spPr>
                  <a:xfrm>
                    <a:off x="7166880" y="5425920"/>
                    <a:ext cx="4104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4" h="848">
                        <a:moveTo>
                          <a:pt x="0" y="848"/>
                        </a:moveTo>
                        <a:lnTo>
                          <a:pt x="954" y="0"/>
                        </a:lnTo>
                        <a:lnTo>
                          <a:pt x="935" y="35"/>
                        </a:lnTo>
                        <a:lnTo>
                          <a:pt x="914" y="69"/>
                        </a:lnTo>
                        <a:lnTo>
                          <a:pt x="893" y="102"/>
                        </a:lnTo>
                        <a:lnTo>
                          <a:pt x="870" y="134"/>
                        </a:lnTo>
                        <a:lnTo>
                          <a:pt x="847" y="166"/>
                        </a:lnTo>
                        <a:lnTo>
                          <a:pt x="822" y="197"/>
                        </a:lnTo>
                        <a:lnTo>
                          <a:pt x="797" y="228"/>
                        </a:lnTo>
                        <a:lnTo>
                          <a:pt x="772" y="257"/>
                        </a:lnTo>
                        <a:lnTo>
                          <a:pt x="746" y="286"/>
                        </a:lnTo>
                        <a:lnTo>
                          <a:pt x="720" y="314"/>
                        </a:lnTo>
                        <a:lnTo>
                          <a:pt x="692" y="341"/>
                        </a:lnTo>
                        <a:lnTo>
                          <a:pt x="664" y="367"/>
                        </a:lnTo>
                        <a:lnTo>
                          <a:pt x="608" y="420"/>
                        </a:lnTo>
                        <a:lnTo>
                          <a:pt x="549" y="469"/>
                        </a:lnTo>
                        <a:lnTo>
                          <a:pt x="490" y="518"/>
                        </a:lnTo>
                        <a:lnTo>
                          <a:pt x="430" y="564"/>
                        </a:lnTo>
                        <a:lnTo>
                          <a:pt x="370" y="608"/>
                        </a:lnTo>
                        <a:lnTo>
                          <a:pt x="309" y="650"/>
                        </a:lnTo>
                        <a:lnTo>
                          <a:pt x="248" y="692"/>
                        </a:lnTo>
                        <a:lnTo>
                          <a:pt x="188" y="733"/>
                        </a:lnTo>
                        <a:lnTo>
                          <a:pt x="130" y="774"/>
                        </a:lnTo>
                        <a:lnTo>
                          <a:pt x="101" y="794"/>
                        </a:lnTo>
                        <a:lnTo>
                          <a:pt x="71" y="813"/>
                        </a:lnTo>
                        <a:lnTo>
                          <a:pt x="0" y="8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07" name=""/>
                  <p:cNvSpPr/>
                  <p:nvPr/>
                </p:nvSpPr>
                <p:spPr>
                  <a:xfrm>
                    <a:off x="7165440" y="5389560"/>
                    <a:ext cx="26280" cy="22680"/>
                  </a:xfrm>
                  <a:custGeom>
                    <a:avLst/>
                    <a:gdLst/>
                    <a:ahLst/>
                    <a:rect l="l" t="t" r="r" b="b"/>
                    <a:pathLst>
                      <a:path w="613" h="578">
                        <a:moveTo>
                          <a:pt x="0" y="578"/>
                        </a:moveTo>
                        <a:lnTo>
                          <a:pt x="13" y="558"/>
                        </a:lnTo>
                        <a:lnTo>
                          <a:pt x="28" y="536"/>
                        </a:lnTo>
                        <a:lnTo>
                          <a:pt x="44" y="516"/>
                        </a:lnTo>
                        <a:lnTo>
                          <a:pt x="58" y="495"/>
                        </a:lnTo>
                        <a:lnTo>
                          <a:pt x="74" y="476"/>
                        </a:lnTo>
                        <a:lnTo>
                          <a:pt x="92" y="457"/>
                        </a:lnTo>
                        <a:lnTo>
                          <a:pt x="109" y="440"/>
                        </a:lnTo>
                        <a:lnTo>
                          <a:pt x="127" y="422"/>
                        </a:lnTo>
                        <a:lnTo>
                          <a:pt x="165" y="387"/>
                        </a:lnTo>
                        <a:lnTo>
                          <a:pt x="203" y="355"/>
                        </a:lnTo>
                        <a:lnTo>
                          <a:pt x="243" y="323"/>
                        </a:lnTo>
                        <a:lnTo>
                          <a:pt x="284" y="291"/>
                        </a:lnTo>
                        <a:lnTo>
                          <a:pt x="326" y="259"/>
                        </a:lnTo>
                        <a:lnTo>
                          <a:pt x="367" y="227"/>
                        </a:lnTo>
                        <a:lnTo>
                          <a:pt x="411" y="195"/>
                        </a:lnTo>
                        <a:lnTo>
                          <a:pt x="452" y="160"/>
                        </a:lnTo>
                        <a:lnTo>
                          <a:pt x="494" y="124"/>
                        </a:lnTo>
                        <a:lnTo>
                          <a:pt x="535" y="86"/>
                        </a:lnTo>
                        <a:lnTo>
                          <a:pt x="555" y="65"/>
                        </a:lnTo>
                        <a:lnTo>
                          <a:pt x="576" y="43"/>
                        </a:lnTo>
                        <a:lnTo>
                          <a:pt x="594" y="23"/>
                        </a:lnTo>
                        <a:lnTo>
                          <a:pt x="613" y="0"/>
                        </a:lnTo>
                        <a:lnTo>
                          <a:pt x="0" y="57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120" bIns="-24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08" name=""/>
                  <p:cNvSpPr/>
                  <p:nvPr/>
                </p:nvSpPr>
                <p:spPr>
                  <a:xfrm>
                    <a:off x="7165440" y="5379120"/>
                    <a:ext cx="3060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715" h="568">
                        <a:moveTo>
                          <a:pt x="0" y="568"/>
                        </a:moveTo>
                        <a:lnTo>
                          <a:pt x="715" y="0"/>
                        </a:lnTo>
                        <a:lnTo>
                          <a:pt x="0" y="56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09" name=""/>
                  <p:cNvSpPr/>
                  <p:nvPr/>
                </p:nvSpPr>
                <p:spPr>
                  <a:xfrm>
                    <a:off x="7166880" y="5369400"/>
                    <a:ext cx="2160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508" h="478">
                        <a:moveTo>
                          <a:pt x="0" y="478"/>
                        </a:moveTo>
                        <a:lnTo>
                          <a:pt x="7" y="461"/>
                        </a:lnTo>
                        <a:lnTo>
                          <a:pt x="16" y="443"/>
                        </a:lnTo>
                        <a:lnTo>
                          <a:pt x="25" y="426"/>
                        </a:lnTo>
                        <a:lnTo>
                          <a:pt x="36" y="408"/>
                        </a:lnTo>
                        <a:lnTo>
                          <a:pt x="47" y="392"/>
                        </a:lnTo>
                        <a:lnTo>
                          <a:pt x="60" y="376"/>
                        </a:lnTo>
                        <a:lnTo>
                          <a:pt x="73" y="360"/>
                        </a:lnTo>
                        <a:lnTo>
                          <a:pt x="86" y="344"/>
                        </a:lnTo>
                        <a:lnTo>
                          <a:pt x="101" y="330"/>
                        </a:lnTo>
                        <a:lnTo>
                          <a:pt x="115" y="315"/>
                        </a:lnTo>
                        <a:lnTo>
                          <a:pt x="149" y="286"/>
                        </a:lnTo>
                        <a:lnTo>
                          <a:pt x="182" y="258"/>
                        </a:lnTo>
                        <a:lnTo>
                          <a:pt x="217" y="230"/>
                        </a:lnTo>
                        <a:lnTo>
                          <a:pt x="255" y="203"/>
                        </a:lnTo>
                        <a:lnTo>
                          <a:pt x="293" y="175"/>
                        </a:lnTo>
                        <a:lnTo>
                          <a:pt x="369" y="121"/>
                        </a:lnTo>
                        <a:lnTo>
                          <a:pt x="405" y="92"/>
                        </a:lnTo>
                        <a:lnTo>
                          <a:pt x="441" y="63"/>
                        </a:lnTo>
                        <a:lnTo>
                          <a:pt x="475" y="32"/>
                        </a:lnTo>
                        <a:lnTo>
                          <a:pt x="508" y="0"/>
                        </a:lnTo>
                        <a:lnTo>
                          <a:pt x="0" y="47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080" bIns="-28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10" name=""/>
                  <p:cNvSpPr/>
                  <p:nvPr/>
                </p:nvSpPr>
                <p:spPr>
                  <a:xfrm>
                    <a:off x="7162920" y="5366880"/>
                    <a:ext cx="1728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01" h="439">
                        <a:moveTo>
                          <a:pt x="0" y="439"/>
                        </a:moveTo>
                        <a:lnTo>
                          <a:pt x="401" y="0"/>
                        </a:lnTo>
                        <a:lnTo>
                          <a:pt x="401" y="19"/>
                        </a:lnTo>
                        <a:lnTo>
                          <a:pt x="398" y="36"/>
                        </a:lnTo>
                        <a:lnTo>
                          <a:pt x="395" y="54"/>
                        </a:lnTo>
                        <a:lnTo>
                          <a:pt x="389" y="70"/>
                        </a:lnTo>
                        <a:lnTo>
                          <a:pt x="383" y="86"/>
                        </a:lnTo>
                        <a:lnTo>
                          <a:pt x="376" y="101"/>
                        </a:lnTo>
                        <a:lnTo>
                          <a:pt x="367" y="115"/>
                        </a:lnTo>
                        <a:lnTo>
                          <a:pt x="357" y="130"/>
                        </a:lnTo>
                        <a:lnTo>
                          <a:pt x="347" y="143"/>
                        </a:lnTo>
                        <a:lnTo>
                          <a:pt x="335" y="156"/>
                        </a:lnTo>
                        <a:lnTo>
                          <a:pt x="322" y="169"/>
                        </a:lnTo>
                        <a:lnTo>
                          <a:pt x="309" y="182"/>
                        </a:lnTo>
                        <a:lnTo>
                          <a:pt x="294" y="195"/>
                        </a:lnTo>
                        <a:lnTo>
                          <a:pt x="281" y="207"/>
                        </a:lnTo>
                        <a:lnTo>
                          <a:pt x="250" y="230"/>
                        </a:lnTo>
                        <a:lnTo>
                          <a:pt x="218" y="255"/>
                        </a:lnTo>
                        <a:lnTo>
                          <a:pt x="185" y="278"/>
                        </a:lnTo>
                        <a:lnTo>
                          <a:pt x="151" y="302"/>
                        </a:lnTo>
                        <a:lnTo>
                          <a:pt x="118" y="326"/>
                        </a:lnTo>
                        <a:lnTo>
                          <a:pt x="86" y="353"/>
                        </a:lnTo>
                        <a:lnTo>
                          <a:pt x="55" y="379"/>
                        </a:lnTo>
                        <a:lnTo>
                          <a:pt x="41" y="393"/>
                        </a:lnTo>
                        <a:lnTo>
                          <a:pt x="26" y="408"/>
                        </a:lnTo>
                        <a:lnTo>
                          <a:pt x="13" y="423"/>
                        </a:lnTo>
                        <a:lnTo>
                          <a:pt x="0" y="439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11" name=""/>
                  <p:cNvSpPr/>
                  <p:nvPr/>
                </p:nvSpPr>
                <p:spPr>
                  <a:xfrm>
                    <a:off x="7162920" y="5370840"/>
                    <a:ext cx="5400" cy="8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2" h="208">
                        <a:moveTo>
                          <a:pt x="0" y="208"/>
                        </a:moveTo>
                        <a:lnTo>
                          <a:pt x="132" y="0"/>
                        </a:lnTo>
                        <a:lnTo>
                          <a:pt x="0" y="20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520" bIns="-38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812" name=""/>
                <p:cNvGrpSpPr/>
                <p:nvPr/>
              </p:nvGrpSpPr>
              <p:grpSpPr>
                <a:xfrm>
                  <a:off x="6370560" y="5331240"/>
                  <a:ext cx="159480" cy="210600"/>
                  <a:chOff x="6370560" y="5331240"/>
                  <a:chExt cx="159480" cy="210600"/>
                </a:xfrm>
              </p:grpSpPr>
              <p:sp>
                <p:nvSpPr>
                  <p:cNvPr id="813" name=""/>
                  <p:cNvSpPr/>
                  <p:nvPr/>
                </p:nvSpPr>
                <p:spPr>
                  <a:xfrm flipH="1">
                    <a:off x="6373440" y="5334120"/>
                    <a:ext cx="155160" cy="198360"/>
                  </a:xfrm>
                  <a:custGeom>
                    <a:avLst/>
                    <a:gdLst/>
                    <a:ahLst/>
                    <a:rect l="l" t="t" r="r" b="b"/>
                    <a:pathLst>
                      <a:path w="3611" h="4998">
                        <a:moveTo>
                          <a:pt x="386" y="1616"/>
                        </a:moveTo>
                        <a:lnTo>
                          <a:pt x="1132" y="239"/>
                        </a:lnTo>
                        <a:lnTo>
                          <a:pt x="1134" y="239"/>
                        </a:lnTo>
                        <a:lnTo>
                          <a:pt x="1134" y="239"/>
                        </a:lnTo>
                        <a:lnTo>
                          <a:pt x="1137" y="238"/>
                        </a:lnTo>
                        <a:lnTo>
                          <a:pt x="1140" y="236"/>
                        </a:lnTo>
                        <a:lnTo>
                          <a:pt x="1142" y="236"/>
                        </a:lnTo>
                        <a:lnTo>
                          <a:pt x="1147" y="233"/>
                        </a:lnTo>
                        <a:lnTo>
                          <a:pt x="1151" y="232"/>
                        </a:lnTo>
                        <a:lnTo>
                          <a:pt x="1157" y="229"/>
                        </a:lnTo>
                        <a:lnTo>
                          <a:pt x="1163" y="228"/>
                        </a:lnTo>
                        <a:lnTo>
                          <a:pt x="1170" y="225"/>
                        </a:lnTo>
                        <a:lnTo>
                          <a:pt x="1177" y="220"/>
                        </a:lnTo>
                        <a:lnTo>
                          <a:pt x="1186" y="217"/>
                        </a:lnTo>
                        <a:lnTo>
                          <a:pt x="1204" y="210"/>
                        </a:lnTo>
                        <a:lnTo>
                          <a:pt x="1224" y="203"/>
                        </a:lnTo>
                        <a:lnTo>
                          <a:pt x="1246" y="194"/>
                        </a:lnTo>
                        <a:lnTo>
                          <a:pt x="1271" y="184"/>
                        </a:lnTo>
                        <a:lnTo>
                          <a:pt x="1297" y="175"/>
                        </a:lnTo>
                        <a:lnTo>
                          <a:pt x="1325" y="164"/>
                        </a:lnTo>
                        <a:lnTo>
                          <a:pt x="1354" y="153"/>
                        </a:lnTo>
                        <a:lnTo>
                          <a:pt x="1383" y="143"/>
                        </a:lnTo>
                        <a:lnTo>
                          <a:pt x="1415" y="131"/>
                        </a:lnTo>
                        <a:lnTo>
                          <a:pt x="1448" y="121"/>
                        </a:lnTo>
                        <a:lnTo>
                          <a:pt x="1482" y="110"/>
                        </a:lnTo>
                        <a:lnTo>
                          <a:pt x="1515" y="98"/>
                        </a:lnTo>
                        <a:lnTo>
                          <a:pt x="1587" y="76"/>
                        </a:lnTo>
                        <a:lnTo>
                          <a:pt x="1658" y="56"/>
                        </a:lnTo>
                        <a:lnTo>
                          <a:pt x="1730" y="38"/>
                        </a:lnTo>
                        <a:lnTo>
                          <a:pt x="1766" y="29"/>
                        </a:lnTo>
                        <a:lnTo>
                          <a:pt x="1801" y="24"/>
                        </a:lnTo>
                        <a:lnTo>
                          <a:pt x="1836" y="16"/>
                        </a:lnTo>
                        <a:lnTo>
                          <a:pt x="1870" y="11"/>
                        </a:lnTo>
                        <a:lnTo>
                          <a:pt x="1903" y="8"/>
                        </a:lnTo>
                        <a:lnTo>
                          <a:pt x="1935" y="3"/>
                        </a:lnTo>
                        <a:lnTo>
                          <a:pt x="1966" y="2"/>
                        </a:lnTo>
                        <a:lnTo>
                          <a:pt x="1996" y="0"/>
                        </a:lnTo>
                        <a:lnTo>
                          <a:pt x="2055" y="2"/>
                        </a:lnTo>
                        <a:lnTo>
                          <a:pt x="2116" y="3"/>
                        </a:lnTo>
                        <a:lnTo>
                          <a:pt x="2237" y="8"/>
                        </a:lnTo>
                        <a:lnTo>
                          <a:pt x="2296" y="11"/>
                        </a:lnTo>
                        <a:lnTo>
                          <a:pt x="2355" y="13"/>
                        </a:lnTo>
                        <a:lnTo>
                          <a:pt x="2412" y="18"/>
                        </a:lnTo>
                        <a:lnTo>
                          <a:pt x="2438" y="19"/>
                        </a:lnTo>
                        <a:lnTo>
                          <a:pt x="2465" y="22"/>
                        </a:lnTo>
                        <a:lnTo>
                          <a:pt x="2490" y="24"/>
                        </a:lnTo>
                        <a:lnTo>
                          <a:pt x="2515" y="25"/>
                        </a:lnTo>
                        <a:lnTo>
                          <a:pt x="2538" y="27"/>
                        </a:lnTo>
                        <a:lnTo>
                          <a:pt x="2560" y="29"/>
                        </a:lnTo>
                        <a:lnTo>
                          <a:pt x="2581" y="31"/>
                        </a:lnTo>
                        <a:lnTo>
                          <a:pt x="2601" y="32"/>
                        </a:lnTo>
                        <a:lnTo>
                          <a:pt x="2618" y="34"/>
                        </a:lnTo>
                        <a:lnTo>
                          <a:pt x="2634" y="35"/>
                        </a:lnTo>
                        <a:lnTo>
                          <a:pt x="2651" y="37"/>
                        </a:lnTo>
                        <a:lnTo>
                          <a:pt x="2664" y="38"/>
                        </a:lnTo>
                        <a:lnTo>
                          <a:pt x="2675" y="40"/>
                        </a:lnTo>
                        <a:lnTo>
                          <a:pt x="2684" y="40"/>
                        </a:lnTo>
                        <a:lnTo>
                          <a:pt x="2691" y="41"/>
                        </a:lnTo>
                        <a:lnTo>
                          <a:pt x="2697" y="41"/>
                        </a:lnTo>
                        <a:lnTo>
                          <a:pt x="2701" y="43"/>
                        </a:lnTo>
                        <a:lnTo>
                          <a:pt x="2701" y="43"/>
                        </a:lnTo>
                        <a:lnTo>
                          <a:pt x="2703" y="43"/>
                        </a:lnTo>
                        <a:lnTo>
                          <a:pt x="2704" y="43"/>
                        </a:lnTo>
                        <a:lnTo>
                          <a:pt x="2707" y="44"/>
                        </a:lnTo>
                        <a:lnTo>
                          <a:pt x="2712" y="45"/>
                        </a:lnTo>
                        <a:lnTo>
                          <a:pt x="2716" y="45"/>
                        </a:lnTo>
                        <a:lnTo>
                          <a:pt x="2723" y="48"/>
                        </a:lnTo>
                        <a:lnTo>
                          <a:pt x="2731" y="50"/>
                        </a:lnTo>
                        <a:lnTo>
                          <a:pt x="2739" y="53"/>
                        </a:lnTo>
                        <a:lnTo>
                          <a:pt x="2748" y="56"/>
                        </a:lnTo>
                        <a:lnTo>
                          <a:pt x="2758" y="59"/>
                        </a:lnTo>
                        <a:lnTo>
                          <a:pt x="2770" y="63"/>
                        </a:lnTo>
                        <a:lnTo>
                          <a:pt x="2782" y="66"/>
                        </a:lnTo>
                        <a:lnTo>
                          <a:pt x="2793" y="70"/>
                        </a:lnTo>
                        <a:lnTo>
                          <a:pt x="2808" y="75"/>
                        </a:lnTo>
                        <a:lnTo>
                          <a:pt x="2821" y="80"/>
                        </a:lnTo>
                        <a:lnTo>
                          <a:pt x="2837" y="85"/>
                        </a:lnTo>
                        <a:lnTo>
                          <a:pt x="2852" y="91"/>
                        </a:lnTo>
                        <a:lnTo>
                          <a:pt x="2868" y="96"/>
                        </a:lnTo>
                        <a:lnTo>
                          <a:pt x="2903" y="110"/>
                        </a:lnTo>
                        <a:lnTo>
                          <a:pt x="2938" y="123"/>
                        </a:lnTo>
                        <a:lnTo>
                          <a:pt x="2975" y="139"/>
                        </a:lnTo>
                        <a:lnTo>
                          <a:pt x="3015" y="155"/>
                        </a:lnTo>
                        <a:lnTo>
                          <a:pt x="3054" y="172"/>
                        </a:lnTo>
                        <a:lnTo>
                          <a:pt x="3095" y="190"/>
                        </a:lnTo>
                        <a:lnTo>
                          <a:pt x="3136" y="210"/>
                        </a:lnTo>
                        <a:lnTo>
                          <a:pt x="3178" y="231"/>
                        </a:lnTo>
                        <a:lnTo>
                          <a:pt x="3219" y="254"/>
                        </a:lnTo>
                        <a:lnTo>
                          <a:pt x="3258" y="276"/>
                        </a:lnTo>
                        <a:lnTo>
                          <a:pt x="3299" y="300"/>
                        </a:lnTo>
                        <a:lnTo>
                          <a:pt x="3337" y="325"/>
                        </a:lnTo>
                        <a:lnTo>
                          <a:pt x="3375" y="351"/>
                        </a:lnTo>
                        <a:lnTo>
                          <a:pt x="3410" y="379"/>
                        </a:lnTo>
                        <a:lnTo>
                          <a:pt x="3443" y="408"/>
                        </a:lnTo>
                        <a:lnTo>
                          <a:pt x="3459" y="423"/>
                        </a:lnTo>
                        <a:lnTo>
                          <a:pt x="3474" y="437"/>
                        </a:lnTo>
                        <a:lnTo>
                          <a:pt x="3488" y="453"/>
                        </a:lnTo>
                        <a:lnTo>
                          <a:pt x="3503" y="468"/>
                        </a:lnTo>
                        <a:lnTo>
                          <a:pt x="3516" y="484"/>
                        </a:lnTo>
                        <a:lnTo>
                          <a:pt x="3528" y="500"/>
                        </a:lnTo>
                        <a:lnTo>
                          <a:pt x="3539" y="516"/>
                        </a:lnTo>
                        <a:lnTo>
                          <a:pt x="3551" y="532"/>
                        </a:lnTo>
                        <a:lnTo>
                          <a:pt x="3560" y="548"/>
                        </a:lnTo>
                        <a:lnTo>
                          <a:pt x="3570" y="566"/>
                        </a:lnTo>
                        <a:lnTo>
                          <a:pt x="3577" y="583"/>
                        </a:lnTo>
                        <a:lnTo>
                          <a:pt x="3584" y="599"/>
                        </a:lnTo>
                        <a:lnTo>
                          <a:pt x="3589" y="618"/>
                        </a:lnTo>
                        <a:lnTo>
                          <a:pt x="3595" y="636"/>
                        </a:lnTo>
                        <a:lnTo>
                          <a:pt x="3599" y="653"/>
                        </a:lnTo>
                        <a:lnTo>
                          <a:pt x="3600" y="672"/>
                        </a:lnTo>
                        <a:lnTo>
                          <a:pt x="3602" y="691"/>
                        </a:lnTo>
                        <a:lnTo>
                          <a:pt x="3605" y="710"/>
                        </a:lnTo>
                        <a:lnTo>
                          <a:pt x="3606" y="730"/>
                        </a:lnTo>
                        <a:lnTo>
                          <a:pt x="3608" y="751"/>
                        </a:lnTo>
                        <a:lnTo>
                          <a:pt x="3608" y="773"/>
                        </a:lnTo>
                        <a:lnTo>
                          <a:pt x="3609" y="794"/>
                        </a:lnTo>
                        <a:lnTo>
                          <a:pt x="3611" y="841"/>
                        </a:lnTo>
                        <a:lnTo>
                          <a:pt x="3611" y="891"/>
                        </a:lnTo>
                        <a:lnTo>
                          <a:pt x="3611" y="942"/>
                        </a:lnTo>
                        <a:lnTo>
                          <a:pt x="3611" y="993"/>
                        </a:lnTo>
                        <a:lnTo>
                          <a:pt x="3609" y="1048"/>
                        </a:lnTo>
                        <a:lnTo>
                          <a:pt x="3608" y="1103"/>
                        </a:lnTo>
                        <a:lnTo>
                          <a:pt x="3605" y="1159"/>
                        </a:lnTo>
                        <a:lnTo>
                          <a:pt x="3600" y="1217"/>
                        </a:lnTo>
                        <a:lnTo>
                          <a:pt x="3598" y="1275"/>
                        </a:lnTo>
                        <a:lnTo>
                          <a:pt x="3592" y="1334"/>
                        </a:lnTo>
                        <a:lnTo>
                          <a:pt x="3586" y="1392"/>
                        </a:lnTo>
                        <a:lnTo>
                          <a:pt x="3580" y="1450"/>
                        </a:lnTo>
                        <a:lnTo>
                          <a:pt x="3573" y="1507"/>
                        </a:lnTo>
                        <a:lnTo>
                          <a:pt x="3566" y="1565"/>
                        </a:lnTo>
                        <a:lnTo>
                          <a:pt x="3558" y="1622"/>
                        </a:lnTo>
                        <a:lnTo>
                          <a:pt x="3548" y="1678"/>
                        </a:lnTo>
                        <a:lnTo>
                          <a:pt x="3539" y="1731"/>
                        </a:lnTo>
                        <a:lnTo>
                          <a:pt x="3529" y="1784"/>
                        </a:lnTo>
                        <a:lnTo>
                          <a:pt x="3517" y="1835"/>
                        </a:lnTo>
                        <a:lnTo>
                          <a:pt x="3506" y="1884"/>
                        </a:lnTo>
                        <a:lnTo>
                          <a:pt x="3493" y="1931"/>
                        </a:lnTo>
                        <a:lnTo>
                          <a:pt x="3487" y="1953"/>
                        </a:lnTo>
                        <a:lnTo>
                          <a:pt x="3480" y="1975"/>
                        </a:lnTo>
                        <a:lnTo>
                          <a:pt x="3472" y="1997"/>
                        </a:lnTo>
                        <a:lnTo>
                          <a:pt x="3465" y="2017"/>
                        </a:lnTo>
                        <a:lnTo>
                          <a:pt x="3458" y="2036"/>
                        </a:lnTo>
                        <a:lnTo>
                          <a:pt x="3443" y="2074"/>
                        </a:lnTo>
                        <a:lnTo>
                          <a:pt x="3436" y="2090"/>
                        </a:lnTo>
                        <a:lnTo>
                          <a:pt x="3427" y="2107"/>
                        </a:lnTo>
                        <a:lnTo>
                          <a:pt x="3420" y="2122"/>
                        </a:lnTo>
                        <a:lnTo>
                          <a:pt x="3411" y="2137"/>
                        </a:lnTo>
                        <a:lnTo>
                          <a:pt x="3402" y="2151"/>
                        </a:lnTo>
                        <a:lnTo>
                          <a:pt x="3394" y="2164"/>
                        </a:lnTo>
                        <a:lnTo>
                          <a:pt x="3385" y="2176"/>
                        </a:lnTo>
                        <a:lnTo>
                          <a:pt x="3376" y="2186"/>
                        </a:lnTo>
                        <a:lnTo>
                          <a:pt x="3367" y="2195"/>
                        </a:lnTo>
                        <a:lnTo>
                          <a:pt x="3348" y="2215"/>
                        </a:lnTo>
                        <a:lnTo>
                          <a:pt x="3327" y="2237"/>
                        </a:lnTo>
                        <a:lnTo>
                          <a:pt x="3305" y="2259"/>
                        </a:lnTo>
                        <a:lnTo>
                          <a:pt x="3280" y="2282"/>
                        </a:lnTo>
                        <a:lnTo>
                          <a:pt x="3255" y="2308"/>
                        </a:lnTo>
                        <a:lnTo>
                          <a:pt x="3229" y="2333"/>
                        </a:lnTo>
                        <a:lnTo>
                          <a:pt x="3201" y="2359"/>
                        </a:lnTo>
                        <a:lnTo>
                          <a:pt x="3174" y="2387"/>
                        </a:lnTo>
                        <a:lnTo>
                          <a:pt x="3115" y="2443"/>
                        </a:lnTo>
                        <a:lnTo>
                          <a:pt x="2997" y="2555"/>
                        </a:lnTo>
                        <a:lnTo>
                          <a:pt x="2940" y="2609"/>
                        </a:lnTo>
                        <a:lnTo>
                          <a:pt x="2911" y="2635"/>
                        </a:lnTo>
                        <a:lnTo>
                          <a:pt x="2885" y="2661"/>
                        </a:lnTo>
                        <a:lnTo>
                          <a:pt x="2857" y="2686"/>
                        </a:lnTo>
                        <a:lnTo>
                          <a:pt x="2833" y="2709"/>
                        </a:lnTo>
                        <a:lnTo>
                          <a:pt x="2808" y="2733"/>
                        </a:lnTo>
                        <a:lnTo>
                          <a:pt x="2785" y="2754"/>
                        </a:lnTo>
                        <a:lnTo>
                          <a:pt x="2763" y="2773"/>
                        </a:lnTo>
                        <a:lnTo>
                          <a:pt x="2744" y="2792"/>
                        </a:lnTo>
                        <a:lnTo>
                          <a:pt x="2725" y="2808"/>
                        </a:lnTo>
                        <a:lnTo>
                          <a:pt x="2718" y="2816"/>
                        </a:lnTo>
                        <a:lnTo>
                          <a:pt x="2709" y="2824"/>
                        </a:lnTo>
                        <a:lnTo>
                          <a:pt x="2701" y="2830"/>
                        </a:lnTo>
                        <a:lnTo>
                          <a:pt x="2688" y="2842"/>
                        </a:lnTo>
                        <a:lnTo>
                          <a:pt x="2684" y="2848"/>
                        </a:lnTo>
                        <a:lnTo>
                          <a:pt x="2678" y="2852"/>
                        </a:lnTo>
                        <a:lnTo>
                          <a:pt x="2674" y="2855"/>
                        </a:lnTo>
                        <a:lnTo>
                          <a:pt x="2669" y="2859"/>
                        </a:lnTo>
                        <a:lnTo>
                          <a:pt x="2667" y="2862"/>
                        </a:lnTo>
                        <a:lnTo>
                          <a:pt x="2665" y="2864"/>
                        </a:lnTo>
                        <a:lnTo>
                          <a:pt x="2662" y="2865"/>
                        </a:lnTo>
                        <a:lnTo>
                          <a:pt x="2662" y="2867"/>
                        </a:lnTo>
                        <a:lnTo>
                          <a:pt x="2661" y="2867"/>
                        </a:lnTo>
                        <a:lnTo>
                          <a:pt x="2661" y="2867"/>
                        </a:lnTo>
                        <a:lnTo>
                          <a:pt x="2659" y="2868"/>
                        </a:lnTo>
                        <a:lnTo>
                          <a:pt x="2656" y="2869"/>
                        </a:lnTo>
                        <a:lnTo>
                          <a:pt x="2653" y="2871"/>
                        </a:lnTo>
                        <a:lnTo>
                          <a:pt x="2649" y="2874"/>
                        </a:lnTo>
                        <a:lnTo>
                          <a:pt x="2643" y="2877"/>
                        </a:lnTo>
                        <a:lnTo>
                          <a:pt x="2637" y="2880"/>
                        </a:lnTo>
                        <a:lnTo>
                          <a:pt x="2630" y="2884"/>
                        </a:lnTo>
                        <a:lnTo>
                          <a:pt x="2623" y="2888"/>
                        </a:lnTo>
                        <a:lnTo>
                          <a:pt x="2616" y="2893"/>
                        </a:lnTo>
                        <a:lnTo>
                          <a:pt x="2605" y="2897"/>
                        </a:lnTo>
                        <a:lnTo>
                          <a:pt x="2595" y="2903"/>
                        </a:lnTo>
                        <a:lnTo>
                          <a:pt x="2585" y="2909"/>
                        </a:lnTo>
                        <a:lnTo>
                          <a:pt x="2562" y="2922"/>
                        </a:lnTo>
                        <a:lnTo>
                          <a:pt x="2550" y="2929"/>
                        </a:lnTo>
                        <a:lnTo>
                          <a:pt x="2524" y="2944"/>
                        </a:lnTo>
                        <a:lnTo>
                          <a:pt x="2495" y="2961"/>
                        </a:lnTo>
                        <a:lnTo>
                          <a:pt x="2465" y="2979"/>
                        </a:lnTo>
                        <a:lnTo>
                          <a:pt x="2433" y="2998"/>
                        </a:lnTo>
                        <a:lnTo>
                          <a:pt x="2400" y="3020"/>
                        </a:lnTo>
                        <a:lnTo>
                          <a:pt x="2366" y="3040"/>
                        </a:lnTo>
                        <a:lnTo>
                          <a:pt x="2331" y="3063"/>
                        </a:lnTo>
                        <a:lnTo>
                          <a:pt x="2296" y="3087"/>
                        </a:lnTo>
                        <a:lnTo>
                          <a:pt x="2260" y="3111"/>
                        </a:lnTo>
                        <a:lnTo>
                          <a:pt x="2224" y="3136"/>
                        </a:lnTo>
                        <a:lnTo>
                          <a:pt x="2189" y="3162"/>
                        </a:lnTo>
                        <a:lnTo>
                          <a:pt x="2152" y="3189"/>
                        </a:lnTo>
                        <a:lnTo>
                          <a:pt x="2117" y="3216"/>
                        </a:lnTo>
                        <a:lnTo>
                          <a:pt x="2084" y="3244"/>
                        </a:lnTo>
                        <a:lnTo>
                          <a:pt x="2050" y="3273"/>
                        </a:lnTo>
                        <a:lnTo>
                          <a:pt x="2018" y="3302"/>
                        </a:lnTo>
                        <a:lnTo>
                          <a:pt x="1989" y="3330"/>
                        </a:lnTo>
                        <a:lnTo>
                          <a:pt x="1960" y="3359"/>
                        </a:lnTo>
                        <a:lnTo>
                          <a:pt x="1934" y="3390"/>
                        </a:lnTo>
                        <a:lnTo>
                          <a:pt x="1909" y="3419"/>
                        </a:lnTo>
                        <a:lnTo>
                          <a:pt x="1887" y="3448"/>
                        </a:lnTo>
                        <a:lnTo>
                          <a:pt x="1877" y="3463"/>
                        </a:lnTo>
                        <a:lnTo>
                          <a:pt x="1868" y="3477"/>
                        </a:lnTo>
                        <a:lnTo>
                          <a:pt x="1859" y="3493"/>
                        </a:lnTo>
                        <a:lnTo>
                          <a:pt x="1851" y="3508"/>
                        </a:lnTo>
                        <a:lnTo>
                          <a:pt x="1845" y="3522"/>
                        </a:lnTo>
                        <a:lnTo>
                          <a:pt x="1839" y="3537"/>
                        </a:lnTo>
                        <a:lnTo>
                          <a:pt x="1814" y="3597"/>
                        </a:lnTo>
                        <a:lnTo>
                          <a:pt x="1788" y="3655"/>
                        </a:lnTo>
                        <a:lnTo>
                          <a:pt x="1760" y="3713"/>
                        </a:lnTo>
                        <a:lnTo>
                          <a:pt x="1731" y="3770"/>
                        </a:lnTo>
                        <a:lnTo>
                          <a:pt x="1702" y="3825"/>
                        </a:lnTo>
                        <a:lnTo>
                          <a:pt x="1673" y="3878"/>
                        </a:lnTo>
                        <a:lnTo>
                          <a:pt x="1658" y="3903"/>
                        </a:lnTo>
                        <a:lnTo>
                          <a:pt x="1644" y="3927"/>
                        </a:lnTo>
                        <a:lnTo>
                          <a:pt x="1629" y="3951"/>
                        </a:lnTo>
                        <a:lnTo>
                          <a:pt x="1615" y="3973"/>
                        </a:lnTo>
                        <a:lnTo>
                          <a:pt x="1601" y="3994"/>
                        </a:lnTo>
                        <a:lnTo>
                          <a:pt x="1588" y="4016"/>
                        </a:lnTo>
                        <a:lnTo>
                          <a:pt x="1575" y="4035"/>
                        </a:lnTo>
                        <a:lnTo>
                          <a:pt x="1564" y="4054"/>
                        </a:lnTo>
                        <a:lnTo>
                          <a:pt x="1552" y="4070"/>
                        </a:lnTo>
                        <a:lnTo>
                          <a:pt x="1540" y="4086"/>
                        </a:lnTo>
                        <a:lnTo>
                          <a:pt x="1530" y="4102"/>
                        </a:lnTo>
                        <a:lnTo>
                          <a:pt x="1521" y="4115"/>
                        </a:lnTo>
                        <a:lnTo>
                          <a:pt x="1513" y="4127"/>
                        </a:lnTo>
                        <a:lnTo>
                          <a:pt x="1505" y="4137"/>
                        </a:lnTo>
                        <a:lnTo>
                          <a:pt x="1498" y="4146"/>
                        </a:lnTo>
                        <a:lnTo>
                          <a:pt x="1494" y="4153"/>
                        </a:lnTo>
                        <a:lnTo>
                          <a:pt x="1489" y="4159"/>
                        </a:lnTo>
                        <a:lnTo>
                          <a:pt x="1486" y="4163"/>
                        </a:lnTo>
                        <a:lnTo>
                          <a:pt x="1483" y="4165"/>
                        </a:lnTo>
                        <a:lnTo>
                          <a:pt x="1483" y="4166"/>
                        </a:lnTo>
                        <a:lnTo>
                          <a:pt x="1482" y="4166"/>
                        </a:lnTo>
                        <a:lnTo>
                          <a:pt x="1482" y="4168"/>
                        </a:lnTo>
                        <a:lnTo>
                          <a:pt x="1480" y="4171"/>
                        </a:lnTo>
                        <a:lnTo>
                          <a:pt x="1478" y="4172"/>
                        </a:lnTo>
                        <a:lnTo>
                          <a:pt x="1476" y="4177"/>
                        </a:lnTo>
                        <a:lnTo>
                          <a:pt x="1472" y="4179"/>
                        </a:lnTo>
                        <a:lnTo>
                          <a:pt x="1469" y="4184"/>
                        </a:lnTo>
                        <a:lnTo>
                          <a:pt x="1464" y="4190"/>
                        </a:lnTo>
                        <a:lnTo>
                          <a:pt x="1460" y="4195"/>
                        </a:lnTo>
                        <a:lnTo>
                          <a:pt x="1454" y="4201"/>
                        </a:lnTo>
                        <a:lnTo>
                          <a:pt x="1443" y="4216"/>
                        </a:lnTo>
                        <a:lnTo>
                          <a:pt x="1429" y="4232"/>
                        </a:lnTo>
                        <a:lnTo>
                          <a:pt x="1415" y="4249"/>
                        </a:lnTo>
                        <a:lnTo>
                          <a:pt x="1400" y="4268"/>
                        </a:lnTo>
                        <a:lnTo>
                          <a:pt x="1383" y="4289"/>
                        </a:lnTo>
                        <a:lnTo>
                          <a:pt x="1365" y="4309"/>
                        </a:lnTo>
                        <a:lnTo>
                          <a:pt x="1346" y="4332"/>
                        </a:lnTo>
                        <a:lnTo>
                          <a:pt x="1328" y="4354"/>
                        </a:lnTo>
                        <a:lnTo>
                          <a:pt x="1307" y="4379"/>
                        </a:lnTo>
                        <a:lnTo>
                          <a:pt x="1268" y="4427"/>
                        </a:lnTo>
                        <a:lnTo>
                          <a:pt x="1227" y="4474"/>
                        </a:lnTo>
                        <a:lnTo>
                          <a:pt x="1207" y="4497"/>
                        </a:lnTo>
                        <a:lnTo>
                          <a:pt x="1188" y="4520"/>
                        </a:lnTo>
                        <a:lnTo>
                          <a:pt x="1169" y="4542"/>
                        </a:lnTo>
                        <a:lnTo>
                          <a:pt x="1151" y="4563"/>
                        </a:lnTo>
                        <a:lnTo>
                          <a:pt x="1135" y="4583"/>
                        </a:lnTo>
                        <a:lnTo>
                          <a:pt x="1119" y="4602"/>
                        </a:lnTo>
                        <a:lnTo>
                          <a:pt x="1105" y="4620"/>
                        </a:lnTo>
                        <a:lnTo>
                          <a:pt x="1091" y="4634"/>
                        </a:lnTo>
                        <a:lnTo>
                          <a:pt x="1080" y="4647"/>
                        </a:lnTo>
                        <a:lnTo>
                          <a:pt x="1074" y="4653"/>
                        </a:lnTo>
                        <a:lnTo>
                          <a:pt x="1070" y="4659"/>
                        </a:lnTo>
                        <a:lnTo>
                          <a:pt x="1065" y="4663"/>
                        </a:lnTo>
                        <a:lnTo>
                          <a:pt x="1062" y="4668"/>
                        </a:lnTo>
                        <a:lnTo>
                          <a:pt x="1059" y="4671"/>
                        </a:lnTo>
                        <a:lnTo>
                          <a:pt x="1056" y="4673"/>
                        </a:lnTo>
                        <a:lnTo>
                          <a:pt x="1054" y="4676"/>
                        </a:lnTo>
                        <a:lnTo>
                          <a:pt x="1052" y="4678"/>
                        </a:lnTo>
                        <a:lnTo>
                          <a:pt x="1052" y="4679"/>
                        </a:lnTo>
                        <a:lnTo>
                          <a:pt x="1051" y="4679"/>
                        </a:lnTo>
                        <a:lnTo>
                          <a:pt x="1051" y="4681"/>
                        </a:lnTo>
                        <a:lnTo>
                          <a:pt x="1048" y="4684"/>
                        </a:lnTo>
                        <a:lnTo>
                          <a:pt x="1043" y="4688"/>
                        </a:lnTo>
                        <a:lnTo>
                          <a:pt x="1038" y="4694"/>
                        </a:lnTo>
                        <a:lnTo>
                          <a:pt x="1030" y="4701"/>
                        </a:lnTo>
                        <a:lnTo>
                          <a:pt x="1022" y="4710"/>
                        </a:lnTo>
                        <a:lnTo>
                          <a:pt x="1013" y="4720"/>
                        </a:lnTo>
                        <a:lnTo>
                          <a:pt x="1003" y="4732"/>
                        </a:lnTo>
                        <a:lnTo>
                          <a:pt x="991" y="4743"/>
                        </a:lnTo>
                        <a:lnTo>
                          <a:pt x="978" y="4755"/>
                        </a:lnTo>
                        <a:lnTo>
                          <a:pt x="965" y="4768"/>
                        </a:lnTo>
                        <a:lnTo>
                          <a:pt x="952" y="4783"/>
                        </a:lnTo>
                        <a:lnTo>
                          <a:pt x="924" y="4810"/>
                        </a:lnTo>
                        <a:lnTo>
                          <a:pt x="895" y="4840"/>
                        </a:lnTo>
                        <a:lnTo>
                          <a:pt x="864" y="4870"/>
                        </a:lnTo>
                        <a:lnTo>
                          <a:pt x="836" y="4898"/>
                        </a:lnTo>
                        <a:lnTo>
                          <a:pt x="822" y="4911"/>
                        </a:lnTo>
                        <a:lnTo>
                          <a:pt x="810" y="4924"/>
                        </a:lnTo>
                        <a:lnTo>
                          <a:pt x="797" y="4936"/>
                        </a:lnTo>
                        <a:lnTo>
                          <a:pt x="785" y="4947"/>
                        </a:lnTo>
                        <a:lnTo>
                          <a:pt x="775" y="4958"/>
                        </a:lnTo>
                        <a:lnTo>
                          <a:pt x="765" y="4968"/>
                        </a:lnTo>
                        <a:lnTo>
                          <a:pt x="758" y="4975"/>
                        </a:lnTo>
                        <a:lnTo>
                          <a:pt x="751" y="4982"/>
                        </a:lnTo>
                        <a:lnTo>
                          <a:pt x="745" y="4988"/>
                        </a:lnTo>
                        <a:lnTo>
                          <a:pt x="740" y="4991"/>
                        </a:lnTo>
                        <a:lnTo>
                          <a:pt x="737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2" y="4995"/>
                        </a:lnTo>
                        <a:lnTo>
                          <a:pt x="724" y="4995"/>
                        </a:lnTo>
                        <a:lnTo>
                          <a:pt x="716" y="4995"/>
                        </a:lnTo>
                        <a:lnTo>
                          <a:pt x="704" y="4995"/>
                        </a:lnTo>
                        <a:lnTo>
                          <a:pt x="691" y="4997"/>
                        </a:lnTo>
                        <a:lnTo>
                          <a:pt x="675" y="4997"/>
                        </a:lnTo>
                        <a:lnTo>
                          <a:pt x="659" y="4997"/>
                        </a:lnTo>
                        <a:lnTo>
                          <a:pt x="640" y="4997"/>
                        </a:lnTo>
                        <a:lnTo>
                          <a:pt x="599" y="4997"/>
                        </a:lnTo>
                        <a:lnTo>
                          <a:pt x="577" y="4998"/>
                        </a:lnTo>
                        <a:lnTo>
                          <a:pt x="394" y="4998"/>
                        </a:lnTo>
                        <a:lnTo>
                          <a:pt x="373" y="4997"/>
                        </a:lnTo>
                        <a:lnTo>
                          <a:pt x="332" y="4997"/>
                        </a:lnTo>
                        <a:lnTo>
                          <a:pt x="315" y="4997"/>
                        </a:lnTo>
                        <a:lnTo>
                          <a:pt x="297" y="4997"/>
                        </a:lnTo>
                        <a:lnTo>
                          <a:pt x="283" y="4997"/>
                        </a:lnTo>
                        <a:lnTo>
                          <a:pt x="270" y="4995"/>
                        </a:lnTo>
                        <a:lnTo>
                          <a:pt x="258" y="4995"/>
                        </a:lnTo>
                        <a:lnTo>
                          <a:pt x="249" y="4995"/>
                        </a:lnTo>
                        <a:lnTo>
                          <a:pt x="243" y="4995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8" y="4994"/>
                        </a:lnTo>
                        <a:lnTo>
                          <a:pt x="238" y="4993"/>
                        </a:lnTo>
                        <a:lnTo>
                          <a:pt x="236" y="4993"/>
                        </a:lnTo>
                        <a:lnTo>
                          <a:pt x="233" y="4987"/>
                        </a:lnTo>
                        <a:lnTo>
                          <a:pt x="232" y="4984"/>
                        </a:lnTo>
                        <a:lnTo>
                          <a:pt x="229" y="4975"/>
                        </a:lnTo>
                        <a:lnTo>
                          <a:pt x="223" y="4965"/>
                        </a:lnTo>
                        <a:lnTo>
                          <a:pt x="219" y="4953"/>
                        </a:lnTo>
                        <a:lnTo>
                          <a:pt x="211" y="4939"/>
                        </a:lnTo>
                        <a:lnTo>
                          <a:pt x="204" y="4924"/>
                        </a:lnTo>
                        <a:lnTo>
                          <a:pt x="197" y="4907"/>
                        </a:lnTo>
                        <a:lnTo>
                          <a:pt x="190" y="4888"/>
                        </a:lnTo>
                        <a:lnTo>
                          <a:pt x="181" y="4869"/>
                        </a:lnTo>
                        <a:lnTo>
                          <a:pt x="172" y="4848"/>
                        </a:lnTo>
                        <a:lnTo>
                          <a:pt x="155" y="4806"/>
                        </a:lnTo>
                        <a:lnTo>
                          <a:pt x="118" y="4717"/>
                        </a:lnTo>
                        <a:lnTo>
                          <a:pt x="99" y="4675"/>
                        </a:lnTo>
                        <a:lnTo>
                          <a:pt x="92" y="4655"/>
                        </a:lnTo>
                        <a:lnTo>
                          <a:pt x="83" y="4634"/>
                        </a:lnTo>
                        <a:lnTo>
                          <a:pt x="76" y="4617"/>
                        </a:lnTo>
                        <a:lnTo>
                          <a:pt x="69" y="4599"/>
                        </a:lnTo>
                        <a:lnTo>
                          <a:pt x="63" y="4582"/>
                        </a:lnTo>
                        <a:lnTo>
                          <a:pt x="57" y="4567"/>
                        </a:lnTo>
                        <a:lnTo>
                          <a:pt x="51" y="4554"/>
                        </a:lnTo>
                        <a:lnTo>
                          <a:pt x="48" y="4544"/>
                        </a:lnTo>
                        <a:lnTo>
                          <a:pt x="44" y="4535"/>
                        </a:lnTo>
                        <a:lnTo>
                          <a:pt x="42" y="4528"/>
                        </a:lnTo>
                        <a:lnTo>
                          <a:pt x="41" y="4525"/>
                        </a:lnTo>
                        <a:lnTo>
                          <a:pt x="41" y="4523"/>
                        </a:lnTo>
                        <a:lnTo>
                          <a:pt x="41" y="4522"/>
                        </a:lnTo>
                        <a:lnTo>
                          <a:pt x="41" y="4522"/>
                        </a:lnTo>
                        <a:lnTo>
                          <a:pt x="39" y="4520"/>
                        </a:lnTo>
                        <a:lnTo>
                          <a:pt x="38" y="4518"/>
                        </a:lnTo>
                        <a:lnTo>
                          <a:pt x="38" y="4515"/>
                        </a:lnTo>
                        <a:lnTo>
                          <a:pt x="37" y="4510"/>
                        </a:lnTo>
                        <a:lnTo>
                          <a:pt x="35" y="4506"/>
                        </a:lnTo>
                        <a:lnTo>
                          <a:pt x="34" y="4500"/>
                        </a:lnTo>
                        <a:lnTo>
                          <a:pt x="32" y="4494"/>
                        </a:lnTo>
                        <a:lnTo>
                          <a:pt x="29" y="4480"/>
                        </a:lnTo>
                        <a:lnTo>
                          <a:pt x="25" y="4464"/>
                        </a:lnTo>
                        <a:lnTo>
                          <a:pt x="12" y="4391"/>
                        </a:lnTo>
                        <a:lnTo>
                          <a:pt x="9" y="4375"/>
                        </a:lnTo>
                        <a:lnTo>
                          <a:pt x="6" y="4360"/>
                        </a:lnTo>
                        <a:lnTo>
                          <a:pt x="5" y="4353"/>
                        </a:lnTo>
                        <a:lnTo>
                          <a:pt x="3" y="4347"/>
                        </a:lnTo>
                        <a:lnTo>
                          <a:pt x="3" y="4341"/>
                        </a:lnTo>
                        <a:lnTo>
                          <a:pt x="2" y="4337"/>
                        </a:lnTo>
                        <a:lnTo>
                          <a:pt x="2" y="4334"/>
                        </a:lnTo>
                        <a:lnTo>
                          <a:pt x="0" y="4331"/>
                        </a:lnTo>
                        <a:lnTo>
                          <a:pt x="0" y="4330"/>
                        </a:lnTo>
                        <a:lnTo>
                          <a:pt x="0" y="4328"/>
                        </a:lnTo>
                        <a:lnTo>
                          <a:pt x="386" y="1616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14" name=""/>
                  <p:cNvSpPr/>
                  <p:nvPr/>
                </p:nvSpPr>
                <p:spPr>
                  <a:xfrm flipH="1">
                    <a:off x="6370200" y="5331240"/>
                    <a:ext cx="159480" cy="210600"/>
                  </a:xfrm>
                  <a:custGeom>
                    <a:avLst/>
                    <a:gdLst/>
                    <a:ahLst/>
                    <a:rect l="l" t="t" r="r" b="b"/>
                    <a:pathLst>
                      <a:path w="3714" h="5306">
                        <a:moveTo>
                          <a:pt x="441" y="5306"/>
                        </a:moveTo>
                        <a:lnTo>
                          <a:pt x="425" y="5299"/>
                        </a:lnTo>
                        <a:lnTo>
                          <a:pt x="410" y="5291"/>
                        </a:lnTo>
                        <a:lnTo>
                          <a:pt x="394" y="5283"/>
                        </a:lnTo>
                        <a:lnTo>
                          <a:pt x="380" y="5274"/>
                        </a:lnTo>
                        <a:lnTo>
                          <a:pt x="365" y="5264"/>
                        </a:lnTo>
                        <a:lnTo>
                          <a:pt x="349" y="5254"/>
                        </a:lnTo>
                        <a:lnTo>
                          <a:pt x="336" y="5242"/>
                        </a:lnTo>
                        <a:lnTo>
                          <a:pt x="322" y="5229"/>
                        </a:lnTo>
                        <a:lnTo>
                          <a:pt x="307" y="5217"/>
                        </a:lnTo>
                        <a:lnTo>
                          <a:pt x="292" y="5203"/>
                        </a:lnTo>
                        <a:lnTo>
                          <a:pt x="279" y="5189"/>
                        </a:lnTo>
                        <a:lnTo>
                          <a:pt x="266" y="5175"/>
                        </a:lnTo>
                        <a:lnTo>
                          <a:pt x="240" y="5144"/>
                        </a:lnTo>
                        <a:lnTo>
                          <a:pt x="214" y="5111"/>
                        </a:lnTo>
                        <a:lnTo>
                          <a:pt x="190" y="5076"/>
                        </a:lnTo>
                        <a:lnTo>
                          <a:pt x="167" y="5039"/>
                        </a:lnTo>
                        <a:lnTo>
                          <a:pt x="145" y="5000"/>
                        </a:lnTo>
                        <a:lnTo>
                          <a:pt x="125" y="4961"/>
                        </a:lnTo>
                        <a:lnTo>
                          <a:pt x="106" y="4920"/>
                        </a:lnTo>
                        <a:lnTo>
                          <a:pt x="88" y="4879"/>
                        </a:lnTo>
                        <a:lnTo>
                          <a:pt x="72" y="4835"/>
                        </a:lnTo>
                        <a:lnTo>
                          <a:pt x="56" y="4792"/>
                        </a:lnTo>
                        <a:lnTo>
                          <a:pt x="43" y="4748"/>
                        </a:lnTo>
                        <a:lnTo>
                          <a:pt x="32" y="4704"/>
                        </a:lnTo>
                        <a:lnTo>
                          <a:pt x="23" y="4660"/>
                        </a:lnTo>
                        <a:lnTo>
                          <a:pt x="14" y="4615"/>
                        </a:lnTo>
                        <a:lnTo>
                          <a:pt x="8" y="4572"/>
                        </a:lnTo>
                        <a:lnTo>
                          <a:pt x="4" y="4528"/>
                        </a:lnTo>
                        <a:lnTo>
                          <a:pt x="1" y="4484"/>
                        </a:lnTo>
                        <a:lnTo>
                          <a:pt x="0" y="4442"/>
                        </a:lnTo>
                        <a:lnTo>
                          <a:pt x="2" y="4401"/>
                        </a:lnTo>
                        <a:lnTo>
                          <a:pt x="5" y="4360"/>
                        </a:lnTo>
                        <a:lnTo>
                          <a:pt x="8" y="4341"/>
                        </a:lnTo>
                        <a:lnTo>
                          <a:pt x="11" y="4321"/>
                        </a:lnTo>
                        <a:lnTo>
                          <a:pt x="16" y="4302"/>
                        </a:lnTo>
                        <a:lnTo>
                          <a:pt x="20" y="4285"/>
                        </a:lnTo>
                        <a:lnTo>
                          <a:pt x="24" y="4266"/>
                        </a:lnTo>
                        <a:lnTo>
                          <a:pt x="30" y="4248"/>
                        </a:lnTo>
                        <a:lnTo>
                          <a:pt x="36" y="4232"/>
                        </a:lnTo>
                        <a:lnTo>
                          <a:pt x="43" y="4215"/>
                        </a:lnTo>
                        <a:lnTo>
                          <a:pt x="51" y="4199"/>
                        </a:lnTo>
                        <a:lnTo>
                          <a:pt x="58" y="4183"/>
                        </a:lnTo>
                        <a:lnTo>
                          <a:pt x="67" y="4168"/>
                        </a:lnTo>
                        <a:lnTo>
                          <a:pt x="75" y="4153"/>
                        </a:lnTo>
                        <a:lnTo>
                          <a:pt x="71" y="4181"/>
                        </a:lnTo>
                        <a:lnTo>
                          <a:pt x="67" y="4210"/>
                        </a:lnTo>
                        <a:lnTo>
                          <a:pt x="65" y="4238"/>
                        </a:lnTo>
                        <a:lnTo>
                          <a:pt x="65" y="4266"/>
                        </a:lnTo>
                        <a:lnTo>
                          <a:pt x="67" y="4292"/>
                        </a:lnTo>
                        <a:lnTo>
                          <a:pt x="71" y="4319"/>
                        </a:lnTo>
                        <a:lnTo>
                          <a:pt x="75" y="4347"/>
                        </a:lnTo>
                        <a:lnTo>
                          <a:pt x="81" y="4373"/>
                        </a:lnTo>
                        <a:lnTo>
                          <a:pt x="88" y="4398"/>
                        </a:lnTo>
                        <a:lnTo>
                          <a:pt x="97" y="4424"/>
                        </a:lnTo>
                        <a:lnTo>
                          <a:pt x="115" y="4474"/>
                        </a:lnTo>
                        <a:lnTo>
                          <a:pt x="126" y="4499"/>
                        </a:lnTo>
                        <a:lnTo>
                          <a:pt x="137" y="4522"/>
                        </a:lnTo>
                        <a:lnTo>
                          <a:pt x="158" y="4567"/>
                        </a:lnTo>
                        <a:lnTo>
                          <a:pt x="180" y="4611"/>
                        </a:lnTo>
                        <a:lnTo>
                          <a:pt x="202" y="4652"/>
                        </a:lnTo>
                        <a:lnTo>
                          <a:pt x="212" y="4671"/>
                        </a:lnTo>
                        <a:lnTo>
                          <a:pt x="221" y="4690"/>
                        </a:lnTo>
                        <a:lnTo>
                          <a:pt x="230" y="4707"/>
                        </a:lnTo>
                        <a:lnTo>
                          <a:pt x="237" y="4725"/>
                        </a:lnTo>
                        <a:lnTo>
                          <a:pt x="244" y="4741"/>
                        </a:lnTo>
                        <a:lnTo>
                          <a:pt x="249" y="4757"/>
                        </a:lnTo>
                        <a:lnTo>
                          <a:pt x="253" y="4771"/>
                        </a:lnTo>
                        <a:lnTo>
                          <a:pt x="256" y="4786"/>
                        </a:lnTo>
                        <a:lnTo>
                          <a:pt x="257" y="4799"/>
                        </a:lnTo>
                        <a:lnTo>
                          <a:pt x="256" y="4812"/>
                        </a:lnTo>
                        <a:lnTo>
                          <a:pt x="253" y="4822"/>
                        </a:lnTo>
                        <a:lnTo>
                          <a:pt x="249" y="4834"/>
                        </a:lnTo>
                        <a:lnTo>
                          <a:pt x="512" y="5098"/>
                        </a:lnTo>
                        <a:lnTo>
                          <a:pt x="536" y="5106"/>
                        </a:lnTo>
                        <a:lnTo>
                          <a:pt x="558" y="5114"/>
                        </a:lnTo>
                        <a:lnTo>
                          <a:pt x="581" y="5118"/>
                        </a:lnTo>
                        <a:lnTo>
                          <a:pt x="603" y="5121"/>
                        </a:lnTo>
                        <a:lnTo>
                          <a:pt x="625" y="5122"/>
                        </a:lnTo>
                        <a:lnTo>
                          <a:pt x="648" y="5122"/>
                        </a:lnTo>
                        <a:lnTo>
                          <a:pt x="670" y="5119"/>
                        </a:lnTo>
                        <a:lnTo>
                          <a:pt x="692" y="5117"/>
                        </a:lnTo>
                        <a:lnTo>
                          <a:pt x="713" y="5111"/>
                        </a:lnTo>
                        <a:lnTo>
                          <a:pt x="735" y="5105"/>
                        </a:lnTo>
                        <a:lnTo>
                          <a:pt x="756" y="5098"/>
                        </a:lnTo>
                        <a:lnTo>
                          <a:pt x="776" y="5087"/>
                        </a:lnTo>
                        <a:lnTo>
                          <a:pt x="798" y="5077"/>
                        </a:lnTo>
                        <a:lnTo>
                          <a:pt x="818" y="5066"/>
                        </a:lnTo>
                        <a:lnTo>
                          <a:pt x="839" y="5054"/>
                        </a:lnTo>
                        <a:lnTo>
                          <a:pt x="858" y="5039"/>
                        </a:lnTo>
                        <a:lnTo>
                          <a:pt x="878" y="5025"/>
                        </a:lnTo>
                        <a:lnTo>
                          <a:pt x="897" y="5010"/>
                        </a:lnTo>
                        <a:lnTo>
                          <a:pt x="916" y="4993"/>
                        </a:lnTo>
                        <a:lnTo>
                          <a:pt x="935" y="4977"/>
                        </a:lnTo>
                        <a:lnTo>
                          <a:pt x="952" y="4958"/>
                        </a:lnTo>
                        <a:lnTo>
                          <a:pt x="971" y="4939"/>
                        </a:lnTo>
                        <a:lnTo>
                          <a:pt x="989" y="4920"/>
                        </a:lnTo>
                        <a:lnTo>
                          <a:pt x="1005" y="4899"/>
                        </a:lnTo>
                        <a:lnTo>
                          <a:pt x="1038" y="4859"/>
                        </a:lnTo>
                        <a:lnTo>
                          <a:pt x="1070" y="4816"/>
                        </a:lnTo>
                        <a:lnTo>
                          <a:pt x="1100" y="4771"/>
                        </a:lnTo>
                        <a:lnTo>
                          <a:pt x="1127" y="4728"/>
                        </a:lnTo>
                        <a:lnTo>
                          <a:pt x="1137" y="4693"/>
                        </a:lnTo>
                        <a:lnTo>
                          <a:pt x="1148" y="4659"/>
                        </a:lnTo>
                        <a:lnTo>
                          <a:pt x="1158" y="4627"/>
                        </a:lnTo>
                        <a:lnTo>
                          <a:pt x="1170" y="4593"/>
                        </a:lnTo>
                        <a:lnTo>
                          <a:pt x="1183" y="4561"/>
                        </a:lnTo>
                        <a:lnTo>
                          <a:pt x="1196" y="4529"/>
                        </a:lnTo>
                        <a:lnTo>
                          <a:pt x="1209" y="4497"/>
                        </a:lnTo>
                        <a:lnTo>
                          <a:pt x="1223" y="4467"/>
                        </a:lnTo>
                        <a:lnTo>
                          <a:pt x="1238" y="4435"/>
                        </a:lnTo>
                        <a:lnTo>
                          <a:pt x="1253" y="4404"/>
                        </a:lnTo>
                        <a:lnTo>
                          <a:pt x="1286" y="4344"/>
                        </a:lnTo>
                        <a:lnTo>
                          <a:pt x="1320" y="4285"/>
                        </a:lnTo>
                        <a:lnTo>
                          <a:pt x="1356" y="4226"/>
                        </a:lnTo>
                        <a:lnTo>
                          <a:pt x="1395" y="4168"/>
                        </a:lnTo>
                        <a:lnTo>
                          <a:pt x="1436" y="4113"/>
                        </a:lnTo>
                        <a:lnTo>
                          <a:pt x="1478" y="4057"/>
                        </a:lnTo>
                        <a:lnTo>
                          <a:pt x="1521" y="4003"/>
                        </a:lnTo>
                        <a:lnTo>
                          <a:pt x="1567" y="3949"/>
                        </a:lnTo>
                        <a:lnTo>
                          <a:pt x="1614" y="3897"/>
                        </a:lnTo>
                        <a:lnTo>
                          <a:pt x="1662" y="3844"/>
                        </a:lnTo>
                        <a:lnTo>
                          <a:pt x="1712" y="3793"/>
                        </a:lnTo>
                        <a:lnTo>
                          <a:pt x="1761" y="3742"/>
                        </a:lnTo>
                        <a:lnTo>
                          <a:pt x="1814" y="3691"/>
                        </a:lnTo>
                        <a:lnTo>
                          <a:pt x="1866" y="3642"/>
                        </a:lnTo>
                        <a:lnTo>
                          <a:pt x="1918" y="3592"/>
                        </a:lnTo>
                        <a:lnTo>
                          <a:pt x="1974" y="3544"/>
                        </a:lnTo>
                        <a:lnTo>
                          <a:pt x="2028" y="3495"/>
                        </a:lnTo>
                        <a:lnTo>
                          <a:pt x="2140" y="3399"/>
                        </a:lnTo>
                        <a:lnTo>
                          <a:pt x="2366" y="3206"/>
                        </a:lnTo>
                        <a:lnTo>
                          <a:pt x="2479" y="3110"/>
                        </a:lnTo>
                        <a:lnTo>
                          <a:pt x="2592" y="3012"/>
                        </a:lnTo>
                        <a:lnTo>
                          <a:pt x="2704" y="2913"/>
                        </a:lnTo>
                        <a:lnTo>
                          <a:pt x="2758" y="2864"/>
                        </a:lnTo>
                        <a:lnTo>
                          <a:pt x="2812" y="2813"/>
                        </a:lnTo>
                        <a:lnTo>
                          <a:pt x="2864" y="2763"/>
                        </a:lnTo>
                        <a:lnTo>
                          <a:pt x="2917" y="2711"/>
                        </a:lnTo>
                        <a:lnTo>
                          <a:pt x="2968" y="2658"/>
                        </a:lnTo>
                        <a:lnTo>
                          <a:pt x="3019" y="2606"/>
                        </a:lnTo>
                        <a:lnTo>
                          <a:pt x="3067" y="2552"/>
                        </a:lnTo>
                        <a:lnTo>
                          <a:pt x="3115" y="2497"/>
                        </a:lnTo>
                        <a:lnTo>
                          <a:pt x="3160" y="2441"/>
                        </a:lnTo>
                        <a:lnTo>
                          <a:pt x="3205" y="2384"/>
                        </a:lnTo>
                        <a:lnTo>
                          <a:pt x="3249" y="2328"/>
                        </a:lnTo>
                        <a:lnTo>
                          <a:pt x="3290" y="2269"/>
                        </a:lnTo>
                        <a:lnTo>
                          <a:pt x="3329" y="2210"/>
                        </a:lnTo>
                        <a:lnTo>
                          <a:pt x="3367" y="2148"/>
                        </a:lnTo>
                        <a:lnTo>
                          <a:pt x="3402" y="2086"/>
                        </a:lnTo>
                        <a:lnTo>
                          <a:pt x="3435" y="2022"/>
                        </a:lnTo>
                        <a:lnTo>
                          <a:pt x="3451" y="1991"/>
                        </a:lnTo>
                        <a:lnTo>
                          <a:pt x="3467" y="1957"/>
                        </a:lnTo>
                        <a:lnTo>
                          <a:pt x="3482" y="1924"/>
                        </a:lnTo>
                        <a:lnTo>
                          <a:pt x="3496" y="1890"/>
                        </a:lnTo>
                        <a:lnTo>
                          <a:pt x="3510" y="1857"/>
                        </a:lnTo>
                        <a:lnTo>
                          <a:pt x="3523" y="1823"/>
                        </a:lnTo>
                        <a:lnTo>
                          <a:pt x="3536" y="1788"/>
                        </a:lnTo>
                        <a:lnTo>
                          <a:pt x="3547" y="1753"/>
                        </a:lnTo>
                        <a:lnTo>
                          <a:pt x="3558" y="1718"/>
                        </a:lnTo>
                        <a:lnTo>
                          <a:pt x="3569" y="1683"/>
                        </a:lnTo>
                        <a:lnTo>
                          <a:pt x="3578" y="1647"/>
                        </a:lnTo>
                        <a:lnTo>
                          <a:pt x="3588" y="1611"/>
                        </a:lnTo>
                        <a:lnTo>
                          <a:pt x="3596" y="1573"/>
                        </a:lnTo>
                        <a:lnTo>
                          <a:pt x="3604" y="1536"/>
                        </a:lnTo>
                        <a:lnTo>
                          <a:pt x="3610" y="1498"/>
                        </a:lnTo>
                        <a:lnTo>
                          <a:pt x="3617" y="1461"/>
                        </a:lnTo>
                        <a:lnTo>
                          <a:pt x="3623" y="1421"/>
                        </a:lnTo>
                        <a:lnTo>
                          <a:pt x="3628" y="1382"/>
                        </a:lnTo>
                        <a:lnTo>
                          <a:pt x="3632" y="1343"/>
                        </a:lnTo>
                        <a:lnTo>
                          <a:pt x="3635" y="1302"/>
                        </a:lnTo>
                        <a:lnTo>
                          <a:pt x="3638" y="1261"/>
                        </a:lnTo>
                        <a:lnTo>
                          <a:pt x="3638" y="1220"/>
                        </a:lnTo>
                        <a:lnTo>
                          <a:pt x="3639" y="1179"/>
                        </a:lnTo>
                        <a:lnTo>
                          <a:pt x="3639" y="1137"/>
                        </a:lnTo>
                        <a:lnTo>
                          <a:pt x="3638" y="1093"/>
                        </a:lnTo>
                        <a:lnTo>
                          <a:pt x="3636" y="1051"/>
                        </a:lnTo>
                        <a:lnTo>
                          <a:pt x="3635" y="1007"/>
                        </a:lnTo>
                        <a:lnTo>
                          <a:pt x="3630" y="962"/>
                        </a:lnTo>
                        <a:lnTo>
                          <a:pt x="3620" y="929"/>
                        </a:lnTo>
                        <a:lnTo>
                          <a:pt x="3609" y="894"/>
                        </a:lnTo>
                        <a:lnTo>
                          <a:pt x="3596" y="860"/>
                        </a:lnTo>
                        <a:lnTo>
                          <a:pt x="3581" y="827"/>
                        </a:lnTo>
                        <a:lnTo>
                          <a:pt x="3565" y="795"/>
                        </a:lnTo>
                        <a:lnTo>
                          <a:pt x="3547" y="761"/>
                        </a:lnTo>
                        <a:lnTo>
                          <a:pt x="3530" y="730"/>
                        </a:lnTo>
                        <a:lnTo>
                          <a:pt x="3511" y="698"/>
                        </a:lnTo>
                        <a:lnTo>
                          <a:pt x="3491" y="668"/>
                        </a:lnTo>
                        <a:lnTo>
                          <a:pt x="3470" y="637"/>
                        </a:lnTo>
                        <a:lnTo>
                          <a:pt x="3448" y="608"/>
                        </a:lnTo>
                        <a:lnTo>
                          <a:pt x="3425" y="579"/>
                        </a:lnTo>
                        <a:lnTo>
                          <a:pt x="3400" y="551"/>
                        </a:lnTo>
                        <a:lnTo>
                          <a:pt x="3376" y="524"/>
                        </a:lnTo>
                        <a:lnTo>
                          <a:pt x="3351" y="496"/>
                        </a:lnTo>
                        <a:lnTo>
                          <a:pt x="3325" y="470"/>
                        </a:lnTo>
                        <a:lnTo>
                          <a:pt x="3295" y="443"/>
                        </a:lnTo>
                        <a:lnTo>
                          <a:pt x="3268" y="419"/>
                        </a:lnTo>
                        <a:lnTo>
                          <a:pt x="3240" y="395"/>
                        </a:lnTo>
                        <a:lnTo>
                          <a:pt x="3211" y="371"/>
                        </a:lnTo>
                        <a:lnTo>
                          <a:pt x="3180" y="349"/>
                        </a:lnTo>
                        <a:lnTo>
                          <a:pt x="3150" y="327"/>
                        </a:lnTo>
                        <a:lnTo>
                          <a:pt x="3118" y="305"/>
                        </a:lnTo>
                        <a:lnTo>
                          <a:pt x="3087" y="285"/>
                        </a:lnTo>
                        <a:lnTo>
                          <a:pt x="3055" y="266"/>
                        </a:lnTo>
                        <a:lnTo>
                          <a:pt x="3021" y="247"/>
                        </a:lnTo>
                        <a:lnTo>
                          <a:pt x="2989" y="229"/>
                        </a:lnTo>
                        <a:lnTo>
                          <a:pt x="2954" y="213"/>
                        </a:lnTo>
                        <a:lnTo>
                          <a:pt x="2921" y="197"/>
                        </a:lnTo>
                        <a:lnTo>
                          <a:pt x="2887" y="183"/>
                        </a:lnTo>
                        <a:lnTo>
                          <a:pt x="2852" y="168"/>
                        </a:lnTo>
                        <a:lnTo>
                          <a:pt x="2819" y="155"/>
                        </a:lnTo>
                        <a:lnTo>
                          <a:pt x="1091" y="455"/>
                        </a:lnTo>
                        <a:lnTo>
                          <a:pt x="512" y="1644"/>
                        </a:lnTo>
                        <a:lnTo>
                          <a:pt x="380" y="1577"/>
                        </a:lnTo>
                        <a:lnTo>
                          <a:pt x="1229" y="288"/>
                        </a:lnTo>
                        <a:lnTo>
                          <a:pt x="1273" y="257"/>
                        </a:lnTo>
                        <a:lnTo>
                          <a:pt x="1320" y="228"/>
                        </a:lnTo>
                        <a:lnTo>
                          <a:pt x="1368" y="200"/>
                        </a:lnTo>
                        <a:lnTo>
                          <a:pt x="1416" y="174"/>
                        </a:lnTo>
                        <a:lnTo>
                          <a:pt x="1467" y="151"/>
                        </a:lnTo>
                        <a:lnTo>
                          <a:pt x="1518" y="129"/>
                        </a:lnTo>
                        <a:lnTo>
                          <a:pt x="1569" y="108"/>
                        </a:lnTo>
                        <a:lnTo>
                          <a:pt x="1623" y="89"/>
                        </a:lnTo>
                        <a:lnTo>
                          <a:pt x="1677" y="72"/>
                        </a:lnTo>
                        <a:lnTo>
                          <a:pt x="1731" y="57"/>
                        </a:lnTo>
                        <a:lnTo>
                          <a:pt x="1786" y="44"/>
                        </a:lnTo>
                        <a:lnTo>
                          <a:pt x="1843" y="33"/>
                        </a:lnTo>
                        <a:lnTo>
                          <a:pt x="1900" y="24"/>
                        </a:lnTo>
                        <a:lnTo>
                          <a:pt x="1956" y="15"/>
                        </a:lnTo>
                        <a:lnTo>
                          <a:pt x="2015" y="9"/>
                        </a:lnTo>
                        <a:lnTo>
                          <a:pt x="2073" y="3"/>
                        </a:lnTo>
                        <a:lnTo>
                          <a:pt x="2131" y="0"/>
                        </a:lnTo>
                        <a:lnTo>
                          <a:pt x="2191" y="0"/>
                        </a:lnTo>
                        <a:lnTo>
                          <a:pt x="2249" y="0"/>
                        </a:lnTo>
                        <a:lnTo>
                          <a:pt x="2309" y="2"/>
                        </a:lnTo>
                        <a:lnTo>
                          <a:pt x="2369" y="6"/>
                        </a:lnTo>
                        <a:lnTo>
                          <a:pt x="2430" y="12"/>
                        </a:lnTo>
                        <a:lnTo>
                          <a:pt x="2488" y="18"/>
                        </a:lnTo>
                        <a:lnTo>
                          <a:pt x="2548" y="27"/>
                        </a:lnTo>
                        <a:lnTo>
                          <a:pt x="2608" y="37"/>
                        </a:lnTo>
                        <a:lnTo>
                          <a:pt x="2667" y="50"/>
                        </a:lnTo>
                        <a:lnTo>
                          <a:pt x="2726" y="63"/>
                        </a:lnTo>
                        <a:lnTo>
                          <a:pt x="2785" y="79"/>
                        </a:lnTo>
                        <a:lnTo>
                          <a:pt x="2844" y="95"/>
                        </a:lnTo>
                        <a:lnTo>
                          <a:pt x="2902" y="114"/>
                        </a:lnTo>
                        <a:lnTo>
                          <a:pt x="2959" y="133"/>
                        </a:lnTo>
                        <a:lnTo>
                          <a:pt x="3016" y="155"/>
                        </a:lnTo>
                        <a:lnTo>
                          <a:pt x="3045" y="165"/>
                        </a:lnTo>
                        <a:lnTo>
                          <a:pt x="3074" y="175"/>
                        </a:lnTo>
                        <a:lnTo>
                          <a:pt x="3102" y="188"/>
                        </a:lnTo>
                        <a:lnTo>
                          <a:pt x="3129" y="202"/>
                        </a:lnTo>
                        <a:lnTo>
                          <a:pt x="3155" y="215"/>
                        </a:lnTo>
                        <a:lnTo>
                          <a:pt x="3182" y="231"/>
                        </a:lnTo>
                        <a:lnTo>
                          <a:pt x="3208" y="247"/>
                        </a:lnTo>
                        <a:lnTo>
                          <a:pt x="3234" y="264"/>
                        </a:lnTo>
                        <a:lnTo>
                          <a:pt x="3259" y="283"/>
                        </a:lnTo>
                        <a:lnTo>
                          <a:pt x="3284" y="302"/>
                        </a:lnTo>
                        <a:lnTo>
                          <a:pt x="3307" y="322"/>
                        </a:lnTo>
                        <a:lnTo>
                          <a:pt x="3332" y="344"/>
                        </a:lnTo>
                        <a:lnTo>
                          <a:pt x="3355" y="366"/>
                        </a:lnTo>
                        <a:lnTo>
                          <a:pt x="3377" y="390"/>
                        </a:lnTo>
                        <a:lnTo>
                          <a:pt x="3400" y="413"/>
                        </a:lnTo>
                        <a:lnTo>
                          <a:pt x="3421" y="438"/>
                        </a:lnTo>
                        <a:lnTo>
                          <a:pt x="3443" y="462"/>
                        </a:lnTo>
                        <a:lnTo>
                          <a:pt x="3463" y="489"/>
                        </a:lnTo>
                        <a:lnTo>
                          <a:pt x="3483" y="515"/>
                        </a:lnTo>
                        <a:lnTo>
                          <a:pt x="3523" y="569"/>
                        </a:lnTo>
                        <a:lnTo>
                          <a:pt x="3540" y="596"/>
                        </a:lnTo>
                        <a:lnTo>
                          <a:pt x="3559" y="626"/>
                        </a:lnTo>
                        <a:lnTo>
                          <a:pt x="3577" y="655"/>
                        </a:lnTo>
                        <a:lnTo>
                          <a:pt x="3593" y="685"/>
                        </a:lnTo>
                        <a:lnTo>
                          <a:pt x="3626" y="745"/>
                        </a:lnTo>
                        <a:lnTo>
                          <a:pt x="3641" y="776"/>
                        </a:lnTo>
                        <a:lnTo>
                          <a:pt x="3670" y="838"/>
                        </a:lnTo>
                        <a:lnTo>
                          <a:pt x="3696" y="901"/>
                        </a:lnTo>
                        <a:lnTo>
                          <a:pt x="3705" y="971"/>
                        </a:lnTo>
                        <a:lnTo>
                          <a:pt x="3711" y="1041"/>
                        </a:lnTo>
                        <a:lnTo>
                          <a:pt x="3714" y="1111"/>
                        </a:lnTo>
                        <a:lnTo>
                          <a:pt x="3714" y="1179"/>
                        </a:lnTo>
                        <a:lnTo>
                          <a:pt x="3711" y="1249"/>
                        </a:lnTo>
                        <a:lnTo>
                          <a:pt x="3706" y="1318"/>
                        </a:lnTo>
                        <a:lnTo>
                          <a:pt x="3699" y="1386"/>
                        </a:lnTo>
                        <a:lnTo>
                          <a:pt x="3690" y="1456"/>
                        </a:lnTo>
                        <a:lnTo>
                          <a:pt x="3677" y="1523"/>
                        </a:lnTo>
                        <a:lnTo>
                          <a:pt x="3664" y="1592"/>
                        </a:lnTo>
                        <a:lnTo>
                          <a:pt x="3648" y="1659"/>
                        </a:lnTo>
                        <a:lnTo>
                          <a:pt x="3629" y="1726"/>
                        </a:lnTo>
                        <a:lnTo>
                          <a:pt x="3610" y="1791"/>
                        </a:lnTo>
                        <a:lnTo>
                          <a:pt x="3587" y="1858"/>
                        </a:lnTo>
                        <a:lnTo>
                          <a:pt x="3562" y="1924"/>
                        </a:lnTo>
                        <a:lnTo>
                          <a:pt x="3537" y="1988"/>
                        </a:lnTo>
                        <a:lnTo>
                          <a:pt x="3510" y="2052"/>
                        </a:lnTo>
                        <a:lnTo>
                          <a:pt x="3479" y="2115"/>
                        </a:lnTo>
                        <a:lnTo>
                          <a:pt x="3448" y="2177"/>
                        </a:lnTo>
                        <a:lnTo>
                          <a:pt x="3416" y="2239"/>
                        </a:lnTo>
                        <a:lnTo>
                          <a:pt x="3381" y="2300"/>
                        </a:lnTo>
                        <a:lnTo>
                          <a:pt x="3345" y="2360"/>
                        </a:lnTo>
                        <a:lnTo>
                          <a:pt x="3308" y="2418"/>
                        </a:lnTo>
                        <a:lnTo>
                          <a:pt x="3269" y="2476"/>
                        </a:lnTo>
                        <a:lnTo>
                          <a:pt x="3230" y="2533"/>
                        </a:lnTo>
                        <a:lnTo>
                          <a:pt x="3189" y="2588"/>
                        </a:lnTo>
                        <a:lnTo>
                          <a:pt x="3147" y="2644"/>
                        </a:lnTo>
                        <a:lnTo>
                          <a:pt x="3103" y="2698"/>
                        </a:lnTo>
                        <a:lnTo>
                          <a:pt x="3059" y="2749"/>
                        </a:lnTo>
                        <a:lnTo>
                          <a:pt x="3013" y="2800"/>
                        </a:lnTo>
                        <a:lnTo>
                          <a:pt x="2968" y="2849"/>
                        </a:lnTo>
                        <a:lnTo>
                          <a:pt x="2919" y="2897"/>
                        </a:lnTo>
                        <a:lnTo>
                          <a:pt x="2866" y="2921"/>
                        </a:lnTo>
                        <a:lnTo>
                          <a:pt x="2812" y="2945"/>
                        </a:lnTo>
                        <a:lnTo>
                          <a:pt x="2761" y="2972"/>
                        </a:lnTo>
                        <a:lnTo>
                          <a:pt x="2710" y="2998"/>
                        </a:lnTo>
                        <a:lnTo>
                          <a:pt x="2660" y="3027"/>
                        </a:lnTo>
                        <a:lnTo>
                          <a:pt x="2612" y="3058"/>
                        </a:lnTo>
                        <a:lnTo>
                          <a:pt x="2565" y="3088"/>
                        </a:lnTo>
                        <a:lnTo>
                          <a:pt x="2520" y="3120"/>
                        </a:lnTo>
                        <a:lnTo>
                          <a:pt x="2475" y="3154"/>
                        </a:lnTo>
                        <a:lnTo>
                          <a:pt x="2431" y="3189"/>
                        </a:lnTo>
                        <a:lnTo>
                          <a:pt x="2389" y="3224"/>
                        </a:lnTo>
                        <a:lnTo>
                          <a:pt x="2348" y="3260"/>
                        </a:lnTo>
                        <a:lnTo>
                          <a:pt x="2307" y="3298"/>
                        </a:lnTo>
                        <a:lnTo>
                          <a:pt x="2268" y="3336"/>
                        </a:lnTo>
                        <a:lnTo>
                          <a:pt x="2229" y="3375"/>
                        </a:lnTo>
                        <a:lnTo>
                          <a:pt x="2191" y="3416"/>
                        </a:lnTo>
                        <a:lnTo>
                          <a:pt x="2155" y="3457"/>
                        </a:lnTo>
                        <a:lnTo>
                          <a:pt x="2118" y="3498"/>
                        </a:lnTo>
                        <a:lnTo>
                          <a:pt x="2082" y="3540"/>
                        </a:lnTo>
                        <a:lnTo>
                          <a:pt x="2047" y="3584"/>
                        </a:lnTo>
                        <a:lnTo>
                          <a:pt x="2012" y="3626"/>
                        </a:lnTo>
                        <a:lnTo>
                          <a:pt x="1978" y="3670"/>
                        </a:lnTo>
                        <a:lnTo>
                          <a:pt x="1911" y="3758"/>
                        </a:lnTo>
                        <a:lnTo>
                          <a:pt x="1847" y="3849"/>
                        </a:lnTo>
                        <a:lnTo>
                          <a:pt x="1783" y="3941"/>
                        </a:lnTo>
                        <a:lnTo>
                          <a:pt x="1658" y="4124"/>
                        </a:lnTo>
                        <a:lnTo>
                          <a:pt x="1595" y="4216"/>
                        </a:lnTo>
                        <a:lnTo>
                          <a:pt x="1534" y="4308"/>
                        </a:lnTo>
                        <a:lnTo>
                          <a:pt x="1470" y="4398"/>
                        </a:lnTo>
                        <a:lnTo>
                          <a:pt x="1407" y="4487"/>
                        </a:lnTo>
                        <a:lnTo>
                          <a:pt x="1341" y="4575"/>
                        </a:lnTo>
                        <a:lnTo>
                          <a:pt x="1308" y="4618"/>
                        </a:lnTo>
                        <a:lnTo>
                          <a:pt x="1276" y="4660"/>
                        </a:lnTo>
                        <a:lnTo>
                          <a:pt x="1241" y="4701"/>
                        </a:lnTo>
                        <a:lnTo>
                          <a:pt x="1206" y="4742"/>
                        </a:lnTo>
                        <a:lnTo>
                          <a:pt x="1171" y="4783"/>
                        </a:lnTo>
                        <a:lnTo>
                          <a:pt x="1136" y="4822"/>
                        </a:lnTo>
                        <a:lnTo>
                          <a:pt x="1100" y="4862"/>
                        </a:lnTo>
                        <a:lnTo>
                          <a:pt x="1062" y="4898"/>
                        </a:lnTo>
                        <a:lnTo>
                          <a:pt x="1024" y="4936"/>
                        </a:lnTo>
                        <a:lnTo>
                          <a:pt x="986" y="4971"/>
                        </a:lnTo>
                        <a:lnTo>
                          <a:pt x="947" y="5006"/>
                        </a:lnTo>
                        <a:lnTo>
                          <a:pt x="906" y="5039"/>
                        </a:lnTo>
                        <a:lnTo>
                          <a:pt x="864" y="5073"/>
                        </a:lnTo>
                        <a:lnTo>
                          <a:pt x="821" y="5103"/>
                        </a:lnTo>
                        <a:lnTo>
                          <a:pt x="778" y="5134"/>
                        </a:lnTo>
                        <a:lnTo>
                          <a:pt x="734" y="5162"/>
                        </a:lnTo>
                        <a:lnTo>
                          <a:pt x="689" y="5189"/>
                        </a:lnTo>
                        <a:lnTo>
                          <a:pt x="641" y="5216"/>
                        </a:lnTo>
                        <a:lnTo>
                          <a:pt x="593" y="5240"/>
                        </a:lnTo>
                        <a:lnTo>
                          <a:pt x="544" y="5264"/>
                        </a:lnTo>
                        <a:lnTo>
                          <a:pt x="493" y="5286"/>
                        </a:lnTo>
                        <a:lnTo>
                          <a:pt x="441" y="530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15" name=""/>
                  <p:cNvSpPr/>
                  <p:nvPr/>
                </p:nvSpPr>
                <p:spPr>
                  <a:xfrm flipH="1">
                    <a:off x="6461280" y="5462640"/>
                    <a:ext cx="4500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052" h="1209">
                        <a:moveTo>
                          <a:pt x="0" y="1209"/>
                        </a:moveTo>
                        <a:lnTo>
                          <a:pt x="1052" y="0"/>
                        </a:lnTo>
                        <a:lnTo>
                          <a:pt x="0" y="120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16" name=""/>
                  <p:cNvSpPr/>
                  <p:nvPr/>
                </p:nvSpPr>
                <p:spPr>
                  <a:xfrm flipH="1">
                    <a:off x="6406200" y="5353200"/>
                    <a:ext cx="118440" cy="134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59" h="3388">
                        <a:moveTo>
                          <a:pt x="124" y="3388"/>
                        </a:moveTo>
                        <a:lnTo>
                          <a:pt x="111" y="3380"/>
                        </a:lnTo>
                        <a:lnTo>
                          <a:pt x="99" y="3372"/>
                        </a:lnTo>
                        <a:lnTo>
                          <a:pt x="89" y="3362"/>
                        </a:lnTo>
                        <a:lnTo>
                          <a:pt x="77" y="3353"/>
                        </a:lnTo>
                        <a:lnTo>
                          <a:pt x="68" y="3343"/>
                        </a:lnTo>
                        <a:lnTo>
                          <a:pt x="60" y="3333"/>
                        </a:lnTo>
                        <a:lnTo>
                          <a:pt x="44" y="3311"/>
                        </a:lnTo>
                        <a:lnTo>
                          <a:pt x="36" y="3299"/>
                        </a:lnTo>
                        <a:lnTo>
                          <a:pt x="30" y="3288"/>
                        </a:lnTo>
                        <a:lnTo>
                          <a:pt x="25" y="3275"/>
                        </a:lnTo>
                        <a:lnTo>
                          <a:pt x="20" y="3262"/>
                        </a:lnTo>
                        <a:lnTo>
                          <a:pt x="16" y="3248"/>
                        </a:lnTo>
                        <a:lnTo>
                          <a:pt x="12" y="3235"/>
                        </a:lnTo>
                        <a:lnTo>
                          <a:pt x="6" y="3208"/>
                        </a:lnTo>
                        <a:lnTo>
                          <a:pt x="1" y="3179"/>
                        </a:lnTo>
                        <a:lnTo>
                          <a:pt x="0" y="3148"/>
                        </a:lnTo>
                        <a:lnTo>
                          <a:pt x="0" y="3117"/>
                        </a:lnTo>
                        <a:lnTo>
                          <a:pt x="1" y="3085"/>
                        </a:lnTo>
                        <a:lnTo>
                          <a:pt x="4" y="3052"/>
                        </a:lnTo>
                        <a:lnTo>
                          <a:pt x="7" y="3018"/>
                        </a:lnTo>
                        <a:lnTo>
                          <a:pt x="13" y="2983"/>
                        </a:lnTo>
                        <a:lnTo>
                          <a:pt x="19" y="2948"/>
                        </a:lnTo>
                        <a:lnTo>
                          <a:pt x="26" y="2913"/>
                        </a:lnTo>
                        <a:lnTo>
                          <a:pt x="33" y="2878"/>
                        </a:lnTo>
                        <a:lnTo>
                          <a:pt x="49" y="2806"/>
                        </a:lnTo>
                        <a:lnTo>
                          <a:pt x="67" y="2734"/>
                        </a:lnTo>
                        <a:lnTo>
                          <a:pt x="76" y="2698"/>
                        </a:lnTo>
                        <a:lnTo>
                          <a:pt x="84" y="2663"/>
                        </a:lnTo>
                        <a:lnTo>
                          <a:pt x="92" y="2626"/>
                        </a:lnTo>
                        <a:lnTo>
                          <a:pt x="99" y="2593"/>
                        </a:lnTo>
                        <a:lnTo>
                          <a:pt x="106" y="2558"/>
                        </a:lnTo>
                        <a:lnTo>
                          <a:pt x="112" y="2524"/>
                        </a:lnTo>
                        <a:lnTo>
                          <a:pt x="118" y="2491"/>
                        </a:lnTo>
                        <a:lnTo>
                          <a:pt x="121" y="2459"/>
                        </a:lnTo>
                        <a:lnTo>
                          <a:pt x="122" y="2428"/>
                        </a:lnTo>
                        <a:lnTo>
                          <a:pt x="124" y="2398"/>
                        </a:lnTo>
                        <a:lnTo>
                          <a:pt x="835" y="1723"/>
                        </a:lnTo>
                        <a:lnTo>
                          <a:pt x="852" y="1730"/>
                        </a:lnTo>
                        <a:lnTo>
                          <a:pt x="868" y="1739"/>
                        </a:lnTo>
                        <a:lnTo>
                          <a:pt x="883" y="1748"/>
                        </a:lnTo>
                        <a:lnTo>
                          <a:pt x="896" y="1758"/>
                        </a:lnTo>
                        <a:lnTo>
                          <a:pt x="908" y="1769"/>
                        </a:lnTo>
                        <a:lnTo>
                          <a:pt x="918" y="1781"/>
                        </a:lnTo>
                        <a:lnTo>
                          <a:pt x="927" y="1794"/>
                        </a:lnTo>
                        <a:lnTo>
                          <a:pt x="935" y="1807"/>
                        </a:lnTo>
                        <a:lnTo>
                          <a:pt x="941" y="1822"/>
                        </a:lnTo>
                        <a:lnTo>
                          <a:pt x="947" y="1838"/>
                        </a:lnTo>
                        <a:lnTo>
                          <a:pt x="953" y="1853"/>
                        </a:lnTo>
                        <a:lnTo>
                          <a:pt x="957" y="1869"/>
                        </a:lnTo>
                        <a:lnTo>
                          <a:pt x="961" y="1886"/>
                        </a:lnTo>
                        <a:lnTo>
                          <a:pt x="964" y="1902"/>
                        </a:lnTo>
                        <a:lnTo>
                          <a:pt x="970" y="1937"/>
                        </a:lnTo>
                        <a:lnTo>
                          <a:pt x="978" y="2008"/>
                        </a:lnTo>
                        <a:lnTo>
                          <a:pt x="982" y="2045"/>
                        </a:lnTo>
                        <a:lnTo>
                          <a:pt x="986" y="2080"/>
                        </a:lnTo>
                        <a:lnTo>
                          <a:pt x="994" y="2113"/>
                        </a:lnTo>
                        <a:lnTo>
                          <a:pt x="998" y="2131"/>
                        </a:lnTo>
                        <a:lnTo>
                          <a:pt x="1002" y="2147"/>
                        </a:lnTo>
                        <a:lnTo>
                          <a:pt x="1010" y="2163"/>
                        </a:lnTo>
                        <a:lnTo>
                          <a:pt x="1015" y="2177"/>
                        </a:lnTo>
                        <a:lnTo>
                          <a:pt x="1024" y="2192"/>
                        </a:lnTo>
                        <a:lnTo>
                          <a:pt x="1033" y="2205"/>
                        </a:lnTo>
                        <a:lnTo>
                          <a:pt x="2120" y="1251"/>
                        </a:lnTo>
                        <a:lnTo>
                          <a:pt x="2105" y="1245"/>
                        </a:lnTo>
                        <a:lnTo>
                          <a:pt x="2091" y="1241"/>
                        </a:lnTo>
                        <a:lnTo>
                          <a:pt x="2076" y="1239"/>
                        </a:lnTo>
                        <a:lnTo>
                          <a:pt x="2062" y="1238"/>
                        </a:lnTo>
                        <a:lnTo>
                          <a:pt x="2047" y="1238"/>
                        </a:lnTo>
                        <a:lnTo>
                          <a:pt x="2032" y="1239"/>
                        </a:lnTo>
                        <a:lnTo>
                          <a:pt x="2018" y="1242"/>
                        </a:lnTo>
                        <a:lnTo>
                          <a:pt x="2003" y="1246"/>
                        </a:lnTo>
                        <a:lnTo>
                          <a:pt x="1989" y="1251"/>
                        </a:lnTo>
                        <a:lnTo>
                          <a:pt x="1974" y="1258"/>
                        </a:lnTo>
                        <a:lnTo>
                          <a:pt x="1960" y="1265"/>
                        </a:lnTo>
                        <a:lnTo>
                          <a:pt x="1944" y="1273"/>
                        </a:lnTo>
                        <a:lnTo>
                          <a:pt x="1929" y="1281"/>
                        </a:lnTo>
                        <a:lnTo>
                          <a:pt x="1914" y="1292"/>
                        </a:lnTo>
                        <a:lnTo>
                          <a:pt x="1900" y="1302"/>
                        </a:lnTo>
                        <a:lnTo>
                          <a:pt x="1884" y="1313"/>
                        </a:lnTo>
                        <a:lnTo>
                          <a:pt x="1855" y="1337"/>
                        </a:lnTo>
                        <a:lnTo>
                          <a:pt x="1824" y="1363"/>
                        </a:lnTo>
                        <a:lnTo>
                          <a:pt x="1792" y="1392"/>
                        </a:lnTo>
                        <a:lnTo>
                          <a:pt x="1761" y="1421"/>
                        </a:lnTo>
                        <a:lnTo>
                          <a:pt x="1747" y="1436"/>
                        </a:lnTo>
                        <a:lnTo>
                          <a:pt x="1731" y="1450"/>
                        </a:lnTo>
                        <a:lnTo>
                          <a:pt x="1699" y="1481"/>
                        </a:lnTo>
                        <a:lnTo>
                          <a:pt x="1668" y="1510"/>
                        </a:lnTo>
                        <a:lnTo>
                          <a:pt x="1636" y="1539"/>
                        </a:lnTo>
                        <a:lnTo>
                          <a:pt x="1604" y="1567"/>
                        </a:lnTo>
                        <a:lnTo>
                          <a:pt x="1572" y="1593"/>
                        </a:lnTo>
                        <a:lnTo>
                          <a:pt x="1540" y="1618"/>
                        </a:lnTo>
                        <a:lnTo>
                          <a:pt x="1524" y="1630"/>
                        </a:lnTo>
                        <a:lnTo>
                          <a:pt x="1508" y="1640"/>
                        </a:lnTo>
                        <a:lnTo>
                          <a:pt x="1492" y="1649"/>
                        </a:lnTo>
                        <a:lnTo>
                          <a:pt x="1474" y="1659"/>
                        </a:lnTo>
                        <a:lnTo>
                          <a:pt x="1458" y="1666"/>
                        </a:lnTo>
                        <a:lnTo>
                          <a:pt x="1442" y="1673"/>
                        </a:lnTo>
                        <a:lnTo>
                          <a:pt x="1426" y="1679"/>
                        </a:lnTo>
                        <a:lnTo>
                          <a:pt x="1409" y="1683"/>
                        </a:lnTo>
                        <a:lnTo>
                          <a:pt x="1393" y="1688"/>
                        </a:lnTo>
                        <a:lnTo>
                          <a:pt x="1375" y="1691"/>
                        </a:lnTo>
                        <a:lnTo>
                          <a:pt x="1359" y="1692"/>
                        </a:lnTo>
                        <a:lnTo>
                          <a:pt x="1343" y="1692"/>
                        </a:lnTo>
                        <a:lnTo>
                          <a:pt x="1326" y="1691"/>
                        </a:lnTo>
                        <a:lnTo>
                          <a:pt x="1308" y="1688"/>
                        </a:lnTo>
                        <a:lnTo>
                          <a:pt x="1292" y="1683"/>
                        </a:lnTo>
                        <a:lnTo>
                          <a:pt x="1275" y="1678"/>
                        </a:lnTo>
                        <a:lnTo>
                          <a:pt x="1259" y="1670"/>
                        </a:lnTo>
                        <a:lnTo>
                          <a:pt x="1241" y="1662"/>
                        </a:lnTo>
                        <a:lnTo>
                          <a:pt x="1224" y="1651"/>
                        </a:lnTo>
                        <a:lnTo>
                          <a:pt x="1208" y="1640"/>
                        </a:lnTo>
                        <a:lnTo>
                          <a:pt x="1190" y="1625"/>
                        </a:lnTo>
                        <a:lnTo>
                          <a:pt x="1173" y="1609"/>
                        </a:lnTo>
                        <a:lnTo>
                          <a:pt x="1155" y="1590"/>
                        </a:lnTo>
                        <a:lnTo>
                          <a:pt x="1138" y="1571"/>
                        </a:lnTo>
                        <a:lnTo>
                          <a:pt x="1122" y="1548"/>
                        </a:lnTo>
                        <a:lnTo>
                          <a:pt x="1104" y="1525"/>
                        </a:lnTo>
                        <a:lnTo>
                          <a:pt x="1126" y="1533"/>
                        </a:lnTo>
                        <a:lnTo>
                          <a:pt x="1147" y="1541"/>
                        </a:lnTo>
                        <a:lnTo>
                          <a:pt x="1168" y="1548"/>
                        </a:lnTo>
                        <a:lnTo>
                          <a:pt x="1190" y="1554"/>
                        </a:lnTo>
                        <a:lnTo>
                          <a:pt x="1211" y="1558"/>
                        </a:lnTo>
                        <a:lnTo>
                          <a:pt x="1231" y="1563"/>
                        </a:lnTo>
                        <a:lnTo>
                          <a:pt x="1250" y="1565"/>
                        </a:lnTo>
                        <a:lnTo>
                          <a:pt x="1270" y="1568"/>
                        </a:lnTo>
                        <a:lnTo>
                          <a:pt x="1289" y="1570"/>
                        </a:lnTo>
                        <a:lnTo>
                          <a:pt x="1310" y="1570"/>
                        </a:lnTo>
                        <a:lnTo>
                          <a:pt x="1329" y="1570"/>
                        </a:lnTo>
                        <a:lnTo>
                          <a:pt x="1348" y="1568"/>
                        </a:lnTo>
                        <a:lnTo>
                          <a:pt x="1365" y="1567"/>
                        </a:lnTo>
                        <a:lnTo>
                          <a:pt x="1384" y="1564"/>
                        </a:lnTo>
                        <a:lnTo>
                          <a:pt x="1402" y="1561"/>
                        </a:lnTo>
                        <a:lnTo>
                          <a:pt x="1420" y="1557"/>
                        </a:lnTo>
                        <a:lnTo>
                          <a:pt x="1438" y="1552"/>
                        </a:lnTo>
                        <a:lnTo>
                          <a:pt x="1455" y="1548"/>
                        </a:lnTo>
                        <a:lnTo>
                          <a:pt x="1489" y="1535"/>
                        </a:lnTo>
                        <a:lnTo>
                          <a:pt x="1522" y="1522"/>
                        </a:lnTo>
                        <a:lnTo>
                          <a:pt x="1556" y="1504"/>
                        </a:lnTo>
                        <a:lnTo>
                          <a:pt x="1588" y="1487"/>
                        </a:lnTo>
                        <a:lnTo>
                          <a:pt x="1620" y="1466"/>
                        </a:lnTo>
                        <a:lnTo>
                          <a:pt x="1652" y="1446"/>
                        </a:lnTo>
                        <a:lnTo>
                          <a:pt x="1683" y="1423"/>
                        </a:lnTo>
                        <a:lnTo>
                          <a:pt x="1713" y="1399"/>
                        </a:lnTo>
                        <a:lnTo>
                          <a:pt x="1744" y="1375"/>
                        </a:lnTo>
                        <a:lnTo>
                          <a:pt x="1805" y="1324"/>
                        </a:lnTo>
                        <a:lnTo>
                          <a:pt x="1926" y="1220"/>
                        </a:lnTo>
                        <a:lnTo>
                          <a:pt x="1957" y="1195"/>
                        </a:lnTo>
                        <a:lnTo>
                          <a:pt x="1989" y="1171"/>
                        </a:lnTo>
                        <a:lnTo>
                          <a:pt x="2021" y="1146"/>
                        </a:lnTo>
                        <a:lnTo>
                          <a:pt x="2051" y="1124"/>
                        </a:lnTo>
                        <a:lnTo>
                          <a:pt x="2085" y="1102"/>
                        </a:lnTo>
                        <a:lnTo>
                          <a:pt x="2117" y="1082"/>
                        </a:lnTo>
                        <a:lnTo>
                          <a:pt x="2152" y="1064"/>
                        </a:lnTo>
                        <a:lnTo>
                          <a:pt x="2185" y="1047"/>
                        </a:lnTo>
                        <a:lnTo>
                          <a:pt x="2194" y="1031"/>
                        </a:lnTo>
                        <a:lnTo>
                          <a:pt x="2203" y="1015"/>
                        </a:lnTo>
                        <a:lnTo>
                          <a:pt x="2210" y="997"/>
                        </a:lnTo>
                        <a:lnTo>
                          <a:pt x="2217" y="980"/>
                        </a:lnTo>
                        <a:lnTo>
                          <a:pt x="2223" y="962"/>
                        </a:lnTo>
                        <a:lnTo>
                          <a:pt x="2228" y="943"/>
                        </a:lnTo>
                        <a:lnTo>
                          <a:pt x="2232" y="924"/>
                        </a:lnTo>
                        <a:lnTo>
                          <a:pt x="2236" y="905"/>
                        </a:lnTo>
                        <a:lnTo>
                          <a:pt x="2239" y="886"/>
                        </a:lnTo>
                        <a:lnTo>
                          <a:pt x="2241" y="866"/>
                        </a:lnTo>
                        <a:lnTo>
                          <a:pt x="2242" y="847"/>
                        </a:lnTo>
                        <a:lnTo>
                          <a:pt x="2242" y="827"/>
                        </a:lnTo>
                        <a:lnTo>
                          <a:pt x="2242" y="806"/>
                        </a:lnTo>
                        <a:lnTo>
                          <a:pt x="2241" y="786"/>
                        </a:lnTo>
                        <a:lnTo>
                          <a:pt x="2239" y="765"/>
                        </a:lnTo>
                        <a:lnTo>
                          <a:pt x="2236" y="744"/>
                        </a:lnTo>
                        <a:lnTo>
                          <a:pt x="2232" y="723"/>
                        </a:lnTo>
                        <a:lnTo>
                          <a:pt x="2228" y="703"/>
                        </a:lnTo>
                        <a:lnTo>
                          <a:pt x="2222" y="682"/>
                        </a:lnTo>
                        <a:lnTo>
                          <a:pt x="2216" y="662"/>
                        </a:lnTo>
                        <a:lnTo>
                          <a:pt x="2210" y="642"/>
                        </a:lnTo>
                        <a:lnTo>
                          <a:pt x="2201" y="621"/>
                        </a:lnTo>
                        <a:lnTo>
                          <a:pt x="2194" y="602"/>
                        </a:lnTo>
                        <a:lnTo>
                          <a:pt x="2184" y="582"/>
                        </a:lnTo>
                        <a:lnTo>
                          <a:pt x="2175" y="563"/>
                        </a:lnTo>
                        <a:lnTo>
                          <a:pt x="2164" y="544"/>
                        </a:lnTo>
                        <a:lnTo>
                          <a:pt x="2153" y="525"/>
                        </a:lnTo>
                        <a:lnTo>
                          <a:pt x="2140" y="506"/>
                        </a:lnTo>
                        <a:lnTo>
                          <a:pt x="2127" y="489"/>
                        </a:lnTo>
                        <a:lnTo>
                          <a:pt x="2114" y="471"/>
                        </a:lnTo>
                        <a:lnTo>
                          <a:pt x="2099" y="454"/>
                        </a:lnTo>
                        <a:lnTo>
                          <a:pt x="2083" y="438"/>
                        </a:lnTo>
                        <a:lnTo>
                          <a:pt x="1439" y="981"/>
                        </a:lnTo>
                        <a:lnTo>
                          <a:pt x="1423" y="986"/>
                        </a:lnTo>
                        <a:lnTo>
                          <a:pt x="1409" y="988"/>
                        </a:lnTo>
                        <a:lnTo>
                          <a:pt x="1394" y="991"/>
                        </a:lnTo>
                        <a:lnTo>
                          <a:pt x="1381" y="993"/>
                        </a:lnTo>
                        <a:lnTo>
                          <a:pt x="1368" y="994"/>
                        </a:lnTo>
                        <a:lnTo>
                          <a:pt x="1355" y="996"/>
                        </a:lnTo>
                        <a:lnTo>
                          <a:pt x="1343" y="996"/>
                        </a:lnTo>
                        <a:lnTo>
                          <a:pt x="1332" y="994"/>
                        </a:lnTo>
                        <a:lnTo>
                          <a:pt x="1321" y="993"/>
                        </a:lnTo>
                        <a:lnTo>
                          <a:pt x="1310" y="991"/>
                        </a:lnTo>
                        <a:lnTo>
                          <a:pt x="1301" y="990"/>
                        </a:lnTo>
                        <a:lnTo>
                          <a:pt x="1291" y="987"/>
                        </a:lnTo>
                        <a:lnTo>
                          <a:pt x="1273" y="980"/>
                        </a:lnTo>
                        <a:lnTo>
                          <a:pt x="1257" y="971"/>
                        </a:lnTo>
                        <a:lnTo>
                          <a:pt x="1241" y="961"/>
                        </a:lnTo>
                        <a:lnTo>
                          <a:pt x="1228" y="949"/>
                        </a:lnTo>
                        <a:lnTo>
                          <a:pt x="1215" y="937"/>
                        </a:lnTo>
                        <a:lnTo>
                          <a:pt x="1203" y="924"/>
                        </a:lnTo>
                        <a:lnTo>
                          <a:pt x="1193" y="911"/>
                        </a:lnTo>
                        <a:lnTo>
                          <a:pt x="1183" y="898"/>
                        </a:lnTo>
                        <a:lnTo>
                          <a:pt x="1174" y="885"/>
                        </a:lnTo>
                        <a:lnTo>
                          <a:pt x="1164" y="872"/>
                        </a:lnTo>
                        <a:lnTo>
                          <a:pt x="1155" y="859"/>
                        </a:lnTo>
                        <a:lnTo>
                          <a:pt x="1148" y="847"/>
                        </a:lnTo>
                        <a:lnTo>
                          <a:pt x="1139" y="837"/>
                        </a:lnTo>
                        <a:lnTo>
                          <a:pt x="1131" y="828"/>
                        </a:lnTo>
                        <a:lnTo>
                          <a:pt x="1122" y="819"/>
                        </a:lnTo>
                        <a:lnTo>
                          <a:pt x="1112" y="814"/>
                        </a:lnTo>
                        <a:lnTo>
                          <a:pt x="1103" y="811"/>
                        </a:lnTo>
                        <a:lnTo>
                          <a:pt x="1091" y="809"/>
                        </a:lnTo>
                        <a:lnTo>
                          <a:pt x="1081" y="809"/>
                        </a:lnTo>
                        <a:lnTo>
                          <a:pt x="1075" y="812"/>
                        </a:lnTo>
                        <a:lnTo>
                          <a:pt x="1068" y="814"/>
                        </a:lnTo>
                        <a:lnTo>
                          <a:pt x="1062" y="818"/>
                        </a:lnTo>
                        <a:lnTo>
                          <a:pt x="1055" y="821"/>
                        </a:lnTo>
                        <a:lnTo>
                          <a:pt x="1047" y="825"/>
                        </a:lnTo>
                        <a:lnTo>
                          <a:pt x="1040" y="831"/>
                        </a:lnTo>
                        <a:lnTo>
                          <a:pt x="1033" y="837"/>
                        </a:lnTo>
                        <a:lnTo>
                          <a:pt x="1024" y="846"/>
                        </a:lnTo>
                        <a:lnTo>
                          <a:pt x="1015" y="853"/>
                        </a:lnTo>
                        <a:lnTo>
                          <a:pt x="1007" y="863"/>
                        </a:lnTo>
                        <a:lnTo>
                          <a:pt x="998" y="873"/>
                        </a:lnTo>
                        <a:lnTo>
                          <a:pt x="988" y="885"/>
                        </a:lnTo>
                        <a:lnTo>
                          <a:pt x="978" y="897"/>
                        </a:lnTo>
                        <a:lnTo>
                          <a:pt x="966" y="910"/>
                        </a:lnTo>
                        <a:lnTo>
                          <a:pt x="964" y="888"/>
                        </a:lnTo>
                        <a:lnTo>
                          <a:pt x="961" y="866"/>
                        </a:lnTo>
                        <a:lnTo>
                          <a:pt x="960" y="843"/>
                        </a:lnTo>
                        <a:lnTo>
                          <a:pt x="960" y="818"/>
                        </a:lnTo>
                        <a:lnTo>
                          <a:pt x="960" y="793"/>
                        </a:lnTo>
                        <a:lnTo>
                          <a:pt x="961" y="768"/>
                        </a:lnTo>
                        <a:lnTo>
                          <a:pt x="963" y="744"/>
                        </a:lnTo>
                        <a:lnTo>
                          <a:pt x="964" y="717"/>
                        </a:lnTo>
                        <a:lnTo>
                          <a:pt x="969" y="691"/>
                        </a:lnTo>
                        <a:lnTo>
                          <a:pt x="972" y="665"/>
                        </a:lnTo>
                        <a:lnTo>
                          <a:pt x="978" y="639"/>
                        </a:lnTo>
                        <a:lnTo>
                          <a:pt x="983" y="612"/>
                        </a:lnTo>
                        <a:lnTo>
                          <a:pt x="989" y="586"/>
                        </a:lnTo>
                        <a:lnTo>
                          <a:pt x="995" y="560"/>
                        </a:lnTo>
                        <a:lnTo>
                          <a:pt x="1004" y="534"/>
                        </a:lnTo>
                        <a:lnTo>
                          <a:pt x="1012" y="509"/>
                        </a:lnTo>
                        <a:lnTo>
                          <a:pt x="1021" y="484"/>
                        </a:lnTo>
                        <a:lnTo>
                          <a:pt x="1030" y="458"/>
                        </a:lnTo>
                        <a:lnTo>
                          <a:pt x="1040" y="435"/>
                        </a:lnTo>
                        <a:lnTo>
                          <a:pt x="1052" y="410"/>
                        </a:lnTo>
                        <a:lnTo>
                          <a:pt x="1063" y="388"/>
                        </a:lnTo>
                        <a:lnTo>
                          <a:pt x="1077" y="365"/>
                        </a:lnTo>
                        <a:lnTo>
                          <a:pt x="1090" y="343"/>
                        </a:lnTo>
                        <a:lnTo>
                          <a:pt x="1103" y="323"/>
                        </a:lnTo>
                        <a:lnTo>
                          <a:pt x="1117" y="304"/>
                        </a:lnTo>
                        <a:lnTo>
                          <a:pt x="1132" y="285"/>
                        </a:lnTo>
                        <a:lnTo>
                          <a:pt x="1148" y="267"/>
                        </a:lnTo>
                        <a:lnTo>
                          <a:pt x="1164" y="251"/>
                        </a:lnTo>
                        <a:lnTo>
                          <a:pt x="1182" y="235"/>
                        </a:lnTo>
                        <a:lnTo>
                          <a:pt x="1199" y="222"/>
                        </a:lnTo>
                        <a:lnTo>
                          <a:pt x="1216" y="209"/>
                        </a:lnTo>
                        <a:lnTo>
                          <a:pt x="1235" y="199"/>
                        </a:lnTo>
                        <a:lnTo>
                          <a:pt x="2120" y="0"/>
                        </a:lnTo>
                        <a:lnTo>
                          <a:pt x="1946" y="199"/>
                        </a:lnTo>
                        <a:lnTo>
                          <a:pt x="2322" y="31"/>
                        </a:lnTo>
                        <a:lnTo>
                          <a:pt x="2120" y="270"/>
                        </a:lnTo>
                        <a:lnTo>
                          <a:pt x="2133" y="261"/>
                        </a:lnTo>
                        <a:lnTo>
                          <a:pt x="2146" y="254"/>
                        </a:lnTo>
                        <a:lnTo>
                          <a:pt x="2158" y="247"/>
                        </a:lnTo>
                        <a:lnTo>
                          <a:pt x="2168" y="241"/>
                        </a:lnTo>
                        <a:lnTo>
                          <a:pt x="2178" y="235"/>
                        </a:lnTo>
                        <a:lnTo>
                          <a:pt x="2188" y="232"/>
                        </a:lnTo>
                        <a:lnTo>
                          <a:pt x="2197" y="229"/>
                        </a:lnTo>
                        <a:lnTo>
                          <a:pt x="2204" y="228"/>
                        </a:lnTo>
                        <a:lnTo>
                          <a:pt x="2212" y="226"/>
                        </a:lnTo>
                        <a:lnTo>
                          <a:pt x="2219" y="226"/>
                        </a:lnTo>
                        <a:lnTo>
                          <a:pt x="2225" y="226"/>
                        </a:lnTo>
                        <a:lnTo>
                          <a:pt x="2229" y="228"/>
                        </a:lnTo>
                        <a:lnTo>
                          <a:pt x="2235" y="229"/>
                        </a:lnTo>
                        <a:lnTo>
                          <a:pt x="2239" y="232"/>
                        </a:lnTo>
                        <a:lnTo>
                          <a:pt x="2242" y="235"/>
                        </a:lnTo>
                        <a:lnTo>
                          <a:pt x="2245" y="239"/>
                        </a:lnTo>
                        <a:lnTo>
                          <a:pt x="2248" y="244"/>
                        </a:lnTo>
                        <a:lnTo>
                          <a:pt x="2251" y="250"/>
                        </a:lnTo>
                        <a:lnTo>
                          <a:pt x="2254" y="261"/>
                        </a:lnTo>
                        <a:lnTo>
                          <a:pt x="2257" y="274"/>
                        </a:lnTo>
                        <a:lnTo>
                          <a:pt x="2258" y="289"/>
                        </a:lnTo>
                        <a:lnTo>
                          <a:pt x="2258" y="304"/>
                        </a:lnTo>
                        <a:lnTo>
                          <a:pt x="2257" y="321"/>
                        </a:lnTo>
                        <a:lnTo>
                          <a:pt x="2255" y="356"/>
                        </a:lnTo>
                        <a:lnTo>
                          <a:pt x="2255" y="390"/>
                        </a:lnTo>
                        <a:lnTo>
                          <a:pt x="2255" y="407"/>
                        </a:lnTo>
                        <a:lnTo>
                          <a:pt x="2255" y="423"/>
                        </a:lnTo>
                        <a:lnTo>
                          <a:pt x="2258" y="436"/>
                        </a:lnTo>
                        <a:lnTo>
                          <a:pt x="2261" y="449"/>
                        </a:lnTo>
                        <a:lnTo>
                          <a:pt x="2267" y="461"/>
                        </a:lnTo>
                        <a:lnTo>
                          <a:pt x="2268" y="465"/>
                        </a:lnTo>
                        <a:lnTo>
                          <a:pt x="2273" y="471"/>
                        </a:lnTo>
                        <a:lnTo>
                          <a:pt x="2277" y="474"/>
                        </a:lnTo>
                        <a:lnTo>
                          <a:pt x="2282" y="477"/>
                        </a:lnTo>
                        <a:lnTo>
                          <a:pt x="2286" y="480"/>
                        </a:lnTo>
                        <a:lnTo>
                          <a:pt x="2293" y="481"/>
                        </a:lnTo>
                        <a:lnTo>
                          <a:pt x="2299" y="483"/>
                        </a:lnTo>
                        <a:lnTo>
                          <a:pt x="2306" y="484"/>
                        </a:lnTo>
                        <a:lnTo>
                          <a:pt x="2314" y="483"/>
                        </a:lnTo>
                        <a:lnTo>
                          <a:pt x="2322" y="481"/>
                        </a:lnTo>
                        <a:lnTo>
                          <a:pt x="2331" y="480"/>
                        </a:lnTo>
                        <a:lnTo>
                          <a:pt x="2341" y="477"/>
                        </a:lnTo>
                        <a:lnTo>
                          <a:pt x="2352" y="473"/>
                        </a:lnTo>
                        <a:lnTo>
                          <a:pt x="2363" y="467"/>
                        </a:lnTo>
                        <a:lnTo>
                          <a:pt x="2376" y="462"/>
                        </a:lnTo>
                        <a:lnTo>
                          <a:pt x="2389" y="455"/>
                        </a:lnTo>
                        <a:lnTo>
                          <a:pt x="2404" y="446"/>
                        </a:lnTo>
                        <a:lnTo>
                          <a:pt x="2419" y="438"/>
                        </a:lnTo>
                        <a:lnTo>
                          <a:pt x="2408" y="451"/>
                        </a:lnTo>
                        <a:lnTo>
                          <a:pt x="2398" y="465"/>
                        </a:lnTo>
                        <a:lnTo>
                          <a:pt x="2389" y="477"/>
                        </a:lnTo>
                        <a:lnTo>
                          <a:pt x="2382" y="489"/>
                        </a:lnTo>
                        <a:lnTo>
                          <a:pt x="2373" y="500"/>
                        </a:lnTo>
                        <a:lnTo>
                          <a:pt x="2368" y="510"/>
                        </a:lnTo>
                        <a:lnTo>
                          <a:pt x="2362" y="521"/>
                        </a:lnTo>
                        <a:lnTo>
                          <a:pt x="2356" y="529"/>
                        </a:lnTo>
                        <a:lnTo>
                          <a:pt x="2352" y="538"/>
                        </a:lnTo>
                        <a:lnTo>
                          <a:pt x="2349" y="545"/>
                        </a:lnTo>
                        <a:lnTo>
                          <a:pt x="2344" y="553"/>
                        </a:lnTo>
                        <a:lnTo>
                          <a:pt x="2343" y="560"/>
                        </a:lnTo>
                        <a:lnTo>
                          <a:pt x="2340" y="566"/>
                        </a:lnTo>
                        <a:lnTo>
                          <a:pt x="2338" y="572"/>
                        </a:lnTo>
                        <a:lnTo>
                          <a:pt x="2338" y="578"/>
                        </a:lnTo>
                        <a:lnTo>
                          <a:pt x="2337" y="582"/>
                        </a:lnTo>
                        <a:lnTo>
                          <a:pt x="2337" y="586"/>
                        </a:lnTo>
                        <a:lnTo>
                          <a:pt x="2338" y="589"/>
                        </a:lnTo>
                        <a:lnTo>
                          <a:pt x="2341" y="595"/>
                        </a:lnTo>
                        <a:lnTo>
                          <a:pt x="2346" y="599"/>
                        </a:lnTo>
                        <a:lnTo>
                          <a:pt x="2352" y="602"/>
                        </a:lnTo>
                        <a:lnTo>
                          <a:pt x="2359" y="604"/>
                        </a:lnTo>
                        <a:lnTo>
                          <a:pt x="2368" y="602"/>
                        </a:lnTo>
                        <a:lnTo>
                          <a:pt x="2378" y="601"/>
                        </a:lnTo>
                        <a:lnTo>
                          <a:pt x="2388" y="599"/>
                        </a:lnTo>
                        <a:lnTo>
                          <a:pt x="2400" y="595"/>
                        </a:lnTo>
                        <a:lnTo>
                          <a:pt x="2413" y="591"/>
                        </a:lnTo>
                        <a:lnTo>
                          <a:pt x="2424" y="586"/>
                        </a:lnTo>
                        <a:lnTo>
                          <a:pt x="2437" y="580"/>
                        </a:lnTo>
                        <a:lnTo>
                          <a:pt x="2464" y="567"/>
                        </a:lnTo>
                        <a:lnTo>
                          <a:pt x="2488" y="553"/>
                        </a:lnTo>
                        <a:lnTo>
                          <a:pt x="2502" y="547"/>
                        </a:lnTo>
                        <a:lnTo>
                          <a:pt x="2512" y="540"/>
                        </a:lnTo>
                        <a:lnTo>
                          <a:pt x="2522" y="532"/>
                        </a:lnTo>
                        <a:lnTo>
                          <a:pt x="2532" y="527"/>
                        </a:lnTo>
                        <a:lnTo>
                          <a:pt x="2539" y="521"/>
                        </a:lnTo>
                        <a:lnTo>
                          <a:pt x="2547" y="516"/>
                        </a:lnTo>
                        <a:lnTo>
                          <a:pt x="2553" y="512"/>
                        </a:lnTo>
                        <a:lnTo>
                          <a:pt x="2556" y="509"/>
                        </a:lnTo>
                        <a:lnTo>
                          <a:pt x="2384" y="742"/>
                        </a:lnTo>
                        <a:lnTo>
                          <a:pt x="2394" y="754"/>
                        </a:lnTo>
                        <a:lnTo>
                          <a:pt x="2404" y="764"/>
                        </a:lnTo>
                        <a:lnTo>
                          <a:pt x="2414" y="773"/>
                        </a:lnTo>
                        <a:lnTo>
                          <a:pt x="2424" y="780"/>
                        </a:lnTo>
                        <a:lnTo>
                          <a:pt x="2436" y="786"/>
                        </a:lnTo>
                        <a:lnTo>
                          <a:pt x="2446" y="789"/>
                        </a:lnTo>
                        <a:lnTo>
                          <a:pt x="2458" y="792"/>
                        </a:lnTo>
                        <a:lnTo>
                          <a:pt x="2468" y="793"/>
                        </a:lnTo>
                        <a:lnTo>
                          <a:pt x="2480" y="793"/>
                        </a:lnTo>
                        <a:lnTo>
                          <a:pt x="2491" y="792"/>
                        </a:lnTo>
                        <a:lnTo>
                          <a:pt x="2503" y="789"/>
                        </a:lnTo>
                        <a:lnTo>
                          <a:pt x="2515" y="786"/>
                        </a:lnTo>
                        <a:lnTo>
                          <a:pt x="2526" y="782"/>
                        </a:lnTo>
                        <a:lnTo>
                          <a:pt x="2538" y="777"/>
                        </a:lnTo>
                        <a:lnTo>
                          <a:pt x="2550" y="770"/>
                        </a:lnTo>
                        <a:lnTo>
                          <a:pt x="2561" y="764"/>
                        </a:lnTo>
                        <a:lnTo>
                          <a:pt x="2586" y="748"/>
                        </a:lnTo>
                        <a:lnTo>
                          <a:pt x="2609" y="731"/>
                        </a:lnTo>
                        <a:lnTo>
                          <a:pt x="2636" y="712"/>
                        </a:lnTo>
                        <a:lnTo>
                          <a:pt x="2659" y="691"/>
                        </a:lnTo>
                        <a:lnTo>
                          <a:pt x="2685" y="669"/>
                        </a:lnTo>
                        <a:lnTo>
                          <a:pt x="2710" y="649"/>
                        </a:lnTo>
                        <a:lnTo>
                          <a:pt x="2733" y="629"/>
                        </a:lnTo>
                        <a:lnTo>
                          <a:pt x="2759" y="610"/>
                        </a:lnTo>
                        <a:lnTo>
                          <a:pt x="2730" y="633"/>
                        </a:lnTo>
                        <a:lnTo>
                          <a:pt x="2704" y="656"/>
                        </a:lnTo>
                        <a:lnTo>
                          <a:pt x="2676" y="680"/>
                        </a:lnTo>
                        <a:lnTo>
                          <a:pt x="2650" y="704"/>
                        </a:lnTo>
                        <a:lnTo>
                          <a:pt x="2625" y="729"/>
                        </a:lnTo>
                        <a:lnTo>
                          <a:pt x="2601" y="755"/>
                        </a:lnTo>
                        <a:lnTo>
                          <a:pt x="2577" y="780"/>
                        </a:lnTo>
                        <a:lnTo>
                          <a:pt x="2554" y="808"/>
                        </a:lnTo>
                        <a:lnTo>
                          <a:pt x="2531" y="834"/>
                        </a:lnTo>
                        <a:lnTo>
                          <a:pt x="2509" y="862"/>
                        </a:lnTo>
                        <a:lnTo>
                          <a:pt x="2465" y="917"/>
                        </a:lnTo>
                        <a:lnTo>
                          <a:pt x="2423" y="975"/>
                        </a:lnTo>
                        <a:lnTo>
                          <a:pt x="2384" y="1035"/>
                        </a:lnTo>
                        <a:lnTo>
                          <a:pt x="2344" y="1096"/>
                        </a:lnTo>
                        <a:lnTo>
                          <a:pt x="2306" y="1159"/>
                        </a:lnTo>
                        <a:lnTo>
                          <a:pt x="2268" y="1222"/>
                        </a:lnTo>
                        <a:lnTo>
                          <a:pt x="2232" y="1287"/>
                        </a:lnTo>
                        <a:lnTo>
                          <a:pt x="2196" y="1353"/>
                        </a:lnTo>
                        <a:lnTo>
                          <a:pt x="2159" y="1420"/>
                        </a:lnTo>
                        <a:lnTo>
                          <a:pt x="2121" y="1487"/>
                        </a:lnTo>
                        <a:lnTo>
                          <a:pt x="2083" y="1555"/>
                        </a:lnTo>
                        <a:lnTo>
                          <a:pt x="2185" y="1590"/>
                        </a:lnTo>
                        <a:lnTo>
                          <a:pt x="835" y="2677"/>
                        </a:lnTo>
                        <a:lnTo>
                          <a:pt x="816" y="2671"/>
                        </a:lnTo>
                        <a:lnTo>
                          <a:pt x="798" y="2666"/>
                        </a:lnTo>
                        <a:lnTo>
                          <a:pt x="784" y="2663"/>
                        </a:lnTo>
                        <a:lnTo>
                          <a:pt x="768" y="2660"/>
                        </a:lnTo>
                        <a:lnTo>
                          <a:pt x="755" y="2657"/>
                        </a:lnTo>
                        <a:lnTo>
                          <a:pt x="743" y="2655"/>
                        </a:lnTo>
                        <a:lnTo>
                          <a:pt x="730" y="2654"/>
                        </a:lnTo>
                        <a:lnTo>
                          <a:pt x="720" y="2654"/>
                        </a:lnTo>
                        <a:lnTo>
                          <a:pt x="709" y="2653"/>
                        </a:lnTo>
                        <a:lnTo>
                          <a:pt x="701" y="2653"/>
                        </a:lnTo>
                        <a:lnTo>
                          <a:pt x="683" y="2653"/>
                        </a:lnTo>
                        <a:lnTo>
                          <a:pt x="669" y="2651"/>
                        </a:lnTo>
                        <a:lnTo>
                          <a:pt x="661" y="2650"/>
                        </a:lnTo>
                        <a:lnTo>
                          <a:pt x="656" y="2647"/>
                        </a:lnTo>
                        <a:lnTo>
                          <a:pt x="648" y="2644"/>
                        </a:lnTo>
                        <a:lnTo>
                          <a:pt x="642" y="2641"/>
                        </a:lnTo>
                        <a:lnTo>
                          <a:pt x="635" y="2636"/>
                        </a:lnTo>
                        <a:lnTo>
                          <a:pt x="629" y="2631"/>
                        </a:lnTo>
                        <a:lnTo>
                          <a:pt x="623" y="2623"/>
                        </a:lnTo>
                        <a:lnTo>
                          <a:pt x="616" y="2616"/>
                        </a:lnTo>
                        <a:lnTo>
                          <a:pt x="610" y="2606"/>
                        </a:lnTo>
                        <a:lnTo>
                          <a:pt x="603" y="2594"/>
                        </a:lnTo>
                        <a:lnTo>
                          <a:pt x="594" y="2583"/>
                        </a:lnTo>
                        <a:lnTo>
                          <a:pt x="587" y="2567"/>
                        </a:lnTo>
                        <a:lnTo>
                          <a:pt x="578" y="2551"/>
                        </a:lnTo>
                        <a:lnTo>
                          <a:pt x="570" y="2532"/>
                        </a:lnTo>
                        <a:lnTo>
                          <a:pt x="559" y="2511"/>
                        </a:lnTo>
                        <a:lnTo>
                          <a:pt x="549" y="2488"/>
                        </a:lnTo>
                        <a:lnTo>
                          <a:pt x="543" y="2475"/>
                        </a:lnTo>
                        <a:lnTo>
                          <a:pt x="537" y="2462"/>
                        </a:lnTo>
                        <a:lnTo>
                          <a:pt x="532" y="2449"/>
                        </a:lnTo>
                        <a:lnTo>
                          <a:pt x="524" y="2434"/>
                        </a:lnTo>
                        <a:lnTo>
                          <a:pt x="507" y="2432"/>
                        </a:lnTo>
                        <a:lnTo>
                          <a:pt x="489" y="2432"/>
                        </a:lnTo>
                        <a:lnTo>
                          <a:pt x="473" y="2432"/>
                        </a:lnTo>
                        <a:lnTo>
                          <a:pt x="457" y="2434"/>
                        </a:lnTo>
                        <a:lnTo>
                          <a:pt x="441" y="2437"/>
                        </a:lnTo>
                        <a:lnTo>
                          <a:pt x="425" y="2441"/>
                        </a:lnTo>
                        <a:lnTo>
                          <a:pt x="411" y="2446"/>
                        </a:lnTo>
                        <a:lnTo>
                          <a:pt x="395" y="2450"/>
                        </a:lnTo>
                        <a:lnTo>
                          <a:pt x="380" y="2456"/>
                        </a:lnTo>
                        <a:lnTo>
                          <a:pt x="367" y="2463"/>
                        </a:lnTo>
                        <a:lnTo>
                          <a:pt x="352" y="2470"/>
                        </a:lnTo>
                        <a:lnTo>
                          <a:pt x="339" y="2479"/>
                        </a:lnTo>
                        <a:lnTo>
                          <a:pt x="326" y="2488"/>
                        </a:lnTo>
                        <a:lnTo>
                          <a:pt x="313" y="2498"/>
                        </a:lnTo>
                        <a:lnTo>
                          <a:pt x="301" y="2508"/>
                        </a:lnTo>
                        <a:lnTo>
                          <a:pt x="290" y="2518"/>
                        </a:lnTo>
                        <a:lnTo>
                          <a:pt x="278" y="2530"/>
                        </a:lnTo>
                        <a:lnTo>
                          <a:pt x="266" y="2542"/>
                        </a:lnTo>
                        <a:lnTo>
                          <a:pt x="245" y="2568"/>
                        </a:lnTo>
                        <a:lnTo>
                          <a:pt x="224" y="2596"/>
                        </a:lnTo>
                        <a:lnTo>
                          <a:pt x="205" y="2625"/>
                        </a:lnTo>
                        <a:lnTo>
                          <a:pt x="189" y="2655"/>
                        </a:lnTo>
                        <a:lnTo>
                          <a:pt x="173" y="2689"/>
                        </a:lnTo>
                        <a:lnTo>
                          <a:pt x="159" y="2722"/>
                        </a:lnTo>
                        <a:lnTo>
                          <a:pt x="147" y="2757"/>
                        </a:lnTo>
                        <a:lnTo>
                          <a:pt x="135" y="2792"/>
                        </a:lnTo>
                        <a:lnTo>
                          <a:pt x="125" y="2829"/>
                        </a:lnTo>
                        <a:lnTo>
                          <a:pt x="118" y="2865"/>
                        </a:lnTo>
                        <a:lnTo>
                          <a:pt x="111" y="2902"/>
                        </a:lnTo>
                        <a:lnTo>
                          <a:pt x="106" y="2938"/>
                        </a:lnTo>
                        <a:lnTo>
                          <a:pt x="102" y="2975"/>
                        </a:lnTo>
                        <a:lnTo>
                          <a:pt x="99" y="3011"/>
                        </a:lnTo>
                        <a:lnTo>
                          <a:pt x="99" y="3046"/>
                        </a:lnTo>
                        <a:lnTo>
                          <a:pt x="100" y="3081"/>
                        </a:lnTo>
                        <a:lnTo>
                          <a:pt x="102" y="3114"/>
                        </a:lnTo>
                        <a:lnTo>
                          <a:pt x="106" y="3146"/>
                        </a:lnTo>
                        <a:lnTo>
                          <a:pt x="112" y="3177"/>
                        </a:lnTo>
                        <a:lnTo>
                          <a:pt x="119" y="3206"/>
                        </a:lnTo>
                        <a:lnTo>
                          <a:pt x="128" y="3234"/>
                        </a:lnTo>
                        <a:lnTo>
                          <a:pt x="132" y="3247"/>
                        </a:lnTo>
                        <a:lnTo>
                          <a:pt x="137" y="3259"/>
                        </a:lnTo>
                        <a:lnTo>
                          <a:pt x="143" y="3272"/>
                        </a:lnTo>
                        <a:lnTo>
                          <a:pt x="148" y="3282"/>
                        </a:lnTo>
                        <a:lnTo>
                          <a:pt x="561" y="3221"/>
                        </a:lnTo>
                        <a:lnTo>
                          <a:pt x="124" y="3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17" name=""/>
                  <p:cNvSpPr/>
                  <p:nvPr/>
                </p:nvSpPr>
                <p:spPr>
                  <a:xfrm flipH="1">
                    <a:off x="6423480" y="5425920"/>
                    <a:ext cx="4104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4" h="848">
                        <a:moveTo>
                          <a:pt x="0" y="848"/>
                        </a:moveTo>
                        <a:lnTo>
                          <a:pt x="954" y="0"/>
                        </a:lnTo>
                        <a:lnTo>
                          <a:pt x="935" y="35"/>
                        </a:lnTo>
                        <a:lnTo>
                          <a:pt x="914" y="69"/>
                        </a:lnTo>
                        <a:lnTo>
                          <a:pt x="893" y="102"/>
                        </a:lnTo>
                        <a:lnTo>
                          <a:pt x="870" y="134"/>
                        </a:lnTo>
                        <a:lnTo>
                          <a:pt x="847" y="166"/>
                        </a:lnTo>
                        <a:lnTo>
                          <a:pt x="822" y="197"/>
                        </a:lnTo>
                        <a:lnTo>
                          <a:pt x="797" y="228"/>
                        </a:lnTo>
                        <a:lnTo>
                          <a:pt x="772" y="257"/>
                        </a:lnTo>
                        <a:lnTo>
                          <a:pt x="746" y="286"/>
                        </a:lnTo>
                        <a:lnTo>
                          <a:pt x="720" y="314"/>
                        </a:lnTo>
                        <a:lnTo>
                          <a:pt x="692" y="341"/>
                        </a:lnTo>
                        <a:lnTo>
                          <a:pt x="664" y="367"/>
                        </a:lnTo>
                        <a:lnTo>
                          <a:pt x="608" y="420"/>
                        </a:lnTo>
                        <a:lnTo>
                          <a:pt x="549" y="469"/>
                        </a:lnTo>
                        <a:lnTo>
                          <a:pt x="490" y="518"/>
                        </a:lnTo>
                        <a:lnTo>
                          <a:pt x="430" y="564"/>
                        </a:lnTo>
                        <a:lnTo>
                          <a:pt x="370" y="608"/>
                        </a:lnTo>
                        <a:lnTo>
                          <a:pt x="309" y="650"/>
                        </a:lnTo>
                        <a:lnTo>
                          <a:pt x="248" y="692"/>
                        </a:lnTo>
                        <a:lnTo>
                          <a:pt x="188" y="733"/>
                        </a:lnTo>
                        <a:lnTo>
                          <a:pt x="130" y="774"/>
                        </a:lnTo>
                        <a:lnTo>
                          <a:pt x="101" y="794"/>
                        </a:lnTo>
                        <a:lnTo>
                          <a:pt x="71" y="813"/>
                        </a:lnTo>
                        <a:lnTo>
                          <a:pt x="0" y="8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18" name=""/>
                  <p:cNvSpPr/>
                  <p:nvPr/>
                </p:nvSpPr>
                <p:spPr>
                  <a:xfrm flipH="1">
                    <a:off x="6439320" y="5389560"/>
                    <a:ext cx="26280" cy="22680"/>
                  </a:xfrm>
                  <a:custGeom>
                    <a:avLst/>
                    <a:gdLst/>
                    <a:ahLst/>
                    <a:rect l="l" t="t" r="r" b="b"/>
                    <a:pathLst>
                      <a:path w="613" h="578">
                        <a:moveTo>
                          <a:pt x="0" y="578"/>
                        </a:moveTo>
                        <a:lnTo>
                          <a:pt x="13" y="558"/>
                        </a:lnTo>
                        <a:lnTo>
                          <a:pt x="28" y="536"/>
                        </a:lnTo>
                        <a:lnTo>
                          <a:pt x="44" y="516"/>
                        </a:lnTo>
                        <a:lnTo>
                          <a:pt x="58" y="495"/>
                        </a:lnTo>
                        <a:lnTo>
                          <a:pt x="74" y="476"/>
                        </a:lnTo>
                        <a:lnTo>
                          <a:pt x="92" y="457"/>
                        </a:lnTo>
                        <a:lnTo>
                          <a:pt x="109" y="440"/>
                        </a:lnTo>
                        <a:lnTo>
                          <a:pt x="127" y="422"/>
                        </a:lnTo>
                        <a:lnTo>
                          <a:pt x="165" y="387"/>
                        </a:lnTo>
                        <a:lnTo>
                          <a:pt x="203" y="355"/>
                        </a:lnTo>
                        <a:lnTo>
                          <a:pt x="243" y="323"/>
                        </a:lnTo>
                        <a:lnTo>
                          <a:pt x="284" y="291"/>
                        </a:lnTo>
                        <a:lnTo>
                          <a:pt x="326" y="259"/>
                        </a:lnTo>
                        <a:lnTo>
                          <a:pt x="367" y="227"/>
                        </a:lnTo>
                        <a:lnTo>
                          <a:pt x="411" y="195"/>
                        </a:lnTo>
                        <a:lnTo>
                          <a:pt x="452" y="160"/>
                        </a:lnTo>
                        <a:lnTo>
                          <a:pt x="494" y="124"/>
                        </a:lnTo>
                        <a:lnTo>
                          <a:pt x="535" y="86"/>
                        </a:lnTo>
                        <a:lnTo>
                          <a:pt x="555" y="65"/>
                        </a:lnTo>
                        <a:lnTo>
                          <a:pt x="576" y="43"/>
                        </a:lnTo>
                        <a:lnTo>
                          <a:pt x="594" y="23"/>
                        </a:lnTo>
                        <a:lnTo>
                          <a:pt x="613" y="0"/>
                        </a:lnTo>
                        <a:lnTo>
                          <a:pt x="0" y="57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120" bIns="-24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19" name=""/>
                  <p:cNvSpPr/>
                  <p:nvPr/>
                </p:nvSpPr>
                <p:spPr>
                  <a:xfrm flipH="1">
                    <a:off x="6435000" y="5379120"/>
                    <a:ext cx="3060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715" h="568">
                        <a:moveTo>
                          <a:pt x="0" y="568"/>
                        </a:moveTo>
                        <a:lnTo>
                          <a:pt x="715" y="0"/>
                        </a:lnTo>
                        <a:lnTo>
                          <a:pt x="0" y="56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20" name=""/>
                  <p:cNvSpPr/>
                  <p:nvPr/>
                </p:nvSpPr>
                <p:spPr>
                  <a:xfrm flipH="1">
                    <a:off x="6442920" y="5369400"/>
                    <a:ext cx="2160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508" h="478">
                        <a:moveTo>
                          <a:pt x="0" y="478"/>
                        </a:moveTo>
                        <a:lnTo>
                          <a:pt x="7" y="461"/>
                        </a:lnTo>
                        <a:lnTo>
                          <a:pt x="16" y="443"/>
                        </a:lnTo>
                        <a:lnTo>
                          <a:pt x="25" y="426"/>
                        </a:lnTo>
                        <a:lnTo>
                          <a:pt x="36" y="408"/>
                        </a:lnTo>
                        <a:lnTo>
                          <a:pt x="47" y="392"/>
                        </a:lnTo>
                        <a:lnTo>
                          <a:pt x="60" y="376"/>
                        </a:lnTo>
                        <a:lnTo>
                          <a:pt x="73" y="360"/>
                        </a:lnTo>
                        <a:lnTo>
                          <a:pt x="86" y="344"/>
                        </a:lnTo>
                        <a:lnTo>
                          <a:pt x="101" y="330"/>
                        </a:lnTo>
                        <a:lnTo>
                          <a:pt x="115" y="315"/>
                        </a:lnTo>
                        <a:lnTo>
                          <a:pt x="149" y="286"/>
                        </a:lnTo>
                        <a:lnTo>
                          <a:pt x="182" y="258"/>
                        </a:lnTo>
                        <a:lnTo>
                          <a:pt x="217" y="230"/>
                        </a:lnTo>
                        <a:lnTo>
                          <a:pt x="255" y="203"/>
                        </a:lnTo>
                        <a:lnTo>
                          <a:pt x="293" y="175"/>
                        </a:lnTo>
                        <a:lnTo>
                          <a:pt x="369" y="121"/>
                        </a:lnTo>
                        <a:lnTo>
                          <a:pt x="405" y="92"/>
                        </a:lnTo>
                        <a:lnTo>
                          <a:pt x="441" y="63"/>
                        </a:lnTo>
                        <a:lnTo>
                          <a:pt x="475" y="32"/>
                        </a:lnTo>
                        <a:lnTo>
                          <a:pt x="508" y="0"/>
                        </a:lnTo>
                        <a:lnTo>
                          <a:pt x="0" y="47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080" bIns="-28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21" name=""/>
                  <p:cNvSpPr/>
                  <p:nvPr/>
                </p:nvSpPr>
                <p:spPr>
                  <a:xfrm flipH="1">
                    <a:off x="6451200" y="5366880"/>
                    <a:ext cx="1728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01" h="439">
                        <a:moveTo>
                          <a:pt x="0" y="439"/>
                        </a:moveTo>
                        <a:lnTo>
                          <a:pt x="401" y="0"/>
                        </a:lnTo>
                        <a:lnTo>
                          <a:pt x="401" y="19"/>
                        </a:lnTo>
                        <a:lnTo>
                          <a:pt x="398" y="36"/>
                        </a:lnTo>
                        <a:lnTo>
                          <a:pt x="395" y="54"/>
                        </a:lnTo>
                        <a:lnTo>
                          <a:pt x="389" y="70"/>
                        </a:lnTo>
                        <a:lnTo>
                          <a:pt x="383" y="86"/>
                        </a:lnTo>
                        <a:lnTo>
                          <a:pt x="376" y="101"/>
                        </a:lnTo>
                        <a:lnTo>
                          <a:pt x="367" y="115"/>
                        </a:lnTo>
                        <a:lnTo>
                          <a:pt x="357" y="130"/>
                        </a:lnTo>
                        <a:lnTo>
                          <a:pt x="347" y="143"/>
                        </a:lnTo>
                        <a:lnTo>
                          <a:pt x="335" y="156"/>
                        </a:lnTo>
                        <a:lnTo>
                          <a:pt x="322" y="169"/>
                        </a:lnTo>
                        <a:lnTo>
                          <a:pt x="309" y="182"/>
                        </a:lnTo>
                        <a:lnTo>
                          <a:pt x="294" y="195"/>
                        </a:lnTo>
                        <a:lnTo>
                          <a:pt x="281" y="207"/>
                        </a:lnTo>
                        <a:lnTo>
                          <a:pt x="250" y="230"/>
                        </a:lnTo>
                        <a:lnTo>
                          <a:pt x="218" y="255"/>
                        </a:lnTo>
                        <a:lnTo>
                          <a:pt x="185" y="278"/>
                        </a:lnTo>
                        <a:lnTo>
                          <a:pt x="151" y="302"/>
                        </a:lnTo>
                        <a:lnTo>
                          <a:pt x="118" y="326"/>
                        </a:lnTo>
                        <a:lnTo>
                          <a:pt x="86" y="353"/>
                        </a:lnTo>
                        <a:lnTo>
                          <a:pt x="55" y="379"/>
                        </a:lnTo>
                        <a:lnTo>
                          <a:pt x="41" y="393"/>
                        </a:lnTo>
                        <a:lnTo>
                          <a:pt x="26" y="408"/>
                        </a:lnTo>
                        <a:lnTo>
                          <a:pt x="13" y="423"/>
                        </a:lnTo>
                        <a:lnTo>
                          <a:pt x="0" y="439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22" name=""/>
                  <p:cNvSpPr/>
                  <p:nvPr/>
                </p:nvSpPr>
                <p:spPr>
                  <a:xfrm flipH="1">
                    <a:off x="6462720" y="5370840"/>
                    <a:ext cx="5400" cy="8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2" h="208">
                        <a:moveTo>
                          <a:pt x="0" y="208"/>
                        </a:moveTo>
                        <a:lnTo>
                          <a:pt x="132" y="0"/>
                        </a:lnTo>
                        <a:lnTo>
                          <a:pt x="0" y="20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520" bIns="-38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823" name=""/>
                <p:cNvGrpSpPr/>
                <p:nvPr/>
              </p:nvGrpSpPr>
              <p:grpSpPr>
                <a:xfrm>
                  <a:off x="6505560" y="5232240"/>
                  <a:ext cx="253800" cy="213480"/>
                  <a:chOff x="6505560" y="5232240"/>
                  <a:chExt cx="253800" cy="213480"/>
                </a:xfrm>
              </p:grpSpPr>
              <p:sp>
                <p:nvSpPr>
                  <p:cNvPr id="824" name=""/>
                  <p:cNvSpPr/>
                  <p:nvPr/>
                </p:nvSpPr>
                <p:spPr>
                  <a:xfrm>
                    <a:off x="6571440" y="5335560"/>
                    <a:ext cx="170280" cy="89640"/>
                  </a:xfrm>
                  <a:custGeom>
                    <a:avLst/>
                    <a:gdLst/>
                    <a:ahLst/>
                    <a:rect l="l" t="t" r="r" b="b"/>
                    <a:pathLst>
                      <a:path w="2968" h="1697">
                        <a:moveTo>
                          <a:pt x="50" y="718"/>
                        </a:moveTo>
                        <a:lnTo>
                          <a:pt x="93" y="680"/>
                        </a:lnTo>
                        <a:lnTo>
                          <a:pt x="138" y="644"/>
                        </a:lnTo>
                        <a:lnTo>
                          <a:pt x="185" y="607"/>
                        </a:lnTo>
                        <a:lnTo>
                          <a:pt x="235" y="571"/>
                        </a:lnTo>
                        <a:lnTo>
                          <a:pt x="284" y="536"/>
                        </a:lnTo>
                        <a:lnTo>
                          <a:pt x="337" y="501"/>
                        </a:lnTo>
                        <a:lnTo>
                          <a:pt x="389" y="467"/>
                        </a:lnTo>
                        <a:lnTo>
                          <a:pt x="443" y="434"/>
                        </a:lnTo>
                        <a:lnTo>
                          <a:pt x="498" y="400"/>
                        </a:lnTo>
                        <a:lnTo>
                          <a:pt x="555" y="370"/>
                        </a:lnTo>
                        <a:lnTo>
                          <a:pt x="612" y="338"/>
                        </a:lnTo>
                        <a:lnTo>
                          <a:pt x="670" y="309"/>
                        </a:lnTo>
                        <a:lnTo>
                          <a:pt x="729" y="281"/>
                        </a:lnTo>
                        <a:lnTo>
                          <a:pt x="788" y="253"/>
                        </a:lnTo>
                        <a:lnTo>
                          <a:pt x="848" y="226"/>
                        </a:lnTo>
                        <a:lnTo>
                          <a:pt x="908" y="201"/>
                        </a:lnTo>
                        <a:lnTo>
                          <a:pt x="969" y="176"/>
                        </a:lnTo>
                        <a:lnTo>
                          <a:pt x="1030" y="154"/>
                        </a:lnTo>
                        <a:lnTo>
                          <a:pt x="1091" y="132"/>
                        </a:lnTo>
                        <a:lnTo>
                          <a:pt x="1153" y="114"/>
                        </a:lnTo>
                        <a:lnTo>
                          <a:pt x="1214" y="95"/>
                        </a:lnTo>
                        <a:lnTo>
                          <a:pt x="1275" y="77"/>
                        </a:lnTo>
                        <a:lnTo>
                          <a:pt x="1338" y="63"/>
                        </a:lnTo>
                        <a:lnTo>
                          <a:pt x="1397" y="48"/>
                        </a:lnTo>
                        <a:lnTo>
                          <a:pt x="1458" y="35"/>
                        </a:lnTo>
                        <a:lnTo>
                          <a:pt x="1518" y="25"/>
                        </a:lnTo>
                        <a:lnTo>
                          <a:pt x="1578" y="17"/>
                        </a:lnTo>
                        <a:lnTo>
                          <a:pt x="1638" y="10"/>
                        </a:lnTo>
                        <a:lnTo>
                          <a:pt x="1696" y="4"/>
                        </a:lnTo>
                        <a:lnTo>
                          <a:pt x="1753" y="1"/>
                        </a:lnTo>
                        <a:lnTo>
                          <a:pt x="1810" y="0"/>
                        </a:lnTo>
                        <a:lnTo>
                          <a:pt x="1865" y="1"/>
                        </a:lnTo>
                        <a:lnTo>
                          <a:pt x="1899" y="10"/>
                        </a:lnTo>
                        <a:lnTo>
                          <a:pt x="1933" y="19"/>
                        </a:lnTo>
                        <a:lnTo>
                          <a:pt x="1968" y="30"/>
                        </a:lnTo>
                        <a:lnTo>
                          <a:pt x="2003" y="44"/>
                        </a:lnTo>
                        <a:lnTo>
                          <a:pt x="2040" y="57"/>
                        </a:lnTo>
                        <a:lnTo>
                          <a:pt x="2076" y="73"/>
                        </a:lnTo>
                        <a:lnTo>
                          <a:pt x="2113" y="90"/>
                        </a:lnTo>
                        <a:lnTo>
                          <a:pt x="2149" y="109"/>
                        </a:lnTo>
                        <a:lnTo>
                          <a:pt x="2186" y="130"/>
                        </a:lnTo>
                        <a:lnTo>
                          <a:pt x="2223" y="151"/>
                        </a:lnTo>
                        <a:lnTo>
                          <a:pt x="2260" y="175"/>
                        </a:lnTo>
                        <a:lnTo>
                          <a:pt x="2296" y="198"/>
                        </a:lnTo>
                        <a:lnTo>
                          <a:pt x="2333" y="224"/>
                        </a:lnTo>
                        <a:lnTo>
                          <a:pt x="2369" y="252"/>
                        </a:lnTo>
                        <a:lnTo>
                          <a:pt x="2406" y="280"/>
                        </a:lnTo>
                        <a:lnTo>
                          <a:pt x="2442" y="309"/>
                        </a:lnTo>
                        <a:lnTo>
                          <a:pt x="2477" y="341"/>
                        </a:lnTo>
                        <a:lnTo>
                          <a:pt x="2512" y="373"/>
                        </a:lnTo>
                        <a:lnTo>
                          <a:pt x="2547" y="406"/>
                        </a:lnTo>
                        <a:lnTo>
                          <a:pt x="2580" y="440"/>
                        </a:lnTo>
                        <a:lnTo>
                          <a:pt x="2614" y="476"/>
                        </a:lnTo>
                        <a:lnTo>
                          <a:pt x="2646" y="513"/>
                        </a:lnTo>
                        <a:lnTo>
                          <a:pt x="2678" y="550"/>
                        </a:lnTo>
                        <a:lnTo>
                          <a:pt x="2710" y="590"/>
                        </a:lnTo>
                        <a:lnTo>
                          <a:pt x="2739" y="629"/>
                        </a:lnTo>
                        <a:lnTo>
                          <a:pt x="2768" y="670"/>
                        </a:lnTo>
                        <a:lnTo>
                          <a:pt x="2797" y="712"/>
                        </a:lnTo>
                        <a:lnTo>
                          <a:pt x="2824" y="754"/>
                        </a:lnTo>
                        <a:lnTo>
                          <a:pt x="2850" y="798"/>
                        </a:lnTo>
                        <a:lnTo>
                          <a:pt x="2875" y="843"/>
                        </a:lnTo>
                        <a:lnTo>
                          <a:pt x="2898" y="888"/>
                        </a:lnTo>
                        <a:lnTo>
                          <a:pt x="2920" y="935"/>
                        </a:lnTo>
                        <a:lnTo>
                          <a:pt x="2934" y="958"/>
                        </a:lnTo>
                        <a:lnTo>
                          <a:pt x="2946" y="980"/>
                        </a:lnTo>
                        <a:lnTo>
                          <a:pt x="2956" y="1002"/>
                        </a:lnTo>
                        <a:lnTo>
                          <a:pt x="2962" y="1022"/>
                        </a:lnTo>
                        <a:lnTo>
                          <a:pt x="2966" y="1043"/>
                        </a:lnTo>
                        <a:lnTo>
                          <a:pt x="2968" y="1065"/>
                        </a:lnTo>
                        <a:lnTo>
                          <a:pt x="2966" y="1084"/>
                        </a:lnTo>
                        <a:lnTo>
                          <a:pt x="2964" y="1104"/>
                        </a:lnTo>
                        <a:lnTo>
                          <a:pt x="2958" y="1123"/>
                        </a:lnTo>
                        <a:lnTo>
                          <a:pt x="2952" y="1142"/>
                        </a:lnTo>
                        <a:lnTo>
                          <a:pt x="2942" y="1159"/>
                        </a:lnTo>
                        <a:lnTo>
                          <a:pt x="2932" y="1177"/>
                        </a:lnTo>
                        <a:lnTo>
                          <a:pt x="2920" y="1194"/>
                        </a:lnTo>
                        <a:lnTo>
                          <a:pt x="2907" y="1210"/>
                        </a:lnTo>
                        <a:lnTo>
                          <a:pt x="2892" y="1225"/>
                        </a:lnTo>
                        <a:lnTo>
                          <a:pt x="2876" y="1239"/>
                        </a:lnTo>
                        <a:lnTo>
                          <a:pt x="2827" y="1255"/>
                        </a:lnTo>
                        <a:lnTo>
                          <a:pt x="2779" y="1272"/>
                        </a:lnTo>
                        <a:lnTo>
                          <a:pt x="2732" y="1288"/>
                        </a:lnTo>
                        <a:lnTo>
                          <a:pt x="2688" y="1305"/>
                        </a:lnTo>
                        <a:lnTo>
                          <a:pt x="2644" y="1322"/>
                        </a:lnTo>
                        <a:lnTo>
                          <a:pt x="2602" y="1340"/>
                        </a:lnTo>
                        <a:lnTo>
                          <a:pt x="2561" y="1357"/>
                        </a:lnTo>
                        <a:lnTo>
                          <a:pt x="2522" y="1375"/>
                        </a:lnTo>
                        <a:lnTo>
                          <a:pt x="2484" y="1394"/>
                        </a:lnTo>
                        <a:lnTo>
                          <a:pt x="2446" y="1411"/>
                        </a:lnTo>
                        <a:lnTo>
                          <a:pt x="2408" y="1429"/>
                        </a:lnTo>
                        <a:lnTo>
                          <a:pt x="2371" y="1448"/>
                        </a:lnTo>
                        <a:lnTo>
                          <a:pt x="2334" y="1465"/>
                        </a:lnTo>
                        <a:lnTo>
                          <a:pt x="2298" y="1483"/>
                        </a:lnTo>
                        <a:lnTo>
                          <a:pt x="2261" y="1500"/>
                        </a:lnTo>
                        <a:lnTo>
                          <a:pt x="2225" y="1518"/>
                        </a:lnTo>
                        <a:lnTo>
                          <a:pt x="2188" y="1534"/>
                        </a:lnTo>
                        <a:lnTo>
                          <a:pt x="2151" y="1550"/>
                        </a:lnTo>
                        <a:lnTo>
                          <a:pt x="2113" y="1566"/>
                        </a:lnTo>
                        <a:lnTo>
                          <a:pt x="2075" y="1580"/>
                        </a:lnTo>
                        <a:lnTo>
                          <a:pt x="2035" y="1595"/>
                        </a:lnTo>
                        <a:lnTo>
                          <a:pt x="1995" y="1608"/>
                        </a:lnTo>
                        <a:lnTo>
                          <a:pt x="1952" y="1623"/>
                        </a:lnTo>
                        <a:lnTo>
                          <a:pt x="1910" y="1634"/>
                        </a:lnTo>
                        <a:lnTo>
                          <a:pt x="1865" y="1646"/>
                        </a:lnTo>
                        <a:lnTo>
                          <a:pt x="1820" y="1656"/>
                        </a:lnTo>
                        <a:lnTo>
                          <a:pt x="1772" y="1666"/>
                        </a:lnTo>
                        <a:lnTo>
                          <a:pt x="1722" y="1674"/>
                        </a:lnTo>
                        <a:lnTo>
                          <a:pt x="1670" y="1681"/>
                        </a:lnTo>
                        <a:lnTo>
                          <a:pt x="1616" y="1688"/>
                        </a:lnTo>
                        <a:lnTo>
                          <a:pt x="1559" y="1692"/>
                        </a:lnTo>
                        <a:lnTo>
                          <a:pt x="1501" y="1697"/>
                        </a:lnTo>
                        <a:lnTo>
                          <a:pt x="1496" y="1691"/>
                        </a:lnTo>
                        <a:lnTo>
                          <a:pt x="1491" y="1685"/>
                        </a:lnTo>
                        <a:lnTo>
                          <a:pt x="1483" y="1681"/>
                        </a:lnTo>
                        <a:lnTo>
                          <a:pt x="1476" y="1676"/>
                        </a:lnTo>
                        <a:lnTo>
                          <a:pt x="1467" y="1672"/>
                        </a:lnTo>
                        <a:lnTo>
                          <a:pt x="1457" y="1669"/>
                        </a:lnTo>
                        <a:lnTo>
                          <a:pt x="1448" y="1666"/>
                        </a:lnTo>
                        <a:lnTo>
                          <a:pt x="1438" y="1665"/>
                        </a:lnTo>
                        <a:lnTo>
                          <a:pt x="1426" y="1662"/>
                        </a:lnTo>
                        <a:lnTo>
                          <a:pt x="1413" y="1660"/>
                        </a:lnTo>
                        <a:lnTo>
                          <a:pt x="1402" y="1659"/>
                        </a:lnTo>
                        <a:lnTo>
                          <a:pt x="1389" y="1658"/>
                        </a:lnTo>
                        <a:lnTo>
                          <a:pt x="1375" y="1658"/>
                        </a:lnTo>
                        <a:lnTo>
                          <a:pt x="1361" y="1656"/>
                        </a:lnTo>
                        <a:lnTo>
                          <a:pt x="1346" y="1656"/>
                        </a:lnTo>
                        <a:lnTo>
                          <a:pt x="1332" y="1656"/>
                        </a:lnTo>
                        <a:lnTo>
                          <a:pt x="1317" y="1655"/>
                        </a:lnTo>
                        <a:lnTo>
                          <a:pt x="1303" y="1655"/>
                        </a:lnTo>
                        <a:lnTo>
                          <a:pt x="1287" y="1655"/>
                        </a:lnTo>
                        <a:lnTo>
                          <a:pt x="1272" y="1655"/>
                        </a:lnTo>
                        <a:lnTo>
                          <a:pt x="1256" y="1655"/>
                        </a:lnTo>
                        <a:lnTo>
                          <a:pt x="1241" y="1655"/>
                        </a:lnTo>
                        <a:lnTo>
                          <a:pt x="1225" y="1655"/>
                        </a:lnTo>
                        <a:lnTo>
                          <a:pt x="1209" y="1655"/>
                        </a:lnTo>
                        <a:lnTo>
                          <a:pt x="1195" y="1655"/>
                        </a:lnTo>
                        <a:lnTo>
                          <a:pt x="1179" y="1655"/>
                        </a:lnTo>
                        <a:lnTo>
                          <a:pt x="1164" y="1653"/>
                        </a:lnTo>
                        <a:lnTo>
                          <a:pt x="1150" y="1652"/>
                        </a:lnTo>
                        <a:lnTo>
                          <a:pt x="1135" y="1652"/>
                        </a:lnTo>
                        <a:lnTo>
                          <a:pt x="1120" y="1650"/>
                        </a:lnTo>
                        <a:lnTo>
                          <a:pt x="1107" y="1649"/>
                        </a:lnTo>
                        <a:lnTo>
                          <a:pt x="1094" y="1647"/>
                        </a:lnTo>
                        <a:lnTo>
                          <a:pt x="1080" y="1644"/>
                        </a:lnTo>
                        <a:lnTo>
                          <a:pt x="1065" y="1641"/>
                        </a:lnTo>
                        <a:lnTo>
                          <a:pt x="1049" y="1640"/>
                        </a:lnTo>
                        <a:lnTo>
                          <a:pt x="1035" y="1636"/>
                        </a:lnTo>
                        <a:lnTo>
                          <a:pt x="1018" y="1634"/>
                        </a:lnTo>
                        <a:lnTo>
                          <a:pt x="1004" y="1630"/>
                        </a:lnTo>
                        <a:lnTo>
                          <a:pt x="988" y="1627"/>
                        </a:lnTo>
                        <a:lnTo>
                          <a:pt x="973" y="1623"/>
                        </a:lnTo>
                        <a:lnTo>
                          <a:pt x="957" y="1620"/>
                        </a:lnTo>
                        <a:lnTo>
                          <a:pt x="943" y="1615"/>
                        </a:lnTo>
                        <a:lnTo>
                          <a:pt x="927" y="1611"/>
                        </a:lnTo>
                        <a:lnTo>
                          <a:pt x="911" y="1605"/>
                        </a:lnTo>
                        <a:lnTo>
                          <a:pt x="895" y="1601"/>
                        </a:lnTo>
                        <a:lnTo>
                          <a:pt x="879" y="1595"/>
                        </a:lnTo>
                        <a:lnTo>
                          <a:pt x="863" y="1589"/>
                        </a:lnTo>
                        <a:lnTo>
                          <a:pt x="848" y="1582"/>
                        </a:lnTo>
                        <a:lnTo>
                          <a:pt x="832" y="1574"/>
                        </a:lnTo>
                        <a:lnTo>
                          <a:pt x="814" y="1567"/>
                        </a:lnTo>
                        <a:lnTo>
                          <a:pt x="798" y="1558"/>
                        </a:lnTo>
                        <a:lnTo>
                          <a:pt x="782" y="1550"/>
                        </a:lnTo>
                        <a:lnTo>
                          <a:pt x="766" y="1541"/>
                        </a:lnTo>
                        <a:lnTo>
                          <a:pt x="749" y="1531"/>
                        </a:lnTo>
                        <a:lnTo>
                          <a:pt x="733" y="1521"/>
                        </a:lnTo>
                        <a:lnTo>
                          <a:pt x="715" y="1509"/>
                        </a:lnTo>
                        <a:lnTo>
                          <a:pt x="699" y="1497"/>
                        </a:lnTo>
                        <a:lnTo>
                          <a:pt x="682" y="1486"/>
                        </a:lnTo>
                        <a:lnTo>
                          <a:pt x="664" y="1473"/>
                        </a:lnTo>
                        <a:lnTo>
                          <a:pt x="648" y="1458"/>
                        </a:lnTo>
                        <a:lnTo>
                          <a:pt x="629" y="1443"/>
                        </a:lnTo>
                        <a:lnTo>
                          <a:pt x="613" y="1427"/>
                        </a:lnTo>
                        <a:lnTo>
                          <a:pt x="594" y="1411"/>
                        </a:lnTo>
                        <a:lnTo>
                          <a:pt x="577" y="1394"/>
                        </a:lnTo>
                        <a:lnTo>
                          <a:pt x="565" y="1385"/>
                        </a:lnTo>
                        <a:lnTo>
                          <a:pt x="551" y="1376"/>
                        </a:lnTo>
                        <a:lnTo>
                          <a:pt x="535" y="1368"/>
                        </a:lnTo>
                        <a:lnTo>
                          <a:pt x="517" y="1357"/>
                        </a:lnTo>
                        <a:lnTo>
                          <a:pt x="498" y="1347"/>
                        </a:lnTo>
                        <a:lnTo>
                          <a:pt x="478" y="1339"/>
                        </a:lnTo>
                        <a:lnTo>
                          <a:pt x="458" y="1327"/>
                        </a:lnTo>
                        <a:lnTo>
                          <a:pt x="437" y="1317"/>
                        </a:lnTo>
                        <a:lnTo>
                          <a:pt x="417" y="1305"/>
                        </a:lnTo>
                        <a:lnTo>
                          <a:pt x="396" y="1295"/>
                        </a:lnTo>
                        <a:lnTo>
                          <a:pt x="376" y="1283"/>
                        </a:lnTo>
                        <a:lnTo>
                          <a:pt x="357" y="1273"/>
                        </a:lnTo>
                        <a:lnTo>
                          <a:pt x="340" y="1261"/>
                        </a:lnTo>
                        <a:lnTo>
                          <a:pt x="322" y="1251"/>
                        </a:lnTo>
                        <a:lnTo>
                          <a:pt x="307" y="1239"/>
                        </a:lnTo>
                        <a:lnTo>
                          <a:pt x="294" y="1229"/>
                        </a:lnTo>
                        <a:lnTo>
                          <a:pt x="283" y="1218"/>
                        </a:lnTo>
                        <a:lnTo>
                          <a:pt x="271" y="1207"/>
                        </a:lnTo>
                        <a:lnTo>
                          <a:pt x="259" y="1197"/>
                        </a:lnTo>
                        <a:lnTo>
                          <a:pt x="249" y="1187"/>
                        </a:lnTo>
                        <a:lnTo>
                          <a:pt x="238" y="1177"/>
                        </a:lnTo>
                        <a:lnTo>
                          <a:pt x="226" y="1167"/>
                        </a:lnTo>
                        <a:lnTo>
                          <a:pt x="216" y="1158"/>
                        </a:lnTo>
                        <a:lnTo>
                          <a:pt x="205" y="1149"/>
                        </a:lnTo>
                        <a:lnTo>
                          <a:pt x="195" y="1139"/>
                        </a:lnTo>
                        <a:lnTo>
                          <a:pt x="184" y="1130"/>
                        </a:lnTo>
                        <a:lnTo>
                          <a:pt x="173" y="1120"/>
                        </a:lnTo>
                        <a:lnTo>
                          <a:pt x="163" y="1111"/>
                        </a:lnTo>
                        <a:lnTo>
                          <a:pt x="154" y="1101"/>
                        </a:lnTo>
                        <a:lnTo>
                          <a:pt x="144" y="1092"/>
                        </a:lnTo>
                        <a:lnTo>
                          <a:pt x="134" y="1082"/>
                        </a:lnTo>
                        <a:lnTo>
                          <a:pt x="125" y="1072"/>
                        </a:lnTo>
                        <a:lnTo>
                          <a:pt x="117" y="1063"/>
                        </a:lnTo>
                        <a:lnTo>
                          <a:pt x="106" y="1053"/>
                        </a:lnTo>
                        <a:lnTo>
                          <a:pt x="98" y="1041"/>
                        </a:lnTo>
                        <a:lnTo>
                          <a:pt x="89" y="1031"/>
                        </a:lnTo>
                        <a:lnTo>
                          <a:pt x="80" y="1020"/>
                        </a:lnTo>
                        <a:lnTo>
                          <a:pt x="73" y="1008"/>
                        </a:lnTo>
                        <a:lnTo>
                          <a:pt x="64" y="996"/>
                        </a:lnTo>
                        <a:lnTo>
                          <a:pt x="57" y="983"/>
                        </a:lnTo>
                        <a:lnTo>
                          <a:pt x="50" y="970"/>
                        </a:lnTo>
                        <a:lnTo>
                          <a:pt x="41" y="957"/>
                        </a:lnTo>
                        <a:lnTo>
                          <a:pt x="34" y="942"/>
                        </a:lnTo>
                        <a:lnTo>
                          <a:pt x="28" y="926"/>
                        </a:lnTo>
                        <a:lnTo>
                          <a:pt x="20" y="910"/>
                        </a:lnTo>
                        <a:lnTo>
                          <a:pt x="13" y="894"/>
                        </a:lnTo>
                        <a:lnTo>
                          <a:pt x="7" y="877"/>
                        </a:lnTo>
                        <a:lnTo>
                          <a:pt x="0" y="859"/>
                        </a:lnTo>
                        <a:lnTo>
                          <a:pt x="0" y="849"/>
                        </a:lnTo>
                        <a:lnTo>
                          <a:pt x="0" y="837"/>
                        </a:lnTo>
                        <a:lnTo>
                          <a:pt x="1" y="827"/>
                        </a:lnTo>
                        <a:lnTo>
                          <a:pt x="1" y="819"/>
                        </a:lnTo>
                        <a:lnTo>
                          <a:pt x="1" y="810"/>
                        </a:lnTo>
                        <a:lnTo>
                          <a:pt x="3" y="800"/>
                        </a:lnTo>
                        <a:lnTo>
                          <a:pt x="4" y="791"/>
                        </a:lnTo>
                        <a:lnTo>
                          <a:pt x="7" y="782"/>
                        </a:lnTo>
                        <a:lnTo>
                          <a:pt x="9" y="775"/>
                        </a:lnTo>
                        <a:lnTo>
                          <a:pt x="13" y="766"/>
                        </a:lnTo>
                        <a:lnTo>
                          <a:pt x="16" y="759"/>
                        </a:lnTo>
                        <a:lnTo>
                          <a:pt x="22" y="750"/>
                        </a:lnTo>
                        <a:lnTo>
                          <a:pt x="26" y="741"/>
                        </a:lnTo>
                        <a:lnTo>
                          <a:pt x="34" y="734"/>
                        </a:lnTo>
                        <a:lnTo>
                          <a:pt x="41" y="727"/>
                        </a:lnTo>
                        <a:lnTo>
                          <a:pt x="50" y="718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2840" bIns="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25" name=""/>
                  <p:cNvSpPr/>
                  <p:nvPr/>
                </p:nvSpPr>
                <p:spPr>
                  <a:xfrm>
                    <a:off x="6644160" y="5304960"/>
                    <a:ext cx="2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46" h="121">
                        <a:moveTo>
                          <a:pt x="8" y="121"/>
                        </a:moveTo>
                        <a:lnTo>
                          <a:pt x="6" y="115"/>
                        </a:lnTo>
                        <a:lnTo>
                          <a:pt x="3" y="108"/>
                        </a:lnTo>
                        <a:lnTo>
                          <a:pt x="1" y="101"/>
                        </a:lnTo>
                        <a:lnTo>
                          <a:pt x="0" y="93"/>
                        </a:lnTo>
                        <a:lnTo>
                          <a:pt x="0" y="86"/>
                        </a:lnTo>
                        <a:lnTo>
                          <a:pt x="0" y="77"/>
                        </a:lnTo>
                        <a:lnTo>
                          <a:pt x="1" y="70"/>
                        </a:lnTo>
                        <a:lnTo>
                          <a:pt x="3" y="61"/>
                        </a:lnTo>
                        <a:lnTo>
                          <a:pt x="4" y="53"/>
                        </a:lnTo>
                        <a:lnTo>
                          <a:pt x="7" y="45"/>
                        </a:lnTo>
                        <a:lnTo>
                          <a:pt x="10" y="37"/>
                        </a:lnTo>
                        <a:lnTo>
                          <a:pt x="13" y="29"/>
                        </a:lnTo>
                        <a:lnTo>
                          <a:pt x="16" y="20"/>
                        </a:lnTo>
                        <a:lnTo>
                          <a:pt x="20" y="13"/>
                        </a:lnTo>
                        <a:lnTo>
                          <a:pt x="23" y="6"/>
                        </a:lnTo>
                        <a:lnTo>
                          <a:pt x="27" y="0"/>
                        </a:lnTo>
                        <a:lnTo>
                          <a:pt x="36" y="6"/>
                        </a:lnTo>
                        <a:lnTo>
                          <a:pt x="42" y="12"/>
                        </a:lnTo>
                        <a:lnTo>
                          <a:pt x="45" y="19"/>
                        </a:lnTo>
                        <a:lnTo>
                          <a:pt x="46" y="26"/>
                        </a:lnTo>
                        <a:lnTo>
                          <a:pt x="46" y="34"/>
                        </a:lnTo>
                        <a:lnTo>
                          <a:pt x="45" y="41"/>
                        </a:lnTo>
                        <a:lnTo>
                          <a:pt x="42" y="48"/>
                        </a:lnTo>
                        <a:lnTo>
                          <a:pt x="38" y="55"/>
                        </a:lnTo>
                        <a:lnTo>
                          <a:pt x="32" y="64"/>
                        </a:lnTo>
                        <a:lnTo>
                          <a:pt x="27" y="73"/>
                        </a:lnTo>
                        <a:lnTo>
                          <a:pt x="23" y="80"/>
                        </a:lnTo>
                        <a:lnTo>
                          <a:pt x="17" y="87"/>
                        </a:lnTo>
                        <a:lnTo>
                          <a:pt x="14" y="96"/>
                        </a:lnTo>
                        <a:lnTo>
                          <a:pt x="10" y="105"/>
                        </a:lnTo>
                        <a:lnTo>
                          <a:pt x="8" y="112"/>
                        </a:lnTo>
                        <a:lnTo>
                          <a:pt x="8" y="12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26" name=""/>
                  <p:cNvSpPr/>
                  <p:nvPr/>
                </p:nvSpPr>
                <p:spPr>
                  <a:xfrm>
                    <a:off x="6554160" y="5377320"/>
                    <a:ext cx="116640" cy="68400"/>
                  </a:xfrm>
                  <a:custGeom>
                    <a:avLst/>
                    <a:gdLst/>
                    <a:ahLst/>
                    <a:rect l="l" t="t" r="r" b="b"/>
                    <a:pathLst>
                      <a:path w="2033" h="1289">
                        <a:moveTo>
                          <a:pt x="216" y="0"/>
                        </a:moveTo>
                        <a:lnTo>
                          <a:pt x="222" y="0"/>
                        </a:lnTo>
                        <a:lnTo>
                          <a:pt x="229" y="0"/>
                        </a:lnTo>
                        <a:lnTo>
                          <a:pt x="235" y="0"/>
                        </a:lnTo>
                        <a:lnTo>
                          <a:pt x="241" y="1"/>
                        </a:lnTo>
                        <a:lnTo>
                          <a:pt x="247" y="1"/>
                        </a:lnTo>
                        <a:lnTo>
                          <a:pt x="252" y="1"/>
                        </a:lnTo>
                        <a:lnTo>
                          <a:pt x="260" y="1"/>
                        </a:lnTo>
                        <a:lnTo>
                          <a:pt x="266" y="1"/>
                        </a:lnTo>
                        <a:lnTo>
                          <a:pt x="261" y="26"/>
                        </a:lnTo>
                        <a:lnTo>
                          <a:pt x="255" y="47"/>
                        </a:lnTo>
                        <a:lnTo>
                          <a:pt x="245" y="63"/>
                        </a:lnTo>
                        <a:lnTo>
                          <a:pt x="232" y="74"/>
                        </a:lnTo>
                        <a:lnTo>
                          <a:pt x="218" y="83"/>
                        </a:lnTo>
                        <a:lnTo>
                          <a:pt x="200" y="90"/>
                        </a:lnTo>
                        <a:lnTo>
                          <a:pt x="183" y="95"/>
                        </a:lnTo>
                        <a:lnTo>
                          <a:pt x="162" y="98"/>
                        </a:lnTo>
                        <a:lnTo>
                          <a:pt x="142" y="99"/>
                        </a:lnTo>
                        <a:lnTo>
                          <a:pt x="120" y="100"/>
                        </a:lnTo>
                        <a:lnTo>
                          <a:pt x="98" y="102"/>
                        </a:lnTo>
                        <a:lnTo>
                          <a:pt x="78" y="105"/>
                        </a:lnTo>
                        <a:lnTo>
                          <a:pt x="56" y="108"/>
                        </a:lnTo>
                        <a:lnTo>
                          <a:pt x="37" y="114"/>
                        </a:lnTo>
                        <a:lnTo>
                          <a:pt x="18" y="122"/>
                        </a:lnTo>
                        <a:lnTo>
                          <a:pt x="0" y="134"/>
                        </a:lnTo>
                        <a:lnTo>
                          <a:pt x="113" y="143"/>
                        </a:lnTo>
                        <a:lnTo>
                          <a:pt x="116" y="156"/>
                        </a:lnTo>
                        <a:lnTo>
                          <a:pt x="117" y="167"/>
                        </a:lnTo>
                        <a:lnTo>
                          <a:pt x="114" y="178"/>
                        </a:lnTo>
                        <a:lnTo>
                          <a:pt x="111" y="188"/>
                        </a:lnTo>
                        <a:lnTo>
                          <a:pt x="105" y="195"/>
                        </a:lnTo>
                        <a:lnTo>
                          <a:pt x="98" y="202"/>
                        </a:lnTo>
                        <a:lnTo>
                          <a:pt x="88" y="207"/>
                        </a:lnTo>
                        <a:lnTo>
                          <a:pt x="75" y="208"/>
                        </a:lnTo>
                        <a:lnTo>
                          <a:pt x="92" y="211"/>
                        </a:lnTo>
                        <a:lnTo>
                          <a:pt x="108" y="213"/>
                        </a:lnTo>
                        <a:lnTo>
                          <a:pt x="124" y="210"/>
                        </a:lnTo>
                        <a:lnTo>
                          <a:pt x="139" y="207"/>
                        </a:lnTo>
                        <a:lnTo>
                          <a:pt x="155" y="201"/>
                        </a:lnTo>
                        <a:lnTo>
                          <a:pt x="169" y="195"/>
                        </a:lnTo>
                        <a:lnTo>
                          <a:pt x="184" y="188"/>
                        </a:lnTo>
                        <a:lnTo>
                          <a:pt x="199" y="182"/>
                        </a:lnTo>
                        <a:lnTo>
                          <a:pt x="213" y="176"/>
                        </a:lnTo>
                        <a:lnTo>
                          <a:pt x="226" y="172"/>
                        </a:lnTo>
                        <a:lnTo>
                          <a:pt x="241" y="170"/>
                        </a:lnTo>
                        <a:lnTo>
                          <a:pt x="254" y="170"/>
                        </a:lnTo>
                        <a:lnTo>
                          <a:pt x="267" y="175"/>
                        </a:lnTo>
                        <a:lnTo>
                          <a:pt x="282" y="181"/>
                        </a:lnTo>
                        <a:lnTo>
                          <a:pt x="295" y="192"/>
                        </a:lnTo>
                        <a:lnTo>
                          <a:pt x="308" y="208"/>
                        </a:lnTo>
                        <a:lnTo>
                          <a:pt x="299" y="220"/>
                        </a:lnTo>
                        <a:lnTo>
                          <a:pt x="289" y="230"/>
                        </a:lnTo>
                        <a:lnTo>
                          <a:pt x="279" y="240"/>
                        </a:lnTo>
                        <a:lnTo>
                          <a:pt x="269" y="250"/>
                        </a:lnTo>
                        <a:lnTo>
                          <a:pt x="258" y="261"/>
                        </a:lnTo>
                        <a:lnTo>
                          <a:pt x="248" y="271"/>
                        </a:lnTo>
                        <a:lnTo>
                          <a:pt x="238" y="280"/>
                        </a:lnTo>
                        <a:lnTo>
                          <a:pt x="228" y="290"/>
                        </a:lnTo>
                        <a:lnTo>
                          <a:pt x="218" y="299"/>
                        </a:lnTo>
                        <a:lnTo>
                          <a:pt x="207" y="309"/>
                        </a:lnTo>
                        <a:lnTo>
                          <a:pt x="197" y="319"/>
                        </a:lnTo>
                        <a:lnTo>
                          <a:pt x="187" y="329"/>
                        </a:lnTo>
                        <a:lnTo>
                          <a:pt x="177" y="339"/>
                        </a:lnTo>
                        <a:lnTo>
                          <a:pt x="168" y="351"/>
                        </a:lnTo>
                        <a:lnTo>
                          <a:pt x="158" y="363"/>
                        </a:lnTo>
                        <a:lnTo>
                          <a:pt x="149" y="376"/>
                        </a:lnTo>
                        <a:lnTo>
                          <a:pt x="146" y="393"/>
                        </a:lnTo>
                        <a:lnTo>
                          <a:pt x="142" y="411"/>
                        </a:lnTo>
                        <a:lnTo>
                          <a:pt x="137" y="428"/>
                        </a:lnTo>
                        <a:lnTo>
                          <a:pt x="132" y="446"/>
                        </a:lnTo>
                        <a:lnTo>
                          <a:pt x="124" y="465"/>
                        </a:lnTo>
                        <a:lnTo>
                          <a:pt x="117" y="482"/>
                        </a:lnTo>
                        <a:lnTo>
                          <a:pt x="111" y="501"/>
                        </a:lnTo>
                        <a:lnTo>
                          <a:pt x="104" y="518"/>
                        </a:lnTo>
                        <a:lnTo>
                          <a:pt x="100" y="536"/>
                        </a:lnTo>
                        <a:lnTo>
                          <a:pt x="95" y="553"/>
                        </a:lnTo>
                        <a:lnTo>
                          <a:pt x="94" y="571"/>
                        </a:lnTo>
                        <a:lnTo>
                          <a:pt x="94" y="587"/>
                        </a:lnTo>
                        <a:lnTo>
                          <a:pt x="97" y="603"/>
                        </a:lnTo>
                        <a:lnTo>
                          <a:pt x="101" y="619"/>
                        </a:lnTo>
                        <a:lnTo>
                          <a:pt x="110" y="634"/>
                        </a:lnTo>
                        <a:lnTo>
                          <a:pt x="121" y="647"/>
                        </a:lnTo>
                        <a:lnTo>
                          <a:pt x="124" y="642"/>
                        </a:lnTo>
                        <a:lnTo>
                          <a:pt x="124" y="636"/>
                        </a:lnTo>
                        <a:lnTo>
                          <a:pt x="124" y="632"/>
                        </a:lnTo>
                        <a:lnTo>
                          <a:pt x="124" y="626"/>
                        </a:lnTo>
                        <a:lnTo>
                          <a:pt x="123" y="620"/>
                        </a:lnTo>
                        <a:lnTo>
                          <a:pt x="121" y="615"/>
                        </a:lnTo>
                        <a:lnTo>
                          <a:pt x="118" y="610"/>
                        </a:lnTo>
                        <a:lnTo>
                          <a:pt x="117" y="604"/>
                        </a:lnTo>
                        <a:lnTo>
                          <a:pt x="116" y="599"/>
                        </a:lnTo>
                        <a:lnTo>
                          <a:pt x="113" y="591"/>
                        </a:lnTo>
                        <a:lnTo>
                          <a:pt x="111" y="585"/>
                        </a:lnTo>
                        <a:lnTo>
                          <a:pt x="111" y="580"/>
                        </a:lnTo>
                        <a:lnTo>
                          <a:pt x="110" y="574"/>
                        </a:lnTo>
                        <a:lnTo>
                          <a:pt x="110" y="567"/>
                        </a:lnTo>
                        <a:lnTo>
                          <a:pt x="111" y="559"/>
                        </a:lnTo>
                        <a:lnTo>
                          <a:pt x="113" y="553"/>
                        </a:lnTo>
                        <a:lnTo>
                          <a:pt x="118" y="532"/>
                        </a:lnTo>
                        <a:lnTo>
                          <a:pt x="126" y="511"/>
                        </a:lnTo>
                        <a:lnTo>
                          <a:pt x="134" y="491"/>
                        </a:lnTo>
                        <a:lnTo>
                          <a:pt x="143" y="470"/>
                        </a:lnTo>
                        <a:lnTo>
                          <a:pt x="155" y="450"/>
                        </a:lnTo>
                        <a:lnTo>
                          <a:pt x="167" y="430"/>
                        </a:lnTo>
                        <a:lnTo>
                          <a:pt x="180" y="411"/>
                        </a:lnTo>
                        <a:lnTo>
                          <a:pt x="194" y="392"/>
                        </a:lnTo>
                        <a:lnTo>
                          <a:pt x="209" y="374"/>
                        </a:lnTo>
                        <a:lnTo>
                          <a:pt x="225" y="357"/>
                        </a:lnTo>
                        <a:lnTo>
                          <a:pt x="242" y="339"/>
                        </a:lnTo>
                        <a:lnTo>
                          <a:pt x="260" y="325"/>
                        </a:lnTo>
                        <a:lnTo>
                          <a:pt x="277" y="310"/>
                        </a:lnTo>
                        <a:lnTo>
                          <a:pt x="296" y="297"/>
                        </a:lnTo>
                        <a:lnTo>
                          <a:pt x="317" y="284"/>
                        </a:lnTo>
                        <a:lnTo>
                          <a:pt x="337" y="274"/>
                        </a:lnTo>
                        <a:lnTo>
                          <a:pt x="347" y="268"/>
                        </a:lnTo>
                        <a:lnTo>
                          <a:pt x="359" y="265"/>
                        </a:lnTo>
                        <a:lnTo>
                          <a:pt x="369" y="265"/>
                        </a:lnTo>
                        <a:lnTo>
                          <a:pt x="381" y="268"/>
                        </a:lnTo>
                        <a:lnTo>
                          <a:pt x="391" y="272"/>
                        </a:lnTo>
                        <a:lnTo>
                          <a:pt x="400" y="281"/>
                        </a:lnTo>
                        <a:lnTo>
                          <a:pt x="407" y="290"/>
                        </a:lnTo>
                        <a:lnTo>
                          <a:pt x="410" y="301"/>
                        </a:lnTo>
                        <a:lnTo>
                          <a:pt x="403" y="313"/>
                        </a:lnTo>
                        <a:lnTo>
                          <a:pt x="395" y="325"/>
                        </a:lnTo>
                        <a:lnTo>
                          <a:pt x="387" y="335"/>
                        </a:lnTo>
                        <a:lnTo>
                          <a:pt x="376" y="345"/>
                        </a:lnTo>
                        <a:lnTo>
                          <a:pt x="366" y="355"/>
                        </a:lnTo>
                        <a:lnTo>
                          <a:pt x="356" y="364"/>
                        </a:lnTo>
                        <a:lnTo>
                          <a:pt x="344" y="373"/>
                        </a:lnTo>
                        <a:lnTo>
                          <a:pt x="333" y="382"/>
                        </a:lnTo>
                        <a:lnTo>
                          <a:pt x="320" y="390"/>
                        </a:lnTo>
                        <a:lnTo>
                          <a:pt x="308" y="398"/>
                        </a:lnTo>
                        <a:lnTo>
                          <a:pt x="295" y="405"/>
                        </a:lnTo>
                        <a:lnTo>
                          <a:pt x="282" y="414"/>
                        </a:lnTo>
                        <a:lnTo>
                          <a:pt x="270" y="421"/>
                        </a:lnTo>
                        <a:lnTo>
                          <a:pt x="257" y="427"/>
                        </a:lnTo>
                        <a:lnTo>
                          <a:pt x="245" y="434"/>
                        </a:lnTo>
                        <a:lnTo>
                          <a:pt x="232" y="441"/>
                        </a:lnTo>
                        <a:lnTo>
                          <a:pt x="238" y="443"/>
                        </a:lnTo>
                        <a:lnTo>
                          <a:pt x="245" y="443"/>
                        </a:lnTo>
                        <a:lnTo>
                          <a:pt x="254" y="441"/>
                        </a:lnTo>
                        <a:lnTo>
                          <a:pt x="264" y="438"/>
                        </a:lnTo>
                        <a:lnTo>
                          <a:pt x="273" y="434"/>
                        </a:lnTo>
                        <a:lnTo>
                          <a:pt x="283" y="428"/>
                        </a:lnTo>
                        <a:lnTo>
                          <a:pt x="290" y="421"/>
                        </a:lnTo>
                        <a:lnTo>
                          <a:pt x="298" y="412"/>
                        </a:lnTo>
                        <a:lnTo>
                          <a:pt x="312" y="415"/>
                        </a:lnTo>
                        <a:lnTo>
                          <a:pt x="327" y="415"/>
                        </a:lnTo>
                        <a:lnTo>
                          <a:pt x="343" y="414"/>
                        </a:lnTo>
                        <a:lnTo>
                          <a:pt x="359" y="409"/>
                        </a:lnTo>
                        <a:lnTo>
                          <a:pt x="373" y="405"/>
                        </a:lnTo>
                        <a:lnTo>
                          <a:pt x="389" y="400"/>
                        </a:lnTo>
                        <a:lnTo>
                          <a:pt x="404" y="395"/>
                        </a:lnTo>
                        <a:lnTo>
                          <a:pt x="420" y="390"/>
                        </a:lnTo>
                        <a:lnTo>
                          <a:pt x="433" y="387"/>
                        </a:lnTo>
                        <a:lnTo>
                          <a:pt x="448" y="386"/>
                        </a:lnTo>
                        <a:lnTo>
                          <a:pt x="459" y="386"/>
                        </a:lnTo>
                        <a:lnTo>
                          <a:pt x="471" y="387"/>
                        </a:lnTo>
                        <a:lnTo>
                          <a:pt x="481" y="393"/>
                        </a:lnTo>
                        <a:lnTo>
                          <a:pt x="491" y="402"/>
                        </a:lnTo>
                        <a:lnTo>
                          <a:pt x="499" y="414"/>
                        </a:lnTo>
                        <a:lnTo>
                          <a:pt x="505" y="431"/>
                        </a:lnTo>
                        <a:lnTo>
                          <a:pt x="490" y="451"/>
                        </a:lnTo>
                        <a:lnTo>
                          <a:pt x="477" y="469"/>
                        </a:lnTo>
                        <a:lnTo>
                          <a:pt x="462" y="486"/>
                        </a:lnTo>
                        <a:lnTo>
                          <a:pt x="448" y="504"/>
                        </a:lnTo>
                        <a:lnTo>
                          <a:pt x="433" y="520"/>
                        </a:lnTo>
                        <a:lnTo>
                          <a:pt x="420" y="536"/>
                        </a:lnTo>
                        <a:lnTo>
                          <a:pt x="405" y="551"/>
                        </a:lnTo>
                        <a:lnTo>
                          <a:pt x="392" y="567"/>
                        </a:lnTo>
                        <a:lnTo>
                          <a:pt x="381" y="583"/>
                        </a:lnTo>
                        <a:lnTo>
                          <a:pt x="369" y="599"/>
                        </a:lnTo>
                        <a:lnTo>
                          <a:pt x="359" y="618"/>
                        </a:lnTo>
                        <a:lnTo>
                          <a:pt x="349" y="635"/>
                        </a:lnTo>
                        <a:lnTo>
                          <a:pt x="341" y="654"/>
                        </a:lnTo>
                        <a:lnTo>
                          <a:pt x="334" y="674"/>
                        </a:lnTo>
                        <a:lnTo>
                          <a:pt x="330" y="696"/>
                        </a:lnTo>
                        <a:lnTo>
                          <a:pt x="327" y="721"/>
                        </a:lnTo>
                        <a:lnTo>
                          <a:pt x="337" y="718"/>
                        </a:lnTo>
                        <a:lnTo>
                          <a:pt x="346" y="714"/>
                        </a:lnTo>
                        <a:lnTo>
                          <a:pt x="354" y="708"/>
                        </a:lnTo>
                        <a:lnTo>
                          <a:pt x="363" y="702"/>
                        </a:lnTo>
                        <a:lnTo>
                          <a:pt x="371" y="695"/>
                        </a:lnTo>
                        <a:lnTo>
                          <a:pt x="378" y="686"/>
                        </a:lnTo>
                        <a:lnTo>
                          <a:pt x="384" y="677"/>
                        </a:lnTo>
                        <a:lnTo>
                          <a:pt x="391" y="668"/>
                        </a:lnTo>
                        <a:lnTo>
                          <a:pt x="397" y="658"/>
                        </a:lnTo>
                        <a:lnTo>
                          <a:pt x="403" y="648"/>
                        </a:lnTo>
                        <a:lnTo>
                          <a:pt x="407" y="638"/>
                        </a:lnTo>
                        <a:lnTo>
                          <a:pt x="413" y="628"/>
                        </a:lnTo>
                        <a:lnTo>
                          <a:pt x="420" y="618"/>
                        </a:lnTo>
                        <a:lnTo>
                          <a:pt x="426" y="607"/>
                        </a:lnTo>
                        <a:lnTo>
                          <a:pt x="432" y="599"/>
                        </a:lnTo>
                        <a:lnTo>
                          <a:pt x="439" y="590"/>
                        </a:lnTo>
                        <a:lnTo>
                          <a:pt x="454" y="580"/>
                        </a:lnTo>
                        <a:lnTo>
                          <a:pt x="470" y="568"/>
                        </a:lnTo>
                        <a:lnTo>
                          <a:pt x="484" y="558"/>
                        </a:lnTo>
                        <a:lnTo>
                          <a:pt x="500" y="548"/>
                        </a:lnTo>
                        <a:lnTo>
                          <a:pt x="516" y="537"/>
                        </a:lnTo>
                        <a:lnTo>
                          <a:pt x="534" y="529"/>
                        </a:lnTo>
                        <a:lnTo>
                          <a:pt x="550" y="518"/>
                        </a:lnTo>
                        <a:lnTo>
                          <a:pt x="567" y="511"/>
                        </a:lnTo>
                        <a:lnTo>
                          <a:pt x="585" y="505"/>
                        </a:lnTo>
                        <a:lnTo>
                          <a:pt x="602" y="500"/>
                        </a:lnTo>
                        <a:lnTo>
                          <a:pt x="620" y="495"/>
                        </a:lnTo>
                        <a:lnTo>
                          <a:pt x="637" y="494"/>
                        </a:lnTo>
                        <a:lnTo>
                          <a:pt x="655" y="494"/>
                        </a:lnTo>
                        <a:lnTo>
                          <a:pt x="674" y="495"/>
                        </a:lnTo>
                        <a:lnTo>
                          <a:pt x="691" y="500"/>
                        </a:lnTo>
                        <a:lnTo>
                          <a:pt x="710" y="507"/>
                        </a:lnTo>
                        <a:lnTo>
                          <a:pt x="713" y="517"/>
                        </a:lnTo>
                        <a:lnTo>
                          <a:pt x="711" y="526"/>
                        </a:lnTo>
                        <a:lnTo>
                          <a:pt x="707" y="532"/>
                        </a:lnTo>
                        <a:lnTo>
                          <a:pt x="701" y="537"/>
                        </a:lnTo>
                        <a:lnTo>
                          <a:pt x="695" y="542"/>
                        </a:lnTo>
                        <a:lnTo>
                          <a:pt x="688" y="546"/>
                        </a:lnTo>
                        <a:lnTo>
                          <a:pt x="684" y="553"/>
                        </a:lnTo>
                        <a:lnTo>
                          <a:pt x="681" y="562"/>
                        </a:lnTo>
                        <a:lnTo>
                          <a:pt x="710" y="562"/>
                        </a:lnTo>
                        <a:lnTo>
                          <a:pt x="720" y="558"/>
                        </a:lnTo>
                        <a:lnTo>
                          <a:pt x="732" y="555"/>
                        </a:lnTo>
                        <a:lnTo>
                          <a:pt x="744" y="555"/>
                        </a:lnTo>
                        <a:lnTo>
                          <a:pt x="755" y="555"/>
                        </a:lnTo>
                        <a:lnTo>
                          <a:pt x="765" y="558"/>
                        </a:lnTo>
                        <a:lnTo>
                          <a:pt x="777" y="559"/>
                        </a:lnTo>
                        <a:lnTo>
                          <a:pt x="789" y="562"/>
                        </a:lnTo>
                        <a:lnTo>
                          <a:pt x="799" y="567"/>
                        </a:lnTo>
                        <a:lnTo>
                          <a:pt x="809" y="572"/>
                        </a:lnTo>
                        <a:lnTo>
                          <a:pt x="821" y="577"/>
                        </a:lnTo>
                        <a:lnTo>
                          <a:pt x="831" y="583"/>
                        </a:lnTo>
                        <a:lnTo>
                          <a:pt x="841" y="588"/>
                        </a:lnTo>
                        <a:lnTo>
                          <a:pt x="850" y="593"/>
                        </a:lnTo>
                        <a:lnTo>
                          <a:pt x="859" y="599"/>
                        </a:lnTo>
                        <a:lnTo>
                          <a:pt x="867" y="604"/>
                        </a:lnTo>
                        <a:lnTo>
                          <a:pt x="878" y="609"/>
                        </a:lnTo>
                        <a:lnTo>
                          <a:pt x="869" y="606"/>
                        </a:lnTo>
                        <a:lnTo>
                          <a:pt x="860" y="606"/>
                        </a:lnTo>
                        <a:lnTo>
                          <a:pt x="851" y="606"/>
                        </a:lnTo>
                        <a:lnTo>
                          <a:pt x="841" y="606"/>
                        </a:lnTo>
                        <a:lnTo>
                          <a:pt x="832" y="607"/>
                        </a:lnTo>
                        <a:lnTo>
                          <a:pt x="824" y="610"/>
                        </a:lnTo>
                        <a:lnTo>
                          <a:pt x="813" y="612"/>
                        </a:lnTo>
                        <a:lnTo>
                          <a:pt x="805" y="613"/>
                        </a:lnTo>
                        <a:lnTo>
                          <a:pt x="794" y="616"/>
                        </a:lnTo>
                        <a:lnTo>
                          <a:pt x="784" y="618"/>
                        </a:lnTo>
                        <a:lnTo>
                          <a:pt x="776" y="618"/>
                        </a:lnTo>
                        <a:lnTo>
                          <a:pt x="765" y="619"/>
                        </a:lnTo>
                        <a:lnTo>
                          <a:pt x="757" y="618"/>
                        </a:lnTo>
                        <a:lnTo>
                          <a:pt x="746" y="616"/>
                        </a:lnTo>
                        <a:lnTo>
                          <a:pt x="738" y="613"/>
                        </a:lnTo>
                        <a:lnTo>
                          <a:pt x="727" y="609"/>
                        </a:lnTo>
                        <a:lnTo>
                          <a:pt x="709" y="625"/>
                        </a:lnTo>
                        <a:lnTo>
                          <a:pt x="690" y="639"/>
                        </a:lnTo>
                        <a:lnTo>
                          <a:pt x="669" y="654"/>
                        </a:lnTo>
                        <a:lnTo>
                          <a:pt x="649" y="668"/>
                        </a:lnTo>
                        <a:lnTo>
                          <a:pt x="628" y="682"/>
                        </a:lnTo>
                        <a:lnTo>
                          <a:pt x="608" y="696"/>
                        </a:lnTo>
                        <a:lnTo>
                          <a:pt x="589" y="711"/>
                        </a:lnTo>
                        <a:lnTo>
                          <a:pt x="570" y="725"/>
                        </a:lnTo>
                        <a:lnTo>
                          <a:pt x="551" y="740"/>
                        </a:lnTo>
                        <a:lnTo>
                          <a:pt x="534" y="756"/>
                        </a:lnTo>
                        <a:lnTo>
                          <a:pt x="516" y="773"/>
                        </a:lnTo>
                        <a:lnTo>
                          <a:pt x="502" y="791"/>
                        </a:lnTo>
                        <a:lnTo>
                          <a:pt x="487" y="811"/>
                        </a:lnTo>
                        <a:lnTo>
                          <a:pt x="475" y="832"/>
                        </a:lnTo>
                        <a:lnTo>
                          <a:pt x="465" y="855"/>
                        </a:lnTo>
                        <a:lnTo>
                          <a:pt x="456" y="878"/>
                        </a:lnTo>
                        <a:lnTo>
                          <a:pt x="465" y="890"/>
                        </a:lnTo>
                        <a:lnTo>
                          <a:pt x="464" y="899"/>
                        </a:lnTo>
                        <a:lnTo>
                          <a:pt x="458" y="904"/>
                        </a:lnTo>
                        <a:lnTo>
                          <a:pt x="451" y="910"/>
                        </a:lnTo>
                        <a:lnTo>
                          <a:pt x="440" y="915"/>
                        </a:lnTo>
                        <a:lnTo>
                          <a:pt x="432" y="922"/>
                        </a:lnTo>
                        <a:lnTo>
                          <a:pt x="427" y="931"/>
                        </a:lnTo>
                        <a:lnTo>
                          <a:pt x="429" y="944"/>
                        </a:lnTo>
                        <a:lnTo>
                          <a:pt x="560" y="814"/>
                        </a:lnTo>
                        <a:lnTo>
                          <a:pt x="569" y="823"/>
                        </a:lnTo>
                        <a:lnTo>
                          <a:pt x="564" y="829"/>
                        </a:lnTo>
                        <a:lnTo>
                          <a:pt x="560" y="835"/>
                        </a:lnTo>
                        <a:lnTo>
                          <a:pt x="557" y="842"/>
                        </a:lnTo>
                        <a:lnTo>
                          <a:pt x="554" y="848"/>
                        </a:lnTo>
                        <a:lnTo>
                          <a:pt x="551" y="855"/>
                        </a:lnTo>
                        <a:lnTo>
                          <a:pt x="550" y="862"/>
                        </a:lnTo>
                        <a:lnTo>
                          <a:pt x="547" y="870"/>
                        </a:lnTo>
                        <a:lnTo>
                          <a:pt x="545" y="877"/>
                        </a:lnTo>
                        <a:lnTo>
                          <a:pt x="544" y="884"/>
                        </a:lnTo>
                        <a:lnTo>
                          <a:pt x="542" y="891"/>
                        </a:lnTo>
                        <a:lnTo>
                          <a:pt x="541" y="899"/>
                        </a:lnTo>
                        <a:lnTo>
                          <a:pt x="540" y="906"/>
                        </a:lnTo>
                        <a:lnTo>
                          <a:pt x="538" y="913"/>
                        </a:lnTo>
                        <a:lnTo>
                          <a:pt x="537" y="920"/>
                        </a:lnTo>
                        <a:lnTo>
                          <a:pt x="534" y="928"/>
                        </a:lnTo>
                        <a:lnTo>
                          <a:pt x="532" y="935"/>
                        </a:lnTo>
                        <a:lnTo>
                          <a:pt x="534" y="942"/>
                        </a:lnTo>
                        <a:lnTo>
                          <a:pt x="537" y="951"/>
                        </a:lnTo>
                        <a:lnTo>
                          <a:pt x="538" y="960"/>
                        </a:lnTo>
                        <a:lnTo>
                          <a:pt x="540" y="969"/>
                        </a:lnTo>
                        <a:lnTo>
                          <a:pt x="541" y="979"/>
                        </a:lnTo>
                        <a:lnTo>
                          <a:pt x="542" y="987"/>
                        </a:lnTo>
                        <a:lnTo>
                          <a:pt x="544" y="996"/>
                        </a:lnTo>
                        <a:lnTo>
                          <a:pt x="545" y="1005"/>
                        </a:lnTo>
                        <a:lnTo>
                          <a:pt x="547" y="1014"/>
                        </a:lnTo>
                        <a:lnTo>
                          <a:pt x="550" y="1022"/>
                        </a:lnTo>
                        <a:lnTo>
                          <a:pt x="551" y="1030"/>
                        </a:lnTo>
                        <a:lnTo>
                          <a:pt x="554" y="1038"/>
                        </a:lnTo>
                        <a:lnTo>
                          <a:pt x="557" y="1046"/>
                        </a:lnTo>
                        <a:lnTo>
                          <a:pt x="560" y="1053"/>
                        </a:lnTo>
                        <a:lnTo>
                          <a:pt x="564" y="1059"/>
                        </a:lnTo>
                        <a:lnTo>
                          <a:pt x="569" y="1065"/>
                        </a:lnTo>
                        <a:lnTo>
                          <a:pt x="566" y="1041"/>
                        </a:lnTo>
                        <a:lnTo>
                          <a:pt x="563" y="1018"/>
                        </a:lnTo>
                        <a:lnTo>
                          <a:pt x="560" y="996"/>
                        </a:lnTo>
                        <a:lnTo>
                          <a:pt x="560" y="974"/>
                        </a:lnTo>
                        <a:lnTo>
                          <a:pt x="560" y="954"/>
                        </a:lnTo>
                        <a:lnTo>
                          <a:pt x="560" y="934"/>
                        </a:lnTo>
                        <a:lnTo>
                          <a:pt x="563" y="913"/>
                        </a:lnTo>
                        <a:lnTo>
                          <a:pt x="566" y="893"/>
                        </a:lnTo>
                        <a:lnTo>
                          <a:pt x="570" y="874"/>
                        </a:lnTo>
                        <a:lnTo>
                          <a:pt x="574" y="853"/>
                        </a:lnTo>
                        <a:lnTo>
                          <a:pt x="580" y="835"/>
                        </a:lnTo>
                        <a:lnTo>
                          <a:pt x="588" y="816"/>
                        </a:lnTo>
                        <a:lnTo>
                          <a:pt x="595" y="797"/>
                        </a:lnTo>
                        <a:lnTo>
                          <a:pt x="604" y="778"/>
                        </a:lnTo>
                        <a:lnTo>
                          <a:pt x="614" y="759"/>
                        </a:lnTo>
                        <a:lnTo>
                          <a:pt x="624" y="738"/>
                        </a:lnTo>
                        <a:lnTo>
                          <a:pt x="639" y="731"/>
                        </a:lnTo>
                        <a:lnTo>
                          <a:pt x="655" y="724"/>
                        </a:lnTo>
                        <a:lnTo>
                          <a:pt x="671" y="715"/>
                        </a:lnTo>
                        <a:lnTo>
                          <a:pt x="688" y="708"/>
                        </a:lnTo>
                        <a:lnTo>
                          <a:pt x="704" y="702"/>
                        </a:lnTo>
                        <a:lnTo>
                          <a:pt x="722" y="696"/>
                        </a:lnTo>
                        <a:lnTo>
                          <a:pt x="739" y="692"/>
                        </a:lnTo>
                        <a:lnTo>
                          <a:pt x="758" y="687"/>
                        </a:lnTo>
                        <a:lnTo>
                          <a:pt x="776" y="685"/>
                        </a:lnTo>
                        <a:lnTo>
                          <a:pt x="793" y="683"/>
                        </a:lnTo>
                        <a:lnTo>
                          <a:pt x="811" y="683"/>
                        </a:lnTo>
                        <a:lnTo>
                          <a:pt x="828" y="685"/>
                        </a:lnTo>
                        <a:lnTo>
                          <a:pt x="845" y="689"/>
                        </a:lnTo>
                        <a:lnTo>
                          <a:pt x="863" y="693"/>
                        </a:lnTo>
                        <a:lnTo>
                          <a:pt x="879" y="702"/>
                        </a:lnTo>
                        <a:lnTo>
                          <a:pt x="895" y="712"/>
                        </a:lnTo>
                        <a:lnTo>
                          <a:pt x="802" y="832"/>
                        </a:lnTo>
                        <a:lnTo>
                          <a:pt x="905" y="749"/>
                        </a:lnTo>
                        <a:lnTo>
                          <a:pt x="917" y="753"/>
                        </a:lnTo>
                        <a:lnTo>
                          <a:pt x="929" y="757"/>
                        </a:lnTo>
                        <a:lnTo>
                          <a:pt x="940" y="760"/>
                        </a:lnTo>
                        <a:lnTo>
                          <a:pt x="953" y="763"/>
                        </a:lnTo>
                        <a:lnTo>
                          <a:pt x="965" y="766"/>
                        </a:lnTo>
                        <a:lnTo>
                          <a:pt x="978" y="769"/>
                        </a:lnTo>
                        <a:lnTo>
                          <a:pt x="990" y="772"/>
                        </a:lnTo>
                        <a:lnTo>
                          <a:pt x="1003" y="775"/>
                        </a:lnTo>
                        <a:lnTo>
                          <a:pt x="1015" y="779"/>
                        </a:lnTo>
                        <a:lnTo>
                          <a:pt x="1026" y="782"/>
                        </a:lnTo>
                        <a:lnTo>
                          <a:pt x="1038" y="786"/>
                        </a:lnTo>
                        <a:lnTo>
                          <a:pt x="1049" y="792"/>
                        </a:lnTo>
                        <a:lnTo>
                          <a:pt x="1061" y="798"/>
                        </a:lnTo>
                        <a:lnTo>
                          <a:pt x="1071" y="805"/>
                        </a:lnTo>
                        <a:lnTo>
                          <a:pt x="1082" y="813"/>
                        </a:lnTo>
                        <a:lnTo>
                          <a:pt x="1090" y="823"/>
                        </a:lnTo>
                        <a:lnTo>
                          <a:pt x="1100" y="817"/>
                        </a:lnTo>
                        <a:lnTo>
                          <a:pt x="1109" y="814"/>
                        </a:lnTo>
                        <a:lnTo>
                          <a:pt x="1121" y="813"/>
                        </a:lnTo>
                        <a:lnTo>
                          <a:pt x="1131" y="816"/>
                        </a:lnTo>
                        <a:lnTo>
                          <a:pt x="1141" y="819"/>
                        </a:lnTo>
                        <a:lnTo>
                          <a:pt x="1150" y="824"/>
                        </a:lnTo>
                        <a:lnTo>
                          <a:pt x="1159" y="833"/>
                        </a:lnTo>
                        <a:lnTo>
                          <a:pt x="1166" y="842"/>
                        </a:lnTo>
                        <a:lnTo>
                          <a:pt x="1159" y="852"/>
                        </a:lnTo>
                        <a:lnTo>
                          <a:pt x="1151" y="862"/>
                        </a:lnTo>
                        <a:lnTo>
                          <a:pt x="1144" y="874"/>
                        </a:lnTo>
                        <a:lnTo>
                          <a:pt x="1137" y="884"/>
                        </a:lnTo>
                        <a:lnTo>
                          <a:pt x="1130" y="894"/>
                        </a:lnTo>
                        <a:lnTo>
                          <a:pt x="1124" y="906"/>
                        </a:lnTo>
                        <a:lnTo>
                          <a:pt x="1116" y="916"/>
                        </a:lnTo>
                        <a:lnTo>
                          <a:pt x="1111" y="928"/>
                        </a:lnTo>
                        <a:lnTo>
                          <a:pt x="1105" y="939"/>
                        </a:lnTo>
                        <a:lnTo>
                          <a:pt x="1099" y="951"/>
                        </a:lnTo>
                        <a:lnTo>
                          <a:pt x="1093" y="963"/>
                        </a:lnTo>
                        <a:lnTo>
                          <a:pt x="1087" y="974"/>
                        </a:lnTo>
                        <a:lnTo>
                          <a:pt x="1083" y="986"/>
                        </a:lnTo>
                        <a:lnTo>
                          <a:pt x="1077" y="999"/>
                        </a:lnTo>
                        <a:lnTo>
                          <a:pt x="1073" y="1011"/>
                        </a:lnTo>
                        <a:lnTo>
                          <a:pt x="1068" y="1022"/>
                        </a:lnTo>
                        <a:lnTo>
                          <a:pt x="1064" y="1036"/>
                        </a:lnTo>
                        <a:lnTo>
                          <a:pt x="1060" y="1047"/>
                        </a:lnTo>
                        <a:lnTo>
                          <a:pt x="1055" y="1060"/>
                        </a:lnTo>
                        <a:lnTo>
                          <a:pt x="1052" y="1073"/>
                        </a:lnTo>
                        <a:lnTo>
                          <a:pt x="1048" y="1087"/>
                        </a:lnTo>
                        <a:lnTo>
                          <a:pt x="1045" y="1100"/>
                        </a:lnTo>
                        <a:lnTo>
                          <a:pt x="1042" y="1113"/>
                        </a:lnTo>
                        <a:lnTo>
                          <a:pt x="1039" y="1126"/>
                        </a:lnTo>
                        <a:lnTo>
                          <a:pt x="1036" y="1139"/>
                        </a:lnTo>
                        <a:lnTo>
                          <a:pt x="1033" y="1152"/>
                        </a:lnTo>
                        <a:lnTo>
                          <a:pt x="1032" y="1165"/>
                        </a:lnTo>
                        <a:lnTo>
                          <a:pt x="1031" y="1178"/>
                        </a:lnTo>
                        <a:lnTo>
                          <a:pt x="1029" y="1193"/>
                        </a:lnTo>
                        <a:lnTo>
                          <a:pt x="1028" y="1206"/>
                        </a:lnTo>
                        <a:lnTo>
                          <a:pt x="1026" y="1221"/>
                        </a:lnTo>
                        <a:lnTo>
                          <a:pt x="1026" y="1234"/>
                        </a:lnTo>
                        <a:lnTo>
                          <a:pt x="1045" y="1234"/>
                        </a:lnTo>
                        <a:lnTo>
                          <a:pt x="1045" y="1223"/>
                        </a:lnTo>
                        <a:lnTo>
                          <a:pt x="1045" y="1212"/>
                        </a:lnTo>
                        <a:lnTo>
                          <a:pt x="1047" y="1202"/>
                        </a:lnTo>
                        <a:lnTo>
                          <a:pt x="1048" y="1191"/>
                        </a:lnTo>
                        <a:lnTo>
                          <a:pt x="1049" y="1180"/>
                        </a:lnTo>
                        <a:lnTo>
                          <a:pt x="1051" y="1170"/>
                        </a:lnTo>
                        <a:lnTo>
                          <a:pt x="1052" y="1158"/>
                        </a:lnTo>
                        <a:lnTo>
                          <a:pt x="1055" y="1146"/>
                        </a:lnTo>
                        <a:lnTo>
                          <a:pt x="1058" y="1136"/>
                        </a:lnTo>
                        <a:lnTo>
                          <a:pt x="1061" y="1124"/>
                        </a:lnTo>
                        <a:lnTo>
                          <a:pt x="1064" y="1113"/>
                        </a:lnTo>
                        <a:lnTo>
                          <a:pt x="1068" y="1103"/>
                        </a:lnTo>
                        <a:lnTo>
                          <a:pt x="1071" y="1091"/>
                        </a:lnTo>
                        <a:lnTo>
                          <a:pt x="1076" y="1079"/>
                        </a:lnTo>
                        <a:lnTo>
                          <a:pt x="1080" y="1068"/>
                        </a:lnTo>
                        <a:lnTo>
                          <a:pt x="1084" y="1057"/>
                        </a:lnTo>
                        <a:lnTo>
                          <a:pt x="1089" y="1046"/>
                        </a:lnTo>
                        <a:lnTo>
                          <a:pt x="1093" y="1034"/>
                        </a:lnTo>
                        <a:lnTo>
                          <a:pt x="1099" y="1024"/>
                        </a:lnTo>
                        <a:lnTo>
                          <a:pt x="1105" y="1012"/>
                        </a:lnTo>
                        <a:lnTo>
                          <a:pt x="1109" y="1001"/>
                        </a:lnTo>
                        <a:lnTo>
                          <a:pt x="1115" y="990"/>
                        </a:lnTo>
                        <a:lnTo>
                          <a:pt x="1122" y="979"/>
                        </a:lnTo>
                        <a:lnTo>
                          <a:pt x="1128" y="969"/>
                        </a:lnTo>
                        <a:lnTo>
                          <a:pt x="1134" y="958"/>
                        </a:lnTo>
                        <a:lnTo>
                          <a:pt x="1141" y="948"/>
                        </a:lnTo>
                        <a:lnTo>
                          <a:pt x="1147" y="937"/>
                        </a:lnTo>
                        <a:lnTo>
                          <a:pt x="1154" y="926"/>
                        </a:lnTo>
                        <a:lnTo>
                          <a:pt x="1162" y="916"/>
                        </a:lnTo>
                        <a:lnTo>
                          <a:pt x="1169" y="907"/>
                        </a:lnTo>
                        <a:lnTo>
                          <a:pt x="1176" y="897"/>
                        </a:lnTo>
                        <a:lnTo>
                          <a:pt x="1184" y="888"/>
                        </a:lnTo>
                        <a:lnTo>
                          <a:pt x="1195" y="890"/>
                        </a:lnTo>
                        <a:lnTo>
                          <a:pt x="1208" y="888"/>
                        </a:lnTo>
                        <a:lnTo>
                          <a:pt x="1220" y="887"/>
                        </a:lnTo>
                        <a:lnTo>
                          <a:pt x="1232" y="884"/>
                        </a:lnTo>
                        <a:lnTo>
                          <a:pt x="1243" y="880"/>
                        </a:lnTo>
                        <a:lnTo>
                          <a:pt x="1253" y="875"/>
                        </a:lnTo>
                        <a:lnTo>
                          <a:pt x="1265" y="871"/>
                        </a:lnTo>
                        <a:lnTo>
                          <a:pt x="1277" y="867"/>
                        </a:lnTo>
                        <a:lnTo>
                          <a:pt x="1288" y="864"/>
                        </a:lnTo>
                        <a:lnTo>
                          <a:pt x="1299" y="861"/>
                        </a:lnTo>
                        <a:lnTo>
                          <a:pt x="1310" y="859"/>
                        </a:lnTo>
                        <a:lnTo>
                          <a:pt x="1320" y="861"/>
                        </a:lnTo>
                        <a:lnTo>
                          <a:pt x="1331" y="864"/>
                        </a:lnTo>
                        <a:lnTo>
                          <a:pt x="1341" y="868"/>
                        </a:lnTo>
                        <a:lnTo>
                          <a:pt x="1351" y="877"/>
                        </a:lnTo>
                        <a:lnTo>
                          <a:pt x="1361" y="888"/>
                        </a:lnTo>
                        <a:lnTo>
                          <a:pt x="1354" y="909"/>
                        </a:lnTo>
                        <a:lnTo>
                          <a:pt x="1348" y="929"/>
                        </a:lnTo>
                        <a:lnTo>
                          <a:pt x="1344" y="950"/>
                        </a:lnTo>
                        <a:lnTo>
                          <a:pt x="1342" y="970"/>
                        </a:lnTo>
                        <a:lnTo>
                          <a:pt x="1342" y="990"/>
                        </a:lnTo>
                        <a:lnTo>
                          <a:pt x="1342" y="1009"/>
                        </a:lnTo>
                        <a:lnTo>
                          <a:pt x="1344" y="1030"/>
                        </a:lnTo>
                        <a:lnTo>
                          <a:pt x="1347" y="1049"/>
                        </a:lnTo>
                        <a:lnTo>
                          <a:pt x="1348" y="1069"/>
                        </a:lnTo>
                        <a:lnTo>
                          <a:pt x="1350" y="1088"/>
                        </a:lnTo>
                        <a:lnTo>
                          <a:pt x="1353" y="1108"/>
                        </a:lnTo>
                        <a:lnTo>
                          <a:pt x="1353" y="1129"/>
                        </a:lnTo>
                        <a:lnTo>
                          <a:pt x="1353" y="1149"/>
                        </a:lnTo>
                        <a:lnTo>
                          <a:pt x="1351" y="1170"/>
                        </a:lnTo>
                        <a:lnTo>
                          <a:pt x="1347" y="1191"/>
                        </a:lnTo>
                        <a:lnTo>
                          <a:pt x="1342" y="1213"/>
                        </a:lnTo>
                        <a:lnTo>
                          <a:pt x="1344" y="1207"/>
                        </a:lnTo>
                        <a:lnTo>
                          <a:pt x="1345" y="1202"/>
                        </a:lnTo>
                        <a:lnTo>
                          <a:pt x="1347" y="1194"/>
                        </a:lnTo>
                        <a:lnTo>
                          <a:pt x="1348" y="1190"/>
                        </a:lnTo>
                        <a:lnTo>
                          <a:pt x="1351" y="1183"/>
                        </a:lnTo>
                        <a:lnTo>
                          <a:pt x="1353" y="1177"/>
                        </a:lnTo>
                        <a:lnTo>
                          <a:pt x="1355" y="1171"/>
                        </a:lnTo>
                        <a:lnTo>
                          <a:pt x="1357" y="1165"/>
                        </a:lnTo>
                        <a:lnTo>
                          <a:pt x="1358" y="1159"/>
                        </a:lnTo>
                        <a:lnTo>
                          <a:pt x="1360" y="1154"/>
                        </a:lnTo>
                        <a:lnTo>
                          <a:pt x="1361" y="1146"/>
                        </a:lnTo>
                        <a:lnTo>
                          <a:pt x="1363" y="1140"/>
                        </a:lnTo>
                        <a:lnTo>
                          <a:pt x="1363" y="1133"/>
                        </a:lnTo>
                        <a:lnTo>
                          <a:pt x="1363" y="1126"/>
                        </a:lnTo>
                        <a:lnTo>
                          <a:pt x="1363" y="1119"/>
                        </a:lnTo>
                        <a:lnTo>
                          <a:pt x="1361" y="1111"/>
                        </a:lnTo>
                        <a:lnTo>
                          <a:pt x="1366" y="1098"/>
                        </a:lnTo>
                        <a:lnTo>
                          <a:pt x="1371" y="1084"/>
                        </a:lnTo>
                        <a:lnTo>
                          <a:pt x="1379" y="1069"/>
                        </a:lnTo>
                        <a:lnTo>
                          <a:pt x="1386" y="1054"/>
                        </a:lnTo>
                        <a:lnTo>
                          <a:pt x="1395" y="1040"/>
                        </a:lnTo>
                        <a:lnTo>
                          <a:pt x="1405" y="1025"/>
                        </a:lnTo>
                        <a:lnTo>
                          <a:pt x="1415" y="1012"/>
                        </a:lnTo>
                        <a:lnTo>
                          <a:pt x="1427" y="999"/>
                        </a:lnTo>
                        <a:lnTo>
                          <a:pt x="1437" y="986"/>
                        </a:lnTo>
                        <a:lnTo>
                          <a:pt x="1450" y="974"/>
                        </a:lnTo>
                        <a:lnTo>
                          <a:pt x="1463" y="964"/>
                        </a:lnTo>
                        <a:lnTo>
                          <a:pt x="1475" y="955"/>
                        </a:lnTo>
                        <a:lnTo>
                          <a:pt x="1488" y="948"/>
                        </a:lnTo>
                        <a:lnTo>
                          <a:pt x="1501" y="942"/>
                        </a:lnTo>
                        <a:lnTo>
                          <a:pt x="1516" y="937"/>
                        </a:lnTo>
                        <a:lnTo>
                          <a:pt x="1529" y="935"/>
                        </a:lnTo>
                        <a:lnTo>
                          <a:pt x="1529" y="938"/>
                        </a:lnTo>
                        <a:lnTo>
                          <a:pt x="1529" y="942"/>
                        </a:lnTo>
                        <a:lnTo>
                          <a:pt x="1529" y="947"/>
                        </a:lnTo>
                        <a:lnTo>
                          <a:pt x="1529" y="951"/>
                        </a:lnTo>
                        <a:lnTo>
                          <a:pt x="1527" y="954"/>
                        </a:lnTo>
                        <a:lnTo>
                          <a:pt x="1526" y="957"/>
                        </a:lnTo>
                        <a:lnTo>
                          <a:pt x="1523" y="960"/>
                        </a:lnTo>
                        <a:lnTo>
                          <a:pt x="1519" y="963"/>
                        </a:lnTo>
                        <a:lnTo>
                          <a:pt x="1519" y="973"/>
                        </a:lnTo>
                        <a:lnTo>
                          <a:pt x="1517" y="985"/>
                        </a:lnTo>
                        <a:lnTo>
                          <a:pt x="1514" y="996"/>
                        </a:lnTo>
                        <a:lnTo>
                          <a:pt x="1513" y="1008"/>
                        </a:lnTo>
                        <a:lnTo>
                          <a:pt x="1510" y="1021"/>
                        </a:lnTo>
                        <a:lnTo>
                          <a:pt x="1508" y="1036"/>
                        </a:lnTo>
                        <a:lnTo>
                          <a:pt x="1507" y="1047"/>
                        </a:lnTo>
                        <a:lnTo>
                          <a:pt x="1507" y="1060"/>
                        </a:lnTo>
                        <a:lnTo>
                          <a:pt x="1507" y="1073"/>
                        </a:lnTo>
                        <a:lnTo>
                          <a:pt x="1508" y="1085"/>
                        </a:lnTo>
                        <a:lnTo>
                          <a:pt x="1511" y="1097"/>
                        </a:lnTo>
                        <a:lnTo>
                          <a:pt x="1516" y="1105"/>
                        </a:lnTo>
                        <a:lnTo>
                          <a:pt x="1523" y="1114"/>
                        </a:lnTo>
                        <a:lnTo>
                          <a:pt x="1532" y="1121"/>
                        </a:lnTo>
                        <a:lnTo>
                          <a:pt x="1543" y="1127"/>
                        </a:lnTo>
                        <a:lnTo>
                          <a:pt x="1557" y="1130"/>
                        </a:lnTo>
                        <a:lnTo>
                          <a:pt x="1557" y="999"/>
                        </a:lnTo>
                        <a:lnTo>
                          <a:pt x="1562" y="990"/>
                        </a:lnTo>
                        <a:lnTo>
                          <a:pt x="1568" y="980"/>
                        </a:lnTo>
                        <a:lnTo>
                          <a:pt x="1577" y="970"/>
                        </a:lnTo>
                        <a:lnTo>
                          <a:pt x="1586" y="960"/>
                        </a:lnTo>
                        <a:lnTo>
                          <a:pt x="1594" y="951"/>
                        </a:lnTo>
                        <a:lnTo>
                          <a:pt x="1605" y="945"/>
                        </a:lnTo>
                        <a:lnTo>
                          <a:pt x="1613" y="942"/>
                        </a:lnTo>
                        <a:lnTo>
                          <a:pt x="1622" y="944"/>
                        </a:lnTo>
                        <a:lnTo>
                          <a:pt x="1619" y="955"/>
                        </a:lnTo>
                        <a:lnTo>
                          <a:pt x="1615" y="966"/>
                        </a:lnTo>
                        <a:lnTo>
                          <a:pt x="1612" y="976"/>
                        </a:lnTo>
                        <a:lnTo>
                          <a:pt x="1610" y="986"/>
                        </a:lnTo>
                        <a:lnTo>
                          <a:pt x="1609" y="996"/>
                        </a:lnTo>
                        <a:lnTo>
                          <a:pt x="1606" y="1008"/>
                        </a:lnTo>
                        <a:lnTo>
                          <a:pt x="1605" y="1018"/>
                        </a:lnTo>
                        <a:lnTo>
                          <a:pt x="1605" y="1030"/>
                        </a:lnTo>
                        <a:lnTo>
                          <a:pt x="1603" y="1040"/>
                        </a:lnTo>
                        <a:lnTo>
                          <a:pt x="1603" y="1052"/>
                        </a:lnTo>
                        <a:lnTo>
                          <a:pt x="1603" y="1063"/>
                        </a:lnTo>
                        <a:lnTo>
                          <a:pt x="1603" y="1073"/>
                        </a:lnTo>
                        <a:lnTo>
                          <a:pt x="1605" y="1085"/>
                        </a:lnTo>
                        <a:lnTo>
                          <a:pt x="1605" y="1097"/>
                        </a:lnTo>
                        <a:lnTo>
                          <a:pt x="1605" y="1107"/>
                        </a:lnTo>
                        <a:lnTo>
                          <a:pt x="1606" y="1119"/>
                        </a:lnTo>
                        <a:lnTo>
                          <a:pt x="1608" y="1130"/>
                        </a:lnTo>
                        <a:lnTo>
                          <a:pt x="1609" y="1140"/>
                        </a:lnTo>
                        <a:lnTo>
                          <a:pt x="1610" y="1152"/>
                        </a:lnTo>
                        <a:lnTo>
                          <a:pt x="1610" y="1164"/>
                        </a:lnTo>
                        <a:lnTo>
                          <a:pt x="1612" y="1174"/>
                        </a:lnTo>
                        <a:lnTo>
                          <a:pt x="1613" y="1186"/>
                        </a:lnTo>
                        <a:lnTo>
                          <a:pt x="1615" y="1196"/>
                        </a:lnTo>
                        <a:lnTo>
                          <a:pt x="1616" y="1206"/>
                        </a:lnTo>
                        <a:lnTo>
                          <a:pt x="1618" y="1218"/>
                        </a:lnTo>
                        <a:lnTo>
                          <a:pt x="1619" y="1228"/>
                        </a:lnTo>
                        <a:lnTo>
                          <a:pt x="1619" y="1238"/>
                        </a:lnTo>
                        <a:lnTo>
                          <a:pt x="1621" y="1248"/>
                        </a:lnTo>
                        <a:lnTo>
                          <a:pt x="1621" y="1258"/>
                        </a:lnTo>
                        <a:lnTo>
                          <a:pt x="1622" y="1269"/>
                        </a:lnTo>
                        <a:lnTo>
                          <a:pt x="1622" y="1279"/>
                        </a:lnTo>
                        <a:lnTo>
                          <a:pt x="1622" y="1289"/>
                        </a:lnTo>
                        <a:lnTo>
                          <a:pt x="1641" y="1289"/>
                        </a:lnTo>
                        <a:lnTo>
                          <a:pt x="1640" y="1280"/>
                        </a:lnTo>
                        <a:lnTo>
                          <a:pt x="1640" y="1270"/>
                        </a:lnTo>
                        <a:lnTo>
                          <a:pt x="1641" y="1261"/>
                        </a:lnTo>
                        <a:lnTo>
                          <a:pt x="1641" y="1253"/>
                        </a:lnTo>
                        <a:lnTo>
                          <a:pt x="1640" y="1244"/>
                        </a:lnTo>
                        <a:lnTo>
                          <a:pt x="1637" y="1235"/>
                        </a:lnTo>
                        <a:lnTo>
                          <a:pt x="1631" y="1229"/>
                        </a:lnTo>
                        <a:lnTo>
                          <a:pt x="1622" y="1223"/>
                        </a:lnTo>
                        <a:lnTo>
                          <a:pt x="1626" y="1215"/>
                        </a:lnTo>
                        <a:lnTo>
                          <a:pt x="1629" y="1206"/>
                        </a:lnTo>
                        <a:lnTo>
                          <a:pt x="1631" y="1197"/>
                        </a:lnTo>
                        <a:lnTo>
                          <a:pt x="1631" y="1187"/>
                        </a:lnTo>
                        <a:lnTo>
                          <a:pt x="1631" y="1177"/>
                        </a:lnTo>
                        <a:lnTo>
                          <a:pt x="1631" y="1167"/>
                        </a:lnTo>
                        <a:lnTo>
                          <a:pt x="1631" y="1156"/>
                        </a:lnTo>
                        <a:lnTo>
                          <a:pt x="1631" y="1146"/>
                        </a:lnTo>
                        <a:lnTo>
                          <a:pt x="1631" y="1136"/>
                        </a:lnTo>
                        <a:lnTo>
                          <a:pt x="1631" y="1126"/>
                        </a:lnTo>
                        <a:lnTo>
                          <a:pt x="1632" y="1117"/>
                        </a:lnTo>
                        <a:lnTo>
                          <a:pt x="1634" y="1108"/>
                        </a:lnTo>
                        <a:lnTo>
                          <a:pt x="1638" y="1101"/>
                        </a:lnTo>
                        <a:lnTo>
                          <a:pt x="1642" y="1094"/>
                        </a:lnTo>
                        <a:lnTo>
                          <a:pt x="1650" y="1088"/>
                        </a:lnTo>
                        <a:lnTo>
                          <a:pt x="1660" y="1084"/>
                        </a:lnTo>
                        <a:lnTo>
                          <a:pt x="1650" y="990"/>
                        </a:lnTo>
                        <a:lnTo>
                          <a:pt x="1654" y="983"/>
                        </a:lnTo>
                        <a:lnTo>
                          <a:pt x="1658" y="974"/>
                        </a:lnTo>
                        <a:lnTo>
                          <a:pt x="1663" y="967"/>
                        </a:lnTo>
                        <a:lnTo>
                          <a:pt x="1667" y="958"/>
                        </a:lnTo>
                        <a:lnTo>
                          <a:pt x="1673" y="950"/>
                        </a:lnTo>
                        <a:lnTo>
                          <a:pt x="1677" y="942"/>
                        </a:lnTo>
                        <a:lnTo>
                          <a:pt x="1683" y="934"/>
                        </a:lnTo>
                        <a:lnTo>
                          <a:pt x="1689" y="926"/>
                        </a:lnTo>
                        <a:lnTo>
                          <a:pt x="1695" y="919"/>
                        </a:lnTo>
                        <a:lnTo>
                          <a:pt x="1701" y="912"/>
                        </a:lnTo>
                        <a:lnTo>
                          <a:pt x="1708" y="904"/>
                        </a:lnTo>
                        <a:lnTo>
                          <a:pt x="1714" y="899"/>
                        </a:lnTo>
                        <a:lnTo>
                          <a:pt x="1721" y="893"/>
                        </a:lnTo>
                        <a:lnTo>
                          <a:pt x="1728" y="887"/>
                        </a:lnTo>
                        <a:lnTo>
                          <a:pt x="1736" y="883"/>
                        </a:lnTo>
                        <a:lnTo>
                          <a:pt x="1743" y="878"/>
                        </a:lnTo>
                        <a:lnTo>
                          <a:pt x="1750" y="884"/>
                        </a:lnTo>
                        <a:lnTo>
                          <a:pt x="1752" y="890"/>
                        </a:lnTo>
                        <a:lnTo>
                          <a:pt x="1752" y="896"/>
                        </a:lnTo>
                        <a:lnTo>
                          <a:pt x="1749" y="902"/>
                        </a:lnTo>
                        <a:lnTo>
                          <a:pt x="1744" y="907"/>
                        </a:lnTo>
                        <a:lnTo>
                          <a:pt x="1740" y="913"/>
                        </a:lnTo>
                        <a:lnTo>
                          <a:pt x="1736" y="919"/>
                        </a:lnTo>
                        <a:lnTo>
                          <a:pt x="1733" y="926"/>
                        </a:lnTo>
                        <a:lnTo>
                          <a:pt x="1779" y="944"/>
                        </a:lnTo>
                        <a:lnTo>
                          <a:pt x="1778" y="963"/>
                        </a:lnTo>
                        <a:lnTo>
                          <a:pt x="1778" y="979"/>
                        </a:lnTo>
                        <a:lnTo>
                          <a:pt x="1781" y="996"/>
                        </a:lnTo>
                        <a:lnTo>
                          <a:pt x="1784" y="1012"/>
                        </a:lnTo>
                        <a:lnTo>
                          <a:pt x="1788" y="1028"/>
                        </a:lnTo>
                        <a:lnTo>
                          <a:pt x="1793" y="1044"/>
                        </a:lnTo>
                        <a:lnTo>
                          <a:pt x="1798" y="1060"/>
                        </a:lnTo>
                        <a:lnTo>
                          <a:pt x="1804" y="1075"/>
                        </a:lnTo>
                        <a:lnTo>
                          <a:pt x="1810" y="1091"/>
                        </a:lnTo>
                        <a:lnTo>
                          <a:pt x="1814" y="1105"/>
                        </a:lnTo>
                        <a:lnTo>
                          <a:pt x="1819" y="1120"/>
                        </a:lnTo>
                        <a:lnTo>
                          <a:pt x="1823" y="1135"/>
                        </a:lnTo>
                        <a:lnTo>
                          <a:pt x="1825" y="1149"/>
                        </a:lnTo>
                        <a:lnTo>
                          <a:pt x="1825" y="1165"/>
                        </a:lnTo>
                        <a:lnTo>
                          <a:pt x="1822" y="1180"/>
                        </a:lnTo>
                        <a:lnTo>
                          <a:pt x="1817" y="1194"/>
                        </a:lnTo>
                        <a:lnTo>
                          <a:pt x="1836" y="1177"/>
                        </a:lnTo>
                        <a:lnTo>
                          <a:pt x="1845" y="1183"/>
                        </a:lnTo>
                        <a:lnTo>
                          <a:pt x="1852" y="1188"/>
                        </a:lnTo>
                        <a:lnTo>
                          <a:pt x="1860" y="1196"/>
                        </a:lnTo>
                        <a:lnTo>
                          <a:pt x="1865" y="1203"/>
                        </a:lnTo>
                        <a:lnTo>
                          <a:pt x="1871" y="1210"/>
                        </a:lnTo>
                        <a:lnTo>
                          <a:pt x="1876" y="1218"/>
                        </a:lnTo>
                        <a:lnTo>
                          <a:pt x="1880" y="1226"/>
                        </a:lnTo>
                        <a:lnTo>
                          <a:pt x="1884" y="1234"/>
                        </a:lnTo>
                        <a:lnTo>
                          <a:pt x="1889" y="1241"/>
                        </a:lnTo>
                        <a:lnTo>
                          <a:pt x="1893" y="1250"/>
                        </a:lnTo>
                        <a:lnTo>
                          <a:pt x="1896" y="1257"/>
                        </a:lnTo>
                        <a:lnTo>
                          <a:pt x="1900" y="1264"/>
                        </a:lnTo>
                        <a:lnTo>
                          <a:pt x="1905" y="1272"/>
                        </a:lnTo>
                        <a:lnTo>
                          <a:pt x="1909" y="1277"/>
                        </a:lnTo>
                        <a:lnTo>
                          <a:pt x="1915" y="1283"/>
                        </a:lnTo>
                        <a:lnTo>
                          <a:pt x="1921" y="1289"/>
                        </a:lnTo>
                        <a:lnTo>
                          <a:pt x="1924" y="1279"/>
                        </a:lnTo>
                        <a:lnTo>
                          <a:pt x="1927" y="1269"/>
                        </a:lnTo>
                        <a:lnTo>
                          <a:pt x="1927" y="1260"/>
                        </a:lnTo>
                        <a:lnTo>
                          <a:pt x="1927" y="1250"/>
                        </a:lnTo>
                        <a:lnTo>
                          <a:pt x="1925" y="1241"/>
                        </a:lnTo>
                        <a:lnTo>
                          <a:pt x="1924" y="1231"/>
                        </a:lnTo>
                        <a:lnTo>
                          <a:pt x="1919" y="1222"/>
                        </a:lnTo>
                        <a:lnTo>
                          <a:pt x="1916" y="1213"/>
                        </a:lnTo>
                        <a:lnTo>
                          <a:pt x="1912" y="1205"/>
                        </a:lnTo>
                        <a:lnTo>
                          <a:pt x="1908" y="1194"/>
                        </a:lnTo>
                        <a:lnTo>
                          <a:pt x="1902" y="1186"/>
                        </a:lnTo>
                        <a:lnTo>
                          <a:pt x="1897" y="1177"/>
                        </a:lnTo>
                        <a:lnTo>
                          <a:pt x="1893" y="1168"/>
                        </a:lnTo>
                        <a:lnTo>
                          <a:pt x="1890" y="1158"/>
                        </a:lnTo>
                        <a:lnTo>
                          <a:pt x="1886" y="1149"/>
                        </a:lnTo>
                        <a:lnTo>
                          <a:pt x="1883" y="1140"/>
                        </a:lnTo>
                        <a:lnTo>
                          <a:pt x="1876" y="1117"/>
                        </a:lnTo>
                        <a:lnTo>
                          <a:pt x="1871" y="1097"/>
                        </a:lnTo>
                        <a:lnTo>
                          <a:pt x="1871" y="1076"/>
                        </a:lnTo>
                        <a:lnTo>
                          <a:pt x="1874" y="1059"/>
                        </a:lnTo>
                        <a:lnTo>
                          <a:pt x="1880" y="1041"/>
                        </a:lnTo>
                        <a:lnTo>
                          <a:pt x="1889" y="1025"/>
                        </a:lnTo>
                        <a:lnTo>
                          <a:pt x="1900" y="1011"/>
                        </a:lnTo>
                        <a:lnTo>
                          <a:pt x="1913" y="996"/>
                        </a:lnTo>
                        <a:lnTo>
                          <a:pt x="1927" y="983"/>
                        </a:lnTo>
                        <a:lnTo>
                          <a:pt x="1943" y="971"/>
                        </a:lnTo>
                        <a:lnTo>
                          <a:pt x="1959" y="958"/>
                        </a:lnTo>
                        <a:lnTo>
                          <a:pt x="1975" y="947"/>
                        </a:lnTo>
                        <a:lnTo>
                          <a:pt x="1991" y="935"/>
                        </a:lnTo>
                        <a:lnTo>
                          <a:pt x="2005" y="922"/>
                        </a:lnTo>
                        <a:lnTo>
                          <a:pt x="2020" y="910"/>
                        </a:lnTo>
                        <a:lnTo>
                          <a:pt x="2033" y="897"/>
                        </a:lnTo>
                        <a:lnTo>
                          <a:pt x="2030" y="893"/>
                        </a:lnTo>
                        <a:lnTo>
                          <a:pt x="2027" y="888"/>
                        </a:lnTo>
                        <a:lnTo>
                          <a:pt x="2023" y="884"/>
                        </a:lnTo>
                        <a:lnTo>
                          <a:pt x="2018" y="881"/>
                        </a:lnTo>
                        <a:lnTo>
                          <a:pt x="2013" y="880"/>
                        </a:lnTo>
                        <a:lnTo>
                          <a:pt x="2008" y="878"/>
                        </a:lnTo>
                        <a:lnTo>
                          <a:pt x="2002" y="877"/>
                        </a:lnTo>
                        <a:lnTo>
                          <a:pt x="1997" y="875"/>
                        </a:lnTo>
                        <a:lnTo>
                          <a:pt x="1991" y="874"/>
                        </a:lnTo>
                        <a:lnTo>
                          <a:pt x="1985" y="874"/>
                        </a:lnTo>
                        <a:lnTo>
                          <a:pt x="1978" y="874"/>
                        </a:lnTo>
                        <a:lnTo>
                          <a:pt x="1972" y="872"/>
                        </a:lnTo>
                        <a:lnTo>
                          <a:pt x="1966" y="872"/>
                        </a:lnTo>
                        <a:lnTo>
                          <a:pt x="1960" y="871"/>
                        </a:lnTo>
                        <a:lnTo>
                          <a:pt x="1954" y="870"/>
                        </a:lnTo>
                        <a:lnTo>
                          <a:pt x="1948" y="870"/>
                        </a:lnTo>
                        <a:lnTo>
                          <a:pt x="1932" y="870"/>
                        </a:lnTo>
                        <a:lnTo>
                          <a:pt x="1919" y="872"/>
                        </a:lnTo>
                        <a:lnTo>
                          <a:pt x="1909" y="877"/>
                        </a:lnTo>
                        <a:lnTo>
                          <a:pt x="1902" y="884"/>
                        </a:lnTo>
                        <a:lnTo>
                          <a:pt x="1896" y="893"/>
                        </a:lnTo>
                        <a:lnTo>
                          <a:pt x="1892" y="903"/>
                        </a:lnTo>
                        <a:lnTo>
                          <a:pt x="1889" y="913"/>
                        </a:lnTo>
                        <a:lnTo>
                          <a:pt x="1886" y="923"/>
                        </a:lnTo>
                        <a:lnTo>
                          <a:pt x="1884" y="937"/>
                        </a:lnTo>
                        <a:lnTo>
                          <a:pt x="1883" y="948"/>
                        </a:lnTo>
                        <a:lnTo>
                          <a:pt x="1880" y="958"/>
                        </a:lnTo>
                        <a:lnTo>
                          <a:pt x="1877" y="970"/>
                        </a:lnTo>
                        <a:lnTo>
                          <a:pt x="1871" y="979"/>
                        </a:lnTo>
                        <a:lnTo>
                          <a:pt x="1865" y="987"/>
                        </a:lnTo>
                        <a:lnTo>
                          <a:pt x="1857" y="995"/>
                        </a:lnTo>
                        <a:lnTo>
                          <a:pt x="1845" y="999"/>
                        </a:lnTo>
                        <a:lnTo>
                          <a:pt x="1842" y="993"/>
                        </a:lnTo>
                        <a:lnTo>
                          <a:pt x="1838" y="986"/>
                        </a:lnTo>
                        <a:lnTo>
                          <a:pt x="1835" y="980"/>
                        </a:lnTo>
                        <a:lnTo>
                          <a:pt x="1832" y="973"/>
                        </a:lnTo>
                        <a:lnTo>
                          <a:pt x="1828" y="967"/>
                        </a:lnTo>
                        <a:lnTo>
                          <a:pt x="1825" y="960"/>
                        </a:lnTo>
                        <a:lnTo>
                          <a:pt x="1822" y="954"/>
                        </a:lnTo>
                        <a:lnTo>
                          <a:pt x="1819" y="948"/>
                        </a:lnTo>
                        <a:lnTo>
                          <a:pt x="1816" y="941"/>
                        </a:lnTo>
                        <a:lnTo>
                          <a:pt x="1813" y="934"/>
                        </a:lnTo>
                        <a:lnTo>
                          <a:pt x="1811" y="926"/>
                        </a:lnTo>
                        <a:lnTo>
                          <a:pt x="1810" y="919"/>
                        </a:lnTo>
                        <a:lnTo>
                          <a:pt x="1809" y="912"/>
                        </a:lnTo>
                        <a:lnTo>
                          <a:pt x="1807" y="904"/>
                        </a:lnTo>
                        <a:lnTo>
                          <a:pt x="1807" y="896"/>
                        </a:lnTo>
                        <a:lnTo>
                          <a:pt x="1809" y="888"/>
                        </a:lnTo>
                        <a:lnTo>
                          <a:pt x="1822" y="871"/>
                        </a:lnTo>
                        <a:lnTo>
                          <a:pt x="1830" y="856"/>
                        </a:lnTo>
                        <a:lnTo>
                          <a:pt x="1832" y="846"/>
                        </a:lnTo>
                        <a:lnTo>
                          <a:pt x="1830" y="839"/>
                        </a:lnTo>
                        <a:lnTo>
                          <a:pt x="1823" y="833"/>
                        </a:lnTo>
                        <a:lnTo>
                          <a:pt x="1814" y="830"/>
                        </a:lnTo>
                        <a:lnTo>
                          <a:pt x="1801" y="827"/>
                        </a:lnTo>
                        <a:lnTo>
                          <a:pt x="1788" y="826"/>
                        </a:lnTo>
                        <a:lnTo>
                          <a:pt x="1772" y="826"/>
                        </a:lnTo>
                        <a:lnTo>
                          <a:pt x="1758" y="824"/>
                        </a:lnTo>
                        <a:lnTo>
                          <a:pt x="1742" y="823"/>
                        </a:lnTo>
                        <a:lnTo>
                          <a:pt x="1728" y="819"/>
                        </a:lnTo>
                        <a:lnTo>
                          <a:pt x="1715" y="814"/>
                        </a:lnTo>
                        <a:lnTo>
                          <a:pt x="1705" y="808"/>
                        </a:lnTo>
                        <a:lnTo>
                          <a:pt x="1699" y="798"/>
                        </a:lnTo>
                        <a:lnTo>
                          <a:pt x="1696" y="785"/>
                        </a:lnTo>
                        <a:lnTo>
                          <a:pt x="1686" y="786"/>
                        </a:lnTo>
                        <a:lnTo>
                          <a:pt x="1677" y="789"/>
                        </a:lnTo>
                        <a:lnTo>
                          <a:pt x="1669" y="792"/>
                        </a:lnTo>
                        <a:lnTo>
                          <a:pt x="1661" y="797"/>
                        </a:lnTo>
                        <a:lnTo>
                          <a:pt x="1653" y="803"/>
                        </a:lnTo>
                        <a:lnTo>
                          <a:pt x="1645" y="808"/>
                        </a:lnTo>
                        <a:lnTo>
                          <a:pt x="1638" y="816"/>
                        </a:lnTo>
                        <a:lnTo>
                          <a:pt x="1631" y="823"/>
                        </a:lnTo>
                        <a:lnTo>
                          <a:pt x="1621" y="827"/>
                        </a:lnTo>
                        <a:lnTo>
                          <a:pt x="1612" y="832"/>
                        </a:lnTo>
                        <a:lnTo>
                          <a:pt x="1602" y="836"/>
                        </a:lnTo>
                        <a:lnTo>
                          <a:pt x="1591" y="839"/>
                        </a:lnTo>
                        <a:lnTo>
                          <a:pt x="1583" y="840"/>
                        </a:lnTo>
                        <a:lnTo>
                          <a:pt x="1574" y="842"/>
                        </a:lnTo>
                        <a:lnTo>
                          <a:pt x="1565" y="842"/>
                        </a:lnTo>
                        <a:lnTo>
                          <a:pt x="1558" y="840"/>
                        </a:lnTo>
                        <a:lnTo>
                          <a:pt x="1551" y="839"/>
                        </a:lnTo>
                        <a:lnTo>
                          <a:pt x="1543" y="835"/>
                        </a:lnTo>
                        <a:lnTo>
                          <a:pt x="1536" y="830"/>
                        </a:lnTo>
                        <a:lnTo>
                          <a:pt x="1530" y="824"/>
                        </a:lnTo>
                        <a:lnTo>
                          <a:pt x="1524" y="817"/>
                        </a:lnTo>
                        <a:lnTo>
                          <a:pt x="1519" y="808"/>
                        </a:lnTo>
                        <a:lnTo>
                          <a:pt x="1514" y="798"/>
                        </a:lnTo>
                        <a:lnTo>
                          <a:pt x="1510" y="785"/>
                        </a:lnTo>
                        <a:lnTo>
                          <a:pt x="1506" y="784"/>
                        </a:lnTo>
                        <a:lnTo>
                          <a:pt x="1500" y="782"/>
                        </a:lnTo>
                        <a:lnTo>
                          <a:pt x="1494" y="782"/>
                        </a:lnTo>
                        <a:lnTo>
                          <a:pt x="1488" y="784"/>
                        </a:lnTo>
                        <a:lnTo>
                          <a:pt x="1484" y="785"/>
                        </a:lnTo>
                        <a:lnTo>
                          <a:pt x="1478" y="786"/>
                        </a:lnTo>
                        <a:lnTo>
                          <a:pt x="1472" y="789"/>
                        </a:lnTo>
                        <a:lnTo>
                          <a:pt x="1466" y="791"/>
                        </a:lnTo>
                        <a:lnTo>
                          <a:pt x="1460" y="794"/>
                        </a:lnTo>
                        <a:lnTo>
                          <a:pt x="1455" y="797"/>
                        </a:lnTo>
                        <a:lnTo>
                          <a:pt x="1449" y="798"/>
                        </a:lnTo>
                        <a:lnTo>
                          <a:pt x="1443" y="801"/>
                        </a:lnTo>
                        <a:lnTo>
                          <a:pt x="1437" y="803"/>
                        </a:lnTo>
                        <a:lnTo>
                          <a:pt x="1430" y="804"/>
                        </a:lnTo>
                        <a:lnTo>
                          <a:pt x="1424" y="804"/>
                        </a:lnTo>
                        <a:lnTo>
                          <a:pt x="1417" y="804"/>
                        </a:lnTo>
                        <a:lnTo>
                          <a:pt x="1405" y="788"/>
                        </a:lnTo>
                        <a:lnTo>
                          <a:pt x="1390" y="775"/>
                        </a:lnTo>
                        <a:lnTo>
                          <a:pt x="1377" y="766"/>
                        </a:lnTo>
                        <a:lnTo>
                          <a:pt x="1363" y="760"/>
                        </a:lnTo>
                        <a:lnTo>
                          <a:pt x="1348" y="759"/>
                        </a:lnTo>
                        <a:lnTo>
                          <a:pt x="1332" y="759"/>
                        </a:lnTo>
                        <a:lnTo>
                          <a:pt x="1318" y="762"/>
                        </a:lnTo>
                        <a:lnTo>
                          <a:pt x="1302" y="766"/>
                        </a:lnTo>
                        <a:lnTo>
                          <a:pt x="1287" y="772"/>
                        </a:lnTo>
                        <a:lnTo>
                          <a:pt x="1271" y="778"/>
                        </a:lnTo>
                        <a:lnTo>
                          <a:pt x="1255" y="786"/>
                        </a:lnTo>
                        <a:lnTo>
                          <a:pt x="1240" y="794"/>
                        </a:lnTo>
                        <a:lnTo>
                          <a:pt x="1226" y="803"/>
                        </a:lnTo>
                        <a:lnTo>
                          <a:pt x="1211" y="810"/>
                        </a:lnTo>
                        <a:lnTo>
                          <a:pt x="1197" y="817"/>
                        </a:lnTo>
                        <a:lnTo>
                          <a:pt x="1184" y="823"/>
                        </a:lnTo>
                        <a:lnTo>
                          <a:pt x="1100" y="721"/>
                        </a:lnTo>
                        <a:lnTo>
                          <a:pt x="1083" y="721"/>
                        </a:lnTo>
                        <a:lnTo>
                          <a:pt x="1067" y="719"/>
                        </a:lnTo>
                        <a:lnTo>
                          <a:pt x="1051" y="717"/>
                        </a:lnTo>
                        <a:lnTo>
                          <a:pt x="1038" y="712"/>
                        </a:lnTo>
                        <a:lnTo>
                          <a:pt x="1025" y="706"/>
                        </a:lnTo>
                        <a:lnTo>
                          <a:pt x="1013" y="701"/>
                        </a:lnTo>
                        <a:lnTo>
                          <a:pt x="1003" y="692"/>
                        </a:lnTo>
                        <a:lnTo>
                          <a:pt x="993" y="683"/>
                        </a:lnTo>
                        <a:lnTo>
                          <a:pt x="984" y="673"/>
                        </a:lnTo>
                        <a:lnTo>
                          <a:pt x="975" y="661"/>
                        </a:lnTo>
                        <a:lnTo>
                          <a:pt x="968" y="651"/>
                        </a:lnTo>
                        <a:lnTo>
                          <a:pt x="959" y="639"/>
                        </a:lnTo>
                        <a:lnTo>
                          <a:pt x="952" y="626"/>
                        </a:lnTo>
                        <a:lnTo>
                          <a:pt x="946" y="613"/>
                        </a:lnTo>
                        <a:lnTo>
                          <a:pt x="939" y="601"/>
                        </a:lnTo>
                        <a:lnTo>
                          <a:pt x="931" y="588"/>
                        </a:lnTo>
                        <a:lnTo>
                          <a:pt x="924" y="577"/>
                        </a:lnTo>
                        <a:lnTo>
                          <a:pt x="917" y="565"/>
                        </a:lnTo>
                        <a:lnTo>
                          <a:pt x="910" y="553"/>
                        </a:lnTo>
                        <a:lnTo>
                          <a:pt x="902" y="543"/>
                        </a:lnTo>
                        <a:lnTo>
                          <a:pt x="894" y="533"/>
                        </a:lnTo>
                        <a:lnTo>
                          <a:pt x="885" y="523"/>
                        </a:lnTo>
                        <a:lnTo>
                          <a:pt x="875" y="516"/>
                        </a:lnTo>
                        <a:lnTo>
                          <a:pt x="864" y="508"/>
                        </a:lnTo>
                        <a:lnTo>
                          <a:pt x="853" y="501"/>
                        </a:lnTo>
                        <a:lnTo>
                          <a:pt x="840" y="497"/>
                        </a:lnTo>
                        <a:lnTo>
                          <a:pt x="827" y="494"/>
                        </a:lnTo>
                        <a:lnTo>
                          <a:pt x="812" y="492"/>
                        </a:lnTo>
                        <a:lnTo>
                          <a:pt x="794" y="494"/>
                        </a:lnTo>
                        <a:lnTo>
                          <a:pt x="777" y="495"/>
                        </a:lnTo>
                        <a:lnTo>
                          <a:pt x="758" y="500"/>
                        </a:lnTo>
                        <a:lnTo>
                          <a:pt x="736" y="507"/>
                        </a:lnTo>
                        <a:lnTo>
                          <a:pt x="736" y="488"/>
                        </a:lnTo>
                        <a:lnTo>
                          <a:pt x="729" y="465"/>
                        </a:lnTo>
                        <a:lnTo>
                          <a:pt x="720" y="444"/>
                        </a:lnTo>
                        <a:lnTo>
                          <a:pt x="707" y="427"/>
                        </a:lnTo>
                        <a:lnTo>
                          <a:pt x="694" y="411"/>
                        </a:lnTo>
                        <a:lnTo>
                          <a:pt x="676" y="399"/>
                        </a:lnTo>
                        <a:lnTo>
                          <a:pt x="659" y="387"/>
                        </a:lnTo>
                        <a:lnTo>
                          <a:pt x="640" y="379"/>
                        </a:lnTo>
                        <a:lnTo>
                          <a:pt x="620" y="371"/>
                        </a:lnTo>
                        <a:lnTo>
                          <a:pt x="599" y="366"/>
                        </a:lnTo>
                        <a:lnTo>
                          <a:pt x="577" y="361"/>
                        </a:lnTo>
                        <a:lnTo>
                          <a:pt x="556" y="355"/>
                        </a:lnTo>
                        <a:lnTo>
                          <a:pt x="532" y="351"/>
                        </a:lnTo>
                        <a:lnTo>
                          <a:pt x="510" y="347"/>
                        </a:lnTo>
                        <a:lnTo>
                          <a:pt x="489" y="341"/>
                        </a:lnTo>
                        <a:lnTo>
                          <a:pt x="468" y="335"/>
                        </a:lnTo>
                        <a:lnTo>
                          <a:pt x="448" y="329"/>
                        </a:lnTo>
                        <a:lnTo>
                          <a:pt x="505" y="264"/>
                        </a:lnTo>
                        <a:lnTo>
                          <a:pt x="337" y="115"/>
                        </a:lnTo>
                        <a:lnTo>
                          <a:pt x="344" y="108"/>
                        </a:lnTo>
                        <a:lnTo>
                          <a:pt x="352" y="102"/>
                        </a:lnTo>
                        <a:lnTo>
                          <a:pt x="359" y="95"/>
                        </a:lnTo>
                        <a:lnTo>
                          <a:pt x="366" y="87"/>
                        </a:lnTo>
                        <a:lnTo>
                          <a:pt x="373" y="80"/>
                        </a:lnTo>
                        <a:lnTo>
                          <a:pt x="381" y="73"/>
                        </a:lnTo>
                        <a:lnTo>
                          <a:pt x="388" y="65"/>
                        </a:lnTo>
                        <a:lnTo>
                          <a:pt x="395" y="57"/>
                        </a:lnTo>
                        <a:lnTo>
                          <a:pt x="403" y="49"/>
                        </a:lnTo>
                        <a:lnTo>
                          <a:pt x="410" y="42"/>
                        </a:lnTo>
                        <a:lnTo>
                          <a:pt x="416" y="35"/>
                        </a:lnTo>
                        <a:lnTo>
                          <a:pt x="423" y="28"/>
                        </a:lnTo>
                        <a:lnTo>
                          <a:pt x="430" y="20"/>
                        </a:lnTo>
                        <a:lnTo>
                          <a:pt x="438" y="14"/>
                        </a:lnTo>
                        <a:lnTo>
                          <a:pt x="445" y="7"/>
                        </a:lnTo>
                        <a:lnTo>
                          <a:pt x="452" y="0"/>
                        </a:lnTo>
                        <a:lnTo>
                          <a:pt x="21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0" bIns="21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27" name=""/>
                  <p:cNvSpPr/>
                  <p:nvPr/>
                </p:nvSpPr>
                <p:spPr>
                  <a:xfrm>
                    <a:off x="6589080" y="5377320"/>
                    <a:ext cx="114480" cy="48240"/>
                  </a:xfrm>
                  <a:custGeom>
                    <a:avLst/>
                    <a:gdLst/>
                    <a:ahLst/>
                    <a:rect l="l" t="t" r="r" b="b"/>
                    <a:pathLst>
                      <a:path w="1994" h="907">
                        <a:moveTo>
                          <a:pt x="0" y="0"/>
                        </a:moveTo>
                        <a:lnTo>
                          <a:pt x="8" y="86"/>
                        </a:lnTo>
                        <a:lnTo>
                          <a:pt x="26" y="108"/>
                        </a:lnTo>
                        <a:lnTo>
                          <a:pt x="43" y="128"/>
                        </a:lnTo>
                        <a:lnTo>
                          <a:pt x="61" y="148"/>
                        </a:lnTo>
                        <a:lnTo>
                          <a:pt x="78" y="170"/>
                        </a:lnTo>
                        <a:lnTo>
                          <a:pt x="96" y="191"/>
                        </a:lnTo>
                        <a:lnTo>
                          <a:pt x="113" y="211"/>
                        </a:lnTo>
                        <a:lnTo>
                          <a:pt x="132" y="232"/>
                        </a:lnTo>
                        <a:lnTo>
                          <a:pt x="150" y="252"/>
                        </a:lnTo>
                        <a:lnTo>
                          <a:pt x="167" y="272"/>
                        </a:lnTo>
                        <a:lnTo>
                          <a:pt x="186" y="291"/>
                        </a:lnTo>
                        <a:lnTo>
                          <a:pt x="205" y="310"/>
                        </a:lnTo>
                        <a:lnTo>
                          <a:pt x="222" y="331"/>
                        </a:lnTo>
                        <a:lnTo>
                          <a:pt x="243" y="350"/>
                        </a:lnTo>
                        <a:lnTo>
                          <a:pt x="262" y="367"/>
                        </a:lnTo>
                        <a:lnTo>
                          <a:pt x="281" y="386"/>
                        </a:lnTo>
                        <a:lnTo>
                          <a:pt x="301" y="403"/>
                        </a:lnTo>
                        <a:lnTo>
                          <a:pt x="322" y="421"/>
                        </a:lnTo>
                        <a:lnTo>
                          <a:pt x="340" y="437"/>
                        </a:lnTo>
                        <a:lnTo>
                          <a:pt x="362" y="454"/>
                        </a:lnTo>
                        <a:lnTo>
                          <a:pt x="383" y="470"/>
                        </a:lnTo>
                        <a:lnTo>
                          <a:pt x="405" y="485"/>
                        </a:lnTo>
                        <a:lnTo>
                          <a:pt x="426" y="500"/>
                        </a:lnTo>
                        <a:lnTo>
                          <a:pt x="448" y="514"/>
                        </a:lnTo>
                        <a:lnTo>
                          <a:pt x="472" y="527"/>
                        </a:lnTo>
                        <a:lnTo>
                          <a:pt x="493" y="540"/>
                        </a:lnTo>
                        <a:lnTo>
                          <a:pt x="518" y="552"/>
                        </a:lnTo>
                        <a:lnTo>
                          <a:pt x="542" y="564"/>
                        </a:lnTo>
                        <a:lnTo>
                          <a:pt x="566" y="574"/>
                        </a:lnTo>
                        <a:lnTo>
                          <a:pt x="591" y="584"/>
                        </a:lnTo>
                        <a:lnTo>
                          <a:pt x="617" y="593"/>
                        </a:lnTo>
                        <a:lnTo>
                          <a:pt x="644" y="601"/>
                        </a:lnTo>
                        <a:lnTo>
                          <a:pt x="670" y="609"/>
                        </a:lnTo>
                        <a:lnTo>
                          <a:pt x="684" y="616"/>
                        </a:lnTo>
                        <a:lnTo>
                          <a:pt x="699" y="622"/>
                        </a:lnTo>
                        <a:lnTo>
                          <a:pt x="715" y="629"/>
                        </a:lnTo>
                        <a:lnTo>
                          <a:pt x="731" y="635"/>
                        </a:lnTo>
                        <a:lnTo>
                          <a:pt x="747" y="642"/>
                        </a:lnTo>
                        <a:lnTo>
                          <a:pt x="762" y="648"/>
                        </a:lnTo>
                        <a:lnTo>
                          <a:pt x="778" y="654"/>
                        </a:lnTo>
                        <a:lnTo>
                          <a:pt x="794" y="660"/>
                        </a:lnTo>
                        <a:lnTo>
                          <a:pt x="808" y="666"/>
                        </a:lnTo>
                        <a:lnTo>
                          <a:pt x="826" y="670"/>
                        </a:lnTo>
                        <a:lnTo>
                          <a:pt x="840" y="676"/>
                        </a:lnTo>
                        <a:lnTo>
                          <a:pt x="856" y="680"/>
                        </a:lnTo>
                        <a:lnTo>
                          <a:pt x="872" y="686"/>
                        </a:lnTo>
                        <a:lnTo>
                          <a:pt x="888" y="690"/>
                        </a:lnTo>
                        <a:lnTo>
                          <a:pt x="904" y="695"/>
                        </a:lnTo>
                        <a:lnTo>
                          <a:pt x="922" y="701"/>
                        </a:lnTo>
                        <a:lnTo>
                          <a:pt x="938" y="705"/>
                        </a:lnTo>
                        <a:lnTo>
                          <a:pt x="954" y="709"/>
                        </a:lnTo>
                        <a:lnTo>
                          <a:pt x="970" y="714"/>
                        </a:lnTo>
                        <a:lnTo>
                          <a:pt x="986" y="718"/>
                        </a:lnTo>
                        <a:lnTo>
                          <a:pt x="1003" y="722"/>
                        </a:lnTo>
                        <a:lnTo>
                          <a:pt x="1019" y="727"/>
                        </a:lnTo>
                        <a:lnTo>
                          <a:pt x="1035" y="730"/>
                        </a:lnTo>
                        <a:lnTo>
                          <a:pt x="1051" y="734"/>
                        </a:lnTo>
                        <a:lnTo>
                          <a:pt x="1069" y="738"/>
                        </a:lnTo>
                        <a:lnTo>
                          <a:pt x="1085" y="743"/>
                        </a:lnTo>
                        <a:lnTo>
                          <a:pt x="1101" y="746"/>
                        </a:lnTo>
                        <a:lnTo>
                          <a:pt x="1117" y="750"/>
                        </a:lnTo>
                        <a:lnTo>
                          <a:pt x="1135" y="754"/>
                        </a:lnTo>
                        <a:lnTo>
                          <a:pt x="1151" y="759"/>
                        </a:lnTo>
                        <a:lnTo>
                          <a:pt x="1167" y="763"/>
                        </a:lnTo>
                        <a:lnTo>
                          <a:pt x="1183" y="768"/>
                        </a:lnTo>
                        <a:lnTo>
                          <a:pt x="1200" y="772"/>
                        </a:lnTo>
                        <a:lnTo>
                          <a:pt x="1216" y="775"/>
                        </a:lnTo>
                        <a:lnTo>
                          <a:pt x="1232" y="778"/>
                        </a:lnTo>
                        <a:lnTo>
                          <a:pt x="1248" y="781"/>
                        </a:lnTo>
                        <a:lnTo>
                          <a:pt x="1264" y="781"/>
                        </a:lnTo>
                        <a:lnTo>
                          <a:pt x="1280" y="782"/>
                        </a:lnTo>
                        <a:lnTo>
                          <a:pt x="1295" y="781"/>
                        </a:lnTo>
                        <a:lnTo>
                          <a:pt x="1311" y="781"/>
                        </a:lnTo>
                        <a:lnTo>
                          <a:pt x="1325" y="779"/>
                        </a:lnTo>
                        <a:lnTo>
                          <a:pt x="1341" y="776"/>
                        </a:lnTo>
                        <a:lnTo>
                          <a:pt x="1356" y="775"/>
                        </a:lnTo>
                        <a:lnTo>
                          <a:pt x="1371" y="772"/>
                        </a:lnTo>
                        <a:lnTo>
                          <a:pt x="1385" y="769"/>
                        </a:lnTo>
                        <a:lnTo>
                          <a:pt x="1400" y="766"/>
                        </a:lnTo>
                        <a:lnTo>
                          <a:pt x="1416" y="762"/>
                        </a:lnTo>
                        <a:lnTo>
                          <a:pt x="1430" y="759"/>
                        </a:lnTo>
                        <a:lnTo>
                          <a:pt x="1445" y="754"/>
                        </a:lnTo>
                        <a:lnTo>
                          <a:pt x="1459" y="750"/>
                        </a:lnTo>
                        <a:lnTo>
                          <a:pt x="1475" y="747"/>
                        </a:lnTo>
                        <a:lnTo>
                          <a:pt x="1490" y="743"/>
                        </a:lnTo>
                        <a:lnTo>
                          <a:pt x="1506" y="740"/>
                        </a:lnTo>
                        <a:lnTo>
                          <a:pt x="1521" y="737"/>
                        </a:lnTo>
                        <a:lnTo>
                          <a:pt x="1537" y="734"/>
                        </a:lnTo>
                        <a:lnTo>
                          <a:pt x="1551" y="731"/>
                        </a:lnTo>
                        <a:lnTo>
                          <a:pt x="1567" y="730"/>
                        </a:lnTo>
                        <a:lnTo>
                          <a:pt x="1583" y="727"/>
                        </a:lnTo>
                        <a:lnTo>
                          <a:pt x="1601" y="727"/>
                        </a:lnTo>
                        <a:lnTo>
                          <a:pt x="1617" y="725"/>
                        </a:lnTo>
                        <a:lnTo>
                          <a:pt x="1634" y="725"/>
                        </a:lnTo>
                        <a:lnTo>
                          <a:pt x="1652" y="727"/>
                        </a:lnTo>
                        <a:lnTo>
                          <a:pt x="1669" y="728"/>
                        </a:lnTo>
                        <a:lnTo>
                          <a:pt x="1687" y="730"/>
                        </a:lnTo>
                        <a:lnTo>
                          <a:pt x="1690" y="734"/>
                        </a:lnTo>
                        <a:lnTo>
                          <a:pt x="1693" y="737"/>
                        </a:lnTo>
                        <a:lnTo>
                          <a:pt x="1695" y="738"/>
                        </a:lnTo>
                        <a:lnTo>
                          <a:pt x="1698" y="743"/>
                        </a:lnTo>
                        <a:lnTo>
                          <a:pt x="1701" y="746"/>
                        </a:lnTo>
                        <a:lnTo>
                          <a:pt x="1704" y="749"/>
                        </a:lnTo>
                        <a:lnTo>
                          <a:pt x="1706" y="753"/>
                        </a:lnTo>
                        <a:lnTo>
                          <a:pt x="1704" y="757"/>
                        </a:lnTo>
                        <a:lnTo>
                          <a:pt x="1701" y="760"/>
                        </a:lnTo>
                        <a:lnTo>
                          <a:pt x="1698" y="763"/>
                        </a:lnTo>
                        <a:lnTo>
                          <a:pt x="1695" y="768"/>
                        </a:lnTo>
                        <a:lnTo>
                          <a:pt x="1691" y="770"/>
                        </a:lnTo>
                        <a:lnTo>
                          <a:pt x="1688" y="773"/>
                        </a:lnTo>
                        <a:lnTo>
                          <a:pt x="1685" y="776"/>
                        </a:lnTo>
                        <a:lnTo>
                          <a:pt x="1681" y="778"/>
                        </a:lnTo>
                        <a:lnTo>
                          <a:pt x="1677" y="776"/>
                        </a:lnTo>
                        <a:lnTo>
                          <a:pt x="1697" y="781"/>
                        </a:lnTo>
                        <a:lnTo>
                          <a:pt x="1717" y="784"/>
                        </a:lnTo>
                        <a:lnTo>
                          <a:pt x="1738" y="788"/>
                        </a:lnTo>
                        <a:lnTo>
                          <a:pt x="1760" y="791"/>
                        </a:lnTo>
                        <a:lnTo>
                          <a:pt x="1781" y="794"/>
                        </a:lnTo>
                        <a:lnTo>
                          <a:pt x="1803" y="798"/>
                        </a:lnTo>
                        <a:lnTo>
                          <a:pt x="1827" y="803"/>
                        </a:lnTo>
                        <a:lnTo>
                          <a:pt x="1848" y="807"/>
                        </a:lnTo>
                        <a:lnTo>
                          <a:pt x="1870" y="813"/>
                        </a:lnTo>
                        <a:lnTo>
                          <a:pt x="1891" y="821"/>
                        </a:lnTo>
                        <a:lnTo>
                          <a:pt x="1911" y="830"/>
                        </a:lnTo>
                        <a:lnTo>
                          <a:pt x="1930" y="840"/>
                        </a:lnTo>
                        <a:lnTo>
                          <a:pt x="1949" y="853"/>
                        </a:lnTo>
                        <a:lnTo>
                          <a:pt x="1965" y="870"/>
                        </a:lnTo>
                        <a:lnTo>
                          <a:pt x="1981" y="887"/>
                        </a:lnTo>
                        <a:lnTo>
                          <a:pt x="1994" y="907"/>
                        </a:lnTo>
                        <a:lnTo>
                          <a:pt x="1984" y="888"/>
                        </a:lnTo>
                        <a:lnTo>
                          <a:pt x="1971" y="870"/>
                        </a:lnTo>
                        <a:lnTo>
                          <a:pt x="1958" y="855"/>
                        </a:lnTo>
                        <a:lnTo>
                          <a:pt x="1942" y="840"/>
                        </a:lnTo>
                        <a:lnTo>
                          <a:pt x="1926" y="827"/>
                        </a:lnTo>
                        <a:lnTo>
                          <a:pt x="1910" y="816"/>
                        </a:lnTo>
                        <a:lnTo>
                          <a:pt x="1891" y="804"/>
                        </a:lnTo>
                        <a:lnTo>
                          <a:pt x="1873" y="794"/>
                        </a:lnTo>
                        <a:lnTo>
                          <a:pt x="1854" y="784"/>
                        </a:lnTo>
                        <a:lnTo>
                          <a:pt x="1837" y="773"/>
                        </a:lnTo>
                        <a:lnTo>
                          <a:pt x="1819" y="762"/>
                        </a:lnTo>
                        <a:lnTo>
                          <a:pt x="1802" y="752"/>
                        </a:lnTo>
                        <a:lnTo>
                          <a:pt x="1784" y="738"/>
                        </a:lnTo>
                        <a:lnTo>
                          <a:pt x="1770" y="724"/>
                        </a:lnTo>
                        <a:lnTo>
                          <a:pt x="1755" y="709"/>
                        </a:lnTo>
                        <a:lnTo>
                          <a:pt x="1742" y="692"/>
                        </a:lnTo>
                        <a:lnTo>
                          <a:pt x="1728" y="692"/>
                        </a:lnTo>
                        <a:lnTo>
                          <a:pt x="1714" y="693"/>
                        </a:lnTo>
                        <a:lnTo>
                          <a:pt x="1703" y="693"/>
                        </a:lnTo>
                        <a:lnTo>
                          <a:pt x="1690" y="693"/>
                        </a:lnTo>
                        <a:lnTo>
                          <a:pt x="1678" y="695"/>
                        </a:lnTo>
                        <a:lnTo>
                          <a:pt x="1666" y="696"/>
                        </a:lnTo>
                        <a:lnTo>
                          <a:pt x="1655" y="698"/>
                        </a:lnTo>
                        <a:lnTo>
                          <a:pt x="1643" y="698"/>
                        </a:lnTo>
                        <a:lnTo>
                          <a:pt x="1633" y="699"/>
                        </a:lnTo>
                        <a:lnTo>
                          <a:pt x="1621" y="701"/>
                        </a:lnTo>
                        <a:lnTo>
                          <a:pt x="1611" y="702"/>
                        </a:lnTo>
                        <a:lnTo>
                          <a:pt x="1599" y="703"/>
                        </a:lnTo>
                        <a:lnTo>
                          <a:pt x="1589" y="705"/>
                        </a:lnTo>
                        <a:lnTo>
                          <a:pt x="1579" y="706"/>
                        </a:lnTo>
                        <a:lnTo>
                          <a:pt x="1567" y="706"/>
                        </a:lnTo>
                        <a:lnTo>
                          <a:pt x="1559" y="708"/>
                        </a:lnTo>
                        <a:lnTo>
                          <a:pt x="1547" y="709"/>
                        </a:lnTo>
                        <a:lnTo>
                          <a:pt x="1537" y="709"/>
                        </a:lnTo>
                        <a:lnTo>
                          <a:pt x="1526" y="711"/>
                        </a:lnTo>
                        <a:lnTo>
                          <a:pt x="1516" y="711"/>
                        </a:lnTo>
                        <a:lnTo>
                          <a:pt x="1506" y="711"/>
                        </a:lnTo>
                        <a:lnTo>
                          <a:pt x="1494" y="711"/>
                        </a:lnTo>
                        <a:lnTo>
                          <a:pt x="1484" y="711"/>
                        </a:lnTo>
                        <a:lnTo>
                          <a:pt x="1473" y="709"/>
                        </a:lnTo>
                        <a:lnTo>
                          <a:pt x="1462" y="709"/>
                        </a:lnTo>
                        <a:lnTo>
                          <a:pt x="1451" y="708"/>
                        </a:lnTo>
                        <a:lnTo>
                          <a:pt x="1439" y="706"/>
                        </a:lnTo>
                        <a:lnTo>
                          <a:pt x="1427" y="705"/>
                        </a:lnTo>
                        <a:lnTo>
                          <a:pt x="1416" y="702"/>
                        </a:lnTo>
                        <a:lnTo>
                          <a:pt x="1404" y="699"/>
                        </a:lnTo>
                        <a:lnTo>
                          <a:pt x="1391" y="696"/>
                        </a:lnTo>
                        <a:lnTo>
                          <a:pt x="1378" y="692"/>
                        </a:lnTo>
                        <a:lnTo>
                          <a:pt x="1362" y="705"/>
                        </a:lnTo>
                        <a:lnTo>
                          <a:pt x="1347" y="715"/>
                        </a:lnTo>
                        <a:lnTo>
                          <a:pt x="1331" y="722"/>
                        </a:lnTo>
                        <a:lnTo>
                          <a:pt x="1315" y="730"/>
                        </a:lnTo>
                        <a:lnTo>
                          <a:pt x="1301" y="735"/>
                        </a:lnTo>
                        <a:lnTo>
                          <a:pt x="1285" y="738"/>
                        </a:lnTo>
                        <a:lnTo>
                          <a:pt x="1269" y="740"/>
                        </a:lnTo>
                        <a:lnTo>
                          <a:pt x="1254" y="741"/>
                        </a:lnTo>
                        <a:lnTo>
                          <a:pt x="1239" y="741"/>
                        </a:lnTo>
                        <a:lnTo>
                          <a:pt x="1223" y="740"/>
                        </a:lnTo>
                        <a:lnTo>
                          <a:pt x="1209" y="738"/>
                        </a:lnTo>
                        <a:lnTo>
                          <a:pt x="1194" y="735"/>
                        </a:lnTo>
                        <a:lnTo>
                          <a:pt x="1178" y="731"/>
                        </a:lnTo>
                        <a:lnTo>
                          <a:pt x="1164" y="727"/>
                        </a:lnTo>
                        <a:lnTo>
                          <a:pt x="1149" y="722"/>
                        </a:lnTo>
                        <a:lnTo>
                          <a:pt x="1135" y="717"/>
                        </a:lnTo>
                        <a:lnTo>
                          <a:pt x="1119" y="711"/>
                        </a:lnTo>
                        <a:lnTo>
                          <a:pt x="1104" y="705"/>
                        </a:lnTo>
                        <a:lnTo>
                          <a:pt x="1089" y="699"/>
                        </a:lnTo>
                        <a:lnTo>
                          <a:pt x="1073" y="692"/>
                        </a:lnTo>
                        <a:lnTo>
                          <a:pt x="1059" y="686"/>
                        </a:lnTo>
                        <a:lnTo>
                          <a:pt x="1043" y="679"/>
                        </a:lnTo>
                        <a:lnTo>
                          <a:pt x="1028" y="673"/>
                        </a:lnTo>
                        <a:lnTo>
                          <a:pt x="1012" y="668"/>
                        </a:lnTo>
                        <a:lnTo>
                          <a:pt x="996" y="663"/>
                        </a:lnTo>
                        <a:lnTo>
                          <a:pt x="982" y="658"/>
                        </a:lnTo>
                        <a:lnTo>
                          <a:pt x="966" y="654"/>
                        </a:lnTo>
                        <a:lnTo>
                          <a:pt x="950" y="651"/>
                        </a:lnTo>
                        <a:lnTo>
                          <a:pt x="933" y="648"/>
                        </a:lnTo>
                        <a:lnTo>
                          <a:pt x="917" y="647"/>
                        </a:lnTo>
                        <a:lnTo>
                          <a:pt x="901" y="647"/>
                        </a:lnTo>
                        <a:lnTo>
                          <a:pt x="885" y="647"/>
                        </a:lnTo>
                        <a:lnTo>
                          <a:pt x="877" y="652"/>
                        </a:lnTo>
                        <a:lnTo>
                          <a:pt x="869" y="655"/>
                        </a:lnTo>
                        <a:lnTo>
                          <a:pt x="862" y="658"/>
                        </a:lnTo>
                        <a:lnTo>
                          <a:pt x="855" y="658"/>
                        </a:lnTo>
                        <a:lnTo>
                          <a:pt x="849" y="655"/>
                        </a:lnTo>
                        <a:lnTo>
                          <a:pt x="842" y="651"/>
                        </a:lnTo>
                        <a:lnTo>
                          <a:pt x="834" y="645"/>
                        </a:lnTo>
                        <a:lnTo>
                          <a:pt x="829" y="636"/>
                        </a:lnTo>
                        <a:lnTo>
                          <a:pt x="799" y="632"/>
                        </a:lnTo>
                        <a:lnTo>
                          <a:pt x="772" y="625"/>
                        </a:lnTo>
                        <a:lnTo>
                          <a:pt x="744" y="618"/>
                        </a:lnTo>
                        <a:lnTo>
                          <a:pt x="716" y="610"/>
                        </a:lnTo>
                        <a:lnTo>
                          <a:pt x="690" y="600"/>
                        </a:lnTo>
                        <a:lnTo>
                          <a:pt x="664" y="591"/>
                        </a:lnTo>
                        <a:lnTo>
                          <a:pt x="638" y="580"/>
                        </a:lnTo>
                        <a:lnTo>
                          <a:pt x="611" y="568"/>
                        </a:lnTo>
                        <a:lnTo>
                          <a:pt x="587" y="556"/>
                        </a:lnTo>
                        <a:lnTo>
                          <a:pt x="562" y="543"/>
                        </a:lnTo>
                        <a:lnTo>
                          <a:pt x="537" y="530"/>
                        </a:lnTo>
                        <a:lnTo>
                          <a:pt x="514" y="516"/>
                        </a:lnTo>
                        <a:lnTo>
                          <a:pt x="491" y="500"/>
                        </a:lnTo>
                        <a:lnTo>
                          <a:pt x="467" y="485"/>
                        </a:lnTo>
                        <a:lnTo>
                          <a:pt x="444" y="467"/>
                        </a:lnTo>
                        <a:lnTo>
                          <a:pt x="422" y="450"/>
                        </a:lnTo>
                        <a:lnTo>
                          <a:pt x="399" y="433"/>
                        </a:lnTo>
                        <a:lnTo>
                          <a:pt x="378" y="415"/>
                        </a:lnTo>
                        <a:lnTo>
                          <a:pt x="357" y="395"/>
                        </a:lnTo>
                        <a:lnTo>
                          <a:pt x="336" y="376"/>
                        </a:lnTo>
                        <a:lnTo>
                          <a:pt x="316" y="355"/>
                        </a:lnTo>
                        <a:lnTo>
                          <a:pt x="295" y="335"/>
                        </a:lnTo>
                        <a:lnTo>
                          <a:pt x="275" y="315"/>
                        </a:lnTo>
                        <a:lnTo>
                          <a:pt x="256" y="293"/>
                        </a:lnTo>
                        <a:lnTo>
                          <a:pt x="236" y="271"/>
                        </a:lnTo>
                        <a:lnTo>
                          <a:pt x="217" y="248"/>
                        </a:lnTo>
                        <a:lnTo>
                          <a:pt x="199" y="226"/>
                        </a:lnTo>
                        <a:lnTo>
                          <a:pt x="180" y="202"/>
                        </a:lnTo>
                        <a:lnTo>
                          <a:pt x="163" y="179"/>
                        </a:lnTo>
                        <a:lnTo>
                          <a:pt x="145" y="154"/>
                        </a:lnTo>
                        <a:lnTo>
                          <a:pt x="128" y="130"/>
                        </a:lnTo>
                        <a:lnTo>
                          <a:pt x="112" y="105"/>
                        </a:lnTo>
                        <a:lnTo>
                          <a:pt x="110" y="99"/>
                        </a:lnTo>
                        <a:lnTo>
                          <a:pt x="107" y="92"/>
                        </a:lnTo>
                        <a:lnTo>
                          <a:pt x="107" y="86"/>
                        </a:lnTo>
                        <a:lnTo>
                          <a:pt x="106" y="79"/>
                        </a:lnTo>
                        <a:lnTo>
                          <a:pt x="104" y="71"/>
                        </a:lnTo>
                        <a:lnTo>
                          <a:pt x="104" y="65"/>
                        </a:lnTo>
                        <a:lnTo>
                          <a:pt x="104" y="60"/>
                        </a:lnTo>
                        <a:lnTo>
                          <a:pt x="103" y="52"/>
                        </a:lnTo>
                        <a:lnTo>
                          <a:pt x="103" y="45"/>
                        </a:lnTo>
                        <a:lnTo>
                          <a:pt x="103" y="39"/>
                        </a:lnTo>
                        <a:lnTo>
                          <a:pt x="103" y="32"/>
                        </a:lnTo>
                        <a:lnTo>
                          <a:pt x="103" y="26"/>
                        </a:lnTo>
                        <a:lnTo>
                          <a:pt x="104" y="19"/>
                        </a:lnTo>
                        <a:lnTo>
                          <a:pt x="104" y="13"/>
                        </a:lnTo>
                        <a:lnTo>
                          <a:pt x="104" y="7"/>
                        </a:lnTo>
                        <a:lnTo>
                          <a:pt x="106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440" bIns="1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28" name=""/>
                  <p:cNvSpPr/>
                  <p:nvPr/>
                </p:nvSpPr>
                <p:spPr>
                  <a:xfrm>
                    <a:off x="6624360" y="5377320"/>
                    <a:ext cx="83160" cy="3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449" h="581">
                        <a:moveTo>
                          <a:pt x="0" y="0"/>
                        </a:moveTo>
                        <a:lnTo>
                          <a:pt x="6" y="17"/>
                        </a:lnTo>
                        <a:lnTo>
                          <a:pt x="11" y="36"/>
                        </a:lnTo>
                        <a:lnTo>
                          <a:pt x="16" y="55"/>
                        </a:lnTo>
                        <a:lnTo>
                          <a:pt x="22" y="73"/>
                        </a:lnTo>
                        <a:lnTo>
                          <a:pt x="28" y="90"/>
                        </a:lnTo>
                        <a:lnTo>
                          <a:pt x="35" y="108"/>
                        </a:lnTo>
                        <a:lnTo>
                          <a:pt x="41" y="127"/>
                        </a:lnTo>
                        <a:lnTo>
                          <a:pt x="48" y="144"/>
                        </a:lnTo>
                        <a:lnTo>
                          <a:pt x="57" y="162"/>
                        </a:lnTo>
                        <a:lnTo>
                          <a:pt x="64" y="178"/>
                        </a:lnTo>
                        <a:lnTo>
                          <a:pt x="73" y="195"/>
                        </a:lnTo>
                        <a:lnTo>
                          <a:pt x="82" y="213"/>
                        </a:lnTo>
                        <a:lnTo>
                          <a:pt x="91" y="229"/>
                        </a:lnTo>
                        <a:lnTo>
                          <a:pt x="101" y="245"/>
                        </a:lnTo>
                        <a:lnTo>
                          <a:pt x="110" y="262"/>
                        </a:lnTo>
                        <a:lnTo>
                          <a:pt x="121" y="277"/>
                        </a:lnTo>
                        <a:lnTo>
                          <a:pt x="131" y="294"/>
                        </a:lnTo>
                        <a:lnTo>
                          <a:pt x="142" y="309"/>
                        </a:lnTo>
                        <a:lnTo>
                          <a:pt x="153" y="325"/>
                        </a:lnTo>
                        <a:lnTo>
                          <a:pt x="165" y="339"/>
                        </a:lnTo>
                        <a:lnTo>
                          <a:pt x="178" y="354"/>
                        </a:lnTo>
                        <a:lnTo>
                          <a:pt x="190" y="368"/>
                        </a:lnTo>
                        <a:lnTo>
                          <a:pt x="204" y="383"/>
                        </a:lnTo>
                        <a:lnTo>
                          <a:pt x="217" y="398"/>
                        </a:lnTo>
                        <a:lnTo>
                          <a:pt x="232" y="411"/>
                        </a:lnTo>
                        <a:lnTo>
                          <a:pt x="245" y="424"/>
                        </a:lnTo>
                        <a:lnTo>
                          <a:pt x="261" y="437"/>
                        </a:lnTo>
                        <a:lnTo>
                          <a:pt x="276" y="450"/>
                        </a:lnTo>
                        <a:lnTo>
                          <a:pt x="292" y="462"/>
                        </a:lnTo>
                        <a:lnTo>
                          <a:pt x="308" y="473"/>
                        </a:lnTo>
                        <a:lnTo>
                          <a:pt x="324" y="485"/>
                        </a:lnTo>
                        <a:lnTo>
                          <a:pt x="341" y="497"/>
                        </a:lnTo>
                        <a:lnTo>
                          <a:pt x="367" y="510"/>
                        </a:lnTo>
                        <a:lnTo>
                          <a:pt x="395" y="521"/>
                        </a:lnTo>
                        <a:lnTo>
                          <a:pt x="423" y="533"/>
                        </a:lnTo>
                        <a:lnTo>
                          <a:pt x="451" y="543"/>
                        </a:lnTo>
                        <a:lnTo>
                          <a:pt x="477" y="552"/>
                        </a:lnTo>
                        <a:lnTo>
                          <a:pt x="506" y="559"/>
                        </a:lnTo>
                        <a:lnTo>
                          <a:pt x="534" y="565"/>
                        </a:lnTo>
                        <a:lnTo>
                          <a:pt x="561" y="571"/>
                        </a:lnTo>
                        <a:lnTo>
                          <a:pt x="590" y="575"/>
                        </a:lnTo>
                        <a:lnTo>
                          <a:pt x="618" y="578"/>
                        </a:lnTo>
                        <a:lnTo>
                          <a:pt x="646" y="580"/>
                        </a:lnTo>
                        <a:lnTo>
                          <a:pt x="673" y="581"/>
                        </a:lnTo>
                        <a:lnTo>
                          <a:pt x="703" y="581"/>
                        </a:lnTo>
                        <a:lnTo>
                          <a:pt x="730" y="581"/>
                        </a:lnTo>
                        <a:lnTo>
                          <a:pt x="759" y="578"/>
                        </a:lnTo>
                        <a:lnTo>
                          <a:pt x="787" y="575"/>
                        </a:lnTo>
                        <a:lnTo>
                          <a:pt x="815" y="571"/>
                        </a:lnTo>
                        <a:lnTo>
                          <a:pt x="842" y="567"/>
                        </a:lnTo>
                        <a:lnTo>
                          <a:pt x="870" y="562"/>
                        </a:lnTo>
                        <a:lnTo>
                          <a:pt x="898" y="555"/>
                        </a:lnTo>
                        <a:lnTo>
                          <a:pt x="924" y="548"/>
                        </a:lnTo>
                        <a:lnTo>
                          <a:pt x="950" y="540"/>
                        </a:lnTo>
                        <a:lnTo>
                          <a:pt x="978" y="532"/>
                        </a:lnTo>
                        <a:lnTo>
                          <a:pt x="1003" y="521"/>
                        </a:lnTo>
                        <a:lnTo>
                          <a:pt x="1029" y="511"/>
                        </a:lnTo>
                        <a:lnTo>
                          <a:pt x="1054" y="500"/>
                        </a:lnTo>
                        <a:lnTo>
                          <a:pt x="1080" y="488"/>
                        </a:lnTo>
                        <a:lnTo>
                          <a:pt x="1103" y="475"/>
                        </a:lnTo>
                        <a:lnTo>
                          <a:pt x="1128" y="462"/>
                        </a:lnTo>
                        <a:lnTo>
                          <a:pt x="1151" y="449"/>
                        </a:lnTo>
                        <a:lnTo>
                          <a:pt x="1175" y="434"/>
                        </a:lnTo>
                        <a:lnTo>
                          <a:pt x="1197" y="418"/>
                        </a:lnTo>
                        <a:lnTo>
                          <a:pt x="1211" y="405"/>
                        </a:lnTo>
                        <a:lnTo>
                          <a:pt x="1226" y="392"/>
                        </a:lnTo>
                        <a:lnTo>
                          <a:pt x="1240" y="379"/>
                        </a:lnTo>
                        <a:lnTo>
                          <a:pt x="1252" y="366"/>
                        </a:lnTo>
                        <a:lnTo>
                          <a:pt x="1265" y="352"/>
                        </a:lnTo>
                        <a:lnTo>
                          <a:pt x="1278" y="339"/>
                        </a:lnTo>
                        <a:lnTo>
                          <a:pt x="1290" y="326"/>
                        </a:lnTo>
                        <a:lnTo>
                          <a:pt x="1301" y="313"/>
                        </a:lnTo>
                        <a:lnTo>
                          <a:pt x="1312" y="301"/>
                        </a:lnTo>
                        <a:lnTo>
                          <a:pt x="1322" y="287"/>
                        </a:lnTo>
                        <a:lnTo>
                          <a:pt x="1332" y="274"/>
                        </a:lnTo>
                        <a:lnTo>
                          <a:pt x="1342" y="261"/>
                        </a:lnTo>
                        <a:lnTo>
                          <a:pt x="1351" y="248"/>
                        </a:lnTo>
                        <a:lnTo>
                          <a:pt x="1358" y="236"/>
                        </a:lnTo>
                        <a:lnTo>
                          <a:pt x="1367" y="223"/>
                        </a:lnTo>
                        <a:lnTo>
                          <a:pt x="1374" y="210"/>
                        </a:lnTo>
                        <a:lnTo>
                          <a:pt x="1382" y="197"/>
                        </a:lnTo>
                        <a:lnTo>
                          <a:pt x="1389" y="183"/>
                        </a:lnTo>
                        <a:lnTo>
                          <a:pt x="1396" y="170"/>
                        </a:lnTo>
                        <a:lnTo>
                          <a:pt x="1402" y="157"/>
                        </a:lnTo>
                        <a:lnTo>
                          <a:pt x="1408" y="144"/>
                        </a:lnTo>
                        <a:lnTo>
                          <a:pt x="1412" y="131"/>
                        </a:lnTo>
                        <a:lnTo>
                          <a:pt x="1418" y="118"/>
                        </a:lnTo>
                        <a:lnTo>
                          <a:pt x="1422" y="105"/>
                        </a:lnTo>
                        <a:lnTo>
                          <a:pt x="1427" y="92"/>
                        </a:lnTo>
                        <a:lnTo>
                          <a:pt x="1431" y="79"/>
                        </a:lnTo>
                        <a:lnTo>
                          <a:pt x="1434" y="65"/>
                        </a:lnTo>
                        <a:lnTo>
                          <a:pt x="1438" y="52"/>
                        </a:lnTo>
                        <a:lnTo>
                          <a:pt x="1441" y="39"/>
                        </a:lnTo>
                        <a:lnTo>
                          <a:pt x="1444" y="26"/>
                        </a:lnTo>
                        <a:lnTo>
                          <a:pt x="1446" y="13"/>
                        </a:lnTo>
                        <a:lnTo>
                          <a:pt x="1449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6200" bIns="-16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29" name=""/>
                  <p:cNvSpPr/>
                  <p:nvPr/>
                </p:nvSpPr>
                <p:spPr>
                  <a:xfrm>
                    <a:off x="6719400" y="5377320"/>
                    <a:ext cx="399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698" h="636">
                        <a:moveTo>
                          <a:pt x="153" y="0"/>
                        </a:moveTo>
                        <a:lnTo>
                          <a:pt x="150" y="1"/>
                        </a:lnTo>
                        <a:lnTo>
                          <a:pt x="149" y="1"/>
                        </a:lnTo>
                        <a:lnTo>
                          <a:pt x="147" y="3"/>
                        </a:lnTo>
                        <a:lnTo>
                          <a:pt x="144" y="3"/>
                        </a:lnTo>
                        <a:lnTo>
                          <a:pt x="139" y="32"/>
                        </a:lnTo>
                        <a:lnTo>
                          <a:pt x="140" y="57"/>
                        </a:lnTo>
                        <a:lnTo>
                          <a:pt x="147" y="80"/>
                        </a:lnTo>
                        <a:lnTo>
                          <a:pt x="160" y="100"/>
                        </a:lnTo>
                        <a:lnTo>
                          <a:pt x="176" y="119"/>
                        </a:lnTo>
                        <a:lnTo>
                          <a:pt x="197" y="137"/>
                        </a:lnTo>
                        <a:lnTo>
                          <a:pt x="217" y="154"/>
                        </a:lnTo>
                        <a:lnTo>
                          <a:pt x="239" y="170"/>
                        </a:lnTo>
                        <a:lnTo>
                          <a:pt x="261" y="186"/>
                        </a:lnTo>
                        <a:lnTo>
                          <a:pt x="280" y="204"/>
                        </a:lnTo>
                        <a:lnTo>
                          <a:pt x="297" y="221"/>
                        </a:lnTo>
                        <a:lnTo>
                          <a:pt x="309" y="240"/>
                        </a:lnTo>
                        <a:lnTo>
                          <a:pt x="316" y="261"/>
                        </a:lnTo>
                        <a:lnTo>
                          <a:pt x="316" y="284"/>
                        </a:lnTo>
                        <a:lnTo>
                          <a:pt x="309" y="310"/>
                        </a:lnTo>
                        <a:lnTo>
                          <a:pt x="293" y="339"/>
                        </a:lnTo>
                        <a:lnTo>
                          <a:pt x="283" y="355"/>
                        </a:lnTo>
                        <a:lnTo>
                          <a:pt x="270" y="373"/>
                        </a:lnTo>
                        <a:lnTo>
                          <a:pt x="258" y="390"/>
                        </a:lnTo>
                        <a:lnTo>
                          <a:pt x="246" y="408"/>
                        </a:lnTo>
                        <a:lnTo>
                          <a:pt x="235" y="424"/>
                        </a:lnTo>
                        <a:lnTo>
                          <a:pt x="222" y="441"/>
                        </a:lnTo>
                        <a:lnTo>
                          <a:pt x="208" y="457"/>
                        </a:lnTo>
                        <a:lnTo>
                          <a:pt x="195" y="473"/>
                        </a:lnTo>
                        <a:lnTo>
                          <a:pt x="181" y="486"/>
                        </a:lnTo>
                        <a:lnTo>
                          <a:pt x="165" y="500"/>
                        </a:lnTo>
                        <a:lnTo>
                          <a:pt x="149" y="510"/>
                        </a:lnTo>
                        <a:lnTo>
                          <a:pt x="133" y="518"/>
                        </a:lnTo>
                        <a:lnTo>
                          <a:pt x="114" y="524"/>
                        </a:lnTo>
                        <a:lnTo>
                          <a:pt x="95" y="527"/>
                        </a:lnTo>
                        <a:lnTo>
                          <a:pt x="74" y="527"/>
                        </a:lnTo>
                        <a:lnTo>
                          <a:pt x="53" y="524"/>
                        </a:lnTo>
                        <a:lnTo>
                          <a:pt x="44" y="529"/>
                        </a:lnTo>
                        <a:lnTo>
                          <a:pt x="35" y="533"/>
                        </a:lnTo>
                        <a:lnTo>
                          <a:pt x="28" y="537"/>
                        </a:lnTo>
                        <a:lnTo>
                          <a:pt x="22" y="543"/>
                        </a:lnTo>
                        <a:lnTo>
                          <a:pt x="16" y="551"/>
                        </a:lnTo>
                        <a:lnTo>
                          <a:pt x="12" y="558"/>
                        </a:lnTo>
                        <a:lnTo>
                          <a:pt x="7" y="565"/>
                        </a:lnTo>
                        <a:lnTo>
                          <a:pt x="6" y="572"/>
                        </a:lnTo>
                        <a:lnTo>
                          <a:pt x="3" y="581"/>
                        </a:lnTo>
                        <a:lnTo>
                          <a:pt x="2" y="588"/>
                        </a:lnTo>
                        <a:lnTo>
                          <a:pt x="0" y="597"/>
                        </a:lnTo>
                        <a:lnTo>
                          <a:pt x="0" y="606"/>
                        </a:lnTo>
                        <a:lnTo>
                          <a:pt x="0" y="613"/>
                        </a:lnTo>
                        <a:lnTo>
                          <a:pt x="2" y="622"/>
                        </a:lnTo>
                        <a:lnTo>
                          <a:pt x="3" y="629"/>
                        </a:lnTo>
                        <a:lnTo>
                          <a:pt x="6" y="636"/>
                        </a:lnTo>
                        <a:lnTo>
                          <a:pt x="19" y="628"/>
                        </a:lnTo>
                        <a:lnTo>
                          <a:pt x="32" y="618"/>
                        </a:lnTo>
                        <a:lnTo>
                          <a:pt x="44" y="606"/>
                        </a:lnTo>
                        <a:lnTo>
                          <a:pt x="55" y="596"/>
                        </a:lnTo>
                        <a:lnTo>
                          <a:pt x="67" y="584"/>
                        </a:lnTo>
                        <a:lnTo>
                          <a:pt x="79" y="572"/>
                        </a:lnTo>
                        <a:lnTo>
                          <a:pt x="89" y="561"/>
                        </a:lnTo>
                        <a:lnTo>
                          <a:pt x="101" y="551"/>
                        </a:lnTo>
                        <a:lnTo>
                          <a:pt x="112" y="540"/>
                        </a:lnTo>
                        <a:lnTo>
                          <a:pt x="124" y="530"/>
                        </a:lnTo>
                        <a:lnTo>
                          <a:pt x="137" y="521"/>
                        </a:lnTo>
                        <a:lnTo>
                          <a:pt x="149" y="514"/>
                        </a:lnTo>
                        <a:lnTo>
                          <a:pt x="163" y="508"/>
                        </a:lnTo>
                        <a:lnTo>
                          <a:pt x="178" y="502"/>
                        </a:lnTo>
                        <a:lnTo>
                          <a:pt x="192" y="498"/>
                        </a:lnTo>
                        <a:lnTo>
                          <a:pt x="210" y="497"/>
                        </a:lnTo>
                        <a:lnTo>
                          <a:pt x="223" y="495"/>
                        </a:lnTo>
                        <a:lnTo>
                          <a:pt x="236" y="495"/>
                        </a:lnTo>
                        <a:lnTo>
                          <a:pt x="249" y="494"/>
                        </a:lnTo>
                        <a:lnTo>
                          <a:pt x="262" y="492"/>
                        </a:lnTo>
                        <a:lnTo>
                          <a:pt x="274" y="489"/>
                        </a:lnTo>
                        <a:lnTo>
                          <a:pt x="287" y="486"/>
                        </a:lnTo>
                        <a:lnTo>
                          <a:pt x="299" y="482"/>
                        </a:lnTo>
                        <a:lnTo>
                          <a:pt x="312" y="479"/>
                        </a:lnTo>
                        <a:lnTo>
                          <a:pt x="324" y="475"/>
                        </a:lnTo>
                        <a:lnTo>
                          <a:pt x="335" y="472"/>
                        </a:lnTo>
                        <a:lnTo>
                          <a:pt x="347" y="467"/>
                        </a:lnTo>
                        <a:lnTo>
                          <a:pt x="359" y="463"/>
                        </a:lnTo>
                        <a:lnTo>
                          <a:pt x="372" y="459"/>
                        </a:lnTo>
                        <a:lnTo>
                          <a:pt x="382" y="453"/>
                        </a:lnTo>
                        <a:lnTo>
                          <a:pt x="395" y="449"/>
                        </a:lnTo>
                        <a:lnTo>
                          <a:pt x="405" y="444"/>
                        </a:lnTo>
                        <a:lnTo>
                          <a:pt x="418" y="440"/>
                        </a:lnTo>
                        <a:lnTo>
                          <a:pt x="430" y="435"/>
                        </a:lnTo>
                        <a:lnTo>
                          <a:pt x="442" y="431"/>
                        </a:lnTo>
                        <a:lnTo>
                          <a:pt x="453" y="427"/>
                        </a:lnTo>
                        <a:lnTo>
                          <a:pt x="465" y="424"/>
                        </a:lnTo>
                        <a:lnTo>
                          <a:pt x="477" y="419"/>
                        </a:lnTo>
                        <a:lnTo>
                          <a:pt x="488" y="417"/>
                        </a:lnTo>
                        <a:lnTo>
                          <a:pt x="500" y="414"/>
                        </a:lnTo>
                        <a:lnTo>
                          <a:pt x="513" y="412"/>
                        </a:lnTo>
                        <a:lnTo>
                          <a:pt x="525" y="411"/>
                        </a:lnTo>
                        <a:lnTo>
                          <a:pt x="538" y="409"/>
                        </a:lnTo>
                        <a:lnTo>
                          <a:pt x="549" y="408"/>
                        </a:lnTo>
                        <a:lnTo>
                          <a:pt x="562" y="408"/>
                        </a:lnTo>
                        <a:lnTo>
                          <a:pt x="576" y="409"/>
                        </a:lnTo>
                        <a:lnTo>
                          <a:pt x="589" y="411"/>
                        </a:lnTo>
                        <a:lnTo>
                          <a:pt x="602" y="412"/>
                        </a:lnTo>
                        <a:lnTo>
                          <a:pt x="608" y="406"/>
                        </a:lnTo>
                        <a:lnTo>
                          <a:pt x="615" y="400"/>
                        </a:lnTo>
                        <a:lnTo>
                          <a:pt x="624" y="398"/>
                        </a:lnTo>
                        <a:lnTo>
                          <a:pt x="634" y="396"/>
                        </a:lnTo>
                        <a:lnTo>
                          <a:pt x="644" y="395"/>
                        </a:lnTo>
                        <a:lnTo>
                          <a:pt x="653" y="395"/>
                        </a:lnTo>
                        <a:lnTo>
                          <a:pt x="663" y="395"/>
                        </a:lnTo>
                        <a:lnTo>
                          <a:pt x="672" y="395"/>
                        </a:lnTo>
                        <a:lnTo>
                          <a:pt x="681" y="393"/>
                        </a:lnTo>
                        <a:lnTo>
                          <a:pt x="688" y="393"/>
                        </a:lnTo>
                        <a:lnTo>
                          <a:pt x="694" y="390"/>
                        </a:lnTo>
                        <a:lnTo>
                          <a:pt x="697" y="386"/>
                        </a:lnTo>
                        <a:lnTo>
                          <a:pt x="698" y="380"/>
                        </a:lnTo>
                        <a:lnTo>
                          <a:pt x="697" y="371"/>
                        </a:lnTo>
                        <a:lnTo>
                          <a:pt x="692" y="361"/>
                        </a:lnTo>
                        <a:lnTo>
                          <a:pt x="685" y="348"/>
                        </a:lnTo>
                        <a:lnTo>
                          <a:pt x="685" y="332"/>
                        </a:lnTo>
                        <a:lnTo>
                          <a:pt x="685" y="317"/>
                        </a:lnTo>
                        <a:lnTo>
                          <a:pt x="682" y="303"/>
                        </a:lnTo>
                        <a:lnTo>
                          <a:pt x="681" y="288"/>
                        </a:lnTo>
                        <a:lnTo>
                          <a:pt x="678" y="275"/>
                        </a:lnTo>
                        <a:lnTo>
                          <a:pt x="675" y="261"/>
                        </a:lnTo>
                        <a:lnTo>
                          <a:pt x="672" y="248"/>
                        </a:lnTo>
                        <a:lnTo>
                          <a:pt x="666" y="236"/>
                        </a:lnTo>
                        <a:lnTo>
                          <a:pt x="662" y="223"/>
                        </a:lnTo>
                        <a:lnTo>
                          <a:pt x="657" y="210"/>
                        </a:lnTo>
                        <a:lnTo>
                          <a:pt x="650" y="198"/>
                        </a:lnTo>
                        <a:lnTo>
                          <a:pt x="644" y="186"/>
                        </a:lnTo>
                        <a:lnTo>
                          <a:pt x="637" y="175"/>
                        </a:lnTo>
                        <a:lnTo>
                          <a:pt x="630" y="163"/>
                        </a:lnTo>
                        <a:lnTo>
                          <a:pt x="622" y="151"/>
                        </a:lnTo>
                        <a:lnTo>
                          <a:pt x="615" y="141"/>
                        </a:lnTo>
                        <a:lnTo>
                          <a:pt x="606" y="131"/>
                        </a:lnTo>
                        <a:lnTo>
                          <a:pt x="597" y="121"/>
                        </a:lnTo>
                        <a:lnTo>
                          <a:pt x="587" y="111"/>
                        </a:lnTo>
                        <a:lnTo>
                          <a:pt x="579" y="100"/>
                        </a:lnTo>
                        <a:lnTo>
                          <a:pt x="568" y="90"/>
                        </a:lnTo>
                        <a:lnTo>
                          <a:pt x="558" y="81"/>
                        </a:lnTo>
                        <a:lnTo>
                          <a:pt x="548" y="73"/>
                        </a:lnTo>
                        <a:lnTo>
                          <a:pt x="536" y="64"/>
                        </a:lnTo>
                        <a:lnTo>
                          <a:pt x="526" y="55"/>
                        </a:lnTo>
                        <a:lnTo>
                          <a:pt x="514" y="47"/>
                        </a:lnTo>
                        <a:lnTo>
                          <a:pt x="503" y="38"/>
                        </a:lnTo>
                        <a:lnTo>
                          <a:pt x="491" y="31"/>
                        </a:lnTo>
                        <a:lnTo>
                          <a:pt x="478" y="22"/>
                        </a:lnTo>
                        <a:lnTo>
                          <a:pt x="466" y="14"/>
                        </a:lnTo>
                        <a:lnTo>
                          <a:pt x="453" y="7"/>
                        </a:lnTo>
                        <a:lnTo>
                          <a:pt x="442" y="0"/>
                        </a:lnTo>
                        <a:lnTo>
                          <a:pt x="309" y="0"/>
                        </a:lnTo>
                        <a:lnTo>
                          <a:pt x="309" y="3"/>
                        </a:lnTo>
                        <a:lnTo>
                          <a:pt x="310" y="6"/>
                        </a:lnTo>
                        <a:lnTo>
                          <a:pt x="312" y="9"/>
                        </a:lnTo>
                        <a:lnTo>
                          <a:pt x="312" y="12"/>
                        </a:lnTo>
                        <a:lnTo>
                          <a:pt x="313" y="14"/>
                        </a:lnTo>
                        <a:lnTo>
                          <a:pt x="315" y="17"/>
                        </a:lnTo>
                        <a:lnTo>
                          <a:pt x="315" y="20"/>
                        </a:lnTo>
                        <a:lnTo>
                          <a:pt x="316" y="23"/>
                        </a:lnTo>
                        <a:lnTo>
                          <a:pt x="312" y="20"/>
                        </a:lnTo>
                        <a:lnTo>
                          <a:pt x="308" y="17"/>
                        </a:lnTo>
                        <a:lnTo>
                          <a:pt x="303" y="14"/>
                        </a:lnTo>
                        <a:lnTo>
                          <a:pt x="299" y="12"/>
                        </a:lnTo>
                        <a:lnTo>
                          <a:pt x="294" y="9"/>
                        </a:lnTo>
                        <a:lnTo>
                          <a:pt x="291" y="6"/>
                        </a:lnTo>
                        <a:lnTo>
                          <a:pt x="287" y="3"/>
                        </a:lnTo>
                        <a:lnTo>
                          <a:pt x="284" y="0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30" name=""/>
                  <p:cNvSpPr/>
                  <p:nvPr/>
                </p:nvSpPr>
                <p:spPr>
                  <a:xfrm>
                    <a:off x="6561000" y="5333400"/>
                    <a:ext cx="5040" cy="97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188">
                        <a:moveTo>
                          <a:pt x="88" y="188"/>
                        </a:moveTo>
                        <a:lnTo>
                          <a:pt x="82" y="179"/>
                        </a:lnTo>
                        <a:lnTo>
                          <a:pt x="76" y="169"/>
                        </a:lnTo>
                        <a:lnTo>
                          <a:pt x="72" y="159"/>
                        </a:lnTo>
                        <a:lnTo>
                          <a:pt x="66" y="148"/>
                        </a:lnTo>
                        <a:lnTo>
                          <a:pt x="60" y="137"/>
                        </a:lnTo>
                        <a:lnTo>
                          <a:pt x="54" y="126"/>
                        </a:lnTo>
                        <a:lnTo>
                          <a:pt x="49" y="115"/>
                        </a:lnTo>
                        <a:lnTo>
                          <a:pt x="43" y="103"/>
                        </a:lnTo>
                        <a:lnTo>
                          <a:pt x="38" y="92"/>
                        </a:lnTo>
                        <a:lnTo>
                          <a:pt x="33" y="80"/>
                        </a:lnTo>
                        <a:lnTo>
                          <a:pt x="27" y="67"/>
                        </a:lnTo>
                        <a:lnTo>
                          <a:pt x="21" y="55"/>
                        </a:lnTo>
                        <a:lnTo>
                          <a:pt x="16" y="42"/>
                        </a:lnTo>
                        <a:lnTo>
                          <a:pt x="11" y="27"/>
                        </a:lnTo>
                        <a:lnTo>
                          <a:pt x="5" y="14"/>
                        </a:lnTo>
                        <a:lnTo>
                          <a:pt x="0" y="0"/>
                        </a:lnTo>
                        <a:lnTo>
                          <a:pt x="2" y="8"/>
                        </a:lnTo>
                        <a:lnTo>
                          <a:pt x="5" y="19"/>
                        </a:lnTo>
                        <a:lnTo>
                          <a:pt x="8" y="29"/>
                        </a:lnTo>
                        <a:lnTo>
                          <a:pt x="9" y="39"/>
                        </a:lnTo>
                        <a:lnTo>
                          <a:pt x="12" y="49"/>
                        </a:lnTo>
                        <a:lnTo>
                          <a:pt x="15" y="59"/>
                        </a:lnTo>
                        <a:lnTo>
                          <a:pt x="18" y="71"/>
                        </a:lnTo>
                        <a:lnTo>
                          <a:pt x="22" y="83"/>
                        </a:lnTo>
                        <a:lnTo>
                          <a:pt x="25" y="96"/>
                        </a:lnTo>
                        <a:lnTo>
                          <a:pt x="30" y="108"/>
                        </a:lnTo>
                        <a:lnTo>
                          <a:pt x="33" y="121"/>
                        </a:lnTo>
                        <a:lnTo>
                          <a:pt x="37" y="134"/>
                        </a:lnTo>
                        <a:lnTo>
                          <a:pt x="43" y="147"/>
                        </a:lnTo>
                        <a:lnTo>
                          <a:pt x="47" y="160"/>
                        </a:lnTo>
                        <a:lnTo>
                          <a:pt x="53" y="175"/>
                        </a:lnTo>
                        <a:lnTo>
                          <a:pt x="59" y="188"/>
                        </a:lnTo>
                        <a:lnTo>
                          <a:pt x="88" y="1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080" bIns="-37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31" name=""/>
                  <p:cNvSpPr/>
                  <p:nvPr/>
                </p:nvSpPr>
                <p:spPr>
                  <a:xfrm>
                    <a:off x="6575040" y="5340600"/>
                    <a:ext cx="72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48">
                        <a:moveTo>
                          <a:pt x="19" y="48"/>
                        </a:moveTo>
                        <a:lnTo>
                          <a:pt x="16" y="42"/>
                        </a:lnTo>
                        <a:lnTo>
                          <a:pt x="13" y="36"/>
                        </a:lnTo>
                        <a:lnTo>
                          <a:pt x="10" y="30"/>
                        </a:lnTo>
                        <a:lnTo>
                          <a:pt x="8" y="23"/>
                        </a:lnTo>
                        <a:lnTo>
                          <a:pt x="6" y="19"/>
                        </a:lnTo>
                        <a:lnTo>
                          <a:pt x="3" y="11"/>
                        </a:lnTo>
                        <a:lnTo>
                          <a:pt x="1" y="5"/>
                        </a:lnTo>
                        <a:lnTo>
                          <a:pt x="0" y="0"/>
                        </a:lnTo>
                        <a:lnTo>
                          <a:pt x="1" y="4"/>
                        </a:lnTo>
                        <a:lnTo>
                          <a:pt x="1" y="8"/>
                        </a:lnTo>
                        <a:lnTo>
                          <a:pt x="1" y="14"/>
                        </a:lnTo>
                        <a:lnTo>
                          <a:pt x="1" y="20"/>
                        </a:lnTo>
                        <a:lnTo>
                          <a:pt x="1" y="26"/>
                        </a:lnTo>
                        <a:lnTo>
                          <a:pt x="3" y="33"/>
                        </a:lnTo>
                        <a:lnTo>
                          <a:pt x="3" y="40"/>
                        </a:lnTo>
                        <a:lnTo>
                          <a:pt x="4" y="48"/>
                        </a:lnTo>
                        <a:lnTo>
                          <a:pt x="19" y="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32" name=""/>
                  <p:cNvSpPr/>
                  <p:nvPr/>
                </p:nvSpPr>
                <p:spPr>
                  <a:xfrm>
                    <a:off x="6593760" y="5308920"/>
                    <a:ext cx="116280" cy="33840"/>
                  </a:xfrm>
                  <a:custGeom>
                    <a:avLst/>
                    <a:gdLst/>
                    <a:ahLst/>
                    <a:rect l="l" t="t" r="r" b="b"/>
                    <a:pathLst>
                      <a:path w="2024" h="644">
                        <a:moveTo>
                          <a:pt x="2024" y="644"/>
                        </a:moveTo>
                        <a:lnTo>
                          <a:pt x="2020" y="639"/>
                        </a:lnTo>
                        <a:lnTo>
                          <a:pt x="2017" y="633"/>
                        </a:lnTo>
                        <a:lnTo>
                          <a:pt x="2014" y="629"/>
                        </a:lnTo>
                        <a:lnTo>
                          <a:pt x="2012" y="622"/>
                        </a:lnTo>
                        <a:lnTo>
                          <a:pt x="2011" y="616"/>
                        </a:lnTo>
                        <a:lnTo>
                          <a:pt x="2009" y="609"/>
                        </a:lnTo>
                        <a:lnTo>
                          <a:pt x="2008" y="603"/>
                        </a:lnTo>
                        <a:lnTo>
                          <a:pt x="2006" y="596"/>
                        </a:lnTo>
                        <a:lnTo>
                          <a:pt x="2006" y="590"/>
                        </a:lnTo>
                        <a:lnTo>
                          <a:pt x="2005" y="582"/>
                        </a:lnTo>
                        <a:lnTo>
                          <a:pt x="2004" y="577"/>
                        </a:lnTo>
                        <a:lnTo>
                          <a:pt x="2001" y="569"/>
                        </a:lnTo>
                        <a:lnTo>
                          <a:pt x="1998" y="564"/>
                        </a:lnTo>
                        <a:lnTo>
                          <a:pt x="1995" y="558"/>
                        </a:lnTo>
                        <a:lnTo>
                          <a:pt x="1992" y="552"/>
                        </a:lnTo>
                        <a:lnTo>
                          <a:pt x="1987" y="548"/>
                        </a:lnTo>
                        <a:lnTo>
                          <a:pt x="1885" y="622"/>
                        </a:lnTo>
                        <a:lnTo>
                          <a:pt x="1872" y="617"/>
                        </a:lnTo>
                        <a:lnTo>
                          <a:pt x="1864" y="613"/>
                        </a:lnTo>
                        <a:lnTo>
                          <a:pt x="1858" y="607"/>
                        </a:lnTo>
                        <a:lnTo>
                          <a:pt x="1853" y="600"/>
                        </a:lnTo>
                        <a:lnTo>
                          <a:pt x="1852" y="591"/>
                        </a:lnTo>
                        <a:lnTo>
                          <a:pt x="1852" y="584"/>
                        </a:lnTo>
                        <a:lnTo>
                          <a:pt x="1853" y="575"/>
                        </a:lnTo>
                        <a:lnTo>
                          <a:pt x="1855" y="566"/>
                        </a:lnTo>
                        <a:lnTo>
                          <a:pt x="1856" y="558"/>
                        </a:lnTo>
                        <a:lnTo>
                          <a:pt x="1856" y="549"/>
                        </a:lnTo>
                        <a:lnTo>
                          <a:pt x="1856" y="542"/>
                        </a:lnTo>
                        <a:lnTo>
                          <a:pt x="1853" y="534"/>
                        </a:lnTo>
                        <a:lnTo>
                          <a:pt x="1851" y="529"/>
                        </a:lnTo>
                        <a:lnTo>
                          <a:pt x="1843" y="524"/>
                        </a:lnTo>
                        <a:lnTo>
                          <a:pt x="1833" y="521"/>
                        </a:lnTo>
                        <a:lnTo>
                          <a:pt x="1820" y="520"/>
                        </a:lnTo>
                        <a:lnTo>
                          <a:pt x="1821" y="507"/>
                        </a:lnTo>
                        <a:lnTo>
                          <a:pt x="1823" y="494"/>
                        </a:lnTo>
                        <a:lnTo>
                          <a:pt x="1827" y="481"/>
                        </a:lnTo>
                        <a:lnTo>
                          <a:pt x="1832" y="466"/>
                        </a:lnTo>
                        <a:lnTo>
                          <a:pt x="1836" y="451"/>
                        </a:lnTo>
                        <a:lnTo>
                          <a:pt x="1842" y="438"/>
                        </a:lnTo>
                        <a:lnTo>
                          <a:pt x="1849" y="424"/>
                        </a:lnTo>
                        <a:lnTo>
                          <a:pt x="1855" y="409"/>
                        </a:lnTo>
                        <a:lnTo>
                          <a:pt x="1862" y="395"/>
                        </a:lnTo>
                        <a:lnTo>
                          <a:pt x="1869" y="380"/>
                        </a:lnTo>
                        <a:lnTo>
                          <a:pt x="1878" y="365"/>
                        </a:lnTo>
                        <a:lnTo>
                          <a:pt x="1885" y="351"/>
                        </a:lnTo>
                        <a:lnTo>
                          <a:pt x="1893" y="338"/>
                        </a:lnTo>
                        <a:lnTo>
                          <a:pt x="1900" y="325"/>
                        </a:lnTo>
                        <a:lnTo>
                          <a:pt x="1907" y="312"/>
                        </a:lnTo>
                        <a:lnTo>
                          <a:pt x="1915" y="300"/>
                        </a:lnTo>
                        <a:lnTo>
                          <a:pt x="1912" y="301"/>
                        </a:lnTo>
                        <a:lnTo>
                          <a:pt x="1906" y="307"/>
                        </a:lnTo>
                        <a:lnTo>
                          <a:pt x="1897" y="314"/>
                        </a:lnTo>
                        <a:lnTo>
                          <a:pt x="1885" y="323"/>
                        </a:lnTo>
                        <a:lnTo>
                          <a:pt x="1872" y="330"/>
                        </a:lnTo>
                        <a:lnTo>
                          <a:pt x="1861" y="339"/>
                        </a:lnTo>
                        <a:lnTo>
                          <a:pt x="1849" y="345"/>
                        </a:lnTo>
                        <a:lnTo>
                          <a:pt x="1840" y="348"/>
                        </a:lnTo>
                        <a:lnTo>
                          <a:pt x="1830" y="364"/>
                        </a:lnTo>
                        <a:lnTo>
                          <a:pt x="1820" y="380"/>
                        </a:lnTo>
                        <a:lnTo>
                          <a:pt x="1810" y="395"/>
                        </a:lnTo>
                        <a:lnTo>
                          <a:pt x="1801" y="409"/>
                        </a:lnTo>
                        <a:lnTo>
                          <a:pt x="1792" y="424"/>
                        </a:lnTo>
                        <a:lnTo>
                          <a:pt x="1784" y="438"/>
                        </a:lnTo>
                        <a:lnTo>
                          <a:pt x="1773" y="451"/>
                        </a:lnTo>
                        <a:lnTo>
                          <a:pt x="1766" y="464"/>
                        </a:lnTo>
                        <a:lnTo>
                          <a:pt x="1757" y="479"/>
                        </a:lnTo>
                        <a:lnTo>
                          <a:pt x="1749" y="492"/>
                        </a:lnTo>
                        <a:lnTo>
                          <a:pt x="1741" y="507"/>
                        </a:lnTo>
                        <a:lnTo>
                          <a:pt x="1733" y="521"/>
                        </a:lnTo>
                        <a:lnTo>
                          <a:pt x="1725" y="534"/>
                        </a:lnTo>
                        <a:lnTo>
                          <a:pt x="1716" y="550"/>
                        </a:lnTo>
                        <a:lnTo>
                          <a:pt x="1708" y="565"/>
                        </a:lnTo>
                        <a:lnTo>
                          <a:pt x="1699" y="581"/>
                        </a:lnTo>
                        <a:lnTo>
                          <a:pt x="1699" y="580"/>
                        </a:lnTo>
                        <a:lnTo>
                          <a:pt x="1698" y="574"/>
                        </a:lnTo>
                        <a:lnTo>
                          <a:pt x="1695" y="568"/>
                        </a:lnTo>
                        <a:lnTo>
                          <a:pt x="1692" y="559"/>
                        </a:lnTo>
                        <a:lnTo>
                          <a:pt x="1689" y="550"/>
                        </a:lnTo>
                        <a:lnTo>
                          <a:pt x="1684" y="542"/>
                        </a:lnTo>
                        <a:lnTo>
                          <a:pt x="1680" y="534"/>
                        </a:lnTo>
                        <a:lnTo>
                          <a:pt x="1674" y="530"/>
                        </a:lnTo>
                        <a:lnTo>
                          <a:pt x="1679" y="524"/>
                        </a:lnTo>
                        <a:lnTo>
                          <a:pt x="1683" y="518"/>
                        </a:lnTo>
                        <a:lnTo>
                          <a:pt x="1687" y="513"/>
                        </a:lnTo>
                        <a:lnTo>
                          <a:pt x="1692" y="505"/>
                        </a:lnTo>
                        <a:lnTo>
                          <a:pt x="1698" y="498"/>
                        </a:lnTo>
                        <a:lnTo>
                          <a:pt x="1703" y="489"/>
                        </a:lnTo>
                        <a:lnTo>
                          <a:pt x="1711" y="481"/>
                        </a:lnTo>
                        <a:lnTo>
                          <a:pt x="1716" y="470"/>
                        </a:lnTo>
                        <a:lnTo>
                          <a:pt x="1724" y="462"/>
                        </a:lnTo>
                        <a:lnTo>
                          <a:pt x="1733" y="450"/>
                        </a:lnTo>
                        <a:lnTo>
                          <a:pt x="1740" y="440"/>
                        </a:lnTo>
                        <a:lnTo>
                          <a:pt x="1749" y="428"/>
                        </a:lnTo>
                        <a:lnTo>
                          <a:pt x="1756" y="418"/>
                        </a:lnTo>
                        <a:lnTo>
                          <a:pt x="1765" y="406"/>
                        </a:lnTo>
                        <a:lnTo>
                          <a:pt x="1775" y="393"/>
                        </a:lnTo>
                        <a:lnTo>
                          <a:pt x="1784" y="381"/>
                        </a:lnTo>
                        <a:lnTo>
                          <a:pt x="1794" y="368"/>
                        </a:lnTo>
                        <a:lnTo>
                          <a:pt x="1802" y="355"/>
                        </a:lnTo>
                        <a:lnTo>
                          <a:pt x="1813" y="342"/>
                        </a:lnTo>
                        <a:lnTo>
                          <a:pt x="1823" y="329"/>
                        </a:lnTo>
                        <a:lnTo>
                          <a:pt x="1835" y="316"/>
                        </a:lnTo>
                        <a:lnTo>
                          <a:pt x="1845" y="301"/>
                        </a:lnTo>
                        <a:lnTo>
                          <a:pt x="1855" y="288"/>
                        </a:lnTo>
                        <a:lnTo>
                          <a:pt x="1865" y="275"/>
                        </a:lnTo>
                        <a:lnTo>
                          <a:pt x="1877" y="261"/>
                        </a:lnTo>
                        <a:lnTo>
                          <a:pt x="1887" y="247"/>
                        </a:lnTo>
                        <a:lnTo>
                          <a:pt x="1897" y="233"/>
                        </a:lnTo>
                        <a:lnTo>
                          <a:pt x="1909" y="220"/>
                        </a:lnTo>
                        <a:lnTo>
                          <a:pt x="1919" y="207"/>
                        </a:lnTo>
                        <a:lnTo>
                          <a:pt x="1931" y="192"/>
                        </a:lnTo>
                        <a:lnTo>
                          <a:pt x="1941" y="179"/>
                        </a:lnTo>
                        <a:lnTo>
                          <a:pt x="1953" y="166"/>
                        </a:lnTo>
                        <a:lnTo>
                          <a:pt x="1951" y="167"/>
                        </a:lnTo>
                        <a:lnTo>
                          <a:pt x="1947" y="170"/>
                        </a:lnTo>
                        <a:lnTo>
                          <a:pt x="1941" y="176"/>
                        </a:lnTo>
                        <a:lnTo>
                          <a:pt x="1934" y="185"/>
                        </a:lnTo>
                        <a:lnTo>
                          <a:pt x="1923" y="194"/>
                        </a:lnTo>
                        <a:lnTo>
                          <a:pt x="1913" y="205"/>
                        </a:lnTo>
                        <a:lnTo>
                          <a:pt x="1900" y="217"/>
                        </a:lnTo>
                        <a:lnTo>
                          <a:pt x="1887" y="230"/>
                        </a:lnTo>
                        <a:lnTo>
                          <a:pt x="1872" y="243"/>
                        </a:lnTo>
                        <a:lnTo>
                          <a:pt x="1858" y="258"/>
                        </a:lnTo>
                        <a:lnTo>
                          <a:pt x="1843" y="271"/>
                        </a:lnTo>
                        <a:lnTo>
                          <a:pt x="1827" y="285"/>
                        </a:lnTo>
                        <a:lnTo>
                          <a:pt x="1813" y="300"/>
                        </a:lnTo>
                        <a:lnTo>
                          <a:pt x="1798" y="313"/>
                        </a:lnTo>
                        <a:lnTo>
                          <a:pt x="1784" y="325"/>
                        </a:lnTo>
                        <a:lnTo>
                          <a:pt x="1769" y="336"/>
                        </a:lnTo>
                        <a:lnTo>
                          <a:pt x="1614" y="482"/>
                        </a:lnTo>
                        <a:lnTo>
                          <a:pt x="1606" y="473"/>
                        </a:lnTo>
                        <a:lnTo>
                          <a:pt x="1604" y="463"/>
                        </a:lnTo>
                        <a:lnTo>
                          <a:pt x="1604" y="456"/>
                        </a:lnTo>
                        <a:lnTo>
                          <a:pt x="1604" y="447"/>
                        </a:lnTo>
                        <a:lnTo>
                          <a:pt x="1607" y="440"/>
                        </a:lnTo>
                        <a:lnTo>
                          <a:pt x="1610" y="432"/>
                        </a:lnTo>
                        <a:lnTo>
                          <a:pt x="1613" y="425"/>
                        </a:lnTo>
                        <a:lnTo>
                          <a:pt x="1617" y="419"/>
                        </a:lnTo>
                        <a:lnTo>
                          <a:pt x="1622" y="414"/>
                        </a:lnTo>
                        <a:lnTo>
                          <a:pt x="1628" y="408"/>
                        </a:lnTo>
                        <a:lnTo>
                          <a:pt x="1633" y="402"/>
                        </a:lnTo>
                        <a:lnTo>
                          <a:pt x="1639" y="397"/>
                        </a:lnTo>
                        <a:lnTo>
                          <a:pt x="1645" y="392"/>
                        </a:lnTo>
                        <a:lnTo>
                          <a:pt x="1651" y="387"/>
                        </a:lnTo>
                        <a:lnTo>
                          <a:pt x="1658" y="381"/>
                        </a:lnTo>
                        <a:lnTo>
                          <a:pt x="1664" y="376"/>
                        </a:lnTo>
                        <a:lnTo>
                          <a:pt x="1670" y="371"/>
                        </a:lnTo>
                        <a:lnTo>
                          <a:pt x="1680" y="357"/>
                        </a:lnTo>
                        <a:lnTo>
                          <a:pt x="1690" y="341"/>
                        </a:lnTo>
                        <a:lnTo>
                          <a:pt x="1700" y="326"/>
                        </a:lnTo>
                        <a:lnTo>
                          <a:pt x="1711" y="310"/>
                        </a:lnTo>
                        <a:lnTo>
                          <a:pt x="1721" y="294"/>
                        </a:lnTo>
                        <a:lnTo>
                          <a:pt x="1731" y="278"/>
                        </a:lnTo>
                        <a:lnTo>
                          <a:pt x="1740" y="261"/>
                        </a:lnTo>
                        <a:lnTo>
                          <a:pt x="1749" y="245"/>
                        </a:lnTo>
                        <a:lnTo>
                          <a:pt x="1756" y="227"/>
                        </a:lnTo>
                        <a:lnTo>
                          <a:pt x="1762" y="211"/>
                        </a:lnTo>
                        <a:lnTo>
                          <a:pt x="1765" y="194"/>
                        </a:lnTo>
                        <a:lnTo>
                          <a:pt x="1766" y="176"/>
                        </a:lnTo>
                        <a:lnTo>
                          <a:pt x="1765" y="160"/>
                        </a:lnTo>
                        <a:lnTo>
                          <a:pt x="1762" y="143"/>
                        </a:lnTo>
                        <a:lnTo>
                          <a:pt x="1754" y="127"/>
                        </a:lnTo>
                        <a:lnTo>
                          <a:pt x="1744" y="111"/>
                        </a:lnTo>
                        <a:lnTo>
                          <a:pt x="1708" y="240"/>
                        </a:lnTo>
                        <a:lnTo>
                          <a:pt x="1696" y="261"/>
                        </a:lnTo>
                        <a:lnTo>
                          <a:pt x="1683" y="280"/>
                        </a:lnTo>
                        <a:lnTo>
                          <a:pt x="1668" y="300"/>
                        </a:lnTo>
                        <a:lnTo>
                          <a:pt x="1654" y="319"/>
                        </a:lnTo>
                        <a:lnTo>
                          <a:pt x="1638" y="338"/>
                        </a:lnTo>
                        <a:lnTo>
                          <a:pt x="1622" y="355"/>
                        </a:lnTo>
                        <a:lnTo>
                          <a:pt x="1603" y="373"/>
                        </a:lnTo>
                        <a:lnTo>
                          <a:pt x="1585" y="389"/>
                        </a:lnTo>
                        <a:lnTo>
                          <a:pt x="1566" y="403"/>
                        </a:lnTo>
                        <a:lnTo>
                          <a:pt x="1546" y="416"/>
                        </a:lnTo>
                        <a:lnTo>
                          <a:pt x="1526" y="428"/>
                        </a:lnTo>
                        <a:lnTo>
                          <a:pt x="1505" y="438"/>
                        </a:lnTo>
                        <a:lnTo>
                          <a:pt x="1483" y="446"/>
                        </a:lnTo>
                        <a:lnTo>
                          <a:pt x="1462" y="451"/>
                        </a:lnTo>
                        <a:lnTo>
                          <a:pt x="1440" y="454"/>
                        </a:lnTo>
                        <a:lnTo>
                          <a:pt x="1418" y="454"/>
                        </a:lnTo>
                        <a:lnTo>
                          <a:pt x="1418" y="447"/>
                        </a:lnTo>
                        <a:lnTo>
                          <a:pt x="1418" y="440"/>
                        </a:lnTo>
                        <a:lnTo>
                          <a:pt x="1421" y="432"/>
                        </a:lnTo>
                        <a:lnTo>
                          <a:pt x="1422" y="427"/>
                        </a:lnTo>
                        <a:lnTo>
                          <a:pt x="1427" y="422"/>
                        </a:lnTo>
                        <a:lnTo>
                          <a:pt x="1431" y="418"/>
                        </a:lnTo>
                        <a:lnTo>
                          <a:pt x="1435" y="414"/>
                        </a:lnTo>
                        <a:lnTo>
                          <a:pt x="1440" y="409"/>
                        </a:lnTo>
                        <a:lnTo>
                          <a:pt x="1445" y="405"/>
                        </a:lnTo>
                        <a:lnTo>
                          <a:pt x="1450" y="402"/>
                        </a:lnTo>
                        <a:lnTo>
                          <a:pt x="1456" y="397"/>
                        </a:lnTo>
                        <a:lnTo>
                          <a:pt x="1460" y="393"/>
                        </a:lnTo>
                        <a:lnTo>
                          <a:pt x="1464" y="389"/>
                        </a:lnTo>
                        <a:lnTo>
                          <a:pt x="1469" y="383"/>
                        </a:lnTo>
                        <a:lnTo>
                          <a:pt x="1472" y="377"/>
                        </a:lnTo>
                        <a:lnTo>
                          <a:pt x="1475" y="371"/>
                        </a:lnTo>
                        <a:lnTo>
                          <a:pt x="1473" y="368"/>
                        </a:lnTo>
                        <a:lnTo>
                          <a:pt x="1470" y="367"/>
                        </a:lnTo>
                        <a:lnTo>
                          <a:pt x="1469" y="365"/>
                        </a:lnTo>
                        <a:lnTo>
                          <a:pt x="1466" y="363"/>
                        </a:lnTo>
                        <a:lnTo>
                          <a:pt x="1464" y="361"/>
                        </a:lnTo>
                        <a:lnTo>
                          <a:pt x="1462" y="361"/>
                        </a:lnTo>
                        <a:lnTo>
                          <a:pt x="1459" y="361"/>
                        </a:lnTo>
                        <a:lnTo>
                          <a:pt x="1456" y="361"/>
                        </a:lnTo>
                        <a:lnTo>
                          <a:pt x="1456" y="259"/>
                        </a:lnTo>
                        <a:lnTo>
                          <a:pt x="1447" y="259"/>
                        </a:lnTo>
                        <a:lnTo>
                          <a:pt x="1443" y="266"/>
                        </a:lnTo>
                        <a:lnTo>
                          <a:pt x="1440" y="274"/>
                        </a:lnTo>
                        <a:lnTo>
                          <a:pt x="1435" y="281"/>
                        </a:lnTo>
                        <a:lnTo>
                          <a:pt x="1432" y="288"/>
                        </a:lnTo>
                        <a:lnTo>
                          <a:pt x="1429" y="297"/>
                        </a:lnTo>
                        <a:lnTo>
                          <a:pt x="1427" y="304"/>
                        </a:lnTo>
                        <a:lnTo>
                          <a:pt x="1422" y="313"/>
                        </a:lnTo>
                        <a:lnTo>
                          <a:pt x="1421" y="320"/>
                        </a:lnTo>
                        <a:lnTo>
                          <a:pt x="1418" y="328"/>
                        </a:lnTo>
                        <a:lnTo>
                          <a:pt x="1413" y="336"/>
                        </a:lnTo>
                        <a:lnTo>
                          <a:pt x="1411" y="344"/>
                        </a:lnTo>
                        <a:lnTo>
                          <a:pt x="1408" y="351"/>
                        </a:lnTo>
                        <a:lnTo>
                          <a:pt x="1403" y="358"/>
                        </a:lnTo>
                        <a:lnTo>
                          <a:pt x="1400" y="365"/>
                        </a:lnTo>
                        <a:lnTo>
                          <a:pt x="1396" y="373"/>
                        </a:lnTo>
                        <a:lnTo>
                          <a:pt x="1392" y="380"/>
                        </a:lnTo>
                        <a:lnTo>
                          <a:pt x="1374" y="386"/>
                        </a:lnTo>
                        <a:lnTo>
                          <a:pt x="1357" y="389"/>
                        </a:lnTo>
                        <a:lnTo>
                          <a:pt x="1339" y="390"/>
                        </a:lnTo>
                        <a:lnTo>
                          <a:pt x="1322" y="389"/>
                        </a:lnTo>
                        <a:lnTo>
                          <a:pt x="1304" y="386"/>
                        </a:lnTo>
                        <a:lnTo>
                          <a:pt x="1287" y="380"/>
                        </a:lnTo>
                        <a:lnTo>
                          <a:pt x="1269" y="376"/>
                        </a:lnTo>
                        <a:lnTo>
                          <a:pt x="1252" y="370"/>
                        </a:lnTo>
                        <a:lnTo>
                          <a:pt x="1236" y="365"/>
                        </a:lnTo>
                        <a:lnTo>
                          <a:pt x="1218" y="360"/>
                        </a:lnTo>
                        <a:lnTo>
                          <a:pt x="1202" y="357"/>
                        </a:lnTo>
                        <a:lnTo>
                          <a:pt x="1186" y="355"/>
                        </a:lnTo>
                        <a:lnTo>
                          <a:pt x="1172" y="357"/>
                        </a:lnTo>
                        <a:lnTo>
                          <a:pt x="1157" y="360"/>
                        </a:lnTo>
                        <a:lnTo>
                          <a:pt x="1142" y="365"/>
                        </a:lnTo>
                        <a:lnTo>
                          <a:pt x="1129" y="376"/>
                        </a:lnTo>
                        <a:lnTo>
                          <a:pt x="1147" y="384"/>
                        </a:lnTo>
                        <a:lnTo>
                          <a:pt x="1164" y="390"/>
                        </a:lnTo>
                        <a:lnTo>
                          <a:pt x="1182" y="395"/>
                        </a:lnTo>
                        <a:lnTo>
                          <a:pt x="1201" y="397"/>
                        </a:lnTo>
                        <a:lnTo>
                          <a:pt x="1220" y="400"/>
                        </a:lnTo>
                        <a:lnTo>
                          <a:pt x="1239" y="402"/>
                        </a:lnTo>
                        <a:lnTo>
                          <a:pt x="1258" y="403"/>
                        </a:lnTo>
                        <a:lnTo>
                          <a:pt x="1275" y="405"/>
                        </a:lnTo>
                        <a:lnTo>
                          <a:pt x="1294" y="406"/>
                        </a:lnTo>
                        <a:lnTo>
                          <a:pt x="1310" y="409"/>
                        </a:lnTo>
                        <a:lnTo>
                          <a:pt x="1326" y="412"/>
                        </a:lnTo>
                        <a:lnTo>
                          <a:pt x="1341" y="418"/>
                        </a:lnTo>
                        <a:lnTo>
                          <a:pt x="1354" y="425"/>
                        </a:lnTo>
                        <a:lnTo>
                          <a:pt x="1365" y="435"/>
                        </a:lnTo>
                        <a:lnTo>
                          <a:pt x="1374" y="447"/>
                        </a:lnTo>
                        <a:lnTo>
                          <a:pt x="1381" y="463"/>
                        </a:lnTo>
                        <a:lnTo>
                          <a:pt x="1365" y="466"/>
                        </a:lnTo>
                        <a:lnTo>
                          <a:pt x="1348" y="469"/>
                        </a:lnTo>
                        <a:lnTo>
                          <a:pt x="1330" y="470"/>
                        </a:lnTo>
                        <a:lnTo>
                          <a:pt x="1311" y="472"/>
                        </a:lnTo>
                        <a:lnTo>
                          <a:pt x="1292" y="473"/>
                        </a:lnTo>
                        <a:lnTo>
                          <a:pt x="1274" y="473"/>
                        </a:lnTo>
                        <a:lnTo>
                          <a:pt x="1255" y="472"/>
                        </a:lnTo>
                        <a:lnTo>
                          <a:pt x="1234" y="472"/>
                        </a:lnTo>
                        <a:lnTo>
                          <a:pt x="1215" y="469"/>
                        </a:lnTo>
                        <a:lnTo>
                          <a:pt x="1196" y="466"/>
                        </a:lnTo>
                        <a:lnTo>
                          <a:pt x="1177" y="462"/>
                        </a:lnTo>
                        <a:lnTo>
                          <a:pt x="1158" y="457"/>
                        </a:lnTo>
                        <a:lnTo>
                          <a:pt x="1141" y="451"/>
                        </a:lnTo>
                        <a:lnTo>
                          <a:pt x="1123" y="444"/>
                        </a:lnTo>
                        <a:lnTo>
                          <a:pt x="1107" y="435"/>
                        </a:lnTo>
                        <a:lnTo>
                          <a:pt x="1091" y="427"/>
                        </a:lnTo>
                        <a:lnTo>
                          <a:pt x="1089" y="412"/>
                        </a:lnTo>
                        <a:lnTo>
                          <a:pt x="1086" y="400"/>
                        </a:lnTo>
                        <a:lnTo>
                          <a:pt x="1084" y="386"/>
                        </a:lnTo>
                        <a:lnTo>
                          <a:pt x="1083" y="373"/>
                        </a:lnTo>
                        <a:lnTo>
                          <a:pt x="1083" y="358"/>
                        </a:lnTo>
                        <a:lnTo>
                          <a:pt x="1083" y="345"/>
                        </a:lnTo>
                        <a:lnTo>
                          <a:pt x="1084" y="332"/>
                        </a:lnTo>
                        <a:lnTo>
                          <a:pt x="1086" y="317"/>
                        </a:lnTo>
                        <a:lnTo>
                          <a:pt x="1090" y="304"/>
                        </a:lnTo>
                        <a:lnTo>
                          <a:pt x="1093" y="291"/>
                        </a:lnTo>
                        <a:lnTo>
                          <a:pt x="1097" y="280"/>
                        </a:lnTo>
                        <a:lnTo>
                          <a:pt x="1103" y="266"/>
                        </a:lnTo>
                        <a:lnTo>
                          <a:pt x="1107" y="255"/>
                        </a:lnTo>
                        <a:lnTo>
                          <a:pt x="1115" y="243"/>
                        </a:lnTo>
                        <a:lnTo>
                          <a:pt x="1122" y="231"/>
                        </a:lnTo>
                        <a:lnTo>
                          <a:pt x="1129" y="221"/>
                        </a:lnTo>
                        <a:lnTo>
                          <a:pt x="1147" y="220"/>
                        </a:lnTo>
                        <a:lnTo>
                          <a:pt x="1163" y="218"/>
                        </a:lnTo>
                        <a:lnTo>
                          <a:pt x="1179" y="218"/>
                        </a:lnTo>
                        <a:lnTo>
                          <a:pt x="1195" y="217"/>
                        </a:lnTo>
                        <a:lnTo>
                          <a:pt x="1212" y="215"/>
                        </a:lnTo>
                        <a:lnTo>
                          <a:pt x="1230" y="215"/>
                        </a:lnTo>
                        <a:lnTo>
                          <a:pt x="1247" y="214"/>
                        </a:lnTo>
                        <a:lnTo>
                          <a:pt x="1265" y="214"/>
                        </a:lnTo>
                        <a:lnTo>
                          <a:pt x="1282" y="213"/>
                        </a:lnTo>
                        <a:lnTo>
                          <a:pt x="1300" y="213"/>
                        </a:lnTo>
                        <a:lnTo>
                          <a:pt x="1319" y="213"/>
                        </a:lnTo>
                        <a:lnTo>
                          <a:pt x="1336" y="211"/>
                        </a:lnTo>
                        <a:lnTo>
                          <a:pt x="1354" y="211"/>
                        </a:lnTo>
                        <a:lnTo>
                          <a:pt x="1373" y="211"/>
                        </a:lnTo>
                        <a:lnTo>
                          <a:pt x="1390" y="211"/>
                        </a:lnTo>
                        <a:lnTo>
                          <a:pt x="1409" y="211"/>
                        </a:lnTo>
                        <a:lnTo>
                          <a:pt x="1428" y="211"/>
                        </a:lnTo>
                        <a:lnTo>
                          <a:pt x="1445" y="211"/>
                        </a:lnTo>
                        <a:lnTo>
                          <a:pt x="1464" y="211"/>
                        </a:lnTo>
                        <a:lnTo>
                          <a:pt x="1482" y="211"/>
                        </a:lnTo>
                        <a:lnTo>
                          <a:pt x="1499" y="213"/>
                        </a:lnTo>
                        <a:lnTo>
                          <a:pt x="1518" y="213"/>
                        </a:lnTo>
                        <a:lnTo>
                          <a:pt x="1536" y="213"/>
                        </a:lnTo>
                        <a:lnTo>
                          <a:pt x="1553" y="214"/>
                        </a:lnTo>
                        <a:lnTo>
                          <a:pt x="1572" y="214"/>
                        </a:lnTo>
                        <a:lnTo>
                          <a:pt x="1588" y="215"/>
                        </a:lnTo>
                        <a:lnTo>
                          <a:pt x="1606" y="215"/>
                        </a:lnTo>
                        <a:lnTo>
                          <a:pt x="1623" y="217"/>
                        </a:lnTo>
                        <a:lnTo>
                          <a:pt x="1641" y="218"/>
                        </a:lnTo>
                        <a:lnTo>
                          <a:pt x="1657" y="218"/>
                        </a:lnTo>
                        <a:lnTo>
                          <a:pt x="1673" y="220"/>
                        </a:lnTo>
                        <a:lnTo>
                          <a:pt x="1689" y="221"/>
                        </a:lnTo>
                        <a:lnTo>
                          <a:pt x="1689" y="194"/>
                        </a:lnTo>
                        <a:lnTo>
                          <a:pt x="1676" y="185"/>
                        </a:lnTo>
                        <a:lnTo>
                          <a:pt x="1661" y="176"/>
                        </a:lnTo>
                        <a:lnTo>
                          <a:pt x="1647" y="169"/>
                        </a:lnTo>
                        <a:lnTo>
                          <a:pt x="1632" y="163"/>
                        </a:lnTo>
                        <a:lnTo>
                          <a:pt x="1617" y="157"/>
                        </a:lnTo>
                        <a:lnTo>
                          <a:pt x="1601" y="151"/>
                        </a:lnTo>
                        <a:lnTo>
                          <a:pt x="1587" y="147"/>
                        </a:lnTo>
                        <a:lnTo>
                          <a:pt x="1571" y="144"/>
                        </a:lnTo>
                        <a:lnTo>
                          <a:pt x="1553" y="141"/>
                        </a:lnTo>
                        <a:lnTo>
                          <a:pt x="1537" y="138"/>
                        </a:lnTo>
                        <a:lnTo>
                          <a:pt x="1521" y="137"/>
                        </a:lnTo>
                        <a:lnTo>
                          <a:pt x="1504" y="135"/>
                        </a:lnTo>
                        <a:lnTo>
                          <a:pt x="1488" y="134"/>
                        </a:lnTo>
                        <a:lnTo>
                          <a:pt x="1470" y="134"/>
                        </a:lnTo>
                        <a:lnTo>
                          <a:pt x="1453" y="134"/>
                        </a:lnTo>
                        <a:lnTo>
                          <a:pt x="1435" y="134"/>
                        </a:lnTo>
                        <a:lnTo>
                          <a:pt x="1418" y="134"/>
                        </a:lnTo>
                        <a:lnTo>
                          <a:pt x="1400" y="134"/>
                        </a:lnTo>
                        <a:lnTo>
                          <a:pt x="1383" y="135"/>
                        </a:lnTo>
                        <a:lnTo>
                          <a:pt x="1367" y="137"/>
                        </a:lnTo>
                        <a:lnTo>
                          <a:pt x="1348" y="137"/>
                        </a:lnTo>
                        <a:lnTo>
                          <a:pt x="1332" y="138"/>
                        </a:lnTo>
                        <a:lnTo>
                          <a:pt x="1314" y="138"/>
                        </a:lnTo>
                        <a:lnTo>
                          <a:pt x="1297" y="140"/>
                        </a:lnTo>
                        <a:lnTo>
                          <a:pt x="1279" y="140"/>
                        </a:lnTo>
                        <a:lnTo>
                          <a:pt x="1263" y="140"/>
                        </a:lnTo>
                        <a:lnTo>
                          <a:pt x="1246" y="141"/>
                        </a:lnTo>
                        <a:lnTo>
                          <a:pt x="1230" y="141"/>
                        </a:lnTo>
                        <a:lnTo>
                          <a:pt x="1214" y="140"/>
                        </a:lnTo>
                        <a:lnTo>
                          <a:pt x="1198" y="140"/>
                        </a:lnTo>
                        <a:lnTo>
                          <a:pt x="1183" y="138"/>
                        </a:lnTo>
                        <a:lnTo>
                          <a:pt x="1167" y="137"/>
                        </a:lnTo>
                        <a:lnTo>
                          <a:pt x="1164" y="129"/>
                        </a:lnTo>
                        <a:lnTo>
                          <a:pt x="1166" y="121"/>
                        </a:lnTo>
                        <a:lnTo>
                          <a:pt x="1167" y="112"/>
                        </a:lnTo>
                        <a:lnTo>
                          <a:pt x="1170" y="105"/>
                        </a:lnTo>
                        <a:lnTo>
                          <a:pt x="1174" y="97"/>
                        </a:lnTo>
                        <a:lnTo>
                          <a:pt x="1179" y="90"/>
                        </a:lnTo>
                        <a:lnTo>
                          <a:pt x="1185" y="83"/>
                        </a:lnTo>
                        <a:lnTo>
                          <a:pt x="1189" y="76"/>
                        </a:lnTo>
                        <a:lnTo>
                          <a:pt x="1193" y="70"/>
                        </a:lnTo>
                        <a:lnTo>
                          <a:pt x="1198" y="62"/>
                        </a:lnTo>
                        <a:lnTo>
                          <a:pt x="1201" y="55"/>
                        </a:lnTo>
                        <a:lnTo>
                          <a:pt x="1202" y="49"/>
                        </a:lnTo>
                        <a:lnTo>
                          <a:pt x="1201" y="44"/>
                        </a:lnTo>
                        <a:lnTo>
                          <a:pt x="1199" y="38"/>
                        </a:lnTo>
                        <a:lnTo>
                          <a:pt x="1193" y="30"/>
                        </a:lnTo>
                        <a:lnTo>
                          <a:pt x="1186" y="26"/>
                        </a:lnTo>
                        <a:lnTo>
                          <a:pt x="1182" y="30"/>
                        </a:lnTo>
                        <a:lnTo>
                          <a:pt x="1177" y="36"/>
                        </a:lnTo>
                        <a:lnTo>
                          <a:pt x="1172" y="42"/>
                        </a:lnTo>
                        <a:lnTo>
                          <a:pt x="1167" y="48"/>
                        </a:lnTo>
                        <a:lnTo>
                          <a:pt x="1161" y="55"/>
                        </a:lnTo>
                        <a:lnTo>
                          <a:pt x="1156" y="62"/>
                        </a:lnTo>
                        <a:lnTo>
                          <a:pt x="1150" y="71"/>
                        </a:lnTo>
                        <a:lnTo>
                          <a:pt x="1142" y="80"/>
                        </a:lnTo>
                        <a:lnTo>
                          <a:pt x="1137" y="89"/>
                        </a:lnTo>
                        <a:lnTo>
                          <a:pt x="1129" y="97"/>
                        </a:lnTo>
                        <a:lnTo>
                          <a:pt x="1123" y="108"/>
                        </a:lnTo>
                        <a:lnTo>
                          <a:pt x="1116" y="118"/>
                        </a:lnTo>
                        <a:lnTo>
                          <a:pt x="1110" y="129"/>
                        </a:lnTo>
                        <a:lnTo>
                          <a:pt x="1103" y="141"/>
                        </a:lnTo>
                        <a:lnTo>
                          <a:pt x="1097" y="153"/>
                        </a:lnTo>
                        <a:lnTo>
                          <a:pt x="1090" y="164"/>
                        </a:lnTo>
                        <a:lnTo>
                          <a:pt x="1084" y="176"/>
                        </a:lnTo>
                        <a:lnTo>
                          <a:pt x="1078" y="189"/>
                        </a:lnTo>
                        <a:lnTo>
                          <a:pt x="1072" y="202"/>
                        </a:lnTo>
                        <a:lnTo>
                          <a:pt x="1067" y="217"/>
                        </a:lnTo>
                        <a:lnTo>
                          <a:pt x="1061" y="230"/>
                        </a:lnTo>
                        <a:lnTo>
                          <a:pt x="1056" y="245"/>
                        </a:lnTo>
                        <a:lnTo>
                          <a:pt x="1052" y="258"/>
                        </a:lnTo>
                        <a:lnTo>
                          <a:pt x="1048" y="272"/>
                        </a:lnTo>
                        <a:lnTo>
                          <a:pt x="1045" y="288"/>
                        </a:lnTo>
                        <a:lnTo>
                          <a:pt x="1040" y="303"/>
                        </a:lnTo>
                        <a:lnTo>
                          <a:pt x="1039" y="319"/>
                        </a:lnTo>
                        <a:lnTo>
                          <a:pt x="1038" y="335"/>
                        </a:lnTo>
                        <a:lnTo>
                          <a:pt x="1035" y="351"/>
                        </a:lnTo>
                        <a:lnTo>
                          <a:pt x="1035" y="367"/>
                        </a:lnTo>
                        <a:lnTo>
                          <a:pt x="1035" y="383"/>
                        </a:lnTo>
                        <a:lnTo>
                          <a:pt x="1036" y="399"/>
                        </a:lnTo>
                        <a:lnTo>
                          <a:pt x="1032" y="396"/>
                        </a:lnTo>
                        <a:lnTo>
                          <a:pt x="1027" y="395"/>
                        </a:lnTo>
                        <a:lnTo>
                          <a:pt x="1021" y="390"/>
                        </a:lnTo>
                        <a:lnTo>
                          <a:pt x="1016" y="387"/>
                        </a:lnTo>
                        <a:lnTo>
                          <a:pt x="1008" y="383"/>
                        </a:lnTo>
                        <a:lnTo>
                          <a:pt x="1001" y="379"/>
                        </a:lnTo>
                        <a:lnTo>
                          <a:pt x="994" y="374"/>
                        </a:lnTo>
                        <a:lnTo>
                          <a:pt x="987" y="368"/>
                        </a:lnTo>
                        <a:lnTo>
                          <a:pt x="978" y="363"/>
                        </a:lnTo>
                        <a:lnTo>
                          <a:pt x="969" y="357"/>
                        </a:lnTo>
                        <a:lnTo>
                          <a:pt x="960" y="349"/>
                        </a:lnTo>
                        <a:lnTo>
                          <a:pt x="950" y="341"/>
                        </a:lnTo>
                        <a:lnTo>
                          <a:pt x="941" y="332"/>
                        </a:lnTo>
                        <a:lnTo>
                          <a:pt x="931" y="323"/>
                        </a:lnTo>
                        <a:lnTo>
                          <a:pt x="921" y="313"/>
                        </a:lnTo>
                        <a:lnTo>
                          <a:pt x="911" y="303"/>
                        </a:lnTo>
                        <a:lnTo>
                          <a:pt x="901" y="291"/>
                        </a:lnTo>
                        <a:lnTo>
                          <a:pt x="890" y="278"/>
                        </a:lnTo>
                        <a:lnTo>
                          <a:pt x="880" y="265"/>
                        </a:lnTo>
                        <a:lnTo>
                          <a:pt x="870" y="250"/>
                        </a:lnTo>
                        <a:lnTo>
                          <a:pt x="860" y="236"/>
                        </a:lnTo>
                        <a:lnTo>
                          <a:pt x="850" y="220"/>
                        </a:lnTo>
                        <a:lnTo>
                          <a:pt x="839" y="204"/>
                        </a:lnTo>
                        <a:lnTo>
                          <a:pt x="829" y="185"/>
                        </a:lnTo>
                        <a:lnTo>
                          <a:pt x="820" y="166"/>
                        </a:lnTo>
                        <a:lnTo>
                          <a:pt x="810" y="146"/>
                        </a:lnTo>
                        <a:lnTo>
                          <a:pt x="801" y="124"/>
                        </a:lnTo>
                        <a:lnTo>
                          <a:pt x="793" y="102"/>
                        </a:lnTo>
                        <a:lnTo>
                          <a:pt x="784" y="79"/>
                        </a:lnTo>
                        <a:lnTo>
                          <a:pt x="777" y="54"/>
                        </a:lnTo>
                        <a:lnTo>
                          <a:pt x="769" y="28"/>
                        </a:lnTo>
                        <a:lnTo>
                          <a:pt x="762" y="0"/>
                        </a:lnTo>
                        <a:lnTo>
                          <a:pt x="762" y="13"/>
                        </a:lnTo>
                        <a:lnTo>
                          <a:pt x="764" y="25"/>
                        </a:lnTo>
                        <a:lnTo>
                          <a:pt x="765" y="38"/>
                        </a:lnTo>
                        <a:lnTo>
                          <a:pt x="767" y="51"/>
                        </a:lnTo>
                        <a:lnTo>
                          <a:pt x="768" y="64"/>
                        </a:lnTo>
                        <a:lnTo>
                          <a:pt x="771" y="76"/>
                        </a:lnTo>
                        <a:lnTo>
                          <a:pt x="772" y="89"/>
                        </a:lnTo>
                        <a:lnTo>
                          <a:pt x="775" y="102"/>
                        </a:lnTo>
                        <a:lnTo>
                          <a:pt x="778" y="115"/>
                        </a:lnTo>
                        <a:lnTo>
                          <a:pt x="781" y="128"/>
                        </a:lnTo>
                        <a:lnTo>
                          <a:pt x="783" y="141"/>
                        </a:lnTo>
                        <a:lnTo>
                          <a:pt x="785" y="154"/>
                        </a:lnTo>
                        <a:lnTo>
                          <a:pt x="790" y="166"/>
                        </a:lnTo>
                        <a:lnTo>
                          <a:pt x="793" y="179"/>
                        </a:lnTo>
                        <a:lnTo>
                          <a:pt x="796" y="191"/>
                        </a:lnTo>
                        <a:lnTo>
                          <a:pt x="799" y="204"/>
                        </a:lnTo>
                        <a:lnTo>
                          <a:pt x="801" y="215"/>
                        </a:lnTo>
                        <a:lnTo>
                          <a:pt x="806" y="227"/>
                        </a:lnTo>
                        <a:lnTo>
                          <a:pt x="809" y="239"/>
                        </a:lnTo>
                        <a:lnTo>
                          <a:pt x="812" y="249"/>
                        </a:lnTo>
                        <a:lnTo>
                          <a:pt x="815" y="259"/>
                        </a:lnTo>
                        <a:lnTo>
                          <a:pt x="819" y="269"/>
                        </a:lnTo>
                        <a:lnTo>
                          <a:pt x="822" y="280"/>
                        </a:lnTo>
                        <a:lnTo>
                          <a:pt x="825" y="288"/>
                        </a:lnTo>
                        <a:lnTo>
                          <a:pt x="828" y="298"/>
                        </a:lnTo>
                        <a:lnTo>
                          <a:pt x="831" y="306"/>
                        </a:lnTo>
                        <a:lnTo>
                          <a:pt x="834" y="314"/>
                        </a:lnTo>
                        <a:lnTo>
                          <a:pt x="836" y="322"/>
                        </a:lnTo>
                        <a:lnTo>
                          <a:pt x="839" y="329"/>
                        </a:lnTo>
                        <a:lnTo>
                          <a:pt x="841" y="335"/>
                        </a:lnTo>
                        <a:lnTo>
                          <a:pt x="844" y="341"/>
                        </a:lnTo>
                        <a:lnTo>
                          <a:pt x="845" y="345"/>
                        </a:lnTo>
                        <a:lnTo>
                          <a:pt x="835" y="332"/>
                        </a:lnTo>
                        <a:lnTo>
                          <a:pt x="823" y="316"/>
                        </a:lnTo>
                        <a:lnTo>
                          <a:pt x="812" y="300"/>
                        </a:lnTo>
                        <a:lnTo>
                          <a:pt x="800" y="281"/>
                        </a:lnTo>
                        <a:lnTo>
                          <a:pt x="788" y="261"/>
                        </a:lnTo>
                        <a:lnTo>
                          <a:pt x="777" y="240"/>
                        </a:lnTo>
                        <a:lnTo>
                          <a:pt x="765" y="218"/>
                        </a:lnTo>
                        <a:lnTo>
                          <a:pt x="753" y="196"/>
                        </a:lnTo>
                        <a:lnTo>
                          <a:pt x="745" y="175"/>
                        </a:lnTo>
                        <a:lnTo>
                          <a:pt x="734" y="153"/>
                        </a:lnTo>
                        <a:lnTo>
                          <a:pt x="727" y="131"/>
                        </a:lnTo>
                        <a:lnTo>
                          <a:pt x="720" y="111"/>
                        </a:lnTo>
                        <a:lnTo>
                          <a:pt x="714" y="90"/>
                        </a:lnTo>
                        <a:lnTo>
                          <a:pt x="710" y="71"/>
                        </a:lnTo>
                        <a:lnTo>
                          <a:pt x="708" y="54"/>
                        </a:lnTo>
                        <a:lnTo>
                          <a:pt x="707" y="38"/>
                        </a:lnTo>
                        <a:lnTo>
                          <a:pt x="704" y="46"/>
                        </a:lnTo>
                        <a:lnTo>
                          <a:pt x="701" y="57"/>
                        </a:lnTo>
                        <a:lnTo>
                          <a:pt x="701" y="67"/>
                        </a:lnTo>
                        <a:lnTo>
                          <a:pt x="699" y="79"/>
                        </a:lnTo>
                        <a:lnTo>
                          <a:pt x="699" y="90"/>
                        </a:lnTo>
                        <a:lnTo>
                          <a:pt x="699" y="103"/>
                        </a:lnTo>
                        <a:lnTo>
                          <a:pt x="701" y="116"/>
                        </a:lnTo>
                        <a:lnTo>
                          <a:pt x="702" y="129"/>
                        </a:lnTo>
                        <a:lnTo>
                          <a:pt x="705" y="144"/>
                        </a:lnTo>
                        <a:lnTo>
                          <a:pt x="708" y="159"/>
                        </a:lnTo>
                        <a:lnTo>
                          <a:pt x="713" y="173"/>
                        </a:lnTo>
                        <a:lnTo>
                          <a:pt x="717" y="188"/>
                        </a:lnTo>
                        <a:lnTo>
                          <a:pt x="721" y="202"/>
                        </a:lnTo>
                        <a:lnTo>
                          <a:pt x="726" y="218"/>
                        </a:lnTo>
                        <a:lnTo>
                          <a:pt x="732" y="233"/>
                        </a:lnTo>
                        <a:lnTo>
                          <a:pt x="737" y="249"/>
                        </a:lnTo>
                        <a:lnTo>
                          <a:pt x="745" y="265"/>
                        </a:lnTo>
                        <a:lnTo>
                          <a:pt x="750" y="280"/>
                        </a:lnTo>
                        <a:lnTo>
                          <a:pt x="758" y="296"/>
                        </a:lnTo>
                        <a:lnTo>
                          <a:pt x="765" y="310"/>
                        </a:lnTo>
                        <a:lnTo>
                          <a:pt x="772" y="325"/>
                        </a:lnTo>
                        <a:lnTo>
                          <a:pt x="780" y="339"/>
                        </a:lnTo>
                        <a:lnTo>
                          <a:pt x="788" y="354"/>
                        </a:lnTo>
                        <a:lnTo>
                          <a:pt x="796" y="367"/>
                        </a:lnTo>
                        <a:lnTo>
                          <a:pt x="804" y="380"/>
                        </a:lnTo>
                        <a:lnTo>
                          <a:pt x="812" y="393"/>
                        </a:lnTo>
                        <a:lnTo>
                          <a:pt x="820" y="405"/>
                        </a:lnTo>
                        <a:lnTo>
                          <a:pt x="829" y="416"/>
                        </a:lnTo>
                        <a:lnTo>
                          <a:pt x="836" y="427"/>
                        </a:lnTo>
                        <a:lnTo>
                          <a:pt x="845" y="437"/>
                        </a:lnTo>
                        <a:lnTo>
                          <a:pt x="854" y="446"/>
                        </a:lnTo>
                        <a:lnTo>
                          <a:pt x="863" y="454"/>
                        </a:lnTo>
                        <a:lnTo>
                          <a:pt x="855" y="454"/>
                        </a:lnTo>
                        <a:lnTo>
                          <a:pt x="848" y="454"/>
                        </a:lnTo>
                        <a:lnTo>
                          <a:pt x="841" y="453"/>
                        </a:lnTo>
                        <a:lnTo>
                          <a:pt x="834" y="453"/>
                        </a:lnTo>
                        <a:lnTo>
                          <a:pt x="823" y="451"/>
                        </a:lnTo>
                        <a:lnTo>
                          <a:pt x="815" y="451"/>
                        </a:lnTo>
                        <a:lnTo>
                          <a:pt x="806" y="450"/>
                        </a:lnTo>
                        <a:lnTo>
                          <a:pt x="796" y="450"/>
                        </a:lnTo>
                        <a:lnTo>
                          <a:pt x="785" y="450"/>
                        </a:lnTo>
                        <a:lnTo>
                          <a:pt x="774" y="451"/>
                        </a:lnTo>
                        <a:lnTo>
                          <a:pt x="762" y="453"/>
                        </a:lnTo>
                        <a:lnTo>
                          <a:pt x="750" y="454"/>
                        </a:lnTo>
                        <a:lnTo>
                          <a:pt x="739" y="457"/>
                        </a:lnTo>
                        <a:lnTo>
                          <a:pt x="726" y="462"/>
                        </a:lnTo>
                        <a:lnTo>
                          <a:pt x="713" y="467"/>
                        </a:lnTo>
                        <a:lnTo>
                          <a:pt x="701" y="473"/>
                        </a:lnTo>
                        <a:lnTo>
                          <a:pt x="683" y="491"/>
                        </a:lnTo>
                        <a:lnTo>
                          <a:pt x="666" y="507"/>
                        </a:lnTo>
                        <a:lnTo>
                          <a:pt x="650" y="523"/>
                        </a:lnTo>
                        <a:lnTo>
                          <a:pt x="634" y="537"/>
                        </a:lnTo>
                        <a:lnTo>
                          <a:pt x="618" y="552"/>
                        </a:lnTo>
                        <a:lnTo>
                          <a:pt x="602" y="565"/>
                        </a:lnTo>
                        <a:lnTo>
                          <a:pt x="586" y="578"/>
                        </a:lnTo>
                        <a:lnTo>
                          <a:pt x="571" y="588"/>
                        </a:lnTo>
                        <a:lnTo>
                          <a:pt x="555" y="597"/>
                        </a:lnTo>
                        <a:lnTo>
                          <a:pt x="538" y="606"/>
                        </a:lnTo>
                        <a:lnTo>
                          <a:pt x="522" y="612"/>
                        </a:lnTo>
                        <a:lnTo>
                          <a:pt x="506" y="616"/>
                        </a:lnTo>
                        <a:lnTo>
                          <a:pt x="487" y="619"/>
                        </a:lnTo>
                        <a:lnTo>
                          <a:pt x="469" y="619"/>
                        </a:lnTo>
                        <a:lnTo>
                          <a:pt x="452" y="617"/>
                        </a:lnTo>
                        <a:lnTo>
                          <a:pt x="433" y="613"/>
                        </a:lnTo>
                        <a:lnTo>
                          <a:pt x="412" y="600"/>
                        </a:lnTo>
                        <a:lnTo>
                          <a:pt x="395" y="587"/>
                        </a:lnTo>
                        <a:lnTo>
                          <a:pt x="376" y="574"/>
                        </a:lnTo>
                        <a:lnTo>
                          <a:pt x="359" y="562"/>
                        </a:lnTo>
                        <a:lnTo>
                          <a:pt x="343" y="550"/>
                        </a:lnTo>
                        <a:lnTo>
                          <a:pt x="328" y="537"/>
                        </a:lnTo>
                        <a:lnTo>
                          <a:pt x="315" y="526"/>
                        </a:lnTo>
                        <a:lnTo>
                          <a:pt x="302" y="513"/>
                        </a:lnTo>
                        <a:lnTo>
                          <a:pt x="290" y="498"/>
                        </a:lnTo>
                        <a:lnTo>
                          <a:pt x="280" y="483"/>
                        </a:lnTo>
                        <a:lnTo>
                          <a:pt x="271" y="467"/>
                        </a:lnTo>
                        <a:lnTo>
                          <a:pt x="265" y="450"/>
                        </a:lnTo>
                        <a:lnTo>
                          <a:pt x="259" y="431"/>
                        </a:lnTo>
                        <a:lnTo>
                          <a:pt x="257" y="409"/>
                        </a:lnTo>
                        <a:lnTo>
                          <a:pt x="254" y="387"/>
                        </a:lnTo>
                        <a:lnTo>
                          <a:pt x="254" y="361"/>
                        </a:lnTo>
                        <a:lnTo>
                          <a:pt x="236" y="249"/>
                        </a:lnTo>
                        <a:lnTo>
                          <a:pt x="207" y="259"/>
                        </a:lnTo>
                        <a:lnTo>
                          <a:pt x="206" y="249"/>
                        </a:lnTo>
                        <a:lnTo>
                          <a:pt x="204" y="239"/>
                        </a:lnTo>
                        <a:lnTo>
                          <a:pt x="201" y="229"/>
                        </a:lnTo>
                        <a:lnTo>
                          <a:pt x="197" y="218"/>
                        </a:lnTo>
                        <a:lnTo>
                          <a:pt x="192" y="208"/>
                        </a:lnTo>
                        <a:lnTo>
                          <a:pt x="187" y="199"/>
                        </a:lnTo>
                        <a:lnTo>
                          <a:pt x="182" y="189"/>
                        </a:lnTo>
                        <a:lnTo>
                          <a:pt x="178" y="179"/>
                        </a:lnTo>
                        <a:lnTo>
                          <a:pt x="174" y="169"/>
                        </a:lnTo>
                        <a:lnTo>
                          <a:pt x="171" y="160"/>
                        </a:lnTo>
                        <a:lnTo>
                          <a:pt x="169" y="150"/>
                        </a:lnTo>
                        <a:lnTo>
                          <a:pt x="169" y="140"/>
                        </a:lnTo>
                        <a:lnTo>
                          <a:pt x="171" y="131"/>
                        </a:lnTo>
                        <a:lnTo>
                          <a:pt x="175" y="121"/>
                        </a:lnTo>
                        <a:lnTo>
                          <a:pt x="179" y="111"/>
                        </a:lnTo>
                        <a:lnTo>
                          <a:pt x="190" y="100"/>
                        </a:lnTo>
                        <a:lnTo>
                          <a:pt x="171" y="100"/>
                        </a:lnTo>
                        <a:lnTo>
                          <a:pt x="165" y="118"/>
                        </a:lnTo>
                        <a:lnTo>
                          <a:pt x="163" y="135"/>
                        </a:lnTo>
                        <a:lnTo>
                          <a:pt x="162" y="154"/>
                        </a:lnTo>
                        <a:lnTo>
                          <a:pt x="162" y="172"/>
                        </a:lnTo>
                        <a:lnTo>
                          <a:pt x="163" y="191"/>
                        </a:lnTo>
                        <a:lnTo>
                          <a:pt x="166" y="210"/>
                        </a:lnTo>
                        <a:lnTo>
                          <a:pt x="169" y="229"/>
                        </a:lnTo>
                        <a:lnTo>
                          <a:pt x="172" y="247"/>
                        </a:lnTo>
                        <a:lnTo>
                          <a:pt x="176" y="266"/>
                        </a:lnTo>
                        <a:lnTo>
                          <a:pt x="179" y="287"/>
                        </a:lnTo>
                        <a:lnTo>
                          <a:pt x="184" y="306"/>
                        </a:lnTo>
                        <a:lnTo>
                          <a:pt x="187" y="325"/>
                        </a:lnTo>
                        <a:lnTo>
                          <a:pt x="190" y="344"/>
                        </a:lnTo>
                        <a:lnTo>
                          <a:pt x="191" y="361"/>
                        </a:lnTo>
                        <a:lnTo>
                          <a:pt x="191" y="380"/>
                        </a:lnTo>
                        <a:lnTo>
                          <a:pt x="190" y="397"/>
                        </a:lnTo>
                        <a:lnTo>
                          <a:pt x="175" y="403"/>
                        </a:lnTo>
                        <a:lnTo>
                          <a:pt x="162" y="405"/>
                        </a:lnTo>
                        <a:lnTo>
                          <a:pt x="149" y="405"/>
                        </a:lnTo>
                        <a:lnTo>
                          <a:pt x="137" y="403"/>
                        </a:lnTo>
                        <a:lnTo>
                          <a:pt x="124" y="400"/>
                        </a:lnTo>
                        <a:lnTo>
                          <a:pt x="112" y="395"/>
                        </a:lnTo>
                        <a:lnTo>
                          <a:pt x="99" y="387"/>
                        </a:lnTo>
                        <a:lnTo>
                          <a:pt x="88" y="380"/>
                        </a:lnTo>
                        <a:lnTo>
                          <a:pt x="76" y="371"/>
                        </a:lnTo>
                        <a:lnTo>
                          <a:pt x="66" y="361"/>
                        </a:lnTo>
                        <a:lnTo>
                          <a:pt x="54" y="352"/>
                        </a:lnTo>
                        <a:lnTo>
                          <a:pt x="42" y="342"/>
                        </a:lnTo>
                        <a:lnTo>
                          <a:pt x="32" y="330"/>
                        </a:lnTo>
                        <a:lnTo>
                          <a:pt x="22" y="322"/>
                        </a:lnTo>
                        <a:lnTo>
                          <a:pt x="10" y="312"/>
                        </a:lnTo>
                        <a:lnTo>
                          <a:pt x="0" y="303"/>
                        </a:lnTo>
                        <a:lnTo>
                          <a:pt x="58" y="434"/>
                        </a:lnTo>
                        <a:lnTo>
                          <a:pt x="66" y="446"/>
                        </a:lnTo>
                        <a:lnTo>
                          <a:pt x="76" y="456"/>
                        </a:lnTo>
                        <a:lnTo>
                          <a:pt x="88" y="469"/>
                        </a:lnTo>
                        <a:lnTo>
                          <a:pt x="99" y="482"/>
                        </a:lnTo>
                        <a:lnTo>
                          <a:pt x="112" y="495"/>
                        </a:lnTo>
                        <a:lnTo>
                          <a:pt x="127" y="508"/>
                        </a:lnTo>
                        <a:lnTo>
                          <a:pt x="141" y="523"/>
                        </a:lnTo>
                        <a:lnTo>
                          <a:pt x="157" y="537"/>
                        </a:lnTo>
                        <a:lnTo>
                          <a:pt x="175" y="552"/>
                        </a:lnTo>
                        <a:lnTo>
                          <a:pt x="191" y="565"/>
                        </a:lnTo>
                        <a:lnTo>
                          <a:pt x="208" y="580"/>
                        </a:lnTo>
                        <a:lnTo>
                          <a:pt x="226" y="594"/>
                        </a:lnTo>
                        <a:lnTo>
                          <a:pt x="242" y="607"/>
                        </a:lnTo>
                        <a:lnTo>
                          <a:pt x="259" y="620"/>
                        </a:lnTo>
                        <a:lnTo>
                          <a:pt x="276" y="632"/>
                        </a:lnTo>
                        <a:lnTo>
                          <a:pt x="292" y="644"/>
                        </a:lnTo>
                        <a:lnTo>
                          <a:pt x="2024" y="6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960" bIns="-129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33" name=""/>
                  <p:cNvSpPr/>
                  <p:nvPr/>
                </p:nvSpPr>
                <p:spPr>
                  <a:xfrm>
                    <a:off x="6722640" y="5343120"/>
                    <a:ext cx="360" cy="360"/>
                  </a:xfrm>
                  <a:custGeom>
                    <a:avLst/>
                    <a:gdLst/>
                    <a:ahLst/>
                    <a:rect l="l" t="t" r="r" b="b"/>
                    <a:pathLst>
                      <a:path w="9" h="5">
                        <a:moveTo>
                          <a:pt x="9" y="5"/>
                        </a:moveTo>
                        <a:lnTo>
                          <a:pt x="8" y="5"/>
                        </a:lnTo>
                        <a:lnTo>
                          <a:pt x="8" y="3"/>
                        </a:lnTo>
                        <a:lnTo>
                          <a:pt x="6" y="2"/>
                        </a:lnTo>
                        <a:lnTo>
                          <a:pt x="6" y="0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2" y="3"/>
                        </a:lnTo>
                        <a:lnTo>
                          <a:pt x="0" y="5"/>
                        </a:lnTo>
                        <a:lnTo>
                          <a:pt x="9" y="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6440" bIns="-46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34" name=""/>
                  <p:cNvSpPr/>
                  <p:nvPr/>
                </p:nvSpPr>
                <p:spPr>
                  <a:xfrm>
                    <a:off x="6706080" y="5322240"/>
                    <a:ext cx="302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531" h="398">
                        <a:moveTo>
                          <a:pt x="531" y="398"/>
                        </a:moveTo>
                        <a:lnTo>
                          <a:pt x="520" y="386"/>
                        </a:lnTo>
                        <a:lnTo>
                          <a:pt x="510" y="376"/>
                        </a:lnTo>
                        <a:lnTo>
                          <a:pt x="499" y="364"/>
                        </a:lnTo>
                        <a:lnTo>
                          <a:pt x="488" y="353"/>
                        </a:lnTo>
                        <a:lnTo>
                          <a:pt x="478" y="341"/>
                        </a:lnTo>
                        <a:lnTo>
                          <a:pt x="467" y="329"/>
                        </a:lnTo>
                        <a:lnTo>
                          <a:pt x="456" y="319"/>
                        </a:lnTo>
                        <a:lnTo>
                          <a:pt x="445" y="307"/>
                        </a:lnTo>
                        <a:lnTo>
                          <a:pt x="435" y="296"/>
                        </a:lnTo>
                        <a:lnTo>
                          <a:pt x="423" y="284"/>
                        </a:lnTo>
                        <a:lnTo>
                          <a:pt x="413" y="274"/>
                        </a:lnTo>
                        <a:lnTo>
                          <a:pt x="401" y="262"/>
                        </a:lnTo>
                        <a:lnTo>
                          <a:pt x="389" y="252"/>
                        </a:lnTo>
                        <a:lnTo>
                          <a:pt x="378" y="240"/>
                        </a:lnTo>
                        <a:lnTo>
                          <a:pt x="368" y="230"/>
                        </a:lnTo>
                        <a:lnTo>
                          <a:pt x="356" y="218"/>
                        </a:lnTo>
                        <a:lnTo>
                          <a:pt x="346" y="208"/>
                        </a:lnTo>
                        <a:lnTo>
                          <a:pt x="334" y="197"/>
                        </a:lnTo>
                        <a:lnTo>
                          <a:pt x="322" y="186"/>
                        </a:lnTo>
                        <a:lnTo>
                          <a:pt x="311" y="176"/>
                        </a:lnTo>
                        <a:lnTo>
                          <a:pt x="300" y="165"/>
                        </a:lnTo>
                        <a:lnTo>
                          <a:pt x="289" y="154"/>
                        </a:lnTo>
                        <a:lnTo>
                          <a:pt x="277" y="144"/>
                        </a:lnTo>
                        <a:lnTo>
                          <a:pt x="267" y="134"/>
                        </a:lnTo>
                        <a:lnTo>
                          <a:pt x="255" y="122"/>
                        </a:lnTo>
                        <a:lnTo>
                          <a:pt x="244" y="112"/>
                        </a:lnTo>
                        <a:lnTo>
                          <a:pt x="233" y="102"/>
                        </a:lnTo>
                        <a:lnTo>
                          <a:pt x="222" y="92"/>
                        </a:lnTo>
                        <a:lnTo>
                          <a:pt x="210" y="82"/>
                        </a:lnTo>
                        <a:lnTo>
                          <a:pt x="200" y="71"/>
                        </a:lnTo>
                        <a:lnTo>
                          <a:pt x="188" y="61"/>
                        </a:lnTo>
                        <a:lnTo>
                          <a:pt x="178" y="50"/>
                        </a:lnTo>
                        <a:lnTo>
                          <a:pt x="166" y="50"/>
                        </a:lnTo>
                        <a:lnTo>
                          <a:pt x="155" y="47"/>
                        </a:lnTo>
                        <a:lnTo>
                          <a:pt x="143" y="44"/>
                        </a:lnTo>
                        <a:lnTo>
                          <a:pt x="131" y="39"/>
                        </a:lnTo>
                        <a:lnTo>
                          <a:pt x="120" y="34"/>
                        </a:lnTo>
                        <a:lnTo>
                          <a:pt x="110" y="28"/>
                        </a:lnTo>
                        <a:lnTo>
                          <a:pt x="98" y="22"/>
                        </a:lnTo>
                        <a:lnTo>
                          <a:pt x="88" y="16"/>
                        </a:lnTo>
                        <a:lnTo>
                          <a:pt x="76" y="10"/>
                        </a:lnTo>
                        <a:lnTo>
                          <a:pt x="66" y="6"/>
                        </a:lnTo>
                        <a:lnTo>
                          <a:pt x="56" y="3"/>
                        </a:lnTo>
                        <a:lnTo>
                          <a:pt x="44" y="1"/>
                        </a:lnTo>
                        <a:lnTo>
                          <a:pt x="34" y="0"/>
                        </a:lnTo>
                        <a:lnTo>
                          <a:pt x="24" y="1"/>
                        </a:lnTo>
                        <a:lnTo>
                          <a:pt x="12" y="6"/>
                        </a:lnTo>
                        <a:lnTo>
                          <a:pt x="0" y="13"/>
                        </a:lnTo>
                        <a:lnTo>
                          <a:pt x="5" y="25"/>
                        </a:lnTo>
                        <a:lnTo>
                          <a:pt x="9" y="34"/>
                        </a:lnTo>
                        <a:lnTo>
                          <a:pt x="15" y="44"/>
                        </a:lnTo>
                        <a:lnTo>
                          <a:pt x="22" y="52"/>
                        </a:lnTo>
                        <a:lnTo>
                          <a:pt x="29" y="61"/>
                        </a:lnTo>
                        <a:lnTo>
                          <a:pt x="38" y="68"/>
                        </a:lnTo>
                        <a:lnTo>
                          <a:pt x="48" y="74"/>
                        </a:lnTo>
                        <a:lnTo>
                          <a:pt x="59" y="82"/>
                        </a:lnTo>
                        <a:lnTo>
                          <a:pt x="69" y="87"/>
                        </a:lnTo>
                        <a:lnTo>
                          <a:pt x="80" y="93"/>
                        </a:lnTo>
                        <a:lnTo>
                          <a:pt x="91" y="99"/>
                        </a:lnTo>
                        <a:lnTo>
                          <a:pt x="104" y="103"/>
                        </a:lnTo>
                        <a:lnTo>
                          <a:pt x="115" y="109"/>
                        </a:lnTo>
                        <a:lnTo>
                          <a:pt x="127" y="114"/>
                        </a:lnTo>
                        <a:lnTo>
                          <a:pt x="139" y="119"/>
                        </a:lnTo>
                        <a:lnTo>
                          <a:pt x="150" y="125"/>
                        </a:lnTo>
                        <a:lnTo>
                          <a:pt x="166" y="141"/>
                        </a:lnTo>
                        <a:lnTo>
                          <a:pt x="184" y="157"/>
                        </a:lnTo>
                        <a:lnTo>
                          <a:pt x="200" y="173"/>
                        </a:lnTo>
                        <a:lnTo>
                          <a:pt x="216" y="191"/>
                        </a:lnTo>
                        <a:lnTo>
                          <a:pt x="233" y="207"/>
                        </a:lnTo>
                        <a:lnTo>
                          <a:pt x="251" y="224"/>
                        </a:lnTo>
                        <a:lnTo>
                          <a:pt x="267" y="242"/>
                        </a:lnTo>
                        <a:lnTo>
                          <a:pt x="284" y="258"/>
                        </a:lnTo>
                        <a:lnTo>
                          <a:pt x="302" y="275"/>
                        </a:lnTo>
                        <a:lnTo>
                          <a:pt x="318" y="293"/>
                        </a:lnTo>
                        <a:lnTo>
                          <a:pt x="334" y="310"/>
                        </a:lnTo>
                        <a:lnTo>
                          <a:pt x="351" y="328"/>
                        </a:lnTo>
                        <a:lnTo>
                          <a:pt x="368" y="345"/>
                        </a:lnTo>
                        <a:lnTo>
                          <a:pt x="384" y="363"/>
                        </a:lnTo>
                        <a:lnTo>
                          <a:pt x="398" y="380"/>
                        </a:lnTo>
                        <a:lnTo>
                          <a:pt x="414" y="398"/>
                        </a:lnTo>
                        <a:lnTo>
                          <a:pt x="531" y="3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35" name=""/>
                  <p:cNvSpPr/>
                  <p:nvPr/>
                </p:nvSpPr>
                <p:spPr>
                  <a:xfrm>
                    <a:off x="6536160" y="5343120"/>
                    <a:ext cx="209520" cy="34200"/>
                  </a:xfrm>
                  <a:custGeom>
                    <a:avLst/>
                    <a:gdLst/>
                    <a:ahLst/>
                    <a:rect l="l" t="t" r="r" b="b"/>
                    <a:pathLst>
                      <a:path w="3653" h="645">
                        <a:moveTo>
                          <a:pt x="493" y="0"/>
                        </a:moveTo>
                        <a:lnTo>
                          <a:pt x="497" y="11"/>
                        </a:lnTo>
                        <a:lnTo>
                          <a:pt x="501" y="23"/>
                        </a:lnTo>
                        <a:lnTo>
                          <a:pt x="507" y="35"/>
                        </a:lnTo>
                        <a:lnTo>
                          <a:pt x="513" y="46"/>
                        </a:lnTo>
                        <a:lnTo>
                          <a:pt x="519" y="58"/>
                        </a:lnTo>
                        <a:lnTo>
                          <a:pt x="525" y="70"/>
                        </a:lnTo>
                        <a:lnTo>
                          <a:pt x="532" y="81"/>
                        </a:lnTo>
                        <a:lnTo>
                          <a:pt x="539" y="94"/>
                        </a:lnTo>
                        <a:lnTo>
                          <a:pt x="547" y="106"/>
                        </a:lnTo>
                        <a:lnTo>
                          <a:pt x="554" y="118"/>
                        </a:lnTo>
                        <a:lnTo>
                          <a:pt x="563" y="131"/>
                        </a:lnTo>
                        <a:lnTo>
                          <a:pt x="570" y="142"/>
                        </a:lnTo>
                        <a:lnTo>
                          <a:pt x="580" y="156"/>
                        </a:lnTo>
                        <a:lnTo>
                          <a:pt x="589" y="167"/>
                        </a:lnTo>
                        <a:lnTo>
                          <a:pt x="599" y="179"/>
                        </a:lnTo>
                        <a:lnTo>
                          <a:pt x="609" y="192"/>
                        </a:lnTo>
                        <a:lnTo>
                          <a:pt x="619" y="205"/>
                        </a:lnTo>
                        <a:lnTo>
                          <a:pt x="630" y="217"/>
                        </a:lnTo>
                        <a:lnTo>
                          <a:pt x="641" y="228"/>
                        </a:lnTo>
                        <a:lnTo>
                          <a:pt x="654" y="241"/>
                        </a:lnTo>
                        <a:lnTo>
                          <a:pt x="666" y="253"/>
                        </a:lnTo>
                        <a:lnTo>
                          <a:pt x="679" y="266"/>
                        </a:lnTo>
                        <a:lnTo>
                          <a:pt x="692" y="278"/>
                        </a:lnTo>
                        <a:lnTo>
                          <a:pt x="707" y="291"/>
                        </a:lnTo>
                        <a:lnTo>
                          <a:pt x="721" y="303"/>
                        </a:lnTo>
                        <a:lnTo>
                          <a:pt x="736" y="314"/>
                        </a:lnTo>
                        <a:lnTo>
                          <a:pt x="752" y="326"/>
                        </a:lnTo>
                        <a:lnTo>
                          <a:pt x="768" y="339"/>
                        </a:lnTo>
                        <a:lnTo>
                          <a:pt x="786" y="351"/>
                        </a:lnTo>
                        <a:lnTo>
                          <a:pt x="802" y="362"/>
                        </a:lnTo>
                        <a:lnTo>
                          <a:pt x="821" y="374"/>
                        </a:lnTo>
                        <a:lnTo>
                          <a:pt x="839" y="386"/>
                        </a:lnTo>
                        <a:lnTo>
                          <a:pt x="828" y="390"/>
                        </a:lnTo>
                        <a:lnTo>
                          <a:pt x="816" y="393"/>
                        </a:lnTo>
                        <a:lnTo>
                          <a:pt x="803" y="397"/>
                        </a:lnTo>
                        <a:lnTo>
                          <a:pt x="790" y="402"/>
                        </a:lnTo>
                        <a:lnTo>
                          <a:pt x="775" y="405"/>
                        </a:lnTo>
                        <a:lnTo>
                          <a:pt x="761" y="409"/>
                        </a:lnTo>
                        <a:lnTo>
                          <a:pt x="745" y="412"/>
                        </a:lnTo>
                        <a:lnTo>
                          <a:pt x="729" y="415"/>
                        </a:lnTo>
                        <a:lnTo>
                          <a:pt x="713" y="418"/>
                        </a:lnTo>
                        <a:lnTo>
                          <a:pt x="695" y="419"/>
                        </a:lnTo>
                        <a:lnTo>
                          <a:pt x="678" y="421"/>
                        </a:lnTo>
                        <a:lnTo>
                          <a:pt x="660" y="422"/>
                        </a:lnTo>
                        <a:lnTo>
                          <a:pt x="641" y="424"/>
                        </a:lnTo>
                        <a:lnTo>
                          <a:pt x="624" y="424"/>
                        </a:lnTo>
                        <a:lnTo>
                          <a:pt x="605" y="424"/>
                        </a:lnTo>
                        <a:lnTo>
                          <a:pt x="586" y="422"/>
                        </a:lnTo>
                        <a:lnTo>
                          <a:pt x="567" y="421"/>
                        </a:lnTo>
                        <a:lnTo>
                          <a:pt x="548" y="419"/>
                        </a:lnTo>
                        <a:lnTo>
                          <a:pt x="529" y="418"/>
                        </a:lnTo>
                        <a:lnTo>
                          <a:pt x="510" y="413"/>
                        </a:lnTo>
                        <a:lnTo>
                          <a:pt x="493" y="410"/>
                        </a:lnTo>
                        <a:lnTo>
                          <a:pt x="474" y="405"/>
                        </a:lnTo>
                        <a:lnTo>
                          <a:pt x="456" y="400"/>
                        </a:lnTo>
                        <a:lnTo>
                          <a:pt x="437" y="393"/>
                        </a:lnTo>
                        <a:lnTo>
                          <a:pt x="420" y="387"/>
                        </a:lnTo>
                        <a:lnTo>
                          <a:pt x="404" y="378"/>
                        </a:lnTo>
                        <a:lnTo>
                          <a:pt x="386" y="370"/>
                        </a:lnTo>
                        <a:lnTo>
                          <a:pt x="370" y="361"/>
                        </a:lnTo>
                        <a:lnTo>
                          <a:pt x="356" y="349"/>
                        </a:lnTo>
                        <a:lnTo>
                          <a:pt x="341" y="338"/>
                        </a:lnTo>
                        <a:lnTo>
                          <a:pt x="327" y="324"/>
                        </a:lnTo>
                        <a:lnTo>
                          <a:pt x="314" y="311"/>
                        </a:lnTo>
                        <a:lnTo>
                          <a:pt x="319" y="320"/>
                        </a:lnTo>
                        <a:lnTo>
                          <a:pt x="327" y="330"/>
                        </a:lnTo>
                        <a:lnTo>
                          <a:pt x="335" y="342"/>
                        </a:lnTo>
                        <a:lnTo>
                          <a:pt x="346" y="355"/>
                        </a:lnTo>
                        <a:lnTo>
                          <a:pt x="357" y="368"/>
                        </a:lnTo>
                        <a:lnTo>
                          <a:pt x="370" y="381"/>
                        </a:lnTo>
                        <a:lnTo>
                          <a:pt x="385" y="396"/>
                        </a:lnTo>
                        <a:lnTo>
                          <a:pt x="404" y="409"/>
                        </a:lnTo>
                        <a:lnTo>
                          <a:pt x="423" y="422"/>
                        </a:lnTo>
                        <a:lnTo>
                          <a:pt x="443" y="435"/>
                        </a:lnTo>
                        <a:lnTo>
                          <a:pt x="468" y="447"/>
                        </a:lnTo>
                        <a:lnTo>
                          <a:pt x="494" y="457"/>
                        </a:lnTo>
                        <a:lnTo>
                          <a:pt x="522" y="466"/>
                        </a:lnTo>
                        <a:lnTo>
                          <a:pt x="554" y="473"/>
                        </a:lnTo>
                        <a:lnTo>
                          <a:pt x="587" y="479"/>
                        </a:lnTo>
                        <a:lnTo>
                          <a:pt x="624" y="480"/>
                        </a:lnTo>
                        <a:lnTo>
                          <a:pt x="605" y="491"/>
                        </a:lnTo>
                        <a:lnTo>
                          <a:pt x="586" y="496"/>
                        </a:lnTo>
                        <a:lnTo>
                          <a:pt x="567" y="504"/>
                        </a:lnTo>
                        <a:lnTo>
                          <a:pt x="547" y="509"/>
                        </a:lnTo>
                        <a:lnTo>
                          <a:pt x="528" y="514"/>
                        </a:lnTo>
                        <a:lnTo>
                          <a:pt x="507" y="517"/>
                        </a:lnTo>
                        <a:lnTo>
                          <a:pt x="488" y="518"/>
                        </a:lnTo>
                        <a:lnTo>
                          <a:pt x="468" y="520"/>
                        </a:lnTo>
                        <a:lnTo>
                          <a:pt x="448" y="520"/>
                        </a:lnTo>
                        <a:lnTo>
                          <a:pt x="429" y="518"/>
                        </a:lnTo>
                        <a:lnTo>
                          <a:pt x="408" y="517"/>
                        </a:lnTo>
                        <a:lnTo>
                          <a:pt x="388" y="515"/>
                        </a:lnTo>
                        <a:lnTo>
                          <a:pt x="367" y="512"/>
                        </a:lnTo>
                        <a:lnTo>
                          <a:pt x="348" y="509"/>
                        </a:lnTo>
                        <a:lnTo>
                          <a:pt x="328" y="505"/>
                        </a:lnTo>
                        <a:lnTo>
                          <a:pt x="308" y="501"/>
                        </a:lnTo>
                        <a:lnTo>
                          <a:pt x="287" y="495"/>
                        </a:lnTo>
                        <a:lnTo>
                          <a:pt x="267" y="491"/>
                        </a:lnTo>
                        <a:lnTo>
                          <a:pt x="248" y="485"/>
                        </a:lnTo>
                        <a:lnTo>
                          <a:pt x="228" y="479"/>
                        </a:lnTo>
                        <a:lnTo>
                          <a:pt x="209" y="473"/>
                        </a:lnTo>
                        <a:lnTo>
                          <a:pt x="188" y="467"/>
                        </a:lnTo>
                        <a:lnTo>
                          <a:pt x="169" y="461"/>
                        </a:lnTo>
                        <a:lnTo>
                          <a:pt x="149" y="456"/>
                        </a:lnTo>
                        <a:lnTo>
                          <a:pt x="130" y="450"/>
                        </a:lnTo>
                        <a:lnTo>
                          <a:pt x="111" y="444"/>
                        </a:lnTo>
                        <a:lnTo>
                          <a:pt x="92" y="438"/>
                        </a:lnTo>
                        <a:lnTo>
                          <a:pt x="73" y="432"/>
                        </a:lnTo>
                        <a:lnTo>
                          <a:pt x="54" y="428"/>
                        </a:lnTo>
                        <a:lnTo>
                          <a:pt x="37" y="424"/>
                        </a:lnTo>
                        <a:lnTo>
                          <a:pt x="18" y="419"/>
                        </a:lnTo>
                        <a:lnTo>
                          <a:pt x="0" y="415"/>
                        </a:lnTo>
                        <a:lnTo>
                          <a:pt x="12" y="421"/>
                        </a:lnTo>
                        <a:lnTo>
                          <a:pt x="24" y="425"/>
                        </a:lnTo>
                        <a:lnTo>
                          <a:pt x="35" y="429"/>
                        </a:lnTo>
                        <a:lnTo>
                          <a:pt x="48" y="435"/>
                        </a:lnTo>
                        <a:lnTo>
                          <a:pt x="60" y="440"/>
                        </a:lnTo>
                        <a:lnTo>
                          <a:pt x="72" y="445"/>
                        </a:lnTo>
                        <a:lnTo>
                          <a:pt x="83" y="450"/>
                        </a:lnTo>
                        <a:lnTo>
                          <a:pt x="96" y="456"/>
                        </a:lnTo>
                        <a:lnTo>
                          <a:pt x="108" y="460"/>
                        </a:lnTo>
                        <a:lnTo>
                          <a:pt x="120" y="466"/>
                        </a:lnTo>
                        <a:lnTo>
                          <a:pt x="131" y="470"/>
                        </a:lnTo>
                        <a:lnTo>
                          <a:pt x="143" y="476"/>
                        </a:lnTo>
                        <a:lnTo>
                          <a:pt x="156" y="480"/>
                        </a:lnTo>
                        <a:lnTo>
                          <a:pt x="166" y="486"/>
                        </a:lnTo>
                        <a:lnTo>
                          <a:pt x="179" y="492"/>
                        </a:lnTo>
                        <a:lnTo>
                          <a:pt x="191" y="496"/>
                        </a:lnTo>
                        <a:lnTo>
                          <a:pt x="203" y="502"/>
                        </a:lnTo>
                        <a:lnTo>
                          <a:pt x="214" y="508"/>
                        </a:lnTo>
                        <a:lnTo>
                          <a:pt x="226" y="514"/>
                        </a:lnTo>
                        <a:lnTo>
                          <a:pt x="238" y="521"/>
                        </a:lnTo>
                        <a:lnTo>
                          <a:pt x="249" y="525"/>
                        </a:lnTo>
                        <a:lnTo>
                          <a:pt x="261" y="533"/>
                        </a:lnTo>
                        <a:lnTo>
                          <a:pt x="273" y="539"/>
                        </a:lnTo>
                        <a:lnTo>
                          <a:pt x="283" y="544"/>
                        </a:lnTo>
                        <a:lnTo>
                          <a:pt x="295" y="552"/>
                        </a:lnTo>
                        <a:lnTo>
                          <a:pt x="306" y="559"/>
                        </a:lnTo>
                        <a:lnTo>
                          <a:pt x="318" y="565"/>
                        </a:lnTo>
                        <a:lnTo>
                          <a:pt x="328" y="572"/>
                        </a:lnTo>
                        <a:lnTo>
                          <a:pt x="340" y="579"/>
                        </a:lnTo>
                        <a:lnTo>
                          <a:pt x="351" y="587"/>
                        </a:lnTo>
                        <a:lnTo>
                          <a:pt x="362" y="594"/>
                        </a:lnTo>
                        <a:lnTo>
                          <a:pt x="373" y="601"/>
                        </a:lnTo>
                        <a:lnTo>
                          <a:pt x="383" y="609"/>
                        </a:lnTo>
                        <a:lnTo>
                          <a:pt x="394" y="613"/>
                        </a:lnTo>
                        <a:lnTo>
                          <a:pt x="404" y="619"/>
                        </a:lnTo>
                        <a:lnTo>
                          <a:pt x="414" y="623"/>
                        </a:lnTo>
                        <a:lnTo>
                          <a:pt x="423" y="627"/>
                        </a:lnTo>
                        <a:lnTo>
                          <a:pt x="433" y="630"/>
                        </a:lnTo>
                        <a:lnTo>
                          <a:pt x="443" y="633"/>
                        </a:lnTo>
                        <a:lnTo>
                          <a:pt x="453" y="636"/>
                        </a:lnTo>
                        <a:lnTo>
                          <a:pt x="462" y="638"/>
                        </a:lnTo>
                        <a:lnTo>
                          <a:pt x="472" y="639"/>
                        </a:lnTo>
                        <a:lnTo>
                          <a:pt x="483" y="641"/>
                        </a:lnTo>
                        <a:lnTo>
                          <a:pt x="493" y="642"/>
                        </a:lnTo>
                        <a:lnTo>
                          <a:pt x="501" y="642"/>
                        </a:lnTo>
                        <a:lnTo>
                          <a:pt x="512" y="643"/>
                        </a:lnTo>
                        <a:lnTo>
                          <a:pt x="522" y="645"/>
                        </a:lnTo>
                        <a:lnTo>
                          <a:pt x="532" y="645"/>
                        </a:lnTo>
                        <a:lnTo>
                          <a:pt x="768" y="645"/>
                        </a:lnTo>
                        <a:lnTo>
                          <a:pt x="777" y="638"/>
                        </a:lnTo>
                        <a:lnTo>
                          <a:pt x="784" y="632"/>
                        </a:lnTo>
                        <a:lnTo>
                          <a:pt x="791" y="625"/>
                        </a:lnTo>
                        <a:lnTo>
                          <a:pt x="800" y="619"/>
                        </a:lnTo>
                        <a:lnTo>
                          <a:pt x="807" y="613"/>
                        </a:lnTo>
                        <a:lnTo>
                          <a:pt x="816" y="607"/>
                        </a:lnTo>
                        <a:lnTo>
                          <a:pt x="825" y="601"/>
                        </a:lnTo>
                        <a:lnTo>
                          <a:pt x="834" y="597"/>
                        </a:lnTo>
                        <a:lnTo>
                          <a:pt x="842" y="592"/>
                        </a:lnTo>
                        <a:lnTo>
                          <a:pt x="853" y="588"/>
                        </a:lnTo>
                        <a:lnTo>
                          <a:pt x="861" y="585"/>
                        </a:lnTo>
                        <a:lnTo>
                          <a:pt x="872" y="581"/>
                        </a:lnTo>
                        <a:lnTo>
                          <a:pt x="882" y="579"/>
                        </a:lnTo>
                        <a:lnTo>
                          <a:pt x="892" y="576"/>
                        </a:lnTo>
                        <a:lnTo>
                          <a:pt x="902" y="575"/>
                        </a:lnTo>
                        <a:lnTo>
                          <a:pt x="914" y="574"/>
                        </a:lnTo>
                        <a:lnTo>
                          <a:pt x="923" y="645"/>
                        </a:lnTo>
                        <a:lnTo>
                          <a:pt x="1029" y="645"/>
                        </a:lnTo>
                        <a:lnTo>
                          <a:pt x="1029" y="635"/>
                        </a:lnTo>
                        <a:lnTo>
                          <a:pt x="1030" y="626"/>
                        </a:lnTo>
                        <a:lnTo>
                          <a:pt x="1033" y="616"/>
                        </a:lnTo>
                        <a:lnTo>
                          <a:pt x="1035" y="607"/>
                        </a:lnTo>
                        <a:lnTo>
                          <a:pt x="1038" y="597"/>
                        </a:lnTo>
                        <a:lnTo>
                          <a:pt x="1041" y="588"/>
                        </a:lnTo>
                        <a:lnTo>
                          <a:pt x="1042" y="579"/>
                        </a:lnTo>
                        <a:lnTo>
                          <a:pt x="1045" y="569"/>
                        </a:lnTo>
                        <a:lnTo>
                          <a:pt x="1048" y="560"/>
                        </a:lnTo>
                        <a:lnTo>
                          <a:pt x="1051" y="552"/>
                        </a:lnTo>
                        <a:lnTo>
                          <a:pt x="1055" y="543"/>
                        </a:lnTo>
                        <a:lnTo>
                          <a:pt x="1058" y="534"/>
                        </a:lnTo>
                        <a:lnTo>
                          <a:pt x="1061" y="525"/>
                        </a:lnTo>
                        <a:lnTo>
                          <a:pt x="1065" y="517"/>
                        </a:lnTo>
                        <a:lnTo>
                          <a:pt x="1070" y="508"/>
                        </a:lnTo>
                        <a:lnTo>
                          <a:pt x="1073" y="499"/>
                        </a:lnTo>
                        <a:lnTo>
                          <a:pt x="1097" y="488"/>
                        </a:lnTo>
                        <a:lnTo>
                          <a:pt x="1121" y="476"/>
                        </a:lnTo>
                        <a:lnTo>
                          <a:pt x="1140" y="464"/>
                        </a:lnTo>
                        <a:lnTo>
                          <a:pt x="1159" y="453"/>
                        </a:lnTo>
                        <a:lnTo>
                          <a:pt x="1176" y="441"/>
                        </a:lnTo>
                        <a:lnTo>
                          <a:pt x="1191" y="428"/>
                        </a:lnTo>
                        <a:lnTo>
                          <a:pt x="1205" y="415"/>
                        </a:lnTo>
                        <a:lnTo>
                          <a:pt x="1218" y="403"/>
                        </a:lnTo>
                        <a:lnTo>
                          <a:pt x="1233" y="389"/>
                        </a:lnTo>
                        <a:lnTo>
                          <a:pt x="1246" y="375"/>
                        </a:lnTo>
                        <a:lnTo>
                          <a:pt x="1259" y="361"/>
                        </a:lnTo>
                        <a:lnTo>
                          <a:pt x="1274" y="346"/>
                        </a:lnTo>
                        <a:lnTo>
                          <a:pt x="1288" y="330"/>
                        </a:lnTo>
                        <a:lnTo>
                          <a:pt x="1303" y="314"/>
                        </a:lnTo>
                        <a:lnTo>
                          <a:pt x="1320" y="298"/>
                        </a:lnTo>
                        <a:lnTo>
                          <a:pt x="1339" y="281"/>
                        </a:lnTo>
                        <a:lnTo>
                          <a:pt x="1351" y="272"/>
                        </a:lnTo>
                        <a:lnTo>
                          <a:pt x="1364" y="263"/>
                        </a:lnTo>
                        <a:lnTo>
                          <a:pt x="1379" y="256"/>
                        </a:lnTo>
                        <a:lnTo>
                          <a:pt x="1393" y="247"/>
                        </a:lnTo>
                        <a:lnTo>
                          <a:pt x="1409" y="239"/>
                        </a:lnTo>
                        <a:lnTo>
                          <a:pt x="1425" y="231"/>
                        </a:lnTo>
                        <a:lnTo>
                          <a:pt x="1441" y="223"/>
                        </a:lnTo>
                        <a:lnTo>
                          <a:pt x="1459" y="215"/>
                        </a:lnTo>
                        <a:lnTo>
                          <a:pt x="1475" y="208"/>
                        </a:lnTo>
                        <a:lnTo>
                          <a:pt x="1491" y="201"/>
                        </a:lnTo>
                        <a:lnTo>
                          <a:pt x="1508" y="195"/>
                        </a:lnTo>
                        <a:lnTo>
                          <a:pt x="1523" y="188"/>
                        </a:lnTo>
                        <a:lnTo>
                          <a:pt x="1537" y="180"/>
                        </a:lnTo>
                        <a:lnTo>
                          <a:pt x="1552" y="174"/>
                        </a:lnTo>
                        <a:lnTo>
                          <a:pt x="1564" y="169"/>
                        </a:lnTo>
                        <a:lnTo>
                          <a:pt x="1574" y="163"/>
                        </a:lnTo>
                        <a:lnTo>
                          <a:pt x="1569" y="179"/>
                        </a:lnTo>
                        <a:lnTo>
                          <a:pt x="1565" y="193"/>
                        </a:lnTo>
                        <a:lnTo>
                          <a:pt x="1561" y="208"/>
                        </a:lnTo>
                        <a:lnTo>
                          <a:pt x="1556" y="223"/>
                        </a:lnTo>
                        <a:lnTo>
                          <a:pt x="1552" y="236"/>
                        </a:lnTo>
                        <a:lnTo>
                          <a:pt x="1546" y="250"/>
                        </a:lnTo>
                        <a:lnTo>
                          <a:pt x="1542" y="263"/>
                        </a:lnTo>
                        <a:lnTo>
                          <a:pt x="1537" y="278"/>
                        </a:lnTo>
                        <a:lnTo>
                          <a:pt x="1532" y="292"/>
                        </a:lnTo>
                        <a:lnTo>
                          <a:pt x="1527" y="308"/>
                        </a:lnTo>
                        <a:lnTo>
                          <a:pt x="1523" y="324"/>
                        </a:lnTo>
                        <a:lnTo>
                          <a:pt x="1520" y="340"/>
                        </a:lnTo>
                        <a:lnTo>
                          <a:pt x="1516" y="359"/>
                        </a:lnTo>
                        <a:lnTo>
                          <a:pt x="1513" y="380"/>
                        </a:lnTo>
                        <a:lnTo>
                          <a:pt x="1511" y="400"/>
                        </a:lnTo>
                        <a:lnTo>
                          <a:pt x="1508" y="425"/>
                        </a:lnTo>
                        <a:lnTo>
                          <a:pt x="1510" y="438"/>
                        </a:lnTo>
                        <a:lnTo>
                          <a:pt x="1511" y="451"/>
                        </a:lnTo>
                        <a:lnTo>
                          <a:pt x="1511" y="466"/>
                        </a:lnTo>
                        <a:lnTo>
                          <a:pt x="1513" y="479"/>
                        </a:lnTo>
                        <a:lnTo>
                          <a:pt x="1514" y="493"/>
                        </a:lnTo>
                        <a:lnTo>
                          <a:pt x="1516" y="508"/>
                        </a:lnTo>
                        <a:lnTo>
                          <a:pt x="1518" y="521"/>
                        </a:lnTo>
                        <a:lnTo>
                          <a:pt x="1520" y="536"/>
                        </a:lnTo>
                        <a:lnTo>
                          <a:pt x="1521" y="549"/>
                        </a:lnTo>
                        <a:lnTo>
                          <a:pt x="1524" y="562"/>
                        </a:lnTo>
                        <a:lnTo>
                          <a:pt x="1526" y="576"/>
                        </a:lnTo>
                        <a:lnTo>
                          <a:pt x="1529" y="590"/>
                        </a:lnTo>
                        <a:lnTo>
                          <a:pt x="1532" y="604"/>
                        </a:lnTo>
                        <a:lnTo>
                          <a:pt x="1534" y="617"/>
                        </a:lnTo>
                        <a:lnTo>
                          <a:pt x="1537" y="632"/>
                        </a:lnTo>
                        <a:lnTo>
                          <a:pt x="1540" y="645"/>
                        </a:lnTo>
                        <a:lnTo>
                          <a:pt x="2989" y="645"/>
                        </a:lnTo>
                        <a:lnTo>
                          <a:pt x="2990" y="633"/>
                        </a:lnTo>
                        <a:lnTo>
                          <a:pt x="2991" y="622"/>
                        </a:lnTo>
                        <a:lnTo>
                          <a:pt x="2993" y="611"/>
                        </a:lnTo>
                        <a:lnTo>
                          <a:pt x="2994" y="600"/>
                        </a:lnTo>
                        <a:lnTo>
                          <a:pt x="2994" y="588"/>
                        </a:lnTo>
                        <a:lnTo>
                          <a:pt x="2996" y="576"/>
                        </a:lnTo>
                        <a:lnTo>
                          <a:pt x="2996" y="565"/>
                        </a:lnTo>
                        <a:lnTo>
                          <a:pt x="2996" y="553"/>
                        </a:lnTo>
                        <a:lnTo>
                          <a:pt x="2997" y="543"/>
                        </a:lnTo>
                        <a:lnTo>
                          <a:pt x="2997" y="531"/>
                        </a:lnTo>
                        <a:lnTo>
                          <a:pt x="2997" y="520"/>
                        </a:lnTo>
                        <a:lnTo>
                          <a:pt x="2997" y="508"/>
                        </a:lnTo>
                        <a:lnTo>
                          <a:pt x="2996" y="496"/>
                        </a:lnTo>
                        <a:lnTo>
                          <a:pt x="2996" y="485"/>
                        </a:lnTo>
                        <a:lnTo>
                          <a:pt x="2996" y="473"/>
                        </a:lnTo>
                        <a:lnTo>
                          <a:pt x="2994" y="463"/>
                        </a:lnTo>
                        <a:lnTo>
                          <a:pt x="2994" y="451"/>
                        </a:lnTo>
                        <a:lnTo>
                          <a:pt x="2993" y="440"/>
                        </a:lnTo>
                        <a:lnTo>
                          <a:pt x="2993" y="428"/>
                        </a:lnTo>
                        <a:lnTo>
                          <a:pt x="2991" y="416"/>
                        </a:lnTo>
                        <a:lnTo>
                          <a:pt x="2990" y="405"/>
                        </a:lnTo>
                        <a:lnTo>
                          <a:pt x="2989" y="393"/>
                        </a:lnTo>
                        <a:lnTo>
                          <a:pt x="2987" y="381"/>
                        </a:lnTo>
                        <a:lnTo>
                          <a:pt x="2986" y="370"/>
                        </a:lnTo>
                        <a:lnTo>
                          <a:pt x="2984" y="358"/>
                        </a:lnTo>
                        <a:lnTo>
                          <a:pt x="2983" y="346"/>
                        </a:lnTo>
                        <a:lnTo>
                          <a:pt x="2981" y="335"/>
                        </a:lnTo>
                        <a:lnTo>
                          <a:pt x="2980" y="323"/>
                        </a:lnTo>
                        <a:lnTo>
                          <a:pt x="2978" y="310"/>
                        </a:lnTo>
                        <a:lnTo>
                          <a:pt x="2977" y="300"/>
                        </a:lnTo>
                        <a:lnTo>
                          <a:pt x="2974" y="287"/>
                        </a:lnTo>
                        <a:lnTo>
                          <a:pt x="2973" y="275"/>
                        </a:lnTo>
                        <a:lnTo>
                          <a:pt x="2981" y="273"/>
                        </a:lnTo>
                        <a:lnTo>
                          <a:pt x="2991" y="272"/>
                        </a:lnTo>
                        <a:lnTo>
                          <a:pt x="3000" y="272"/>
                        </a:lnTo>
                        <a:lnTo>
                          <a:pt x="3009" y="273"/>
                        </a:lnTo>
                        <a:lnTo>
                          <a:pt x="3019" y="275"/>
                        </a:lnTo>
                        <a:lnTo>
                          <a:pt x="3029" y="276"/>
                        </a:lnTo>
                        <a:lnTo>
                          <a:pt x="3040" y="279"/>
                        </a:lnTo>
                        <a:lnTo>
                          <a:pt x="3050" y="281"/>
                        </a:lnTo>
                        <a:lnTo>
                          <a:pt x="3060" y="282"/>
                        </a:lnTo>
                        <a:lnTo>
                          <a:pt x="3070" y="284"/>
                        </a:lnTo>
                        <a:lnTo>
                          <a:pt x="3080" y="285"/>
                        </a:lnTo>
                        <a:lnTo>
                          <a:pt x="3091" y="285"/>
                        </a:lnTo>
                        <a:lnTo>
                          <a:pt x="3101" y="285"/>
                        </a:lnTo>
                        <a:lnTo>
                          <a:pt x="3111" y="282"/>
                        </a:lnTo>
                        <a:lnTo>
                          <a:pt x="3121" y="279"/>
                        </a:lnTo>
                        <a:lnTo>
                          <a:pt x="3131" y="275"/>
                        </a:lnTo>
                        <a:lnTo>
                          <a:pt x="3121" y="292"/>
                        </a:lnTo>
                        <a:lnTo>
                          <a:pt x="3114" y="308"/>
                        </a:lnTo>
                        <a:lnTo>
                          <a:pt x="3111" y="324"/>
                        </a:lnTo>
                        <a:lnTo>
                          <a:pt x="3110" y="342"/>
                        </a:lnTo>
                        <a:lnTo>
                          <a:pt x="3111" y="358"/>
                        </a:lnTo>
                        <a:lnTo>
                          <a:pt x="3115" y="374"/>
                        </a:lnTo>
                        <a:lnTo>
                          <a:pt x="3121" y="390"/>
                        </a:lnTo>
                        <a:lnTo>
                          <a:pt x="3128" y="406"/>
                        </a:lnTo>
                        <a:lnTo>
                          <a:pt x="3139" y="422"/>
                        </a:lnTo>
                        <a:lnTo>
                          <a:pt x="3149" y="438"/>
                        </a:lnTo>
                        <a:lnTo>
                          <a:pt x="3159" y="454"/>
                        </a:lnTo>
                        <a:lnTo>
                          <a:pt x="3171" y="469"/>
                        </a:lnTo>
                        <a:lnTo>
                          <a:pt x="3182" y="485"/>
                        </a:lnTo>
                        <a:lnTo>
                          <a:pt x="3194" y="499"/>
                        </a:lnTo>
                        <a:lnTo>
                          <a:pt x="3204" y="514"/>
                        </a:lnTo>
                        <a:lnTo>
                          <a:pt x="3214" y="527"/>
                        </a:lnTo>
                        <a:lnTo>
                          <a:pt x="3226" y="531"/>
                        </a:lnTo>
                        <a:lnTo>
                          <a:pt x="3238" y="536"/>
                        </a:lnTo>
                        <a:lnTo>
                          <a:pt x="3251" y="539"/>
                        </a:lnTo>
                        <a:lnTo>
                          <a:pt x="3262" y="542"/>
                        </a:lnTo>
                        <a:lnTo>
                          <a:pt x="3276" y="544"/>
                        </a:lnTo>
                        <a:lnTo>
                          <a:pt x="3289" y="547"/>
                        </a:lnTo>
                        <a:lnTo>
                          <a:pt x="3302" y="550"/>
                        </a:lnTo>
                        <a:lnTo>
                          <a:pt x="3313" y="553"/>
                        </a:lnTo>
                        <a:lnTo>
                          <a:pt x="3325" y="558"/>
                        </a:lnTo>
                        <a:lnTo>
                          <a:pt x="3338" y="562"/>
                        </a:lnTo>
                        <a:lnTo>
                          <a:pt x="3350" y="566"/>
                        </a:lnTo>
                        <a:lnTo>
                          <a:pt x="3360" y="571"/>
                        </a:lnTo>
                        <a:lnTo>
                          <a:pt x="3369" y="576"/>
                        </a:lnTo>
                        <a:lnTo>
                          <a:pt x="3378" y="584"/>
                        </a:lnTo>
                        <a:lnTo>
                          <a:pt x="3386" y="591"/>
                        </a:lnTo>
                        <a:lnTo>
                          <a:pt x="3392" y="601"/>
                        </a:lnTo>
                        <a:lnTo>
                          <a:pt x="3386" y="607"/>
                        </a:lnTo>
                        <a:lnTo>
                          <a:pt x="3381" y="613"/>
                        </a:lnTo>
                        <a:lnTo>
                          <a:pt x="3375" y="619"/>
                        </a:lnTo>
                        <a:lnTo>
                          <a:pt x="3369" y="626"/>
                        </a:lnTo>
                        <a:lnTo>
                          <a:pt x="3363" y="632"/>
                        </a:lnTo>
                        <a:lnTo>
                          <a:pt x="3357" y="636"/>
                        </a:lnTo>
                        <a:lnTo>
                          <a:pt x="3350" y="641"/>
                        </a:lnTo>
                        <a:lnTo>
                          <a:pt x="3344" y="645"/>
                        </a:lnTo>
                        <a:lnTo>
                          <a:pt x="3475" y="645"/>
                        </a:lnTo>
                        <a:lnTo>
                          <a:pt x="3468" y="638"/>
                        </a:lnTo>
                        <a:lnTo>
                          <a:pt x="3464" y="630"/>
                        </a:lnTo>
                        <a:lnTo>
                          <a:pt x="3459" y="622"/>
                        </a:lnTo>
                        <a:lnTo>
                          <a:pt x="3455" y="614"/>
                        </a:lnTo>
                        <a:lnTo>
                          <a:pt x="3453" y="606"/>
                        </a:lnTo>
                        <a:lnTo>
                          <a:pt x="3452" y="598"/>
                        </a:lnTo>
                        <a:lnTo>
                          <a:pt x="3450" y="591"/>
                        </a:lnTo>
                        <a:lnTo>
                          <a:pt x="3452" y="584"/>
                        </a:lnTo>
                        <a:lnTo>
                          <a:pt x="3465" y="581"/>
                        </a:lnTo>
                        <a:lnTo>
                          <a:pt x="3478" y="576"/>
                        </a:lnTo>
                        <a:lnTo>
                          <a:pt x="3493" y="572"/>
                        </a:lnTo>
                        <a:lnTo>
                          <a:pt x="3504" y="566"/>
                        </a:lnTo>
                        <a:lnTo>
                          <a:pt x="3517" y="560"/>
                        </a:lnTo>
                        <a:lnTo>
                          <a:pt x="3529" y="553"/>
                        </a:lnTo>
                        <a:lnTo>
                          <a:pt x="3541" y="546"/>
                        </a:lnTo>
                        <a:lnTo>
                          <a:pt x="3551" y="539"/>
                        </a:lnTo>
                        <a:lnTo>
                          <a:pt x="3563" y="530"/>
                        </a:lnTo>
                        <a:lnTo>
                          <a:pt x="3571" y="521"/>
                        </a:lnTo>
                        <a:lnTo>
                          <a:pt x="3582" y="512"/>
                        </a:lnTo>
                        <a:lnTo>
                          <a:pt x="3590" y="504"/>
                        </a:lnTo>
                        <a:lnTo>
                          <a:pt x="3599" y="493"/>
                        </a:lnTo>
                        <a:lnTo>
                          <a:pt x="3606" y="485"/>
                        </a:lnTo>
                        <a:lnTo>
                          <a:pt x="3614" y="476"/>
                        </a:lnTo>
                        <a:lnTo>
                          <a:pt x="3619" y="466"/>
                        </a:lnTo>
                        <a:lnTo>
                          <a:pt x="3619" y="466"/>
                        </a:lnTo>
                        <a:lnTo>
                          <a:pt x="3618" y="464"/>
                        </a:lnTo>
                        <a:lnTo>
                          <a:pt x="3618" y="461"/>
                        </a:lnTo>
                        <a:lnTo>
                          <a:pt x="3617" y="457"/>
                        </a:lnTo>
                        <a:lnTo>
                          <a:pt x="3617" y="453"/>
                        </a:lnTo>
                        <a:lnTo>
                          <a:pt x="3617" y="448"/>
                        </a:lnTo>
                        <a:lnTo>
                          <a:pt x="3617" y="444"/>
                        </a:lnTo>
                        <a:lnTo>
                          <a:pt x="3617" y="440"/>
                        </a:lnTo>
                        <a:lnTo>
                          <a:pt x="3609" y="453"/>
                        </a:lnTo>
                        <a:lnTo>
                          <a:pt x="3602" y="464"/>
                        </a:lnTo>
                        <a:lnTo>
                          <a:pt x="3593" y="475"/>
                        </a:lnTo>
                        <a:lnTo>
                          <a:pt x="3584" y="483"/>
                        </a:lnTo>
                        <a:lnTo>
                          <a:pt x="3574" y="492"/>
                        </a:lnTo>
                        <a:lnTo>
                          <a:pt x="3566" y="498"/>
                        </a:lnTo>
                        <a:lnTo>
                          <a:pt x="3557" y="504"/>
                        </a:lnTo>
                        <a:lnTo>
                          <a:pt x="3548" y="508"/>
                        </a:lnTo>
                        <a:lnTo>
                          <a:pt x="3538" y="511"/>
                        </a:lnTo>
                        <a:lnTo>
                          <a:pt x="3529" y="515"/>
                        </a:lnTo>
                        <a:lnTo>
                          <a:pt x="3520" y="517"/>
                        </a:lnTo>
                        <a:lnTo>
                          <a:pt x="3513" y="518"/>
                        </a:lnTo>
                        <a:lnTo>
                          <a:pt x="3504" y="518"/>
                        </a:lnTo>
                        <a:lnTo>
                          <a:pt x="3497" y="518"/>
                        </a:lnTo>
                        <a:lnTo>
                          <a:pt x="3491" y="518"/>
                        </a:lnTo>
                        <a:lnTo>
                          <a:pt x="3484" y="518"/>
                        </a:lnTo>
                        <a:lnTo>
                          <a:pt x="3484" y="508"/>
                        </a:lnTo>
                        <a:lnTo>
                          <a:pt x="3481" y="498"/>
                        </a:lnTo>
                        <a:lnTo>
                          <a:pt x="3478" y="488"/>
                        </a:lnTo>
                        <a:lnTo>
                          <a:pt x="3475" y="477"/>
                        </a:lnTo>
                        <a:lnTo>
                          <a:pt x="3471" y="469"/>
                        </a:lnTo>
                        <a:lnTo>
                          <a:pt x="3466" y="457"/>
                        </a:lnTo>
                        <a:lnTo>
                          <a:pt x="3461" y="447"/>
                        </a:lnTo>
                        <a:lnTo>
                          <a:pt x="3455" y="437"/>
                        </a:lnTo>
                        <a:lnTo>
                          <a:pt x="3449" y="426"/>
                        </a:lnTo>
                        <a:lnTo>
                          <a:pt x="3445" y="416"/>
                        </a:lnTo>
                        <a:lnTo>
                          <a:pt x="3439" y="405"/>
                        </a:lnTo>
                        <a:lnTo>
                          <a:pt x="3434" y="394"/>
                        </a:lnTo>
                        <a:lnTo>
                          <a:pt x="3430" y="384"/>
                        </a:lnTo>
                        <a:lnTo>
                          <a:pt x="3426" y="373"/>
                        </a:lnTo>
                        <a:lnTo>
                          <a:pt x="3423" y="361"/>
                        </a:lnTo>
                        <a:lnTo>
                          <a:pt x="3420" y="351"/>
                        </a:lnTo>
                        <a:lnTo>
                          <a:pt x="3426" y="340"/>
                        </a:lnTo>
                        <a:lnTo>
                          <a:pt x="3432" y="332"/>
                        </a:lnTo>
                        <a:lnTo>
                          <a:pt x="3439" y="324"/>
                        </a:lnTo>
                        <a:lnTo>
                          <a:pt x="3448" y="317"/>
                        </a:lnTo>
                        <a:lnTo>
                          <a:pt x="3456" y="311"/>
                        </a:lnTo>
                        <a:lnTo>
                          <a:pt x="3466" y="307"/>
                        </a:lnTo>
                        <a:lnTo>
                          <a:pt x="3475" y="301"/>
                        </a:lnTo>
                        <a:lnTo>
                          <a:pt x="3484" y="297"/>
                        </a:lnTo>
                        <a:lnTo>
                          <a:pt x="3493" y="292"/>
                        </a:lnTo>
                        <a:lnTo>
                          <a:pt x="3500" y="288"/>
                        </a:lnTo>
                        <a:lnTo>
                          <a:pt x="3507" y="282"/>
                        </a:lnTo>
                        <a:lnTo>
                          <a:pt x="3515" y="278"/>
                        </a:lnTo>
                        <a:lnTo>
                          <a:pt x="3519" y="272"/>
                        </a:lnTo>
                        <a:lnTo>
                          <a:pt x="3522" y="265"/>
                        </a:lnTo>
                        <a:lnTo>
                          <a:pt x="3523" y="257"/>
                        </a:lnTo>
                        <a:lnTo>
                          <a:pt x="3523" y="249"/>
                        </a:lnTo>
                        <a:lnTo>
                          <a:pt x="3513" y="253"/>
                        </a:lnTo>
                        <a:lnTo>
                          <a:pt x="3504" y="257"/>
                        </a:lnTo>
                        <a:lnTo>
                          <a:pt x="3497" y="260"/>
                        </a:lnTo>
                        <a:lnTo>
                          <a:pt x="3488" y="263"/>
                        </a:lnTo>
                        <a:lnTo>
                          <a:pt x="3481" y="266"/>
                        </a:lnTo>
                        <a:lnTo>
                          <a:pt x="3474" y="268"/>
                        </a:lnTo>
                        <a:lnTo>
                          <a:pt x="3465" y="271"/>
                        </a:lnTo>
                        <a:lnTo>
                          <a:pt x="3458" y="272"/>
                        </a:lnTo>
                        <a:lnTo>
                          <a:pt x="3450" y="273"/>
                        </a:lnTo>
                        <a:lnTo>
                          <a:pt x="3443" y="275"/>
                        </a:lnTo>
                        <a:lnTo>
                          <a:pt x="3434" y="278"/>
                        </a:lnTo>
                        <a:lnTo>
                          <a:pt x="3427" y="279"/>
                        </a:lnTo>
                        <a:lnTo>
                          <a:pt x="3418" y="282"/>
                        </a:lnTo>
                        <a:lnTo>
                          <a:pt x="3411" y="287"/>
                        </a:lnTo>
                        <a:lnTo>
                          <a:pt x="3402" y="290"/>
                        </a:lnTo>
                        <a:lnTo>
                          <a:pt x="3392" y="294"/>
                        </a:lnTo>
                        <a:lnTo>
                          <a:pt x="3382" y="288"/>
                        </a:lnTo>
                        <a:lnTo>
                          <a:pt x="3375" y="282"/>
                        </a:lnTo>
                        <a:lnTo>
                          <a:pt x="3369" y="275"/>
                        </a:lnTo>
                        <a:lnTo>
                          <a:pt x="3366" y="268"/>
                        </a:lnTo>
                        <a:lnTo>
                          <a:pt x="3366" y="260"/>
                        </a:lnTo>
                        <a:lnTo>
                          <a:pt x="3366" y="253"/>
                        </a:lnTo>
                        <a:lnTo>
                          <a:pt x="3366" y="246"/>
                        </a:lnTo>
                        <a:lnTo>
                          <a:pt x="3367" y="239"/>
                        </a:lnTo>
                        <a:lnTo>
                          <a:pt x="3369" y="231"/>
                        </a:lnTo>
                        <a:lnTo>
                          <a:pt x="3369" y="224"/>
                        </a:lnTo>
                        <a:lnTo>
                          <a:pt x="3369" y="218"/>
                        </a:lnTo>
                        <a:lnTo>
                          <a:pt x="3367" y="212"/>
                        </a:lnTo>
                        <a:lnTo>
                          <a:pt x="3363" y="208"/>
                        </a:lnTo>
                        <a:lnTo>
                          <a:pt x="3357" y="205"/>
                        </a:lnTo>
                        <a:lnTo>
                          <a:pt x="3348" y="202"/>
                        </a:lnTo>
                        <a:lnTo>
                          <a:pt x="3335" y="201"/>
                        </a:lnTo>
                        <a:lnTo>
                          <a:pt x="3344" y="193"/>
                        </a:lnTo>
                        <a:lnTo>
                          <a:pt x="3353" y="188"/>
                        </a:lnTo>
                        <a:lnTo>
                          <a:pt x="3363" y="183"/>
                        </a:lnTo>
                        <a:lnTo>
                          <a:pt x="3373" y="179"/>
                        </a:lnTo>
                        <a:lnTo>
                          <a:pt x="3383" y="174"/>
                        </a:lnTo>
                        <a:lnTo>
                          <a:pt x="3395" y="172"/>
                        </a:lnTo>
                        <a:lnTo>
                          <a:pt x="3405" y="167"/>
                        </a:lnTo>
                        <a:lnTo>
                          <a:pt x="3417" y="164"/>
                        </a:lnTo>
                        <a:lnTo>
                          <a:pt x="3427" y="160"/>
                        </a:lnTo>
                        <a:lnTo>
                          <a:pt x="3436" y="156"/>
                        </a:lnTo>
                        <a:lnTo>
                          <a:pt x="3445" y="150"/>
                        </a:lnTo>
                        <a:lnTo>
                          <a:pt x="3452" y="142"/>
                        </a:lnTo>
                        <a:lnTo>
                          <a:pt x="3458" y="134"/>
                        </a:lnTo>
                        <a:lnTo>
                          <a:pt x="3462" y="125"/>
                        </a:lnTo>
                        <a:lnTo>
                          <a:pt x="3465" y="112"/>
                        </a:lnTo>
                        <a:lnTo>
                          <a:pt x="3466" y="99"/>
                        </a:lnTo>
                        <a:lnTo>
                          <a:pt x="3478" y="106"/>
                        </a:lnTo>
                        <a:lnTo>
                          <a:pt x="3490" y="113"/>
                        </a:lnTo>
                        <a:lnTo>
                          <a:pt x="3500" y="123"/>
                        </a:lnTo>
                        <a:lnTo>
                          <a:pt x="3512" y="132"/>
                        </a:lnTo>
                        <a:lnTo>
                          <a:pt x="3522" y="142"/>
                        </a:lnTo>
                        <a:lnTo>
                          <a:pt x="3533" y="151"/>
                        </a:lnTo>
                        <a:lnTo>
                          <a:pt x="3544" y="161"/>
                        </a:lnTo>
                        <a:lnTo>
                          <a:pt x="3555" y="172"/>
                        </a:lnTo>
                        <a:lnTo>
                          <a:pt x="3566" y="180"/>
                        </a:lnTo>
                        <a:lnTo>
                          <a:pt x="3577" y="188"/>
                        </a:lnTo>
                        <a:lnTo>
                          <a:pt x="3589" y="193"/>
                        </a:lnTo>
                        <a:lnTo>
                          <a:pt x="3602" y="199"/>
                        </a:lnTo>
                        <a:lnTo>
                          <a:pt x="3614" y="202"/>
                        </a:lnTo>
                        <a:lnTo>
                          <a:pt x="3627" y="205"/>
                        </a:lnTo>
                        <a:lnTo>
                          <a:pt x="3640" y="204"/>
                        </a:lnTo>
                        <a:lnTo>
                          <a:pt x="3653" y="201"/>
                        </a:lnTo>
                        <a:lnTo>
                          <a:pt x="3644" y="188"/>
                        </a:lnTo>
                        <a:lnTo>
                          <a:pt x="3635" y="176"/>
                        </a:lnTo>
                        <a:lnTo>
                          <a:pt x="3625" y="163"/>
                        </a:lnTo>
                        <a:lnTo>
                          <a:pt x="3617" y="150"/>
                        </a:lnTo>
                        <a:lnTo>
                          <a:pt x="3606" y="137"/>
                        </a:lnTo>
                        <a:lnTo>
                          <a:pt x="3596" y="123"/>
                        </a:lnTo>
                        <a:lnTo>
                          <a:pt x="3587" y="112"/>
                        </a:lnTo>
                        <a:lnTo>
                          <a:pt x="3577" y="99"/>
                        </a:lnTo>
                        <a:lnTo>
                          <a:pt x="3567" y="87"/>
                        </a:lnTo>
                        <a:lnTo>
                          <a:pt x="3557" y="74"/>
                        </a:lnTo>
                        <a:lnTo>
                          <a:pt x="3547" y="61"/>
                        </a:lnTo>
                        <a:lnTo>
                          <a:pt x="3536" y="49"/>
                        </a:lnTo>
                        <a:lnTo>
                          <a:pt x="3525" y="36"/>
                        </a:lnTo>
                        <a:lnTo>
                          <a:pt x="3515" y="24"/>
                        </a:lnTo>
                        <a:lnTo>
                          <a:pt x="3504" y="11"/>
                        </a:lnTo>
                        <a:lnTo>
                          <a:pt x="3493" y="0"/>
                        </a:lnTo>
                        <a:lnTo>
                          <a:pt x="3376" y="0"/>
                        </a:lnTo>
                        <a:lnTo>
                          <a:pt x="3382" y="7"/>
                        </a:lnTo>
                        <a:lnTo>
                          <a:pt x="3388" y="14"/>
                        </a:lnTo>
                        <a:lnTo>
                          <a:pt x="3392" y="20"/>
                        </a:lnTo>
                        <a:lnTo>
                          <a:pt x="3398" y="27"/>
                        </a:lnTo>
                        <a:lnTo>
                          <a:pt x="3404" y="33"/>
                        </a:lnTo>
                        <a:lnTo>
                          <a:pt x="3408" y="40"/>
                        </a:lnTo>
                        <a:lnTo>
                          <a:pt x="3414" y="48"/>
                        </a:lnTo>
                        <a:lnTo>
                          <a:pt x="3418" y="54"/>
                        </a:lnTo>
                        <a:lnTo>
                          <a:pt x="3424" y="61"/>
                        </a:lnTo>
                        <a:lnTo>
                          <a:pt x="3430" y="67"/>
                        </a:lnTo>
                        <a:lnTo>
                          <a:pt x="3434" y="74"/>
                        </a:lnTo>
                        <a:lnTo>
                          <a:pt x="3439" y="81"/>
                        </a:lnTo>
                        <a:lnTo>
                          <a:pt x="3445" y="87"/>
                        </a:lnTo>
                        <a:lnTo>
                          <a:pt x="3449" y="94"/>
                        </a:lnTo>
                        <a:lnTo>
                          <a:pt x="3453" y="102"/>
                        </a:lnTo>
                        <a:lnTo>
                          <a:pt x="3458" y="107"/>
                        </a:lnTo>
                        <a:lnTo>
                          <a:pt x="3448" y="109"/>
                        </a:lnTo>
                        <a:lnTo>
                          <a:pt x="3437" y="110"/>
                        </a:lnTo>
                        <a:lnTo>
                          <a:pt x="3427" y="112"/>
                        </a:lnTo>
                        <a:lnTo>
                          <a:pt x="3417" y="113"/>
                        </a:lnTo>
                        <a:lnTo>
                          <a:pt x="3407" y="116"/>
                        </a:lnTo>
                        <a:lnTo>
                          <a:pt x="3397" y="119"/>
                        </a:lnTo>
                        <a:lnTo>
                          <a:pt x="3388" y="122"/>
                        </a:lnTo>
                        <a:lnTo>
                          <a:pt x="3379" y="125"/>
                        </a:lnTo>
                        <a:lnTo>
                          <a:pt x="3369" y="128"/>
                        </a:lnTo>
                        <a:lnTo>
                          <a:pt x="3360" y="132"/>
                        </a:lnTo>
                        <a:lnTo>
                          <a:pt x="3351" y="137"/>
                        </a:lnTo>
                        <a:lnTo>
                          <a:pt x="3343" y="141"/>
                        </a:lnTo>
                        <a:lnTo>
                          <a:pt x="3334" y="147"/>
                        </a:lnTo>
                        <a:lnTo>
                          <a:pt x="3325" y="151"/>
                        </a:lnTo>
                        <a:lnTo>
                          <a:pt x="3316" y="157"/>
                        </a:lnTo>
                        <a:lnTo>
                          <a:pt x="3309" y="163"/>
                        </a:lnTo>
                        <a:lnTo>
                          <a:pt x="3281" y="166"/>
                        </a:lnTo>
                        <a:lnTo>
                          <a:pt x="3262" y="164"/>
                        </a:lnTo>
                        <a:lnTo>
                          <a:pt x="3248" y="161"/>
                        </a:lnTo>
                        <a:lnTo>
                          <a:pt x="3238" y="156"/>
                        </a:lnTo>
                        <a:lnTo>
                          <a:pt x="3233" y="147"/>
                        </a:lnTo>
                        <a:lnTo>
                          <a:pt x="3232" y="138"/>
                        </a:lnTo>
                        <a:lnTo>
                          <a:pt x="3233" y="126"/>
                        </a:lnTo>
                        <a:lnTo>
                          <a:pt x="3236" y="113"/>
                        </a:lnTo>
                        <a:lnTo>
                          <a:pt x="3242" y="100"/>
                        </a:lnTo>
                        <a:lnTo>
                          <a:pt x="3248" y="86"/>
                        </a:lnTo>
                        <a:lnTo>
                          <a:pt x="3252" y="71"/>
                        </a:lnTo>
                        <a:lnTo>
                          <a:pt x="3258" y="56"/>
                        </a:lnTo>
                        <a:lnTo>
                          <a:pt x="3261" y="42"/>
                        </a:lnTo>
                        <a:lnTo>
                          <a:pt x="3262" y="27"/>
                        </a:lnTo>
                        <a:lnTo>
                          <a:pt x="3260" y="13"/>
                        </a:lnTo>
                        <a:lnTo>
                          <a:pt x="3255" y="0"/>
                        </a:lnTo>
                        <a:lnTo>
                          <a:pt x="3246" y="0"/>
                        </a:lnTo>
                        <a:lnTo>
                          <a:pt x="3238" y="7"/>
                        </a:lnTo>
                        <a:lnTo>
                          <a:pt x="3232" y="16"/>
                        </a:lnTo>
                        <a:lnTo>
                          <a:pt x="3228" y="26"/>
                        </a:lnTo>
                        <a:lnTo>
                          <a:pt x="3222" y="36"/>
                        </a:lnTo>
                        <a:lnTo>
                          <a:pt x="3219" y="48"/>
                        </a:lnTo>
                        <a:lnTo>
                          <a:pt x="3214" y="59"/>
                        </a:lnTo>
                        <a:lnTo>
                          <a:pt x="3210" y="70"/>
                        </a:lnTo>
                        <a:lnTo>
                          <a:pt x="3206" y="80"/>
                        </a:lnTo>
                        <a:lnTo>
                          <a:pt x="3191" y="83"/>
                        </a:lnTo>
                        <a:lnTo>
                          <a:pt x="3178" y="87"/>
                        </a:lnTo>
                        <a:lnTo>
                          <a:pt x="3163" y="93"/>
                        </a:lnTo>
                        <a:lnTo>
                          <a:pt x="3149" y="99"/>
                        </a:lnTo>
                        <a:lnTo>
                          <a:pt x="3136" y="105"/>
                        </a:lnTo>
                        <a:lnTo>
                          <a:pt x="3121" y="110"/>
                        </a:lnTo>
                        <a:lnTo>
                          <a:pt x="3107" y="115"/>
                        </a:lnTo>
                        <a:lnTo>
                          <a:pt x="3092" y="121"/>
                        </a:lnTo>
                        <a:lnTo>
                          <a:pt x="3079" y="125"/>
                        </a:lnTo>
                        <a:lnTo>
                          <a:pt x="3064" y="128"/>
                        </a:lnTo>
                        <a:lnTo>
                          <a:pt x="3050" y="131"/>
                        </a:lnTo>
                        <a:lnTo>
                          <a:pt x="3034" y="132"/>
                        </a:lnTo>
                        <a:lnTo>
                          <a:pt x="3019" y="131"/>
                        </a:lnTo>
                        <a:lnTo>
                          <a:pt x="3003" y="128"/>
                        </a:lnTo>
                        <a:lnTo>
                          <a:pt x="2987" y="125"/>
                        </a:lnTo>
                        <a:lnTo>
                          <a:pt x="2971" y="118"/>
                        </a:lnTo>
                        <a:lnTo>
                          <a:pt x="2981" y="113"/>
                        </a:lnTo>
                        <a:lnTo>
                          <a:pt x="2993" y="109"/>
                        </a:lnTo>
                        <a:lnTo>
                          <a:pt x="3005" y="103"/>
                        </a:lnTo>
                        <a:lnTo>
                          <a:pt x="3016" y="97"/>
                        </a:lnTo>
                        <a:lnTo>
                          <a:pt x="3028" y="91"/>
                        </a:lnTo>
                        <a:lnTo>
                          <a:pt x="3040" y="86"/>
                        </a:lnTo>
                        <a:lnTo>
                          <a:pt x="3053" y="80"/>
                        </a:lnTo>
                        <a:lnTo>
                          <a:pt x="3064" y="72"/>
                        </a:lnTo>
                        <a:lnTo>
                          <a:pt x="3076" y="67"/>
                        </a:lnTo>
                        <a:lnTo>
                          <a:pt x="3089" y="59"/>
                        </a:lnTo>
                        <a:lnTo>
                          <a:pt x="3101" y="51"/>
                        </a:lnTo>
                        <a:lnTo>
                          <a:pt x="3111" y="43"/>
                        </a:lnTo>
                        <a:lnTo>
                          <a:pt x="3123" y="35"/>
                        </a:lnTo>
                        <a:lnTo>
                          <a:pt x="3133" y="24"/>
                        </a:lnTo>
                        <a:lnTo>
                          <a:pt x="3142" y="16"/>
                        </a:lnTo>
                        <a:lnTo>
                          <a:pt x="3150" y="5"/>
                        </a:lnTo>
                        <a:lnTo>
                          <a:pt x="3057" y="14"/>
                        </a:lnTo>
                        <a:lnTo>
                          <a:pt x="3051" y="14"/>
                        </a:lnTo>
                        <a:lnTo>
                          <a:pt x="3047" y="11"/>
                        </a:lnTo>
                        <a:lnTo>
                          <a:pt x="3044" y="10"/>
                        </a:lnTo>
                        <a:lnTo>
                          <a:pt x="3040" y="8"/>
                        </a:lnTo>
                        <a:lnTo>
                          <a:pt x="3037" y="7"/>
                        </a:lnTo>
                        <a:lnTo>
                          <a:pt x="3032" y="4"/>
                        </a:lnTo>
                        <a:lnTo>
                          <a:pt x="3031" y="3"/>
                        </a:lnTo>
                        <a:lnTo>
                          <a:pt x="3028" y="0"/>
                        </a:lnTo>
                        <a:lnTo>
                          <a:pt x="1296" y="0"/>
                        </a:lnTo>
                        <a:lnTo>
                          <a:pt x="1304" y="7"/>
                        </a:lnTo>
                        <a:lnTo>
                          <a:pt x="1313" y="13"/>
                        </a:lnTo>
                        <a:lnTo>
                          <a:pt x="1322" y="19"/>
                        </a:lnTo>
                        <a:lnTo>
                          <a:pt x="1329" y="24"/>
                        </a:lnTo>
                        <a:lnTo>
                          <a:pt x="1338" y="30"/>
                        </a:lnTo>
                        <a:lnTo>
                          <a:pt x="1345" y="35"/>
                        </a:lnTo>
                        <a:lnTo>
                          <a:pt x="1352" y="39"/>
                        </a:lnTo>
                        <a:lnTo>
                          <a:pt x="1358" y="43"/>
                        </a:lnTo>
                        <a:lnTo>
                          <a:pt x="1352" y="48"/>
                        </a:lnTo>
                        <a:lnTo>
                          <a:pt x="1347" y="52"/>
                        </a:lnTo>
                        <a:lnTo>
                          <a:pt x="1341" y="58"/>
                        </a:lnTo>
                        <a:lnTo>
                          <a:pt x="1333" y="62"/>
                        </a:lnTo>
                        <a:lnTo>
                          <a:pt x="1325" y="67"/>
                        </a:lnTo>
                        <a:lnTo>
                          <a:pt x="1317" y="71"/>
                        </a:lnTo>
                        <a:lnTo>
                          <a:pt x="1309" y="75"/>
                        </a:lnTo>
                        <a:lnTo>
                          <a:pt x="1300" y="80"/>
                        </a:lnTo>
                        <a:lnTo>
                          <a:pt x="1291" y="83"/>
                        </a:lnTo>
                        <a:lnTo>
                          <a:pt x="1282" y="87"/>
                        </a:lnTo>
                        <a:lnTo>
                          <a:pt x="1274" y="91"/>
                        </a:lnTo>
                        <a:lnTo>
                          <a:pt x="1265" y="94"/>
                        </a:lnTo>
                        <a:lnTo>
                          <a:pt x="1255" y="97"/>
                        </a:lnTo>
                        <a:lnTo>
                          <a:pt x="1247" y="102"/>
                        </a:lnTo>
                        <a:lnTo>
                          <a:pt x="1239" y="105"/>
                        </a:lnTo>
                        <a:lnTo>
                          <a:pt x="1230" y="107"/>
                        </a:lnTo>
                        <a:lnTo>
                          <a:pt x="1223" y="113"/>
                        </a:lnTo>
                        <a:lnTo>
                          <a:pt x="1214" y="118"/>
                        </a:lnTo>
                        <a:lnTo>
                          <a:pt x="1205" y="122"/>
                        </a:lnTo>
                        <a:lnTo>
                          <a:pt x="1195" y="126"/>
                        </a:lnTo>
                        <a:lnTo>
                          <a:pt x="1183" y="131"/>
                        </a:lnTo>
                        <a:lnTo>
                          <a:pt x="1172" y="135"/>
                        </a:lnTo>
                        <a:lnTo>
                          <a:pt x="1160" y="139"/>
                        </a:lnTo>
                        <a:lnTo>
                          <a:pt x="1147" y="142"/>
                        </a:lnTo>
                        <a:lnTo>
                          <a:pt x="1135" y="147"/>
                        </a:lnTo>
                        <a:lnTo>
                          <a:pt x="1122" y="150"/>
                        </a:lnTo>
                        <a:lnTo>
                          <a:pt x="1109" y="153"/>
                        </a:lnTo>
                        <a:lnTo>
                          <a:pt x="1097" y="156"/>
                        </a:lnTo>
                        <a:lnTo>
                          <a:pt x="1086" y="157"/>
                        </a:lnTo>
                        <a:lnTo>
                          <a:pt x="1074" y="160"/>
                        </a:lnTo>
                        <a:lnTo>
                          <a:pt x="1062" y="161"/>
                        </a:lnTo>
                        <a:lnTo>
                          <a:pt x="1052" y="163"/>
                        </a:lnTo>
                        <a:lnTo>
                          <a:pt x="1038" y="167"/>
                        </a:lnTo>
                        <a:lnTo>
                          <a:pt x="1023" y="170"/>
                        </a:lnTo>
                        <a:lnTo>
                          <a:pt x="1007" y="172"/>
                        </a:lnTo>
                        <a:lnTo>
                          <a:pt x="991" y="173"/>
                        </a:lnTo>
                        <a:lnTo>
                          <a:pt x="975" y="173"/>
                        </a:lnTo>
                        <a:lnTo>
                          <a:pt x="956" y="172"/>
                        </a:lnTo>
                        <a:lnTo>
                          <a:pt x="940" y="170"/>
                        </a:lnTo>
                        <a:lnTo>
                          <a:pt x="923" y="166"/>
                        </a:lnTo>
                        <a:lnTo>
                          <a:pt x="904" y="163"/>
                        </a:lnTo>
                        <a:lnTo>
                          <a:pt x="886" y="157"/>
                        </a:lnTo>
                        <a:lnTo>
                          <a:pt x="869" y="151"/>
                        </a:lnTo>
                        <a:lnTo>
                          <a:pt x="853" y="144"/>
                        </a:lnTo>
                        <a:lnTo>
                          <a:pt x="837" y="137"/>
                        </a:lnTo>
                        <a:lnTo>
                          <a:pt x="821" y="128"/>
                        </a:lnTo>
                        <a:lnTo>
                          <a:pt x="806" y="118"/>
                        </a:lnTo>
                        <a:lnTo>
                          <a:pt x="791" y="107"/>
                        </a:lnTo>
                        <a:lnTo>
                          <a:pt x="786" y="103"/>
                        </a:lnTo>
                        <a:lnTo>
                          <a:pt x="780" y="99"/>
                        </a:lnTo>
                        <a:lnTo>
                          <a:pt x="774" y="94"/>
                        </a:lnTo>
                        <a:lnTo>
                          <a:pt x="768" y="89"/>
                        </a:lnTo>
                        <a:lnTo>
                          <a:pt x="762" y="83"/>
                        </a:lnTo>
                        <a:lnTo>
                          <a:pt x="755" y="75"/>
                        </a:lnTo>
                        <a:lnTo>
                          <a:pt x="749" y="70"/>
                        </a:lnTo>
                        <a:lnTo>
                          <a:pt x="743" y="62"/>
                        </a:lnTo>
                        <a:lnTo>
                          <a:pt x="738" y="55"/>
                        </a:lnTo>
                        <a:lnTo>
                          <a:pt x="730" y="48"/>
                        </a:lnTo>
                        <a:lnTo>
                          <a:pt x="726" y="40"/>
                        </a:lnTo>
                        <a:lnTo>
                          <a:pt x="720" y="33"/>
                        </a:lnTo>
                        <a:lnTo>
                          <a:pt x="714" y="24"/>
                        </a:lnTo>
                        <a:lnTo>
                          <a:pt x="708" y="17"/>
                        </a:lnTo>
                        <a:lnTo>
                          <a:pt x="704" y="8"/>
                        </a:lnTo>
                        <a:lnTo>
                          <a:pt x="700" y="0"/>
                        </a:lnTo>
                        <a:lnTo>
                          <a:pt x="685" y="0"/>
                        </a:lnTo>
                        <a:lnTo>
                          <a:pt x="687" y="11"/>
                        </a:lnTo>
                        <a:lnTo>
                          <a:pt x="689" y="24"/>
                        </a:lnTo>
                        <a:lnTo>
                          <a:pt x="692" y="38"/>
                        </a:lnTo>
                        <a:lnTo>
                          <a:pt x="697" y="52"/>
                        </a:lnTo>
                        <a:lnTo>
                          <a:pt x="701" y="65"/>
                        </a:lnTo>
                        <a:lnTo>
                          <a:pt x="707" y="80"/>
                        </a:lnTo>
                        <a:lnTo>
                          <a:pt x="714" y="94"/>
                        </a:lnTo>
                        <a:lnTo>
                          <a:pt x="723" y="109"/>
                        </a:lnTo>
                        <a:lnTo>
                          <a:pt x="733" y="123"/>
                        </a:lnTo>
                        <a:lnTo>
                          <a:pt x="745" y="138"/>
                        </a:lnTo>
                        <a:lnTo>
                          <a:pt x="758" y="151"/>
                        </a:lnTo>
                        <a:lnTo>
                          <a:pt x="772" y="164"/>
                        </a:lnTo>
                        <a:lnTo>
                          <a:pt x="790" y="177"/>
                        </a:lnTo>
                        <a:lnTo>
                          <a:pt x="809" y="189"/>
                        </a:lnTo>
                        <a:lnTo>
                          <a:pt x="829" y="201"/>
                        </a:lnTo>
                        <a:lnTo>
                          <a:pt x="853" y="211"/>
                        </a:lnTo>
                        <a:lnTo>
                          <a:pt x="839" y="215"/>
                        </a:lnTo>
                        <a:lnTo>
                          <a:pt x="825" y="217"/>
                        </a:lnTo>
                        <a:lnTo>
                          <a:pt x="809" y="218"/>
                        </a:lnTo>
                        <a:lnTo>
                          <a:pt x="791" y="217"/>
                        </a:lnTo>
                        <a:lnTo>
                          <a:pt x="772" y="215"/>
                        </a:lnTo>
                        <a:lnTo>
                          <a:pt x="754" y="209"/>
                        </a:lnTo>
                        <a:lnTo>
                          <a:pt x="733" y="202"/>
                        </a:lnTo>
                        <a:lnTo>
                          <a:pt x="711" y="193"/>
                        </a:lnTo>
                        <a:lnTo>
                          <a:pt x="689" y="182"/>
                        </a:lnTo>
                        <a:lnTo>
                          <a:pt x="666" y="166"/>
                        </a:lnTo>
                        <a:lnTo>
                          <a:pt x="643" y="148"/>
                        </a:lnTo>
                        <a:lnTo>
                          <a:pt x="618" y="126"/>
                        </a:lnTo>
                        <a:lnTo>
                          <a:pt x="595" y="100"/>
                        </a:lnTo>
                        <a:lnTo>
                          <a:pt x="570" y="71"/>
                        </a:lnTo>
                        <a:lnTo>
                          <a:pt x="547" y="38"/>
                        </a:lnTo>
                        <a:lnTo>
                          <a:pt x="522" y="0"/>
                        </a:lnTo>
                        <a:lnTo>
                          <a:pt x="49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600" bIns="-12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36" name=""/>
                  <p:cNvSpPr/>
                  <p:nvPr/>
                </p:nvSpPr>
                <p:spPr>
                  <a:xfrm>
                    <a:off x="6737040" y="5375160"/>
                    <a:ext cx="7560" cy="2160"/>
                  </a:xfrm>
                  <a:custGeom>
                    <a:avLst/>
                    <a:gdLst/>
                    <a:ahLst/>
                    <a:rect l="l" t="t" r="r" b="b"/>
                    <a:pathLst>
                      <a:path w="134" h="44">
                        <a:moveTo>
                          <a:pt x="134" y="44"/>
                        </a:moveTo>
                        <a:lnTo>
                          <a:pt x="123" y="38"/>
                        </a:lnTo>
                        <a:lnTo>
                          <a:pt x="113" y="32"/>
                        </a:lnTo>
                        <a:lnTo>
                          <a:pt x="103" y="26"/>
                        </a:lnTo>
                        <a:lnTo>
                          <a:pt x="93" y="21"/>
                        </a:lnTo>
                        <a:lnTo>
                          <a:pt x="83" y="16"/>
                        </a:lnTo>
                        <a:lnTo>
                          <a:pt x="72" y="10"/>
                        </a:lnTo>
                        <a:lnTo>
                          <a:pt x="61" y="5"/>
                        </a:lnTo>
                        <a:lnTo>
                          <a:pt x="51" y="0"/>
                        </a:lnTo>
                        <a:lnTo>
                          <a:pt x="36" y="0"/>
                        </a:lnTo>
                        <a:lnTo>
                          <a:pt x="24" y="2"/>
                        </a:lnTo>
                        <a:lnTo>
                          <a:pt x="16" y="6"/>
                        </a:lnTo>
                        <a:lnTo>
                          <a:pt x="8" y="12"/>
                        </a:lnTo>
                        <a:lnTo>
                          <a:pt x="4" y="18"/>
                        </a:lnTo>
                        <a:lnTo>
                          <a:pt x="1" y="26"/>
                        </a:lnTo>
                        <a:lnTo>
                          <a:pt x="0" y="35"/>
                        </a:lnTo>
                        <a:lnTo>
                          <a:pt x="1" y="44"/>
                        </a:lnTo>
                        <a:lnTo>
                          <a:pt x="134" y="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640" bIns="-446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37" name=""/>
                  <p:cNvSpPr/>
                  <p:nvPr/>
                </p:nvSpPr>
                <p:spPr>
                  <a:xfrm>
                    <a:off x="6621120" y="5317920"/>
                    <a:ext cx="360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64" h="65">
                        <a:moveTo>
                          <a:pt x="9" y="65"/>
                        </a:moveTo>
                        <a:lnTo>
                          <a:pt x="1" y="63"/>
                        </a:lnTo>
                        <a:lnTo>
                          <a:pt x="0" y="58"/>
                        </a:lnTo>
                        <a:lnTo>
                          <a:pt x="3" y="49"/>
                        </a:lnTo>
                        <a:lnTo>
                          <a:pt x="9" y="39"/>
                        </a:lnTo>
                        <a:lnTo>
                          <a:pt x="18" y="29"/>
                        </a:lnTo>
                        <a:lnTo>
                          <a:pt x="26" y="17"/>
                        </a:lnTo>
                        <a:lnTo>
                          <a:pt x="36" y="7"/>
                        </a:lnTo>
                        <a:lnTo>
                          <a:pt x="45" y="0"/>
                        </a:lnTo>
                        <a:lnTo>
                          <a:pt x="64" y="0"/>
                        </a:lnTo>
                        <a:lnTo>
                          <a:pt x="9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38" name=""/>
                  <p:cNvSpPr/>
                  <p:nvPr/>
                </p:nvSpPr>
                <p:spPr>
                  <a:xfrm>
                    <a:off x="6651720" y="5350320"/>
                    <a:ext cx="4140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719" h="329">
                        <a:moveTo>
                          <a:pt x="692" y="186"/>
                        </a:moveTo>
                        <a:lnTo>
                          <a:pt x="719" y="198"/>
                        </a:lnTo>
                        <a:lnTo>
                          <a:pt x="713" y="205"/>
                        </a:lnTo>
                        <a:lnTo>
                          <a:pt x="708" y="214"/>
                        </a:lnTo>
                        <a:lnTo>
                          <a:pt x="703" y="221"/>
                        </a:lnTo>
                        <a:lnTo>
                          <a:pt x="695" y="228"/>
                        </a:lnTo>
                        <a:lnTo>
                          <a:pt x="688" y="237"/>
                        </a:lnTo>
                        <a:lnTo>
                          <a:pt x="681" y="244"/>
                        </a:lnTo>
                        <a:lnTo>
                          <a:pt x="672" y="253"/>
                        </a:lnTo>
                        <a:lnTo>
                          <a:pt x="663" y="260"/>
                        </a:lnTo>
                        <a:lnTo>
                          <a:pt x="656" y="269"/>
                        </a:lnTo>
                        <a:lnTo>
                          <a:pt x="647" y="276"/>
                        </a:lnTo>
                        <a:lnTo>
                          <a:pt x="640" y="285"/>
                        </a:lnTo>
                        <a:lnTo>
                          <a:pt x="631" y="294"/>
                        </a:lnTo>
                        <a:lnTo>
                          <a:pt x="624" y="303"/>
                        </a:lnTo>
                        <a:lnTo>
                          <a:pt x="618" y="310"/>
                        </a:lnTo>
                        <a:lnTo>
                          <a:pt x="611" y="320"/>
                        </a:lnTo>
                        <a:lnTo>
                          <a:pt x="606" y="329"/>
                        </a:lnTo>
                        <a:lnTo>
                          <a:pt x="599" y="320"/>
                        </a:lnTo>
                        <a:lnTo>
                          <a:pt x="592" y="313"/>
                        </a:lnTo>
                        <a:lnTo>
                          <a:pt x="585" y="303"/>
                        </a:lnTo>
                        <a:lnTo>
                          <a:pt x="577" y="294"/>
                        </a:lnTo>
                        <a:lnTo>
                          <a:pt x="572" y="284"/>
                        </a:lnTo>
                        <a:lnTo>
                          <a:pt x="564" y="275"/>
                        </a:lnTo>
                        <a:lnTo>
                          <a:pt x="558" y="265"/>
                        </a:lnTo>
                        <a:lnTo>
                          <a:pt x="551" y="256"/>
                        </a:lnTo>
                        <a:lnTo>
                          <a:pt x="544" y="247"/>
                        </a:lnTo>
                        <a:lnTo>
                          <a:pt x="537" y="240"/>
                        </a:lnTo>
                        <a:lnTo>
                          <a:pt x="528" y="233"/>
                        </a:lnTo>
                        <a:lnTo>
                          <a:pt x="519" y="227"/>
                        </a:lnTo>
                        <a:lnTo>
                          <a:pt x="509" y="221"/>
                        </a:lnTo>
                        <a:lnTo>
                          <a:pt x="499" y="218"/>
                        </a:lnTo>
                        <a:lnTo>
                          <a:pt x="488" y="217"/>
                        </a:lnTo>
                        <a:lnTo>
                          <a:pt x="475" y="217"/>
                        </a:lnTo>
                        <a:lnTo>
                          <a:pt x="461" y="214"/>
                        </a:lnTo>
                        <a:lnTo>
                          <a:pt x="445" y="211"/>
                        </a:lnTo>
                        <a:lnTo>
                          <a:pt x="429" y="209"/>
                        </a:lnTo>
                        <a:lnTo>
                          <a:pt x="414" y="209"/>
                        </a:lnTo>
                        <a:lnTo>
                          <a:pt x="398" y="209"/>
                        </a:lnTo>
                        <a:lnTo>
                          <a:pt x="384" y="211"/>
                        </a:lnTo>
                        <a:lnTo>
                          <a:pt x="369" y="212"/>
                        </a:lnTo>
                        <a:lnTo>
                          <a:pt x="353" y="215"/>
                        </a:lnTo>
                        <a:lnTo>
                          <a:pt x="338" y="218"/>
                        </a:lnTo>
                        <a:lnTo>
                          <a:pt x="324" y="221"/>
                        </a:lnTo>
                        <a:lnTo>
                          <a:pt x="309" y="225"/>
                        </a:lnTo>
                        <a:lnTo>
                          <a:pt x="295" y="228"/>
                        </a:lnTo>
                        <a:lnTo>
                          <a:pt x="280" y="233"/>
                        </a:lnTo>
                        <a:lnTo>
                          <a:pt x="266" y="237"/>
                        </a:lnTo>
                        <a:lnTo>
                          <a:pt x="251" y="241"/>
                        </a:lnTo>
                        <a:lnTo>
                          <a:pt x="236" y="246"/>
                        </a:lnTo>
                        <a:lnTo>
                          <a:pt x="222" y="250"/>
                        </a:lnTo>
                        <a:lnTo>
                          <a:pt x="207" y="256"/>
                        </a:lnTo>
                        <a:lnTo>
                          <a:pt x="193" y="259"/>
                        </a:lnTo>
                        <a:lnTo>
                          <a:pt x="180" y="263"/>
                        </a:lnTo>
                        <a:lnTo>
                          <a:pt x="165" y="268"/>
                        </a:lnTo>
                        <a:lnTo>
                          <a:pt x="150" y="271"/>
                        </a:lnTo>
                        <a:lnTo>
                          <a:pt x="136" y="273"/>
                        </a:lnTo>
                        <a:lnTo>
                          <a:pt x="123" y="276"/>
                        </a:lnTo>
                        <a:lnTo>
                          <a:pt x="108" y="279"/>
                        </a:lnTo>
                        <a:lnTo>
                          <a:pt x="95" y="279"/>
                        </a:lnTo>
                        <a:lnTo>
                          <a:pt x="81" y="281"/>
                        </a:lnTo>
                        <a:lnTo>
                          <a:pt x="66" y="281"/>
                        </a:lnTo>
                        <a:lnTo>
                          <a:pt x="53" y="279"/>
                        </a:lnTo>
                        <a:lnTo>
                          <a:pt x="38" y="278"/>
                        </a:lnTo>
                        <a:lnTo>
                          <a:pt x="24" y="275"/>
                        </a:lnTo>
                        <a:lnTo>
                          <a:pt x="11" y="272"/>
                        </a:lnTo>
                        <a:lnTo>
                          <a:pt x="2" y="244"/>
                        </a:lnTo>
                        <a:lnTo>
                          <a:pt x="0" y="220"/>
                        </a:lnTo>
                        <a:lnTo>
                          <a:pt x="2" y="199"/>
                        </a:lnTo>
                        <a:lnTo>
                          <a:pt x="9" y="182"/>
                        </a:lnTo>
                        <a:lnTo>
                          <a:pt x="18" y="167"/>
                        </a:lnTo>
                        <a:lnTo>
                          <a:pt x="31" y="154"/>
                        </a:lnTo>
                        <a:lnTo>
                          <a:pt x="46" y="142"/>
                        </a:lnTo>
                        <a:lnTo>
                          <a:pt x="63" y="132"/>
                        </a:lnTo>
                        <a:lnTo>
                          <a:pt x="81" y="122"/>
                        </a:lnTo>
                        <a:lnTo>
                          <a:pt x="99" y="112"/>
                        </a:lnTo>
                        <a:lnTo>
                          <a:pt x="118" y="102"/>
                        </a:lnTo>
                        <a:lnTo>
                          <a:pt x="137" y="90"/>
                        </a:lnTo>
                        <a:lnTo>
                          <a:pt x="155" y="78"/>
                        </a:lnTo>
                        <a:lnTo>
                          <a:pt x="169" y="64"/>
                        </a:lnTo>
                        <a:lnTo>
                          <a:pt x="184" y="48"/>
                        </a:lnTo>
                        <a:lnTo>
                          <a:pt x="194" y="29"/>
                        </a:lnTo>
                        <a:lnTo>
                          <a:pt x="209" y="22"/>
                        </a:lnTo>
                        <a:lnTo>
                          <a:pt x="223" y="14"/>
                        </a:lnTo>
                        <a:lnTo>
                          <a:pt x="238" y="10"/>
                        </a:lnTo>
                        <a:lnTo>
                          <a:pt x="254" y="5"/>
                        </a:lnTo>
                        <a:lnTo>
                          <a:pt x="270" y="3"/>
                        </a:lnTo>
                        <a:lnTo>
                          <a:pt x="286" y="1"/>
                        </a:lnTo>
                        <a:lnTo>
                          <a:pt x="302" y="0"/>
                        </a:lnTo>
                        <a:lnTo>
                          <a:pt x="318" y="0"/>
                        </a:lnTo>
                        <a:lnTo>
                          <a:pt x="334" y="0"/>
                        </a:lnTo>
                        <a:lnTo>
                          <a:pt x="352" y="1"/>
                        </a:lnTo>
                        <a:lnTo>
                          <a:pt x="368" y="4"/>
                        </a:lnTo>
                        <a:lnTo>
                          <a:pt x="385" y="7"/>
                        </a:lnTo>
                        <a:lnTo>
                          <a:pt x="403" y="10"/>
                        </a:lnTo>
                        <a:lnTo>
                          <a:pt x="419" y="14"/>
                        </a:lnTo>
                        <a:lnTo>
                          <a:pt x="435" y="20"/>
                        </a:lnTo>
                        <a:lnTo>
                          <a:pt x="451" y="24"/>
                        </a:lnTo>
                        <a:lnTo>
                          <a:pt x="468" y="30"/>
                        </a:lnTo>
                        <a:lnTo>
                          <a:pt x="484" y="38"/>
                        </a:lnTo>
                        <a:lnTo>
                          <a:pt x="499" y="43"/>
                        </a:lnTo>
                        <a:lnTo>
                          <a:pt x="515" y="51"/>
                        </a:lnTo>
                        <a:lnTo>
                          <a:pt x="529" y="59"/>
                        </a:lnTo>
                        <a:lnTo>
                          <a:pt x="544" y="67"/>
                        </a:lnTo>
                        <a:lnTo>
                          <a:pt x="558" y="74"/>
                        </a:lnTo>
                        <a:lnTo>
                          <a:pt x="573" y="83"/>
                        </a:lnTo>
                        <a:lnTo>
                          <a:pt x="586" y="91"/>
                        </a:lnTo>
                        <a:lnTo>
                          <a:pt x="599" y="100"/>
                        </a:lnTo>
                        <a:lnTo>
                          <a:pt x="611" y="109"/>
                        </a:lnTo>
                        <a:lnTo>
                          <a:pt x="623" y="118"/>
                        </a:lnTo>
                        <a:lnTo>
                          <a:pt x="634" y="125"/>
                        </a:lnTo>
                        <a:lnTo>
                          <a:pt x="644" y="134"/>
                        </a:lnTo>
                        <a:lnTo>
                          <a:pt x="653" y="142"/>
                        </a:lnTo>
                        <a:lnTo>
                          <a:pt x="662" y="151"/>
                        </a:lnTo>
                        <a:lnTo>
                          <a:pt x="663" y="157"/>
                        </a:lnTo>
                        <a:lnTo>
                          <a:pt x="668" y="161"/>
                        </a:lnTo>
                        <a:lnTo>
                          <a:pt x="671" y="166"/>
                        </a:lnTo>
                        <a:lnTo>
                          <a:pt x="676" y="170"/>
                        </a:lnTo>
                        <a:lnTo>
                          <a:pt x="681" y="173"/>
                        </a:lnTo>
                        <a:lnTo>
                          <a:pt x="685" y="176"/>
                        </a:lnTo>
                        <a:lnTo>
                          <a:pt x="690" y="182"/>
                        </a:lnTo>
                        <a:lnTo>
                          <a:pt x="692" y="1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39" name=""/>
                  <p:cNvSpPr/>
                  <p:nvPr/>
                </p:nvSpPr>
                <p:spPr>
                  <a:xfrm>
                    <a:off x="6596640" y="5362200"/>
                    <a:ext cx="86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153" h="94">
                        <a:moveTo>
                          <a:pt x="153" y="0"/>
                        </a:moveTo>
                        <a:lnTo>
                          <a:pt x="147" y="11"/>
                        </a:lnTo>
                        <a:lnTo>
                          <a:pt x="141" y="19"/>
                        </a:lnTo>
                        <a:lnTo>
                          <a:pt x="136" y="28"/>
                        </a:lnTo>
                        <a:lnTo>
                          <a:pt x="127" y="37"/>
                        </a:lnTo>
                        <a:lnTo>
                          <a:pt x="120" y="44"/>
                        </a:lnTo>
                        <a:lnTo>
                          <a:pt x="111" y="51"/>
                        </a:lnTo>
                        <a:lnTo>
                          <a:pt x="102" y="56"/>
                        </a:lnTo>
                        <a:lnTo>
                          <a:pt x="93" y="62"/>
                        </a:lnTo>
                        <a:lnTo>
                          <a:pt x="83" y="67"/>
                        </a:lnTo>
                        <a:lnTo>
                          <a:pt x="73" y="72"/>
                        </a:lnTo>
                        <a:lnTo>
                          <a:pt x="64" y="76"/>
                        </a:lnTo>
                        <a:lnTo>
                          <a:pt x="54" y="81"/>
                        </a:lnTo>
                        <a:lnTo>
                          <a:pt x="44" y="83"/>
                        </a:lnTo>
                        <a:lnTo>
                          <a:pt x="34" y="88"/>
                        </a:lnTo>
                        <a:lnTo>
                          <a:pt x="23" y="91"/>
                        </a:lnTo>
                        <a:lnTo>
                          <a:pt x="13" y="94"/>
                        </a:lnTo>
                        <a:lnTo>
                          <a:pt x="6" y="85"/>
                        </a:lnTo>
                        <a:lnTo>
                          <a:pt x="2" y="76"/>
                        </a:lnTo>
                        <a:lnTo>
                          <a:pt x="0" y="69"/>
                        </a:lnTo>
                        <a:lnTo>
                          <a:pt x="2" y="62"/>
                        </a:lnTo>
                        <a:lnTo>
                          <a:pt x="3" y="54"/>
                        </a:lnTo>
                        <a:lnTo>
                          <a:pt x="6" y="46"/>
                        </a:lnTo>
                        <a:lnTo>
                          <a:pt x="9" y="38"/>
                        </a:lnTo>
                        <a:lnTo>
                          <a:pt x="13" y="28"/>
                        </a:lnTo>
                        <a:lnTo>
                          <a:pt x="22" y="27"/>
                        </a:lnTo>
                        <a:lnTo>
                          <a:pt x="31" y="25"/>
                        </a:lnTo>
                        <a:lnTo>
                          <a:pt x="39" y="24"/>
                        </a:lnTo>
                        <a:lnTo>
                          <a:pt x="48" y="22"/>
                        </a:lnTo>
                        <a:lnTo>
                          <a:pt x="57" y="19"/>
                        </a:lnTo>
                        <a:lnTo>
                          <a:pt x="66" y="18"/>
                        </a:lnTo>
                        <a:lnTo>
                          <a:pt x="74" y="16"/>
                        </a:lnTo>
                        <a:lnTo>
                          <a:pt x="83" y="15"/>
                        </a:lnTo>
                        <a:lnTo>
                          <a:pt x="92" y="12"/>
                        </a:lnTo>
                        <a:lnTo>
                          <a:pt x="101" y="11"/>
                        </a:lnTo>
                        <a:lnTo>
                          <a:pt x="109" y="9"/>
                        </a:lnTo>
                        <a:lnTo>
                          <a:pt x="118" y="8"/>
                        </a:lnTo>
                        <a:lnTo>
                          <a:pt x="127" y="5"/>
                        </a:lnTo>
                        <a:lnTo>
                          <a:pt x="136" y="3"/>
                        </a:lnTo>
                        <a:lnTo>
                          <a:pt x="144" y="2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0" name=""/>
                  <p:cNvSpPr/>
                  <p:nvPr/>
                </p:nvSpPr>
                <p:spPr>
                  <a:xfrm>
                    <a:off x="6720480" y="5364360"/>
                    <a:ext cx="4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75" h="76">
                        <a:moveTo>
                          <a:pt x="69" y="66"/>
                        </a:moveTo>
                        <a:lnTo>
                          <a:pt x="69" y="75"/>
                        </a:lnTo>
                        <a:lnTo>
                          <a:pt x="69" y="76"/>
                        </a:lnTo>
                        <a:lnTo>
                          <a:pt x="66" y="76"/>
                        </a:lnTo>
                        <a:lnTo>
                          <a:pt x="62" y="76"/>
                        </a:lnTo>
                        <a:lnTo>
                          <a:pt x="57" y="75"/>
                        </a:lnTo>
                        <a:lnTo>
                          <a:pt x="51" y="73"/>
                        </a:lnTo>
                        <a:lnTo>
                          <a:pt x="44" y="70"/>
                        </a:lnTo>
                        <a:lnTo>
                          <a:pt x="37" y="66"/>
                        </a:lnTo>
                        <a:lnTo>
                          <a:pt x="30" y="61"/>
                        </a:lnTo>
                        <a:lnTo>
                          <a:pt x="22" y="56"/>
                        </a:lnTo>
                        <a:lnTo>
                          <a:pt x="15" y="50"/>
                        </a:lnTo>
                        <a:lnTo>
                          <a:pt x="9" y="43"/>
                        </a:lnTo>
                        <a:lnTo>
                          <a:pt x="5" y="35"/>
                        </a:lnTo>
                        <a:lnTo>
                          <a:pt x="2" y="28"/>
                        </a:lnTo>
                        <a:lnTo>
                          <a:pt x="0" y="18"/>
                        </a:lnTo>
                        <a:lnTo>
                          <a:pt x="2" y="9"/>
                        </a:lnTo>
                        <a:lnTo>
                          <a:pt x="3" y="0"/>
                        </a:lnTo>
                        <a:lnTo>
                          <a:pt x="9" y="3"/>
                        </a:lnTo>
                        <a:lnTo>
                          <a:pt x="15" y="6"/>
                        </a:lnTo>
                        <a:lnTo>
                          <a:pt x="22" y="9"/>
                        </a:lnTo>
                        <a:lnTo>
                          <a:pt x="28" y="12"/>
                        </a:lnTo>
                        <a:lnTo>
                          <a:pt x="35" y="15"/>
                        </a:lnTo>
                        <a:lnTo>
                          <a:pt x="43" y="18"/>
                        </a:lnTo>
                        <a:lnTo>
                          <a:pt x="49" y="21"/>
                        </a:lnTo>
                        <a:lnTo>
                          <a:pt x="56" y="22"/>
                        </a:lnTo>
                        <a:lnTo>
                          <a:pt x="62" y="27"/>
                        </a:lnTo>
                        <a:lnTo>
                          <a:pt x="66" y="29"/>
                        </a:lnTo>
                        <a:lnTo>
                          <a:pt x="70" y="34"/>
                        </a:lnTo>
                        <a:lnTo>
                          <a:pt x="73" y="38"/>
                        </a:lnTo>
                        <a:lnTo>
                          <a:pt x="75" y="44"/>
                        </a:lnTo>
                        <a:lnTo>
                          <a:pt x="75" y="50"/>
                        </a:lnTo>
                        <a:lnTo>
                          <a:pt x="73" y="57"/>
                        </a:lnTo>
                        <a:lnTo>
                          <a:pt x="69" y="6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1" name=""/>
                  <p:cNvSpPr/>
                  <p:nvPr/>
                </p:nvSpPr>
                <p:spPr>
                  <a:xfrm>
                    <a:off x="6591240" y="5371200"/>
                    <a:ext cx="2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157">
                        <a:moveTo>
                          <a:pt x="41" y="0"/>
                        </a:moveTo>
                        <a:lnTo>
                          <a:pt x="42" y="10"/>
                        </a:lnTo>
                        <a:lnTo>
                          <a:pt x="44" y="19"/>
                        </a:lnTo>
                        <a:lnTo>
                          <a:pt x="44" y="29"/>
                        </a:lnTo>
                        <a:lnTo>
                          <a:pt x="44" y="39"/>
                        </a:lnTo>
                        <a:lnTo>
                          <a:pt x="44" y="51"/>
                        </a:lnTo>
                        <a:lnTo>
                          <a:pt x="42" y="61"/>
                        </a:lnTo>
                        <a:lnTo>
                          <a:pt x="41" y="71"/>
                        </a:lnTo>
                        <a:lnTo>
                          <a:pt x="39" y="83"/>
                        </a:lnTo>
                        <a:lnTo>
                          <a:pt x="36" y="93"/>
                        </a:lnTo>
                        <a:lnTo>
                          <a:pt x="35" y="103"/>
                        </a:lnTo>
                        <a:lnTo>
                          <a:pt x="32" y="114"/>
                        </a:lnTo>
                        <a:lnTo>
                          <a:pt x="27" y="124"/>
                        </a:lnTo>
                        <a:lnTo>
                          <a:pt x="25" y="132"/>
                        </a:lnTo>
                        <a:lnTo>
                          <a:pt x="22" y="141"/>
                        </a:lnTo>
                        <a:lnTo>
                          <a:pt x="17" y="150"/>
                        </a:lnTo>
                        <a:lnTo>
                          <a:pt x="13" y="157"/>
                        </a:lnTo>
                        <a:lnTo>
                          <a:pt x="13" y="149"/>
                        </a:lnTo>
                        <a:lnTo>
                          <a:pt x="10" y="138"/>
                        </a:lnTo>
                        <a:lnTo>
                          <a:pt x="9" y="127"/>
                        </a:lnTo>
                        <a:lnTo>
                          <a:pt x="6" y="115"/>
                        </a:lnTo>
                        <a:lnTo>
                          <a:pt x="4" y="103"/>
                        </a:lnTo>
                        <a:lnTo>
                          <a:pt x="3" y="92"/>
                        </a:lnTo>
                        <a:lnTo>
                          <a:pt x="1" y="79"/>
                        </a:lnTo>
                        <a:lnTo>
                          <a:pt x="0" y="67"/>
                        </a:lnTo>
                        <a:lnTo>
                          <a:pt x="1" y="55"/>
                        </a:lnTo>
                        <a:lnTo>
                          <a:pt x="3" y="44"/>
                        </a:lnTo>
                        <a:lnTo>
                          <a:pt x="4" y="33"/>
                        </a:lnTo>
                        <a:lnTo>
                          <a:pt x="9" y="23"/>
                        </a:lnTo>
                        <a:lnTo>
                          <a:pt x="13" y="16"/>
                        </a:lnTo>
                        <a:lnTo>
                          <a:pt x="20" y="9"/>
                        </a:lnTo>
                        <a:lnTo>
                          <a:pt x="29" y="4"/>
                        </a:lnTo>
                        <a:lnTo>
                          <a:pt x="41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2" name=""/>
                  <p:cNvSpPr/>
                  <p:nvPr/>
                </p:nvSpPr>
                <p:spPr>
                  <a:xfrm>
                    <a:off x="6740280" y="5382360"/>
                    <a:ext cx="1224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3" h="271">
                        <a:moveTo>
                          <a:pt x="210" y="103"/>
                        </a:moveTo>
                        <a:lnTo>
                          <a:pt x="207" y="112"/>
                        </a:lnTo>
                        <a:lnTo>
                          <a:pt x="206" y="122"/>
                        </a:lnTo>
                        <a:lnTo>
                          <a:pt x="203" y="131"/>
                        </a:lnTo>
                        <a:lnTo>
                          <a:pt x="200" y="141"/>
                        </a:lnTo>
                        <a:lnTo>
                          <a:pt x="197" y="152"/>
                        </a:lnTo>
                        <a:lnTo>
                          <a:pt x="194" y="162"/>
                        </a:lnTo>
                        <a:lnTo>
                          <a:pt x="191" y="170"/>
                        </a:lnTo>
                        <a:lnTo>
                          <a:pt x="188" y="181"/>
                        </a:lnTo>
                        <a:lnTo>
                          <a:pt x="185" y="191"/>
                        </a:lnTo>
                        <a:lnTo>
                          <a:pt x="182" y="200"/>
                        </a:lnTo>
                        <a:lnTo>
                          <a:pt x="180" y="208"/>
                        </a:lnTo>
                        <a:lnTo>
                          <a:pt x="178" y="217"/>
                        </a:lnTo>
                        <a:lnTo>
                          <a:pt x="177" y="227"/>
                        </a:lnTo>
                        <a:lnTo>
                          <a:pt x="175" y="236"/>
                        </a:lnTo>
                        <a:lnTo>
                          <a:pt x="172" y="243"/>
                        </a:lnTo>
                        <a:lnTo>
                          <a:pt x="172" y="252"/>
                        </a:lnTo>
                        <a:lnTo>
                          <a:pt x="162" y="252"/>
                        </a:lnTo>
                        <a:lnTo>
                          <a:pt x="150" y="254"/>
                        </a:lnTo>
                        <a:lnTo>
                          <a:pt x="140" y="256"/>
                        </a:lnTo>
                        <a:lnTo>
                          <a:pt x="129" y="258"/>
                        </a:lnTo>
                        <a:lnTo>
                          <a:pt x="118" y="261"/>
                        </a:lnTo>
                        <a:lnTo>
                          <a:pt x="107" y="262"/>
                        </a:lnTo>
                        <a:lnTo>
                          <a:pt x="95" y="265"/>
                        </a:lnTo>
                        <a:lnTo>
                          <a:pt x="85" y="267"/>
                        </a:lnTo>
                        <a:lnTo>
                          <a:pt x="73" y="268"/>
                        </a:lnTo>
                        <a:lnTo>
                          <a:pt x="63" y="271"/>
                        </a:lnTo>
                        <a:lnTo>
                          <a:pt x="53" y="271"/>
                        </a:lnTo>
                        <a:lnTo>
                          <a:pt x="41" y="271"/>
                        </a:lnTo>
                        <a:lnTo>
                          <a:pt x="32" y="271"/>
                        </a:lnTo>
                        <a:lnTo>
                          <a:pt x="22" y="268"/>
                        </a:lnTo>
                        <a:lnTo>
                          <a:pt x="13" y="265"/>
                        </a:lnTo>
                        <a:lnTo>
                          <a:pt x="5" y="261"/>
                        </a:lnTo>
                        <a:lnTo>
                          <a:pt x="2" y="245"/>
                        </a:lnTo>
                        <a:lnTo>
                          <a:pt x="0" y="227"/>
                        </a:lnTo>
                        <a:lnTo>
                          <a:pt x="0" y="210"/>
                        </a:lnTo>
                        <a:lnTo>
                          <a:pt x="2" y="194"/>
                        </a:lnTo>
                        <a:lnTo>
                          <a:pt x="3" y="178"/>
                        </a:lnTo>
                        <a:lnTo>
                          <a:pt x="8" y="160"/>
                        </a:lnTo>
                        <a:lnTo>
                          <a:pt x="11" y="144"/>
                        </a:lnTo>
                        <a:lnTo>
                          <a:pt x="16" y="128"/>
                        </a:lnTo>
                        <a:lnTo>
                          <a:pt x="22" y="112"/>
                        </a:lnTo>
                        <a:lnTo>
                          <a:pt x="27" y="96"/>
                        </a:lnTo>
                        <a:lnTo>
                          <a:pt x="32" y="80"/>
                        </a:lnTo>
                        <a:lnTo>
                          <a:pt x="40" y="64"/>
                        </a:lnTo>
                        <a:lnTo>
                          <a:pt x="46" y="48"/>
                        </a:lnTo>
                        <a:lnTo>
                          <a:pt x="51" y="32"/>
                        </a:lnTo>
                        <a:lnTo>
                          <a:pt x="56" y="16"/>
                        </a:lnTo>
                        <a:lnTo>
                          <a:pt x="60" y="0"/>
                        </a:lnTo>
                        <a:lnTo>
                          <a:pt x="69" y="9"/>
                        </a:lnTo>
                        <a:lnTo>
                          <a:pt x="80" y="16"/>
                        </a:lnTo>
                        <a:lnTo>
                          <a:pt x="92" y="20"/>
                        </a:lnTo>
                        <a:lnTo>
                          <a:pt x="105" y="23"/>
                        </a:lnTo>
                        <a:lnTo>
                          <a:pt x="118" y="25"/>
                        </a:lnTo>
                        <a:lnTo>
                          <a:pt x="133" y="26"/>
                        </a:lnTo>
                        <a:lnTo>
                          <a:pt x="146" y="28"/>
                        </a:lnTo>
                        <a:lnTo>
                          <a:pt x="161" y="29"/>
                        </a:lnTo>
                        <a:lnTo>
                          <a:pt x="172" y="31"/>
                        </a:lnTo>
                        <a:lnTo>
                          <a:pt x="184" y="34"/>
                        </a:lnTo>
                        <a:lnTo>
                          <a:pt x="194" y="39"/>
                        </a:lnTo>
                        <a:lnTo>
                          <a:pt x="203" y="47"/>
                        </a:lnTo>
                        <a:lnTo>
                          <a:pt x="209" y="55"/>
                        </a:lnTo>
                        <a:lnTo>
                          <a:pt x="213" y="69"/>
                        </a:lnTo>
                        <a:lnTo>
                          <a:pt x="213" y="83"/>
                        </a:lnTo>
                        <a:lnTo>
                          <a:pt x="210" y="10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3" name=""/>
                  <p:cNvSpPr/>
                  <p:nvPr/>
                </p:nvSpPr>
                <p:spPr>
                  <a:xfrm>
                    <a:off x="6704640" y="5404320"/>
                    <a:ext cx="15840" cy="8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8" h="166">
                        <a:moveTo>
                          <a:pt x="278" y="0"/>
                        </a:moveTo>
                        <a:lnTo>
                          <a:pt x="264" y="7"/>
                        </a:lnTo>
                        <a:lnTo>
                          <a:pt x="251" y="16"/>
                        </a:lnTo>
                        <a:lnTo>
                          <a:pt x="241" y="26"/>
                        </a:lnTo>
                        <a:lnTo>
                          <a:pt x="229" y="38"/>
                        </a:lnTo>
                        <a:lnTo>
                          <a:pt x="219" y="48"/>
                        </a:lnTo>
                        <a:lnTo>
                          <a:pt x="210" y="61"/>
                        </a:lnTo>
                        <a:lnTo>
                          <a:pt x="201" y="73"/>
                        </a:lnTo>
                        <a:lnTo>
                          <a:pt x="192" y="84"/>
                        </a:lnTo>
                        <a:lnTo>
                          <a:pt x="184" y="97"/>
                        </a:lnTo>
                        <a:lnTo>
                          <a:pt x="175" y="111"/>
                        </a:lnTo>
                        <a:lnTo>
                          <a:pt x="166" y="121"/>
                        </a:lnTo>
                        <a:lnTo>
                          <a:pt x="157" y="132"/>
                        </a:lnTo>
                        <a:lnTo>
                          <a:pt x="147" y="143"/>
                        </a:lnTo>
                        <a:lnTo>
                          <a:pt x="137" y="151"/>
                        </a:lnTo>
                        <a:lnTo>
                          <a:pt x="124" y="160"/>
                        </a:lnTo>
                        <a:lnTo>
                          <a:pt x="111" y="166"/>
                        </a:lnTo>
                        <a:lnTo>
                          <a:pt x="149" y="93"/>
                        </a:lnTo>
                        <a:lnTo>
                          <a:pt x="140" y="90"/>
                        </a:lnTo>
                        <a:lnTo>
                          <a:pt x="131" y="90"/>
                        </a:lnTo>
                        <a:lnTo>
                          <a:pt x="123" y="90"/>
                        </a:lnTo>
                        <a:lnTo>
                          <a:pt x="114" y="90"/>
                        </a:lnTo>
                        <a:lnTo>
                          <a:pt x="104" y="92"/>
                        </a:lnTo>
                        <a:lnTo>
                          <a:pt x="95" y="94"/>
                        </a:lnTo>
                        <a:lnTo>
                          <a:pt x="86" y="96"/>
                        </a:lnTo>
                        <a:lnTo>
                          <a:pt x="77" y="99"/>
                        </a:lnTo>
                        <a:lnTo>
                          <a:pt x="67" y="102"/>
                        </a:lnTo>
                        <a:lnTo>
                          <a:pt x="58" y="105"/>
                        </a:lnTo>
                        <a:lnTo>
                          <a:pt x="48" y="106"/>
                        </a:lnTo>
                        <a:lnTo>
                          <a:pt x="38" y="108"/>
                        </a:lnTo>
                        <a:lnTo>
                          <a:pt x="29" y="111"/>
                        </a:lnTo>
                        <a:lnTo>
                          <a:pt x="19" y="112"/>
                        </a:lnTo>
                        <a:lnTo>
                          <a:pt x="9" y="112"/>
                        </a:lnTo>
                        <a:lnTo>
                          <a:pt x="0" y="112"/>
                        </a:lnTo>
                        <a:lnTo>
                          <a:pt x="0" y="93"/>
                        </a:lnTo>
                        <a:lnTo>
                          <a:pt x="16" y="86"/>
                        </a:lnTo>
                        <a:lnTo>
                          <a:pt x="35" y="80"/>
                        </a:lnTo>
                        <a:lnTo>
                          <a:pt x="51" y="73"/>
                        </a:lnTo>
                        <a:lnTo>
                          <a:pt x="69" y="65"/>
                        </a:lnTo>
                        <a:lnTo>
                          <a:pt x="86" y="57"/>
                        </a:lnTo>
                        <a:lnTo>
                          <a:pt x="104" y="51"/>
                        </a:lnTo>
                        <a:lnTo>
                          <a:pt x="121" y="42"/>
                        </a:lnTo>
                        <a:lnTo>
                          <a:pt x="139" y="35"/>
                        </a:lnTo>
                        <a:lnTo>
                          <a:pt x="156" y="29"/>
                        </a:lnTo>
                        <a:lnTo>
                          <a:pt x="174" y="22"/>
                        </a:lnTo>
                        <a:lnTo>
                          <a:pt x="191" y="16"/>
                        </a:lnTo>
                        <a:lnTo>
                          <a:pt x="208" y="10"/>
                        </a:lnTo>
                        <a:lnTo>
                          <a:pt x="226" y="7"/>
                        </a:lnTo>
                        <a:lnTo>
                          <a:pt x="243" y="3"/>
                        </a:lnTo>
                        <a:lnTo>
                          <a:pt x="261" y="0"/>
                        </a:lnTo>
                        <a:lnTo>
                          <a:pt x="27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160" bIns="-381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4" name=""/>
                  <p:cNvSpPr/>
                  <p:nvPr/>
                </p:nvSpPr>
                <p:spPr>
                  <a:xfrm>
                    <a:off x="6672960" y="5422680"/>
                    <a:ext cx="1332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34" h="205">
                        <a:moveTo>
                          <a:pt x="150" y="27"/>
                        </a:moveTo>
                        <a:lnTo>
                          <a:pt x="157" y="39"/>
                        </a:lnTo>
                        <a:lnTo>
                          <a:pt x="163" y="49"/>
                        </a:lnTo>
                        <a:lnTo>
                          <a:pt x="169" y="61"/>
                        </a:lnTo>
                        <a:lnTo>
                          <a:pt x="175" y="71"/>
                        </a:lnTo>
                        <a:lnTo>
                          <a:pt x="181" y="84"/>
                        </a:lnTo>
                        <a:lnTo>
                          <a:pt x="185" y="94"/>
                        </a:lnTo>
                        <a:lnTo>
                          <a:pt x="189" y="107"/>
                        </a:lnTo>
                        <a:lnTo>
                          <a:pt x="194" y="119"/>
                        </a:lnTo>
                        <a:lnTo>
                          <a:pt x="200" y="131"/>
                        </a:lnTo>
                        <a:lnTo>
                          <a:pt x="202" y="142"/>
                        </a:lnTo>
                        <a:lnTo>
                          <a:pt x="208" y="153"/>
                        </a:lnTo>
                        <a:lnTo>
                          <a:pt x="213" y="164"/>
                        </a:lnTo>
                        <a:lnTo>
                          <a:pt x="217" y="176"/>
                        </a:lnTo>
                        <a:lnTo>
                          <a:pt x="223" y="186"/>
                        </a:lnTo>
                        <a:lnTo>
                          <a:pt x="229" y="196"/>
                        </a:lnTo>
                        <a:lnTo>
                          <a:pt x="234" y="205"/>
                        </a:lnTo>
                        <a:lnTo>
                          <a:pt x="197" y="205"/>
                        </a:lnTo>
                        <a:lnTo>
                          <a:pt x="195" y="198"/>
                        </a:lnTo>
                        <a:lnTo>
                          <a:pt x="195" y="192"/>
                        </a:lnTo>
                        <a:lnTo>
                          <a:pt x="198" y="185"/>
                        </a:lnTo>
                        <a:lnTo>
                          <a:pt x="201" y="179"/>
                        </a:lnTo>
                        <a:lnTo>
                          <a:pt x="202" y="173"/>
                        </a:lnTo>
                        <a:lnTo>
                          <a:pt x="202" y="167"/>
                        </a:lnTo>
                        <a:lnTo>
                          <a:pt x="201" y="163"/>
                        </a:lnTo>
                        <a:lnTo>
                          <a:pt x="197" y="158"/>
                        </a:lnTo>
                        <a:lnTo>
                          <a:pt x="191" y="157"/>
                        </a:lnTo>
                        <a:lnTo>
                          <a:pt x="186" y="155"/>
                        </a:lnTo>
                        <a:lnTo>
                          <a:pt x="181" y="153"/>
                        </a:lnTo>
                        <a:lnTo>
                          <a:pt x="178" y="148"/>
                        </a:lnTo>
                        <a:lnTo>
                          <a:pt x="172" y="144"/>
                        </a:lnTo>
                        <a:lnTo>
                          <a:pt x="169" y="138"/>
                        </a:lnTo>
                        <a:lnTo>
                          <a:pt x="165" y="134"/>
                        </a:lnTo>
                        <a:lnTo>
                          <a:pt x="160" y="131"/>
                        </a:lnTo>
                        <a:lnTo>
                          <a:pt x="150" y="139"/>
                        </a:lnTo>
                        <a:lnTo>
                          <a:pt x="141" y="131"/>
                        </a:lnTo>
                        <a:lnTo>
                          <a:pt x="130" y="122"/>
                        </a:lnTo>
                        <a:lnTo>
                          <a:pt x="118" y="113"/>
                        </a:lnTo>
                        <a:lnTo>
                          <a:pt x="105" y="106"/>
                        </a:lnTo>
                        <a:lnTo>
                          <a:pt x="92" y="99"/>
                        </a:lnTo>
                        <a:lnTo>
                          <a:pt x="79" y="91"/>
                        </a:lnTo>
                        <a:lnTo>
                          <a:pt x="67" y="84"/>
                        </a:lnTo>
                        <a:lnTo>
                          <a:pt x="54" y="77"/>
                        </a:lnTo>
                        <a:lnTo>
                          <a:pt x="41" y="69"/>
                        </a:lnTo>
                        <a:lnTo>
                          <a:pt x="31" y="62"/>
                        </a:lnTo>
                        <a:lnTo>
                          <a:pt x="20" y="53"/>
                        </a:lnTo>
                        <a:lnTo>
                          <a:pt x="13" y="45"/>
                        </a:lnTo>
                        <a:lnTo>
                          <a:pt x="6" y="35"/>
                        </a:lnTo>
                        <a:lnTo>
                          <a:pt x="1" y="24"/>
                        </a:lnTo>
                        <a:lnTo>
                          <a:pt x="0" y="13"/>
                        </a:lnTo>
                        <a:lnTo>
                          <a:pt x="1" y="0"/>
                        </a:lnTo>
                        <a:lnTo>
                          <a:pt x="10" y="8"/>
                        </a:lnTo>
                        <a:lnTo>
                          <a:pt x="19" y="13"/>
                        </a:lnTo>
                        <a:lnTo>
                          <a:pt x="28" y="17"/>
                        </a:lnTo>
                        <a:lnTo>
                          <a:pt x="36" y="19"/>
                        </a:lnTo>
                        <a:lnTo>
                          <a:pt x="47" y="19"/>
                        </a:lnTo>
                        <a:lnTo>
                          <a:pt x="57" y="17"/>
                        </a:lnTo>
                        <a:lnTo>
                          <a:pt x="65" y="16"/>
                        </a:lnTo>
                        <a:lnTo>
                          <a:pt x="76" y="14"/>
                        </a:lnTo>
                        <a:lnTo>
                          <a:pt x="86" y="11"/>
                        </a:lnTo>
                        <a:lnTo>
                          <a:pt x="96" y="10"/>
                        </a:lnTo>
                        <a:lnTo>
                          <a:pt x="105" y="10"/>
                        </a:lnTo>
                        <a:lnTo>
                          <a:pt x="115" y="10"/>
                        </a:lnTo>
                        <a:lnTo>
                          <a:pt x="124" y="11"/>
                        </a:lnTo>
                        <a:lnTo>
                          <a:pt x="133" y="14"/>
                        </a:lnTo>
                        <a:lnTo>
                          <a:pt x="141" y="20"/>
                        </a:lnTo>
                        <a:lnTo>
                          <a:pt x="150" y="2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6000" bIns="-360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5" name=""/>
                  <p:cNvSpPr/>
                  <p:nvPr/>
                </p:nvSpPr>
                <p:spPr>
                  <a:xfrm>
                    <a:off x="6634080" y="5425560"/>
                    <a:ext cx="25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45" h="79">
                        <a:moveTo>
                          <a:pt x="38" y="0"/>
                        </a:moveTo>
                        <a:lnTo>
                          <a:pt x="45" y="3"/>
                        </a:lnTo>
                        <a:lnTo>
                          <a:pt x="9" y="79"/>
                        </a:lnTo>
                        <a:lnTo>
                          <a:pt x="0" y="75"/>
                        </a:lnTo>
                        <a:lnTo>
                          <a:pt x="3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6" name=""/>
                  <p:cNvSpPr/>
                  <p:nvPr/>
                </p:nvSpPr>
                <p:spPr>
                  <a:xfrm>
                    <a:off x="6564960" y="5323680"/>
                    <a:ext cx="59040" cy="38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30" h="725">
                        <a:moveTo>
                          <a:pt x="210" y="464"/>
                        </a:moveTo>
                        <a:lnTo>
                          <a:pt x="244" y="437"/>
                        </a:lnTo>
                        <a:lnTo>
                          <a:pt x="276" y="412"/>
                        </a:lnTo>
                        <a:lnTo>
                          <a:pt x="308" y="387"/>
                        </a:lnTo>
                        <a:lnTo>
                          <a:pt x="340" y="364"/>
                        </a:lnTo>
                        <a:lnTo>
                          <a:pt x="370" y="342"/>
                        </a:lnTo>
                        <a:lnTo>
                          <a:pt x="401" y="323"/>
                        </a:lnTo>
                        <a:lnTo>
                          <a:pt x="432" y="304"/>
                        </a:lnTo>
                        <a:lnTo>
                          <a:pt x="461" y="287"/>
                        </a:lnTo>
                        <a:lnTo>
                          <a:pt x="490" y="271"/>
                        </a:lnTo>
                        <a:lnTo>
                          <a:pt x="519" y="254"/>
                        </a:lnTo>
                        <a:lnTo>
                          <a:pt x="547" y="240"/>
                        </a:lnTo>
                        <a:lnTo>
                          <a:pt x="574" y="227"/>
                        </a:lnTo>
                        <a:lnTo>
                          <a:pt x="602" y="215"/>
                        </a:lnTo>
                        <a:lnTo>
                          <a:pt x="628" y="204"/>
                        </a:lnTo>
                        <a:lnTo>
                          <a:pt x="653" y="193"/>
                        </a:lnTo>
                        <a:lnTo>
                          <a:pt x="679" y="185"/>
                        </a:lnTo>
                        <a:lnTo>
                          <a:pt x="704" y="176"/>
                        </a:lnTo>
                        <a:lnTo>
                          <a:pt x="727" y="167"/>
                        </a:lnTo>
                        <a:lnTo>
                          <a:pt x="751" y="158"/>
                        </a:lnTo>
                        <a:lnTo>
                          <a:pt x="773" y="153"/>
                        </a:lnTo>
                        <a:lnTo>
                          <a:pt x="794" y="145"/>
                        </a:lnTo>
                        <a:lnTo>
                          <a:pt x="816" y="139"/>
                        </a:lnTo>
                        <a:lnTo>
                          <a:pt x="837" y="134"/>
                        </a:lnTo>
                        <a:lnTo>
                          <a:pt x="857" y="129"/>
                        </a:lnTo>
                        <a:lnTo>
                          <a:pt x="876" y="123"/>
                        </a:lnTo>
                        <a:lnTo>
                          <a:pt x="895" y="119"/>
                        </a:lnTo>
                        <a:lnTo>
                          <a:pt x="912" y="115"/>
                        </a:lnTo>
                        <a:lnTo>
                          <a:pt x="930" y="110"/>
                        </a:lnTo>
                        <a:lnTo>
                          <a:pt x="947" y="106"/>
                        </a:lnTo>
                        <a:lnTo>
                          <a:pt x="963" y="102"/>
                        </a:lnTo>
                        <a:lnTo>
                          <a:pt x="978" y="97"/>
                        </a:lnTo>
                        <a:lnTo>
                          <a:pt x="993" y="93"/>
                        </a:lnTo>
                        <a:lnTo>
                          <a:pt x="1003" y="88"/>
                        </a:lnTo>
                        <a:lnTo>
                          <a:pt x="1012" y="83"/>
                        </a:lnTo>
                        <a:lnTo>
                          <a:pt x="1019" y="77"/>
                        </a:lnTo>
                        <a:lnTo>
                          <a:pt x="1023" y="71"/>
                        </a:lnTo>
                        <a:lnTo>
                          <a:pt x="1028" y="65"/>
                        </a:lnTo>
                        <a:lnTo>
                          <a:pt x="1029" y="58"/>
                        </a:lnTo>
                        <a:lnTo>
                          <a:pt x="1030" y="52"/>
                        </a:lnTo>
                        <a:lnTo>
                          <a:pt x="1029" y="45"/>
                        </a:lnTo>
                        <a:lnTo>
                          <a:pt x="1028" y="39"/>
                        </a:lnTo>
                        <a:lnTo>
                          <a:pt x="1025" y="32"/>
                        </a:lnTo>
                        <a:lnTo>
                          <a:pt x="1020" y="26"/>
                        </a:lnTo>
                        <a:lnTo>
                          <a:pt x="1016" y="20"/>
                        </a:lnTo>
                        <a:lnTo>
                          <a:pt x="1010" y="14"/>
                        </a:lnTo>
                        <a:lnTo>
                          <a:pt x="1004" y="10"/>
                        </a:lnTo>
                        <a:lnTo>
                          <a:pt x="997" y="4"/>
                        </a:lnTo>
                        <a:lnTo>
                          <a:pt x="990" y="0"/>
                        </a:lnTo>
                        <a:lnTo>
                          <a:pt x="979" y="4"/>
                        </a:lnTo>
                        <a:lnTo>
                          <a:pt x="969" y="8"/>
                        </a:lnTo>
                        <a:lnTo>
                          <a:pt x="956" y="14"/>
                        </a:lnTo>
                        <a:lnTo>
                          <a:pt x="943" y="19"/>
                        </a:lnTo>
                        <a:lnTo>
                          <a:pt x="930" y="24"/>
                        </a:lnTo>
                        <a:lnTo>
                          <a:pt x="914" y="30"/>
                        </a:lnTo>
                        <a:lnTo>
                          <a:pt x="899" y="35"/>
                        </a:lnTo>
                        <a:lnTo>
                          <a:pt x="883" y="40"/>
                        </a:lnTo>
                        <a:lnTo>
                          <a:pt x="866" y="46"/>
                        </a:lnTo>
                        <a:lnTo>
                          <a:pt x="848" y="52"/>
                        </a:lnTo>
                        <a:lnTo>
                          <a:pt x="831" y="59"/>
                        </a:lnTo>
                        <a:lnTo>
                          <a:pt x="812" y="65"/>
                        </a:lnTo>
                        <a:lnTo>
                          <a:pt x="793" y="71"/>
                        </a:lnTo>
                        <a:lnTo>
                          <a:pt x="774" y="77"/>
                        </a:lnTo>
                        <a:lnTo>
                          <a:pt x="757" y="83"/>
                        </a:lnTo>
                        <a:lnTo>
                          <a:pt x="738" y="90"/>
                        </a:lnTo>
                        <a:lnTo>
                          <a:pt x="729" y="94"/>
                        </a:lnTo>
                        <a:lnTo>
                          <a:pt x="719" y="99"/>
                        </a:lnTo>
                        <a:lnTo>
                          <a:pt x="708" y="104"/>
                        </a:lnTo>
                        <a:lnTo>
                          <a:pt x="697" y="109"/>
                        </a:lnTo>
                        <a:lnTo>
                          <a:pt x="685" y="115"/>
                        </a:lnTo>
                        <a:lnTo>
                          <a:pt x="674" y="119"/>
                        </a:lnTo>
                        <a:lnTo>
                          <a:pt x="660" y="125"/>
                        </a:lnTo>
                        <a:lnTo>
                          <a:pt x="647" y="131"/>
                        </a:lnTo>
                        <a:lnTo>
                          <a:pt x="634" y="135"/>
                        </a:lnTo>
                        <a:lnTo>
                          <a:pt x="620" y="142"/>
                        </a:lnTo>
                        <a:lnTo>
                          <a:pt x="605" y="148"/>
                        </a:lnTo>
                        <a:lnTo>
                          <a:pt x="589" y="154"/>
                        </a:lnTo>
                        <a:lnTo>
                          <a:pt x="573" y="161"/>
                        </a:lnTo>
                        <a:lnTo>
                          <a:pt x="557" y="169"/>
                        </a:lnTo>
                        <a:lnTo>
                          <a:pt x="539" y="176"/>
                        </a:lnTo>
                        <a:lnTo>
                          <a:pt x="523" y="183"/>
                        </a:lnTo>
                        <a:lnTo>
                          <a:pt x="505" y="192"/>
                        </a:lnTo>
                        <a:lnTo>
                          <a:pt x="487" y="201"/>
                        </a:lnTo>
                        <a:lnTo>
                          <a:pt x="468" y="209"/>
                        </a:lnTo>
                        <a:lnTo>
                          <a:pt x="451" y="220"/>
                        </a:lnTo>
                        <a:lnTo>
                          <a:pt x="430" y="230"/>
                        </a:lnTo>
                        <a:lnTo>
                          <a:pt x="411" y="240"/>
                        </a:lnTo>
                        <a:lnTo>
                          <a:pt x="391" y="252"/>
                        </a:lnTo>
                        <a:lnTo>
                          <a:pt x="370" y="263"/>
                        </a:lnTo>
                        <a:lnTo>
                          <a:pt x="350" y="275"/>
                        </a:lnTo>
                        <a:lnTo>
                          <a:pt x="330" y="288"/>
                        </a:lnTo>
                        <a:lnTo>
                          <a:pt x="308" y="303"/>
                        </a:lnTo>
                        <a:lnTo>
                          <a:pt x="287" y="317"/>
                        </a:lnTo>
                        <a:lnTo>
                          <a:pt x="266" y="332"/>
                        </a:lnTo>
                        <a:lnTo>
                          <a:pt x="244" y="348"/>
                        </a:lnTo>
                        <a:lnTo>
                          <a:pt x="222" y="365"/>
                        </a:lnTo>
                        <a:lnTo>
                          <a:pt x="199" y="383"/>
                        </a:lnTo>
                        <a:lnTo>
                          <a:pt x="194" y="386"/>
                        </a:lnTo>
                        <a:lnTo>
                          <a:pt x="188" y="390"/>
                        </a:lnTo>
                        <a:lnTo>
                          <a:pt x="183" y="394"/>
                        </a:lnTo>
                        <a:lnTo>
                          <a:pt x="177" y="400"/>
                        </a:lnTo>
                        <a:lnTo>
                          <a:pt x="171" y="406"/>
                        </a:lnTo>
                        <a:lnTo>
                          <a:pt x="164" y="412"/>
                        </a:lnTo>
                        <a:lnTo>
                          <a:pt x="156" y="419"/>
                        </a:lnTo>
                        <a:lnTo>
                          <a:pt x="149" y="428"/>
                        </a:lnTo>
                        <a:lnTo>
                          <a:pt x="142" y="437"/>
                        </a:lnTo>
                        <a:lnTo>
                          <a:pt x="133" y="445"/>
                        </a:lnTo>
                        <a:lnTo>
                          <a:pt x="126" y="454"/>
                        </a:lnTo>
                        <a:lnTo>
                          <a:pt x="117" y="464"/>
                        </a:lnTo>
                        <a:lnTo>
                          <a:pt x="108" y="476"/>
                        </a:lnTo>
                        <a:lnTo>
                          <a:pt x="101" y="486"/>
                        </a:lnTo>
                        <a:lnTo>
                          <a:pt x="92" y="498"/>
                        </a:lnTo>
                        <a:lnTo>
                          <a:pt x="85" y="509"/>
                        </a:lnTo>
                        <a:lnTo>
                          <a:pt x="76" y="521"/>
                        </a:lnTo>
                        <a:lnTo>
                          <a:pt x="69" y="533"/>
                        </a:lnTo>
                        <a:lnTo>
                          <a:pt x="62" y="546"/>
                        </a:lnTo>
                        <a:lnTo>
                          <a:pt x="53" y="559"/>
                        </a:lnTo>
                        <a:lnTo>
                          <a:pt x="47" y="572"/>
                        </a:lnTo>
                        <a:lnTo>
                          <a:pt x="40" y="585"/>
                        </a:lnTo>
                        <a:lnTo>
                          <a:pt x="34" y="598"/>
                        </a:lnTo>
                        <a:lnTo>
                          <a:pt x="27" y="613"/>
                        </a:lnTo>
                        <a:lnTo>
                          <a:pt x="22" y="626"/>
                        </a:lnTo>
                        <a:lnTo>
                          <a:pt x="16" y="640"/>
                        </a:lnTo>
                        <a:lnTo>
                          <a:pt x="12" y="655"/>
                        </a:lnTo>
                        <a:lnTo>
                          <a:pt x="9" y="668"/>
                        </a:lnTo>
                        <a:lnTo>
                          <a:pt x="6" y="683"/>
                        </a:lnTo>
                        <a:lnTo>
                          <a:pt x="3" y="697"/>
                        </a:lnTo>
                        <a:lnTo>
                          <a:pt x="2" y="710"/>
                        </a:lnTo>
                        <a:lnTo>
                          <a:pt x="0" y="725"/>
                        </a:lnTo>
                        <a:lnTo>
                          <a:pt x="11" y="715"/>
                        </a:lnTo>
                        <a:lnTo>
                          <a:pt x="21" y="707"/>
                        </a:lnTo>
                        <a:lnTo>
                          <a:pt x="30" y="700"/>
                        </a:lnTo>
                        <a:lnTo>
                          <a:pt x="35" y="696"/>
                        </a:lnTo>
                        <a:lnTo>
                          <a:pt x="41" y="691"/>
                        </a:lnTo>
                        <a:lnTo>
                          <a:pt x="46" y="689"/>
                        </a:lnTo>
                        <a:lnTo>
                          <a:pt x="48" y="687"/>
                        </a:lnTo>
                        <a:lnTo>
                          <a:pt x="50" y="687"/>
                        </a:lnTo>
                        <a:lnTo>
                          <a:pt x="59" y="662"/>
                        </a:lnTo>
                        <a:lnTo>
                          <a:pt x="69" y="640"/>
                        </a:lnTo>
                        <a:lnTo>
                          <a:pt x="78" y="622"/>
                        </a:lnTo>
                        <a:lnTo>
                          <a:pt x="86" y="604"/>
                        </a:lnTo>
                        <a:lnTo>
                          <a:pt x="95" y="588"/>
                        </a:lnTo>
                        <a:lnTo>
                          <a:pt x="105" y="573"/>
                        </a:lnTo>
                        <a:lnTo>
                          <a:pt x="114" y="560"/>
                        </a:lnTo>
                        <a:lnTo>
                          <a:pt x="123" y="549"/>
                        </a:lnTo>
                        <a:lnTo>
                          <a:pt x="133" y="539"/>
                        </a:lnTo>
                        <a:lnTo>
                          <a:pt x="143" y="528"/>
                        </a:lnTo>
                        <a:lnTo>
                          <a:pt x="152" y="517"/>
                        </a:lnTo>
                        <a:lnTo>
                          <a:pt x="164" y="508"/>
                        </a:lnTo>
                        <a:lnTo>
                          <a:pt x="174" y="498"/>
                        </a:lnTo>
                        <a:lnTo>
                          <a:pt x="185" y="488"/>
                        </a:lnTo>
                        <a:lnTo>
                          <a:pt x="197" y="476"/>
                        </a:lnTo>
                        <a:lnTo>
                          <a:pt x="210" y="46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8280" bIns="-8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7" name=""/>
                  <p:cNvSpPr/>
                  <p:nvPr/>
                </p:nvSpPr>
                <p:spPr>
                  <a:xfrm>
                    <a:off x="6620040" y="5321880"/>
                    <a:ext cx="1476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8" h="329">
                        <a:moveTo>
                          <a:pt x="0" y="0"/>
                        </a:moveTo>
                        <a:lnTo>
                          <a:pt x="9" y="19"/>
                        </a:lnTo>
                        <a:lnTo>
                          <a:pt x="17" y="38"/>
                        </a:lnTo>
                        <a:lnTo>
                          <a:pt x="25" y="55"/>
                        </a:lnTo>
                        <a:lnTo>
                          <a:pt x="34" y="72"/>
                        </a:lnTo>
                        <a:lnTo>
                          <a:pt x="44" y="88"/>
                        </a:lnTo>
                        <a:lnTo>
                          <a:pt x="52" y="105"/>
                        </a:lnTo>
                        <a:lnTo>
                          <a:pt x="64" y="121"/>
                        </a:lnTo>
                        <a:lnTo>
                          <a:pt x="76" y="135"/>
                        </a:lnTo>
                        <a:lnTo>
                          <a:pt x="90" y="148"/>
                        </a:lnTo>
                        <a:lnTo>
                          <a:pt x="106" y="163"/>
                        </a:lnTo>
                        <a:lnTo>
                          <a:pt x="125" y="176"/>
                        </a:lnTo>
                        <a:lnTo>
                          <a:pt x="146" y="190"/>
                        </a:lnTo>
                        <a:lnTo>
                          <a:pt x="169" y="204"/>
                        </a:lnTo>
                        <a:lnTo>
                          <a:pt x="195" y="215"/>
                        </a:lnTo>
                        <a:lnTo>
                          <a:pt x="226" y="228"/>
                        </a:lnTo>
                        <a:lnTo>
                          <a:pt x="258" y="241"/>
                        </a:lnTo>
                        <a:lnTo>
                          <a:pt x="252" y="250"/>
                        </a:lnTo>
                        <a:lnTo>
                          <a:pt x="245" y="259"/>
                        </a:lnTo>
                        <a:lnTo>
                          <a:pt x="237" y="266"/>
                        </a:lnTo>
                        <a:lnTo>
                          <a:pt x="229" y="275"/>
                        </a:lnTo>
                        <a:lnTo>
                          <a:pt x="220" y="282"/>
                        </a:lnTo>
                        <a:lnTo>
                          <a:pt x="213" y="289"/>
                        </a:lnTo>
                        <a:lnTo>
                          <a:pt x="204" y="295"/>
                        </a:lnTo>
                        <a:lnTo>
                          <a:pt x="197" y="303"/>
                        </a:lnTo>
                        <a:lnTo>
                          <a:pt x="188" y="308"/>
                        </a:lnTo>
                        <a:lnTo>
                          <a:pt x="181" y="313"/>
                        </a:lnTo>
                        <a:lnTo>
                          <a:pt x="175" y="317"/>
                        </a:lnTo>
                        <a:lnTo>
                          <a:pt x="169" y="322"/>
                        </a:lnTo>
                        <a:lnTo>
                          <a:pt x="165" y="324"/>
                        </a:lnTo>
                        <a:lnTo>
                          <a:pt x="162" y="326"/>
                        </a:lnTo>
                        <a:lnTo>
                          <a:pt x="159" y="327"/>
                        </a:lnTo>
                        <a:lnTo>
                          <a:pt x="159" y="329"/>
                        </a:lnTo>
                        <a:lnTo>
                          <a:pt x="136" y="292"/>
                        </a:lnTo>
                        <a:lnTo>
                          <a:pt x="115" y="260"/>
                        </a:lnTo>
                        <a:lnTo>
                          <a:pt x="98" y="230"/>
                        </a:lnTo>
                        <a:lnTo>
                          <a:pt x="82" y="204"/>
                        </a:lnTo>
                        <a:lnTo>
                          <a:pt x="67" y="179"/>
                        </a:lnTo>
                        <a:lnTo>
                          <a:pt x="55" y="155"/>
                        </a:lnTo>
                        <a:lnTo>
                          <a:pt x="45" y="135"/>
                        </a:lnTo>
                        <a:lnTo>
                          <a:pt x="36" y="116"/>
                        </a:lnTo>
                        <a:lnTo>
                          <a:pt x="29" y="99"/>
                        </a:lnTo>
                        <a:lnTo>
                          <a:pt x="22" y="83"/>
                        </a:lnTo>
                        <a:lnTo>
                          <a:pt x="17" y="67"/>
                        </a:lnTo>
                        <a:lnTo>
                          <a:pt x="13" y="54"/>
                        </a:lnTo>
                        <a:lnTo>
                          <a:pt x="9" y="39"/>
                        </a:lnTo>
                        <a:lnTo>
                          <a:pt x="6" y="26"/>
                        </a:lnTo>
                        <a:lnTo>
                          <a:pt x="3" y="1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8" name=""/>
                  <p:cNvSpPr/>
                  <p:nvPr/>
                </p:nvSpPr>
                <p:spPr>
                  <a:xfrm>
                    <a:off x="6604200" y="5332680"/>
                    <a:ext cx="792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9" h="327">
                        <a:moveTo>
                          <a:pt x="139" y="298"/>
                        </a:moveTo>
                        <a:lnTo>
                          <a:pt x="127" y="289"/>
                        </a:lnTo>
                        <a:lnTo>
                          <a:pt x="115" y="279"/>
                        </a:lnTo>
                        <a:lnTo>
                          <a:pt x="104" y="268"/>
                        </a:lnTo>
                        <a:lnTo>
                          <a:pt x="93" y="256"/>
                        </a:lnTo>
                        <a:lnTo>
                          <a:pt x="82" y="243"/>
                        </a:lnTo>
                        <a:lnTo>
                          <a:pt x="73" y="228"/>
                        </a:lnTo>
                        <a:lnTo>
                          <a:pt x="63" y="214"/>
                        </a:lnTo>
                        <a:lnTo>
                          <a:pt x="56" y="196"/>
                        </a:lnTo>
                        <a:lnTo>
                          <a:pt x="48" y="177"/>
                        </a:lnTo>
                        <a:lnTo>
                          <a:pt x="41" y="157"/>
                        </a:lnTo>
                        <a:lnTo>
                          <a:pt x="37" y="136"/>
                        </a:lnTo>
                        <a:lnTo>
                          <a:pt x="34" y="113"/>
                        </a:lnTo>
                        <a:lnTo>
                          <a:pt x="31" y="87"/>
                        </a:lnTo>
                        <a:lnTo>
                          <a:pt x="31" y="61"/>
                        </a:lnTo>
                        <a:lnTo>
                          <a:pt x="32" y="30"/>
                        </a:lnTo>
                        <a:lnTo>
                          <a:pt x="37" y="0"/>
                        </a:lnTo>
                        <a:lnTo>
                          <a:pt x="31" y="8"/>
                        </a:lnTo>
                        <a:lnTo>
                          <a:pt x="26" y="17"/>
                        </a:lnTo>
                        <a:lnTo>
                          <a:pt x="22" y="29"/>
                        </a:lnTo>
                        <a:lnTo>
                          <a:pt x="16" y="42"/>
                        </a:lnTo>
                        <a:lnTo>
                          <a:pt x="12" y="58"/>
                        </a:lnTo>
                        <a:lnTo>
                          <a:pt x="7" y="74"/>
                        </a:lnTo>
                        <a:lnTo>
                          <a:pt x="3" y="91"/>
                        </a:lnTo>
                        <a:lnTo>
                          <a:pt x="0" y="110"/>
                        </a:lnTo>
                        <a:lnTo>
                          <a:pt x="0" y="132"/>
                        </a:lnTo>
                        <a:lnTo>
                          <a:pt x="0" y="155"/>
                        </a:lnTo>
                        <a:lnTo>
                          <a:pt x="5" y="179"/>
                        </a:lnTo>
                        <a:lnTo>
                          <a:pt x="9" y="205"/>
                        </a:lnTo>
                        <a:lnTo>
                          <a:pt x="16" y="234"/>
                        </a:lnTo>
                        <a:lnTo>
                          <a:pt x="26" y="263"/>
                        </a:lnTo>
                        <a:lnTo>
                          <a:pt x="41" y="294"/>
                        </a:lnTo>
                        <a:lnTo>
                          <a:pt x="57" y="327"/>
                        </a:lnTo>
                        <a:lnTo>
                          <a:pt x="67" y="323"/>
                        </a:lnTo>
                        <a:lnTo>
                          <a:pt x="80" y="319"/>
                        </a:lnTo>
                        <a:lnTo>
                          <a:pt x="93" y="314"/>
                        </a:lnTo>
                        <a:lnTo>
                          <a:pt x="108" y="308"/>
                        </a:lnTo>
                        <a:lnTo>
                          <a:pt x="120" y="304"/>
                        </a:lnTo>
                        <a:lnTo>
                          <a:pt x="130" y="301"/>
                        </a:lnTo>
                        <a:lnTo>
                          <a:pt x="137" y="300"/>
                        </a:lnTo>
                        <a:lnTo>
                          <a:pt x="139" y="2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9" name=""/>
                  <p:cNvSpPr/>
                  <p:nvPr/>
                </p:nvSpPr>
                <p:spPr>
                  <a:xfrm>
                    <a:off x="6590520" y="5333040"/>
                    <a:ext cx="15480" cy="19440"/>
                  </a:xfrm>
                  <a:custGeom>
                    <a:avLst/>
                    <a:gdLst/>
                    <a:ahLst/>
                    <a:rect l="l" t="t" r="r" b="b"/>
                    <a:pathLst>
                      <a:path w="274" h="373">
                        <a:moveTo>
                          <a:pt x="17" y="0"/>
                        </a:moveTo>
                        <a:lnTo>
                          <a:pt x="14" y="22"/>
                        </a:lnTo>
                        <a:lnTo>
                          <a:pt x="13" y="44"/>
                        </a:lnTo>
                        <a:lnTo>
                          <a:pt x="14" y="68"/>
                        </a:lnTo>
                        <a:lnTo>
                          <a:pt x="16" y="92"/>
                        </a:lnTo>
                        <a:lnTo>
                          <a:pt x="20" y="116"/>
                        </a:lnTo>
                        <a:lnTo>
                          <a:pt x="27" y="141"/>
                        </a:lnTo>
                        <a:lnTo>
                          <a:pt x="38" y="166"/>
                        </a:lnTo>
                        <a:lnTo>
                          <a:pt x="49" y="189"/>
                        </a:lnTo>
                        <a:lnTo>
                          <a:pt x="65" y="213"/>
                        </a:lnTo>
                        <a:lnTo>
                          <a:pt x="84" y="234"/>
                        </a:lnTo>
                        <a:lnTo>
                          <a:pt x="106" y="255"/>
                        </a:lnTo>
                        <a:lnTo>
                          <a:pt x="131" y="275"/>
                        </a:lnTo>
                        <a:lnTo>
                          <a:pt x="160" y="291"/>
                        </a:lnTo>
                        <a:lnTo>
                          <a:pt x="194" y="307"/>
                        </a:lnTo>
                        <a:lnTo>
                          <a:pt x="231" y="319"/>
                        </a:lnTo>
                        <a:lnTo>
                          <a:pt x="274" y="329"/>
                        </a:lnTo>
                        <a:lnTo>
                          <a:pt x="263" y="333"/>
                        </a:lnTo>
                        <a:lnTo>
                          <a:pt x="255" y="336"/>
                        </a:lnTo>
                        <a:lnTo>
                          <a:pt x="243" y="341"/>
                        </a:lnTo>
                        <a:lnTo>
                          <a:pt x="231" y="344"/>
                        </a:lnTo>
                        <a:lnTo>
                          <a:pt x="220" y="348"/>
                        </a:lnTo>
                        <a:lnTo>
                          <a:pt x="207" y="351"/>
                        </a:lnTo>
                        <a:lnTo>
                          <a:pt x="195" y="355"/>
                        </a:lnTo>
                        <a:lnTo>
                          <a:pt x="182" y="358"/>
                        </a:lnTo>
                        <a:lnTo>
                          <a:pt x="170" y="361"/>
                        </a:lnTo>
                        <a:lnTo>
                          <a:pt x="160" y="364"/>
                        </a:lnTo>
                        <a:lnTo>
                          <a:pt x="150" y="366"/>
                        </a:lnTo>
                        <a:lnTo>
                          <a:pt x="141" y="368"/>
                        </a:lnTo>
                        <a:lnTo>
                          <a:pt x="134" y="370"/>
                        </a:lnTo>
                        <a:lnTo>
                          <a:pt x="128" y="371"/>
                        </a:lnTo>
                        <a:lnTo>
                          <a:pt x="125" y="371"/>
                        </a:lnTo>
                        <a:lnTo>
                          <a:pt x="124" y="373"/>
                        </a:lnTo>
                        <a:lnTo>
                          <a:pt x="118" y="366"/>
                        </a:lnTo>
                        <a:lnTo>
                          <a:pt x="111" y="358"/>
                        </a:lnTo>
                        <a:lnTo>
                          <a:pt x="105" y="352"/>
                        </a:lnTo>
                        <a:lnTo>
                          <a:pt x="99" y="345"/>
                        </a:lnTo>
                        <a:lnTo>
                          <a:pt x="92" y="336"/>
                        </a:lnTo>
                        <a:lnTo>
                          <a:pt x="84" y="329"/>
                        </a:lnTo>
                        <a:lnTo>
                          <a:pt x="78" y="320"/>
                        </a:lnTo>
                        <a:lnTo>
                          <a:pt x="71" y="312"/>
                        </a:lnTo>
                        <a:lnTo>
                          <a:pt x="65" y="303"/>
                        </a:lnTo>
                        <a:lnTo>
                          <a:pt x="58" y="293"/>
                        </a:lnTo>
                        <a:lnTo>
                          <a:pt x="52" y="284"/>
                        </a:lnTo>
                        <a:lnTo>
                          <a:pt x="46" y="274"/>
                        </a:lnTo>
                        <a:lnTo>
                          <a:pt x="41" y="264"/>
                        </a:lnTo>
                        <a:lnTo>
                          <a:pt x="35" y="253"/>
                        </a:lnTo>
                        <a:lnTo>
                          <a:pt x="29" y="242"/>
                        </a:lnTo>
                        <a:lnTo>
                          <a:pt x="25" y="230"/>
                        </a:lnTo>
                        <a:lnTo>
                          <a:pt x="20" y="218"/>
                        </a:lnTo>
                        <a:lnTo>
                          <a:pt x="16" y="207"/>
                        </a:lnTo>
                        <a:lnTo>
                          <a:pt x="13" y="194"/>
                        </a:lnTo>
                        <a:lnTo>
                          <a:pt x="9" y="182"/>
                        </a:lnTo>
                        <a:lnTo>
                          <a:pt x="6" y="169"/>
                        </a:lnTo>
                        <a:lnTo>
                          <a:pt x="4" y="156"/>
                        </a:lnTo>
                        <a:lnTo>
                          <a:pt x="3" y="141"/>
                        </a:lnTo>
                        <a:lnTo>
                          <a:pt x="1" y="127"/>
                        </a:lnTo>
                        <a:lnTo>
                          <a:pt x="0" y="112"/>
                        </a:lnTo>
                        <a:lnTo>
                          <a:pt x="0" y="98"/>
                        </a:lnTo>
                        <a:lnTo>
                          <a:pt x="1" y="83"/>
                        </a:lnTo>
                        <a:lnTo>
                          <a:pt x="3" y="67"/>
                        </a:lnTo>
                        <a:lnTo>
                          <a:pt x="6" y="51"/>
                        </a:lnTo>
                        <a:lnTo>
                          <a:pt x="9" y="35"/>
                        </a:lnTo>
                        <a:lnTo>
                          <a:pt x="13" y="17"/>
                        </a:lnTo>
                        <a:lnTo>
                          <a:pt x="1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7360" bIns="-27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0" name=""/>
                  <p:cNvSpPr/>
                  <p:nvPr/>
                </p:nvSpPr>
                <p:spPr>
                  <a:xfrm>
                    <a:off x="6560640" y="5351760"/>
                    <a:ext cx="20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361" h="153">
                        <a:moveTo>
                          <a:pt x="0" y="0"/>
                        </a:moveTo>
                        <a:lnTo>
                          <a:pt x="7" y="12"/>
                        </a:lnTo>
                        <a:lnTo>
                          <a:pt x="16" y="22"/>
                        </a:lnTo>
                        <a:lnTo>
                          <a:pt x="26" y="32"/>
                        </a:lnTo>
                        <a:lnTo>
                          <a:pt x="38" y="42"/>
                        </a:lnTo>
                        <a:lnTo>
                          <a:pt x="51" y="51"/>
                        </a:lnTo>
                        <a:lnTo>
                          <a:pt x="65" y="61"/>
                        </a:lnTo>
                        <a:lnTo>
                          <a:pt x="80" y="70"/>
                        </a:lnTo>
                        <a:lnTo>
                          <a:pt x="97" y="77"/>
                        </a:lnTo>
                        <a:lnTo>
                          <a:pt x="116" y="83"/>
                        </a:lnTo>
                        <a:lnTo>
                          <a:pt x="135" y="88"/>
                        </a:lnTo>
                        <a:lnTo>
                          <a:pt x="156" y="92"/>
                        </a:lnTo>
                        <a:lnTo>
                          <a:pt x="179" y="93"/>
                        </a:lnTo>
                        <a:lnTo>
                          <a:pt x="204" y="93"/>
                        </a:lnTo>
                        <a:lnTo>
                          <a:pt x="228" y="92"/>
                        </a:lnTo>
                        <a:lnTo>
                          <a:pt x="256" y="86"/>
                        </a:lnTo>
                        <a:lnTo>
                          <a:pt x="285" y="80"/>
                        </a:lnTo>
                        <a:lnTo>
                          <a:pt x="294" y="89"/>
                        </a:lnTo>
                        <a:lnTo>
                          <a:pt x="306" y="99"/>
                        </a:lnTo>
                        <a:lnTo>
                          <a:pt x="319" y="108"/>
                        </a:lnTo>
                        <a:lnTo>
                          <a:pt x="330" y="118"/>
                        </a:lnTo>
                        <a:lnTo>
                          <a:pt x="342" y="127"/>
                        </a:lnTo>
                        <a:lnTo>
                          <a:pt x="352" y="133"/>
                        </a:lnTo>
                        <a:lnTo>
                          <a:pt x="358" y="139"/>
                        </a:lnTo>
                        <a:lnTo>
                          <a:pt x="361" y="140"/>
                        </a:lnTo>
                        <a:lnTo>
                          <a:pt x="357" y="142"/>
                        </a:lnTo>
                        <a:lnTo>
                          <a:pt x="351" y="143"/>
                        </a:lnTo>
                        <a:lnTo>
                          <a:pt x="343" y="144"/>
                        </a:lnTo>
                        <a:lnTo>
                          <a:pt x="336" y="147"/>
                        </a:lnTo>
                        <a:lnTo>
                          <a:pt x="327" y="149"/>
                        </a:lnTo>
                        <a:lnTo>
                          <a:pt x="319" y="150"/>
                        </a:lnTo>
                        <a:lnTo>
                          <a:pt x="309" y="152"/>
                        </a:lnTo>
                        <a:lnTo>
                          <a:pt x="297" y="152"/>
                        </a:lnTo>
                        <a:lnTo>
                          <a:pt x="285" y="153"/>
                        </a:lnTo>
                        <a:lnTo>
                          <a:pt x="274" y="153"/>
                        </a:lnTo>
                        <a:lnTo>
                          <a:pt x="262" y="153"/>
                        </a:lnTo>
                        <a:lnTo>
                          <a:pt x="249" y="153"/>
                        </a:lnTo>
                        <a:lnTo>
                          <a:pt x="234" y="153"/>
                        </a:lnTo>
                        <a:lnTo>
                          <a:pt x="221" y="152"/>
                        </a:lnTo>
                        <a:lnTo>
                          <a:pt x="207" y="150"/>
                        </a:lnTo>
                        <a:lnTo>
                          <a:pt x="193" y="147"/>
                        </a:lnTo>
                        <a:lnTo>
                          <a:pt x="179" y="144"/>
                        </a:lnTo>
                        <a:lnTo>
                          <a:pt x="166" y="142"/>
                        </a:lnTo>
                        <a:lnTo>
                          <a:pt x="151" y="137"/>
                        </a:lnTo>
                        <a:lnTo>
                          <a:pt x="137" y="133"/>
                        </a:lnTo>
                        <a:lnTo>
                          <a:pt x="123" y="127"/>
                        </a:lnTo>
                        <a:lnTo>
                          <a:pt x="109" y="120"/>
                        </a:lnTo>
                        <a:lnTo>
                          <a:pt x="96" y="112"/>
                        </a:lnTo>
                        <a:lnTo>
                          <a:pt x="83" y="104"/>
                        </a:lnTo>
                        <a:lnTo>
                          <a:pt x="71" y="95"/>
                        </a:lnTo>
                        <a:lnTo>
                          <a:pt x="58" y="85"/>
                        </a:lnTo>
                        <a:lnTo>
                          <a:pt x="46" y="73"/>
                        </a:lnTo>
                        <a:lnTo>
                          <a:pt x="36" y="61"/>
                        </a:lnTo>
                        <a:lnTo>
                          <a:pt x="26" y="48"/>
                        </a:lnTo>
                        <a:lnTo>
                          <a:pt x="16" y="34"/>
                        </a:lnTo>
                        <a:lnTo>
                          <a:pt x="7" y="1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1" name=""/>
                  <p:cNvSpPr/>
                  <p:nvPr/>
                </p:nvSpPr>
                <p:spPr>
                  <a:xfrm>
                    <a:off x="6554160" y="5349960"/>
                    <a:ext cx="2232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389" h="273">
                        <a:moveTo>
                          <a:pt x="0" y="0"/>
                        </a:moveTo>
                        <a:lnTo>
                          <a:pt x="3" y="5"/>
                        </a:lnTo>
                        <a:lnTo>
                          <a:pt x="8" y="11"/>
                        </a:lnTo>
                        <a:lnTo>
                          <a:pt x="13" y="16"/>
                        </a:lnTo>
                        <a:lnTo>
                          <a:pt x="19" y="22"/>
                        </a:lnTo>
                        <a:lnTo>
                          <a:pt x="27" y="30"/>
                        </a:lnTo>
                        <a:lnTo>
                          <a:pt x="35" y="37"/>
                        </a:lnTo>
                        <a:lnTo>
                          <a:pt x="44" y="46"/>
                        </a:lnTo>
                        <a:lnTo>
                          <a:pt x="53" y="54"/>
                        </a:lnTo>
                        <a:lnTo>
                          <a:pt x="64" y="64"/>
                        </a:lnTo>
                        <a:lnTo>
                          <a:pt x="75" y="73"/>
                        </a:lnTo>
                        <a:lnTo>
                          <a:pt x="86" y="82"/>
                        </a:lnTo>
                        <a:lnTo>
                          <a:pt x="99" y="92"/>
                        </a:lnTo>
                        <a:lnTo>
                          <a:pt x="113" y="102"/>
                        </a:lnTo>
                        <a:lnTo>
                          <a:pt x="126" y="113"/>
                        </a:lnTo>
                        <a:lnTo>
                          <a:pt x="139" y="123"/>
                        </a:lnTo>
                        <a:lnTo>
                          <a:pt x="153" y="133"/>
                        </a:lnTo>
                        <a:lnTo>
                          <a:pt x="168" y="143"/>
                        </a:lnTo>
                        <a:lnTo>
                          <a:pt x="182" y="153"/>
                        </a:lnTo>
                        <a:lnTo>
                          <a:pt x="197" y="162"/>
                        </a:lnTo>
                        <a:lnTo>
                          <a:pt x="212" y="171"/>
                        </a:lnTo>
                        <a:lnTo>
                          <a:pt x="226" y="180"/>
                        </a:lnTo>
                        <a:lnTo>
                          <a:pt x="242" y="188"/>
                        </a:lnTo>
                        <a:lnTo>
                          <a:pt x="257" y="197"/>
                        </a:lnTo>
                        <a:lnTo>
                          <a:pt x="271" y="204"/>
                        </a:lnTo>
                        <a:lnTo>
                          <a:pt x="286" y="210"/>
                        </a:lnTo>
                        <a:lnTo>
                          <a:pt x="300" y="216"/>
                        </a:lnTo>
                        <a:lnTo>
                          <a:pt x="315" y="222"/>
                        </a:lnTo>
                        <a:lnTo>
                          <a:pt x="330" y="226"/>
                        </a:lnTo>
                        <a:lnTo>
                          <a:pt x="343" y="229"/>
                        </a:lnTo>
                        <a:lnTo>
                          <a:pt x="356" y="232"/>
                        </a:lnTo>
                        <a:lnTo>
                          <a:pt x="369" y="233"/>
                        </a:lnTo>
                        <a:lnTo>
                          <a:pt x="381" y="235"/>
                        </a:lnTo>
                        <a:lnTo>
                          <a:pt x="379" y="242"/>
                        </a:lnTo>
                        <a:lnTo>
                          <a:pt x="379" y="249"/>
                        </a:lnTo>
                        <a:lnTo>
                          <a:pt x="381" y="257"/>
                        </a:lnTo>
                        <a:lnTo>
                          <a:pt x="382" y="263"/>
                        </a:lnTo>
                        <a:lnTo>
                          <a:pt x="385" y="267"/>
                        </a:lnTo>
                        <a:lnTo>
                          <a:pt x="386" y="270"/>
                        </a:lnTo>
                        <a:lnTo>
                          <a:pt x="389" y="273"/>
                        </a:lnTo>
                        <a:lnTo>
                          <a:pt x="389" y="273"/>
                        </a:lnTo>
                        <a:lnTo>
                          <a:pt x="379" y="271"/>
                        </a:lnTo>
                        <a:lnTo>
                          <a:pt x="368" y="268"/>
                        </a:lnTo>
                        <a:lnTo>
                          <a:pt x="356" y="265"/>
                        </a:lnTo>
                        <a:lnTo>
                          <a:pt x="343" y="263"/>
                        </a:lnTo>
                        <a:lnTo>
                          <a:pt x="331" y="258"/>
                        </a:lnTo>
                        <a:lnTo>
                          <a:pt x="319" y="254"/>
                        </a:lnTo>
                        <a:lnTo>
                          <a:pt x="306" y="249"/>
                        </a:lnTo>
                        <a:lnTo>
                          <a:pt x="293" y="244"/>
                        </a:lnTo>
                        <a:lnTo>
                          <a:pt x="282" y="239"/>
                        </a:lnTo>
                        <a:lnTo>
                          <a:pt x="268" y="233"/>
                        </a:lnTo>
                        <a:lnTo>
                          <a:pt x="255" y="226"/>
                        </a:lnTo>
                        <a:lnTo>
                          <a:pt x="242" y="220"/>
                        </a:lnTo>
                        <a:lnTo>
                          <a:pt x="229" y="213"/>
                        </a:lnTo>
                        <a:lnTo>
                          <a:pt x="216" y="206"/>
                        </a:lnTo>
                        <a:lnTo>
                          <a:pt x="203" y="197"/>
                        </a:lnTo>
                        <a:lnTo>
                          <a:pt x="190" y="188"/>
                        </a:lnTo>
                        <a:lnTo>
                          <a:pt x="177" y="180"/>
                        </a:lnTo>
                        <a:lnTo>
                          <a:pt x="164" y="171"/>
                        </a:lnTo>
                        <a:lnTo>
                          <a:pt x="150" y="161"/>
                        </a:lnTo>
                        <a:lnTo>
                          <a:pt x="139" y="152"/>
                        </a:lnTo>
                        <a:lnTo>
                          <a:pt x="126" y="140"/>
                        </a:lnTo>
                        <a:lnTo>
                          <a:pt x="113" y="130"/>
                        </a:lnTo>
                        <a:lnTo>
                          <a:pt x="101" y="118"/>
                        </a:lnTo>
                        <a:lnTo>
                          <a:pt x="88" y="107"/>
                        </a:lnTo>
                        <a:lnTo>
                          <a:pt x="76" y="95"/>
                        </a:lnTo>
                        <a:lnTo>
                          <a:pt x="64" y="83"/>
                        </a:lnTo>
                        <a:lnTo>
                          <a:pt x="53" y="70"/>
                        </a:lnTo>
                        <a:lnTo>
                          <a:pt x="43" y="57"/>
                        </a:lnTo>
                        <a:lnTo>
                          <a:pt x="31" y="44"/>
                        </a:lnTo>
                        <a:lnTo>
                          <a:pt x="21" y="30"/>
                        </a:lnTo>
                        <a:lnTo>
                          <a:pt x="11" y="1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2" name=""/>
                  <p:cNvSpPr/>
                  <p:nvPr/>
                </p:nvSpPr>
                <p:spPr>
                  <a:xfrm>
                    <a:off x="6563520" y="5360040"/>
                    <a:ext cx="1440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53" h="127">
                        <a:moveTo>
                          <a:pt x="0" y="0"/>
                        </a:moveTo>
                        <a:lnTo>
                          <a:pt x="8" y="10"/>
                        </a:lnTo>
                        <a:lnTo>
                          <a:pt x="16" y="20"/>
                        </a:lnTo>
                        <a:lnTo>
                          <a:pt x="24" y="32"/>
                        </a:lnTo>
                        <a:lnTo>
                          <a:pt x="35" y="42"/>
                        </a:lnTo>
                        <a:lnTo>
                          <a:pt x="45" y="53"/>
                        </a:lnTo>
                        <a:lnTo>
                          <a:pt x="57" y="63"/>
                        </a:lnTo>
                        <a:lnTo>
                          <a:pt x="70" y="71"/>
                        </a:lnTo>
                        <a:lnTo>
                          <a:pt x="83" y="80"/>
                        </a:lnTo>
                        <a:lnTo>
                          <a:pt x="97" y="87"/>
                        </a:lnTo>
                        <a:lnTo>
                          <a:pt x="115" y="95"/>
                        </a:lnTo>
                        <a:lnTo>
                          <a:pt x="132" y="101"/>
                        </a:lnTo>
                        <a:lnTo>
                          <a:pt x="153" y="105"/>
                        </a:lnTo>
                        <a:lnTo>
                          <a:pt x="175" y="108"/>
                        </a:lnTo>
                        <a:lnTo>
                          <a:pt x="198" y="109"/>
                        </a:lnTo>
                        <a:lnTo>
                          <a:pt x="224" y="108"/>
                        </a:lnTo>
                        <a:lnTo>
                          <a:pt x="253" y="106"/>
                        </a:lnTo>
                        <a:lnTo>
                          <a:pt x="240" y="111"/>
                        </a:lnTo>
                        <a:lnTo>
                          <a:pt x="227" y="115"/>
                        </a:lnTo>
                        <a:lnTo>
                          <a:pt x="212" y="120"/>
                        </a:lnTo>
                        <a:lnTo>
                          <a:pt x="196" y="122"/>
                        </a:lnTo>
                        <a:lnTo>
                          <a:pt x="180" y="125"/>
                        </a:lnTo>
                        <a:lnTo>
                          <a:pt x="164" y="127"/>
                        </a:lnTo>
                        <a:lnTo>
                          <a:pt x="147" y="125"/>
                        </a:lnTo>
                        <a:lnTo>
                          <a:pt x="129" y="122"/>
                        </a:lnTo>
                        <a:lnTo>
                          <a:pt x="112" y="120"/>
                        </a:lnTo>
                        <a:lnTo>
                          <a:pt x="96" y="112"/>
                        </a:lnTo>
                        <a:lnTo>
                          <a:pt x="78" y="102"/>
                        </a:lnTo>
                        <a:lnTo>
                          <a:pt x="61" y="89"/>
                        </a:lnTo>
                        <a:lnTo>
                          <a:pt x="45" y="71"/>
                        </a:lnTo>
                        <a:lnTo>
                          <a:pt x="30" y="53"/>
                        </a:lnTo>
                        <a:lnTo>
                          <a:pt x="14" y="2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3" name=""/>
                  <p:cNvSpPr/>
                  <p:nvPr/>
                </p:nvSpPr>
                <p:spPr>
                  <a:xfrm>
                    <a:off x="6522840" y="5265360"/>
                    <a:ext cx="22680" cy="23760"/>
                  </a:xfrm>
                  <a:custGeom>
                    <a:avLst/>
                    <a:gdLst/>
                    <a:ahLst/>
                    <a:rect l="l" t="t" r="r" b="b"/>
                    <a:pathLst>
                      <a:path w="398" h="453">
                        <a:moveTo>
                          <a:pt x="398" y="0"/>
                        </a:moveTo>
                        <a:lnTo>
                          <a:pt x="391" y="22"/>
                        </a:lnTo>
                        <a:lnTo>
                          <a:pt x="382" y="42"/>
                        </a:lnTo>
                        <a:lnTo>
                          <a:pt x="375" y="63"/>
                        </a:lnTo>
                        <a:lnTo>
                          <a:pt x="366" y="83"/>
                        </a:lnTo>
                        <a:lnTo>
                          <a:pt x="357" y="103"/>
                        </a:lnTo>
                        <a:lnTo>
                          <a:pt x="347" y="122"/>
                        </a:lnTo>
                        <a:lnTo>
                          <a:pt x="337" y="140"/>
                        </a:lnTo>
                        <a:lnTo>
                          <a:pt x="326" y="159"/>
                        </a:lnTo>
                        <a:lnTo>
                          <a:pt x="315" y="176"/>
                        </a:lnTo>
                        <a:lnTo>
                          <a:pt x="303" y="194"/>
                        </a:lnTo>
                        <a:lnTo>
                          <a:pt x="291" y="210"/>
                        </a:lnTo>
                        <a:lnTo>
                          <a:pt x="280" y="226"/>
                        </a:lnTo>
                        <a:lnTo>
                          <a:pt x="268" y="242"/>
                        </a:lnTo>
                        <a:lnTo>
                          <a:pt x="255" y="256"/>
                        </a:lnTo>
                        <a:lnTo>
                          <a:pt x="242" y="271"/>
                        </a:lnTo>
                        <a:lnTo>
                          <a:pt x="229" y="285"/>
                        </a:lnTo>
                        <a:lnTo>
                          <a:pt x="214" y="300"/>
                        </a:lnTo>
                        <a:lnTo>
                          <a:pt x="201" y="313"/>
                        </a:lnTo>
                        <a:lnTo>
                          <a:pt x="188" y="325"/>
                        </a:lnTo>
                        <a:lnTo>
                          <a:pt x="173" y="338"/>
                        </a:lnTo>
                        <a:lnTo>
                          <a:pt x="159" y="349"/>
                        </a:lnTo>
                        <a:lnTo>
                          <a:pt x="146" y="360"/>
                        </a:lnTo>
                        <a:lnTo>
                          <a:pt x="131" y="370"/>
                        </a:lnTo>
                        <a:lnTo>
                          <a:pt x="117" y="382"/>
                        </a:lnTo>
                        <a:lnTo>
                          <a:pt x="102" y="390"/>
                        </a:lnTo>
                        <a:lnTo>
                          <a:pt x="87" y="400"/>
                        </a:lnTo>
                        <a:lnTo>
                          <a:pt x="73" y="409"/>
                        </a:lnTo>
                        <a:lnTo>
                          <a:pt x="58" y="416"/>
                        </a:lnTo>
                        <a:lnTo>
                          <a:pt x="44" y="425"/>
                        </a:lnTo>
                        <a:lnTo>
                          <a:pt x="29" y="432"/>
                        </a:lnTo>
                        <a:lnTo>
                          <a:pt x="15" y="440"/>
                        </a:lnTo>
                        <a:lnTo>
                          <a:pt x="0" y="446"/>
                        </a:lnTo>
                        <a:lnTo>
                          <a:pt x="7" y="449"/>
                        </a:lnTo>
                        <a:lnTo>
                          <a:pt x="15" y="450"/>
                        </a:lnTo>
                        <a:lnTo>
                          <a:pt x="22" y="451"/>
                        </a:lnTo>
                        <a:lnTo>
                          <a:pt x="29" y="453"/>
                        </a:lnTo>
                        <a:lnTo>
                          <a:pt x="36" y="453"/>
                        </a:lnTo>
                        <a:lnTo>
                          <a:pt x="42" y="453"/>
                        </a:lnTo>
                        <a:lnTo>
                          <a:pt x="50" y="453"/>
                        </a:lnTo>
                        <a:lnTo>
                          <a:pt x="57" y="451"/>
                        </a:lnTo>
                        <a:lnTo>
                          <a:pt x="61" y="450"/>
                        </a:lnTo>
                        <a:lnTo>
                          <a:pt x="67" y="450"/>
                        </a:lnTo>
                        <a:lnTo>
                          <a:pt x="73" y="449"/>
                        </a:lnTo>
                        <a:lnTo>
                          <a:pt x="76" y="447"/>
                        </a:lnTo>
                        <a:lnTo>
                          <a:pt x="80" y="447"/>
                        </a:lnTo>
                        <a:lnTo>
                          <a:pt x="83" y="446"/>
                        </a:lnTo>
                        <a:lnTo>
                          <a:pt x="85" y="446"/>
                        </a:lnTo>
                        <a:lnTo>
                          <a:pt x="85" y="446"/>
                        </a:lnTo>
                        <a:lnTo>
                          <a:pt x="99" y="435"/>
                        </a:lnTo>
                        <a:lnTo>
                          <a:pt x="112" y="427"/>
                        </a:lnTo>
                        <a:lnTo>
                          <a:pt x="127" y="416"/>
                        </a:lnTo>
                        <a:lnTo>
                          <a:pt x="140" y="405"/>
                        </a:lnTo>
                        <a:lnTo>
                          <a:pt x="153" y="395"/>
                        </a:lnTo>
                        <a:lnTo>
                          <a:pt x="168" y="384"/>
                        </a:lnTo>
                        <a:lnTo>
                          <a:pt x="181" y="373"/>
                        </a:lnTo>
                        <a:lnTo>
                          <a:pt x="192" y="361"/>
                        </a:lnTo>
                        <a:lnTo>
                          <a:pt x="205" y="349"/>
                        </a:lnTo>
                        <a:lnTo>
                          <a:pt x="219" y="338"/>
                        </a:lnTo>
                        <a:lnTo>
                          <a:pt x="232" y="325"/>
                        </a:lnTo>
                        <a:lnTo>
                          <a:pt x="243" y="313"/>
                        </a:lnTo>
                        <a:lnTo>
                          <a:pt x="255" y="300"/>
                        </a:lnTo>
                        <a:lnTo>
                          <a:pt x="265" y="287"/>
                        </a:lnTo>
                        <a:lnTo>
                          <a:pt x="277" y="274"/>
                        </a:lnTo>
                        <a:lnTo>
                          <a:pt x="289" y="259"/>
                        </a:lnTo>
                        <a:lnTo>
                          <a:pt x="299" y="246"/>
                        </a:lnTo>
                        <a:lnTo>
                          <a:pt x="309" y="231"/>
                        </a:lnTo>
                        <a:lnTo>
                          <a:pt x="318" y="217"/>
                        </a:lnTo>
                        <a:lnTo>
                          <a:pt x="328" y="202"/>
                        </a:lnTo>
                        <a:lnTo>
                          <a:pt x="337" y="186"/>
                        </a:lnTo>
                        <a:lnTo>
                          <a:pt x="344" y="172"/>
                        </a:lnTo>
                        <a:lnTo>
                          <a:pt x="353" y="156"/>
                        </a:lnTo>
                        <a:lnTo>
                          <a:pt x="360" y="140"/>
                        </a:lnTo>
                        <a:lnTo>
                          <a:pt x="366" y="124"/>
                        </a:lnTo>
                        <a:lnTo>
                          <a:pt x="373" y="106"/>
                        </a:lnTo>
                        <a:lnTo>
                          <a:pt x="379" y="89"/>
                        </a:lnTo>
                        <a:lnTo>
                          <a:pt x="383" y="73"/>
                        </a:lnTo>
                        <a:lnTo>
                          <a:pt x="388" y="54"/>
                        </a:lnTo>
                        <a:lnTo>
                          <a:pt x="392" y="36"/>
                        </a:lnTo>
                        <a:lnTo>
                          <a:pt x="395" y="17"/>
                        </a:lnTo>
                        <a:lnTo>
                          <a:pt x="3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3040" bIns="-23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4" name=""/>
                  <p:cNvSpPr/>
                  <p:nvPr/>
                </p:nvSpPr>
                <p:spPr>
                  <a:xfrm>
                    <a:off x="6518520" y="5253480"/>
                    <a:ext cx="50760" cy="39960"/>
                  </a:xfrm>
                  <a:custGeom>
                    <a:avLst/>
                    <a:gdLst/>
                    <a:ahLst/>
                    <a:rect l="l" t="t" r="r" b="b"/>
                    <a:pathLst>
                      <a:path w="889" h="759">
                        <a:moveTo>
                          <a:pt x="889" y="0"/>
                        </a:moveTo>
                        <a:lnTo>
                          <a:pt x="886" y="18"/>
                        </a:lnTo>
                        <a:lnTo>
                          <a:pt x="883" y="34"/>
                        </a:lnTo>
                        <a:lnTo>
                          <a:pt x="877" y="51"/>
                        </a:lnTo>
                        <a:lnTo>
                          <a:pt x="870" y="70"/>
                        </a:lnTo>
                        <a:lnTo>
                          <a:pt x="861" y="89"/>
                        </a:lnTo>
                        <a:lnTo>
                          <a:pt x="851" y="108"/>
                        </a:lnTo>
                        <a:lnTo>
                          <a:pt x="841" y="129"/>
                        </a:lnTo>
                        <a:lnTo>
                          <a:pt x="828" y="150"/>
                        </a:lnTo>
                        <a:lnTo>
                          <a:pt x="815" y="171"/>
                        </a:lnTo>
                        <a:lnTo>
                          <a:pt x="799" y="193"/>
                        </a:lnTo>
                        <a:lnTo>
                          <a:pt x="783" y="215"/>
                        </a:lnTo>
                        <a:lnTo>
                          <a:pt x="765" y="236"/>
                        </a:lnTo>
                        <a:lnTo>
                          <a:pt x="746" y="260"/>
                        </a:lnTo>
                        <a:lnTo>
                          <a:pt x="727" y="283"/>
                        </a:lnTo>
                        <a:lnTo>
                          <a:pt x="707" y="305"/>
                        </a:lnTo>
                        <a:lnTo>
                          <a:pt x="686" y="328"/>
                        </a:lnTo>
                        <a:lnTo>
                          <a:pt x="663" y="351"/>
                        </a:lnTo>
                        <a:lnTo>
                          <a:pt x="641" y="375"/>
                        </a:lnTo>
                        <a:lnTo>
                          <a:pt x="617" y="399"/>
                        </a:lnTo>
                        <a:lnTo>
                          <a:pt x="592" y="423"/>
                        </a:lnTo>
                        <a:lnTo>
                          <a:pt x="567" y="446"/>
                        </a:lnTo>
                        <a:lnTo>
                          <a:pt x="541" y="469"/>
                        </a:lnTo>
                        <a:lnTo>
                          <a:pt x="515" y="493"/>
                        </a:lnTo>
                        <a:lnTo>
                          <a:pt x="488" y="516"/>
                        </a:lnTo>
                        <a:lnTo>
                          <a:pt x="461" y="539"/>
                        </a:lnTo>
                        <a:lnTo>
                          <a:pt x="431" y="561"/>
                        </a:lnTo>
                        <a:lnTo>
                          <a:pt x="404" y="583"/>
                        </a:lnTo>
                        <a:lnTo>
                          <a:pt x="375" y="605"/>
                        </a:lnTo>
                        <a:lnTo>
                          <a:pt x="346" y="627"/>
                        </a:lnTo>
                        <a:lnTo>
                          <a:pt x="316" y="647"/>
                        </a:lnTo>
                        <a:lnTo>
                          <a:pt x="287" y="669"/>
                        </a:lnTo>
                        <a:lnTo>
                          <a:pt x="258" y="689"/>
                        </a:lnTo>
                        <a:lnTo>
                          <a:pt x="246" y="695"/>
                        </a:lnTo>
                        <a:lnTo>
                          <a:pt x="233" y="702"/>
                        </a:lnTo>
                        <a:lnTo>
                          <a:pt x="220" y="708"/>
                        </a:lnTo>
                        <a:lnTo>
                          <a:pt x="206" y="714"/>
                        </a:lnTo>
                        <a:lnTo>
                          <a:pt x="191" y="718"/>
                        </a:lnTo>
                        <a:lnTo>
                          <a:pt x="175" y="724"/>
                        </a:lnTo>
                        <a:lnTo>
                          <a:pt x="159" y="730"/>
                        </a:lnTo>
                        <a:lnTo>
                          <a:pt x="142" y="735"/>
                        </a:lnTo>
                        <a:lnTo>
                          <a:pt x="126" y="739"/>
                        </a:lnTo>
                        <a:lnTo>
                          <a:pt x="109" y="743"/>
                        </a:lnTo>
                        <a:lnTo>
                          <a:pt x="93" y="746"/>
                        </a:lnTo>
                        <a:lnTo>
                          <a:pt x="76" y="749"/>
                        </a:lnTo>
                        <a:lnTo>
                          <a:pt x="60" y="753"/>
                        </a:lnTo>
                        <a:lnTo>
                          <a:pt x="45" y="755"/>
                        </a:lnTo>
                        <a:lnTo>
                          <a:pt x="31" y="758"/>
                        </a:lnTo>
                        <a:lnTo>
                          <a:pt x="16" y="759"/>
                        </a:lnTo>
                        <a:lnTo>
                          <a:pt x="12" y="755"/>
                        </a:lnTo>
                        <a:lnTo>
                          <a:pt x="7" y="751"/>
                        </a:lnTo>
                        <a:lnTo>
                          <a:pt x="6" y="746"/>
                        </a:lnTo>
                        <a:lnTo>
                          <a:pt x="3" y="742"/>
                        </a:lnTo>
                        <a:lnTo>
                          <a:pt x="2" y="737"/>
                        </a:lnTo>
                        <a:lnTo>
                          <a:pt x="0" y="735"/>
                        </a:lnTo>
                        <a:lnTo>
                          <a:pt x="0" y="733"/>
                        </a:lnTo>
                        <a:lnTo>
                          <a:pt x="0" y="732"/>
                        </a:lnTo>
                        <a:lnTo>
                          <a:pt x="24" y="723"/>
                        </a:lnTo>
                        <a:lnTo>
                          <a:pt x="50" y="713"/>
                        </a:lnTo>
                        <a:lnTo>
                          <a:pt x="75" y="702"/>
                        </a:lnTo>
                        <a:lnTo>
                          <a:pt x="102" y="691"/>
                        </a:lnTo>
                        <a:lnTo>
                          <a:pt x="130" y="679"/>
                        </a:lnTo>
                        <a:lnTo>
                          <a:pt x="158" y="668"/>
                        </a:lnTo>
                        <a:lnTo>
                          <a:pt x="185" y="654"/>
                        </a:lnTo>
                        <a:lnTo>
                          <a:pt x="214" y="641"/>
                        </a:lnTo>
                        <a:lnTo>
                          <a:pt x="244" y="628"/>
                        </a:lnTo>
                        <a:lnTo>
                          <a:pt x="273" y="612"/>
                        </a:lnTo>
                        <a:lnTo>
                          <a:pt x="303" y="598"/>
                        </a:lnTo>
                        <a:lnTo>
                          <a:pt x="334" y="580"/>
                        </a:lnTo>
                        <a:lnTo>
                          <a:pt x="363" y="564"/>
                        </a:lnTo>
                        <a:lnTo>
                          <a:pt x="394" y="547"/>
                        </a:lnTo>
                        <a:lnTo>
                          <a:pt x="424" y="528"/>
                        </a:lnTo>
                        <a:lnTo>
                          <a:pt x="455" y="507"/>
                        </a:lnTo>
                        <a:lnTo>
                          <a:pt x="484" y="487"/>
                        </a:lnTo>
                        <a:lnTo>
                          <a:pt x="513" y="465"/>
                        </a:lnTo>
                        <a:lnTo>
                          <a:pt x="544" y="442"/>
                        </a:lnTo>
                        <a:lnTo>
                          <a:pt x="573" y="418"/>
                        </a:lnTo>
                        <a:lnTo>
                          <a:pt x="600" y="394"/>
                        </a:lnTo>
                        <a:lnTo>
                          <a:pt x="630" y="367"/>
                        </a:lnTo>
                        <a:lnTo>
                          <a:pt x="657" y="340"/>
                        </a:lnTo>
                        <a:lnTo>
                          <a:pt x="684" y="311"/>
                        </a:lnTo>
                        <a:lnTo>
                          <a:pt x="710" y="282"/>
                        </a:lnTo>
                        <a:lnTo>
                          <a:pt x="736" y="249"/>
                        </a:lnTo>
                        <a:lnTo>
                          <a:pt x="759" y="217"/>
                        </a:lnTo>
                        <a:lnTo>
                          <a:pt x="784" y="184"/>
                        </a:lnTo>
                        <a:lnTo>
                          <a:pt x="806" y="149"/>
                        </a:lnTo>
                        <a:lnTo>
                          <a:pt x="828" y="111"/>
                        </a:lnTo>
                        <a:lnTo>
                          <a:pt x="848" y="73"/>
                        </a:lnTo>
                        <a:lnTo>
                          <a:pt x="867" y="34"/>
                        </a:lnTo>
                        <a:lnTo>
                          <a:pt x="871" y="27"/>
                        </a:lnTo>
                        <a:lnTo>
                          <a:pt x="876" y="21"/>
                        </a:lnTo>
                        <a:lnTo>
                          <a:pt x="879" y="15"/>
                        </a:lnTo>
                        <a:lnTo>
                          <a:pt x="883" y="11"/>
                        </a:lnTo>
                        <a:lnTo>
                          <a:pt x="885" y="6"/>
                        </a:lnTo>
                        <a:lnTo>
                          <a:pt x="888" y="3"/>
                        </a:lnTo>
                        <a:lnTo>
                          <a:pt x="889" y="2"/>
                        </a:lnTo>
                        <a:lnTo>
                          <a:pt x="889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6840" bIns="-6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5" name=""/>
                  <p:cNvSpPr/>
                  <p:nvPr/>
                </p:nvSpPr>
                <p:spPr>
                  <a:xfrm>
                    <a:off x="6535080" y="5249160"/>
                    <a:ext cx="543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1" h="634">
                        <a:moveTo>
                          <a:pt x="94" y="531"/>
                        </a:moveTo>
                        <a:lnTo>
                          <a:pt x="108" y="523"/>
                        </a:lnTo>
                        <a:lnTo>
                          <a:pt x="122" y="516"/>
                        </a:lnTo>
                        <a:lnTo>
                          <a:pt x="135" y="509"/>
                        </a:lnTo>
                        <a:lnTo>
                          <a:pt x="151" y="502"/>
                        </a:lnTo>
                        <a:lnTo>
                          <a:pt x="166" y="494"/>
                        </a:lnTo>
                        <a:lnTo>
                          <a:pt x="182" y="487"/>
                        </a:lnTo>
                        <a:lnTo>
                          <a:pt x="199" y="478"/>
                        </a:lnTo>
                        <a:lnTo>
                          <a:pt x="217" y="471"/>
                        </a:lnTo>
                        <a:lnTo>
                          <a:pt x="234" y="461"/>
                        </a:lnTo>
                        <a:lnTo>
                          <a:pt x="255" y="452"/>
                        </a:lnTo>
                        <a:lnTo>
                          <a:pt x="274" y="442"/>
                        </a:lnTo>
                        <a:lnTo>
                          <a:pt x="294" y="432"/>
                        </a:lnTo>
                        <a:lnTo>
                          <a:pt x="316" y="420"/>
                        </a:lnTo>
                        <a:lnTo>
                          <a:pt x="339" y="408"/>
                        </a:lnTo>
                        <a:lnTo>
                          <a:pt x="363" y="395"/>
                        </a:lnTo>
                        <a:lnTo>
                          <a:pt x="387" y="381"/>
                        </a:lnTo>
                        <a:lnTo>
                          <a:pt x="414" y="366"/>
                        </a:lnTo>
                        <a:lnTo>
                          <a:pt x="440" y="351"/>
                        </a:lnTo>
                        <a:lnTo>
                          <a:pt x="467" y="334"/>
                        </a:lnTo>
                        <a:lnTo>
                          <a:pt x="497" y="317"/>
                        </a:lnTo>
                        <a:lnTo>
                          <a:pt x="527" y="298"/>
                        </a:lnTo>
                        <a:lnTo>
                          <a:pt x="558" y="279"/>
                        </a:lnTo>
                        <a:lnTo>
                          <a:pt x="591" y="257"/>
                        </a:lnTo>
                        <a:lnTo>
                          <a:pt x="626" y="234"/>
                        </a:lnTo>
                        <a:lnTo>
                          <a:pt x="661" y="210"/>
                        </a:lnTo>
                        <a:lnTo>
                          <a:pt x="698" y="185"/>
                        </a:lnTo>
                        <a:lnTo>
                          <a:pt x="737" y="158"/>
                        </a:lnTo>
                        <a:lnTo>
                          <a:pt x="776" y="130"/>
                        </a:lnTo>
                        <a:lnTo>
                          <a:pt x="817" y="99"/>
                        </a:lnTo>
                        <a:lnTo>
                          <a:pt x="861" y="69"/>
                        </a:lnTo>
                        <a:lnTo>
                          <a:pt x="905" y="35"/>
                        </a:lnTo>
                        <a:lnTo>
                          <a:pt x="951" y="0"/>
                        </a:lnTo>
                        <a:lnTo>
                          <a:pt x="909" y="35"/>
                        </a:lnTo>
                        <a:lnTo>
                          <a:pt x="868" y="70"/>
                        </a:lnTo>
                        <a:lnTo>
                          <a:pt x="827" y="104"/>
                        </a:lnTo>
                        <a:lnTo>
                          <a:pt x="787" y="136"/>
                        </a:lnTo>
                        <a:lnTo>
                          <a:pt x="746" y="168"/>
                        </a:lnTo>
                        <a:lnTo>
                          <a:pt x="706" y="199"/>
                        </a:lnTo>
                        <a:lnTo>
                          <a:pt x="666" y="229"/>
                        </a:lnTo>
                        <a:lnTo>
                          <a:pt x="626" y="258"/>
                        </a:lnTo>
                        <a:lnTo>
                          <a:pt x="588" y="284"/>
                        </a:lnTo>
                        <a:lnTo>
                          <a:pt x="551" y="312"/>
                        </a:lnTo>
                        <a:lnTo>
                          <a:pt x="513" y="337"/>
                        </a:lnTo>
                        <a:lnTo>
                          <a:pt x="476" y="363"/>
                        </a:lnTo>
                        <a:lnTo>
                          <a:pt x="441" y="386"/>
                        </a:lnTo>
                        <a:lnTo>
                          <a:pt x="406" y="408"/>
                        </a:lnTo>
                        <a:lnTo>
                          <a:pt x="373" y="430"/>
                        </a:lnTo>
                        <a:lnTo>
                          <a:pt x="339" y="452"/>
                        </a:lnTo>
                        <a:lnTo>
                          <a:pt x="307" y="471"/>
                        </a:lnTo>
                        <a:lnTo>
                          <a:pt x="277" y="490"/>
                        </a:lnTo>
                        <a:lnTo>
                          <a:pt x="247" y="507"/>
                        </a:lnTo>
                        <a:lnTo>
                          <a:pt x="220" y="523"/>
                        </a:lnTo>
                        <a:lnTo>
                          <a:pt x="192" y="539"/>
                        </a:lnTo>
                        <a:lnTo>
                          <a:pt x="167" y="552"/>
                        </a:lnTo>
                        <a:lnTo>
                          <a:pt x="143" y="566"/>
                        </a:lnTo>
                        <a:lnTo>
                          <a:pt x="121" y="577"/>
                        </a:lnTo>
                        <a:lnTo>
                          <a:pt x="99" y="589"/>
                        </a:lnTo>
                        <a:lnTo>
                          <a:pt x="80" y="599"/>
                        </a:lnTo>
                        <a:lnTo>
                          <a:pt x="62" y="608"/>
                        </a:lnTo>
                        <a:lnTo>
                          <a:pt x="45" y="615"/>
                        </a:lnTo>
                        <a:lnTo>
                          <a:pt x="30" y="621"/>
                        </a:lnTo>
                        <a:lnTo>
                          <a:pt x="19" y="627"/>
                        </a:lnTo>
                        <a:lnTo>
                          <a:pt x="9" y="630"/>
                        </a:lnTo>
                        <a:lnTo>
                          <a:pt x="0" y="634"/>
                        </a:lnTo>
                        <a:lnTo>
                          <a:pt x="6" y="628"/>
                        </a:lnTo>
                        <a:lnTo>
                          <a:pt x="11" y="621"/>
                        </a:lnTo>
                        <a:lnTo>
                          <a:pt x="19" y="614"/>
                        </a:lnTo>
                        <a:lnTo>
                          <a:pt x="26" y="606"/>
                        </a:lnTo>
                        <a:lnTo>
                          <a:pt x="33" y="598"/>
                        </a:lnTo>
                        <a:lnTo>
                          <a:pt x="42" y="589"/>
                        </a:lnTo>
                        <a:lnTo>
                          <a:pt x="49" y="580"/>
                        </a:lnTo>
                        <a:lnTo>
                          <a:pt x="57" y="571"/>
                        </a:lnTo>
                        <a:lnTo>
                          <a:pt x="65" y="563"/>
                        </a:lnTo>
                        <a:lnTo>
                          <a:pt x="71" y="555"/>
                        </a:lnTo>
                        <a:lnTo>
                          <a:pt x="78" y="548"/>
                        </a:lnTo>
                        <a:lnTo>
                          <a:pt x="84" y="542"/>
                        </a:lnTo>
                        <a:lnTo>
                          <a:pt x="89" y="538"/>
                        </a:lnTo>
                        <a:lnTo>
                          <a:pt x="92" y="534"/>
                        </a:lnTo>
                        <a:lnTo>
                          <a:pt x="94" y="531"/>
                        </a:lnTo>
                        <a:lnTo>
                          <a:pt x="94" y="53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6" name=""/>
                  <p:cNvSpPr/>
                  <p:nvPr/>
                </p:nvSpPr>
                <p:spPr>
                  <a:xfrm>
                    <a:off x="6505560" y="5239080"/>
                    <a:ext cx="115200" cy="65160"/>
                  </a:xfrm>
                  <a:custGeom>
                    <a:avLst/>
                    <a:gdLst/>
                    <a:ahLst/>
                    <a:rect l="l" t="t" r="r" b="b"/>
                    <a:pathLst>
                      <a:path w="2012" h="1228">
                        <a:moveTo>
                          <a:pt x="2012" y="0"/>
                        </a:moveTo>
                        <a:lnTo>
                          <a:pt x="1987" y="10"/>
                        </a:lnTo>
                        <a:lnTo>
                          <a:pt x="1965" y="19"/>
                        </a:lnTo>
                        <a:lnTo>
                          <a:pt x="1942" y="27"/>
                        </a:lnTo>
                        <a:lnTo>
                          <a:pt x="1921" y="36"/>
                        </a:lnTo>
                        <a:lnTo>
                          <a:pt x="1899" y="45"/>
                        </a:lnTo>
                        <a:lnTo>
                          <a:pt x="1881" y="55"/>
                        </a:lnTo>
                        <a:lnTo>
                          <a:pt x="1862" y="64"/>
                        </a:lnTo>
                        <a:lnTo>
                          <a:pt x="1843" y="72"/>
                        </a:lnTo>
                        <a:lnTo>
                          <a:pt x="1825" y="81"/>
                        </a:lnTo>
                        <a:lnTo>
                          <a:pt x="1809" y="90"/>
                        </a:lnTo>
                        <a:lnTo>
                          <a:pt x="1793" y="99"/>
                        </a:lnTo>
                        <a:lnTo>
                          <a:pt x="1776" y="107"/>
                        </a:lnTo>
                        <a:lnTo>
                          <a:pt x="1761" y="116"/>
                        </a:lnTo>
                        <a:lnTo>
                          <a:pt x="1746" y="125"/>
                        </a:lnTo>
                        <a:lnTo>
                          <a:pt x="1733" y="134"/>
                        </a:lnTo>
                        <a:lnTo>
                          <a:pt x="1720" y="142"/>
                        </a:lnTo>
                        <a:lnTo>
                          <a:pt x="1707" y="151"/>
                        </a:lnTo>
                        <a:lnTo>
                          <a:pt x="1694" y="158"/>
                        </a:lnTo>
                        <a:lnTo>
                          <a:pt x="1681" y="167"/>
                        </a:lnTo>
                        <a:lnTo>
                          <a:pt x="1669" y="176"/>
                        </a:lnTo>
                        <a:lnTo>
                          <a:pt x="1659" y="185"/>
                        </a:lnTo>
                        <a:lnTo>
                          <a:pt x="1647" y="192"/>
                        </a:lnTo>
                        <a:lnTo>
                          <a:pt x="1637" y="201"/>
                        </a:lnTo>
                        <a:lnTo>
                          <a:pt x="1627" y="208"/>
                        </a:lnTo>
                        <a:lnTo>
                          <a:pt x="1615" y="217"/>
                        </a:lnTo>
                        <a:lnTo>
                          <a:pt x="1607" y="225"/>
                        </a:lnTo>
                        <a:lnTo>
                          <a:pt x="1596" y="233"/>
                        </a:lnTo>
                        <a:lnTo>
                          <a:pt x="1586" y="240"/>
                        </a:lnTo>
                        <a:lnTo>
                          <a:pt x="1577" y="249"/>
                        </a:lnTo>
                        <a:lnTo>
                          <a:pt x="1567" y="256"/>
                        </a:lnTo>
                        <a:lnTo>
                          <a:pt x="1559" y="265"/>
                        </a:lnTo>
                        <a:lnTo>
                          <a:pt x="1550" y="272"/>
                        </a:lnTo>
                        <a:lnTo>
                          <a:pt x="1532" y="276"/>
                        </a:lnTo>
                        <a:lnTo>
                          <a:pt x="1515" y="281"/>
                        </a:lnTo>
                        <a:lnTo>
                          <a:pt x="1497" y="287"/>
                        </a:lnTo>
                        <a:lnTo>
                          <a:pt x="1481" y="291"/>
                        </a:lnTo>
                        <a:lnTo>
                          <a:pt x="1465" y="297"/>
                        </a:lnTo>
                        <a:lnTo>
                          <a:pt x="1448" y="303"/>
                        </a:lnTo>
                        <a:lnTo>
                          <a:pt x="1432" y="308"/>
                        </a:lnTo>
                        <a:lnTo>
                          <a:pt x="1416" y="314"/>
                        </a:lnTo>
                        <a:lnTo>
                          <a:pt x="1400" y="322"/>
                        </a:lnTo>
                        <a:lnTo>
                          <a:pt x="1384" y="327"/>
                        </a:lnTo>
                        <a:lnTo>
                          <a:pt x="1368" y="335"/>
                        </a:lnTo>
                        <a:lnTo>
                          <a:pt x="1352" y="342"/>
                        </a:lnTo>
                        <a:lnTo>
                          <a:pt x="1336" y="351"/>
                        </a:lnTo>
                        <a:lnTo>
                          <a:pt x="1320" y="359"/>
                        </a:lnTo>
                        <a:lnTo>
                          <a:pt x="1305" y="368"/>
                        </a:lnTo>
                        <a:lnTo>
                          <a:pt x="1289" y="377"/>
                        </a:lnTo>
                        <a:lnTo>
                          <a:pt x="1273" y="387"/>
                        </a:lnTo>
                        <a:lnTo>
                          <a:pt x="1257" y="397"/>
                        </a:lnTo>
                        <a:lnTo>
                          <a:pt x="1242" y="407"/>
                        </a:lnTo>
                        <a:lnTo>
                          <a:pt x="1226" y="419"/>
                        </a:lnTo>
                        <a:lnTo>
                          <a:pt x="1212" y="431"/>
                        </a:lnTo>
                        <a:lnTo>
                          <a:pt x="1196" y="444"/>
                        </a:lnTo>
                        <a:lnTo>
                          <a:pt x="1181" y="457"/>
                        </a:lnTo>
                        <a:lnTo>
                          <a:pt x="1165" y="472"/>
                        </a:lnTo>
                        <a:lnTo>
                          <a:pt x="1151" y="486"/>
                        </a:lnTo>
                        <a:lnTo>
                          <a:pt x="1136" y="501"/>
                        </a:lnTo>
                        <a:lnTo>
                          <a:pt x="1120" y="517"/>
                        </a:lnTo>
                        <a:lnTo>
                          <a:pt x="1104" y="534"/>
                        </a:lnTo>
                        <a:lnTo>
                          <a:pt x="1089" y="552"/>
                        </a:lnTo>
                        <a:lnTo>
                          <a:pt x="1075" y="569"/>
                        </a:lnTo>
                        <a:lnTo>
                          <a:pt x="1059" y="590"/>
                        </a:lnTo>
                        <a:lnTo>
                          <a:pt x="1044" y="608"/>
                        </a:lnTo>
                        <a:lnTo>
                          <a:pt x="1034" y="611"/>
                        </a:lnTo>
                        <a:lnTo>
                          <a:pt x="1024" y="614"/>
                        </a:lnTo>
                        <a:lnTo>
                          <a:pt x="1014" y="617"/>
                        </a:lnTo>
                        <a:lnTo>
                          <a:pt x="1005" y="622"/>
                        </a:lnTo>
                        <a:lnTo>
                          <a:pt x="995" y="626"/>
                        </a:lnTo>
                        <a:lnTo>
                          <a:pt x="984" y="632"/>
                        </a:lnTo>
                        <a:lnTo>
                          <a:pt x="976" y="639"/>
                        </a:lnTo>
                        <a:lnTo>
                          <a:pt x="966" y="646"/>
                        </a:lnTo>
                        <a:lnTo>
                          <a:pt x="957" y="654"/>
                        </a:lnTo>
                        <a:lnTo>
                          <a:pt x="947" y="662"/>
                        </a:lnTo>
                        <a:lnTo>
                          <a:pt x="938" y="673"/>
                        </a:lnTo>
                        <a:lnTo>
                          <a:pt x="929" y="684"/>
                        </a:lnTo>
                        <a:lnTo>
                          <a:pt x="919" y="696"/>
                        </a:lnTo>
                        <a:lnTo>
                          <a:pt x="910" y="709"/>
                        </a:lnTo>
                        <a:lnTo>
                          <a:pt x="901" y="724"/>
                        </a:lnTo>
                        <a:lnTo>
                          <a:pt x="891" y="740"/>
                        </a:lnTo>
                        <a:lnTo>
                          <a:pt x="881" y="740"/>
                        </a:lnTo>
                        <a:lnTo>
                          <a:pt x="871" y="741"/>
                        </a:lnTo>
                        <a:lnTo>
                          <a:pt x="861" y="742"/>
                        </a:lnTo>
                        <a:lnTo>
                          <a:pt x="850" y="744"/>
                        </a:lnTo>
                        <a:lnTo>
                          <a:pt x="839" y="745"/>
                        </a:lnTo>
                        <a:lnTo>
                          <a:pt x="826" y="747"/>
                        </a:lnTo>
                        <a:lnTo>
                          <a:pt x="814" y="751"/>
                        </a:lnTo>
                        <a:lnTo>
                          <a:pt x="801" y="756"/>
                        </a:lnTo>
                        <a:lnTo>
                          <a:pt x="786" y="761"/>
                        </a:lnTo>
                        <a:lnTo>
                          <a:pt x="772" y="769"/>
                        </a:lnTo>
                        <a:lnTo>
                          <a:pt x="756" y="777"/>
                        </a:lnTo>
                        <a:lnTo>
                          <a:pt x="737" y="788"/>
                        </a:lnTo>
                        <a:lnTo>
                          <a:pt x="719" y="801"/>
                        </a:lnTo>
                        <a:lnTo>
                          <a:pt x="699" y="815"/>
                        </a:lnTo>
                        <a:lnTo>
                          <a:pt x="676" y="833"/>
                        </a:lnTo>
                        <a:lnTo>
                          <a:pt x="652" y="853"/>
                        </a:lnTo>
                        <a:lnTo>
                          <a:pt x="638" y="860"/>
                        </a:lnTo>
                        <a:lnTo>
                          <a:pt x="625" y="868"/>
                        </a:lnTo>
                        <a:lnTo>
                          <a:pt x="610" y="875"/>
                        </a:lnTo>
                        <a:lnTo>
                          <a:pt x="597" y="882"/>
                        </a:lnTo>
                        <a:lnTo>
                          <a:pt x="584" y="888"/>
                        </a:lnTo>
                        <a:lnTo>
                          <a:pt x="571" y="895"/>
                        </a:lnTo>
                        <a:lnTo>
                          <a:pt x="559" y="901"/>
                        </a:lnTo>
                        <a:lnTo>
                          <a:pt x="547" y="910"/>
                        </a:lnTo>
                        <a:lnTo>
                          <a:pt x="537" y="919"/>
                        </a:lnTo>
                        <a:lnTo>
                          <a:pt x="527" y="927"/>
                        </a:lnTo>
                        <a:lnTo>
                          <a:pt x="518" y="938"/>
                        </a:lnTo>
                        <a:lnTo>
                          <a:pt x="511" y="949"/>
                        </a:lnTo>
                        <a:lnTo>
                          <a:pt x="505" y="962"/>
                        </a:lnTo>
                        <a:lnTo>
                          <a:pt x="501" y="977"/>
                        </a:lnTo>
                        <a:lnTo>
                          <a:pt x="496" y="993"/>
                        </a:lnTo>
                        <a:lnTo>
                          <a:pt x="495" y="1011"/>
                        </a:lnTo>
                        <a:lnTo>
                          <a:pt x="486" y="1013"/>
                        </a:lnTo>
                        <a:lnTo>
                          <a:pt x="476" y="1018"/>
                        </a:lnTo>
                        <a:lnTo>
                          <a:pt x="466" y="1025"/>
                        </a:lnTo>
                        <a:lnTo>
                          <a:pt x="456" y="1032"/>
                        </a:lnTo>
                        <a:lnTo>
                          <a:pt x="445" y="1041"/>
                        </a:lnTo>
                        <a:lnTo>
                          <a:pt x="437" y="1051"/>
                        </a:lnTo>
                        <a:lnTo>
                          <a:pt x="429" y="1060"/>
                        </a:lnTo>
                        <a:lnTo>
                          <a:pt x="424" y="1070"/>
                        </a:lnTo>
                        <a:lnTo>
                          <a:pt x="410" y="1079"/>
                        </a:lnTo>
                        <a:lnTo>
                          <a:pt x="397" y="1086"/>
                        </a:lnTo>
                        <a:lnTo>
                          <a:pt x="383" y="1094"/>
                        </a:lnTo>
                        <a:lnTo>
                          <a:pt x="370" y="1101"/>
                        </a:lnTo>
                        <a:lnTo>
                          <a:pt x="357" y="1108"/>
                        </a:lnTo>
                        <a:lnTo>
                          <a:pt x="343" y="1114"/>
                        </a:lnTo>
                        <a:lnTo>
                          <a:pt x="329" y="1120"/>
                        </a:lnTo>
                        <a:lnTo>
                          <a:pt x="316" y="1126"/>
                        </a:lnTo>
                        <a:lnTo>
                          <a:pt x="300" y="1128"/>
                        </a:lnTo>
                        <a:lnTo>
                          <a:pt x="284" y="1133"/>
                        </a:lnTo>
                        <a:lnTo>
                          <a:pt x="266" y="1134"/>
                        </a:lnTo>
                        <a:lnTo>
                          <a:pt x="249" y="1136"/>
                        </a:lnTo>
                        <a:lnTo>
                          <a:pt x="228" y="1136"/>
                        </a:lnTo>
                        <a:lnTo>
                          <a:pt x="206" y="1136"/>
                        </a:lnTo>
                        <a:lnTo>
                          <a:pt x="183" y="1134"/>
                        </a:lnTo>
                        <a:lnTo>
                          <a:pt x="158" y="1130"/>
                        </a:lnTo>
                        <a:lnTo>
                          <a:pt x="144" y="1137"/>
                        </a:lnTo>
                        <a:lnTo>
                          <a:pt x="129" y="1143"/>
                        </a:lnTo>
                        <a:lnTo>
                          <a:pt x="116" y="1149"/>
                        </a:lnTo>
                        <a:lnTo>
                          <a:pt x="103" y="1155"/>
                        </a:lnTo>
                        <a:lnTo>
                          <a:pt x="90" y="1161"/>
                        </a:lnTo>
                        <a:lnTo>
                          <a:pt x="78" y="1165"/>
                        </a:lnTo>
                        <a:lnTo>
                          <a:pt x="67" y="1168"/>
                        </a:lnTo>
                        <a:lnTo>
                          <a:pt x="55" y="1172"/>
                        </a:lnTo>
                        <a:lnTo>
                          <a:pt x="46" y="1175"/>
                        </a:lnTo>
                        <a:lnTo>
                          <a:pt x="37" y="1178"/>
                        </a:lnTo>
                        <a:lnTo>
                          <a:pt x="29" y="1179"/>
                        </a:lnTo>
                        <a:lnTo>
                          <a:pt x="23" y="1182"/>
                        </a:lnTo>
                        <a:lnTo>
                          <a:pt x="18" y="1184"/>
                        </a:lnTo>
                        <a:lnTo>
                          <a:pt x="14" y="1184"/>
                        </a:lnTo>
                        <a:lnTo>
                          <a:pt x="11" y="1185"/>
                        </a:lnTo>
                        <a:lnTo>
                          <a:pt x="11" y="1185"/>
                        </a:lnTo>
                        <a:lnTo>
                          <a:pt x="10" y="1193"/>
                        </a:lnTo>
                        <a:lnTo>
                          <a:pt x="10" y="1201"/>
                        </a:lnTo>
                        <a:lnTo>
                          <a:pt x="7" y="1209"/>
                        </a:lnTo>
                        <a:lnTo>
                          <a:pt x="5" y="1214"/>
                        </a:lnTo>
                        <a:lnTo>
                          <a:pt x="4" y="1220"/>
                        </a:lnTo>
                        <a:lnTo>
                          <a:pt x="1" y="1225"/>
                        </a:lnTo>
                        <a:lnTo>
                          <a:pt x="0" y="1228"/>
                        </a:lnTo>
                        <a:lnTo>
                          <a:pt x="0" y="1228"/>
                        </a:lnTo>
                        <a:lnTo>
                          <a:pt x="14" y="1222"/>
                        </a:lnTo>
                        <a:lnTo>
                          <a:pt x="29" y="1216"/>
                        </a:lnTo>
                        <a:lnTo>
                          <a:pt x="42" y="1212"/>
                        </a:lnTo>
                        <a:lnTo>
                          <a:pt x="55" y="1206"/>
                        </a:lnTo>
                        <a:lnTo>
                          <a:pt x="65" y="1201"/>
                        </a:lnTo>
                        <a:lnTo>
                          <a:pt x="77" y="1197"/>
                        </a:lnTo>
                        <a:lnTo>
                          <a:pt x="87" y="1193"/>
                        </a:lnTo>
                        <a:lnTo>
                          <a:pt x="97" y="1188"/>
                        </a:lnTo>
                        <a:lnTo>
                          <a:pt x="106" y="1184"/>
                        </a:lnTo>
                        <a:lnTo>
                          <a:pt x="113" y="1181"/>
                        </a:lnTo>
                        <a:lnTo>
                          <a:pt x="122" y="1178"/>
                        </a:lnTo>
                        <a:lnTo>
                          <a:pt x="128" y="1175"/>
                        </a:lnTo>
                        <a:lnTo>
                          <a:pt x="135" y="1174"/>
                        </a:lnTo>
                        <a:lnTo>
                          <a:pt x="141" y="1171"/>
                        </a:lnTo>
                        <a:lnTo>
                          <a:pt x="147" y="1169"/>
                        </a:lnTo>
                        <a:lnTo>
                          <a:pt x="153" y="1169"/>
                        </a:lnTo>
                        <a:lnTo>
                          <a:pt x="167" y="1169"/>
                        </a:lnTo>
                        <a:lnTo>
                          <a:pt x="182" y="1171"/>
                        </a:lnTo>
                        <a:lnTo>
                          <a:pt x="196" y="1172"/>
                        </a:lnTo>
                        <a:lnTo>
                          <a:pt x="208" y="1175"/>
                        </a:lnTo>
                        <a:lnTo>
                          <a:pt x="220" y="1177"/>
                        </a:lnTo>
                        <a:lnTo>
                          <a:pt x="231" y="1178"/>
                        </a:lnTo>
                        <a:lnTo>
                          <a:pt x="241" y="1179"/>
                        </a:lnTo>
                        <a:lnTo>
                          <a:pt x="253" y="1182"/>
                        </a:lnTo>
                        <a:lnTo>
                          <a:pt x="263" y="1184"/>
                        </a:lnTo>
                        <a:lnTo>
                          <a:pt x="273" y="1185"/>
                        </a:lnTo>
                        <a:lnTo>
                          <a:pt x="282" y="1188"/>
                        </a:lnTo>
                        <a:lnTo>
                          <a:pt x="292" y="1190"/>
                        </a:lnTo>
                        <a:lnTo>
                          <a:pt x="303" y="1191"/>
                        </a:lnTo>
                        <a:lnTo>
                          <a:pt x="314" y="1193"/>
                        </a:lnTo>
                        <a:lnTo>
                          <a:pt x="324" y="1194"/>
                        </a:lnTo>
                        <a:lnTo>
                          <a:pt x="336" y="1195"/>
                        </a:lnTo>
                        <a:lnTo>
                          <a:pt x="346" y="1190"/>
                        </a:lnTo>
                        <a:lnTo>
                          <a:pt x="357" y="1184"/>
                        </a:lnTo>
                        <a:lnTo>
                          <a:pt x="368" y="1178"/>
                        </a:lnTo>
                        <a:lnTo>
                          <a:pt x="378" y="1172"/>
                        </a:lnTo>
                        <a:lnTo>
                          <a:pt x="390" y="1165"/>
                        </a:lnTo>
                        <a:lnTo>
                          <a:pt x="402" y="1159"/>
                        </a:lnTo>
                        <a:lnTo>
                          <a:pt x="413" y="1153"/>
                        </a:lnTo>
                        <a:lnTo>
                          <a:pt x="426" y="1146"/>
                        </a:lnTo>
                        <a:lnTo>
                          <a:pt x="438" y="1140"/>
                        </a:lnTo>
                        <a:lnTo>
                          <a:pt x="451" y="1133"/>
                        </a:lnTo>
                        <a:lnTo>
                          <a:pt x="464" y="1127"/>
                        </a:lnTo>
                        <a:lnTo>
                          <a:pt x="479" y="1120"/>
                        </a:lnTo>
                        <a:lnTo>
                          <a:pt x="492" y="1114"/>
                        </a:lnTo>
                        <a:lnTo>
                          <a:pt x="507" y="1107"/>
                        </a:lnTo>
                        <a:lnTo>
                          <a:pt x="521" y="1101"/>
                        </a:lnTo>
                        <a:lnTo>
                          <a:pt x="536" y="1095"/>
                        </a:lnTo>
                        <a:lnTo>
                          <a:pt x="552" y="1088"/>
                        </a:lnTo>
                        <a:lnTo>
                          <a:pt x="568" y="1082"/>
                        </a:lnTo>
                        <a:lnTo>
                          <a:pt x="584" y="1076"/>
                        </a:lnTo>
                        <a:lnTo>
                          <a:pt x="600" y="1070"/>
                        </a:lnTo>
                        <a:lnTo>
                          <a:pt x="616" y="1064"/>
                        </a:lnTo>
                        <a:lnTo>
                          <a:pt x="633" y="1060"/>
                        </a:lnTo>
                        <a:lnTo>
                          <a:pt x="651" y="1054"/>
                        </a:lnTo>
                        <a:lnTo>
                          <a:pt x="668" y="1050"/>
                        </a:lnTo>
                        <a:lnTo>
                          <a:pt x="686" y="1045"/>
                        </a:lnTo>
                        <a:lnTo>
                          <a:pt x="705" y="1041"/>
                        </a:lnTo>
                        <a:lnTo>
                          <a:pt x="724" y="1037"/>
                        </a:lnTo>
                        <a:lnTo>
                          <a:pt x="743" y="1032"/>
                        </a:lnTo>
                        <a:lnTo>
                          <a:pt x="762" y="1029"/>
                        </a:lnTo>
                        <a:lnTo>
                          <a:pt x="780" y="1027"/>
                        </a:lnTo>
                        <a:lnTo>
                          <a:pt x="801" y="1024"/>
                        </a:lnTo>
                        <a:lnTo>
                          <a:pt x="821" y="1022"/>
                        </a:lnTo>
                        <a:lnTo>
                          <a:pt x="801" y="1022"/>
                        </a:lnTo>
                        <a:lnTo>
                          <a:pt x="782" y="1021"/>
                        </a:lnTo>
                        <a:lnTo>
                          <a:pt x="763" y="1021"/>
                        </a:lnTo>
                        <a:lnTo>
                          <a:pt x="744" y="1021"/>
                        </a:lnTo>
                        <a:lnTo>
                          <a:pt x="727" y="1019"/>
                        </a:lnTo>
                        <a:lnTo>
                          <a:pt x="709" y="1019"/>
                        </a:lnTo>
                        <a:lnTo>
                          <a:pt x="693" y="1019"/>
                        </a:lnTo>
                        <a:lnTo>
                          <a:pt x="677" y="1019"/>
                        </a:lnTo>
                        <a:lnTo>
                          <a:pt x="661" y="1019"/>
                        </a:lnTo>
                        <a:lnTo>
                          <a:pt x="646" y="1019"/>
                        </a:lnTo>
                        <a:lnTo>
                          <a:pt x="632" y="1021"/>
                        </a:lnTo>
                        <a:lnTo>
                          <a:pt x="617" y="1022"/>
                        </a:lnTo>
                        <a:lnTo>
                          <a:pt x="604" y="1024"/>
                        </a:lnTo>
                        <a:lnTo>
                          <a:pt x="591" y="1025"/>
                        </a:lnTo>
                        <a:lnTo>
                          <a:pt x="578" y="1029"/>
                        </a:lnTo>
                        <a:lnTo>
                          <a:pt x="565" y="1032"/>
                        </a:lnTo>
                        <a:lnTo>
                          <a:pt x="575" y="1028"/>
                        </a:lnTo>
                        <a:lnTo>
                          <a:pt x="584" y="1022"/>
                        </a:lnTo>
                        <a:lnTo>
                          <a:pt x="593" y="1018"/>
                        </a:lnTo>
                        <a:lnTo>
                          <a:pt x="601" y="1012"/>
                        </a:lnTo>
                        <a:lnTo>
                          <a:pt x="610" y="1006"/>
                        </a:lnTo>
                        <a:lnTo>
                          <a:pt x="619" y="1000"/>
                        </a:lnTo>
                        <a:lnTo>
                          <a:pt x="628" y="994"/>
                        </a:lnTo>
                        <a:lnTo>
                          <a:pt x="638" y="989"/>
                        </a:lnTo>
                        <a:lnTo>
                          <a:pt x="646" y="983"/>
                        </a:lnTo>
                        <a:lnTo>
                          <a:pt x="655" y="977"/>
                        </a:lnTo>
                        <a:lnTo>
                          <a:pt x="665" y="971"/>
                        </a:lnTo>
                        <a:lnTo>
                          <a:pt x="676" y="965"/>
                        </a:lnTo>
                        <a:lnTo>
                          <a:pt x="686" y="961"/>
                        </a:lnTo>
                        <a:lnTo>
                          <a:pt x="697" y="955"/>
                        </a:lnTo>
                        <a:lnTo>
                          <a:pt x="708" y="951"/>
                        </a:lnTo>
                        <a:lnTo>
                          <a:pt x="721" y="945"/>
                        </a:lnTo>
                        <a:lnTo>
                          <a:pt x="732" y="942"/>
                        </a:lnTo>
                        <a:lnTo>
                          <a:pt x="746" y="938"/>
                        </a:lnTo>
                        <a:lnTo>
                          <a:pt x="760" y="933"/>
                        </a:lnTo>
                        <a:lnTo>
                          <a:pt x="775" y="930"/>
                        </a:lnTo>
                        <a:lnTo>
                          <a:pt x="789" y="927"/>
                        </a:lnTo>
                        <a:lnTo>
                          <a:pt x="807" y="926"/>
                        </a:lnTo>
                        <a:lnTo>
                          <a:pt x="823" y="923"/>
                        </a:lnTo>
                        <a:lnTo>
                          <a:pt x="840" y="923"/>
                        </a:lnTo>
                        <a:lnTo>
                          <a:pt x="859" y="922"/>
                        </a:lnTo>
                        <a:lnTo>
                          <a:pt x="880" y="923"/>
                        </a:lnTo>
                        <a:lnTo>
                          <a:pt x="900" y="923"/>
                        </a:lnTo>
                        <a:lnTo>
                          <a:pt x="922" y="926"/>
                        </a:lnTo>
                        <a:lnTo>
                          <a:pt x="945" y="927"/>
                        </a:lnTo>
                        <a:lnTo>
                          <a:pt x="970" y="930"/>
                        </a:lnTo>
                        <a:lnTo>
                          <a:pt x="995" y="935"/>
                        </a:lnTo>
                        <a:lnTo>
                          <a:pt x="1022" y="941"/>
                        </a:lnTo>
                        <a:lnTo>
                          <a:pt x="1005" y="935"/>
                        </a:lnTo>
                        <a:lnTo>
                          <a:pt x="986" y="929"/>
                        </a:lnTo>
                        <a:lnTo>
                          <a:pt x="968" y="925"/>
                        </a:lnTo>
                        <a:lnTo>
                          <a:pt x="950" y="919"/>
                        </a:lnTo>
                        <a:lnTo>
                          <a:pt x="931" y="913"/>
                        </a:lnTo>
                        <a:lnTo>
                          <a:pt x="912" y="909"/>
                        </a:lnTo>
                        <a:lnTo>
                          <a:pt x="893" y="904"/>
                        </a:lnTo>
                        <a:lnTo>
                          <a:pt x="874" y="900"/>
                        </a:lnTo>
                        <a:lnTo>
                          <a:pt x="855" y="895"/>
                        </a:lnTo>
                        <a:lnTo>
                          <a:pt x="836" y="893"/>
                        </a:lnTo>
                        <a:lnTo>
                          <a:pt x="817" y="890"/>
                        </a:lnTo>
                        <a:lnTo>
                          <a:pt x="798" y="888"/>
                        </a:lnTo>
                        <a:lnTo>
                          <a:pt x="780" y="887"/>
                        </a:lnTo>
                        <a:lnTo>
                          <a:pt x="763" y="887"/>
                        </a:lnTo>
                        <a:lnTo>
                          <a:pt x="746" y="888"/>
                        </a:lnTo>
                        <a:lnTo>
                          <a:pt x="728" y="891"/>
                        </a:lnTo>
                        <a:lnTo>
                          <a:pt x="738" y="887"/>
                        </a:lnTo>
                        <a:lnTo>
                          <a:pt x="748" y="884"/>
                        </a:lnTo>
                        <a:lnTo>
                          <a:pt x="757" y="879"/>
                        </a:lnTo>
                        <a:lnTo>
                          <a:pt x="766" y="875"/>
                        </a:lnTo>
                        <a:lnTo>
                          <a:pt x="775" y="871"/>
                        </a:lnTo>
                        <a:lnTo>
                          <a:pt x="785" y="868"/>
                        </a:lnTo>
                        <a:lnTo>
                          <a:pt x="794" y="863"/>
                        </a:lnTo>
                        <a:lnTo>
                          <a:pt x="802" y="860"/>
                        </a:lnTo>
                        <a:lnTo>
                          <a:pt x="811" y="858"/>
                        </a:lnTo>
                        <a:lnTo>
                          <a:pt x="821" y="853"/>
                        </a:lnTo>
                        <a:lnTo>
                          <a:pt x="831" y="850"/>
                        </a:lnTo>
                        <a:lnTo>
                          <a:pt x="840" y="847"/>
                        </a:lnTo>
                        <a:lnTo>
                          <a:pt x="852" y="844"/>
                        </a:lnTo>
                        <a:lnTo>
                          <a:pt x="862" y="842"/>
                        </a:lnTo>
                        <a:lnTo>
                          <a:pt x="874" y="840"/>
                        </a:lnTo>
                        <a:lnTo>
                          <a:pt x="884" y="837"/>
                        </a:lnTo>
                        <a:lnTo>
                          <a:pt x="896" y="834"/>
                        </a:lnTo>
                        <a:lnTo>
                          <a:pt x="909" y="833"/>
                        </a:lnTo>
                        <a:lnTo>
                          <a:pt x="922" y="831"/>
                        </a:lnTo>
                        <a:lnTo>
                          <a:pt x="935" y="830"/>
                        </a:lnTo>
                        <a:lnTo>
                          <a:pt x="950" y="828"/>
                        </a:lnTo>
                        <a:lnTo>
                          <a:pt x="964" y="827"/>
                        </a:lnTo>
                        <a:lnTo>
                          <a:pt x="979" y="827"/>
                        </a:lnTo>
                        <a:lnTo>
                          <a:pt x="996" y="826"/>
                        </a:lnTo>
                        <a:lnTo>
                          <a:pt x="1012" y="826"/>
                        </a:lnTo>
                        <a:lnTo>
                          <a:pt x="1030" y="826"/>
                        </a:lnTo>
                        <a:lnTo>
                          <a:pt x="1050" y="826"/>
                        </a:lnTo>
                        <a:lnTo>
                          <a:pt x="1069" y="826"/>
                        </a:lnTo>
                        <a:lnTo>
                          <a:pt x="1089" y="827"/>
                        </a:lnTo>
                        <a:lnTo>
                          <a:pt x="1111" y="828"/>
                        </a:lnTo>
                        <a:lnTo>
                          <a:pt x="1135" y="830"/>
                        </a:lnTo>
                        <a:lnTo>
                          <a:pt x="1158" y="831"/>
                        </a:lnTo>
                        <a:lnTo>
                          <a:pt x="1152" y="827"/>
                        </a:lnTo>
                        <a:lnTo>
                          <a:pt x="1149" y="824"/>
                        </a:lnTo>
                        <a:lnTo>
                          <a:pt x="1146" y="820"/>
                        </a:lnTo>
                        <a:lnTo>
                          <a:pt x="1143" y="817"/>
                        </a:lnTo>
                        <a:lnTo>
                          <a:pt x="1143" y="814"/>
                        </a:lnTo>
                        <a:lnTo>
                          <a:pt x="1142" y="812"/>
                        </a:lnTo>
                        <a:lnTo>
                          <a:pt x="1142" y="811"/>
                        </a:lnTo>
                        <a:lnTo>
                          <a:pt x="1142" y="809"/>
                        </a:lnTo>
                        <a:lnTo>
                          <a:pt x="1124" y="808"/>
                        </a:lnTo>
                        <a:lnTo>
                          <a:pt x="1107" y="805"/>
                        </a:lnTo>
                        <a:lnTo>
                          <a:pt x="1092" y="804"/>
                        </a:lnTo>
                        <a:lnTo>
                          <a:pt x="1078" y="802"/>
                        </a:lnTo>
                        <a:lnTo>
                          <a:pt x="1063" y="801"/>
                        </a:lnTo>
                        <a:lnTo>
                          <a:pt x="1051" y="798"/>
                        </a:lnTo>
                        <a:lnTo>
                          <a:pt x="1040" y="796"/>
                        </a:lnTo>
                        <a:lnTo>
                          <a:pt x="1028" y="795"/>
                        </a:lnTo>
                        <a:lnTo>
                          <a:pt x="1019" y="792"/>
                        </a:lnTo>
                        <a:lnTo>
                          <a:pt x="1011" y="789"/>
                        </a:lnTo>
                        <a:lnTo>
                          <a:pt x="1002" y="786"/>
                        </a:lnTo>
                        <a:lnTo>
                          <a:pt x="995" y="783"/>
                        </a:lnTo>
                        <a:lnTo>
                          <a:pt x="989" y="779"/>
                        </a:lnTo>
                        <a:lnTo>
                          <a:pt x="983" y="776"/>
                        </a:lnTo>
                        <a:lnTo>
                          <a:pt x="977" y="772"/>
                        </a:lnTo>
                        <a:lnTo>
                          <a:pt x="973" y="766"/>
                        </a:lnTo>
                        <a:lnTo>
                          <a:pt x="998" y="753"/>
                        </a:lnTo>
                        <a:lnTo>
                          <a:pt x="1021" y="740"/>
                        </a:lnTo>
                        <a:lnTo>
                          <a:pt x="1044" y="729"/>
                        </a:lnTo>
                        <a:lnTo>
                          <a:pt x="1065" y="718"/>
                        </a:lnTo>
                        <a:lnTo>
                          <a:pt x="1086" y="709"/>
                        </a:lnTo>
                        <a:lnTo>
                          <a:pt x="1105" y="700"/>
                        </a:lnTo>
                        <a:lnTo>
                          <a:pt x="1124" y="693"/>
                        </a:lnTo>
                        <a:lnTo>
                          <a:pt x="1143" y="686"/>
                        </a:lnTo>
                        <a:lnTo>
                          <a:pt x="1161" y="678"/>
                        </a:lnTo>
                        <a:lnTo>
                          <a:pt x="1180" y="673"/>
                        </a:lnTo>
                        <a:lnTo>
                          <a:pt x="1197" y="667"/>
                        </a:lnTo>
                        <a:lnTo>
                          <a:pt x="1215" y="662"/>
                        </a:lnTo>
                        <a:lnTo>
                          <a:pt x="1234" y="657"/>
                        </a:lnTo>
                        <a:lnTo>
                          <a:pt x="1251" y="651"/>
                        </a:lnTo>
                        <a:lnTo>
                          <a:pt x="1270" y="646"/>
                        </a:lnTo>
                        <a:lnTo>
                          <a:pt x="1289" y="642"/>
                        </a:lnTo>
                        <a:lnTo>
                          <a:pt x="1274" y="638"/>
                        </a:lnTo>
                        <a:lnTo>
                          <a:pt x="1263" y="633"/>
                        </a:lnTo>
                        <a:lnTo>
                          <a:pt x="1253" y="629"/>
                        </a:lnTo>
                        <a:lnTo>
                          <a:pt x="1245" y="625"/>
                        </a:lnTo>
                        <a:lnTo>
                          <a:pt x="1239" y="619"/>
                        </a:lnTo>
                        <a:lnTo>
                          <a:pt x="1238" y="613"/>
                        </a:lnTo>
                        <a:lnTo>
                          <a:pt x="1239" y="606"/>
                        </a:lnTo>
                        <a:lnTo>
                          <a:pt x="1245" y="598"/>
                        </a:lnTo>
                        <a:lnTo>
                          <a:pt x="1263" y="595"/>
                        </a:lnTo>
                        <a:lnTo>
                          <a:pt x="1279" y="590"/>
                        </a:lnTo>
                        <a:lnTo>
                          <a:pt x="1293" y="581"/>
                        </a:lnTo>
                        <a:lnTo>
                          <a:pt x="1311" y="572"/>
                        </a:lnTo>
                        <a:lnTo>
                          <a:pt x="1325" y="560"/>
                        </a:lnTo>
                        <a:lnTo>
                          <a:pt x="1341" y="549"/>
                        </a:lnTo>
                        <a:lnTo>
                          <a:pt x="1359" y="536"/>
                        </a:lnTo>
                        <a:lnTo>
                          <a:pt x="1376" y="521"/>
                        </a:lnTo>
                        <a:lnTo>
                          <a:pt x="1395" y="507"/>
                        </a:lnTo>
                        <a:lnTo>
                          <a:pt x="1414" y="492"/>
                        </a:lnTo>
                        <a:lnTo>
                          <a:pt x="1436" y="476"/>
                        </a:lnTo>
                        <a:lnTo>
                          <a:pt x="1459" y="461"/>
                        </a:lnTo>
                        <a:lnTo>
                          <a:pt x="1486" y="447"/>
                        </a:lnTo>
                        <a:lnTo>
                          <a:pt x="1513" y="432"/>
                        </a:lnTo>
                        <a:lnTo>
                          <a:pt x="1543" y="419"/>
                        </a:lnTo>
                        <a:lnTo>
                          <a:pt x="1576" y="407"/>
                        </a:lnTo>
                        <a:lnTo>
                          <a:pt x="1579" y="400"/>
                        </a:lnTo>
                        <a:lnTo>
                          <a:pt x="1583" y="393"/>
                        </a:lnTo>
                        <a:lnTo>
                          <a:pt x="1586" y="384"/>
                        </a:lnTo>
                        <a:lnTo>
                          <a:pt x="1591" y="375"/>
                        </a:lnTo>
                        <a:lnTo>
                          <a:pt x="1595" y="367"/>
                        </a:lnTo>
                        <a:lnTo>
                          <a:pt x="1599" y="356"/>
                        </a:lnTo>
                        <a:lnTo>
                          <a:pt x="1604" y="346"/>
                        </a:lnTo>
                        <a:lnTo>
                          <a:pt x="1610" y="335"/>
                        </a:lnTo>
                        <a:lnTo>
                          <a:pt x="1615" y="323"/>
                        </a:lnTo>
                        <a:lnTo>
                          <a:pt x="1621" y="311"/>
                        </a:lnTo>
                        <a:lnTo>
                          <a:pt x="1628" y="298"/>
                        </a:lnTo>
                        <a:lnTo>
                          <a:pt x="1637" y="287"/>
                        </a:lnTo>
                        <a:lnTo>
                          <a:pt x="1646" y="273"/>
                        </a:lnTo>
                        <a:lnTo>
                          <a:pt x="1655" y="260"/>
                        </a:lnTo>
                        <a:lnTo>
                          <a:pt x="1665" y="246"/>
                        </a:lnTo>
                        <a:lnTo>
                          <a:pt x="1677" y="233"/>
                        </a:lnTo>
                        <a:lnTo>
                          <a:pt x="1688" y="218"/>
                        </a:lnTo>
                        <a:lnTo>
                          <a:pt x="1701" y="204"/>
                        </a:lnTo>
                        <a:lnTo>
                          <a:pt x="1714" y="189"/>
                        </a:lnTo>
                        <a:lnTo>
                          <a:pt x="1730" y="174"/>
                        </a:lnTo>
                        <a:lnTo>
                          <a:pt x="1746" y="160"/>
                        </a:lnTo>
                        <a:lnTo>
                          <a:pt x="1764" y="145"/>
                        </a:lnTo>
                        <a:lnTo>
                          <a:pt x="1781" y="131"/>
                        </a:lnTo>
                        <a:lnTo>
                          <a:pt x="1802" y="116"/>
                        </a:lnTo>
                        <a:lnTo>
                          <a:pt x="1822" y="100"/>
                        </a:lnTo>
                        <a:lnTo>
                          <a:pt x="1846" y="86"/>
                        </a:lnTo>
                        <a:lnTo>
                          <a:pt x="1869" y="71"/>
                        </a:lnTo>
                        <a:lnTo>
                          <a:pt x="1895" y="56"/>
                        </a:lnTo>
                        <a:lnTo>
                          <a:pt x="1921" y="42"/>
                        </a:lnTo>
                        <a:lnTo>
                          <a:pt x="1949" y="27"/>
                        </a:lnTo>
                        <a:lnTo>
                          <a:pt x="1980" y="14"/>
                        </a:lnTo>
                        <a:lnTo>
                          <a:pt x="201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360" bIns="18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7" name=""/>
                  <p:cNvSpPr/>
                  <p:nvPr/>
                </p:nvSpPr>
                <p:spPr>
                  <a:xfrm>
                    <a:off x="6591600" y="5235840"/>
                    <a:ext cx="77760" cy="25920"/>
                  </a:xfrm>
                  <a:custGeom>
                    <a:avLst/>
                    <a:gdLst/>
                    <a:ahLst/>
                    <a:rect l="l" t="t" r="r" b="b"/>
                    <a:pathLst>
                      <a:path w="1354" h="492">
                        <a:moveTo>
                          <a:pt x="147" y="299"/>
                        </a:moveTo>
                        <a:lnTo>
                          <a:pt x="187" y="299"/>
                        </a:lnTo>
                        <a:lnTo>
                          <a:pt x="226" y="296"/>
                        </a:lnTo>
                        <a:lnTo>
                          <a:pt x="263" y="291"/>
                        </a:lnTo>
                        <a:lnTo>
                          <a:pt x="297" y="285"/>
                        </a:lnTo>
                        <a:lnTo>
                          <a:pt x="330" y="278"/>
                        </a:lnTo>
                        <a:lnTo>
                          <a:pt x="362" y="271"/>
                        </a:lnTo>
                        <a:lnTo>
                          <a:pt x="391" y="262"/>
                        </a:lnTo>
                        <a:lnTo>
                          <a:pt x="420" y="252"/>
                        </a:lnTo>
                        <a:lnTo>
                          <a:pt x="446" y="240"/>
                        </a:lnTo>
                        <a:lnTo>
                          <a:pt x="472" y="230"/>
                        </a:lnTo>
                        <a:lnTo>
                          <a:pt x="496" y="217"/>
                        </a:lnTo>
                        <a:lnTo>
                          <a:pt x="520" y="205"/>
                        </a:lnTo>
                        <a:lnTo>
                          <a:pt x="542" y="192"/>
                        </a:lnTo>
                        <a:lnTo>
                          <a:pt x="563" y="179"/>
                        </a:lnTo>
                        <a:lnTo>
                          <a:pt x="583" y="166"/>
                        </a:lnTo>
                        <a:lnTo>
                          <a:pt x="603" y="151"/>
                        </a:lnTo>
                        <a:lnTo>
                          <a:pt x="622" y="138"/>
                        </a:lnTo>
                        <a:lnTo>
                          <a:pt x="640" y="124"/>
                        </a:lnTo>
                        <a:lnTo>
                          <a:pt x="659" y="112"/>
                        </a:lnTo>
                        <a:lnTo>
                          <a:pt x="675" y="99"/>
                        </a:lnTo>
                        <a:lnTo>
                          <a:pt x="692" y="86"/>
                        </a:lnTo>
                        <a:lnTo>
                          <a:pt x="708" y="73"/>
                        </a:lnTo>
                        <a:lnTo>
                          <a:pt x="724" y="61"/>
                        </a:lnTo>
                        <a:lnTo>
                          <a:pt x="742" y="51"/>
                        </a:lnTo>
                        <a:lnTo>
                          <a:pt x="758" y="41"/>
                        </a:lnTo>
                        <a:lnTo>
                          <a:pt x="774" y="32"/>
                        </a:lnTo>
                        <a:lnTo>
                          <a:pt x="790" y="23"/>
                        </a:lnTo>
                        <a:lnTo>
                          <a:pt x="806" y="16"/>
                        </a:lnTo>
                        <a:lnTo>
                          <a:pt x="823" y="10"/>
                        </a:lnTo>
                        <a:lnTo>
                          <a:pt x="841" y="6"/>
                        </a:lnTo>
                        <a:lnTo>
                          <a:pt x="857" y="1"/>
                        </a:lnTo>
                        <a:lnTo>
                          <a:pt x="876" y="0"/>
                        </a:lnTo>
                        <a:lnTo>
                          <a:pt x="864" y="3"/>
                        </a:lnTo>
                        <a:lnTo>
                          <a:pt x="851" y="7"/>
                        </a:lnTo>
                        <a:lnTo>
                          <a:pt x="838" y="13"/>
                        </a:lnTo>
                        <a:lnTo>
                          <a:pt x="823" y="19"/>
                        </a:lnTo>
                        <a:lnTo>
                          <a:pt x="807" y="28"/>
                        </a:lnTo>
                        <a:lnTo>
                          <a:pt x="793" y="38"/>
                        </a:lnTo>
                        <a:lnTo>
                          <a:pt x="777" y="49"/>
                        </a:lnTo>
                        <a:lnTo>
                          <a:pt x="762" y="61"/>
                        </a:lnTo>
                        <a:lnTo>
                          <a:pt x="746" y="76"/>
                        </a:lnTo>
                        <a:lnTo>
                          <a:pt x="730" y="90"/>
                        </a:lnTo>
                        <a:lnTo>
                          <a:pt x="714" y="108"/>
                        </a:lnTo>
                        <a:lnTo>
                          <a:pt x="700" y="125"/>
                        </a:lnTo>
                        <a:lnTo>
                          <a:pt x="685" y="146"/>
                        </a:lnTo>
                        <a:lnTo>
                          <a:pt x="672" y="166"/>
                        </a:lnTo>
                        <a:lnTo>
                          <a:pt x="659" y="188"/>
                        </a:lnTo>
                        <a:lnTo>
                          <a:pt x="647" y="213"/>
                        </a:lnTo>
                        <a:lnTo>
                          <a:pt x="660" y="211"/>
                        </a:lnTo>
                        <a:lnTo>
                          <a:pt x="672" y="210"/>
                        </a:lnTo>
                        <a:lnTo>
                          <a:pt x="684" y="207"/>
                        </a:lnTo>
                        <a:lnTo>
                          <a:pt x="697" y="202"/>
                        </a:lnTo>
                        <a:lnTo>
                          <a:pt x="708" y="198"/>
                        </a:lnTo>
                        <a:lnTo>
                          <a:pt x="720" y="194"/>
                        </a:lnTo>
                        <a:lnTo>
                          <a:pt x="733" y="188"/>
                        </a:lnTo>
                        <a:lnTo>
                          <a:pt x="746" y="181"/>
                        </a:lnTo>
                        <a:lnTo>
                          <a:pt x="758" y="175"/>
                        </a:lnTo>
                        <a:lnTo>
                          <a:pt x="771" y="167"/>
                        </a:lnTo>
                        <a:lnTo>
                          <a:pt x="783" y="160"/>
                        </a:lnTo>
                        <a:lnTo>
                          <a:pt x="796" y="151"/>
                        </a:lnTo>
                        <a:lnTo>
                          <a:pt x="809" y="144"/>
                        </a:lnTo>
                        <a:lnTo>
                          <a:pt x="822" y="135"/>
                        </a:lnTo>
                        <a:lnTo>
                          <a:pt x="835" y="127"/>
                        </a:lnTo>
                        <a:lnTo>
                          <a:pt x="850" y="118"/>
                        </a:lnTo>
                        <a:lnTo>
                          <a:pt x="863" y="109"/>
                        </a:lnTo>
                        <a:lnTo>
                          <a:pt x="876" y="100"/>
                        </a:lnTo>
                        <a:lnTo>
                          <a:pt x="890" y="93"/>
                        </a:lnTo>
                        <a:lnTo>
                          <a:pt x="905" y="84"/>
                        </a:lnTo>
                        <a:lnTo>
                          <a:pt x="920" y="77"/>
                        </a:lnTo>
                        <a:lnTo>
                          <a:pt x="934" y="70"/>
                        </a:lnTo>
                        <a:lnTo>
                          <a:pt x="950" y="63"/>
                        </a:lnTo>
                        <a:lnTo>
                          <a:pt x="966" y="55"/>
                        </a:lnTo>
                        <a:lnTo>
                          <a:pt x="982" y="49"/>
                        </a:lnTo>
                        <a:lnTo>
                          <a:pt x="998" y="44"/>
                        </a:lnTo>
                        <a:lnTo>
                          <a:pt x="1014" y="39"/>
                        </a:lnTo>
                        <a:lnTo>
                          <a:pt x="1032" y="35"/>
                        </a:lnTo>
                        <a:lnTo>
                          <a:pt x="1049" y="32"/>
                        </a:lnTo>
                        <a:lnTo>
                          <a:pt x="1067" y="31"/>
                        </a:lnTo>
                        <a:lnTo>
                          <a:pt x="1086" y="28"/>
                        </a:lnTo>
                        <a:lnTo>
                          <a:pt x="1105" y="28"/>
                        </a:lnTo>
                        <a:lnTo>
                          <a:pt x="1077" y="29"/>
                        </a:lnTo>
                        <a:lnTo>
                          <a:pt x="1054" y="33"/>
                        </a:lnTo>
                        <a:lnTo>
                          <a:pt x="1033" y="39"/>
                        </a:lnTo>
                        <a:lnTo>
                          <a:pt x="1016" y="47"/>
                        </a:lnTo>
                        <a:lnTo>
                          <a:pt x="1000" y="57"/>
                        </a:lnTo>
                        <a:lnTo>
                          <a:pt x="985" y="67"/>
                        </a:lnTo>
                        <a:lnTo>
                          <a:pt x="972" y="79"/>
                        </a:lnTo>
                        <a:lnTo>
                          <a:pt x="960" y="90"/>
                        </a:lnTo>
                        <a:lnTo>
                          <a:pt x="947" y="103"/>
                        </a:lnTo>
                        <a:lnTo>
                          <a:pt x="936" y="116"/>
                        </a:lnTo>
                        <a:lnTo>
                          <a:pt x="923" y="128"/>
                        </a:lnTo>
                        <a:lnTo>
                          <a:pt x="908" y="140"/>
                        </a:lnTo>
                        <a:lnTo>
                          <a:pt x="892" y="151"/>
                        </a:lnTo>
                        <a:lnTo>
                          <a:pt x="874" y="160"/>
                        </a:lnTo>
                        <a:lnTo>
                          <a:pt x="854" y="167"/>
                        </a:lnTo>
                        <a:lnTo>
                          <a:pt x="832" y="175"/>
                        </a:lnTo>
                        <a:lnTo>
                          <a:pt x="848" y="173"/>
                        </a:lnTo>
                        <a:lnTo>
                          <a:pt x="864" y="172"/>
                        </a:lnTo>
                        <a:lnTo>
                          <a:pt x="880" y="170"/>
                        </a:lnTo>
                        <a:lnTo>
                          <a:pt x="896" y="169"/>
                        </a:lnTo>
                        <a:lnTo>
                          <a:pt x="912" y="167"/>
                        </a:lnTo>
                        <a:lnTo>
                          <a:pt x="927" y="167"/>
                        </a:lnTo>
                        <a:lnTo>
                          <a:pt x="943" y="166"/>
                        </a:lnTo>
                        <a:lnTo>
                          <a:pt x="959" y="165"/>
                        </a:lnTo>
                        <a:lnTo>
                          <a:pt x="975" y="163"/>
                        </a:lnTo>
                        <a:lnTo>
                          <a:pt x="990" y="162"/>
                        </a:lnTo>
                        <a:lnTo>
                          <a:pt x="1006" y="160"/>
                        </a:lnTo>
                        <a:lnTo>
                          <a:pt x="1020" y="159"/>
                        </a:lnTo>
                        <a:lnTo>
                          <a:pt x="1036" y="157"/>
                        </a:lnTo>
                        <a:lnTo>
                          <a:pt x="1051" y="154"/>
                        </a:lnTo>
                        <a:lnTo>
                          <a:pt x="1067" y="153"/>
                        </a:lnTo>
                        <a:lnTo>
                          <a:pt x="1083" y="150"/>
                        </a:lnTo>
                        <a:lnTo>
                          <a:pt x="1099" y="147"/>
                        </a:lnTo>
                        <a:lnTo>
                          <a:pt x="1115" y="143"/>
                        </a:lnTo>
                        <a:lnTo>
                          <a:pt x="1131" y="140"/>
                        </a:lnTo>
                        <a:lnTo>
                          <a:pt x="1147" y="135"/>
                        </a:lnTo>
                        <a:lnTo>
                          <a:pt x="1163" y="131"/>
                        </a:lnTo>
                        <a:lnTo>
                          <a:pt x="1179" y="127"/>
                        </a:lnTo>
                        <a:lnTo>
                          <a:pt x="1195" y="121"/>
                        </a:lnTo>
                        <a:lnTo>
                          <a:pt x="1212" y="115"/>
                        </a:lnTo>
                        <a:lnTo>
                          <a:pt x="1229" y="108"/>
                        </a:lnTo>
                        <a:lnTo>
                          <a:pt x="1246" y="100"/>
                        </a:lnTo>
                        <a:lnTo>
                          <a:pt x="1263" y="93"/>
                        </a:lnTo>
                        <a:lnTo>
                          <a:pt x="1281" y="84"/>
                        </a:lnTo>
                        <a:lnTo>
                          <a:pt x="1298" y="76"/>
                        </a:lnTo>
                        <a:lnTo>
                          <a:pt x="1317" y="65"/>
                        </a:lnTo>
                        <a:lnTo>
                          <a:pt x="1335" y="55"/>
                        </a:lnTo>
                        <a:lnTo>
                          <a:pt x="1354" y="44"/>
                        </a:lnTo>
                        <a:lnTo>
                          <a:pt x="1347" y="48"/>
                        </a:lnTo>
                        <a:lnTo>
                          <a:pt x="1339" y="51"/>
                        </a:lnTo>
                        <a:lnTo>
                          <a:pt x="1332" y="57"/>
                        </a:lnTo>
                        <a:lnTo>
                          <a:pt x="1323" y="63"/>
                        </a:lnTo>
                        <a:lnTo>
                          <a:pt x="1316" y="68"/>
                        </a:lnTo>
                        <a:lnTo>
                          <a:pt x="1307" y="76"/>
                        </a:lnTo>
                        <a:lnTo>
                          <a:pt x="1300" y="83"/>
                        </a:lnTo>
                        <a:lnTo>
                          <a:pt x="1291" y="90"/>
                        </a:lnTo>
                        <a:lnTo>
                          <a:pt x="1282" y="99"/>
                        </a:lnTo>
                        <a:lnTo>
                          <a:pt x="1275" y="106"/>
                        </a:lnTo>
                        <a:lnTo>
                          <a:pt x="1266" y="115"/>
                        </a:lnTo>
                        <a:lnTo>
                          <a:pt x="1259" y="124"/>
                        </a:lnTo>
                        <a:lnTo>
                          <a:pt x="1252" y="132"/>
                        </a:lnTo>
                        <a:lnTo>
                          <a:pt x="1243" y="141"/>
                        </a:lnTo>
                        <a:lnTo>
                          <a:pt x="1236" y="150"/>
                        </a:lnTo>
                        <a:lnTo>
                          <a:pt x="1229" y="157"/>
                        </a:lnTo>
                        <a:lnTo>
                          <a:pt x="1215" y="167"/>
                        </a:lnTo>
                        <a:lnTo>
                          <a:pt x="1201" y="179"/>
                        </a:lnTo>
                        <a:lnTo>
                          <a:pt x="1188" y="189"/>
                        </a:lnTo>
                        <a:lnTo>
                          <a:pt x="1173" y="199"/>
                        </a:lnTo>
                        <a:lnTo>
                          <a:pt x="1157" y="210"/>
                        </a:lnTo>
                        <a:lnTo>
                          <a:pt x="1143" y="220"/>
                        </a:lnTo>
                        <a:lnTo>
                          <a:pt x="1128" y="230"/>
                        </a:lnTo>
                        <a:lnTo>
                          <a:pt x="1112" y="240"/>
                        </a:lnTo>
                        <a:lnTo>
                          <a:pt x="1096" y="250"/>
                        </a:lnTo>
                        <a:lnTo>
                          <a:pt x="1078" y="261"/>
                        </a:lnTo>
                        <a:lnTo>
                          <a:pt x="1062" y="271"/>
                        </a:lnTo>
                        <a:lnTo>
                          <a:pt x="1046" y="281"/>
                        </a:lnTo>
                        <a:lnTo>
                          <a:pt x="1029" y="290"/>
                        </a:lnTo>
                        <a:lnTo>
                          <a:pt x="1013" y="300"/>
                        </a:lnTo>
                        <a:lnTo>
                          <a:pt x="995" y="309"/>
                        </a:lnTo>
                        <a:lnTo>
                          <a:pt x="978" y="317"/>
                        </a:lnTo>
                        <a:lnTo>
                          <a:pt x="962" y="326"/>
                        </a:lnTo>
                        <a:lnTo>
                          <a:pt x="944" y="335"/>
                        </a:lnTo>
                        <a:lnTo>
                          <a:pt x="927" y="342"/>
                        </a:lnTo>
                        <a:lnTo>
                          <a:pt x="909" y="351"/>
                        </a:lnTo>
                        <a:lnTo>
                          <a:pt x="893" y="358"/>
                        </a:lnTo>
                        <a:lnTo>
                          <a:pt x="876" y="364"/>
                        </a:lnTo>
                        <a:lnTo>
                          <a:pt x="858" y="371"/>
                        </a:lnTo>
                        <a:lnTo>
                          <a:pt x="842" y="377"/>
                        </a:lnTo>
                        <a:lnTo>
                          <a:pt x="825" y="383"/>
                        </a:lnTo>
                        <a:lnTo>
                          <a:pt x="809" y="387"/>
                        </a:lnTo>
                        <a:lnTo>
                          <a:pt x="791" y="393"/>
                        </a:lnTo>
                        <a:lnTo>
                          <a:pt x="775" y="396"/>
                        </a:lnTo>
                        <a:lnTo>
                          <a:pt x="759" y="400"/>
                        </a:lnTo>
                        <a:lnTo>
                          <a:pt x="743" y="403"/>
                        </a:lnTo>
                        <a:lnTo>
                          <a:pt x="727" y="406"/>
                        </a:lnTo>
                        <a:lnTo>
                          <a:pt x="713" y="408"/>
                        </a:lnTo>
                        <a:lnTo>
                          <a:pt x="678" y="405"/>
                        </a:lnTo>
                        <a:lnTo>
                          <a:pt x="646" y="403"/>
                        </a:lnTo>
                        <a:lnTo>
                          <a:pt x="618" y="402"/>
                        </a:lnTo>
                        <a:lnTo>
                          <a:pt x="595" y="400"/>
                        </a:lnTo>
                        <a:lnTo>
                          <a:pt x="573" y="400"/>
                        </a:lnTo>
                        <a:lnTo>
                          <a:pt x="552" y="400"/>
                        </a:lnTo>
                        <a:lnTo>
                          <a:pt x="536" y="402"/>
                        </a:lnTo>
                        <a:lnTo>
                          <a:pt x="522" y="403"/>
                        </a:lnTo>
                        <a:lnTo>
                          <a:pt x="509" y="405"/>
                        </a:lnTo>
                        <a:lnTo>
                          <a:pt x="496" y="408"/>
                        </a:lnTo>
                        <a:lnTo>
                          <a:pt x="485" y="411"/>
                        </a:lnTo>
                        <a:lnTo>
                          <a:pt x="477" y="415"/>
                        </a:lnTo>
                        <a:lnTo>
                          <a:pt x="466" y="419"/>
                        </a:lnTo>
                        <a:lnTo>
                          <a:pt x="458" y="424"/>
                        </a:lnTo>
                        <a:lnTo>
                          <a:pt x="449" y="430"/>
                        </a:lnTo>
                        <a:lnTo>
                          <a:pt x="440" y="435"/>
                        </a:lnTo>
                        <a:lnTo>
                          <a:pt x="429" y="440"/>
                        </a:lnTo>
                        <a:lnTo>
                          <a:pt x="416" y="443"/>
                        </a:lnTo>
                        <a:lnTo>
                          <a:pt x="404" y="447"/>
                        </a:lnTo>
                        <a:lnTo>
                          <a:pt x="391" y="450"/>
                        </a:lnTo>
                        <a:lnTo>
                          <a:pt x="378" y="454"/>
                        </a:lnTo>
                        <a:lnTo>
                          <a:pt x="363" y="457"/>
                        </a:lnTo>
                        <a:lnTo>
                          <a:pt x="351" y="460"/>
                        </a:lnTo>
                        <a:lnTo>
                          <a:pt x="337" y="463"/>
                        </a:lnTo>
                        <a:lnTo>
                          <a:pt x="324" y="466"/>
                        </a:lnTo>
                        <a:lnTo>
                          <a:pt x="309" y="469"/>
                        </a:lnTo>
                        <a:lnTo>
                          <a:pt x="296" y="472"/>
                        </a:lnTo>
                        <a:lnTo>
                          <a:pt x="281" y="475"/>
                        </a:lnTo>
                        <a:lnTo>
                          <a:pt x="267" y="476"/>
                        </a:lnTo>
                        <a:lnTo>
                          <a:pt x="254" y="479"/>
                        </a:lnTo>
                        <a:lnTo>
                          <a:pt x="239" y="481"/>
                        </a:lnTo>
                        <a:lnTo>
                          <a:pt x="225" y="482"/>
                        </a:lnTo>
                        <a:lnTo>
                          <a:pt x="210" y="484"/>
                        </a:lnTo>
                        <a:lnTo>
                          <a:pt x="195" y="486"/>
                        </a:lnTo>
                        <a:lnTo>
                          <a:pt x="182" y="488"/>
                        </a:lnTo>
                        <a:lnTo>
                          <a:pt x="168" y="488"/>
                        </a:lnTo>
                        <a:lnTo>
                          <a:pt x="153" y="489"/>
                        </a:lnTo>
                        <a:lnTo>
                          <a:pt x="139" y="491"/>
                        </a:lnTo>
                        <a:lnTo>
                          <a:pt x="126" y="491"/>
                        </a:lnTo>
                        <a:lnTo>
                          <a:pt x="111" y="491"/>
                        </a:lnTo>
                        <a:lnTo>
                          <a:pt x="96" y="492"/>
                        </a:lnTo>
                        <a:lnTo>
                          <a:pt x="83" y="492"/>
                        </a:lnTo>
                        <a:lnTo>
                          <a:pt x="69" y="492"/>
                        </a:lnTo>
                        <a:lnTo>
                          <a:pt x="54" y="492"/>
                        </a:lnTo>
                        <a:lnTo>
                          <a:pt x="41" y="491"/>
                        </a:lnTo>
                        <a:lnTo>
                          <a:pt x="28" y="491"/>
                        </a:lnTo>
                        <a:lnTo>
                          <a:pt x="13" y="491"/>
                        </a:lnTo>
                        <a:lnTo>
                          <a:pt x="0" y="489"/>
                        </a:lnTo>
                        <a:lnTo>
                          <a:pt x="8" y="479"/>
                        </a:lnTo>
                        <a:lnTo>
                          <a:pt x="16" y="467"/>
                        </a:lnTo>
                        <a:lnTo>
                          <a:pt x="26" y="453"/>
                        </a:lnTo>
                        <a:lnTo>
                          <a:pt x="38" y="438"/>
                        </a:lnTo>
                        <a:lnTo>
                          <a:pt x="48" y="424"/>
                        </a:lnTo>
                        <a:lnTo>
                          <a:pt x="61" y="408"/>
                        </a:lnTo>
                        <a:lnTo>
                          <a:pt x="75" y="392"/>
                        </a:lnTo>
                        <a:lnTo>
                          <a:pt x="86" y="376"/>
                        </a:lnTo>
                        <a:lnTo>
                          <a:pt x="98" y="361"/>
                        </a:lnTo>
                        <a:lnTo>
                          <a:pt x="110" y="347"/>
                        </a:lnTo>
                        <a:lnTo>
                          <a:pt x="120" y="333"/>
                        </a:lnTo>
                        <a:lnTo>
                          <a:pt x="128" y="322"/>
                        </a:lnTo>
                        <a:lnTo>
                          <a:pt x="136" y="313"/>
                        </a:lnTo>
                        <a:lnTo>
                          <a:pt x="142" y="306"/>
                        </a:lnTo>
                        <a:lnTo>
                          <a:pt x="146" y="300"/>
                        </a:lnTo>
                        <a:lnTo>
                          <a:pt x="147" y="29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0880" bIns="-20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8" name=""/>
                  <p:cNvSpPr/>
                  <p:nvPr/>
                </p:nvSpPr>
                <p:spPr>
                  <a:xfrm>
                    <a:off x="6574680" y="5259240"/>
                    <a:ext cx="57240" cy="18000"/>
                  </a:xfrm>
                  <a:custGeom>
                    <a:avLst/>
                    <a:gdLst/>
                    <a:ahLst/>
                    <a:rect l="l" t="t" r="r" b="b"/>
                    <a:pathLst>
                      <a:path w="1000" h="345">
                        <a:moveTo>
                          <a:pt x="267" y="156"/>
                        </a:moveTo>
                        <a:lnTo>
                          <a:pt x="277" y="151"/>
                        </a:lnTo>
                        <a:lnTo>
                          <a:pt x="287" y="147"/>
                        </a:lnTo>
                        <a:lnTo>
                          <a:pt x="299" y="142"/>
                        </a:lnTo>
                        <a:lnTo>
                          <a:pt x="311" y="137"/>
                        </a:lnTo>
                        <a:lnTo>
                          <a:pt x="322" y="131"/>
                        </a:lnTo>
                        <a:lnTo>
                          <a:pt x="336" y="125"/>
                        </a:lnTo>
                        <a:lnTo>
                          <a:pt x="349" y="118"/>
                        </a:lnTo>
                        <a:lnTo>
                          <a:pt x="362" y="112"/>
                        </a:lnTo>
                        <a:lnTo>
                          <a:pt x="376" y="105"/>
                        </a:lnTo>
                        <a:lnTo>
                          <a:pt x="391" y="97"/>
                        </a:lnTo>
                        <a:lnTo>
                          <a:pt x="407" y="90"/>
                        </a:lnTo>
                        <a:lnTo>
                          <a:pt x="423" y="83"/>
                        </a:lnTo>
                        <a:lnTo>
                          <a:pt x="440" y="75"/>
                        </a:lnTo>
                        <a:lnTo>
                          <a:pt x="458" y="68"/>
                        </a:lnTo>
                        <a:lnTo>
                          <a:pt x="477" y="61"/>
                        </a:lnTo>
                        <a:lnTo>
                          <a:pt x="497" y="55"/>
                        </a:lnTo>
                        <a:lnTo>
                          <a:pt x="518" y="48"/>
                        </a:lnTo>
                        <a:lnTo>
                          <a:pt x="538" y="41"/>
                        </a:lnTo>
                        <a:lnTo>
                          <a:pt x="561" y="35"/>
                        </a:lnTo>
                        <a:lnTo>
                          <a:pt x="585" y="29"/>
                        </a:lnTo>
                        <a:lnTo>
                          <a:pt x="608" y="23"/>
                        </a:lnTo>
                        <a:lnTo>
                          <a:pt x="634" y="19"/>
                        </a:lnTo>
                        <a:lnTo>
                          <a:pt x="660" y="14"/>
                        </a:lnTo>
                        <a:lnTo>
                          <a:pt x="688" y="10"/>
                        </a:lnTo>
                        <a:lnTo>
                          <a:pt x="716" y="7"/>
                        </a:lnTo>
                        <a:lnTo>
                          <a:pt x="746" y="3"/>
                        </a:lnTo>
                        <a:lnTo>
                          <a:pt x="777" y="1"/>
                        </a:lnTo>
                        <a:lnTo>
                          <a:pt x="809" y="0"/>
                        </a:lnTo>
                        <a:lnTo>
                          <a:pt x="843" y="0"/>
                        </a:lnTo>
                        <a:lnTo>
                          <a:pt x="878" y="0"/>
                        </a:lnTo>
                        <a:lnTo>
                          <a:pt x="914" y="1"/>
                        </a:lnTo>
                        <a:lnTo>
                          <a:pt x="952" y="3"/>
                        </a:lnTo>
                        <a:lnTo>
                          <a:pt x="927" y="4"/>
                        </a:lnTo>
                        <a:lnTo>
                          <a:pt x="904" y="6"/>
                        </a:lnTo>
                        <a:lnTo>
                          <a:pt x="882" y="7"/>
                        </a:lnTo>
                        <a:lnTo>
                          <a:pt x="859" y="8"/>
                        </a:lnTo>
                        <a:lnTo>
                          <a:pt x="835" y="11"/>
                        </a:lnTo>
                        <a:lnTo>
                          <a:pt x="813" y="14"/>
                        </a:lnTo>
                        <a:lnTo>
                          <a:pt x="790" y="16"/>
                        </a:lnTo>
                        <a:lnTo>
                          <a:pt x="768" y="19"/>
                        </a:lnTo>
                        <a:lnTo>
                          <a:pt x="746" y="22"/>
                        </a:lnTo>
                        <a:lnTo>
                          <a:pt x="725" y="26"/>
                        </a:lnTo>
                        <a:lnTo>
                          <a:pt x="704" y="29"/>
                        </a:lnTo>
                        <a:lnTo>
                          <a:pt x="682" y="33"/>
                        </a:lnTo>
                        <a:lnTo>
                          <a:pt x="662" y="38"/>
                        </a:lnTo>
                        <a:lnTo>
                          <a:pt x="643" y="42"/>
                        </a:lnTo>
                        <a:lnTo>
                          <a:pt x="623" y="46"/>
                        </a:lnTo>
                        <a:lnTo>
                          <a:pt x="604" y="51"/>
                        </a:lnTo>
                        <a:lnTo>
                          <a:pt x="586" y="57"/>
                        </a:lnTo>
                        <a:lnTo>
                          <a:pt x="567" y="61"/>
                        </a:lnTo>
                        <a:lnTo>
                          <a:pt x="551" y="67"/>
                        </a:lnTo>
                        <a:lnTo>
                          <a:pt x="534" y="73"/>
                        </a:lnTo>
                        <a:lnTo>
                          <a:pt x="518" y="80"/>
                        </a:lnTo>
                        <a:lnTo>
                          <a:pt x="502" y="86"/>
                        </a:lnTo>
                        <a:lnTo>
                          <a:pt x="487" y="91"/>
                        </a:lnTo>
                        <a:lnTo>
                          <a:pt x="474" y="99"/>
                        </a:lnTo>
                        <a:lnTo>
                          <a:pt x="461" y="106"/>
                        </a:lnTo>
                        <a:lnTo>
                          <a:pt x="448" y="113"/>
                        </a:lnTo>
                        <a:lnTo>
                          <a:pt x="436" y="121"/>
                        </a:lnTo>
                        <a:lnTo>
                          <a:pt x="426" y="128"/>
                        </a:lnTo>
                        <a:lnTo>
                          <a:pt x="416" y="135"/>
                        </a:lnTo>
                        <a:lnTo>
                          <a:pt x="407" y="144"/>
                        </a:lnTo>
                        <a:lnTo>
                          <a:pt x="398" y="153"/>
                        </a:lnTo>
                        <a:lnTo>
                          <a:pt x="391" y="161"/>
                        </a:lnTo>
                        <a:lnTo>
                          <a:pt x="401" y="161"/>
                        </a:lnTo>
                        <a:lnTo>
                          <a:pt x="411" y="163"/>
                        </a:lnTo>
                        <a:lnTo>
                          <a:pt x="421" y="163"/>
                        </a:lnTo>
                        <a:lnTo>
                          <a:pt x="433" y="164"/>
                        </a:lnTo>
                        <a:lnTo>
                          <a:pt x="446" y="166"/>
                        </a:lnTo>
                        <a:lnTo>
                          <a:pt x="459" y="167"/>
                        </a:lnTo>
                        <a:lnTo>
                          <a:pt x="474" y="169"/>
                        </a:lnTo>
                        <a:lnTo>
                          <a:pt x="490" y="170"/>
                        </a:lnTo>
                        <a:lnTo>
                          <a:pt x="506" y="173"/>
                        </a:lnTo>
                        <a:lnTo>
                          <a:pt x="522" y="176"/>
                        </a:lnTo>
                        <a:lnTo>
                          <a:pt x="539" y="177"/>
                        </a:lnTo>
                        <a:lnTo>
                          <a:pt x="557" y="180"/>
                        </a:lnTo>
                        <a:lnTo>
                          <a:pt x="576" y="185"/>
                        </a:lnTo>
                        <a:lnTo>
                          <a:pt x="595" y="188"/>
                        </a:lnTo>
                        <a:lnTo>
                          <a:pt x="615" y="192"/>
                        </a:lnTo>
                        <a:lnTo>
                          <a:pt x="634" y="195"/>
                        </a:lnTo>
                        <a:lnTo>
                          <a:pt x="655" y="199"/>
                        </a:lnTo>
                        <a:lnTo>
                          <a:pt x="676" y="205"/>
                        </a:lnTo>
                        <a:lnTo>
                          <a:pt x="698" y="209"/>
                        </a:lnTo>
                        <a:lnTo>
                          <a:pt x="720" y="215"/>
                        </a:lnTo>
                        <a:lnTo>
                          <a:pt x="742" y="220"/>
                        </a:lnTo>
                        <a:lnTo>
                          <a:pt x="764" y="227"/>
                        </a:lnTo>
                        <a:lnTo>
                          <a:pt x="787" y="233"/>
                        </a:lnTo>
                        <a:lnTo>
                          <a:pt x="810" y="239"/>
                        </a:lnTo>
                        <a:lnTo>
                          <a:pt x="834" y="246"/>
                        </a:lnTo>
                        <a:lnTo>
                          <a:pt x="857" y="253"/>
                        </a:lnTo>
                        <a:lnTo>
                          <a:pt x="880" y="262"/>
                        </a:lnTo>
                        <a:lnTo>
                          <a:pt x="904" y="271"/>
                        </a:lnTo>
                        <a:lnTo>
                          <a:pt x="929" y="279"/>
                        </a:lnTo>
                        <a:lnTo>
                          <a:pt x="952" y="288"/>
                        </a:lnTo>
                        <a:lnTo>
                          <a:pt x="977" y="297"/>
                        </a:lnTo>
                        <a:lnTo>
                          <a:pt x="1000" y="307"/>
                        </a:lnTo>
                        <a:lnTo>
                          <a:pt x="969" y="297"/>
                        </a:lnTo>
                        <a:lnTo>
                          <a:pt x="939" y="288"/>
                        </a:lnTo>
                        <a:lnTo>
                          <a:pt x="910" y="279"/>
                        </a:lnTo>
                        <a:lnTo>
                          <a:pt x="882" y="272"/>
                        </a:lnTo>
                        <a:lnTo>
                          <a:pt x="854" y="263"/>
                        </a:lnTo>
                        <a:lnTo>
                          <a:pt x="827" y="258"/>
                        </a:lnTo>
                        <a:lnTo>
                          <a:pt x="800" y="250"/>
                        </a:lnTo>
                        <a:lnTo>
                          <a:pt x="773" y="244"/>
                        </a:lnTo>
                        <a:lnTo>
                          <a:pt x="748" y="239"/>
                        </a:lnTo>
                        <a:lnTo>
                          <a:pt x="723" y="234"/>
                        </a:lnTo>
                        <a:lnTo>
                          <a:pt x="698" y="230"/>
                        </a:lnTo>
                        <a:lnTo>
                          <a:pt x="674" y="225"/>
                        </a:lnTo>
                        <a:lnTo>
                          <a:pt x="650" y="223"/>
                        </a:lnTo>
                        <a:lnTo>
                          <a:pt x="627" y="220"/>
                        </a:lnTo>
                        <a:lnTo>
                          <a:pt x="604" y="217"/>
                        </a:lnTo>
                        <a:lnTo>
                          <a:pt x="580" y="214"/>
                        </a:lnTo>
                        <a:lnTo>
                          <a:pt x="558" y="212"/>
                        </a:lnTo>
                        <a:lnTo>
                          <a:pt x="535" y="211"/>
                        </a:lnTo>
                        <a:lnTo>
                          <a:pt x="513" y="209"/>
                        </a:lnTo>
                        <a:lnTo>
                          <a:pt x="491" y="209"/>
                        </a:lnTo>
                        <a:lnTo>
                          <a:pt x="470" y="209"/>
                        </a:lnTo>
                        <a:lnTo>
                          <a:pt x="449" y="209"/>
                        </a:lnTo>
                        <a:lnTo>
                          <a:pt x="427" y="211"/>
                        </a:lnTo>
                        <a:lnTo>
                          <a:pt x="405" y="212"/>
                        </a:lnTo>
                        <a:lnTo>
                          <a:pt x="384" y="212"/>
                        </a:lnTo>
                        <a:lnTo>
                          <a:pt x="363" y="215"/>
                        </a:lnTo>
                        <a:lnTo>
                          <a:pt x="341" y="217"/>
                        </a:lnTo>
                        <a:lnTo>
                          <a:pt x="319" y="220"/>
                        </a:lnTo>
                        <a:lnTo>
                          <a:pt x="299" y="221"/>
                        </a:lnTo>
                        <a:lnTo>
                          <a:pt x="277" y="224"/>
                        </a:lnTo>
                        <a:lnTo>
                          <a:pt x="255" y="227"/>
                        </a:lnTo>
                        <a:lnTo>
                          <a:pt x="234" y="231"/>
                        </a:lnTo>
                        <a:lnTo>
                          <a:pt x="244" y="239"/>
                        </a:lnTo>
                        <a:lnTo>
                          <a:pt x="254" y="247"/>
                        </a:lnTo>
                        <a:lnTo>
                          <a:pt x="264" y="255"/>
                        </a:lnTo>
                        <a:lnTo>
                          <a:pt x="274" y="263"/>
                        </a:lnTo>
                        <a:lnTo>
                          <a:pt x="285" y="271"/>
                        </a:lnTo>
                        <a:lnTo>
                          <a:pt x="295" y="278"/>
                        </a:lnTo>
                        <a:lnTo>
                          <a:pt x="305" y="285"/>
                        </a:lnTo>
                        <a:lnTo>
                          <a:pt x="315" y="292"/>
                        </a:lnTo>
                        <a:lnTo>
                          <a:pt x="327" y="298"/>
                        </a:lnTo>
                        <a:lnTo>
                          <a:pt x="337" y="306"/>
                        </a:lnTo>
                        <a:lnTo>
                          <a:pt x="349" y="313"/>
                        </a:lnTo>
                        <a:lnTo>
                          <a:pt x="360" y="320"/>
                        </a:lnTo>
                        <a:lnTo>
                          <a:pt x="373" y="326"/>
                        </a:lnTo>
                        <a:lnTo>
                          <a:pt x="387" y="333"/>
                        </a:lnTo>
                        <a:lnTo>
                          <a:pt x="400" y="339"/>
                        </a:lnTo>
                        <a:lnTo>
                          <a:pt x="413" y="345"/>
                        </a:lnTo>
                        <a:lnTo>
                          <a:pt x="407" y="342"/>
                        </a:lnTo>
                        <a:lnTo>
                          <a:pt x="400" y="339"/>
                        </a:lnTo>
                        <a:lnTo>
                          <a:pt x="391" y="335"/>
                        </a:lnTo>
                        <a:lnTo>
                          <a:pt x="382" y="332"/>
                        </a:lnTo>
                        <a:lnTo>
                          <a:pt x="373" y="326"/>
                        </a:lnTo>
                        <a:lnTo>
                          <a:pt x="365" y="322"/>
                        </a:lnTo>
                        <a:lnTo>
                          <a:pt x="354" y="317"/>
                        </a:lnTo>
                        <a:lnTo>
                          <a:pt x="344" y="311"/>
                        </a:lnTo>
                        <a:lnTo>
                          <a:pt x="334" y="306"/>
                        </a:lnTo>
                        <a:lnTo>
                          <a:pt x="324" y="300"/>
                        </a:lnTo>
                        <a:lnTo>
                          <a:pt x="312" y="294"/>
                        </a:lnTo>
                        <a:lnTo>
                          <a:pt x="301" y="288"/>
                        </a:lnTo>
                        <a:lnTo>
                          <a:pt x="287" y="282"/>
                        </a:lnTo>
                        <a:lnTo>
                          <a:pt x="276" y="278"/>
                        </a:lnTo>
                        <a:lnTo>
                          <a:pt x="263" y="272"/>
                        </a:lnTo>
                        <a:lnTo>
                          <a:pt x="250" y="266"/>
                        </a:lnTo>
                        <a:lnTo>
                          <a:pt x="236" y="260"/>
                        </a:lnTo>
                        <a:lnTo>
                          <a:pt x="222" y="256"/>
                        </a:lnTo>
                        <a:lnTo>
                          <a:pt x="207" y="250"/>
                        </a:lnTo>
                        <a:lnTo>
                          <a:pt x="193" y="246"/>
                        </a:lnTo>
                        <a:lnTo>
                          <a:pt x="178" y="242"/>
                        </a:lnTo>
                        <a:lnTo>
                          <a:pt x="164" y="237"/>
                        </a:lnTo>
                        <a:lnTo>
                          <a:pt x="149" y="234"/>
                        </a:lnTo>
                        <a:lnTo>
                          <a:pt x="133" y="231"/>
                        </a:lnTo>
                        <a:lnTo>
                          <a:pt x="117" y="228"/>
                        </a:lnTo>
                        <a:lnTo>
                          <a:pt x="101" y="227"/>
                        </a:lnTo>
                        <a:lnTo>
                          <a:pt x="85" y="227"/>
                        </a:lnTo>
                        <a:lnTo>
                          <a:pt x="67" y="225"/>
                        </a:lnTo>
                        <a:lnTo>
                          <a:pt x="51" y="225"/>
                        </a:lnTo>
                        <a:lnTo>
                          <a:pt x="34" y="227"/>
                        </a:lnTo>
                        <a:lnTo>
                          <a:pt x="18" y="228"/>
                        </a:lnTo>
                        <a:lnTo>
                          <a:pt x="0" y="231"/>
                        </a:lnTo>
                        <a:lnTo>
                          <a:pt x="11" y="223"/>
                        </a:lnTo>
                        <a:lnTo>
                          <a:pt x="24" y="214"/>
                        </a:lnTo>
                        <a:lnTo>
                          <a:pt x="35" y="205"/>
                        </a:lnTo>
                        <a:lnTo>
                          <a:pt x="50" y="195"/>
                        </a:lnTo>
                        <a:lnTo>
                          <a:pt x="63" y="185"/>
                        </a:lnTo>
                        <a:lnTo>
                          <a:pt x="78" y="176"/>
                        </a:lnTo>
                        <a:lnTo>
                          <a:pt x="91" y="166"/>
                        </a:lnTo>
                        <a:lnTo>
                          <a:pt x="105" y="157"/>
                        </a:lnTo>
                        <a:lnTo>
                          <a:pt x="118" y="150"/>
                        </a:lnTo>
                        <a:lnTo>
                          <a:pt x="130" y="141"/>
                        </a:lnTo>
                        <a:lnTo>
                          <a:pt x="140" y="135"/>
                        </a:lnTo>
                        <a:lnTo>
                          <a:pt x="150" y="129"/>
                        </a:lnTo>
                        <a:lnTo>
                          <a:pt x="158" y="124"/>
                        </a:lnTo>
                        <a:lnTo>
                          <a:pt x="164" y="121"/>
                        </a:lnTo>
                        <a:lnTo>
                          <a:pt x="168" y="118"/>
                        </a:lnTo>
                        <a:lnTo>
                          <a:pt x="169" y="118"/>
                        </a:lnTo>
                        <a:lnTo>
                          <a:pt x="177" y="121"/>
                        </a:lnTo>
                        <a:lnTo>
                          <a:pt x="185" y="125"/>
                        </a:lnTo>
                        <a:lnTo>
                          <a:pt x="194" y="128"/>
                        </a:lnTo>
                        <a:lnTo>
                          <a:pt x="201" y="132"/>
                        </a:lnTo>
                        <a:lnTo>
                          <a:pt x="210" y="135"/>
                        </a:lnTo>
                        <a:lnTo>
                          <a:pt x="219" y="140"/>
                        </a:lnTo>
                        <a:lnTo>
                          <a:pt x="226" y="141"/>
                        </a:lnTo>
                        <a:lnTo>
                          <a:pt x="234" y="144"/>
                        </a:lnTo>
                        <a:lnTo>
                          <a:pt x="241" y="147"/>
                        </a:lnTo>
                        <a:lnTo>
                          <a:pt x="247" y="148"/>
                        </a:lnTo>
                        <a:lnTo>
                          <a:pt x="252" y="151"/>
                        </a:lnTo>
                        <a:lnTo>
                          <a:pt x="257" y="151"/>
                        </a:lnTo>
                        <a:lnTo>
                          <a:pt x="261" y="154"/>
                        </a:lnTo>
                        <a:lnTo>
                          <a:pt x="264" y="154"/>
                        </a:lnTo>
                        <a:lnTo>
                          <a:pt x="266" y="156"/>
                        </a:lnTo>
                        <a:lnTo>
                          <a:pt x="267" y="15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800" bIns="-28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9" name=""/>
                  <p:cNvSpPr/>
                  <p:nvPr/>
                </p:nvSpPr>
                <p:spPr>
                  <a:xfrm>
                    <a:off x="6639120" y="5234400"/>
                    <a:ext cx="63000" cy="21600"/>
                  </a:xfrm>
                  <a:custGeom>
                    <a:avLst/>
                    <a:gdLst/>
                    <a:ahLst/>
                    <a:rect l="l" t="t" r="r" b="b"/>
                    <a:pathLst>
                      <a:path w="1099" h="412">
                        <a:moveTo>
                          <a:pt x="370" y="183"/>
                        </a:moveTo>
                        <a:lnTo>
                          <a:pt x="386" y="182"/>
                        </a:lnTo>
                        <a:lnTo>
                          <a:pt x="404" y="180"/>
                        </a:lnTo>
                        <a:lnTo>
                          <a:pt x="423" y="177"/>
                        </a:lnTo>
                        <a:lnTo>
                          <a:pt x="442" y="176"/>
                        </a:lnTo>
                        <a:lnTo>
                          <a:pt x="462" y="174"/>
                        </a:lnTo>
                        <a:lnTo>
                          <a:pt x="483" y="173"/>
                        </a:lnTo>
                        <a:lnTo>
                          <a:pt x="504" y="172"/>
                        </a:lnTo>
                        <a:lnTo>
                          <a:pt x="526" y="170"/>
                        </a:lnTo>
                        <a:lnTo>
                          <a:pt x="550" y="167"/>
                        </a:lnTo>
                        <a:lnTo>
                          <a:pt x="573" y="166"/>
                        </a:lnTo>
                        <a:lnTo>
                          <a:pt x="596" y="163"/>
                        </a:lnTo>
                        <a:lnTo>
                          <a:pt x="621" y="160"/>
                        </a:lnTo>
                        <a:lnTo>
                          <a:pt x="646" y="157"/>
                        </a:lnTo>
                        <a:lnTo>
                          <a:pt x="671" y="154"/>
                        </a:lnTo>
                        <a:lnTo>
                          <a:pt x="695" y="150"/>
                        </a:lnTo>
                        <a:lnTo>
                          <a:pt x="720" y="147"/>
                        </a:lnTo>
                        <a:lnTo>
                          <a:pt x="746" y="142"/>
                        </a:lnTo>
                        <a:lnTo>
                          <a:pt x="771" y="138"/>
                        </a:lnTo>
                        <a:lnTo>
                          <a:pt x="797" y="132"/>
                        </a:lnTo>
                        <a:lnTo>
                          <a:pt x="822" y="126"/>
                        </a:lnTo>
                        <a:lnTo>
                          <a:pt x="848" y="119"/>
                        </a:lnTo>
                        <a:lnTo>
                          <a:pt x="873" y="112"/>
                        </a:lnTo>
                        <a:lnTo>
                          <a:pt x="896" y="105"/>
                        </a:lnTo>
                        <a:lnTo>
                          <a:pt x="921" y="96"/>
                        </a:lnTo>
                        <a:lnTo>
                          <a:pt x="946" y="87"/>
                        </a:lnTo>
                        <a:lnTo>
                          <a:pt x="969" y="77"/>
                        </a:lnTo>
                        <a:lnTo>
                          <a:pt x="993" y="67"/>
                        </a:lnTo>
                        <a:lnTo>
                          <a:pt x="1014" y="55"/>
                        </a:lnTo>
                        <a:lnTo>
                          <a:pt x="1036" y="42"/>
                        </a:lnTo>
                        <a:lnTo>
                          <a:pt x="1058" y="29"/>
                        </a:lnTo>
                        <a:lnTo>
                          <a:pt x="1079" y="14"/>
                        </a:lnTo>
                        <a:lnTo>
                          <a:pt x="1099" y="0"/>
                        </a:lnTo>
                        <a:lnTo>
                          <a:pt x="1080" y="11"/>
                        </a:lnTo>
                        <a:lnTo>
                          <a:pt x="1063" y="23"/>
                        </a:lnTo>
                        <a:lnTo>
                          <a:pt x="1045" y="35"/>
                        </a:lnTo>
                        <a:lnTo>
                          <a:pt x="1028" y="46"/>
                        </a:lnTo>
                        <a:lnTo>
                          <a:pt x="1010" y="57"/>
                        </a:lnTo>
                        <a:lnTo>
                          <a:pt x="993" y="65"/>
                        </a:lnTo>
                        <a:lnTo>
                          <a:pt x="977" y="75"/>
                        </a:lnTo>
                        <a:lnTo>
                          <a:pt x="959" y="84"/>
                        </a:lnTo>
                        <a:lnTo>
                          <a:pt x="942" y="93"/>
                        </a:lnTo>
                        <a:lnTo>
                          <a:pt x="926" y="102"/>
                        </a:lnTo>
                        <a:lnTo>
                          <a:pt x="910" y="109"/>
                        </a:lnTo>
                        <a:lnTo>
                          <a:pt x="892" y="116"/>
                        </a:lnTo>
                        <a:lnTo>
                          <a:pt x="876" y="124"/>
                        </a:lnTo>
                        <a:lnTo>
                          <a:pt x="859" y="131"/>
                        </a:lnTo>
                        <a:lnTo>
                          <a:pt x="843" y="137"/>
                        </a:lnTo>
                        <a:lnTo>
                          <a:pt x="826" y="142"/>
                        </a:lnTo>
                        <a:lnTo>
                          <a:pt x="809" y="150"/>
                        </a:lnTo>
                        <a:lnTo>
                          <a:pt x="792" y="156"/>
                        </a:lnTo>
                        <a:lnTo>
                          <a:pt x="775" y="160"/>
                        </a:lnTo>
                        <a:lnTo>
                          <a:pt x="758" y="166"/>
                        </a:lnTo>
                        <a:lnTo>
                          <a:pt x="741" y="172"/>
                        </a:lnTo>
                        <a:lnTo>
                          <a:pt x="722" y="176"/>
                        </a:lnTo>
                        <a:lnTo>
                          <a:pt x="704" y="182"/>
                        </a:lnTo>
                        <a:lnTo>
                          <a:pt x="687" y="186"/>
                        </a:lnTo>
                        <a:lnTo>
                          <a:pt x="668" y="191"/>
                        </a:lnTo>
                        <a:lnTo>
                          <a:pt x="649" y="195"/>
                        </a:lnTo>
                        <a:lnTo>
                          <a:pt x="630" y="199"/>
                        </a:lnTo>
                        <a:lnTo>
                          <a:pt x="611" y="204"/>
                        </a:lnTo>
                        <a:lnTo>
                          <a:pt x="590" y="208"/>
                        </a:lnTo>
                        <a:lnTo>
                          <a:pt x="570" y="214"/>
                        </a:lnTo>
                        <a:lnTo>
                          <a:pt x="550" y="218"/>
                        </a:lnTo>
                        <a:lnTo>
                          <a:pt x="528" y="223"/>
                        </a:lnTo>
                        <a:lnTo>
                          <a:pt x="503" y="236"/>
                        </a:lnTo>
                        <a:lnTo>
                          <a:pt x="480" y="249"/>
                        </a:lnTo>
                        <a:lnTo>
                          <a:pt x="456" y="262"/>
                        </a:lnTo>
                        <a:lnTo>
                          <a:pt x="436" y="275"/>
                        </a:lnTo>
                        <a:lnTo>
                          <a:pt x="414" y="287"/>
                        </a:lnTo>
                        <a:lnTo>
                          <a:pt x="395" y="298"/>
                        </a:lnTo>
                        <a:lnTo>
                          <a:pt x="376" y="310"/>
                        </a:lnTo>
                        <a:lnTo>
                          <a:pt x="359" y="322"/>
                        </a:lnTo>
                        <a:lnTo>
                          <a:pt x="341" y="332"/>
                        </a:lnTo>
                        <a:lnTo>
                          <a:pt x="325" y="341"/>
                        </a:lnTo>
                        <a:lnTo>
                          <a:pt x="309" y="351"/>
                        </a:lnTo>
                        <a:lnTo>
                          <a:pt x="293" y="359"/>
                        </a:lnTo>
                        <a:lnTo>
                          <a:pt x="279" y="368"/>
                        </a:lnTo>
                        <a:lnTo>
                          <a:pt x="264" y="375"/>
                        </a:lnTo>
                        <a:lnTo>
                          <a:pt x="250" y="383"/>
                        </a:lnTo>
                        <a:lnTo>
                          <a:pt x="236" y="389"/>
                        </a:lnTo>
                        <a:lnTo>
                          <a:pt x="222" y="394"/>
                        </a:lnTo>
                        <a:lnTo>
                          <a:pt x="209" y="399"/>
                        </a:lnTo>
                        <a:lnTo>
                          <a:pt x="196" y="403"/>
                        </a:lnTo>
                        <a:lnTo>
                          <a:pt x="181" y="406"/>
                        </a:lnTo>
                        <a:lnTo>
                          <a:pt x="168" y="409"/>
                        </a:lnTo>
                        <a:lnTo>
                          <a:pt x="155" y="412"/>
                        </a:lnTo>
                        <a:lnTo>
                          <a:pt x="142" y="412"/>
                        </a:lnTo>
                        <a:lnTo>
                          <a:pt x="127" y="412"/>
                        </a:lnTo>
                        <a:lnTo>
                          <a:pt x="113" y="412"/>
                        </a:lnTo>
                        <a:lnTo>
                          <a:pt x="98" y="410"/>
                        </a:lnTo>
                        <a:lnTo>
                          <a:pt x="83" y="408"/>
                        </a:lnTo>
                        <a:lnTo>
                          <a:pt x="69" y="403"/>
                        </a:lnTo>
                        <a:lnTo>
                          <a:pt x="53" y="399"/>
                        </a:lnTo>
                        <a:lnTo>
                          <a:pt x="35" y="394"/>
                        </a:lnTo>
                        <a:lnTo>
                          <a:pt x="19" y="387"/>
                        </a:lnTo>
                        <a:lnTo>
                          <a:pt x="0" y="380"/>
                        </a:lnTo>
                        <a:lnTo>
                          <a:pt x="16" y="370"/>
                        </a:lnTo>
                        <a:lnTo>
                          <a:pt x="31" y="359"/>
                        </a:lnTo>
                        <a:lnTo>
                          <a:pt x="47" y="348"/>
                        </a:lnTo>
                        <a:lnTo>
                          <a:pt x="62" y="339"/>
                        </a:lnTo>
                        <a:lnTo>
                          <a:pt x="78" y="329"/>
                        </a:lnTo>
                        <a:lnTo>
                          <a:pt x="94" y="319"/>
                        </a:lnTo>
                        <a:lnTo>
                          <a:pt x="110" y="310"/>
                        </a:lnTo>
                        <a:lnTo>
                          <a:pt x="126" y="301"/>
                        </a:lnTo>
                        <a:lnTo>
                          <a:pt x="140" y="292"/>
                        </a:lnTo>
                        <a:lnTo>
                          <a:pt x="156" y="284"/>
                        </a:lnTo>
                        <a:lnTo>
                          <a:pt x="172" y="275"/>
                        </a:lnTo>
                        <a:lnTo>
                          <a:pt x="187" y="268"/>
                        </a:lnTo>
                        <a:lnTo>
                          <a:pt x="201" y="259"/>
                        </a:lnTo>
                        <a:lnTo>
                          <a:pt x="216" y="252"/>
                        </a:lnTo>
                        <a:lnTo>
                          <a:pt x="231" y="246"/>
                        </a:lnTo>
                        <a:lnTo>
                          <a:pt x="245" y="239"/>
                        </a:lnTo>
                        <a:lnTo>
                          <a:pt x="258" y="233"/>
                        </a:lnTo>
                        <a:lnTo>
                          <a:pt x="271" y="227"/>
                        </a:lnTo>
                        <a:lnTo>
                          <a:pt x="283" y="221"/>
                        </a:lnTo>
                        <a:lnTo>
                          <a:pt x="295" y="215"/>
                        </a:lnTo>
                        <a:lnTo>
                          <a:pt x="306" y="211"/>
                        </a:lnTo>
                        <a:lnTo>
                          <a:pt x="317" y="207"/>
                        </a:lnTo>
                        <a:lnTo>
                          <a:pt x="327" y="202"/>
                        </a:lnTo>
                        <a:lnTo>
                          <a:pt x="335" y="198"/>
                        </a:lnTo>
                        <a:lnTo>
                          <a:pt x="343" y="195"/>
                        </a:lnTo>
                        <a:lnTo>
                          <a:pt x="350" y="192"/>
                        </a:lnTo>
                        <a:lnTo>
                          <a:pt x="356" y="189"/>
                        </a:lnTo>
                        <a:lnTo>
                          <a:pt x="362" y="188"/>
                        </a:lnTo>
                        <a:lnTo>
                          <a:pt x="366" y="186"/>
                        </a:lnTo>
                        <a:lnTo>
                          <a:pt x="368" y="185"/>
                        </a:lnTo>
                        <a:lnTo>
                          <a:pt x="370" y="183"/>
                        </a:lnTo>
                        <a:lnTo>
                          <a:pt x="370" y="18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0" bIns="-25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0" name=""/>
                  <p:cNvSpPr/>
                  <p:nvPr/>
                </p:nvSpPr>
                <p:spPr>
                  <a:xfrm>
                    <a:off x="6666120" y="5236200"/>
                    <a:ext cx="1908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336" h="170">
                        <a:moveTo>
                          <a:pt x="0" y="169"/>
                        </a:moveTo>
                        <a:lnTo>
                          <a:pt x="16" y="157"/>
                        </a:lnTo>
                        <a:lnTo>
                          <a:pt x="33" y="147"/>
                        </a:lnTo>
                        <a:lnTo>
                          <a:pt x="52" y="137"/>
                        </a:lnTo>
                        <a:lnTo>
                          <a:pt x="73" y="126"/>
                        </a:lnTo>
                        <a:lnTo>
                          <a:pt x="93" y="116"/>
                        </a:lnTo>
                        <a:lnTo>
                          <a:pt x="115" y="108"/>
                        </a:lnTo>
                        <a:lnTo>
                          <a:pt x="137" y="97"/>
                        </a:lnTo>
                        <a:lnTo>
                          <a:pt x="160" y="89"/>
                        </a:lnTo>
                        <a:lnTo>
                          <a:pt x="183" y="78"/>
                        </a:lnTo>
                        <a:lnTo>
                          <a:pt x="207" y="68"/>
                        </a:lnTo>
                        <a:lnTo>
                          <a:pt x="230" y="58"/>
                        </a:lnTo>
                        <a:lnTo>
                          <a:pt x="252" y="48"/>
                        </a:lnTo>
                        <a:lnTo>
                          <a:pt x="274" y="36"/>
                        </a:lnTo>
                        <a:lnTo>
                          <a:pt x="296" y="25"/>
                        </a:lnTo>
                        <a:lnTo>
                          <a:pt x="318" y="13"/>
                        </a:lnTo>
                        <a:lnTo>
                          <a:pt x="336" y="0"/>
                        </a:lnTo>
                        <a:lnTo>
                          <a:pt x="323" y="11"/>
                        </a:lnTo>
                        <a:lnTo>
                          <a:pt x="309" y="23"/>
                        </a:lnTo>
                        <a:lnTo>
                          <a:pt x="291" y="36"/>
                        </a:lnTo>
                        <a:lnTo>
                          <a:pt x="275" y="48"/>
                        </a:lnTo>
                        <a:lnTo>
                          <a:pt x="258" y="61"/>
                        </a:lnTo>
                        <a:lnTo>
                          <a:pt x="240" y="74"/>
                        </a:lnTo>
                        <a:lnTo>
                          <a:pt x="223" y="86"/>
                        </a:lnTo>
                        <a:lnTo>
                          <a:pt x="205" y="99"/>
                        </a:lnTo>
                        <a:lnTo>
                          <a:pt x="188" y="110"/>
                        </a:lnTo>
                        <a:lnTo>
                          <a:pt x="170" y="121"/>
                        </a:lnTo>
                        <a:lnTo>
                          <a:pt x="153" y="131"/>
                        </a:lnTo>
                        <a:lnTo>
                          <a:pt x="137" y="141"/>
                        </a:lnTo>
                        <a:lnTo>
                          <a:pt x="121" y="150"/>
                        </a:lnTo>
                        <a:lnTo>
                          <a:pt x="106" y="157"/>
                        </a:lnTo>
                        <a:lnTo>
                          <a:pt x="93" y="164"/>
                        </a:lnTo>
                        <a:lnTo>
                          <a:pt x="81" y="169"/>
                        </a:lnTo>
                        <a:lnTo>
                          <a:pt x="64" y="170"/>
                        </a:lnTo>
                        <a:lnTo>
                          <a:pt x="48" y="170"/>
                        </a:lnTo>
                        <a:lnTo>
                          <a:pt x="33" y="170"/>
                        </a:lnTo>
                        <a:lnTo>
                          <a:pt x="22" y="170"/>
                        </a:lnTo>
                        <a:lnTo>
                          <a:pt x="13" y="170"/>
                        </a:lnTo>
                        <a:lnTo>
                          <a:pt x="6" y="169"/>
                        </a:lnTo>
                        <a:lnTo>
                          <a:pt x="1" y="169"/>
                        </a:lnTo>
                        <a:lnTo>
                          <a:pt x="0" y="16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1" name=""/>
                  <p:cNvSpPr/>
                  <p:nvPr/>
                </p:nvSpPr>
                <p:spPr>
                  <a:xfrm>
                    <a:off x="6656400" y="5232240"/>
                    <a:ext cx="360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98">
                        <a:moveTo>
                          <a:pt x="12" y="98"/>
                        </a:moveTo>
                        <a:lnTo>
                          <a:pt x="20" y="93"/>
                        </a:lnTo>
                        <a:lnTo>
                          <a:pt x="29" y="89"/>
                        </a:lnTo>
                        <a:lnTo>
                          <a:pt x="36" y="83"/>
                        </a:lnTo>
                        <a:lnTo>
                          <a:pt x="44" y="77"/>
                        </a:lnTo>
                        <a:lnTo>
                          <a:pt x="49" y="71"/>
                        </a:lnTo>
                        <a:lnTo>
                          <a:pt x="55" y="64"/>
                        </a:lnTo>
                        <a:lnTo>
                          <a:pt x="60" y="58"/>
                        </a:lnTo>
                        <a:lnTo>
                          <a:pt x="64" y="51"/>
                        </a:lnTo>
                        <a:lnTo>
                          <a:pt x="65" y="44"/>
                        </a:lnTo>
                        <a:lnTo>
                          <a:pt x="65" y="36"/>
                        </a:lnTo>
                        <a:lnTo>
                          <a:pt x="65" y="31"/>
                        </a:lnTo>
                        <a:lnTo>
                          <a:pt x="64" y="23"/>
                        </a:lnTo>
                        <a:lnTo>
                          <a:pt x="60" y="17"/>
                        </a:lnTo>
                        <a:lnTo>
                          <a:pt x="55" y="10"/>
                        </a:lnTo>
                        <a:lnTo>
                          <a:pt x="48" y="6"/>
                        </a:lnTo>
                        <a:lnTo>
                          <a:pt x="38" y="0"/>
                        </a:lnTo>
                        <a:lnTo>
                          <a:pt x="29" y="7"/>
                        </a:lnTo>
                        <a:lnTo>
                          <a:pt x="20" y="15"/>
                        </a:lnTo>
                        <a:lnTo>
                          <a:pt x="14" y="20"/>
                        </a:lnTo>
                        <a:lnTo>
                          <a:pt x="9" y="23"/>
                        </a:lnTo>
                        <a:lnTo>
                          <a:pt x="4" y="28"/>
                        </a:lnTo>
                        <a:lnTo>
                          <a:pt x="3" y="31"/>
                        </a:lnTo>
                        <a:lnTo>
                          <a:pt x="0" y="32"/>
                        </a:lnTo>
                        <a:lnTo>
                          <a:pt x="0" y="32"/>
                        </a:lnTo>
                        <a:lnTo>
                          <a:pt x="12" y="39"/>
                        </a:lnTo>
                        <a:lnTo>
                          <a:pt x="19" y="48"/>
                        </a:lnTo>
                        <a:lnTo>
                          <a:pt x="25" y="55"/>
                        </a:lnTo>
                        <a:lnTo>
                          <a:pt x="28" y="63"/>
                        </a:lnTo>
                        <a:lnTo>
                          <a:pt x="28" y="71"/>
                        </a:lnTo>
                        <a:lnTo>
                          <a:pt x="26" y="79"/>
                        </a:lnTo>
                        <a:lnTo>
                          <a:pt x="20" y="87"/>
                        </a:lnTo>
                        <a:lnTo>
                          <a:pt x="12" y="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2" name=""/>
                  <p:cNvSpPr/>
                  <p:nvPr/>
                </p:nvSpPr>
                <p:spPr>
                  <a:xfrm>
                    <a:off x="6612120" y="5260320"/>
                    <a:ext cx="5760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1010" h="244">
                        <a:moveTo>
                          <a:pt x="86" y="0"/>
                        </a:moveTo>
                        <a:lnTo>
                          <a:pt x="102" y="8"/>
                        </a:lnTo>
                        <a:lnTo>
                          <a:pt x="120" y="17"/>
                        </a:lnTo>
                        <a:lnTo>
                          <a:pt x="140" y="24"/>
                        </a:lnTo>
                        <a:lnTo>
                          <a:pt x="160" y="32"/>
                        </a:lnTo>
                        <a:lnTo>
                          <a:pt x="181" y="40"/>
                        </a:lnTo>
                        <a:lnTo>
                          <a:pt x="204" y="48"/>
                        </a:lnTo>
                        <a:lnTo>
                          <a:pt x="227" y="55"/>
                        </a:lnTo>
                        <a:lnTo>
                          <a:pt x="251" y="62"/>
                        </a:lnTo>
                        <a:lnTo>
                          <a:pt x="277" y="70"/>
                        </a:lnTo>
                        <a:lnTo>
                          <a:pt x="302" y="77"/>
                        </a:lnTo>
                        <a:lnTo>
                          <a:pt x="329" y="83"/>
                        </a:lnTo>
                        <a:lnTo>
                          <a:pt x="356" y="90"/>
                        </a:lnTo>
                        <a:lnTo>
                          <a:pt x="383" y="96"/>
                        </a:lnTo>
                        <a:lnTo>
                          <a:pt x="411" y="102"/>
                        </a:lnTo>
                        <a:lnTo>
                          <a:pt x="439" y="109"/>
                        </a:lnTo>
                        <a:lnTo>
                          <a:pt x="468" y="115"/>
                        </a:lnTo>
                        <a:lnTo>
                          <a:pt x="496" y="121"/>
                        </a:lnTo>
                        <a:lnTo>
                          <a:pt x="525" y="125"/>
                        </a:lnTo>
                        <a:lnTo>
                          <a:pt x="552" y="131"/>
                        </a:lnTo>
                        <a:lnTo>
                          <a:pt x="581" y="137"/>
                        </a:lnTo>
                        <a:lnTo>
                          <a:pt x="609" y="141"/>
                        </a:lnTo>
                        <a:lnTo>
                          <a:pt x="638" y="145"/>
                        </a:lnTo>
                        <a:lnTo>
                          <a:pt x="666" y="151"/>
                        </a:lnTo>
                        <a:lnTo>
                          <a:pt x="692" y="154"/>
                        </a:lnTo>
                        <a:lnTo>
                          <a:pt x="718" y="158"/>
                        </a:lnTo>
                        <a:lnTo>
                          <a:pt x="746" y="163"/>
                        </a:lnTo>
                        <a:lnTo>
                          <a:pt x="771" y="166"/>
                        </a:lnTo>
                        <a:lnTo>
                          <a:pt x="796" y="169"/>
                        </a:lnTo>
                        <a:lnTo>
                          <a:pt x="819" y="173"/>
                        </a:lnTo>
                        <a:lnTo>
                          <a:pt x="842" y="174"/>
                        </a:lnTo>
                        <a:lnTo>
                          <a:pt x="864" y="177"/>
                        </a:lnTo>
                        <a:lnTo>
                          <a:pt x="886" y="180"/>
                        </a:lnTo>
                        <a:lnTo>
                          <a:pt x="870" y="180"/>
                        </a:lnTo>
                        <a:lnTo>
                          <a:pt x="855" y="180"/>
                        </a:lnTo>
                        <a:lnTo>
                          <a:pt x="839" y="179"/>
                        </a:lnTo>
                        <a:lnTo>
                          <a:pt x="825" y="179"/>
                        </a:lnTo>
                        <a:lnTo>
                          <a:pt x="810" y="179"/>
                        </a:lnTo>
                        <a:lnTo>
                          <a:pt x="796" y="179"/>
                        </a:lnTo>
                        <a:lnTo>
                          <a:pt x="783" y="177"/>
                        </a:lnTo>
                        <a:lnTo>
                          <a:pt x="771" y="176"/>
                        </a:lnTo>
                        <a:lnTo>
                          <a:pt x="759" y="176"/>
                        </a:lnTo>
                        <a:lnTo>
                          <a:pt x="749" y="176"/>
                        </a:lnTo>
                        <a:lnTo>
                          <a:pt x="740" y="176"/>
                        </a:lnTo>
                        <a:lnTo>
                          <a:pt x="732" y="174"/>
                        </a:lnTo>
                        <a:lnTo>
                          <a:pt x="726" y="174"/>
                        </a:lnTo>
                        <a:lnTo>
                          <a:pt x="720" y="174"/>
                        </a:lnTo>
                        <a:lnTo>
                          <a:pt x="718" y="174"/>
                        </a:lnTo>
                        <a:lnTo>
                          <a:pt x="717" y="174"/>
                        </a:lnTo>
                        <a:lnTo>
                          <a:pt x="732" y="180"/>
                        </a:lnTo>
                        <a:lnTo>
                          <a:pt x="748" y="186"/>
                        </a:lnTo>
                        <a:lnTo>
                          <a:pt x="764" y="193"/>
                        </a:lnTo>
                        <a:lnTo>
                          <a:pt x="781" y="199"/>
                        </a:lnTo>
                        <a:lnTo>
                          <a:pt x="799" y="205"/>
                        </a:lnTo>
                        <a:lnTo>
                          <a:pt x="818" y="211"/>
                        </a:lnTo>
                        <a:lnTo>
                          <a:pt x="836" y="217"/>
                        </a:lnTo>
                        <a:lnTo>
                          <a:pt x="855" y="223"/>
                        </a:lnTo>
                        <a:lnTo>
                          <a:pt x="876" y="227"/>
                        </a:lnTo>
                        <a:lnTo>
                          <a:pt x="895" y="231"/>
                        </a:lnTo>
                        <a:lnTo>
                          <a:pt x="914" y="234"/>
                        </a:lnTo>
                        <a:lnTo>
                          <a:pt x="934" y="239"/>
                        </a:lnTo>
                        <a:lnTo>
                          <a:pt x="953" y="241"/>
                        </a:lnTo>
                        <a:lnTo>
                          <a:pt x="973" y="243"/>
                        </a:lnTo>
                        <a:lnTo>
                          <a:pt x="991" y="244"/>
                        </a:lnTo>
                        <a:lnTo>
                          <a:pt x="1010" y="244"/>
                        </a:lnTo>
                        <a:lnTo>
                          <a:pt x="994" y="244"/>
                        </a:lnTo>
                        <a:lnTo>
                          <a:pt x="973" y="243"/>
                        </a:lnTo>
                        <a:lnTo>
                          <a:pt x="950" y="241"/>
                        </a:lnTo>
                        <a:lnTo>
                          <a:pt x="925" y="239"/>
                        </a:lnTo>
                        <a:lnTo>
                          <a:pt x="898" y="234"/>
                        </a:lnTo>
                        <a:lnTo>
                          <a:pt x="869" y="230"/>
                        </a:lnTo>
                        <a:lnTo>
                          <a:pt x="836" y="225"/>
                        </a:lnTo>
                        <a:lnTo>
                          <a:pt x="804" y="220"/>
                        </a:lnTo>
                        <a:lnTo>
                          <a:pt x="769" y="214"/>
                        </a:lnTo>
                        <a:lnTo>
                          <a:pt x="734" y="206"/>
                        </a:lnTo>
                        <a:lnTo>
                          <a:pt x="697" y="201"/>
                        </a:lnTo>
                        <a:lnTo>
                          <a:pt x="659" y="192"/>
                        </a:lnTo>
                        <a:lnTo>
                          <a:pt x="621" y="185"/>
                        </a:lnTo>
                        <a:lnTo>
                          <a:pt x="581" y="176"/>
                        </a:lnTo>
                        <a:lnTo>
                          <a:pt x="542" y="167"/>
                        </a:lnTo>
                        <a:lnTo>
                          <a:pt x="503" y="158"/>
                        </a:lnTo>
                        <a:lnTo>
                          <a:pt x="463" y="150"/>
                        </a:lnTo>
                        <a:lnTo>
                          <a:pt x="424" y="139"/>
                        </a:lnTo>
                        <a:lnTo>
                          <a:pt x="385" y="131"/>
                        </a:lnTo>
                        <a:lnTo>
                          <a:pt x="345" y="121"/>
                        </a:lnTo>
                        <a:lnTo>
                          <a:pt x="309" y="110"/>
                        </a:lnTo>
                        <a:lnTo>
                          <a:pt x="273" y="102"/>
                        </a:lnTo>
                        <a:lnTo>
                          <a:pt x="236" y="91"/>
                        </a:lnTo>
                        <a:lnTo>
                          <a:pt x="203" y="83"/>
                        </a:lnTo>
                        <a:lnTo>
                          <a:pt x="169" y="72"/>
                        </a:lnTo>
                        <a:lnTo>
                          <a:pt x="139" y="62"/>
                        </a:lnTo>
                        <a:lnTo>
                          <a:pt x="109" y="54"/>
                        </a:lnTo>
                        <a:lnTo>
                          <a:pt x="83" y="45"/>
                        </a:lnTo>
                        <a:lnTo>
                          <a:pt x="58" y="36"/>
                        </a:lnTo>
                        <a:lnTo>
                          <a:pt x="37" y="27"/>
                        </a:lnTo>
                        <a:lnTo>
                          <a:pt x="16" y="19"/>
                        </a:lnTo>
                        <a:lnTo>
                          <a:pt x="0" y="11"/>
                        </a:lnTo>
                        <a:lnTo>
                          <a:pt x="9" y="11"/>
                        </a:lnTo>
                        <a:lnTo>
                          <a:pt x="18" y="11"/>
                        </a:lnTo>
                        <a:lnTo>
                          <a:pt x="25" y="10"/>
                        </a:lnTo>
                        <a:lnTo>
                          <a:pt x="34" y="10"/>
                        </a:lnTo>
                        <a:lnTo>
                          <a:pt x="41" y="8"/>
                        </a:lnTo>
                        <a:lnTo>
                          <a:pt x="48" y="7"/>
                        </a:lnTo>
                        <a:lnTo>
                          <a:pt x="56" y="7"/>
                        </a:lnTo>
                        <a:lnTo>
                          <a:pt x="61" y="5"/>
                        </a:lnTo>
                        <a:lnTo>
                          <a:pt x="67" y="5"/>
                        </a:lnTo>
                        <a:lnTo>
                          <a:pt x="72" y="4"/>
                        </a:lnTo>
                        <a:lnTo>
                          <a:pt x="76" y="3"/>
                        </a:lnTo>
                        <a:lnTo>
                          <a:pt x="79" y="3"/>
                        </a:lnTo>
                        <a:lnTo>
                          <a:pt x="82" y="1"/>
                        </a:lnTo>
                        <a:lnTo>
                          <a:pt x="85" y="1"/>
                        </a:lnTo>
                        <a:lnTo>
                          <a:pt x="85" y="0"/>
                        </a:lnTo>
                        <a:lnTo>
                          <a:pt x="8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3" name=""/>
                  <p:cNvSpPr/>
                  <p:nvPr/>
                </p:nvSpPr>
                <p:spPr>
                  <a:xfrm>
                    <a:off x="6631200" y="5259240"/>
                    <a:ext cx="374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653" h="93">
                        <a:moveTo>
                          <a:pt x="38" y="65"/>
                        </a:moveTo>
                        <a:lnTo>
                          <a:pt x="57" y="61"/>
                        </a:lnTo>
                        <a:lnTo>
                          <a:pt x="77" y="57"/>
                        </a:lnTo>
                        <a:lnTo>
                          <a:pt x="97" y="54"/>
                        </a:lnTo>
                        <a:lnTo>
                          <a:pt x="116" y="51"/>
                        </a:lnTo>
                        <a:lnTo>
                          <a:pt x="137" y="48"/>
                        </a:lnTo>
                        <a:lnTo>
                          <a:pt x="157" y="45"/>
                        </a:lnTo>
                        <a:lnTo>
                          <a:pt x="178" y="42"/>
                        </a:lnTo>
                        <a:lnTo>
                          <a:pt x="198" y="41"/>
                        </a:lnTo>
                        <a:lnTo>
                          <a:pt x="220" y="39"/>
                        </a:lnTo>
                        <a:lnTo>
                          <a:pt x="240" y="38"/>
                        </a:lnTo>
                        <a:lnTo>
                          <a:pt x="261" y="38"/>
                        </a:lnTo>
                        <a:lnTo>
                          <a:pt x="281" y="36"/>
                        </a:lnTo>
                        <a:lnTo>
                          <a:pt x="301" y="36"/>
                        </a:lnTo>
                        <a:lnTo>
                          <a:pt x="322" y="36"/>
                        </a:lnTo>
                        <a:lnTo>
                          <a:pt x="344" y="38"/>
                        </a:lnTo>
                        <a:lnTo>
                          <a:pt x="364" y="39"/>
                        </a:lnTo>
                        <a:lnTo>
                          <a:pt x="385" y="39"/>
                        </a:lnTo>
                        <a:lnTo>
                          <a:pt x="403" y="41"/>
                        </a:lnTo>
                        <a:lnTo>
                          <a:pt x="424" y="44"/>
                        </a:lnTo>
                        <a:lnTo>
                          <a:pt x="443" y="45"/>
                        </a:lnTo>
                        <a:lnTo>
                          <a:pt x="462" y="48"/>
                        </a:lnTo>
                        <a:lnTo>
                          <a:pt x="482" y="51"/>
                        </a:lnTo>
                        <a:lnTo>
                          <a:pt x="501" y="54"/>
                        </a:lnTo>
                        <a:lnTo>
                          <a:pt x="519" y="57"/>
                        </a:lnTo>
                        <a:lnTo>
                          <a:pt x="538" y="61"/>
                        </a:lnTo>
                        <a:lnTo>
                          <a:pt x="555" y="64"/>
                        </a:lnTo>
                        <a:lnTo>
                          <a:pt x="572" y="68"/>
                        </a:lnTo>
                        <a:lnTo>
                          <a:pt x="590" y="73"/>
                        </a:lnTo>
                        <a:lnTo>
                          <a:pt x="606" y="77"/>
                        </a:lnTo>
                        <a:lnTo>
                          <a:pt x="622" y="83"/>
                        </a:lnTo>
                        <a:lnTo>
                          <a:pt x="637" y="87"/>
                        </a:lnTo>
                        <a:lnTo>
                          <a:pt x="653" y="93"/>
                        </a:lnTo>
                        <a:lnTo>
                          <a:pt x="632" y="86"/>
                        </a:lnTo>
                        <a:lnTo>
                          <a:pt x="612" y="78"/>
                        </a:lnTo>
                        <a:lnTo>
                          <a:pt x="593" y="73"/>
                        </a:lnTo>
                        <a:lnTo>
                          <a:pt x="574" y="65"/>
                        </a:lnTo>
                        <a:lnTo>
                          <a:pt x="555" y="60"/>
                        </a:lnTo>
                        <a:lnTo>
                          <a:pt x="538" y="54"/>
                        </a:lnTo>
                        <a:lnTo>
                          <a:pt x="519" y="48"/>
                        </a:lnTo>
                        <a:lnTo>
                          <a:pt x="501" y="42"/>
                        </a:lnTo>
                        <a:lnTo>
                          <a:pt x="484" y="38"/>
                        </a:lnTo>
                        <a:lnTo>
                          <a:pt x="466" y="33"/>
                        </a:lnTo>
                        <a:lnTo>
                          <a:pt x="449" y="27"/>
                        </a:lnTo>
                        <a:lnTo>
                          <a:pt x="431" y="25"/>
                        </a:lnTo>
                        <a:lnTo>
                          <a:pt x="414" y="20"/>
                        </a:lnTo>
                        <a:lnTo>
                          <a:pt x="395" y="16"/>
                        </a:lnTo>
                        <a:lnTo>
                          <a:pt x="377" y="13"/>
                        </a:lnTo>
                        <a:lnTo>
                          <a:pt x="358" y="10"/>
                        </a:lnTo>
                        <a:lnTo>
                          <a:pt x="341" y="7"/>
                        </a:lnTo>
                        <a:lnTo>
                          <a:pt x="322" y="6"/>
                        </a:lnTo>
                        <a:lnTo>
                          <a:pt x="301" y="3"/>
                        </a:lnTo>
                        <a:lnTo>
                          <a:pt x="283" y="1"/>
                        </a:lnTo>
                        <a:lnTo>
                          <a:pt x="262" y="0"/>
                        </a:lnTo>
                        <a:lnTo>
                          <a:pt x="242" y="0"/>
                        </a:lnTo>
                        <a:lnTo>
                          <a:pt x="221" y="0"/>
                        </a:lnTo>
                        <a:lnTo>
                          <a:pt x="199" y="0"/>
                        </a:lnTo>
                        <a:lnTo>
                          <a:pt x="178" y="0"/>
                        </a:lnTo>
                        <a:lnTo>
                          <a:pt x="154" y="1"/>
                        </a:lnTo>
                        <a:lnTo>
                          <a:pt x="131" y="3"/>
                        </a:lnTo>
                        <a:lnTo>
                          <a:pt x="106" y="4"/>
                        </a:lnTo>
                        <a:lnTo>
                          <a:pt x="80" y="7"/>
                        </a:lnTo>
                        <a:lnTo>
                          <a:pt x="55" y="10"/>
                        </a:lnTo>
                        <a:lnTo>
                          <a:pt x="28" y="13"/>
                        </a:lnTo>
                        <a:lnTo>
                          <a:pt x="0" y="17"/>
                        </a:lnTo>
                        <a:lnTo>
                          <a:pt x="7" y="25"/>
                        </a:lnTo>
                        <a:lnTo>
                          <a:pt x="14" y="33"/>
                        </a:lnTo>
                        <a:lnTo>
                          <a:pt x="22" y="42"/>
                        </a:lnTo>
                        <a:lnTo>
                          <a:pt x="28" y="49"/>
                        </a:lnTo>
                        <a:lnTo>
                          <a:pt x="32" y="55"/>
                        </a:lnTo>
                        <a:lnTo>
                          <a:pt x="35" y="61"/>
                        </a:lnTo>
                        <a:lnTo>
                          <a:pt x="38" y="64"/>
                        </a:lnTo>
                        <a:lnTo>
                          <a:pt x="38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4" name=""/>
                  <p:cNvSpPr/>
                  <p:nvPr/>
                </p:nvSpPr>
                <p:spPr>
                  <a:xfrm>
                    <a:off x="6647400" y="5243760"/>
                    <a:ext cx="10116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761" h="901">
                        <a:moveTo>
                          <a:pt x="537" y="0"/>
                        </a:moveTo>
                        <a:lnTo>
                          <a:pt x="544" y="3"/>
                        </a:lnTo>
                        <a:lnTo>
                          <a:pt x="550" y="6"/>
                        </a:lnTo>
                        <a:lnTo>
                          <a:pt x="558" y="10"/>
                        </a:lnTo>
                        <a:lnTo>
                          <a:pt x="563" y="13"/>
                        </a:lnTo>
                        <a:lnTo>
                          <a:pt x="571" y="17"/>
                        </a:lnTo>
                        <a:lnTo>
                          <a:pt x="579" y="22"/>
                        </a:lnTo>
                        <a:lnTo>
                          <a:pt x="587" y="26"/>
                        </a:lnTo>
                        <a:lnTo>
                          <a:pt x="595" y="29"/>
                        </a:lnTo>
                        <a:lnTo>
                          <a:pt x="604" y="33"/>
                        </a:lnTo>
                        <a:lnTo>
                          <a:pt x="613" y="38"/>
                        </a:lnTo>
                        <a:lnTo>
                          <a:pt x="623" y="41"/>
                        </a:lnTo>
                        <a:lnTo>
                          <a:pt x="632" y="45"/>
                        </a:lnTo>
                        <a:lnTo>
                          <a:pt x="644" y="48"/>
                        </a:lnTo>
                        <a:lnTo>
                          <a:pt x="654" y="51"/>
                        </a:lnTo>
                        <a:lnTo>
                          <a:pt x="665" y="54"/>
                        </a:lnTo>
                        <a:lnTo>
                          <a:pt x="678" y="57"/>
                        </a:lnTo>
                        <a:lnTo>
                          <a:pt x="692" y="58"/>
                        </a:lnTo>
                        <a:lnTo>
                          <a:pt x="705" y="60"/>
                        </a:lnTo>
                        <a:lnTo>
                          <a:pt x="719" y="60"/>
                        </a:lnTo>
                        <a:lnTo>
                          <a:pt x="734" y="61"/>
                        </a:lnTo>
                        <a:lnTo>
                          <a:pt x="750" y="61"/>
                        </a:lnTo>
                        <a:lnTo>
                          <a:pt x="766" y="60"/>
                        </a:lnTo>
                        <a:lnTo>
                          <a:pt x="783" y="58"/>
                        </a:lnTo>
                        <a:lnTo>
                          <a:pt x="801" y="57"/>
                        </a:lnTo>
                        <a:lnTo>
                          <a:pt x="820" y="54"/>
                        </a:lnTo>
                        <a:lnTo>
                          <a:pt x="840" y="51"/>
                        </a:lnTo>
                        <a:lnTo>
                          <a:pt x="861" y="46"/>
                        </a:lnTo>
                        <a:lnTo>
                          <a:pt x="882" y="41"/>
                        </a:lnTo>
                        <a:lnTo>
                          <a:pt x="904" y="35"/>
                        </a:lnTo>
                        <a:lnTo>
                          <a:pt x="928" y="28"/>
                        </a:lnTo>
                        <a:lnTo>
                          <a:pt x="952" y="20"/>
                        </a:lnTo>
                        <a:lnTo>
                          <a:pt x="979" y="10"/>
                        </a:lnTo>
                        <a:lnTo>
                          <a:pt x="971" y="20"/>
                        </a:lnTo>
                        <a:lnTo>
                          <a:pt x="966" y="29"/>
                        </a:lnTo>
                        <a:lnTo>
                          <a:pt x="961" y="38"/>
                        </a:lnTo>
                        <a:lnTo>
                          <a:pt x="958" y="45"/>
                        </a:lnTo>
                        <a:lnTo>
                          <a:pt x="957" y="51"/>
                        </a:lnTo>
                        <a:lnTo>
                          <a:pt x="957" y="55"/>
                        </a:lnTo>
                        <a:lnTo>
                          <a:pt x="957" y="58"/>
                        </a:lnTo>
                        <a:lnTo>
                          <a:pt x="957" y="60"/>
                        </a:lnTo>
                        <a:lnTo>
                          <a:pt x="967" y="60"/>
                        </a:lnTo>
                        <a:lnTo>
                          <a:pt x="979" y="61"/>
                        </a:lnTo>
                        <a:lnTo>
                          <a:pt x="992" y="64"/>
                        </a:lnTo>
                        <a:lnTo>
                          <a:pt x="1006" y="67"/>
                        </a:lnTo>
                        <a:lnTo>
                          <a:pt x="1021" y="70"/>
                        </a:lnTo>
                        <a:lnTo>
                          <a:pt x="1038" y="74"/>
                        </a:lnTo>
                        <a:lnTo>
                          <a:pt x="1056" y="80"/>
                        </a:lnTo>
                        <a:lnTo>
                          <a:pt x="1073" y="86"/>
                        </a:lnTo>
                        <a:lnTo>
                          <a:pt x="1092" y="93"/>
                        </a:lnTo>
                        <a:lnTo>
                          <a:pt x="1113" y="100"/>
                        </a:lnTo>
                        <a:lnTo>
                          <a:pt x="1133" y="109"/>
                        </a:lnTo>
                        <a:lnTo>
                          <a:pt x="1152" y="118"/>
                        </a:lnTo>
                        <a:lnTo>
                          <a:pt x="1174" y="127"/>
                        </a:lnTo>
                        <a:lnTo>
                          <a:pt x="1194" y="137"/>
                        </a:lnTo>
                        <a:lnTo>
                          <a:pt x="1216" y="147"/>
                        </a:lnTo>
                        <a:lnTo>
                          <a:pt x="1238" y="157"/>
                        </a:lnTo>
                        <a:lnTo>
                          <a:pt x="1258" y="169"/>
                        </a:lnTo>
                        <a:lnTo>
                          <a:pt x="1280" y="180"/>
                        </a:lnTo>
                        <a:lnTo>
                          <a:pt x="1302" y="194"/>
                        </a:lnTo>
                        <a:lnTo>
                          <a:pt x="1322" y="205"/>
                        </a:lnTo>
                        <a:lnTo>
                          <a:pt x="1343" y="218"/>
                        </a:lnTo>
                        <a:lnTo>
                          <a:pt x="1362" y="231"/>
                        </a:lnTo>
                        <a:lnTo>
                          <a:pt x="1382" y="245"/>
                        </a:lnTo>
                        <a:lnTo>
                          <a:pt x="1400" y="258"/>
                        </a:lnTo>
                        <a:lnTo>
                          <a:pt x="1417" y="272"/>
                        </a:lnTo>
                        <a:lnTo>
                          <a:pt x="1435" y="287"/>
                        </a:lnTo>
                        <a:lnTo>
                          <a:pt x="1451" y="301"/>
                        </a:lnTo>
                        <a:lnTo>
                          <a:pt x="1465" y="316"/>
                        </a:lnTo>
                        <a:lnTo>
                          <a:pt x="1478" y="331"/>
                        </a:lnTo>
                        <a:lnTo>
                          <a:pt x="1492" y="345"/>
                        </a:lnTo>
                        <a:lnTo>
                          <a:pt x="1502" y="360"/>
                        </a:lnTo>
                        <a:lnTo>
                          <a:pt x="1512" y="374"/>
                        </a:lnTo>
                        <a:lnTo>
                          <a:pt x="1508" y="370"/>
                        </a:lnTo>
                        <a:lnTo>
                          <a:pt x="1500" y="364"/>
                        </a:lnTo>
                        <a:lnTo>
                          <a:pt x="1493" y="357"/>
                        </a:lnTo>
                        <a:lnTo>
                          <a:pt x="1484" y="349"/>
                        </a:lnTo>
                        <a:lnTo>
                          <a:pt x="1474" y="341"/>
                        </a:lnTo>
                        <a:lnTo>
                          <a:pt x="1462" y="331"/>
                        </a:lnTo>
                        <a:lnTo>
                          <a:pt x="1449" y="322"/>
                        </a:lnTo>
                        <a:lnTo>
                          <a:pt x="1436" y="312"/>
                        </a:lnTo>
                        <a:lnTo>
                          <a:pt x="1420" y="300"/>
                        </a:lnTo>
                        <a:lnTo>
                          <a:pt x="1404" y="290"/>
                        </a:lnTo>
                        <a:lnTo>
                          <a:pt x="1387" y="278"/>
                        </a:lnTo>
                        <a:lnTo>
                          <a:pt x="1368" y="266"/>
                        </a:lnTo>
                        <a:lnTo>
                          <a:pt x="1349" y="255"/>
                        </a:lnTo>
                        <a:lnTo>
                          <a:pt x="1327" y="242"/>
                        </a:lnTo>
                        <a:lnTo>
                          <a:pt x="1306" y="230"/>
                        </a:lnTo>
                        <a:lnTo>
                          <a:pt x="1283" y="218"/>
                        </a:lnTo>
                        <a:lnTo>
                          <a:pt x="1261" y="207"/>
                        </a:lnTo>
                        <a:lnTo>
                          <a:pt x="1237" y="195"/>
                        </a:lnTo>
                        <a:lnTo>
                          <a:pt x="1213" y="183"/>
                        </a:lnTo>
                        <a:lnTo>
                          <a:pt x="1187" y="172"/>
                        </a:lnTo>
                        <a:lnTo>
                          <a:pt x="1162" y="162"/>
                        </a:lnTo>
                        <a:lnTo>
                          <a:pt x="1136" y="151"/>
                        </a:lnTo>
                        <a:lnTo>
                          <a:pt x="1108" y="141"/>
                        </a:lnTo>
                        <a:lnTo>
                          <a:pt x="1082" y="131"/>
                        </a:lnTo>
                        <a:lnTo>
                          <a:pt x="1054" y="122"/>
                        </a:lnTo>
                        <a:lnTo>
                          <a:pt x="1025" y="115"/>
                        </a:lnTo>
                        <a:lnTo>
                          <a:pt x="998" y="108"/>
                        </a:lnTo>
                        <a:lnTo>
                          <a:pt x="968" y="102"/>
                        </a:lnTo>
                        <a:lnTo>
                          <a:pt x="939" y="96"/>
                        </a:lnTo>
                        <a:lnTo>
                          <a:pt x="912" y="92"/>
                        </a:lnTo>
                        <a:lnTo>
                          <a:pt x="882" y="89"/>
                        </a:lnTo>
                        <a:lnTo>
                          <a:pt x="853" y="86"/>
                        </a:lnTo>
                        <a:lnTo>
                          <a:pt x="865" y="92"/>
                        </a:lnTo>
                        <a:lnTo>
                          <a:pt x="880" y="99"/>
                        </a:lnTo>
                        <a:lnTo>
                          <a:pt x="899" y="105"/>
                        </a:lnTo>
                        <a:lnTo>
                          <a:pt x="917" y="113"/>
                        </a:lnTo>
                        <a:lnTo>
                          <a:pt x="941" y="122"/>
                        </a:lnTo>
                        <a:lnTo>
                          <a:pt x="966" y="131"/>
                        </a:lnTo>
                        <a:lnTo>
                          <a:pt x="992" y="141"/>
                        </a:lnTo>
                        <a:lnTo>
                          <a:pt x="1019" y="153"/>
                        </a:lnTo>
                        <a:lnTo>
                          <a:pt x="1050" y="164"/>
                        </a:lnTo>
                        <a:lnTo>
                          <a:pt x="1082" y="178"/>
                        </a:lnTo>
                        <a:lnTo>
                          <a:pt x="1114" y="191"/>
                        </a:lnTo>
                        <a:lnTo>
                          <a:pt x="1148" y="207"/>
                        </a:lnTo>
                        <a:lnTo>
                          <a:pt x="1181" y="223"/>
                        </a:lnTo>
                        <a:lnTo>
                          <a:pt x="1218" y="239"/>
                        </a:lnTo>
                        <a:lnTo>
                          <a:pt x="1253" y="256"/>
                        </a:lnTo>
                        <a:lnTo>
                          <a:pt x="1289" y="275"/>
                        </a:lnTo>
                        <a:lnTo>
                          <a:pt x="1325" y="294"/>
                        </a:lnTo>
                        <a:lnTo>
                          <a:pt x="1360" y="314"/>
                        </a:lnTo>
                        <a:lnTo>
                          <a:pt x="1397" y="336"/>
                        </a:lnTo>
                        <a:lnTo>
                          <a:pt x="1432" y="358"/>
                        </a:lnTo>
                        <a:lnTo>
                          <a:pt x="1467" y="381"/>
                        </a:lnTo>
                        <a:lnTo>
                          <a:pt x="1502" y="406"/>
                        </a:lnTo>
                        <a:lnTo>
                          <a:pt x="1534" y="432"/>
                        </a:lnTo>
                        <a:lnTo>
                          <a:pt x="1566" y="459"/>
                        </a:lnTo>
                        <a:lnTo>
                          <a:pt x="1596" y="486"/>
                        </a:lnTo>
                        <a:lnTo>
                          <a:pt x="1627" y="515"/>
                        </a:lnTo>
                        <a:lnTo>
                          <a:pt x="1655" y="545"/>
                        </a:lnTo>
                        <a:lnTo>
                          <a:pt x="1679" y="577"/>
                        </a:lnTo>
                        <a:lnTo>
                          <a:pt x="1704" y="607"/>
                        </a:lnTo>
                        <a:lnTo>
                          <a:pt x="1725" y="641"/>
                        </a:lnTo>
                        <a:lnTo>
                          <a:pt x="1744" y="676"/>
                        </a:lnTo>
                        <a:lnTo>
                          <a:pt x="1761" y="711"/>
                        </a:lnTo>
                        <a:lnTo>
                          <a:pt x="1748" y="695"/>
                        </a:lnTo>
                        <a:lnTo>
                          <a:pt x="1735" y="677"/>
                        </a:lnTo>
                        <a:lnTo>
                          <a:pt x="1722" y="660"/>
                        </a:lnTo>
                        <a:lnTo>
                          <a:pt x="1710" y="644"/>
                        </a:lnTo>
                        <a:lnTo>
                          <a:pt x="1697" y="626"/>
                        </a:lnTo>
                        <a:lnTo>
                          <a:pt x="1684" y="610"/>
                        </a:lnTo>
                        <a:lnTo>
                          <a:pt x="1671" y="596"/>
                        </a:lnTo>
                        <a:lnTo>
                          <a:pt x="1658" y="580"/>
                        </a:lnTo>
                        <a:lnTo>
                          <a:pt x="1644" y="566"/>
                        </a:lnTo>
                        <a:lnTo>
                          <a:pt x="1630" y="553"/>
                        </a:lnTo>
                        <a:lnTo>
                          <a:pt x="1617" y="540"/>
                        </a:lnTo>
                        <a:lnTo>
                          <a:pt x="1602" y="529"/>
                        </a:lnTo>
                        <a:lnTo>
                          <a:pt x="1588" y="518"/>
                        </a:lnTo>
                        <a:lnTo>
                          <a:pt x="1572" y="510"/>
                        </a:lnTo>
                        <a:lnTo>
                          <a:pt x="1556" y="501"/>
                        </a:lnTo>
                        <a:lnTo>
                          <a:pt x="1538" y="494"/>
                        </a:lnTo>
                        <a:lnTo>
                          <a:pt x="1550" y="504"/>
                        </a:lnTo>
                        <a:lnTo>
                          <a:pt x="1559" y="511"/>
                        </a:lnTo>
                        <a:lnTo>
                          <a:pt x="1566" y="520"/>
                        </a:lnTo>
                        <a:lnTo>
                          <a:pt x="1572" y="527"/>
                        </a:lnTo>
                        <a:lnTo>
                          <a:pt x="1576" y="534"/>
                        </a:lnTo>
                        <a:lnTo>
                          <a:pt x="1582" y="542"/>
                        </a:lnTo>
                        <a:lnTo>
                          <a:pt x="1586" y="550"/>
                        </a:lnTo>
                        <a:lnTo>
                          <a:pt x="1592" y="559"/>
                        </a:lnTo>
                        <a:lnTo>
                          <a:pt x="1582" y="550"/>
                        </a:lnTo>
                        <a:lnTo>
                          <a:pt x="1573" y="543"/>
                        </a:lnTo>
                        <a:lnTo>
                          <a:pt x="1563" y="536"/>
                        </a:lnTo>
                        <a:lnTo>
                          <a:pt x="1553" y="530"/>
                        </a:lnTo>
                        <a:lnTo>
                          <a:pt x="1544" y="524"/>
                        </a:lnTo>
                        <a:lnTo>
                          <a:pt x="1535" y="520"/>
                        </a:lnTo>
                        <a:lnTo>
                          <a:pt x="1526" y="515"/>
                        </a:lnTo>
                        <a:lnTo>
                          <a:pt x="1516" y="511"/>
                        </a:lnTo>
                        <a:lnTo>
                          <a:pt x="1508" y="510"/>
                        </a:lnTo>
                        <a:lnTo>
                          <a:pt x="1499" y="507"/>
                        </a:lnTo>
                        <a:lnTo>
                          <a:pt x="1489" y="505"/>
                        </a:lnTo>
                        <a:lnTo>
                          <a:pt x="1480" y="504"/>
                        </a:lnTo>
                        <a:lnTo>
                          <a:pt x="1470" y="504"/>
                        </a:lnTo>
                        <a:lnTo>
                          <a:pt x="1461" y="504"/>
                        </a:lnTo>
                        <a:lnTo>
                          <a:pt x="1451" y="504"/>
                        </a:lnTo>
                        <a:lnTo>
                          <a:pt x="1441" y="505"/>
                        </a:lnTo>
                        <a:lnTo>
                          <a:pt x="1461" y="529"/>
                        </a:lnTo>
                        <a:lnTo>
                          <a:pt x="1481" y="548"/>
                        </a:lnTo>
                        <a:lnTo>
                          <a:pt x="1502" y="564"/>
                        </a:lnTo>
                        <a:lnTo>
                          <a:pt x="1524" y="578"/>
                        </a:lnTo>
                        <a:lnTo>
                          <a:pt x="1544" y="590"/>
                        </a:lnTo>
                        <a:lnTo>
                          <a:pt x="1564" y="600"/>
                        </a:lnTo>
                        <a:lnTo>
                          <a:pt x="1583" y="609"/>
                        </a:lnTo>
                        <a:lnTo>
                          <a:pt x="1602" y="617"/>
                        </a:lnTo>
                        <a:lnTo>
                          <a:pt x="1620" y="628"/>
                        </a:lnTo>
                        <a:lnTo>
                          <a:pt x="1637" y="638"/>
                        </a:lnTo>
                        <a:lnTo>
                          <a:pt x="1652" y="648"/>
                        </a:lnTo>
                        <a:lnTo>
                          <a:pt x="1666" y="661"/>
                        </a:lnTo>
                        <a:lnTo>
                          <a:pt x="1679" y="677"/>
                        </a:lnTo>
                        <a:lnTo>
                          <a:pt x="1690" y="696"/>
                        </a:lnTo>
                        <a:lnTo>
                          <a:pt x="1700" y="718"/>
                        </a:lnTo>
                        <a:lnTo>
                          <a:pt x="1707" y="744"/>
                        </a:lnTo>
                        <a:lnTo>
                          <a:pt x="1701" y="731"/>
                        </a:lnTo>
                        <a:lnTo>
                          <a:pt x="1695" y="719"/>
                        </a:lnTo>
                        <a:lnTo>
                          <a:pt x="1690" y="709"/>
                        </a:lnTo>
                        <a:lnTo>
                          <a:pt x="1682" y="699"/>
                        </a:lnTo>
                        <a:lnTo>
                          <a:pt x="1675" y="690"/>
                        </a:lnTo>
                        <a:lnTo>
                          <a:pt x="1668" y="683"/>
                        </a:lnTo>
                        <a:lnTo>
                          <a:pt x="1659" y="676"/>
                        </a:lnTo>
                        <a:lnTo>
                          <a:pt x="1650" y="668"/>
                        </a:lnTo>
                        <a:lnTo>
                          <a:pt x="1642" y="663"/>
                        </a:lnTo>
                        <a:lnTo>
                          <a:pt x="1633" y="658"/>
                        </a:lnTo>
                        <a:lnTo>
                          <a:pt x="1623" y="652"/>
                        </a:lnTo>
                        <a:lnTo>
                          <a:pt x="1612" y="648"/>
                        </a:lnTo>
                        <a:lnTo>
                          <a:pt x="1602" y="645"/>
                        </a:lnTo>
                        <a:lnTo>
                          <a:pt x="1591" y="641"/>
                        </a:lnTo>
                        <a:lnTo>
                          <a:pt x="1580" y="638"/>
                        </a:lnTo>
                        <a:lnTo>
                          <a:pt x="1569" y="635"/>
                        </a:lnTo>
                        <a:lnTo>
                          <a:pt x="1557" y="632"/>
                        </a:lnTo>
                        <a:lnTo>
                          <a:pt x="1545" y="631"/>
                        </a:lnTo>
                        <a:lnTo>
                          <a:pt x="1532" y="628"/>
                        </a:lnTo>
                        <a:lnTo>
                          <a:pt x="1521" y="625"/>
                        </a:lnTo>
                        <a:lnTo>
                          <a:pt x="1508" y="622"/>
                        </a:lnTo>
                        <a:lnTo>
                          <a:pt x="1494" y="620"/>
                        </a:lnTo>
                        <a:lnTo>
                          <a:pt x="1481" y="617"/>
                        </a:lnTo>
                        <a:lnTo>
                          <a:pt x="1468" y="615"/>
                        </a:lnTo>
                        <a:lnTo>
                          <a:pt x="1454" y="610"/>
                        </a:lnTo>
                        <a:lnTo>
                          <a:pt x="1441" y="607"/>
                        </a:lnTo>
                        <a:lnTo>
                          <a:pt x="1426" y="603"/>
                        </a:lnTo>
                        <a:lnTo>
                          <a:pt x="1411" y="599"/>
                        </a:lnTo>
                        <a:lnTo>
                          <a:pt x="1397" y="594"/>
                        </a:lnTo>
                        <a:lnTo>
                          <a:pt x="1382" y="588"/>
                        </a:lnTo>
                        <a:lnTo>
                          <a:pt x="1368" y="582"/>
                        </a:lnTo>
                        <a:lnTo>
                          <a:pt x="1353" y="575"/>
                        </a:lnTo>
                        <a:lnTo>
                          <a:pt x="1382" y="604"/>
                        </a:lnTo>
                        <a:lnTo>
                          <a:pt x="1408" y="632"/>
                        </a:lnTo>
                        <a:lnTo>
                          <a:pt x="1433" y="657"/>
                        </a:lnTo>
                        <a:lnTo>
                          <a:pt x="1454" y="680"/>
                        </a:lnTo>
                        <a:lnTo>
                          <a:pt x="1473" y="700"/>
                        </a:lnTo>
                        <a:lnTo>
                          <a:pt x="1492" y="721"/>
                        </a:lnTo>
                        <a:lnTo>
                          <a:pt x="1506" y="740"/>
                        </a:lnTo>
                        <a:lnTo>
                          <a:pt x="1521" y="757"/>
                        </a:lnTo>
                        <a:lnTo>
                          <a:pt x="1534" y="775"/>
                        </a:lnTo>
                        <a:lnTo>
                          <a:pt x="1544" y="791"/>
                        </a:lnTo>
                        <a:lnTo>
                          <a:pt x="1556" y="808"/>
                        </a:lnTo>
                        <a:lnTo>
                          <a:pt x="1564" y="826"/>
                        </a:lnTo>
                        <a:lnTo>
                          <a:pt x="1573" y="843"/>
                        </a:lnTo>
                        <a:lnTo>
                          <a:pt x="1582" y="862"/>
                        </a:lnTo>
                        <a:lnTo>
                          <a:pt x="1589" y="881"/>
                        </a:lnTo>
                        <a:lnTo>
                          <a:pt x="1598" y="901"/>
                        </a:lnTo>
                        <a:lnTo>
                          <a:pt x="1592" y="893"/>
                        </a:lnTo>
                        <a:lnTo>
                          <a:pt x="1585" y="884"/>
                        </a:lnTo>
                        <a:lnTo>
                          <a:pt x="1577" y="872"/>
                        </a:lnTo>
                        <a:lnTo>
                          <a:pt x="1570" y="862"/>
                        </a:lnTo>
                        <a:lnTo>
                          <a:pt x="1563" y="851"/>
                        </a:lnTo>
                        <a:lnTo>
                          <a:pt x="1553" y="837"/>
                        </a:lnTo>
                        <a:lnTo>
                          <a:pt x="1544" y="823"/>
                        </a:lnTo>
                        <a:lnTo>
                          <a:pt x="1534" y="810"/>
                        </a:lnTo>
                        <a:lnTo>
                          <a:pt x="1524" y="795"/>
                        </a:lnTo>
                        <a:lnTo>
                          <a:pt x="1512" y="779"/>
                        </a:lnTo>
                        <a:lnTo>
                          <a:pt x="1499" y="765"/>
                        </a:lnTo>
                        <a:lnTo>
                          <a:pt x="1486" y="749"/>
                        </a:lnTo>
                        <a:lnTo>
                          <a:pt x="1471" y="733"/>
                        </a:lnTo>
                        <a:lnTo>
                          <a:pt x="1455" y="715"/>
                        </a:lnTo>
                        <a:lnTo>
                          <a:pt x="1439" y="698"/>
                        </a:lnTo>
                        <a:lnTo>
                          <a:pt x="1422" y="680"/>
                        </a:lnTo>
                        <a:lnTo>
                          <a:pt x="1403" y="664"/>
                        </a:lnTo>
                        <a:lnTo>
                          <a:pt x="1382" y="645"/>
                        </a:lnTo>
                        <a:lnTo>
                          <a:pt x="1360" y="628"/>
                        </a:lnTo>
                        <a:lnTo>
                          <a:pt x="1337" y="610"/>
                        </a:lnTo>
                        <a:lnTo>
                          <a:pt x="1312" y="593"/>
                        </a:lnTo>
                        <a:lnTo>
                          <a:pt x="1288" y="574"/>
                        </a:lnTo>
                        <a:lnTo>
                          <a:pt x="1260" y="556"/>
                        </a:lnTo>
                        <a:lnTo>
                          <a:pt x="1231" y="539"/>
                        </a:lnTo>
                        <a:lnTo>
                          <a:pt x="1200" y="521"/>
                        </a:lnTo>
                        <a:lnTo>
                          <a:pt x="1168" y="504"/>
                        </a:lnTo>
                        <a:lnTo>
                          <a:pt x="1135" y="486"/>
                        </a:lnTo>
                        <a:lnTo>
                          <a:pt x="1098" y="470"/>
                        </a:lnTo>
                        <a:lnTo>
                          <a:pt x="1060" y="454"/>
                        </a:lnTo>
                        <a:lnTo>
                          <a:pt x="1019" y="438"/>
                        </a:lnTo>
                        <a:lnTo>
                          <a:pt x="979" y="422"/>
                        </a:lnTo>
                        <a:lnTo>
                          <a:pt x="935" y="408"/>
                        </a:lnTo>
                        <a:lnTo>
                          <a:pt x="949" y="416"/>
                        </a:lnTo>
                        <a:lnTo>
                          <a:pt x="963" y="425"/>
                        </a:lnTo>
                        <a:lnTo>
                          <a:pt x="976" y="437"/>
                        </a:lnTo>
                        <a:lnTo>
                          <a:pt x="990" y="447"/>
                        </a:lnTo>
                        <a:lnTo>
                          <a:pt x="1003" y="457"/>
                        </a:lnTo>
                        <a:lnTo>
                          <a:pt x="1017" y="469"/>
                        </a:lnTo>
                        <a:lnTo>
                          <a:pt x="1031" y="482"/>
                        </a:lnTo>
                        <a:lnTo>
                          <a:pt x="1044" y="495"/>
                        </a:lnTo>
                        <a:lnTo>
                          <a:pt x="1057" y="510"/>
                        </a:lnTo>
                        <a:lnTo>
                          <a:pt x="1070" y="524"/>
                        </a:lnTo>
                        <a:lnTo>
                          <a:pt x="1085" y="540"/>
                        </a:lnTo>
                        <a:lnTo>
                          <a:pt x="1098" y="558"/>
                        </a:lnTo>
                        <a:lnTo>
                          <a:pt x="1113" y="577"/>
                        </a:lnTo>
                        <a:lnTo>
                          <a:pt x="1127" y="597"/>
                        </a:lnTo>
                        <a:lnTo>
                          <a:pt x="1142" y="617"/>
                        </a:lnTo>
                        <a:lnTo>
                          <a:pt x="1158" y="641"/>
                        </a:lnTo>
                        <a:lnTo>
                          <a:pt x="1152" y="636"/>
                        </a:lnTo>
                        <a:lnTo>
                          <a:pt x="1148" y="632"/>
                        </a:lnTo>
                        <a:lnTo>
                          <a:pt x="1143" y="626"/>
                        </a:lnTo>
                        <a:lnTo>
                          <a:pt x="1137" y="622"/>
                        </a:lnTo>
                        <a:lnTo>
                          <a:pt x="1132" y="616"/>
                        </a:lnTo>
                        <a:lnTo>
                          <a:pt x="1126" y="610"/>
                        </a:lnTo>
                        <a:lnTo>
                          <a:pt x="1119" y="603"/>
                        </a:lnTo>
                        <a:lnTo>
                          <a:pt x="1113" y="597"/>
                        </a:lnTo>
                        <a:lnTo>
                          <a:pt x="1105" y="591"/>
                        </a:lnTo>
                        <a:lnTo>
                          <a:pt x="1098" y="584"/>
                        </a:lnTo>
                        <a:lnTo>
                          <a:pt x="1091" y="577"/>
                        </a:lnTo>
                        <a:lnTo>
                          <a:pt x="1082" y="569"/>
                        </a:lnTo>
                        <a:lnTo>
                          <a:pt x="1073" y="564"/>
                        </a:lnTo>
                        <a:lnTo>
                          <a:pt x="1065" y="556"/>
                        </a:lnTo>
                        <a:lnTo>
                          <a:pt x="1056" y="549"/>
                        </a:lnTo>
                        <a:lnTo>
                          <a:pt x="1046" y="542"/>
                        </a:lnTo>
                        <a:lnTo>
                          <a:pt x="1035" y="534"/>
                        </a:lnTo>
                        <a:lnTo>
                          <a:pt x="1024" y="527"/>
                        </a:lnTo>
                        <a:lnTo>
                          <a:pt x="1012" y="520"/>
                        </a:lnTo>
                        <a:lnTo>
                          <a:pt x="1002" y="514"/>
                        </a:lnTo>
                        <a:lnTo>
                          <a:pt x="989" y="507"/>
                        </a:lnTo>
                        <a:lnTo>
                          <a:pt x="976" y="499"/>
                        </a:lnTo>
                        <a:lnTo>
                          <a:pt x="963" y="494"/>
                        </a:lnTo>
                        <a:lnTo>
                          <a:pt x="949" y="488"/>
                        </a:lnTo>
                        <a:lnTo>
                          <a:pt x="935" y="482"/>
                        </a:lnTo>
                        <a:lnTo>
                          <a:pt x="919" y="476"/>
                        </a:lnTo>
                        <a:lnTo>
                          <a:pt x="903" y="472"/>
                        </a:lnTo>
                        <a:lnTo>
                          <a:pt x="887" y="466"/>
                        </a:lnTo>
                        <a:lnTo>
                          <a:pt x="871" y="462"/>
                        </a:lnTo>
                        <a:lnTo>
                          <a:pt x="852" y="457"/>
                        </a:lnTo>
                        <a:lnTo>
                          <a:pt x="834" y="454"/>
                        </a:lnTo>
                        <a:lnTo>
                          <a:pt x="815" y="451"/>
                        </a:lnTo>
                        <a:lnTo>
                          <a:pt x="831" y="462"/>
                        </a:lnTo>
                        <a:lnTo>
                          <a:pt x="849" y="473"/>
                        </a:lnTo>
                        <a:lnTo>
                          <a:pt x="868" y="485"/>
                        </a:lnTo>
                        <a:lnTo>
                          <a:pt x="888" y="499"/>
                        </a:lnTo>
                        <a:lnTo>
                          <a:pt x="910" y="514"/>
                        </a:lnTo>
                        <a:lnTo>
                          <a:pt x="932" y="530"/>
                        </a:lnTo>
                        <a:lnTo>
                          <a:pt x="954" y="548"/>
                        </a:lnTo>
                        <a:lnTo>
                          <a:pt x="977" y="565"/>
                        </a:lnTo>
                        <a:lnTo>
                          <a:pt x="1000" y="584"/>
                        </a:lnTo>
                        <a:lnTo>
                          <a:pt x="1022" y="603"/>
                        </a:lnTo>
                        <a:lnTo>
                          <a:pt x="1046" y="625"/>
                        </a:lnTo>
                        <a:lnTo>
                          <a:pt x="1068" y="647"/>
                        </a:lnTo>
                        <a:lnTo>
                          <a:pt x="1089" y="668"/>
                        </a:lnTo>
                        <a:lnTo>
                          <a:pt x="1110" y="693"/>
                        </a:lnTo>
                        <a:lnTo>
                          <a:pt x="1129" y="718"/>
                        </a:lnTo>
                        <a:lnTo>
                          <a:pt x="1146" y="744"/>
                        </a:lnTo>
                        <a:lnTo>
                          <a:pt x="1137" y="735"/>
                        </a:lnTo>
                        <a:lnTo>
                          <a:pt x="1129" y="727"/>
                        </a:lnTo>
                        <a:lnTo>
                          <a:pt x="1120" y="716"/>
                        </a:lnTo>
                        <a:lnTo>
                          <a:pt x="1110" y="705"/>
                        </a:lnTo>
                        <a:lnTo>
                          <a:pt x="1100" y="695"/>
                        </a:lnTo>
                        <a:lnTo>
                          <a:pt x="1088" y="683"/>
                        </a:lnTo>
                        <a:lnTo>
                          <a:pt x="1076" y="671"/>
                        </a:lnTo>
                        <a:lnTo>
                          <a:pt x="1062" y="658"/>
                        </a:lnTo>
                        <a:lnTo>
                          <a:pt x="1046" y="645"/>
                        </a:lnTo>
                        <a:lnTo>
                          <a:pt x="1027" y="632"/>
                        </a:lnTo>
                        <a:lnTo>
                          <a:pt x="1008" y="619"/>
                        </a:lnTo>
                        <a:lnTo>
                          <a:pt x="983" y="606"/>
                        </a:lnTo>
                        <a:lnTo>
                          <a:pt x="958" y="591"/>
                        </a:lnTo>
                        <a:lnTo>
                          <a:pt x="928" y="577"/>
                        </a:lnTo>
                        <a:lnTo>
                          <a:pt x="896" y="562"/>
                        </a:lnTo>
                        <a:lnTo>
                          <a:pt x="858" y="549"/>
                        </a:lnTo>
                        <a:lnTo>
                          <a:pt x="868" y="556"/>
                        </a:lnTo>
                        <a:lnTo>
                          <a:pt x="878" y="566"/>
                        </a:lnTo>
                        <a:lnTo>
                          <a:pt x="888" y="577"/>
                        </a:lnTo>
                        <a:lnTo>
                          <a:pt x="897" y="587"/>
                        </a:lnTo>
                        <a:lnTo>
                          <a:pt x="906" y="599"/>
                        </a:lnTo>
                        <a:lnTo>
                          <a:pt x="915" y="610"/>
                        </a:lnTo>
                        <a:lnTo>
                          <a:pt x="923" y="623"/>
                        </a:lnTo>
                        <a:lnTo>
                          <a:pt x="931" y="636"/>
                        </a:lnTo>
                        <a:lnTo>
                          <a:pt x="939" y="649"/>
                        </a:lnTo>
                        <a:lnTo>
                          <a:pt x="947" y="663"/>
                        </a:lnTo>
                        <a:lnTo>
                          <a:pt x="954" y="676"/>
                        </a:lnTo>
                        <a:lnTo>
                          <a:pt x="960" y="690"/>
                        </a:lnTo>
                        <a:lnTo>
                          <a:pt x="967" y="703"/>
                        </a:lnTo>
                        <a:lnTo>
                          <a:pt x="973" y="716"/>
                        </a:lnTo>
                        <a:lnTo>
                          <a:pt x="979" y="731"/>
                        </a:lnTo>
                        <a:lnTo>
                          <a:pt x="983" y="744"/>
                        </a:lnTo>
                        <a:lnTo>
                          <a:pt x="982" y="737"/>
                        </a:lnTo>
                        <a:lnTo>
                          <a:pt x="977" y="728"/>
                        </a:lnTo>
                        <a:lnTo>
                          <a:pt x="971" y="718"/>
                        </a:lnTo>
                        <a:lnTo>
                          <a:pt x="964" y="706"/>
                        </a:lnTo>
                        <a:lnTo>
                          <a:pt x="955" y="693"/>
                        </a:lnTo>
                        <a:lnTo>
                          <a:pt x="944" y="679"/>
                        </a:lnTo>
                        <a:lnTo>
                          <a:pt x="932" y="664"/>
                        </a:lnTo>
                        <a:lnTo>
                          <a:pt x="917" y="648"/>
                        </a:lnTo>
                        <a:lnTo>
                          <a:pt x="903" y="631"/>
                        </a:lnTo>
                        <a:lnTo>
                          <a:pt x="887" y="613"/>
                        </a:lnTo>
                        <a:lnTo>
                          <a:pt x="869" y="594"/>
                        </a:lnTo>
                        <a:lnTo>
                          <a:pt x="850" y="577"/>
                        </a:lnTo>
                        <a:lnTo>
                          <a:pt x="831" y="556"/>
                        </a:lnTo>
                        <a:lnTo>
                          <a:pt x="811" y="537"/>
                        </a:lnTo>
                        <a:lnTo>
                          <a:pt x="789" y="518"/>
                        </a:lnTo>
                        <a:lnTo>
                          <a:pt x="769" y="498"/>
                        </a:lnTo>
                        <a:lnTo>
                          <a:pt x="746" y="481"/>
                        </a:lnTo>
                        <a:lnTo>
                          <a:pt x="724" y="460"/>
                        </a:lnTo>
                        <a:lnTo>
                          <a:pt x="700" y="443"/>
                        </a:lnTo>
                        <a:lnTo>
                          <a:pt x="676" y="425"/>
                        </a:lnTo>
                        <a:lnTo>
                          <a:pt x="652" y="408"/>
                        </a:lnTo>
                        <a:lnTo>
                          <a:pt x="629" y="392"/>
                        </a:lnTo>
                        <a:lnTo>
                          <a:pt x="604" y="376"/>
                        </a:lnTo>
                        <a:lnTo>
                          <a:pt x="581" y="361"/>
                        </a:lnTo>
                        <a:lnTo>
                          <a:pt x="556" y="348"/>
                        </a:lnTo>
                        <a:lnTo>
                          <a:pt x="533" y="336"/>
                        </a:lnTo>
                        <a:lnTo>
                          <a:pt x="509" y="326"/>
                        </a:lnTo>
                        <a:lnTo>
                          <a:pt x="486" y="316"/>
                        </a:lnTo>
                        <a:lnTo>
                          <a:pt x="464" y="309"/>
                        </a:lnTo>
                        <a:lnTo>
                          <a:pt x="442" y="304"/>
                        </a:lnTo>
                        <a:lnTo>
                          <a:pt x="422" y="300"/>
                        </a:lnTo>
                        <a:lnTo>
                          <a:pt x="402" y="298"/>
                        </a:lnTo>
                        <a:lnTo>
                          <a:pt x="413" y="309"/>
                        </a:lnTo>
                        <a:lnTo>
                          <a:pt x="424" y="320"/>
                        </a:lnTo>
                        <a:lnTo>
                          <a:pt x="434" y="331"/>
                        </a:lnTo>
                        <a:lnTo>
                          <a:pt x="442" y="341"/>
                        </a:lnTo>
                        <a:lnTo>
                          <a:pt x="451" y="351"/>
                        </a:lnTo>
                        <a:lnTo>
                          <a:pt x="460" y="361"/>
                        </a:lnTo>
                        <a:lnTo>
                          <a:pt x="467" y="373"/>
                        </a:lnTo>
                        <a:lnTo>
                          <a:pt x="476" y="383"/>
                        </a:lnTo>
                        <a:lnTo>
                          <a:pt x="482" y="393"/>
                        </a:lnTo>
                        <a:lnTo>
                          <a:pt x="489" y="403"/>
                        </a:lnTo>
                        <a:lnTo>
                          <a:pt x="495" y="415"/>
                        </a:lnTo>
                        <a:lnTo>
                          <a:pt x="501" y="425"/>
                        </a:lnTo>
                        <a:lnTo>
                          <a:pt x="507" y="437"/>
                        </a:lnTo>
                        <a:lnTo>
                          <a:pt x="514" y="448"/>
                        </a:lnTo>
                        <a:lnTo>
                          <a:pt x="520" y="460"/>
                        </a:lnTo>
                        <a:lnTo>
                          <a:pt x="526" y="472"/>
                        </a:lnTo>
                        <a:lnTo>
                          <a:pt x="530" y="483"/>
                        </a:lnTo>
                        <a:lnTo>
                          <a:pt x="536" y="497"/>
                        </a:lnTo>
                        <a:lnTo>
                          <a:pt x="542" y="508"/>
                        </a:lnTo>
                        <a:lnTo>
                          <a:pt x="549" y="521"/>
                        </a:lnTo>
                        <a:lnTo>
                          <a:pt x="555" y="534"/>
                        </a:lnTo>
                        <a:lnTo>
                          <a:pt x="562" y="548"/>
                        </a:lnTo>
                        <a:lnTo>
                          <a:pt x="568" y="562"/>
                        </a:lnTo>
                        <a:lnTo>
                          <a:pt x="575" y="577"/>
                        </a:lnTo>
                        <a:lnTo>
                          <a:pt x="584" y="591"/>
                        </a:lnTo>
                        <a:lnTo>
                          <a:pt x="591" y="606"/>
                        </a:lnTo>
                        <a:lnTo>
                          <a:pt x="600" y="622"/>
                        </a:lnTo>
                        <a:lnTo>
                          <a:pt x="609" y="636"/>
                        </a:lnTo>
                        <a:lnTo>
                          <a:pt x="619" y="654"/>
                        </a:lnTo>
                        <a:lnTo>
                          <a:pt x="629" y="671"/>
                        </a:lnTo>
                        <a:lnTo>
                          <a:pt x="639" y="687"/>
                        </a:lnTo>
                        <a:lnTo>
                          <a:pt x="652" y="706"/>
                        </a:lnTo>
                        <a:lnTo>
                          <a:pt x="638" y="693"/>
                        </a:lnTo>
                        <a:lnTo>
                          <a:pt x="625" y="679"/>
                        </a:lnTo>
                        <a:lnTo>
                          <a:pt x="611" y="664"/>
                        </a:lnTo>
                        <a:lnTo>
                          <a:pt x="600" y="648"/>
                        </a:lnTo>
                        <a:lnTo>
                          <a:pt x="588" y="632"/>
                        </a:lnTo>
                        <a:lnTo>
                          <a:pt x="577" y="616"/>
                        </a:lnTo>
                        <a:lnTo>
                          <a:pt x="566" y="600"/>
                        </a:lnTo>
                        <a:lnTo>
                          <a:pt x="556" y="584"/>
                        </a:lnTo>
                        <a:lnTo>
                          <a:pt x="546" y="566"/>
                        </a:lnTo>
                        <a:lnTo>
                          <a:pt x="536" y="549"/>
                        </a:lnTo>
                        <a:lnTo>
                          <a:pt x="527" y="533"/>
                        </a:lnTo>
                        <a:lnTo>
                          <a:pt x="517" y="515"/>
                        </a:lnTo>
                        <a:lnTo>
                          <a:pt x="507" y="498"/>
                        </a:lnTo>
                        <a:lnTo>
                          <a:pt x="496" y="482"/>
                        </a:lnTo>
                        <a:lnTo>
                          <a:pt x="485" y="465"/>
                        </a:lnTo>
                        <a:lnTo>
                          <a:pt x="475" y="447"/>
                        </a:lnTo>
                        <a:lnTo>
                          <a:pt x="461" y="431"/>
                        </a:lnTo>
                        <a:lnTo>
                          <a:pt x="450" y="415"/>
                        </a:lnTo>
                        <a:lnTo>
                          <a:pt x="437" y="400"/>
                        </a:lnTo>
                        <a:lnTo>
                          <a:pt x="424" y="384"/>
                        </a:lnTo>
                        <a:lnTo>
                          <a:pt x="407" y="370"/>
                        </a:lnTo>
                        <a:lnTo>
                          <a:pt x="391" y="355"/>
                        </a:lnTo>
                        <a:lnTo>
                          <a:pt x="375" y="342"/>
                        </a:lnTo>
                        <a:lnTo>
                          <a:pt x="356" y="329"/>
                        </a:lnTo>
                        <a:lnTo>
                          <a:pt x="338" y="316"/>
                        </a:lnTo>
                        <a:lnTo>
                          <a:pt x="317" y="304"/>
                        </a:lnTo>
                        <a:lnTo>
                          <a:pt x="294" y="294"/>
                        </a:lnTo>
                        <a:lnTo>
                          <a:pt x="271" y="284"/>
                        </a:lnTo>
                        <a:lnTo>
                          <a:pt x="244" y="275"/>
                        </a:lnTo>
                        <a:lnTo>
                          <a:pt x="218" y="268"/>
                        </a:lnTo>
                        <a:lnTo>
                          <a:pt x="189" y="261"/>
                        </a:lnTo>
                        <a:lnTo>
                          <a:pt x="157" y="255"/>
                        </a:lnTo>
                        <a:lnTo>
                          <a:pt x="148" y="253"/>
                        </a:lnTo>
                        <a:lnTo>
                          <a:pt x="139" y="253"/>
                        </a:lnTo>
                        <a:lnTo>
                          <a:pt x="129" y="252"/>
                        </a:lnTo>
                        <a:lnTo>
                          <a:pt x="119" y="252"/>
                        </a:lnTo>
                        <a:lnTo>
                          <a:pt x="107" y="250"/>
                        </a:lnTo>
                        <a:lnTo>
                          <a:pt x="97" y="249"/>
                        </a:lnTo>
                        <a:lnTo>
                          <a:pt x="85" y="249"/>
                        </a:lnTo>
                        <a:lnTo>
                          <a:pt x="74" y="247"/>
                        </a:lnTo>
                        <a:lnTo>
                          <a:pt x="62" y="246"/>
                        </a:lnTo>
                        <a:lnTo>
                          <a:pt x="52" y="245"/>
                        </a:lnTo>
                        <a:lnTo>
                          <a:pt x="42" y="243"/>
                        </a:lnTo>
                        <a:lnTo>
                          <a:pt x="32" y="240"/>
                        </a:lnTo>
                        <a:lnTo>
                          <a:pt x="23" y="239"/>
                        </a:lnTo>
                        <a:lnTo>
                          <a:pt x="14" y="234"/>
                        </a:lnTo>
                        <a:lnTo>
                          <a:pt x="7" y="231"/>
                        </a:lnTo>
                        <a:lnTo>
                          <a:pt x="0" y="227"/>
                        </a:lnTo>
                        <a:lnTo>
                          <a:pt x="8" y="223"/>
                        </a:lnTo>
                        <a:lnTo>
                          <a:pt x="17" y="217"/>
                        </a:lnTo>
                        <a:lnTo>
                          <a:pt x="26" y="211"/>
                        </a:lnTo>
                        <a:lnTo>
                          <a:pt x="37" y="204"/>
                        </a:lnTo>
                        <a:lnTo>
                          <a:pt x="48" y="196"/>
                        </a:lnTo>
                        <a:lnTo>
                          <a:pt x="61" y="189"/>
                        </a:lnTo>
                        <a:lnTo>
                          <a:pt x="74" y="180"/>
                        </a:lnTo>
                        <a:lnTo>
                          <a:pt x="87" y="172"/>
                        </a:lnTo>
                        <a:lnTo>
                          <a:pt x="102" y="163"/>
                        </a:lnTo>
                        <a:lnTo>
                          <a:pt x="116" y="154"/>
                        </a:lnTo>
                        <a:lnTo>
                          <a:pt x="131" y="146"/>
                        </a:lnTo>
                        <a:lnTo>
                          <a:pt x="147" y="135"/>
                        </a:lnTo>
                        <a:lnTo>
                          <a:pt x="163" y="125"/>
                        </a:lnTo>
                        <a:lnTo>
                          <a:pt x="180" y="116"/>
                        </a:lnTo>
                        <a:lnTo>
                          <a:pt x="198" y="106"/>
                        </a:lnTo>
                        <a:lnTo>
                          <a:pt x="215" y="97"/>
                        </a:lnTo>
                        <a:lnTo>
                          <a:pt x="234" y="87"/>
                        </a:lnTo>
                        <a:lnTo>
                          <a:pt x="253" y="79"/>
                        </a:lnTo>
                        <a:lnTo>
                          <a:pt x="272" y="70"/>
                        </a:lnTo>
                        <a:lnTo>
                          <a:pt x="291" y="61"/>
                        </a:lnTo>
                        <a:lnTo>
                          <a:pt x="310" y="54"/>
                        </a:lnTo>
                        <a:lnTo>
                          <a:pt x="330" y="45"/>
                        </a:lnTo>
                        <a:lnTo>
                          <a:pt x="351" y="38"/>
                        </a:lnTo>
                        <a:lnTo>
                          <a:pt x="371" y="30"/>
                        </a:lnTo>
                        <a:lnTo>
                          <a:pt x="391" y="25"/>
                        </a:lnTo>
                        <a:lnTo>
                          <a:pt x="412" y="19"/>
                        </a:lnTo>
                        <a:lnTo>
                          <a:pt x="434" y="13"/>
                        </a:lnTo>
                        <a:lnTo>
                          <a:pt x="454" y="9"/>
                        </a:lnTo>
                        <a:lnTo>
                          <a:pt x="475" y="6"/>
                        </a:lnTo>
                        <a:lnTo>
                          <a:pt x="496" y="3"/>
                        </a:lnTo>
                        <a:lnTo>
                          <a:pt x="517" y="0"/>
                        </a:lnTo>
                        <a:lnTo>
                          <a:pt x="53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5" name=""/>
                  <p:cNvSpPr/>
                  <p:nvPr/>
                </p:nvSpPr>
                <p:spPr>
                  <a:xfrm>
                    <a:off x="6654600" y="5255640"/>
                    <a:ext cx="2484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434" h="424">
                        <a:moveTo>
                          <a:pt x="70" y="0"/>
                        </a:moveTo>
                        <a:lnTo>
                          <a:pt x="71" y="6"/>
                        </a:lnTo>
                        <a:lnTo>
                          <a:pt x="71" y="13"/>
                        </a:lnTo>
                        <a:lnTo>
                          <a:pt x="73" y="22"/>
                        </a:lnTo>
                        <a:lnTo>
                          <a:pt x="76" y="30"/>
                        </a:lnTo>
                        <a:lnTo>
                          <a:pt x="80" y="39"/>
                        </a:lnTo>
                        <a:lnTo>
                          <a:pt x="83" y="51"/>
                        </a:lnTo>
                        <a:lnTo>
                          <a:pt x="87" y="61"/>
                        </a:lnTo>
                        <a:lnTo>
                          <a:pt x="93" y="74"/>
                        </a:lnTo>
                        <a:lnTo>
                          <a:pt x="100" y="86"/>
                        </a:lnTo>
                        <a:lnTo>
                          <a:pt x="106" y="99"/>
                        </a:lnTo>
                        <a:lnTo>
                          <a:pt x="115" y="114"/>
                        </a:lnTo>
                        <a:lnTo>
                          <a:pt x="122" y="127"/>
                        </a:lnTo>
                        <a:lnTo>
                          <a:pt x="131" y="141"/>
                        </a:lnTo>
                        <a:lnTo>
                          <a:pt x="141" y="157"/>
                        </a:lnTo>
                        <a:lnTo>
                          <a:pt x="151" y="172"/>
                        </a:lnTo>
                        <a:lnTo>
                          <a:pt x="163" y="188"/>
                        </a:lnTo>
                        <a:lnTo>
                          <a:pt x="175" y="202"/>
                        </a:lnTo>
                        <a:lnTo>
                          <a:pt x="186" y="218"/>
                        </a:lnTo>
                        <a:lnTo>
                          <a:pt x="199" y="234"/>
                        </a:lnTo>
                        <a:lnTo>
                          <a:pt x="214" y="250"/>
                        </a:lnTo>
                        <a:lnTo>
                          <a:pt x="229" y="266"/>
                        </a:lnTo>
                        <a:lnTo>
                          <a:pt x="245" y="282"/>
                        </a:lnTo>
                        <a:lnTo>
                          <a:pt x="259" y="297"/>
                        </a:lnTo>
                        <a:lnTo>
                          <a:pt x="277" y="313"/>
                        </a:lnTo>
                        <a:lnTo>
                          <a:pt x="294" y="329"/>
                        </a:lnTo>
                        <a:lnTo>
                          <a:pt x="312" y="344"/>
                        </a:lnTo>
                        <a:lnTo>
                          <a:pt x="331" y="358"/>
                        </a:lnTo>
                        <a:lnTo>
                          <a:pt x="351" y="371"/>
                        </a:lnTo>
                        <a:lnTo>
                          <a:pt x="370" y="386"/>
                        </a:lnTo>
                        <a:lnTo>
                          <a:pt x="390" y="399"/>
                        </a:lnTo>
                        <a:lnTo>
                          <a:pt x="412" y="412"/>
                        </a:lnTo>
                        <a:lnTo>
                          <a:pt x="434" y="424"/>
                        </a:lnTo>
                        <a:lnTo>
                          <a:pt x="422" y="421"/>
                        </a:lnTo>
                        <a:lnTo>
                          <a:pt x="411" y="416"/>
                        </a:lnTo>
                        <a:lnTo>
                          <a:pt x="398" y="412"/>
                        </a:lnTo>
                        <a:lnTo>
                          <a:pt x="384" y="408"/>
                        </a:lnTo>
                        <a:lnTo>
                          <a:pt x="370" y="402"/>
                        </a:lnTo>
                        <a:lnTo>
                          <a:pt x="357" y="396"/>
                        </a:lnTo>
                        <a:lnTo>
                          <a:pt x="342" y="389"/>
                        </a:lnTo>
                        <a:lnTo>
                          <a:pt x="328" y="382"/>
                        </a:lnTo>
                        <a:lnTo>
                          <a:pt x="313" y="374"/>
                        </a:lnTo>
                        <a:lnTo>
                          <a:pt x="299" y="365"/>
                        </a:lnTo>
                        <a:lnTo>
                          <a:pt x="282" y="357"/>
                        </a:lnTo>
                        <a:lnTo>
                          <a:pt x="268" y="348"/>
                        </a:lnTo>
                        <a:lnTo>
                          <a:pt x="252" y="338"/>
                        </a:lnTo>
                        <a:lnTo>
                          <a:pt x="237" y="326"/>
                        </a:lnTo>
                        <a:lnTo>
                          <a:pt x="221" y="315"/>
                        </a:lnTo>
                        <a:lnTo>
                          <a:pt x="207" y="303"/>
                        </a:lnTo>
                        <a:lnTo>
                          <a:pt x="192" y="290"/>
                        </a:lnTo>
                        <a:lnTo>
                          <a:pt x="176" y="277"/>
                        </a:lnTo>
                        <a:lnTo>
                          <a:pt x="162" y="262"/>
                        </a:lnTo>
                        <a:lnTo>
                          <a:pt x="147" y="248"/>
                        </a:lnTo>
                        <a:lnTo>
                          <a:pt x="132" y="231"/>
                        </a:lnTo>
                        <a:lnTo>
                          <a:pt x="118" y="215"/>
                        </a:lnTo>
                        <a:lnTo>
                          <a:pt x="105" y="198"/>
                        </a:lnTo>
                        <a:lnTo>
                          <a:pt x="92" y="181"/>
                        </a:lnTo>
                        <a:lnTo>
                          <a:pt x="79" y="162"/>
                        </a:lnTo>
                        <a:lnTo>
                          <a:pt x="65" y="143"/>
                        </a:lnTo>
                        <a:lnTo>
                          <a:pt x="52" y="124"/>
                        </a:lnTo>
                        <a:lnTo>
                          <a:pt x="41" y="102"/>
                        </a:lnTo>
                        <a:lnTo>
                          <a:pt x="30" y="80"/>
                        </a:lnTo>
                        <a:lnTo>
                          <a:pt x="19" y="58"/>
                        </a:lnTo>
                        <a:lnTo>
                          <a:pt x="9" y="35"/>
                        </a:lnTo>
                        <a:lnTo>
                          <a:pt x="0" y="10"/>
                        </a:lnTo>
                        <a:lnTo>
                          <a:pt x="10" y="10"/>
                        </a:lnTo>
                        <a:lnTo>
                          <a:pt x="22" y="9"/>
                        </a:lnTo>
                        <a:lnTo>
                          <a:pt x="33" y="7"/>
                        </a:lnTo>
                        <a:lnTo>
                          <a:pt x="45" y="6"/>
                        </a:lnTo>
                        <a:lnTo>
                          <a:pt x="55" y="3"/>
                        </a:lnTo>
                        <a:lnTo>
                          <a:pt x="62" y="1"/>
                        </a:lnTo>
                        <a:lnTo>
                          <a:pt x="68" y="0"/>
                        </a:lnTo>
                        <a:lnTo>
                          <a:pt x="7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6" name=""/>
                  <p:cNvSpPr/>
                  <p:nvPr/>
                </p:nvSpPr>
                <p:spPr>
                  <a:xfrm>
                    <a:off x="6708960" y="5243760"/>
                    <a:ext cx="26640" cy="13320"/>
                  </a:xfrm>
                  <a:custGeom>
                    <a:avLst/>
                    <a:gdLst/>
                    <a:ahLst/>
                    <a:rect l="l" t="t" r="r" b="b"/>
                    <a:pathLst>
                      <a:path w="466" h="255">
                        <a:moveTo>
                          <a:pt x="0" y="4"/>
                        </a:moveTo>
                        <a:lnTo>
                          <a:pt x="16" y="9"/>
                        </a:lnTo>
                        <a:lnTo>
                          <a:pt x="34" y="13"/>
                        </a:lnTo>
                        <a:lnTo>
                          <a:pt x="51" y="19"/>
                        </a:lnTo>
                        <a:lnTo>
                          <a:pt x="69" y="23"/>
                        </a:lnTo>
                        <a:lnTo>
                          <a:pt x="85" y="29"/>
                        </a:lnTo>
                        <a:lnTo>
                          <a:pt x="102" y="35"/>
                        </a:lnTo>
                        <a:lnTo>
                          <a:pt x="118" y="41"/>
                        </a:lnTo>
                        <a:lnTo>
                          <a:pt x="136" y="46"/>
                        </a:lnTo>
                        <a:lnTo>
                          <a:pt x="152" y="52"/>
                        </a:lnTo>
                        <a:lnTo>
                          <a:pt x="168" y="60"/>
                        </a:lnTo>
                        <a:lnTo>
                          <a:pt x="184" y="65"/>
                        </a:lnTo>
                        <a:lnTo>
                          <a:pt x="200" y="73"/>
                        </a:lnTo>
                        <a:lnTo>
                          <a:pt x="216" y="80"/>
                        </a:lnTo>
                        <a:lnTo>
                          <a:pt x="230" y="87"/>
                        </a:lnTo>
                        <a:lnTo>
                          <a:pt x="246" y="96"/>
                        </a:lnTo>
                        <a:lnTo>
                          <a:pt x="261" y="103"/>
                        </a:lnTo>
                        <a:lnTo>
                          <a:pt x="275" y="112"/>
                        </a:lnTo>
                        <a:lnTo>
                          <a:pt x="291" y="121"/>
                        </a:lnTo>
                        <a:lnTo>
                          <a:pt x="305" y="128"/>
                        </a:lnTo>
                        <a:lnTo>
                          <a:pt x="319" y="137"/>
                        </a:lnTo>
                        <a:lnTo>
                          <a:pt x="334" y="146"/>
                        </a:lnTo>
                        <a:lnTo>
                          <a:pt x="347" y="154"/>
                        </a:lnTo>
                        <a:lnTo>
                          <a:pt x="360" y="164"/>
                        </a:lnTo>
                        <a:lnTo>
                          <a:pt x="373" y="173"/>
                        </a:lnTo>
                        <a:lnTo>
                          <a:pt x="386" y="183"/>
                        </a:lnTo>
                        <a:lnTo>
                          <a:pt x="399" y="194"/>
                        </a:lnTo>
                        <a:lnTo>
                          <a:pt x="411" y="204"/>
                        </a:lnTo>
                        <a:lnTo>
                          <a:pt x="423" y="213"/>
                        </a:lnTo>
                        <a:lnTo>
                          <a:pt x="434" y="224"/>
                        </a:lnTo>
                        <a:lnTo>
                          <a:pt x="446" y="233"/>
                        </a:lnTo>
                        <a:lnTo>
                          <a:pt x="456" y="245"/>
                        </a:lnTo>
                        <a:lnTo>
                          <a:pt x="466" y="255"/>
                        </a:lnTo>
                        <a:lnTo>
                          <a:pt x="460" y="247"/>
                        </a:lnTo>
                        <a:lnTo>
                          <a:pt x="453" y="239"/>
                        </a:lnTo>
                        <a:lnTo>
                          <a:pt x="446" y="231"/>
                        </a:lnTo>
                        <a:lnTo>
                          <a:pt x="439" y="224"/>
                        </a:lnTo>
                        <a:lnTo>
                          <a:pt x="430" y="217"/>
                        </a:lnTo>
                        <a:lnTo>
                          <a:pt x="423" y="208"/>
                        </a:lnTo>
                        <a:lnTo>
                          <a:pt x="414" y="201"/>
                        </a:lnTo>
                        <a:lnTo>
                          <a:pt x="405" y="194"/>
                        </a:lnTo>
                        <a:lnTo>
                          <a:pt x="396" y="185"/>
                        </a:lnTo>
                        <a:lnTo>
                          <a:pt x="388" y="176"/>
                        </a:lnTo>
                        <a:lnTo>
                          <a:pt x="377" y="169"/>
                        </a:lnTo>
                        <a:lnTo>
                          <a:pt x="367" y="162"/>
                        </a:lnTo>
                        <a:lnTo>
                          <a:pt x="357" y="153"/>
                        </a:lnTo>
                        <a:lnTo>
                          <a:pt x="347" y="146"/>
                        </a:lnTo>
                        <a:lnTo>
                          <a:pt x="337" y="137"/>
                        </a:lnTo>
                        <a:lnTo>
                          <a:pt x="325" y="129"/>
                        </a:lnTo>
                        <a:lnTo>
                          <a:pt x="312" y="121"/>
                        </a:lnTo>
                        <a:lnTo>
                          <a:pt x="300" y="113"/>
                        </a:lnTo>
                        <a:lnTo>
                          <a:pt x="287" y="105"/>
                        </a:lnTo>
                        <a:lnTo>
                          <a:pt x="274" y="96"/>
                        </a:lnTo>
                        <a:lnTo>
                          <a:pt x="261" y="89"/>
                        </a:lnTo>
                        <a:lnTo>
                          <a:pt x="248" y="80"/>
                        </a:lnTo>
                        <a:lnTo>
                          <a:pt x="233" y="73"/>
                        </a:lnTo>
                        <a:lnTo>
                          <a:pt x="217" y="64"/>
                        </a:lnTo>
                        <a:lnTo>
                          <a:pt x="203" y="57"/>
                        </a:lnTo>
                        <a:lnTo>
                          <a:pt x="187" y="48"/>
                        </a:lnTo>
                        <a:lnTo>
                          <a:pt x="171" y="41"/>
                        </a:lnTo>
                        <a:lnTo>
                          <a:pt x="153" y="32"/>
                        </a:lnTo>
                        <a:lnTo>
                          <a:pt x="136" y="25"/>
                        </a:lnTo>
                        <a:lnTo>
                          <a:pt x="118" y="16"/>
                        </a:lnTo>
                        <a:lnTo>
                          <a:pt x="99" y="7"/>
                        </a:lnTo>
                        <a:lnTo>
                          <a:pt x="80" y="0"/>
                        </a:lnTo>
                        <a:lnTo>
                          <a:pt x="67" y="1"/>
                        </a:lnTo>
                        <a:lnTo>
                          <a:pt x="54" y="3"/>
                        </a:lnTo>
                        <a:lnTo>
                          <a:pt x="41" y="4"/>
                        </a:lnTo>
                        <a:lnTo>
                          <a:pt x="28" y="4"/>
                        </a:lnTo>
                        <a:lnTo>
                          <a:pt x="16" y="4"/>
                        </a:lnTo>
                        <a:lnTo>
                          <a:pt x="7" y="4"/>
                        </a:lnTo>
                        <a:lnTo>
                          <a:pt x="2" y="4"/>
                        </a:lnTo>
                        <a:lnTo>
                          <a:pt x="0" y="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480" bIns="-33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7" name=""/>
                  <p:cNvSpPr/>
                  <p:nvPr/>
                </p:nvSpPr>
                <p:spPr>
                  <a:xfrm>
                    <a:off x="6725160" y="5285880"/>
                    <a:ext cx="8280" cy="7200"/>
                  </a:xfrm>
                  <a:custGeom>
                    <a:avLst/>
                    <a:gdLst/>
                    <a:ahLst/>
                    <a:rect l="l" t="t" r="r" b="b"/>
                    <a:pathLst>
                      <a:path w="147" h="141">
                        <a:moveTo>
                          <a:pt x="50" y="0"/>
                        </a:moveTo>
                        <a:lnTo>
                          <a:pt x="61" y="6"/>
                        </a:lnTo>
                        <a:lnTo>
                          <a:pt x="71" y="10"/>
                        </a:lnTo>
                        <a:lnTo>
                          <a:pt x="82" y="16"/>
                        </a:lnTo>
                        <a:lnTo>
                          <a:pt x="90" y="23"/>
                        </a:lnTo>
                        <a:lnTo>
                          <a:pt x="99" y="28"/>
                        </a:lnTo>
                        <a:lnTo>
                          <a:pt x="106" y="35"/>
                        </a:lnTo>
                        <a:lnTo>
                          <a:pt x="114" y="42"/>
                        </a:lnTo>
                        <a:lnTo>
                          <a:pt x="120" y="49"/>
                        </a:lnTo>
                        <a:lnTo>
                          <a:pt x="125" y="58"/>
                        </a:lnTo>
                        <a:lnTo>
                          <a:pt x="130" y="67"/>
                        </a:lnTo>
                        <a:lnTo>
                          <a:pt x="134" y="77"/>
                        </a:lnTo>
                        <a:lnTo>
                          <a:pt x="139" y="87"/>
                        </a:lnTo>
                        <a:lnTo>
                          <a:pt x="141" y="99"/>
                        </a:lnTo>
                        <a:lnTo>
                          <a:pt x="144" y="112"/>
                        </a:lnTo>
                        <a:lnTo>
                          <a:pt x="146" y="125"/>
                        </a:lnTo>
                        <a:lnTo>
                          <a:pt x="147" y="141"/>
                        </a:lnTo>
                        <a:lnTo>
                          <a:pt x="144" y="128"/>
                        </a:lnTo>
                        <a:lnTo>
                          <a:pt x="139" y="116"/>
                        </a:lnTo>
                        <a:lnTo>
                          <a:pt x="134" y="105"/>
                        </a:lnTo>
                        <a:lnTo>
                          <a:pt x="128" y="96"/>
                        </a:lnTo>
                        <a:lnTo>
                          <a:pt x="122" y="86"/>
                        </a:lnTo>
                        <a:lnTo>
                          <a:pt x="115" y="79"/>
                        </a:lnTo>
                        <a:lnTo>
                          <a:pt x="108" y="71"/>
                        </a:lnTo>
                        <a:lnTo>
                          <a:pt x="99" y="64"/>
                        </a:lnTo>
                        <a:lnTo>
                          <a:pt x="90" y="60"/>
                        </a:lnTo>
                        <a:lnTo>
                          <a:pt x="80" y="54"/>
                        </a:lnTo>
                        <a:lnTo>
                          <a:pt x="69" y="49"/>
                        </a:lnTo>
                        <a:lnTo>
                          <a:pt x="57" y="45"/>
                        </a:lnTo>
                        <a:lnTo>
                          <a:pt x="44" y="41"/>
                        </a:lnTo>
                        <a:lnTo>
                          <a:pt x="31" y="38"/>
                        </a:lnTo>
                        <a:lnTo>
                          <a:pt x="16" y="35"/>
                        </a:lnTo>
                        <a:lnTo>
                          <a:pt x="0" y="32"/>
                        </a:lnTo>
                        <a:lnTo>
                          <a:pt x="7" y="28"/>
                        </a:lnTo>
                        <a:lnTo>
                          <a:pt x="16" y="23"/>
                        </a:lnTo>
                        <a:lnTo>
                          <a:pt x="23" y="19"/>
                        </a:lnTo>
                        <a:lnTo>
                          <a:pt x="32" y="13"/>
                        </a:lnTo>
                        <a:lnTo>
                          <a:pt x="39" y="9"/>
                        </a:lnTo>
                        <a:lnTo>
                          <a:pt x="44" y="4"/>
                        </a:lnTo>
                        <a:lnTo>
                          <a:pt x="48" y="1"/>
                        </a:lnTo>
                        <a:lnTo>
                          <a:pt x="5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9600" bIns="-39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8" name=""/>
                  <p:cNvSpPr/>
                  <p:nvPr/>
                </p:nvSpPr>
                <p:spPr>
                  <a:xfrm>
                    <a:off x="6627960" y="5254560"/>
                    <a:ext cx="20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125">
                        <a:moveTo>
                          <a:pt x="185" y="0"/>
                        </a:moveTo>
                        <a:lnTo>
                          <a:pt x="201" y="13"/>
                        </a:lnTo>
                        <a:lnTo>
                          <a:pt x="217" y="25"/>
                        </a:lnTo>
                        <a:lnTo>
                          <a:pt x="232" y="35"/>
                        </a:lnTo>
                        <a:lnTo>
                          <a:pt x="245" y="45"/>
                        </a:lnTo>
                        <a:lnTo>
                          <a:pt x="258" y="54"/>
                        </a:lnTo>
                        <a:lnTo>
                          <a:pt x="271" y="62"/>
                        </a:lnTo>
                        <a:lnTo>
                          <a:pt x="281" y="70"/>
                        </a:lnTo>
                        <a:lnTo>
                          <a:pt x="292" y="76"/>
                        </a:lnTo>
                        <a:lnTo>
                          <a:pt x="302" y="81"/>
                        </a:lnTo>
                        <a:lnTo>
                          <a:pt x="310" y="86"/>
                        </a:lnTo>
                        <a:lnTo>
                          <a:pt x="321" y="90"/>
                        </a:lnTo>
                        <a:lnTo>
                          <a:pt x="328" y="95"/>
                        </a:lnTo>
                        <a:lnTo>
                          <a:pt x="337" y="97"/>
                        </a:lnTo>
                        <a:lnTo>
                          <a:pt x="344" y="99"/>
                        </a:lnTo>
                        <a:lnTo>
                          <a:pt x="351" y="102"/>
                        </a:lnTo>
                        <a:lnTo>
                          <a:pt x="359" y="103"/>
                        </a:lnTo>
                        <a:lnTo>
                          <a:pt x="343" y="103"/>
                        </a:lnTo>
                        <a:lnTo>
                          <a:pt x="327" y="105"/>
                        </a:lnTo>
                        <a:lnTo>
                          <a:pt x="310" y="106"/>
                        </a:lnTo>
                        <a:lnTo>
                          <a:pt x="294" y="108"/>
                        </a:lnTo>
                        <a:lnTo>
                          <a:pt x="280" y="111"/>
                        </a:lnTo>
                        <a:lnTo>
                          <a:pt x="265" y="112"/>
                        </a:lnTo>
                        <a:lnTo>
                          <a:pt x="252" y="113"/>
                        </a:lnTo>
                        <a:lnTo>
                          <a:pt x="239" y="115"/>
                        </a:lnTo>
                        <a:lnTo>
                          <a:pt x="227" y="118"/>
                        </a:lnTo>
                        <a:lnTo>
                          <a:pt x="217" y="119"/>
                        </a:lnTo>
                        <a:lnTo>
                          <a:pt x="207" y="121"/>
                        </a:lnTo>
                        <a:lnTo>
                          <a:pt x="200" y="122"/>
                        </a:lnTo>
                        <a:lnTo>
                          <a:pt x="194" y="122"/>
                        </a:lnTo>
                        <a:lnTo>
                          <a:pt x="190" y="124"/>
                        </a:lnTo>
                        <a:lnTo>
                          <a:pt x="185" y="125"/>
                        </a:lnTo>
                        <a:lnTo>
                          <a:pt x="185" y="125"/>
                        </a:lnTo>
                        <a:lnTo>
                          <a:pt x="175" y="118"/>
                        </a:lnTo>
                        <a:lnTo>
                          <a:pt x="163" y="111"/>
                        </a:lnTo>
                        <a:lnTo>
                          <a:pt x="153" y="103"/>
                        </a:lnTo>
                        <a:lnTo>
                          <a:pt x="141" y="96"/>
                        </a:lnTo>
                        <a:lnTo>
                          <a:pt x="131" y="89"/>
                        </a:lnTo>
                        <a:lnTo>
                          <a:pt x="120" y="81"/>
                        </a:lnTo>
                        <a:lnTo>
                          <a:pt x="108" y="74"/>
                        </a:lnTo>
                        <a:lnTo>
                          <a:pt x="96" y="68"/>
                        </a:lnTo>
                        <a:lnTo>
                          <a:pt x="85" y="62"/>
                        </a:lnTo>
                        <a:lnTo>
                          <a:pt x="73" y="55"/>
                        </a:lnTo>
                        <a:lnTo>
                          <a:pt x="61" y="51"/>
                        </a:lnTo>
                        <a:lnTo>
                          <a:pt x="48" y="45"/>
                        </a:lnTo>
                        <a:lnTo>
                          <a:pt x="37" y="41"/>
                        </a:lnTo>
                        <a:lnTo>
                          <a:pt x="25" y="38"/>
                        </a:lnTo>
                        <a:lnTo>
                          <a:pt x="12" y="35"/>
                        </a:lnTo>
                        <a:lnTo>
                          <a:pt x="0" y="32"/>
                        </a:lnTo>
                        <a:lnTo>
                          <a:pt x="15" y="32"/>
                        </a:lnTo>
                        <a:lnTo>
                          <a:pt x="29" y="30"/>
                        </a:lnTo>
                        <a:lnTo>
                          <a:pt x="45" y="29"/>
                        </a:lnTo>
                        <a:lnTo>
                          <a:pt x="61" y="26"/>
                        </a:lnTo>
                        <a:lnTo>
                          <a:pt x="76" y="25"/>
                        </a:lnTo>
                        <a:lnTo>
                          <a:pt x="92" y="22"/>
                        </a:lnTo>
                        <a:lnTo>
                          <a:pt x="106" y="19"/>
                        </a:lnTo>
                        <a:lnTo>
                          <a:pt x="121" y="16"/>
                        </a:lnTo>
                        <a:lnTo>
                          <a:pt x="134" y="13"/>
                        </a:lnTo>
                        <a:lnTo>
                          <a:pt x="146" y="10"/>
                        </a:lnTo>
                        <a:lnTo>
                          <a:pt x="157" y="7"/>
                        </a:lnTo>
                        <a:lnTo>
                          <a:pt x="166" y="4"/>
                        </a:lnTo>
                        <a:lnTo>
                          <a:pt x="175" y="3"/>
                        </a:lnTo>
                        <a:lnTo>
                          <a:pt x="181" y="1"/>
                        </a:lnTo>
                        <a:lnTo>
                          <a:pt x="184" y="0"/>
                        </a:lnTo>
                        <a:lnTo>
                          <a:pt x="185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9" name=""/>
                  <p:cNvSpPr/>
                  <p:nvPr/>
                </p:nvSpPr>
                <p:spPr>
                  <a:xfrm>
                    <a:off x="6636240" y="5274000"/>
                    <a:ext cx="68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20" h="55">
                        <a:moveTo>
                          <a:pt x="0" y="32"/>
                        </a:moveTo>
                        <a:lnTo>
                          <a:pt x="15" y="31"/>
                        </a:lnTo>
                        <a:lnTo>
                          <a:pt x="30" y="28"/>
                        </a:lnTo>
                        <a:lnTo>
                          <a:pt x="41" y="26"/>
                        </a:lnTo>
                        <a:lnTo>
                          <a:pt x="51" y="25"/>
                        </a:lnTo>
                        <a:lnTo>
                          <a:pt x="60" y="23"/>
                        </a:lnTo>
                        <a:lnTo>
                          <a:pt x="69" y="22"/>
                        </a:lnTo>
                        <a:lnTo>
                          <a:pt x="76" y="22"/>
                        </a:lnTo>
                        <a:lnTo>
                          <a:pt x="82" y="20"/>
                        </a:lnTo>
                        <a:lnTo>
                          <a:pt x="88" y="19"/>
                        </a:lnTo>
                        <a:lnTo>
                          <a:pt x="92" y="17"/>
                        </a:lnTo>
                        <a:lnTo>
                          <a:pt x="97" y="15"/>
                        </a:lnTo>
                        <a:lnTo>
                          <a:pt x="101" y="13"/>
                        </a:lnTo>
                        <a:lnTo>
                          <a:pt x="105" y="10"/>
                        </a:lnTo>
                        <a:lnTo>
                          <a:pt x="110" y="7"/>
                        </a:lnTo>
                        <a:lnTo>
                          <a:pt x="114" y="4"/>
                        </a:lnTo>
                        <a:lnTo>
                          <a:pt x="120" y="0"/>
                        </a:lnTo>
                        <a:lnTo>
                          <a:pt x="120" y="4"/>
                        </a:lnTo>
                        <a:lnTo>
                          <a:pt x="118" y="10"/>
                        </a:lnTo>
                        <a:lnTo>
                          <a:pt x="117" y="17"/>
                        </a:lnTo>
                        <a:lnTo>
                          <a:pt x="114" y="23"/>
                        </a:lnTo>
                        <a:lnTo>
                          <a:pt x="111" y="29"/>
                        </a:lnTo>
                        <a:lnTo>
                          <a:pt x="105" y="36"/>
                        </a:lnTo>
                        <a:lnTo>
                          <a:pt x="99" y="42"/>
                        </a:lnTo>
                        <a:lnTo>
                          <a:pt x="94" y="47"/>
                        </a:lnTo>
                        <a:lnTo>
                          <a:pt x="85" y="51"/>
                        </a:lnTo>
                        <a:lnTo>
                          <a:pt x="76" y="54"/>
                        </a:lnTo>
                        <a:lnTo>
                          <a:pt x="67" y="55"/>
                        </a:lnTo>
                        <a:lnTo>
                          <a:pt x="56" y="55"/>
                        </a:lnTo>
                        <a:lnTo>
                          <a:pt x="44" y="52"/>
                        </a:lnTo>
                        <a:lnTo>
                          <a:pt x="30" y="48"/>
                        </a:lnTo>
                        <a:lnTo>
                          <a:pt x="15" y="42"/>
                        </a:lnTo>
                        <a:lnTo>
                          <a:pt x="0" y="3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0" name=""/>
                  <p:cNvSpPr/>
                  <p:nvPr/>
                </p:nvSpPr>
                <p:spPr>
                  <a:xfrm>
                    <a:off x="6589080" y="5269680"/>
                    <a:ext cx="176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312" h="108">
                        <a:moveTo>
                          <a:pt x="92" y="0"/>
                        </a:moveTo>
                        <a:lnTo>
                          <a:pt x="108" y="2"/>
                        </a:lnTo>
                        <a:lnTo>
                          <a:pt x="125" y="5"/>
                        </a:lnTo>
                        <a:lnTo>
                          <a:pt x="141" y="9"/>
                        </a:lnTo>
                        <a:lnTo>
                          <a:pt x="159" y="13"/>
                        </a:lnTo>
                        <a:lnTo>
                          <a:pt x="176" y="19"/>
                        </a:lnTo>
                        <a:lnTo>
                          <a:pt x="192" y="25"/>
                        </a:lnTo>
                        <a:lnTo>
                          <a:pt x="208" y="32"/>
                        </a:lnTo>
                        <a:lnTo>
                          <a:pt x="224" y="40"/>
                        </a:lnTo>
                        <a:lnTo>
                          <a:pt x="239" y="47"/>
                        </a:lnTo>
                        <a:lnTo>
                          <a:pt x="252" y="56"/>
                        </a:lnTo>
                        <a:lnTo>
                          <a:pt x="265" y="64"/>
                        </a:lnTo>
                        <a:lnTo>
                          <a:pt x="278" y="73"/>
                        </a:lnTo>
                        <a:lnTo>
                          <a:pt x="288" y="82"/>
                        </a:lnTo>
                        <a:lnTo>
                          <a:pt x="299" y="91"/>
                        </a:lnTo>
                        <a:lnTo>
                          <a:pt x="306" y="99"/>
                        </a:lnTo>
                        <a:lnTo>
                          <a:pt x="312" y="108"/>
                        </a:lnTo>
                        <a:lnTo>
                          <a:pt x="305" y="98"/>
                        </a:lnTo>
                        <a:lnTo>
                          <a:pt x="296" y="89"/>
                        </a:lnTo>
                        <a:lnTo>
                          <a:pt x="283" y="80"/>
                        </a:lnTo>
                        <a:lnTo>
                          <a:pt x="268" y="72"/>
                        </a:lnTo>
                        <a:lnTo>
                          <a:pt x="252" y="64"/>
                        </a:lnTo>
                        <a:lnTo>
                          <a:pt x="233" y="57"/>
                        </a:lnTo>
                        <a:lnTo>
                          <a:pt x="213" y="51"/>
                        </a:lnTo>
                        <a:lnTo>
                          <a:pt x="191" y="45"/>
                        </a:lnTo>
                        <a:lnTo>
                          <a:pt x="169" y="41"/>
                        </a:lnTo>
                        <a:lnTo>
                          <a:pt x="144" y="37"/>
                        </a:lnTo>
                        <a:lnTo>
                          <a:pt x="121" y="32"/>
                        </a:lnTo>
                        <a:lnTo>
                          <a:pt x="96" y="29"/>
                        </a:lnTo>
                        <a:lnTo>
                          <a:pt x="71" y="26"/>
                        </a:lnTo>
                        <a:lnTo>
                          <a:pt x="47" y="25"/>
                        </a:lnTo>
                        <a:lnTo>
                          <a:pt x="23" y="22"/>
                        </a:lnTo>
                        <a:lnTo>
                          <a:pt x="0" y="22"/>
                        </a:lnTo>
                        <a:lnTo>
                          <a:pt x="6" y="19"/>
                        </a:lnTo>
                        <a:lnTo>
                          <a:pt x="13" y="18"/>
                        </a:lnTo>
                        <a:lnTo>
                          <a:pt x="20" y="15"/>
                        </a:lnTo>
                        <a:lnTo>
                          <a:pt x="28" y="13"/>
                        </a:lnTo>
                        <a:lnTo>
                          <a:pt x="35" y="12"/>
                        </a:lnTo>
                        <a:lnTo>
                          <a:pt x="42" y="9"/>
                        </a:lnTo>
                        <a:lnTo>
                          <a:pt x="51" y="8"/>
                        </a:lnTo>
                        <a:lnTo>
                          <a:pt x="58" y="6"/>
                        </a:lnTo>
                        <a:lnTo>
                          <a:pt x="64" y="5"/>
                        </a:lnTo>
                        <a:lnTo>
                          <a:pt x="70" y="3"/>
                        </a:lnTo>
                        <a:lnTo>
                          <a:pt x="76" y="3"/>
                        </a:lnTo>
                        <a:lnTo>
                          <a:pt x="82" y="2"/>
                        </a:lnTo>
                        <a:lnTo>
                          <a:pt x="86" y="0"/>
                        </a:lnTo>
                        <a:lnTo>
                          <a:pt x="89" y="0"/>
                        </a:lnTo>
                        <a:lnTo>
                          <a:pt x="90" y="0"/>
                        </a:lnTo>
                        <a:lnTo>
                          <a:pt x="9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1" name=""/>
                  <p:cNvSpPr/>
                  <p:nvPr/>
                </p:nvSpPr>
                <p:spPr>
                  <a:xfrm>
                    <a:off x="6534000" y="5295600"/>
                    <a:ext cx="13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239" h="79">
                        <a:moveTo>
                          <a:pt x="62" y="0"/>
                        </a:moveTo>
                        <a:lnTo>
                          <a:pt x="86" y="0"/>
                        </a:lnTo>
                        <a:lnTo>
                          <a:pt x="108" y="1"/>
                        </a:lnTo>
                        <a:lnTo>
                          <a:pt x="127" y="4"/>
                        </a:lnTo>
                        <a:lnTo>
                          <a:pt x="144" y="9"/>
                        </a:lnTo>
                        <a:lnTo>
                          <a:pt x="159" y="13"/>
                        </a:lnTo>
                        <a:lnTo>
                          <a:pt x="172" y="19"/>
                        </a:lnTo>
                        <a:lnTo>
                          <a:pt x="183" y="26"/>
                        </a:lnTo>
                        <a:lnTo>
                          <a:pt x="194" y="32"/>
                        </a:lnTo>
                        <a:lnTo>
                          <a:pt x="202" y="39"/>
                        </a:lnTo>
                        <a:lnTo>
                          <a:pt x="211" y="47"/>
                        </a:lnTo>
                        <a:lnTo>
                          <a:pt x="217" y="54"/>
                        </a:lnTo>
                        <a:lnTo>
                          <a:pt x="223" y="60"/>
                        </a:lnTo>
                        <a:lnTo>
                          <a:pt x="229" y="65"/>
                        </a:lnTo>
                        <a:lnTo>
                          <a:pt x="232" y="71"/>
                        </a:lnTo>
                        <a:lnTo>
                          <a:pt x="236" y="76"/>
                        </a:lnTo>
                        <a:lnTo>
                          <a:pt x="239" y="79"/>
                        </a:lnTo>
                        <a:lnTo>
                          <a:pt x="232" y="73"/>
                        </a:lnTo>
                        <a:lnTo>
                          <a:pt x="223" y="68"/>
                        </a:lnTo>
                        <a:lnTo>
                          <a:pt x="214" y="63"/>
                        </a:lnTo>
                        <a:lnTo>
                          <a:pt x="204" y="57"/>
                        </a:lnTo>
                        <a:lnTo>
                          <a:pt x="195" y="51"/>
                        </a:lnTo>
                        <a:lnTo>
                          <a:pt x="183" y="45"/>
                        </a:lnTo>
                        <a:lnTo>
                          <a:pt x="172" y="39"/>
                        </a:lnTo>
                        <a:lnTo>
                          <a:pt x="159" y="35"/>
                        </a:lnTo>
                        <a:lnTo>
                          <a:pt x="144" y="29"/>
                        </a:lnTo>
                        <a:lnTo>
                          <a:pt x="130" y="26"/>
                        </a:lnTo>
                        <a:lnTo>
                          <a:pt x="112" y="23"/>
                        </a:lnTo>
                        <a:lnTo>
                          <a:pt x="93" y="22"/>
                        </a:lnTo>
                        <a:lnTo>
                          <a:pt x="73" y="22"/>
                        </a:lnTo>
                        <a:lnTo>
                          <a:pt x="49" y="22"/>
                        </a:lnTo>
                        <a:lnTo>
                          <a:pt x="26" y="25"/>
                        </a:lnTo>
                        <a:lnTo>
                          <a:pt x="0" y="29"/>
                        </a:lnTo>
                        <a:lnTo>
                          <a:pt x="10" y="25"/>
                        </a:lnTo>
                        <a:lnTo>
                          <a:pt x="20" y="20"/>
                        </a:lnTo>
                        <a:lnTo>
                          <a:pt x="32" y="15"/>
                        </a:lnTo>
                        <a:lnTo>
                          <a:pt x="41" y="10"/>
                        </a:lnTo>
                        <a:lnTo>
                          <a:pt x="49" y="6"/>
                        </a:lnTo>
                        <a:lnTo>
                          <a:pt x="57" y="3"/>
                        </a:lnTo>
                        <a:lnTo>
                          <a:pt x="61" y="0"/>
                        </a:lnTo>
                        <a:lnTo>
                          <a:pt x="6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2" name=""/>
                  <p:cNvSpPr/>
                  <p:nvPr/>
                </p:nvSpPr>
                <p:spPr>
                  <a:xfrm>
                    <a:off x="6553440" y="5289480"/>
                    <a:ext cx="1008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177" h="64">
                        <a:moveTo>
                          <a:pt x="0" y="2"/>
                        </a:moveTo>
                        <a:lnTo>
                          <a:pt x="11" y="0"/>
                        </a:lnTo>
                        <a:lnTo>
                          <a:pt x="21" y="0"/>
                        </a:lnTo>
                        <a:lnTo>
                          <a:pt x="31" y="0"/>
                        </a:lnTo>
                        <a:lnTo>
                          <a:pt x="41" y="0"/>
                        </a:lnTo>
                        <a:lnTo>
                          <a:pt x="51" y="2"/>
                        </a:lnTo>
                        <a:lnTo>
                          <a:pt x="62" y="3"/>
                        </a:lnTo>
                        <a:lnTo>
                          <a:pt x="72" y="6"/>
                        </a:lnTo>
                        <a:lnTo>
                          <a:pt x="82" y="9"/>
                        </a:lnTo>
                        <a:lnTo>
                          <a:pt x="92" y="12"/>
                        </a:lnTo>
                        <a:lnTo>
                          <a:pt x="104" y="18"/>
                        </a:lnTo>
                        <a:lnTo>
                          <a:pt x="115" y="22"/>
                        </a:lnTo>
                        <a:lnTo>
                          <a:pt x="126" y="28"/>
                        </a:lnTo>
                        <a:lnTo>
                          <a:pt x="139" y="35"/>
                        </a:lnTo>
                        <a:lnTo>
                          <a:pt x="150" y="44"/>
                        </a:lnTo>
                        <a:lnTo>
                          <a:pt x="164" y="54"/>
                        </a:lnTo>
                        <a:lnTo>
                          <a:pt x="177" y="64"/>
                        </a:lnTo>
                        <a:lnTo>
                          <a:pt x="171" y="61"/>
                        </a:lnTo>
                        <a:lnTo>
                          <a:pt x="164" y="59"/>
                        </a:lnTo>
                        <a:lnTo>
                          <a:pt x="158" y="57"/>
                        </a:lnTo>
                        <a:lnTo>
                          <a:pt x="150" y="54"/>
                        </a:lnTo>
                        <a:lnTo>
                          <a:pt x="142" y="53"/>
                        </a:lnTo>
                        <a:lnTo>
                          <a:pt x="134" y="51"/>
                        </a:lnTo>
                        <a:lnTo>
                          <a:pt x="127" y="50"/>
                        </a:lnTo>
                        <a:lnTo>
                          <a:pt x="118" y="50"/>
                        </a:lnTo>
                        <a:lnTo>
                          <a:pt x="111" y="48"/>
                        </a:lnTo>
                        <a:lnTo>
                          <a:pt x="102" y="48"/>
                        </a:lnTo>
                        <a:lnTo>
                          <a:pt x="94" y="47"/>
                        </a:lnTo>
                        <a:lnTo>
                          <a:pt x="85" y="47"/>
                        </a:lnTo>
                        <a:lnTo>
                          <a:pt x="76" y="47"/>
                        </a:lnTo>
                        <a:lnTo>
                          <a:pt x="69" y="47"/>
                        </a:lnTo>
                        <a:lnTo>
                          <a:pt x="60" y="48"/>
                        </a:lnTo>
                        <a:lnTo>
                          <a:pt x="51" y="48"/>
                        </a:lnTo>
                        <a:lnTo>
                          <a:pt x="45" y="42"/>
                        </a:lnTo>
                        <a:lnTo>
                          <a:pt x="38" y="35"/>
                        </a:lnTo>
                        <a:lnTo>
                          <a:pt x="29" y="28"/>
                        </a:lnTo>
                        <a:lnTo>
                          <a:pt x="21" y="19"/>
                        </a:lnTo>
                        <a:lnTo>
                          <a:pt x="13" y="13"/>
                        </a:lnTo>
                        <a:lnTo>
                          <a:pt x="6" y="8"/>
                        </a:lnTo>
                        <a:lnTo>
                          <a:pt x="2" y="3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3" name=""/>
                  <p:cNvSpPr/>
                  <p:nvPr/>
                </p:nvSpPr>
                <p:spPr>
                  <a:xfrm>
                    <a:off x="6516720" y="5302440"/>
                    <a:ext cx="230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405" h="93">
                        <a:moveTo>
                          <a:pt x="0" y="80"/>
                        </a:moveTo>
                        <a:lnTo>
                          <a:pt x="9" y="74"/>
                        </a:lnTo>
                        <a:lnTo>
                          <a:pt x="21" y="68"/>
                        </a:lnTo>
                        <a:lnTo>
                          <a:pt x="31" y="63"/>
                        </a:lnTo>
                        <a:lnTo>
                          <a:pt x="42" y="57"/>
                        </a:lnTo>
                        <a:lnTo>
                          <a:pt x="54" y="51"/>
                        </a:lnTo>
                        <a:lnTo>
                          <a:pt x="64" y="47"/>
                        </a:lnTo>
                        <a:lnTo>
                          <a:pt x="77" y="42"/>
                        </a:lnTo>
                        <a:lnTo>
                          <a:pt x="89" y="38"/>
                        </a:lnTo>
                        <a:lnTo>
                          <a:pt x="101" y="34"/>
                        </a:lnTo>
                        <a:lnTo>
                          <a:pt x="114" y="29"/>
                        </a:lnTo>
                        <a:lnTo>
                          <a:pt x="127" y="26"/>
                        </a:lnTo>
                        <a:lnTo>
                          <a:pt x="140" y="22"/>
                        </a:lnTo>
                        <a:lnTo>
                          <a:pt x="153" y="19"/>
                        </a:lnTo>
                        <a:lnTo>
                          <a:pt x="166" y="16"/>
                        </a:lnTo>
                        <a:lnTo>
                          <a:pt x="179" y="13"/>
                        </a:lnTo>
                        <a:lnTo>
                          <a:pt x="192" y="12"/>
                        </a:lnTo>
                        <a:lnTo>
                          <a:pt x="207" y="9"/>
                        </a:lnTo>
                        <a:lnTo>
                          <a:pt x="220" y="7"/>
                        </a:lnTo>
                        <a:lnTo>
                          <a:pt x="233" y="6"/>
                        </a:lnTo>
                        <a:lnTo>
                          <a:pt x="246" y="4"/>
                        </a:lnTo>
                        <a:lnTo>
                          <a:pt x="261" y="3"/>
                        </a:lnTo>
                        <a:lnTo>
                          <a:pt x="274" y="3"/>
                        </a:lnTo>
                        <a:lnTo>
                          <a:pt x="287" y="1"/>
                        </a:lnTo>
                        <a:lnTo>
                          <a:pt x="302" y="1"/>
                        </a:lnTo>
                        <a:lnTo>
                          <a:pt x="315" y="0"/>
                        </a:lnTo>
                        <a:lnTo>
                          <a:pt x="328" y="1"/>
                        </a:lnTo>
                        <a:lnTo>
                          <a:pt x="341" y="1"/>
                        </a:lnTo>
                        <a:lnTo>
                          <a:pt x="354" y="1"/>
                        </a:lnTo>
                        <a:lnTo>
                          <a:pt x="367" y="3"/>
                        </a:lnTo>
                        <a:lnTo>
                          <a:pt x="380" y="4"/>
                        </a:lnTo>
                        <a:lnTo>
                          <a:pt x="392" y="6"/>
                        </a:lnTo>
                        <a:lnTo>
                          <a:pt x="405" y="7"/>
                        </a:lnTo>
                        <a:lnTo>
                          <a:pt x="391" y="10"/>
                        </a:lnTo>
                        <a:lnTo>
                          <a:pt x="378" y="12"/>
                        </a:lnTo>
                        <a:lnTo>
                          <a:pt x="366" y="15"/>
                        </a:lnTo>
                        <a:lnTo>
                          <a:pt x="354" y="16"/>
                        </a:lnTo>
                        <a:lnTo>
                          <a:pt x="344" y="18"/>
                        </a:lnTo>
                        <a:lnTo>
                          <a:pt x="335" y="19"/>
                        </a:lnTo>
                        <a:lnTo>
                          <a:pt x="327" y="20"/>
                        </a:lnTo>
                        <a:lnTo>
                          <a:pt x="319" y="22"/>
                        </a:lnTo>
                        <a:lnTo>
                          <a:pt x="313" y="25"/>
                        </a:lnTo>
                        <a:lnTo>
                          <a:pt x="308" y="26"/>
                        </a:lnTo>
                        <a:lnTo>
                          <a:pt x="302" y="29"/>
                        </a:lnTo>
                        <a:lnTo>
                          <a:pt x="297" y="32"/>
                        </a:lnTo>
                        <a:lnTo>
                          <a:pt x="293" y="36"/>
                        </a:lnTo>
                        <a:lnTo>
                          <a:pt x="289" y="41"/>
                        </a:lnTo>
                        <a:lnTo>
                          <a:pt x="286" y="45"/>
                        </a:lnTo>
                        <a:lnTo>
                          <a:pt x="281" y="51"/>
                        </a:lnTo>
                        <a:lnTo>
                          <a:pt x="257" y="51"/>
                        </a:lnTo>
                        <a:lnTo>
                          <a:pt x="233" y="52"/>
                        </a:lnTo>
                        <a:lnTo>
                          <a:pt x="211" y="54"/>
                        </a:lnTo>
                        <a:lnTo>
                          <a:pt x="191" y="55"/>
                        </a:lnTo>
                        <a:lnTo>
                          <a:pt x="171" y="55"/>
                        </a:lnTo>
                        <a:lnTo>
                          <a:pt x="152" y="57"/>
                        </a:lnTo>
                        <a:lnTo>
                          <a:pt x="134" y="58"/>
                        </a:lnTo>
                        <a:lnTo>
                          <a:pt x="118" y="61"/>
                        </a:lnTo>
                        <a:lnTo>
                          <a:pt x="101" y="64"/>
                        </a:lnTo>
                        <a:lnTo>
                          <a:pt x="86" y="66"/>
                        </a:lnTo>
                        <a:lnTo>
                          <a:pt x="73" y="70"/>
                        </a:lnTo>
                        <a:lnTo>
                          <a:pt x="60" y="73"/>
                        </a:lnTo>
                        <a:lnTo>
                          <a:pt x="48" y="77"/>
                        </a:lnTo>
                        <a:lnTo>
                          <a:pt x="37" y="82"/>
                        </a:lnTo>
                        <a:lnTo>
                          <a:pt x="25" y="87"/>
                        </a:lnTo>
                        <a:lnTo>
                          <a:pt x="16" y="93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4" name=""/>
                  <p:cNvSpPr/>
                  <p:nvPr/>
                </p:nvSpPr>
                <p:spPr>
                  <a:xfrm>
                    <a:off x="6505560" y="5313600"/>
                    <a:ext cx="1044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98">
                        <a:moveTo>
                          <a:pt x="3" y="57"/>
                        </a:moveTo>
                        <a:lnTo>
                          <a:pt x="19" y="45"/>
                        </a:lnTo>
                        <a:lnTo>
                          <a:pt x="34" y="35"/>
                        </a:lnTo>
                        <a:lnTo>
                          <a:pt x="47" y="28"/>
                        </a:lnTo>
                        <a:lnTo>
                          <a:pt x="60" y="21"/>
                        </a:lnTo>
                        <a:lnTo>
                          <a:pt x="70" y="15"/>
                        </a:lnTo>
                        <a:lnTo>
                          <a:pt x="82" y="11"/>
                        </a:lnTo>
                        <a:lnTo>
                          <a:pt x="92" y="6"/>
                        </a:lnTo>
                        <a:lnTo>
                          <a:pt x="102" y="3"/>
                        </a:lnTo>
                        <a:lnTo>
                          <a:pt x="113" y="2"/>
                        </a:lnTo>
                        <a:lnTo>
                          <a:pt x="121" y="2"/>
                        </a:lnTo>
                        <a:lnTo>
                          <a:pt x="132" y="0"/>
                        </a:lnTo>
                        <a:lnTo>
                          <a:pt x="142" y="2"/>
                        </a:lnTo>
                        <a:lnTo>
                          <a:pt x="152" y="2"/>
                        </a:lnTo>
                        <a:lnTo>
                          <a:pt x="162" y="3"/>
                        </a:lnTo>
                        <a:lnTo>
                          <a:pt x="174" y="3"/>
                        </a:lnTo>
                        <a:lnTo>
                          <a:pt x="185" y="5"/>
                        </a:lnTo>
                        <a:lnTo>
                          <a:pt x="181" y="9"/>
                        </a:lnTo>
                        <a:lnTo>
                          <a:pt x="177" y="12"/>
                        </a:lnTo>
                        <a:lnTo>
                          <a:pt x="172" y="15"/>
                        </a:lnTo>
                        <a:lnTo>
                          <a:pt x="169" y="18"/>
                        </a:lnTo>
                        <a:lnTo>
                          <a:pt x="165" y="21"/>
                        </a:lnTo>
                        <a:lnTo>
                          <a:pt x="164" y="22"/>
                        </a:lnTo>
                        <a:lnTo>
                          <a:pt x="162" y="24"/>
                        </a:lnTo>
                        <a:lnTo>
                          <a:pt x="161" y="25"/>
                        </a:lnTo>
                        <a:lnTo>
                          <a:pt x="146" y="28"/>
                        </a:lnTo>
                        <a:lnTo>
                          <a:pt x="132" y="32"/>
                        </a:lnTo>
                        <a:lnTo>
                          <a:pt x="120" y="35"/>
                        </a:lnTo>
                        <a:lnTo>
                          <a:pt x="108" y="40"/>
                        </a:lnTo>
                        <a:lnTo>
                          <a:pt x="98" y="45"/>
                        </a:lnTo>
                        <a:lnTo>
                          <a:pt x="89" y="48"/>
                        </a:lnTo>
                        <a:lnTo>
                          <a:pt x="82" y="54"/>
                        </a:lnTo>
                        <a:lnTo>
                          <a:pt x="75" y="59"/>
                        </a:lnTo>
                        <a:lnTo>
                          <a:pt x="69" y="63"/>
                        </a:lnTo>
                        <a:lnTo>
                          <a:pt x="63" y="67"/>
                        </a:lnTo>
                        <a:lnTo>
                          <a:pt x="59" y="73"/>
                        </a:lnTo>
                        <a:lnTo>
                          <a:pt x="54" y="78"/>
                        </a:lnTo>
                        <a:lnTo>
                          <a:pt x="49" y="83"/>
                        </a:lnTo>
                        <a:lnTo>
                          <a:pt x="46" y="88"/>
                        </a:lnTo>
                        <a:lnTo>
                          <a:pt x="41" y="92"/>
                        </a:lnTo>
                        <a:lnTo>
                          <a:pt x="37" y="98"/>
                        </a:lnTo>
                        <a:lnTo>
                          <a:pt x="28" y="92"/>
                        </a:lnTo>
                        <a:lnTo>
                          <a:pt x="19" y="89"/>
                        </a:lnTo>
                        <a:lnTo>
                          <a:pt x="12" y="86"/>
                        </a:lnTo>
                        <a:lnTo>
                          <a:pt x="6" y="83"/>
                        </a:lnTo>
                        <a:lnTo>
                          <a:pt x="2" y="80"/>
                        </a:lnTo>
                        <a:lnTo>
                          <a:pt x="0" y="75"/>
                        </a:lnTo>
                        <a:lnTo>
                          <a:pt x="0" y="67"/>
                        </a:lnTo>
                        <a:lnTo>
                          <a:pt x="3" y="5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5" name=""/>
                  <p:cNvSpPr/>
                  <p:nvPr/>
                </p:nvSpPr>
                <p:spPr>
                  <a:xfrm>
                    <a:off x="6712560" y="5248080"/>
                    <a:ext cx="122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7" h="107">
                        <a:moveTo>
                          <a:pt x="0" y="0"/>
                        </a:moveTo>
                        <a:lnTo>
                          <a:pt x="16" y="1"/>
                        </a:lnTo>
                        <a:lnTo>
                          <a:pt x="32" y="4"/>
                        </a:lnTo>
                        <a:lnTo>
                          <a:pt x="47" y="8"/>
                        </a:lnTo>
                        <a:lnTo>
                          <a:pt x="61" y="11"/>
                        </a:lnTo>
                        <a:lnTo>
                          <a:pt x="76" y="16"/>
                        </a:lnTo>
                        <a:lnTo>
                          <a:pt x="90" y="20"/>
                        </a:lnTo>
                        <a:lnTo>
                          <a:pt x="104" y="26"/>
                        </a:lnTo>
                        <a:lnTo>
                          <a:pt x="117" y="32"/>
                        </a:lnTo>
                        <a:lnTo>
                          <a:pt x="130" y="39"/>
                        </a:lnTo>
                        <a:lnTo>
                          <a:pt x="143" y="46"/>
                        </a:lnTo>
                        <a:lnTo>
                          <a:pt x="156" y="53"/>
                        </a:lnTo>
                        <a:lnTo>
                          <a:pt x="168" y="62"/>
                        </a:lnTo>
                        <a:lnTo>
                          <a:pt x="181" y="72"/>
                        </a:lnTo>
                        <a:lnTo>
                          <a:pt x="194" y="84"/>
                        </a:lnTo>
                        <a:lnTo>
                          <a:pt x="206" y="96"/>
                        </a:lnTo>
                        <a:lnTo>
                          <a:pt x="217" y="107"/>
                        </a:lnTo>
                        <a:lnTo>
                          <a:pt x="210" y="102"/>
                        </a:lnTo>
                        <a:lnTo>
                          <a:pt x="201" y="94"/>
                        </a:lnTo>
                        <a:lnTo>
                          <a:pt x="191" y="88"/>
                        </a:lnTo>
                        <a:lnTo>
                          <a:pt x="181" y="81"/>
                        </a:lnTo>
                        <a:lnTo>
                          <a:pt x="171" y="75"/>
                        </a:lnTo>
                        <a:lnTo>
                          <a:pt x="160" y="70"/>
                        </a:lnTo>
                        <a:lnTo>
                          <a:pt x="150" y="65"/>
                        </a:lnTo>
                        <a:lnTo>
                          <a:pt x="139" y="59"/>
                        </a:lnTo>
                        <a:lnTo>
                          <a:pt x="128" y="55"/>
                        </a:lnTo>
                        <a:lnTo>
                          <a:pt x="115" y="51"/>
                        </a:lnTo>
                        <a:lnTo>
                          <a:pt x="105" y="46"/>
                        </a:lnTo>
                        <a:lnTo>
                          <a:pt x="92" y="43"/>
                        </a:lnTo>
                        <a:lnTo>
                          <a:pt x="80" y="40"/>
                        </a:lnTo>
                        <a:lnTo>
                          <a:pt x="69" y="37"/>
                        </a:lnTo>
                        <a:lnTo>
                          <a:pt x="56" y="35"/>
                        </a:lnTo>
                        <a:lnTo>
                          <a:pt x="44" y="32"/>
                        </a:lnTo>
                        <a:lnTo>
                          <a:pt x="35" y="27"/>
                        </a:lnTo>
                        <a:lnTo>
                          <a:pt x="28" y="23"/>
                        </a:lnTo>
                        <a:lnTo>
                          <a:pt x="21" y="17"/>
                        </a:lnTo>
                        <a:lnTo>
                          <a:pt x="13" y="11"/>
                        </a:lnTo>
                        <a:lnTo>
                          <a:pt x="9" y="7"/>
                        </a:lnTo>
                        <a:lnTo>
                          <a:pt x="5" y="3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6" name=""/>
                  <p:cNvSpPr/>
                  <p:nvPr/>
                </p:nvSpPr>
                <p:spPr>
                  <a:xfrm>
                    <a:off x="6754320" y="5391360"/>
                    <a:ext cx="180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81">
                        <a:moveTo>
                          <a:pt x="27" y="0"/>
                        </a:moveTo>
                        <a:lnTo>
                          <a:pt x="30" y="11"/>
                        </a:lnTo>
                        <a:lnTo>
                          <a:pt x="33" y="21"/>
                        </a:lnTo>
                        <a:lnTo>
                          <a:pt x="35" y="31"/>
                        </a:lnTo>
                        <a:lnTo>
                          <a:pt x="36" y="41"/>
                        </a:lnTo>
                        <a:lnTo>
                          <a:pt x="36" y="51"/>
                        </a:lnTo>
                        <a:lnTo>
                          <a:pt x="35" y="60"/>
                        </a:lnTo>
                        <a:lnTo>
                          <a:pt x="35" y="69"/>
                        </a:lnTo>
                        <a:lnTo>
                          <a:pt x="32" y="78"/>
                        </a:lnTo>
                        <a:lnTo>
                          <a:pt x="27" y="78"/>
                        </a:lnTo>
                        <a:lnTo>
                          <a:pt x="23" y="78"/>
                        </a:lnTo>
                        <a:lnTo>
                          <a:pt x="17" y="79"/>
                        </a:lnTo>
                        <a:lnTo>
                          <a:pt x="11" y="79"/>
                        </a:lnTo>
                        <a:lnTo>
                          <a:pt x="7" y="79"/>
                        </a:lnTo>
                        <a:lnTo>
                          <a:pt x="4" y="79"/>
                        </a:lnTo>
                        <a:lnTo>
                          <a:pt x="1" y="81"/>
                        </a:lnTo>
                        <a:lnTo>
                          <a:pt x="0" y="81"/>
                        </a:lnTo>
                        <a:lnTo>
                          <a:pt x="5" y="70"/>
                        </a:lnTo>
                        <a:lnTo>
                          <a:pt x="11" y="62"/>
                        </a:lnTo>
                        <a:lnTo>
                          <a:pt x="17" y="53"/>
                        </a:lnTo>
                        <a:lnTo>
                          <a:pt x="21" y="43"/>
                        </a:lnTo>
                        <a:lnTo>
                          <a:pt x="24" y="33"/>
                        </a:lnTo>
                        <a:lnTo>
                          <a:pt x="27" y="22"/>
                        </a:lnTo>
                        <a:lnTo>
                          <a:pt x="27" y="12"/>
                        </a:lnTo>
                        <a:lnTo>
                          <a:pt x="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7" name=""/>
                  <p:cNvSpPr/>
                  <p:nvPr/>
                </p:nvSpPr>
                <p:spPr>
                  <a:xfrm>
                    <a:off x="6636240" y="5315040"/>
                    <a:ext cx="104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394">
                        <a:moveTo>
                          <a:pt x="55" y="388"/>
                        </a:moveTo>
                        <a:lnTo>
                          <a:pt x="57" y="375"/>
                        </a:lnTo>
                        <a:lnTo>
                          <a:pt x="58" y="364"/>
                        </a:lnTo>
                        <a:lnTo>
                          <a:pt x="61" y="351"/>
                        </a:lnTo>
                        <a:lnTo>
                          <a:pt x="64" y="337"/>
                        </a:lnTo>
                        <a:lnTo>
                          <a:pt x="67" y="326"/>
                        </a:lnTo>
                        <a:lnTo>
                          <a:pt x="70" y="314"/>
                        </a:lnTo>
                        <a:lnTo>
                          <a:pt x="73" y="301"/>
                        </a:lnTo>
                        <a:lnTo>
                          <a:pt x="76" y="289"/>
                        </a:lnTo>
                        <a:lnTo>
                          <a:pt x="78" y="278"/>
                        </a:lnTo>
                        <a:lnTo>
                          <a:pt x="81" y="266"/>
                        </a:lnTo>
                        <a:lnTo>
                          <a:pt x="86" y="254"/>
                        </a:lnTo>
                        <a:lnTo>
                          <a:pt x="89" y="241"/>
                        </a:lnTo>
                        <a:lnTo>
                          <a:pt x="93" y="231"/>
                        </a:lnTo>
                        <a:lnTo>
                          <a:pt x="96" y="219"/>
                        </a:lnTo>
                        <a:lnTo>
                          <a:pt x="100" y="206"/>
                        </a:lnTo>
                        <a:lnTo>
                          <a:pt x="105" y="196"/>
                        </a:lnTo>
                        <a:lnTo>
                          <a:pt x="109" y="183"/>
                        </a:lnTo>
                        <a:lnTo>
                          <a:pt x="113" y="173"/>
                        </a:lnTo>
                        <a:lnTo>
                          <a:pt x="118" y="160"/>
                        </a:lnTo>
                        <a:lnTo>
                          <a:pt x="122" y="148"/>
                        </a:lnTo>
                        <a:lnTo>
                          <a:pt x="127" y="136"/>
                        </a:lnTo>
                        <a:lnTo>
                          <a:pt x="131" y="125"/>
                        </a:lnTo>
                        <a:lnTo>
                          <a:pt x="137" y="113"/>
                        </a:lnTo>
                        <a:lnTo>
                          <a:pt x="141" y="102"/>
                        </a:lnTo>
                        <a:lnTo>
                          <a:pt x="147" y="88"/>
                        </a:lnTo>
                        <a:lnTo>
                          <a:pt x="151" y="77"/>
                        </a:lnTo>
                        <a:lnTo>
                          <a:pt x="157" y="64"/>
                        </a:lnTo>
                        <a:lnTo>
                          <a:pt x="161" y="52"/>
                        </a:lnTo>
                        <a:lnTo>
                          <a:pt x="167" y="39"/>
                        </a:lnTo>
                        <a:lnTo>
                          <a:pt x="173" y="26"/>
                        </a:lnTo>
                        <a:lnTo>
                          <a:pt x="179" y="13"/>
                        </a:lnTo>
                        <a:lnTo>
                          <a:pt x="185" y="0"/>
                        </a:lnTo>
                        <a:lnTo>
                          <a:pt x="178" y="11"/>
                        </a:lnTo>
                        <a:lnTo>
                          <a:pt x="169" y="23"/>
                        </a:lnTo>
                        <a:lnTo>
                          <a:pt x="161" y="35"/>
                        </a:lnTo>
                        <a:lnTo>
                          <a:pt x="154" y="46"/>
                        </a:lnTo>
                        <a:lnTo>
                          <a:pt x="147" y="58"/>
                        </a:lnTo>
                        <a:lnTo>
                          <a:pt x="138" y="71"/>
                        </a:lnTo>
                        <a:lnTo>
                          <a:pt x="131" y="84"/>
                        </a:lnTo>
                        <a:lnTo>
                          <a:pt x="124" y="96"/>
                        </a:lnTo>
                        <a:lnTo>
                          <a:pt x="116" y="109"/>
                        </a:lnTo>
                        <a:lnTo>
                          <a:pt x="109" y="122"/>
                        </a:lnTo>
                        <a:lnTo>
                          <a:pt x="103" y="135"/>
                        </a:lnTo>
                        <a:lnTo>
                          <a:pt x="96" y="148"/>
                        </a:lnTo>
                        <a:lnTo>
                          <a:pt x="89" y="161"/>
                        </a:lnTo>
                        <a:lnTo>
                          <a:pt x="83" y="174"/>
                        </a:lnTo>
                        <a:lnTo>
                          <a:pt x="77" y="187"/>
                        </a:lnTo>
                        <a:lnTo>
                          <a:pt x="70" y="202"/>
                        </a:lnTo>
                        <a:lnTo>
                          <a:pt x="64" y="214"/>
                        </a:lnTo>
                        <a:lnTo>
                          <a:pt x="58" y="228"/>
                        </a:lnTo>
                        <a:lnTo>
                          <a:pt x="54" y="241"/>
                        </a:lnTo>
                        <a:lnTo>
                          <a:pt x="48" y="254"/>
                        </a:lnTo>
                        <a:lnTo>
                          <a:pt x="42" y="268"/>
                        </a:lnTo>
                        <a:lnTo>
                          <a:pt x="38" y="279"/>
                        </a:lnTo>
                        <a:lnTo>
                          <a:pt x="32" y="292"/>
                        </a:lnTo>
                        <a:lnTo>
                          <a:pt x="27" y="304"/>
                        </a:lnTo>
                        <a:lnTo>
                          <a:pt x="23" y="317"/>
                        </a:lnTo>
                        <a:lnTo>
                          <a:pt x="19" y="329"/>
                        </a:lnTo>
                        <a:lnTo>
                          <a:pt x="16" y="340"/>
                        </a:lnTo>
                        <a:lnTo>
                          <a:pt x="11" y="352"/>
                        </a:lnTo>
                        <a:lnTo>
                          <a:pt x="8" y="364"/>
                        </a:lnTo>
                        <a:lnTo>
                          <a:pt x="6" y="374"/>
                        </a:lnTo>
                        <a:lnTo>
                          <a:pt x="3" y="384"/>
                        </a:lnTo>
                        <a:lnTo>
                          <a:pt x="0" y="394"/>
                        </a:lnTo>
                        <a:lnTo>
                          <a:pt x="7" y="394"/>
                        </a:lnTo>
                        <a:lnTo>
                          <a:pt x="14" y="393"/>
                        </a:lnTo>
                        <a:lnTo>
                          <a:pt x="23" y="393"/>
                        </a:lnTo>
                        <a:lnTo>
                          <a:pt x="33" y="391"/>
                        </a:lnTo>
                        <a:lnTo>
                          <a:pt x="41" y="390"/>
                        </a:lnTo>
                        <a:lnTo>
                          <a:pt x="48" y="390"/>
                        </a:lnTo>
                        <a:lnTo>
                          <a:pt x="54" y="388"/>
                        </a:lnTo>
                        <a:lnTo>
                          <a:pt x="55" y="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8" name=""/>
                  <p:cNvSpPr/>
                  <p:nvPr/>
                </p:nvSpPr>
                <p:spPr>
                  <a:xfrm>
                    <a:off x="6651360" y="5313960"/>
                    <a:ext cx="32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298">
                        <a:moveTo>
                          <a:pt x="61" y="196"/>
                        </a:moveTo>
                        <a:lnTo>
                          <a:pt x="55" y="187"/>
                        </a:lnTo>
                        <a:lnTo>
                          <a:pt x="51" y="178"/>
                        </a:lnTo>
                        <a:lnTo>
                          <a:pt x="45" y="168"/>
                        </a:lnTo>
                        <a:lnTo>
                          <a:pt x="40" y="159"/>
                        </a:lnTo>
                        <a:lnTo>
                          <a:pt x="37" y="149"/>
                        </a:lnTo>
                        <a:lnTo>
                          <a:pt x="33" y="139"/>
                        </a:lnTo>
                        <a:lnTo>
                          <a:pt x="30" y="129"/>
                        </a:lnTo>
                        <a:lnTo>
                          <a:pt x="27" y="117"/>
                        </a:lnTo>
                        <a:lnTo>
                          <a:pt x="24" y="105"/>
                        </a:lnTo>
                        <a:lnTo>
                          <a:pt x="21" y="92"/>
                        </a:lnTo>
                        <a:lnTo>
                          <a:pt x="20" y="79"/>
                        </a:lnTo>
                        <a:lnTo>
                          <a:pt x="17" y="66"/>
                        </a:lnTo>
                        <a:lnTo>
                          <a:pt x="16" y="50"/>
                        </a:lnTo>
                        <a:lnTo>
                          <a:pt x="14" y="35"/>
                        </a:lnTo>
                        <a:lnTo>
                          <a:pt x="13" y="18"/>
                        </a:lnTo>
                        <a:lnTo>
                          <a:pt x="11" y="0"/>
                        </a:lnTo>
                        <a:lnTo>
                          <a:pt x="8" y="19"/>
                        </a:lnTo>
                        <a:lnTo>
                          <a:pt x="5" y="37"/>
                        </a:lnTo>
                        <a:lnTo>
                          <a:pt x="4" y="56"/>
                        </a:lnTo>
                        <a:lnTo>
                          <a:pt x="1" y="75"/>
                        </a:lnTo>
                        <a:lnTo>
                          <a:pt x="1" y="94"/>
                        </a:lnTo>
                        <a:lnTo>
                          <a:pt x="0" y="113"/>
                        </a:lnTo>
                        <a:lnTo>
                          <a:pt x="0" y="132"/>
                        </a:lnTo>
                        <a:lnTo>
                          <a:pt x="1" y="150"/>
                        </a:lnTo>
                        <a:lnTo>
                          <a:pt x="2" y="169"/>
                        </a:lnTo>
                        <a:lnTo>
                          <a:pt x="7" y="188"/>
                        </a:lnTo>
                        <a:lnTo>
                          <a:pt x="10" y="207"/>
                        </a:lnTo>
                        <a:lnTo>
                          <a:pt x="16" y="226"/>
                        </a:lnTo>
                        <a:lnTo>
                          <a:pt x="23" y="245"/>
                        </a:lnTo>
                        <a:lnTo>
                          <a:pt x="30" y="263"/>
                        </a:lnTo>
                        <a:lnTo>
                          <a:pt x="40" y="280"/>
                        </a:lnTo>
                        <a:lnTo>
                          <a:pt x="52" y="298"/>
                        </a:lnTo>
                        <a:lnTo>
                          <a:pt x="52" y="290"/>
                        </a:lnTo>
                        <a:lnTo>
                          <a:pt x="52" y="284"/>
                        </a:lnTo>
                        <a:lnTo>
                          <a:pt x="52" y="277"/>
                        </a:lnTo>
                        <a:lnTo>
                          <a:pt x="53" y="268"/>
                        </a:lnTo>
                        <a:lnTo>
                          <a:pt x="53" y="260"/>
                        </a:lnTo>
                        <a:lnTo>
                          <a:pt x="55" y="252"/>
                        </a:lnTo>
                        <a:lnTo>
                          <a:pt x="56" y="244"/>
                        </a:lnTo>
                        <a:lnTo>
                          <a:pt x="56" y="235"/>
                        </a:lnTo>
                        <a:lnTo>
                          <a:pt x="56" y="228"/>
                        </a:lnTo>
                        <a:lnTo>
                          <a:pt x="58" y="220"/>
                        </a:lnTo>
                        <a:lnTo>
                          <a:pt x="58" y="213"/>
                        </a:lnTo>
                        <a:lnTo>
                          <a:pt x="59" y="207"/>
                        </a:lnTo>
                        <a:lnTo>
                          <a:pt x="59" y="203"/>
                        </a:lnTo>
                        <a:lnTo>
                          <a:pt x="59" y="199"/>
                        </a:lnTo>
                        <a:lnTo>
                          <a:pt x="61" y="197"/>
                        </a:lnTo>
                        <a:lnTo>
                          <a:pt x="61" y="19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320" bIns="-31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9" name=""/>
                  <p:cNvSpPr/>
                  <p:nvPr/>
                </p:nvSpPr>
                <p:spPr>
                  <a:xfrm>
                    <a:off x="6629400" y="5319360"/>
                    <a:ext cx="18360" cy="5760"/>
                  </a:xfrm>
                  <a:custGeom>
                    <a:avLst/>
                    <a:gdLst/>
                    <a:ahLst/>
                    <a:rect l="l" t="t" r="r" b="b"/>
                    <a:pathLst>
                      <a:path w="319" h="112">
                        <a:moveTo>
                          <a:pt x="0" y="79"/>
                        </a:moveTo>
                        <a:lnTo>
                          <a:pt x="13" y="73"/>
                        </a:lnTo>
                        <a:lnTo>
                          <a:pt x="26" y="67"/>
                        </a:lnTo>
                        <a:lnTo>
                          <a:pt x="39" y="60"/>
                        </a:lnTo>
                        <a:lnTo>
                          <a:pt x="52" y="54"/>
                        </a:lnTo>
                        <a:lnTo>
                          <a:pt x="65" y="47"/>
                        </a:lnTo>
                        <a:lnTo>
                          <a:pt x="78" y="41"/>
                        </a:lnTo>
                        <a:lnTo>
                          <a:pt x="93" y="35"/>
                        </a:lnTo>
                        <a:lnTo>
                          <a:pt x="108" y="29"/>
                        </a:lnTo>
                        <a:lnTo>
                          <a:pt x="125" y="23"/>
                        </a:lnTo>
                        <a:lnTo>
                          <a:pt x="143" y="17"/>
                        </a:lnTo>
                        <a:lnTo>
                          <a:pt x="163" y="13"/>
                        </a:lnTo>
                        <a:lnTo>
                          <a:pt x="185" y="9"/>
                        </a:lnTo>
                        <a:lnTo>
                          <a:pt x="210" y="6"/>
                        </a:lnTo>
                        <a:lnTo>
                          <a:pt x="237" y="3"/>
                        </a:lnTo>
                        <a:lnTo>
                          <a:pt x="268" y="1"/>
                        </a:lnTo>
                        <a:lnTo>
                          <a:pt x="301" y="0"/>
                        </a:lnTo>
                        <a:lnTo>
                          <a:pt x="303" y="7"/>
                        </a:lnTo>
                        <a:lnTo>
                          <a:pt x="306" y="16"/>
                        </a:lnTo>
                        <a:lnTo>
                          <a:pt x="309" y="23"/>
                        </a:lnTo>
                        <a:lnTo>
                          <a:pt x="312" y="32"/>
                        </a:lnTo>
                        <a:lnTo>
                          <a:pt x="315" y="38"/>
                        </a:lnTo>
                        <a:lnTo>
                          <a:pt x="317" y="44"/>
                        </a:lnTo>
                        <a:lnTo>
                          <a:pt x="319" y="48"/>
                        </a:lnTo>
                        <a:lnTo>
                          <a:pt x="319" y="49"/>
                        </a:lnTo>
                        <a:lnTo>
                          <a:pt x="307" y="48"/>
                        </a:lnTo>
                        <a:lnTo>
                          <a:pt x="291" y="47"/>
                        </a:lnTo>
                        <a:lnTo>
                          <a:pt x="275" y="47"/>
                        </a:lnTo>
                        <a:lnTo>
                          <a:pt x="256" y="48"/>
                        </a:lnTo>
                        <a:lnTo>
                          <a:pt x="236" y="49"/>
                        </a:lnTo>
                        <a:lnTo>
                          <a:pt x="215" y="52"/>
                        </a:lnTo>
                        <a:lnTo>
                          <a:pt x="194" y="55"/>
                        </a:lnTo>
                        <a:lnTo>
                          <a:pt x="172" y="60"/>
                        </a:lnTo>
                        <a:lnTo>
                          <a:pt x="150" y="64"/>
                        </a:lnTo>
                        <a:lnTo>
                          <a:pt x="128" y="68"/>
                        </a:lnTo>
                        <a:lnTo>
                          <a:pt x="106" y="74"/>
                        </a:lnTo>
                        <a:lnTo>
                          <a:pt x="86" y="82"/>
                        </a:lnTo>
                        <a:lnTo>
                          <a:pt x="67" y="87"/>
                        </a:lnTo>
                        <a:lnTo>
                          <a:pt x="48" y="95"/>
                        </a:lnTo>
                        <a:lnTo>
                          <a:pt x="32" y="103"/>
                        </a:lnTo>
                        <a:lnTo>
                          <a:pt x="17" y="112"/>
                        </a:lnTo>
                        <a:lnTo>
                          <a:pt x="14" y="108"/>
                        </a:lnTo>
                        <a:lnTo>
                          <a:pt x="11" y="103"/>
                        </a:lnTo>
                        <a:lnTo>
                          <a:pt x="9" y="98"/>
                        </a:lnTo>
                        <a:lnTo>
                          <a:pt x="6" y="92"/>
                        </a:lnTo>
                        <a:lnTo>
                          <a:pt x="3" y="87"/>
                        </a:lnTo>
                        <a:lnTo>
                          <a:pt x="1" y="83"/>
                        </a:lnTo>
                        <a:lnTo>
                          <a:pt x="0" y="80"/>
                        </a:lnTo>
                        <a:lnTo>
                          <a:pt x="0" y="7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040" bIns="-41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80" name=""/>
                  <p:cNvSpPr/>
                  <p:nvPr/>
                </p:nvSpPr>
                <p:spPr>
                  <a:xfrm>
                    <a:off x="6645960" y="5317920"/>
                    <a:ext cx="1116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198" h="284">
                        <a:moveTo>
                          <a:pt x="198" y="0"/>
                        </a:moveTo>
                        <a:lnTo>
                          <a:pt x="189" y="5"/>
                        </a:lnTo>
                        <a:lnTo>
                          <a:pt x="179" y="10"/>
                        </a:lnTo>
                        <a:lnTo>
                          <a:pt x="167" y="16"/>
                        </a:lnTo>
                        <a:lnTo>
                          <a:pt x="156" y="24"/>
                        </a:lnTo>
                        <a:lnTo>
                          <a:pt x="141" y="32"/>
                        </a:lnTo>
                        <a:lnTo>
                          <a:pt x="128" y="44"/>
                        </a:lnTo>
                        <a:lnTo>
                          <a:pt x="115" y="56"/>
                        </a:lnTo>
                        <a:lnTo>
                          <a:pt x="103" y="72"/>
                        </a:lnTo>
                        <a:lnTo>
                          <a:pt x="93" y="88"/>
                        </a:lnTo>
                        <a:lnTo>
                          <a:pt x="84" y="108"/>
                        </a:lnTo>
                        <a:lnTo>
                          <a:pt x="77" y="130"/>
                        </a:lnTo>
                        <a:lnTo>
                          <a:pt x="74" y="153"/>
                        </a:lnTo>
                        <a:lnTo>
                          <a:pt x="73" y="181"/>
                        </a:lnTo>
                        <a:lnTo>
                          <a:pt x="77" y="211"/>
                        </a:lnTo>
                        <a:lnTo>
                          <a:pt x="84" y="246"/>
                        </a:lnTo>
                        <a:lnTo>
                          <a:pt x="97" y="284"/>
                        </a:lnTo>
                        <a:lnTo>
                          <a:pt x="92" y="280"/>
                        </a:lnTo>
                        <a:lnTo>
                          <a:pt x="86" y="276"/>
                        </a:lnTo>
                        <a:lnTo>
                          <a:pt x="77" y="270"/>
                        </a:lnTo>
                        <a:lnTo>
                          <a:pt x="70" y="262"/>
                        </a:lnTo>
                        <a:lnTo>
                          <a:pt x="62" y="257"/>
                        </a:lnTo>
                        <a:lnTo>
                          <a:pt x="54" y="249"/>
                        </a:lnTo>
                        <a:lnTo>
                          <a:pt x="46" y="242"/>
                        </a:lnTo>
                        <a:lnTo>
                          <a:pt x="38" y="236"/>
                        </a:lnTo>
                        <a:lnTo>
                          <a:pt x="30" y="229"/>
                        </a:lnTo>
                        <a:lnTo>
                          <a:pt x="23" y="223"/>
                        </a:lnTo>
                        <a:lnTo>
                          <a:pt x="17" y="217"/>
                        </a:lnTo>
                        <a:lnTo>
                          <a:pt x="11" y="211"/>
                        </a:lnTo>
                        <a:lnTo>
                          <a:pt x="6" y="209"/>
                        </a:lnTo>
                        <a:lnTo>
                          <a:pt x="3" y="204"/>
                        </a:lnTo>
                        <a:lnTo>
                          <a:pt x="0" y="203"/>
                        </a:lnTo>
                        <a:lnTo>
                          <a:pt x="0" y="203"/>
                        </a:lnTo>
                        <a:lnTo>
                          <a:pt x="0" y="190"/>
                        </a:lnTo>
                        <a:lnTo>
                          <a:pt x="1" y="177"/>
                        </a:lnTo>
                        <a:lnTo>
                          <a:pt x="3" y="163"/>
                        </a:lnTo>
                        <a:lnTo>
                          <a:pt x="6" y="149"/>
                        </a:lnTo>
                        <a:lnTo>
                          <a:pt x="10" y="133"/>
                        </a:lnTo>
                        <a:lnTo>
                          <a:pt x="16" y="118"/>
                        </a:lnTo>
                        <a:lnTo>
                          <a:pt x="23" y="102"/>
                        </a:lnTo>
                        <a:lnTo>
                          <a:pt x="33" y="88"/>
                        </a:lnTo>
                        <a:lnTo>
                          <a:pt x="43" y="73"/>
                        </a:lnTo>
                        <a:lnTo>
                          <a:pt x="58" y="59"/>
                        </a:lnTo>
                        <a:lnTo>
                          <a:pt x="74" y="45"/>
                        </a:lnTo>
                        <a:lnTo>
                          <a:pt x="93" y="34"/>
                        </a:lnTo>
                        <a:lnTo>
                          <a:pt x="115" y="22"/>
                        </a:lnTo>
                        <a:lnTo>
                          <a:pt x="138" y="13"/>
                        </a:lnTo>
                        <a:lnTo>
                          <a:pt x="167" y="6"/>
                        </a:lnTo>
                        <a:lnTo>
                          <a:pt x="1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81" name=""/>
                  <p:cNvSpPr/>
                  <p:nvPr/>
                </p:nvSpPr>
                <p:spPr>
                  <a:xfrm>
                    <a:off x="6649920" y="5338080"/>
                    <a:ext cx="3096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544" h="80">
                        <a:moveTo>
                          <a:pt x="0" y="60"/>
                        </a:moveTo>
                        <a:lnTo>
                          <a:pt x="13" y="57"/>
                        </a:lnTo>
                        <a:lnTo>
                          <a:pt x="26" y="55"/>
                        </a:lnTo>
                        <a:lnTo>
                          <a:pt x="41" y="54"/>
                        </a:lnTo>
                        <a:lnTo>
                          <a:pt x="56" y="51"/>
                        </a:lnTo>
                        <a:lnTo>
                          <a:pt x="70" y="50"/>
                        </a:lnTo>
                        <a:lnTo>
                          <a:pt x="85" y="48"/>
                        </a:lnTo>
                        <a:lnTo>
                          <a:pt x="101" y="47"/>
                        </a:lnTo>
                        <a:lnTo>
                          <a:pt x="117" y="45"/>
                        </a:lnTo>
                        <a:lnTo>
                          <a:pt x="133" y="44"/>
                        </a:lnTo>
                        <a:lnTo>
                          <a:pt x="150" y="42"/>
                        </a:lnTo>
                        <a:lnTo>
                          <a:pt x="168" y="42"/>
                        </a:lnTo>
                        <a:lnTo>
                          <a:pt x="184" y="41"/>
                        </a:lnTo>
                        <a:lnTo>
                          <a:pt x="201" y="41"/>
                        </a:lnTo>
                        <a:lnTo>
                          <a:pt x="220" y="39"/>
                        </a:lnTo>
                        <a:lnTo>
                          <a:pt x="238" y="39"/>
                        </a:lnTo>
                        <a:lnTo>
                          <a:pt x="255" y="39"/>
                        </a:lnTo>
                        <a:lnTo>
                          <a:pt x="274" y="39"/>
                        </a:lnTo>
                        <a:lnTo>
                          <a:pt x="292" y="41"/>
                        </a:lnTo>
                        <a:lnTo>
                          <a:pt x="311" y="41"/>
                        </a:lnTo>
                        <a:lnTo>
                          <a:pt x="330" y="42"/>
                        </a:lnTo>
                        <a:lnTo>
                          <a:pt x="347" y="44"/>
                        </a:lnTo>
                        <a:lnTo>
                          <a:pt x="366" y="45"/>
                        </a:lnTo>
                        <a:lnTo>
                          <a:pt x="383" y="47"/>
                        </a:lnTo>
                        <a:lnTo>
                          <a:pt x="402" y="50"/>
                        </a:lnTo>
                        <a:lnTo>
                          <a:pt x="420" y="53"/>
                        </a:lnTo>
                        <a:lnTo>
                          <a:pt x="439" y="55"/>
                        </a:lnTo>
                        <a:lnTo>
                          <a:pt x="456" y="58"/>
                        </a:lnTo>
                        <a:lnTo>
                          <a:pt x="475" y="63"/>
                        </a:lnTo>
                        <a:lnTo>
                          <a:pt x="493" y="66"/>
                        </a:lnTo>
                        <a:lnTo>
                          <a:pt x="509" y="70"/>
                        </a:lnTo>
                        <a:lnTo>
                          <a:pt x="526" y="76"/>
                        </a:lnTo>
                        <a:lnTo>
                          <a:pt x="544" y="80"/>
                        </a:lnTo>
                        <a:lnTo>
                          <a:pt x="538" y="73"/>
                        </a:lnTo>
                        <a:lnTo>
                          <a:pt x="534" y="66"/>
                        </a:lnTo>
                        <a:lnTo>
                          <a:pt x="529" y="60"/>
                        </a:lnTo>
                        <a:lnTo>
                          <a:pt x="526" y="54"/>
                        </a:lnTo>
                        <a:lnTo>
                          <a:pt x="525" y="50"/>
                        </a:lnTo>
                        <a:lnTo>
                          <a:pt x="523" y="47"/>
                        </a:lnTo>
                        <a:lnTo>
                          <a:pt x="522" y="44"/>
                        </a:lnTo>
                        <a:lnTo>
                          <a:pt x="522" y="44"/>
                        </a:lnTo>
                        <a:lnTo>
                          <a:pt x="499" y="36"/>
                        </a:lnTo>
                        <a:lnTo>
                          <a:pt x="477" y="31"/>
                        </a:lnTo>
                        <a:lnTo>
                          <a:pt x="453" y="25"/>
                        </a:lnTo>
                        <a:lnTo>
                          <a:pt x="432" y="20"/>
                        </a:lnTo>
                        <a:lnTo>
                          <a:pt x="410" y="16"/>
                        </a:lnTo>
                        <a:lnTo>
                          <a:pt x="388" y="12"/>
                        </a:lnTo>
                        <a:lnTo>
                          <a:pt x="367" y="9"/>
                        </a:lnTo>
                        <a:lnTo>
                          <a:pt x="346" y="6"/>
                        </a:lnTo>
                        <a:lnTo>
                          <a:pt x="325" y="4"/>
                        </a:lnTo>
                        <a:lnTo>
                          <a:pt x="305" y="3"/>
                        </a:lnTo>
                        <a:lnTo>
                          <a:pt x="284" y="2"/>
                        </a:lnTo>
                        <a:lnTo>
                          <a:pt x="265" y="2"/>
                        </a:lnTo>
                        <a:lnTo>
                          <a:pt x="246" y="0"/>
                        </a:lnTo>
                        <a:lnTo>
                          <a:pt x="228" y="0"/>
                        </a:lnTo>
                        <a:lnTo>
                          <a:pt x="209" y="2"/>
                        </a:lnTo>
                        <a:lnTo>
                          <a:pt x="191" y="2"/>
                        </a:lnTo>
                        <a:lnTo>
                          <a:pt x="175" y="3"/>
                        </a:lnTo>
                        <a:lnTo>
                          <a:pt x="158" y="3"/>
                        </a:lnTo>
                        <a:lnTo>
                          <a:pt x="142" y="4"/>
                        </a:lnTo>
                        <a:lnTo>
                          <a:pt x="127" y="6"/>
                        </a:lnTo>
                        <a:lnTo>
                          <a:pt x="112" y="9"/>
                        </a:lnTo>
                        <a:lnTo>
                          <a:pt x="98" y="10"/>
                        </a:lnTo>
                        <a:lnTo>
                          <a:pt x="85" y="12"/>
                        </a:lnTo>
                        <a:lnTo>
                          <a:pt x="73" y="15"/>
                        </a:lnTo>
                        <a:lnTo>
                          <a:pt x="60" y="16"/>
                        </a:lnTo>
                        <a:lnTo>
                          <a:pt x="50" y="19"/>
                        </a:lnTo>
                        <a:lnTo>
                          <a:pt x="40" y="20"/>
                        </a:lnTo>
                        <a:lnTo>
                          <a:pt x="29" y="23"/>
                        </a:lnTo>
                        <a:lnTo>
                          <a:pt x="21" y="26"/>
                        </a:lnTo>
                        <a:lnTo>
                          <a:pt x="13" y="28"/>
                        </a:lnTo>
                        <a:lnTo>
                          <a:pt x="6" y="31"/>
                        </a:lnTo>
                        <a:lnTo>
                          <a:pt x="0" y="32"/>
                        </a:lnTo>
                        <a:lnTo>
                          <a:pt x="0" y="6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82" name=""/>
                  <p:cNvSpPr/>
                  <p:nvPr/>
                </p:nvSpPr>
                <p:spPr>
                  <a:xfrm>
                    <a:off x="6636600" y="5379480"/>
                    <a:ext cx="1800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315" h="265">
                        <a:moveTo>
                          <a:pt x="248" y="0"/>
                        </a:moveTo>
                        <a:lnTo>
                          <a:pt x="238" y="3"/>
                        </a:lnTo>
                        <a:lnTo>
                          <a:pt x="225" y="8"/>
                        </a:lnTo>
                        <a:lnTo>
                          <a:pt x="212" y="13"/>
                        </a:lnTo>
                        <a:lnTo>
                          <a:pt x="197" y="21"/>
                        </a:lnTo>
                        <a:lnTo>
                          <a:pt x="181" y="29"/>
                        </a:lnTo>
                        <a:lnTo>
                          <a:pt x="164" y="38"/>
                        </a:lnTo>
                        <a:lnTo>
                          <a:pt x="146" y="48"/>
                        </a:lnTo>
                        <a:lnTo>
                          <a:pt x="129" y="60"/>
                        </a:lnTo>
                        <a:lnTo>
                          <a:pt x="111" y="73"/>
                        </a:lnTo>
                        <a:lnTo>
                          <a:pt x="94" y="88"/>
                        </a:lnTo>
                        <a:lnTo>
                          <a:pt x="76" y="102"/>
                        </a:lnTo>
                        <a:lnTo>
                          <a:pt x="59" y="120"/>
                        </a:lnTo>
                        <a:lnTo>
                          <a:pt x="43" y="137"/>
                        </a:lnTo>
                        <a:lnTo>
                          <a:pt x="28" y="158"/>
                        </a:lnTo>
                        <a:lnTo>
                          <a:pt x="14" y="178"/>
                        </a:lnTo>
                        <a:lnTo>
                          <a:pt x="0" y="201"/>
                        </a:lnTo>
                        <a:lnTo>
                          <a:pt x="8" y="210"/>
                        </a:lnTo>
                        <a:lnTo>
                          <a:pt x="17" y="219"/>
                        </a:lnTo>
                        <a:lnTo>
                          <a:pt x="25" y="229"/>
                        </a:lnTo>
                        <a:lnTo>
                          <a:pt x="34" y="239"/>
                        </a:lnTo>
                        <a:lnTo>
                          <a:pt x="43" y="248"/>
                        </a:lnTo>
                        <a:lnTo>
                          <a:pt x="50" y="255"/>
                        </a:lnTo>
                        <a:lnTo>
                          <a:pt x="57" y="262"/>
                        </a:lnTo>
                        <a:lnTo>
                          <a:pt x="63" y="265"/>
                        </a:lnTo>
                        <a:lnTo>
                          <a:pt x="81" y="257"/>
                        </a:lnTo>
                        <a:lnTo>
                          <a:pt x="97" y="248"/>
                        </a:lnTo>
                        <a:lnTo>
                          <a:pt x="111" y="239"/>
                        </a:lnTo>
                        <a:lnTo>
                          <a:pt x="124" y="230"/>
                        </a:lnTo>
                        <a:lnTo>
                          <a:pt x="137" y="222"/>
                        </a:lnTo>
                        <a:lnTo>
                          <a:pt x="151" y="213"/>
                        </a:lnTo>
                        <a:lnTo>
                          <a:pt x="164" y="204"/>
                        </a:lnTo>
                        <a:lnTo>
                          <a:pt x="175" y="194"/>
                        </a:lnTo>
                        <a:lnTo>
                          <a:pt x="188" y="184"/>
                        </a:lnTo>
                        <a:lnTo>
                          <a:pt x="203" y="171"/>
                        </a:lnTo>
                        <a:lnTo>
                          <a:pt x="218" y="158"/>
                        </a:lnTo>
                        <a:lnTo>
                          <a:pt x="234" y="142"/>
                        </a:lnTo>
                        <a:lnTo>
                          <a:pt x="251" y="126"/>
                        </a:lnTo>
                        <a:lnTo>
                          <a:pt x="270" y="105"/>
                        </a:lnTo>
                        <a:lnTo>
                          <a:pt x="292" y="83"/>
                        </a:lnTo>
                        <a:lnTo>
                          <a:pt x="315" y="59"/>
                        </a:lnTo>
                        <a:lnTo>
                          <a:pt x="305" y="50"/>
                        </a:lnTo>
                        <a:lnTo>
                          <a:pt x="293" y="42"/>
                        </a:lnTo>
                        <a:lnTo>
                          <a:pt x="283" y="35"/>
                        </a:lnTo>
                        <a:lnTo>
                          <a:pt x="274" y="28"/>
                        </a:lnTo>
                        <a:lnTo>
                          <a:pt x="266" y="21"/>
                        </a:lnTo>
                        <a:lnTo>
                          <a:pt x="258" y="13"/>
                        </a:lnTo>
                        <a:lnTo>
                          <a:pt x="253" y="6"/>
                        </a:lnTo>
                        <a:lnTo>
                          <a:pt x="24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83" name=""/>
                  <p:cNvSpPr/>
                  <p:nvPr/>
                </p:nvSpPr>
                <p:spPr>
                  <a:xfrm>
                    <a:off x="6645960" y="5384880"/>
                    <a:ext cx="1512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264" h="246">
                        <a:moveTo>
                          <a:pt x="227" y="0"/>
                        </a:moveTo>
                        <a:lnTo>
                          <a:pt x="220" y="3"/>
                        </a:lnTo>
                        <a:lnTo>
                          <a:pt x="210" y="8"/>
                        </a:lnTo>
                        <a:lnTo>
                          <a:pt x="197" y="16"/>
                        </a:lnTo>
                        <a:lnTo>
                          <a:pt x="183" y="24"/>
                        </a:lnTo>
                        <a:lnTo>
                          <a:pt x="167" y="35"/>
                        </a:lnTo>
                        <a:lnTo>
                          <a:pt x="151" y="45"/>
                        </a:lnTo>
                        <a:lnTo>
                          <a:pt x="134" y="58"/>
                        </a:lnTo>
                        <a:lnTo>
                          <a:pt x="116" y="72"/>
                        </a:lnTo>
                        <a:lnTo>
                          <a:pt x="97" y="87"/>
                        </a:lnTo>
                        <a:lnTo>
                          <a:pt x="80" y="103"/>
                        </a:lnTo>
                        <a:lnTo>
                          <a:pt x="64" y="121"/>
                        </a:lnTo>
                        <a:lnTo>
                          <a:pt x="46" y="140"/>
                        </a:lnTo>
                        <a:lnTo>
                          <a:pt x="32" y="158"/>
                        </a:lnTo>
                        <a:lnTo>
                          <a:pt x="20" y="179"/>
                        </a:lnTo>
                        <a:lnTo>
                          <a:pt x="9" y="199"/>
                        </a:lnTo>
                        <a:lnTo>
                          <a:pt x="0" y="221"/>
                        </a:lnTo>
                        <a:lnTo>
                          <a:pt x="4" y="227"/>
                        </a:lnTo>
                        <a:lnTo>
                          <a:pt x="9" y="233"/>
                        </a:lnTo>
                        <a:lnTo>
                          <a:pt x="12" y="237"/>
                        </a:lnTo>
                        <a:lnTo>
                          <a:pt x="14" y="240"/>
                        </a:lnTo>
                        <a:lnTo>
                          <a:pt x="16" y="243"/>
                        </a:lnTo>
                        <a:lnTo>
                          <a:pt x="17" y="244"/>
                        </a:lnTo>
                        <a:lnTo>
                          <a:pt x="19" y="246"/>
                        </a:lnTo>
                        <a:lnTo>
                          <a:pt x="19" y="246"/>
                        </a:lnTo>
                        <a:lnTo>
                          <a:pt x="36" y="239"/>
                        </a:lnTo>
                        <a:lnTo>
                          <a:pt x="55" y="227"/>
                        </a:lnTo>
                        <a:lnTo>
                          <a:pt x="74" y="215"/>
                        </a:lnTo>
                        <a:lnTo>
                          <a:pt x="95" y="201"/>
                        </a:lnTo>
                        <a:lnTo>
                          <a:pt x="115" y="185"/>
                        </a:lnTo>
                        <a:lnTo>
                          <a:pt x="134" y="167"/>
                        </a:lnTo>
                        <a:lnTo>
                          <a:pt x="153" y="148"/>
                        </a:lnTo>
                        <a:lnTo>
                          <a:pt x="172" y="131"/>
                        </a:lnTo>
                        <a:lnTo>
                          <a:pt x="189" y="112"/>
                        </a:lnTo>
                        <a:lnTo>
                          <a:pt x="205" y="93"/>
                        </a:lnTo>
                        <a:lnTo>
                          <a:pt x="220" y="75"/>
                        </a:lnTo>
                        <a:lnTo>
                          <a:pt x="233" y="59"/>
                        </a:lnTo>
                        <a:lnTo>
                          <a:pt x="245" y="43"/>
                        </a:lnTo>
                        <a:lnTo>
                          <a:pt x="253" y="30"/>
                        </a:lnTo>
                        <a:lnTo>
                          <a:pt x="259" y="19"/>
                        </a:lnTo>
                        <a:lnTo>
                          <a:pt x="264" y="10"/>
                        </a:lnTo>
                        <a:lnTo>
                          <a:pt x="256" y="7"/>
                        </a:lnTo>
                        <a:lnTo>
                          <a:pt x="249" y="5"/>
                        </a:lnTo>
                        <a:lnTo>
                          <a:pt x="243" y="3"/>
                        </a:lnTo>
                        <a:lnTo>
                          <a:pt x="239" y="1"/>
                        </a:lnTo>
                        <a:lnTo>
                          <a:pt x="234" y="0"/>
                        </a:lnTo>
                        <a:lnTo>
                          <a:pt x="232" y="0"/>
                        </a:lnTo>
                        <a:lnTo>
                          <a:pt x="229" y="0"/>
                        </a:lnTo>
                        <a:lnTo>
                          <a:pt x="2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84" name=""/>
                  <p:cNvSpPr/>
                  <p:nvPr/>
                </p:nvSpPr>
                <p:spPr>
                  <a:xfrm>
                    <a:off x="6653160" y="5387400"/>
                    <a:ext cx="1476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261" h="269">
                        <a:moveTo>
                          <a:pt x="232" y="0"/>
                        </a:moveTo>
                        <a:lnTo>
                          <a:pt x="223" y="8"/>
                        </a:lnTo>
                        <a:lnTo>
                          <a:pt x="213" y="19"/>
                        </a:lnTo>
                        <a:lnTo>
                          <a:pt x="200" y="32"/>
                        </a:lnTo>
                        <a:lnTo>
                          <a:pt x="184" y="46"/>
                        </a:lnTo>
                        <a:lnTo>
                          <a:pt x="166" y="62"/>
                        </a:lnTo>
                        <a:lnTo>
                          <a:pt x="149" y="80"/>
                        </a:lnTo>
                        <a:lnTo>
                          <a:pt x="130" y="99"/>
                        </a:lnTo>
                        <a:lnTo>
                          <a:pt x="111" y="118"/>
                        </a:lnTo>
                        <a:lnTo>
                          <a:pt x="92" y="137"/>
                        </a:lnTo>
                        <a:lnTo>
                          <a:pt x="73" y="156"/>
                        </a:lnTo>
                        <a:lnTo>
                          <a:pt x="55" y="175"/>
                        </a:lnTo>
                        <a:lnTo>
                          <a:pt x="39" y="192"/>
                        </a:lnTo>
                        <a:lnTo>
                          <a:pt x="25" y="208"/>
                        </a:lnTo>
                        <a:lnTo>
                          <a:pt x="13" y="224"/>
                        </a:lnTo>
                        <a:lnTo>
                          <a:pt x="4" y="237"/>
                        </a:lnTo>
                        <a:lnTo>
                          <a:pt x="0" y="247"/>
                        </a:lnTo>
                        <a:lnTo>
                          <a:pt x="6" y="252"/>
                        </a:lnTo>
                        <a:lnTo>
                          <a:pt x="13" y="255"/>
                        </a:lnTo>
                        <a:lnTo>
                          <a:pt x="20" y="259"/>
                        </a:lnTo>
                        <a:lnTo>
                          <a:pt x="28" y="262"/>
                        </a:lnTo>
                        <a:lnTo>
                          <a:pt x="34" y="265"/>
                        </a:lnTo>
                        <a:lnTo>
                          <a:pt x="39" y="266"/>
                        </a:lnTo>
                        <a:lnTo>
                          <a:pt x="42" y="268"/>
                        </a:lnTo>
                        <a:lnTo>
                          <a:pt x="44" y="269"/>
                        </a:lnTo>
                        <a:lnTo>
                          <a:pt x="53" y="265"/>
                        </a:lnTo>
                        <a:lnTo>
                          <a:pt x="63" y="259"/>
                        </a:lnTo>
                        <a:lnTo>
                          <a:pt x="74" y="250"/>
                        </a:lnTo>
                        <a:lnTo>
                          <a:pt x="89" y="239"/>
                        </a:lnTo>
                        <a:lnTo>
                          <a:pt x="105" y="226"/>
                        </a:lnTo>
                        <a:lnTo>
                          <a:pt x="121" y="211"/>
                        </a:lnTo>
                        <a:lnTo>
                          <a:pt x="137" y="193"/>
                        </a:lnTo>
                        <a:lnTo>
                          <a:pt x="155" y="176"/>
                        </a:lnTo>
                        <a:lnTo>
                          <a:pt x="171" y="157"/>
                        </a:lnTo>
                        <a:lnTo>
                          <a:pt x="188" y="137"/>
                        </a:lnTo>
                        <a:lnTo>
                          <a:pt x="204" y="116"/>
                        </a:lnTo>
                        <a:lnTo>
                          <a:pt x="219" y="96"/>
                        </a:lnTo>
                        <a:lnTo>
                          <a:pt x="232" y="74"/>
                        </a:lnTo>
                        <a:lnTo>
                          <a:pt x="243" y="52"/>
                        </a:lnTo>
                        <a:lnTo>
                          <a:pt x="254" y="30"/>
                        </a:lnTo>
                        <a:lnTo>
                          <a:pt x="261" y="8"/>
                        </a:lnTo>
                        <a:lnTo>
                          <a:pt x="254" y="7"/>
                        </a:lnTo>
                        <a:lnTo>
                          <a:pt x="246" y="4"/>
                        </a:lnTo>
                        <a:lnTo>
                          <a:pt x="242" y="3"/>
                        </a:lnTo>
                        <a:lnTo>
                          <a:pt x="238" y="3"/>
                        </a:lnTo>
                        <a:lnTo>
                          <a:pt x="235" y="1"/>
                        </a:lnTo>
                        <a:lnTo>
                          <a:pt x="233" y="1"/>
                        </a:lnTo>
                        <a:lnTo>
                          <a:pt x="232" y="0"/>
                        </a:lnTo>
                        <a:lnTo>
                          <a:pt x="232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85" name=""/>
                  <p:cNvSpPr/>
                  <p:nvPr/>
                </p:nvSpPr>
                <p:spPr>
                  <a:xfrm>
                    <a:off x="6660000" y="5388840"/>
                    <a:ext cx="16200" cy="13680"/>
                  </a:xfrm>
                  <a:custGeom>
                    <a:avLst/>
                    <a:gdLst/>
                    <a:ahLst/>
                    <a:rect l="l" t="t" r="r" b="b"/>
                    <a:pathLst>
                      <a:path w="282" h="260">
                        <a:moveTo>
                          <a:pt x="282" y="3"/>
                        </a:moveTo>
                        <a:lnTo>
                          <a:pt x="275" y="19"/>
                        </a:lnTo>
                        <a:lnTo>
                          <a:pt x="266" y="38"/>
                        </a:lnTo>
                        <a:lnTo>
                          <a:pt x="255" y="56"/>
                        </a:lnTo>
                        <a:lnTo>
                          <a:pt x="243" y="75"/>
                        </a:lnTo>
                        <a:lnTo>
                          <a:pt x="228" y="94"/>
                        </a:lnTo>
                        <a:lnTo>
                          <a:pt x="214" y="113"/>
                        </a:lnTo>
                        <a:lnTo>
                          <a:pt x="196" y="130"/>
                        </a:lnTo>
                        <a:lnTo>
                          <a:pt x="180" y="149"/>
                        </a:lnTo>
                        <a:lnTo>
                          <a:pt x="161" y="166"/>
                        </a:lnTo>
                        <a:lnTo>
                          <a:pt x="144" y="182"/>
                        </a:lnTo>
                        <a:lnTo>
                          <a:pt x="125" y="199"/>
                        </a:lnTo>
                        <a:lnTo>
                          <a:pt x="108" y="213"/>
                        </a:lnTo>
                        <a:lnTo>
                          <a:pt x="89" y="228"/>
                        </a:lnTo>
                        <a:lnTo>
                          <a:pt x="71" y="239"/>
                        </a:lnTo>
                        <a:lnTo>
                          <a:pt x="55" y="249"/>
                        </a:lnTo>
                        <a:lnTo>
                          <a:pt x="38" y="258"/>
                        </a:lnTo>
                        <a:lnTo>
                          <a:pt x="30" y="260"/>
                        </a:lnTo>
                        <a:lnTo>
                          <a:pt x="24" y="260"/>
                        </a:lnTo>
                        <a:lnTo>
                          <a:pt x="19" y="258"/>
                        </a:lnTo>
                        <a:lnTo>
                          <a:pt x="13" y="258"/>
                        </a:lnTo>
                        <a:lnTo>
                          <a:pt x="7" y="257"/>
                        </a:lnTo>
                        <a:lnTo>
                          <a:pt x="4" y="257"/>
                        </a:lnTo>
                        <a:lnTo>
                          <a:pt x="1" y="255"/>
                        </a:lnTo>
                        <a:lnTo>
                          <a:pt x="0" y="255"/>
                        </a:lnTo>
                        <a:lnTo>
                          <a:pt x="19" y="244"/>
                        </a:lnTo>
                        <a:lnTo>
                          <a:pt x="38" y="229"/>
                        </a:lnTo>
                        <a:lnTo>
                          <a:pt x="57" y="213"/>
                        </a:lnTo>
                        <a:lnTo>
                          <a:pt x="75" y="197"/>
                        </a:lnTo>
                        <a:lnTo>
                          <a:pt x="94" y="180"/>
                        </a:lnTo>
                        <a:lnTo>
                          <a:pt x="113" y="161"/>
                        </a:lnTo>
                        <a:lnTo>
                          <a:pt x="132" y="142"/>
                        </a:lnTo>
                        <a:lnTo>
                          <a:pt x="150" y="123"/>
                        </a:lnTo>
                        <a:lnTo>
                          <a:pt x="167" y="104"/>
                        </a:lnTo>
                        <a:lnTo>
                          <a:pt x="183" y="85"/>
                        </a:lnTo>
                        <a:lnTo>
                          <a:pt x="199" y="67"/>
                        </a:lnTo>
                        <a:lnTo>
                          <a:pt x="214" y="51"/>
                        </a:lnTo>
                        <a:lnTo>
                          <a:pt x="227" y="35"/>
                        </a:lnTo>
                        <a:lnTo>
                          <a:pt x="240" y="22"/>
                        </a:lnTo>
                        <a:lnTo>
                          <a:pt x="250" y="11"/>
                        </a:lnTo>
                        <a:lnTo>
                          <a:pt x="258" y="0"/>
                        </a:lnTo>
                        <a:lnTo>
                          <a:pt x="262" y="0"/>
                        </a:lnTo>
                        <a:lnTo>
                          <a:pt x="266" y="0"/>
                        </a:lnTo>
                        <a:lnTo>
                          <a:pt x="271" y="0"/>
                        </a:lnTo>
                        <a:lnTo>
                          <a:pt x="275" y="0"/>
                        </a:lnTo>
                        <a:lnTo>
                          <a:pt x="278" y="2"/>
                        </a:lnTo>
                        <a:lnTo>
                          <a:pt x="281" y="2"/>
                        </a:lnTo>
                        <a:lnTo>
                          <a:pt x="282" y="3"/>
                        </a:lnTo>
                        <a:lnTo>
                          <a:pt x="282" y="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120" bIns="-33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86" name=""/>
                  <p:cNvSpPr/>
                  <p:nvPr/>
                </p:nvSpPr>
                <p:spPr>
                  <a:xfrm>
                    <a:off x="6633360" y="5375520"/>
                    <a:ext cx="15480" cy="1224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6">
                        <a:moveTo>
                          <a:pt x="273" y="47"/>
                        </a:moveTo>
                        <a:lnTo>
                          <a:pt x="267" y="50"/>
                        </a:lnTo>
                        <a:lnTo>
                          <a:pt x="260" y="54"/>
                        </a:lnTo>
                        <a:lnTo>
                          <a:pt x="248" y="60"/>
                        </a:lnTo>
                        <a:lnTo>
                          <a:pt x="236" y="66"/>
                        </a:lnTo>
                        <a:lnTo>
                          <a:pt x="222" y="74"/>
                        </a:lnTo>
                        <a:lnTo>
                          <a:pt x="206" y="83"/>
                        </a:lnTo>
                        <a:lnTo>
                          <a:pt x="190" y="93"/>
                        </a:lnTo>
                        <a:lnTo>
                          <a:pt x="172" y="105"/>
                        </a:lnTo>
                        <a:lnTo>
                          <a:pt x="155" y="118"/>
                        </a:lnTo>
                        <a:lnTo>
                          <a:pt x="137" y="131"/>
                        </a:lnTo>
                        <a:lnTo>
                          <a:pt x="120" y="147"/>
                        </a:lnTo>
                        <a:lnTo>
                          <a:pt x="102" y="163"/>
                        </a:lnTo>
                        <a:lnTo>
                          <a:pt x="86" y="179"/>
                        </a:lnTo>
                        <a:lnTo>
                          <a:pt x="72" y="197"/>
                        </a:lnTo>
                        <a:lnTo>
                          <a:pt x="59" y="216"/>
                        </a:lnTo>
                        <a:lnTo>
                          <a:pt x="47" y="236"/>
                        </a:lnTo>
                        <a:lnTo>
                          <a:pt x="37" y="224"/>
                        </a:lnTo>
                        <a:lnTo>
                          <a:pt x="28" y="214"/>
                        </a:lnTo>
                        <a:lnTo>
                          <a:pt x="21" y="204"/>
                        </a:lnTo>
                        <a:lnTo>
                          <a:pt x="13" y="194"/>
                        </a:lnTo>
                        <a:lnTo>
                          <a:pt x="8" y="186"/>
                        </a:lnTo>
                        <a:lnTo>
                          <a:pt x="3" y="179"/>
                        </a:lnTo>
                        <a:lnTo>
                          <a:pt x="0" y="175"/>
                        </a:lnTo>
                        <a:lnTo>
                          <a:pt x="0" y="173"/>
                        </a:lnTo>
                        <a:lnTo>
                          <a:pt x="10" y="157"/>
                        </a:lnTo>
                        <a:lnTo>
                          <a:pt x="22" y="143"/>
                        </a:lnTo>
                        <a:lnTo>
                          <a:pt x="34" y="128"/>
                        </a:lnTo>
                        <a:lnTo>
                          <a:pt x="45" y="114"/>
                        </a:lnTo>
                        <a:lnTo>
                          <a:pt x="57" y="101"/>
                        </a:lnTo>
                        <a:lnTo>
                          <a:pt x="70" y="89"/>
                        </a:lnTo>
                        <a:lnTo>
                          <a:pt x="83" y="77"/>
                        </a:lnTo>
                        <a:lnTo>
                          <a:pt x="98" y="66"/>
                        </a:lnTo>
                        <a:lnTo>
                          <a:pt x="112" y="57"/>
                        </a:lnTo>
                        <a:lnTo>
                          <a:pt x="127" y="47"/>
                        </a:lnTo>
                        <a:lnTo>
                          <a:pt x="145" y="38"/>
                        </a:lnTo>
                        <a:lnTo>
                          <a:pt x="161" y="29"/>
                        </a:lnTo>
                        <a:lnTo>
                          <a:pt x="178" y="22"/>
                        </a:lnTo>
                        <a:lnTo>
                          <a:pt x="197" y="13"/>
                        </a:lnTo>
                        <a:lnTo>
                          <a:pt x="217" y="7"/>
                        </a:lnTo>
                        <a:lnTo>
                          <a:pt x="238" y="0"/>
                        </a:lnTo>
                        <a:lnTo>
                          <a:pt x="241" y="6"/>
                        </a:lnTo>
                        <a:lnTo>
                          <a:pt x="245" y="13"/>
                        </a:lnTo>
                        <a:lnTo>
                          <a:pt x="251" y="20"/>
                        </a:lnTo>
                        <a:lnTo>
                          <a:pt x="257" y="29"/>
                        </a:lnTo>
                        <a:lnTo>
                          <a:pt x="263" y="35"/>
                        </a:lnTo>
                        <a:lnTo>
                          <a:pt x="268" y="42"/>
                        </a:lnTo>
                        <a:lnTo>
                          <a:pt x="271" y="45"/>
                        </a:lnTo>
                        <a:lnTo>
                          <a:pt x="273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560" bIns="-34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87" name=""/>
                  <p:cNvSpPr/>
                  <p:nvPr/>
                </p:nvSpPr>
                <p:spPr>
                  <a:xfrm>
                    <a:off x="6631200" y="5370480"/>
                    <a:ext cx="1548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0">
                        <a:moveTo>
                          <a:pt x="12" y="230"/>
                        </a:moveTo>
                        <a:lnTo>
                          <a:pt x="25" y="217"/>
                        </a:lnTo>
                        <a:lnTo>
                          <a:pt x="37" y="204"/>
                        </a:lnTo>
                        <a:lnTo>
                          <a:pt x="50" y="192"/>
                        </a:lnTo>
                        <a:lnTo>
                          <a:pt x="63" y="179"/>
                        </a:lnTo>
                        <a:lnTo>
                          <a:pt x="76" y="167"/>
                        </a:lnTo>
                        <a:lnTo>
                          <a:pt x="89" y="154"/>
                        </a:lnTo>
                        <a:lnTo>
                          <a:pt x="102" y="143"/>
                        </a:lnTo>
                        <a:lnTo>
                          <a:pt x="117" y="131"/>
                        </a:lnTo>
                        <a:lnTo>
                          <a:pt x="133" y="119"/>
                        </a:lnTo>
                        <a:lnTo>
                          <a:pt x="149" y="109"/>
                        </a:lnTo>
                        <a:lnTo>
                          <a:pt x="167" y="99"/>
                        </a:lnTo>
                        <a:lnTo>
                          <a:pt x="185" y="87"/>
                        </a:lnTo>
                        <a:lnTo>
                          <a:pt x="204" y="79"/>
                        </a:lnTo>
                        <a:lnTo>
                          <a:pt x="226" y="70"/>
                        </a:lnTo>
                        <a:lnTo>
                          <a:pt x="250" y="61"/>
                        </a:lnTo>
                        <a:lnTo>
                          <a:pt x="273" y="52"/>
                        </a:lnTo>
                        <a:lnTo>
                          <a:pt x="271" y="47"/>
                        </a:lnTo>
                        <a:lnTo>
                          <a:pt x="269" y="41"/>
                        </a:lnTo>
                        <a:lnTo>
                          <a:pt x="266" y="33"/>
                        </a:lnTo>
                        <a:lnTo>
                          <a:pt x="261" y="26"/>
                        </a:lnTo>
                        <a:lnTo>
                          <a:pt x="258" y="19"/>
                        </a:lnTo>
                        <a:lnTo>
                          <a:pt x="255" y="12"/>
                        </a:lnTo>
                        <a:lnTo>
                          <a:pt x="252" y="6"/>
                        </a:lnTo>
                        <a:lnTo>
                          <a:pt x="251" y="0"/>
                        </a:lnTo>
                        <a:lnTo>
                          <a:pt x="236" y="3"/>
                        </a:lnTo>
                        <a:lnTo>
                          <a:pt x="220" y="7"/>
                        </a:lnTo>
                        <a:lnTo>
                          <a:pt x="204" y="13"/>
                        </a:lnTo>
                        <a:lnTo>
                          <a:pt x="187" y="22"/>
                        </a:lnTo>
                        <a:lnTo>
                          <a:pt x="169" y="32"/>
                        </a:lnTo>
                        <a:lnTo>
                          <a:pt x="152" y="44"/>
                        </a:lnTo>
                        <a:lnTo>
                          <a:pt x="133" y="55"/>
                        </a:lnTo>
                        <a:lnTo>
                          <a:pt x="116" y="70"/>
                        </a:lnTo>
                        <a:lnTo>
                          <a:pt x="98" y="84"/>
                        </a:lnTo>
                        <a:lnTo>
                          <a:pt x="81" y="100"/>
                        </a:lnTo>
                        <a:lnTo>
                          <a:pt x="65" y="116"/>
                        </a:lnTo>
                        <a:lnTo>
                          <a:pt x="48" y="132"/>
                        </a:lnTo>
                        <a:lnTo>
                          <a:pt x="35" y="150"/>
                        </a:lnTo>
                        <a:lnTo>
                          <a:pt x="22" y="166"/>
                        </a:lnTo>
                        <a:lnTo>
                          <a:pt x="11" y="183"/>
                        </a:lnTo>
                        <a:lnTo>
                          <a:pt x="0" y="201"/>
                        </a:lnTo>
                        <a:lnTo>
                          <a:pt x="2" y="205"/>
                        </a:lnTo>
                        <a:lnTo>
                          <a:pt x="3" y="210"/>
                        </a:lnTo>
                        <a:lnTo>
                          <a:pt x="5" y="215"/>
                        </a:lnTo>
                        <a:lnTo>
                          <a:pt x="8" y="220"/>
                        </a:lnTo>
                        <a:lnTo>
                          <a:pt x="9" y="224"/>
                        </a:lnTo>
                        <a:lnTo>
                          <a:pt x="11" y="227"/>
                        </a:lnTo>
                        <a:lnTo>
                          <a:pt x="12" y="230"/>
                        </a:lnTo>
                        <a:lnTo>
                          <a:pt x="12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88" name=""/>
                  <p:cNvSpPr/>
                  <p:nvPr/>
                </p:nvSpPr>
                <p:spPr>
                  <a:xfrm>
                    <a:off x="6629040" y="5363640"/>
                    <a:ext cx="1548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71" h="273">
                        <a:moveTo>
                          <a:pt x="0" y="230"/>
                        </a:moveTo>
                        <a:lnTo>
                          <a:pt x="1" y="236"/>
                        </a:lnTo>
                        <a:lnTo>
                          <a:pt x="3" y="241"/>
                        </a:lnTo>
                        <a:lnTo>
                          <a:pt x="4" y="249"/>
                        </a:lnTo>
                        <a:lnTo>
                          <a:pt x="6" y="256"/>
                        </a:lnTo>
                        <a:lnTo>
                          <a:pt x="7" y="263"/>
                        </a:lnTo>
                        <a:lnTo>
                          <a:pt x="7" y="268"/>
                        </a:lnTo>
                        <a:lnTo>
                          <a:pt x="9" y="272"/>
                        </a:lnTo>
                        <a:lnTo>
                          <a:pt x="9" y="273"/>
                        </a:lnTo>
                        <a:lnTo>
                          <a:pt x="19" y="260"/>
                        </a:lnTo>
                        <a:lnTo>
                          <a:pt x="31" y="247"/>
                        </a:lnTo>
                        <a:lnTo>
                          <a:pt x="42" y="233"/>
                        </a:lnTo>
                        <a:lnTo>
                          <a:pt x="57" y="220"/>
                        </a:lnTo>
                        <a:lnTo>
                          <a:pt x="71" y="205"/>
                        </a:lnTo>
                        <a:lnTo>
                          <a:pt x="87" y="192"/>
                        </a:lnTo>
                        <a:lnTo>
                          <a:pt x="103" y="179"/>
                        </a:lnTo>
                        <a:lnTo>
                          <a:pt x="121" y="166"/>
                        </a:lnTo>
                        <a:lnTo>
                          <a:pt x="138" y="154"/>
                        </a:lnTo>
                        <a:lnTo>
                          <a:pt x="157" y="142"/>
                        </a:lnTo>
                        <a:lnTo>
                          <a:pt x="176" y="132"/>
                        </a:lnTo>
                        <a:lnTo>
                          <a:pt x="195" y="122"/>
                        </a:lnTo>
                        <a:lnTo>
                          <a:pt x="214" y="113"/>
                        </a:lnTo>
                        <a:lnTo>
                          <a:pt x="233" y="106"/>
                        </a:lnTo>
                        <a:lnTo>
                          <a:pt x="252" y="102"/>
                        </a:lnTo>
                        <a:lnTo>
                          <a:pt x="271" y="97"/>
                        </a:lnTo>
                        <a:lnTo>
                          <a:pt x="269" y="91"/>
                        </a:lnTo>
                        <a:lnTo>
                          <a:pt x="269" y="84"/>
                        </a:lnTo>
                        <a:lnTo>
                          <a:pt x="268" y="77"/>
                        </a:lnTo>
                        <a:lnTo>
                          <a:pt x="267" y="71"/>
                        </a:lnTo>
                        <a:lnTo>
                          <a:pt x="265" y="64"/>
                        </a:lnTo>
                        <a:lnTo>
                          <a:pt x="264" y="56"/>
                        </a:lnTo>
                        <a:lnTo>
                          <a:pt x="262" y="49"/>
                        </a:lnTo>
                        <a:lnTo>
                          <a:pt x="261" y="43"/>
                        </a:lnTo>
                        <a:lnTo>
                          <a:pt x="261" y="36"/>
                        </a:lnTo>
                        <a:lnTo>
                          <a:pt x="259" y="30"/>
                        </a:lnTo>
                        <a:lnTo>
                          <a:pt x="259" y="24"/>
                        </a:lnTo>
                        <a:lnTo>
                          <a:pt x="258" y="19"/>
                        </a:lnTo>
                        <a:lnTo>
                          <a:pt x="258" y="13"/>
                        </a:lnTo>
                        <a:lnTo>
                          <a:pt x="258" y="8"/>
                        </a:lnTo>
                        <a:lnTo>
                          <a:pt x="258" y="4"/>
                        </a:lnTo>
                        <a:lnTo>
                          <a:pt x="259" y="0"/>
                        </a:lnTo>
                        <a:lnTo>
                          <a:pt x="240" y="4"/>
                        </a:lnTo>
                        <a:lnTo>
                          <a:pt x="223" y="7"/>
                        </a:lnTo>
                        <a:lnTo>
                          <a:pt x="204" y="11"/>
                        </a:lnTo>
                        <a:lnTo>
                          <a:pt x="186" y="17"/>
                        </a:lnTo>
                        <a:lnTo>
                          <a:pt x="167" y="23"/>
                        </a:lnTo>
                        <a:lnTo>
                          <a:pt x="151" y="30"/>
                        </a:lnTo>
                        <a:lnTo>
                          <a:pt x="134" y="38"/>
                        </a:lnTo>
                        <a:lnTo>
                          <a:pt x="118" y="46"/>
                        </a:lnTo>
                        <a:lnTo>
                          <a:pt x="102" y="55"/>
                        </a:lnTo>
                        <a:lnTo>
                          <a:pt x="86" y="65"/>
                        </a:lnTo>
                        <a:lnTo>
                          <a:pt x="71" y="77"/>
                        </a:lnTo>
                        <a:lnTo>
                          <a:pt x="57" y="90"/>
                        </a:lnTo>
                        <a:lnTo>
                          <a:pt x="44" y="102"/>
                        </a:lnTo>
                        <a:lnTo>
                          <a:pt x="31" y="116"/>
                        </a:lnTo>
                        <a:lnTo>
                          <a:pt x="19" y="132"/>
                        </a:lnTo>
                        <a:lnTo>
                          <a:pt x="7" y="148"/>
                        </a:lnTo>
                        <a:lnTo>
                          <a:pt x="7" y="151"/>
                        </a:lnTo>
                        <a:lnTo>
                          <a:pt x="7" y="154"/>
                        </a:lnTo>
                        <a:lnTo>
                          <a:pt x="9" y="157"/>
                        </a:lnTo>
                        <a:lnTo>
                          <a:pt x="10" y="160"/>
                        </a:lnTo>
                        <a:lnTo>
                          <a:pt x="10" y="161"/>
                        </a:lnTo>
                        <a:lnTo>
                          <a:pt x="12" y="164"/>
                        </a:lnTo>
                        <a:lnTo>
                          <a:pt x="12" y="166"/>
                        </a:lnTo>
                        <a:lnTo>
                          <a:pt x="12" y="166"/>
                        </a:lnTo>
                        <a:lnTo>
                          <a:pt x="14" y="163"/>
                        </a:lnTo>
                        <a:lnTo>
                          <a:pt x="19" y="158"/>
                        </a:lnTo>
                        <a:lnTo>
                          <a:pt x="22" y="154"/>
                        </a:lnTo>
                        <a:lnTo>
                          <a:pt x="28" y="150"/>
                        </a:lnTo>
                        <a:lnTo>
                          <a:pt x="33" y="144"/>
                        </a:lnTo>
                        <a:lnTo>
                          <a:pt x="39" y="138"/>
                        </a:lnTo>
                        <a:lnTo>
                          <a:pt x="47" y="132"/>
                        </a:lnTo>
                        <a:lnTo>
                          <a:pt x="54" y="125"/>
                        </a:lnTo>
                        <a:lnTo>
                          <a:pt x="63" y="119"/>
                        </a:lnTo>
                        <a:lnTo>
                          <a:pt x="70" y="113"/>
                        </a:lnTo>
                        <a:lnTo>
                          <a:pt x="79" y="107"/>
                        </a:lnTo>
                        <a:lnTo>
                          <a:pt x="87" y="102"/>
                        </a:lnTo>
                        <a:lnTo>
                          <a:pt x="98" y="96"/>
                        </a:lnTo>
                        <a:lnTo>
                          <a:pt x="106" y="91"/>
                        </a:lnTo>
                        <a:lnTo>
                          <a:pt x="116" y="86"/>
                        </a:lnTo>
                        <a:lnTo>
                          <a:pt x="127" y="83"/>
                        </a:lnTo>
                        <a:lnTo>
                          <a:pt x="134" y="80"/>
                        </a:lnTo>
                        <a:lnTo>
                          <a:pt x="143" y="78"/>
                        </a:lnTo>
                        <a:lnTo>
                          <a:pt x="153" y="77"/>
                        </a:lnTo>
                        <a:lnTo>
                          <a:pt x="162" y="75"/>
                        </a:lnTo>
                        <a:lnTo>
                          <a:pt x="169" y="75"/>
                        </a:lnTo>
                        <a:lnTo>
                          <a:pt x="176" y="74"/>
                        </a:lnTo>
                        <a:lnTo>
                          <a:pt x="181" y="74"/>
                        </a:lnTo>
                        <a:lnTo>
                          <a:pt x="182" y="74"/>
                        </a:lnTo>
                        <a:lnTo>
                          <a:pt x="172" y="78"/>
                        </a:lnTo>
                        <a:lnTo>
                          <a:pt x="160" y="83"/>
                        </a:lnTo>
                        <a:lnTo>
                          <a:pt x="149" y="90"/>
                        </a:lnTo>
                        <a:lnTo>
                          <a:pt x="135" y="99"/>
                        </a:lnTo>
                        <a:lnTo>
                          <a:pt x="121" y="107"/>
                        </a:lnTo>
                        <a:lnTo>
                          <a:pt x="108" y="118"/>
                        </a:lnTo>
                        <a:lnTo>
                          <a:pt x="93" y="128"/>
                        </a:lnTo>
                        <a:lnTo>
                          <a:pt x="80" y="139"/>
                        </a:lnTo>
                        <a:lnTo>
                          <a:pt x="65" y="151"/>
                        </a:lnTo>
                        <a:lnTo>
                          <a:pt x="54" y="163"/>
                        </a:lnTo>
                        <a:lnTo>
                          <a:pt x="41" y="174"/>
                        </a:lnTo>
                        <a:lnTo>
                          <a:pt x="31" y="186"/>
                        </a:lnTo>
                        <a:lnTo>
                          <a:pt x="20" y="198"/>
                        </a:lnTo>
                        <a:lnTo>
                          <a:pt x="12" y="209"/>
                        </a:lnTo>
                        <a:lnTo>
                          <a:pt x="6" y="220"/>
                        </a:lnTo>
                        <a:lnTo>
                          <a:pt x="0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89" name=""/>
                  <p:cNvSpPr/>
                  <p:nvPr/>
                </p:nvSpPr>
                <p:spPr>
                  <a:xfrm>
                    <a:off x="6628320" y="5357880"/>
                    <a:ext cx="1584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81" h="224">
                        <a:moveTo>
                          <a:pt x="1" y="224"/>
                        </a:moveTo>
                        <a:lnTo>
                          <a:pt x="11" y="210"/>
                        </a:lnTo>
                        <a:lnTo>
                          <a:pt x="25" y="194"/>
                        </a:lnTo>
                        <a:lnTo>
                          <a:pt x="39" y="179"/>
                        </a:lnTo>
                        <a:lnTo>
                          <a:pt x="54" y="165"/>
                        </a:lnTo>
                        <a:lnTo>
                          <a:pt x="70" y="149"/>
                        </a:lnTo>
                        <a:lnTo>
                          <a:pt x="87" y="134"/>
                        </a:lnTo>
                        <a:lnTo>
                          <a:pt x="105" y="121"/>
                        </a:lnTo>
                        <a:lnTo>
                          <a:pt x="124" y="108"/>
                        </a:lnTo>
                        <a:lnTo>
                          <a:pt x="143" y="96"/>
                        </a:lnTo>
                        <a:lnTo>
                          <a:pt x="162" y="86"/>
                        </a:lnTo>
                        <a:lnTo>
                          <a:pt x="180" y="77"/>
                        </a:lnTo>
                        <a:lnTo>
                          <a:pt x="199" y="68"/>
                        </a:lnTo>
                        <a:lnTo>
                          <a:pt x="218" y="64"/>
                        </a:lnTo>
                        <a:lnTo>
                          <a:pt x="237" y="60"/>
                        </a:lnTo>
                        <a:lnTo>
                          <a:pt x="253" y="58"/>
                        </a:lnTo>
                        <a:lnTo>
                          <a:pt x="271" y="60"/>
                        </a:lnTo>
                        <a:lnTo>
                          <a:pt x="272" y="51"/>
                        </a:lnTo>
                        <a:lnTo>
                          <a:pt x="272" y="44"/>
                        </a:lnTo>
                        <a:lnTo>
                          <a:pt x="274" y="36"/>
                        </a:lnTo>
                        <a:lnTo>
                          <a:pt x="275" y="29"/>
                        </a:lnTo>
                        <a:lnTo>
                          <a:pt x="277" y="22"/>
                        </a:lnTo>
                        <a:lnTo>
                          <a:pt x="278" y="15"/>
                        </a:lnTo>
                        <a:lnTo>
                          <a:pt x="280" y="9"/>
                        </a:lnTo>
                        <a:lnTo>
                          <a:pt x="281" y="3"/>
                        </a:lnTo>
                        <a:lnTo>
                          <a:pt x="268" y="0"/>
                        </a:lnTo>
                        <a:lnTo>
                          <a:pt x="255" y="0"/>
                        </a:lnTo>
                        <a:lnTo>
                          <a:pt x="239" y="3"/>
                        </a:lnTo>
                        <a:lnTo>
                          <a:pt x="221" y="6"/>
                        </a:lnTo>
                        <a:lnTo>
                          <a:pt x="204" y="12"/>
                        </a:lnTo>
                        <a:lnTo>
                          <a:pt x="185" y="19"/>
                        </a:lnTo>
                        <a:lnTo>
                          <a:pt x="166" y="29"/>
                        </a:lnTo>
                        <a:lnTo>
                          <a:pt x="145" y="39"/>
                        </a:lnTo>
                        <a:lnTo>
                          <a:pt x="127" y="52"/>
                        </a:lnTo>
                        <a:lnTo>
                          <a:pt x="106" y="67"/>
                        </a:lnTo>
                        <a:lnTo>
                          <a:pt x="86" y="83"/>
                        </a:lnTo>
                        <a:lnTo>
                          <a:pt x="68" y="102"/>
                        </a:lnTo>
                        <a:lnTo>
                          <a:pt x="49" y="121"/>
                        </a:lnTo>
                        <a:lnTo>
                          <a:pt x="32" y="143"/>
                        </a:lnTo>
                        <a:lnTo>
                          <a:pt x="16" y="166"/>
                        </a:lnTo>
                        <a:lnTo>
                          <a:pt x="0" y="191"/>
                        </a:lnTo>
                        <a:lnTo>
                          <a:pt x="0" y="197"/>
                        </a:lnTo>
                        <a:lnTo>
                          <a:pt x="0" y="204"/>
                        </a:lnTo>
                        <a:lnTo>
                          <a:pt x="1" y="210"/>
                        </a:lnTo>
                        <a:lnTo>
                          <a:pt x="1" y="214"/>
                        </a:lnTo>
                        <a:lnTo>
                          <a:pt x="1" y="218"/>
                        </a:lnTo>
                        <a:lnTo>
                          <a:pt x="1" y="221"/>
                        </a:lnTo>
                        <a:lnTo>
                          <a:pt x="1" y="224"/>
                        </a:lnTo>
                        <a:lnTo>
                          <a:pt x="1" y="22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90" name=""/>
                  <p:cNvSpPr/>
                  <p:nvPr/>
                </p:nvSpPr>
                <p:spPr>
                  <a:xfrm>
                    <a:off x="6629040" y="5348160"/>
                    <a:ext cx="2052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292">
                        <a:moveTo>
                          <a:pt x="0" y="292"/>
                        </a:moveTo>
                        <a:lnTo>
                          <a:pt x="11" y="274"/>
                        </a:lnTo>
                        <a:lnTo>
                          <a:pt x="26" y="258"/>
                        </a:lnTo>
                        <a:lnTo>
                          <a:pt x="40" y="242"/>
                        </a:lnTo>
                        <a:lnTo>
                          <a:pt x="58" y="226"/>
                        </a:lnTo>
                        <a:lnTo>
                          <a:pt x="75" y="212"/>
                        </a:lnTo>
                        <a:lnTo>
                          <a:pt x="94" y="197"/>
                        </a:lnTo>
                        <a:lnTo>
                          <a:pt x="113" y="184"/>
                        </a:lnTo>
                        <a:lnTo>
                          <a:pt x="134" y="169"/>
                        </a:lnTo>
                        <a:lnTo>
                          <a:pt x="155" y="158"/>
                        </a:lnTo>
                        <a:lnTo>
                          <a:pt x="177" y="146"/>
                        </a:lnTo>
                        <a:lnTo>
                          <a:pt x="199" y="136"/>
                        </a:lnTo>
                        <a:lnTo>
                          <a:pt x="221" y="126"/>
                        </a:lnTo>
                        <a:lnTo>
                          <a:pt x="243" y="117"/>
                        </a:lnTo>
                        <a:lnTo>
                          <a:pt x="265" y="110"/>
                        </a:lnTo>
                        <a:lnTo>
                          <a:pt x="287" y="104"/>
                        </a:lnTo>
                        <a:lnTo>
                          <a:pt x="308" y="98"/>
                        </a:lnTo>
                        <a:lnTo>
                          <a:pt x="307" y="89"/>
                        </a:lnTo>
                        <a:lnTo>
                          <a:pt x="307" y="80"/>
                        </a:lnTo>
                        <a:lnTo>
                          <a:pt x="308" y="72"/>
                        </a:lnTo>
                        <a:lnTo>
                          <a:pt x="310" y="63"/>
                        </a:lnTo>
                        <a:lnTo>
                          <a:pt x="314" y="54"/>
                        </a:lnTo>
                        <a:lnTo>
                          <a:pt x="319" y="47"/>
                        </a:lnTo>
                        <a:lnTo>
                          <a:pt x="323" y="38"/>
                        </a:lnTo>
                        <a:lnTo>
                          <a:pt x="329" y="31"/>
                        </a:lnTo>
                        <a:lnTo>
                          <a:pt x="335" y="25"/>
                        </a:lnTo>
                        <a:lnTo>
                          <a:pt x="339" y="18"/>
                        </a:lnTo>
                        <a:lnTo>
                          <a:pt x="345" y="13"/>
                        </a:lnTo>
                        <a:lnTo>
                          <a:pt x="349" y="9"/>
                        </a:lnTo>
                        <a:lnTo>
                          <a:pt x="354" y="5"/>
                        </a:lnTo>
                        <a:lnTo>
                          <a:pt x="356" y="2"/>
                        </a:lnTo>
                        <a:lnTo>
                          <a:pt x="359" y="0"/>
                        </a:lnTo>
                        <a:lnTo>
                          <a:pt x="359" y="0"/>
                        </a:lnTo>
                        <a:lnTo>
                          <a:pt x="349" y="2"/>
                        </a:lnTo>
                        <a:lnTo>
                          <a:pt x="339" y="3"/>
                        </a:lnTo>
                        <a:lnTo>
                          <a:pt x="329" y="6"/>
                        </a:lnTo>
                        <a:lnTo>
                          <a:pt x="317" y="9"/>
                        </a:lnTo>
                        <a:lnTo>
                          <a:pt x="306" y="12"/>
                        </a:lnTo>
                        <a:lnTo>
                          <a:pt x="294" y="15"/>
                        </a:lnTo>
                        <a:lnTo>
                          <a:pt x="282" y="18"/>
                        </a:lnTo>
                        <a:lnTo>
                          <a:pt x="271" y="22"/>
                        </a:lnTo>
                        <a:lnTo>
                          <a:pt x="257" y="27"/>
                        </a:lnTo>
                        <a:lnTo>
                          <a:pt x="244" y="32"/>
                        </a:lnTo>
                        <a:lnTo>
                          <a:pt x="233" y="37"/>
                        </a:lnTo>
                        <a:lnTo>
                          <a:pt x="220" y="43"/>
                        </a:lnTo>
                        <a:lnTo>
                          <a:pt x="206" y="48"/>
                        </a:lnTo>
                        <a:lnTo>
                          <a:pt x="193" y="54"/>
                        </a:lnTo>
                        <a:lnTo>
                          <a:pt x="182" y="62"/>
                        </a:lnTo>
                        <a:lnTo>
                          <a:pt x="169" y="69"/>
                        </a:lnTo>
                        <a:lnTo>
                          <a:pt x="155" y="76"/>
                        </a:lnTo>
                        <a:lnTo>
                          <a:pt x="144" y="83"/>
                        </a:lnTo>
                        <a:lnTo>
                          <a:pt x="131" y="92"/>
                        </a:lnTo>
                        <a:lnTo>
                          <a:pt x="119" y="101"/>
                        </a:lnTo>
                        <a:lnTo>
                          <a:pt x="107" y="110"/>
                        </a:lnTo>
                        <a:lnTo>
                          <a:pt x="96" y="120"/>
                        </a:lnTo>
                        <a:lnTo>
                          <a:pt x="85" y="129"/>
                        </a:lnTo>
                        <a:lnTo>
                          <a:pt x="74" y="140"/>
                        </a:lnTo>
                        <a:lnTo>
                          <a:pt x="65" y="150"/>
                        </a:lnTo>
                        <a:lnTo>
                          <a:pt x="55" y="162"/>
                        </a:lnTo>
                        <a:lnTo>
                          <a:pt x="45" y="172"/>
                        </a:lnTo>
                        <a:lnTo>
                          <a:pt x="37" y="185"/>
                        </a:lnTo>
                        <a:lnTo>
                          <a:pt x="29" y="197"/>
                        </a:lnTo>
                        <a:lnTo>
                          <a:pt x="21" y="210"/>
                        </a:lnTo>
                        <a:lnTo>
                          <a:pt x="14" y="223"/>
                        </a:lnTo>
                        <a:lnTo>
                          <a:pt x="8" y="236"/>
                        </a:lnTo>
                        <a:lnTo>
                          <a:pt x="7" y="244"/>
                        </a:lnTo>
                        <a:lnTo>
                          <a:pt x="5" y="252"/>
                        </a:lnTo>
                        <a:lnTo>
                          <a:pt x="4" y="261"/>
                        </a:lnTo>
                        <a:lnTo>
                          <a:pt x="2" y="270"/>
                        </a:lnTo>
                        <a:lnTo>
                          <a:pt x="1" y="279"/>
                        </a:lnTo>
                        <a:lnTo>
                          <a:pt x="0" y="284"/>
                        </a:lnTo>
                        <a:lnTo>
                          <a:pt x="0" y="290"/>
                        </a:lnTo>
                        <a:lnTo>
                          <a:pt x="0" y="29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91" name=""/>
                  <p:cNvSpPr/>
                  <p:nvPr/>
                </p:nvSpPr>
                <p:spPr>
                  <a:xfrm>
                    <a:off x="6685920" y="5382720"/>
                    <a:ext cx="972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3" h="173">
                        <a:moveTo>
                          <a:pt x="87" y="173"/>
                        </a:moveTo>
                        <a:lnTo>
                          <a:pt x="96" y="172"/>
                        </a:lnTo>
                        <a:lnTo>
                          <a:pt x="105" y="172"/>
                        </a:lnTo>
                        <a:lnTo>
                          <a:pt x="112" y="169"/>
                        </a:lnTo>
                        <a:lnTo>
                          <a:pt x="121" y="166"/>
                        </a:lnTo>
                        <a:lnTo>
                          <a:pt x="128" y="163"/>
                        </a:lnTo>
                        <a:lnTo>
                          <a:pt x="135" y="159"/>
                        </a:lnTo>
                        <a:lnTo>
                          <a:pt x="141" y="153"/>
                        </a:lnTo>
                        <a:lnTo>
                          <a:pt x="148" y="147"/>
                        </a:lnTo>
                        <a:lnTo>
                          <a:pt x="153" y="141"/>
                        </a:lnTo>
                        <a:lnTo>
                          <a:pt x="159" y="135"/>
                        </a:lnTo>
                        <a:lnTo>
                          <a:pt x="163" y="128"/>
                        </a:lnTo>
                        <a:lnTo>
                          <a:pt x="166" y="121"/>
                        </a:lnTo>
                        <a:lnTo>
                          <a:pt x="169" y="112"/>
                        </a:lnTo>
                        <a:lnTo>
                          <a:pt x="172" y="105"/>
                        </a:lnTo>
                        <a:lnTo>
                          <a:pt x="173" y="96"/>
                        </a:lnTo>
                        <a:lnTo>
                          <a:pt x="173" y="86"/>
                        </a:lnTo>
                        <a:lnTo>
                          <a:pt x="173" y="77"/>
                        </a:lnTo>
                        <a:lnTo>
                          <a:pt x="172" y="68"/>
                        </a:lnTo>
                        <a:lnTo>
                          <a:pt x="169" y="61"/>
                        </a:lnTo>
                        <a:lnTo>
                          <a:pt x="166" y="52"/>
                        </a:lnTo>
                        <a:lnTo>
                          <a:pt x="163" y="45"/>
                        </a:lnTo>
                        <a:lnTo>
                          <a:pt x="159" y="38"/>
                        </a:lnTo>
                        <a:lnTo>
                          <a:pt x="153" y="32"/>
                        </a:lnTo>
                        <a:lnTo>
                          <a:pt x="148" y="25"/>
                        </a:lnTo>
                        <a:lnTo>
                          <a:pt x="141" y="19"/>
                        </a:lnTo>
                        <a:lnTo>
                          <a:pt x="135" y="14"/>
                        </a:lnTo>
                        <a:lnTo>
                          <a:pt x="128" y="10"/>
                        </a:lnTo>
                        <a:lnTo>
                          <a:pt x="121" y="6"/>
                        </a:lnTo>
                        <a:lnTo>
                          <a:pt x="112" y="4"/>
                        </a:lnTo>
                        <a:lnTo>
                          <a:pt x="105" y="1"/>
                        </a:lnTo>
                        <a:lnTo>
                          <a:pt x="96" y="0"/>
                        </a:lnTo>
                        <a:lnTo>
                          <a:pt x="87" y="0"/>
                        </a:lnTo>
                        <a:lnTo>
                          <a:pt x="79" y="0"/>
                        </a:lnTo>
                        <a:lnTo>
                          <a:pt x="68" y="1"/>
                        </a:lnTo>
                        <a:lnTo>
                          <a:pt x="61" y="4"/>
                        </a:lnTo>
                        <a:lnTo>
                          <a:pt x="52" y="6"/>
                        </a:lnTo>
                        <a:lnTo>
                          <a:pt x="45" y="10"/>
                        </a:lnTo>
                        <a:lnTo>
                          <a:pt x="38" y="14"/>
                        </a:lnTo>
                        <a:lnTo>
                          <a:pt x="32" y="19"/>
                        </a:lnTo>
                        <a:lnTo>
                          <a:pt x="26" y="25"/>
                        </a:lnTo>
                        <a:lnTo>
                          <a:pt x="20" y="32"/>
                        </a:lnTo>
                        <a:lnTo>
                          <a:pt x="14" y="38"/>
                        </a:lnTo>
                        <a:lnTo>
                          <a:pt x="11" y="45"/>
                        </a:lnTo>
                        <a:lnTo>
                          <a:pt x="7" y="52"/>
                        </a:lnTo>
                        <a:lnTo>
                          <a:pt x="4" y="61"/>
                        </a:lnTo>
                        <a:lnTo>
                          <a:pt x="1" y="68"/>
                        </a:lnTo>
                        <a:lnTo>
                          <a:pt x="1" y="77"/>
                        </a:lnTo>
                        <a:lnTo>
                          <a:pt x="0" y="86"/>
                        </a:lnTo>
                        <a:lnTo>
                          <a:pt x="1" y="96"/>
                        </a:lnTo>
                        <a:lnTo>
                          <a:pt x="1" y="105"/>
                        </a:lnTo>
                        <a:lnTo>
                          <a:pt x="4" y="112"/>
                        </a:lnTo>
                        <a:lnTo>
                          <a:pt x="7" y="121"/>
                        </a:lnTo>
                        <a:lnTo>
                          <a:pt x="11" y="128"/>
                        </a:lnTo>
                        <a:lnTo>
                          <a:pt x="14" y="135"/>
                        </a:lnTo>
                        <a:lnTo>
                          <a:pt x="20" y="141"/>
                        </a:lnTo>
                        <a:lnTo>
                          <a:pt x="26" y="147"/>
                        </a:lnTo>
                        <a:lnTo>
                          <a:pt x="32" y="153"/>
                        </a:lnTo>
                        <a:lnTo>
                          <a:pt x="38" y="159"/>
                        </a:lnTo>
                        <a:lnTo>
                          <a:pt x="45" y="163"/>
                        </a:lnTo>
                        <a:lnTo>
                          <a:pt x="52" y="166"/>
                        </a:lnTo>
                        <a:lnTo>
                          <a:pt x="61" y="169"/>
                        </a:lnTo>
                        <a:lnTo>
                          <a:pt x="68" y="172"/>
                        </a:lnTo>
                        <a:lnTo>
                          <a:pt x="79" y="172"/>
                        </a:lnTo>
                        <a:lnTo>
                          <a:pt x="87" y="17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92" name=""/>
                  <p:cNvSpPr/>
                  <p:nvPr/>
                </p:nvSpPr>
                <p:spPr>
                  <a:xfrm>
                    <a:off x="6695640" y="53776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8"/>
                        </a:lnTo>
                        <a:lnTo>
                          <a:pt x="83" y="61"/>
                        </a:lnTo>
                        <a:lnTo>
                          <a:pt x="85" y="52"/>
                        </a:lnTo>
                        <a:lnTo>
                          <a:pt x="86" y="43"/>
                        </a:lnTo>
                        <a:lnTo>
                          <a:pt x="85" y="35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4"/>
                        </a:lnTo>
                        <a:lnTo>
                          <a:pt x="51" y="1"/>
                        </a:lnTo>
                        <a:lnTo>
                          <a:pt x="42" y="0"/>
                        </a:lnTo>
                        <a:lnTo>
                          <a:pt x="34" y="1"/>
                        </a:lnTo>
                        <a:lnTo>
                          <a:pt x="26" y="4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8" y="19"/>
                        </a:lnTo>
                        <a:lnTo>
                          <a:pt x="3" y="26"/>
                        </a:lnTo>
                        <a:lnTo>
                          <a:pt x="0" y="35"/>
                        </a:lnTo>
                        <a:lnTo>
                          <a:pt x="0" y="43"/>
                        </a:lnTo>
                        <a:lnTo>
                          <a:pt x="0" y="52"/>
                        </a:lnTo>
                        <a:lnTo>
                          <a:pt x="3" y="61"/>
                        </a:lnTo>
                        <a:lnTo>
                          <a:pt x="8" y="68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4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93" name=""/>
                  <p:cNvSpPr/>
                  <p:nvPr/>
                </p:nvSpPr>
                <p:spPr>
                  <a:xfrm>
                    <a:off x="6514560" y="531864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1" y="83"/>
                        </a:lnTo>
                        <a:lnTo>
                          <a:pt x="68" y="78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2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8" y="7"/>
                        </a:lnTo>
                        <a:lnTo>
                          <a:pt x="61" y="3"/>
                        </a:lnTo>
                        <a:lnTo>
                          <a:pt x="52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2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8"/>
                        </a:lnTo>
                        <a:lnTo>
                          <a:pt x="27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94" name=""/>
                  <p:cNvSpPr/>
                  <p:nvPr/>
                </p:nvSpPr>
                <p:spPr>
                  <a:xfrm>
                    <a:off x="6697440" y="52545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6">
                        <a:moveTo>
                          <a:pt x="44" y="86"/>
                        </a:moveTo>
                        <a:lnTo>
                          <a:pt x="53" y="84"/>
                        </a:lnTo>
                        <a:lnTo>
                          <a:pt x="62" y="83"/>
                        </a:lnTo>
                        <a:lnTo>
                          <a:pt x="69" y="79"/>
                        </a:lnTo>
                        <a:lnTo>
                          <a:pt x="75" y="74"/>
                        </a:lnTo>
                        <a:lnTo>
                          <a:pt x="81" y="67"/>
                        </a:lnTo>
                        <a:lnTo>
                          <a:pt x="85" y="60"/>
                        </a:lnTo>
                        <a:lnTo>
                          <a:pt x="86" y="52"/>
                        </a:lnTo>
                        <a:lnTo>
                          <a:pt x="88" y="42"/>
                        </a:lnTo>
                        <a:lnTo>
                          <a:pt x="86" y="33"/>
                        </a:lnTo>
                        <a:lnTo>
                          <a:pt x="85" y="26"/>
                        </a:lnTo>
                        <a:lnTo>
                          <a:pt x="81" y="19"/>
                        </a:lnTo>
                        <a:lnTo>
                          <a:pt x="75" y="12"/>
                        </a:lnTo>
                        <a:lnTo>
                          <a:pt x="69" y="7"/>
                        </a:lnTo>
                        <a:lnTo>
                          <a:pt x="62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19" y="7"/>
                        </a:lnTo>
                        <a:lnTo>
                          <a:pt x="14" y="12"/>
                        </a:lnTo>
                        <a:lnTo>
                          <a:pt x="8" y="19"/>
                        </a:lnTo>
                        <a:lnTo>
                          <a:pt x="5" y="26"/>
                        </a:lnTo>
                        <a:lnTo>
                          <a:pt x="2" y="33"/>
                        </a:lnTo>
                        <a:lnTo>
                          <a:pt x="0" y="42"/>
                        </a:lnTo>
                        <a:lnTo>
                          <a:pt x="2" y="52"/>
                        </a:lnTo>
                        <a:lnTo>
                          <a:pt x="5" y="60"/>
                        </a:lnTo>
                        <a:lnTo>
                          <a:pt x="8" y="67"/>
                        </a:lnTo>
                        <a:lnTo>
                          <a:pt x="14" y="74"/>
                        </a:lnTo>
                        <a:lnTo>
                          <a:pt x="19" y="79"/>
                        </a:lnTo>
                        <a:lnTo>
                          <a:pt x="27" y="83"/>
                        </a:lnTo>
                        <a:lnTo>
                          <a:pt x="35" y="84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95" name=""/>
                  <p:cNvSpPr/>
                  <p:nvPr/>
                </p:nvSpPr>
                <p:spPr>
                  <a:xfrm>
                    <a:off x="6507720" y="53247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5"/>
                        </a:lnTo>
                        <a:lnTo>
                          <a:pt x="60" y="82"/>
                        </a:lnTo>
                        <a:lnTo>
                          <a:pt x="67" y="79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4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2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2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4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9"/>
                        </a:lnTo>
                        <a:lnTo>
                          <a:pt x="26" y="82"/>
                        </a:lnTo>
                        <a:lnTo>
                          <a:pt x="33" y="85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96" name=""/>
                  <p:cNvSpPr/>
                  <p:nvPr/>
                </p:nvSpPr>
                <p:spPr>
                  <a:xfrm>
                    <a:off x="6507720" y="53067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4"/>
                        </a:lnTo>
                        <a:lnTo>
                          <a:pt x="60" y="81"/>
                        </a:lnTo>
                        <a:lnTo>
                          <a:pt x="67" y="78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59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3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1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1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3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59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8"/>
                        </a:lnTo>
                        <a:lnTo>
                          <a:pt x="26" y="81"/>
                        </a:lnTo>
                        <a:lnTo>
                          <a:pt x="33" y="84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97" name=""/>
                  <p:cNvSpPr/>
                  <p:nvPr/>
                </p:nvSpPr>
                <p:spPr>
                  <a:xfrm>
                    <a:off x="6748200" y="528624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3"/>
                        </a:lnTo>
                        <a:lnTo>
                          <a:pt x="86" y="44"/>
                        </a:lnTo>
                        <a:lnTo>
                          <a:pt x="84" y="35"/>
                        </a:lnTo>
                        <a:lnTo>
                          <a:pt x="83" y="28"/>
                        </a:lnTo>
                        <a:lnTo>
                          <a:pt x="79" y="20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2"/>
                        </a:lnTo>
                        <a:lnTo>
                          <a:pt x="42" y="0"/>
                        </a:lnTo>
                        <a:lnTo>
                          <a:pt x="33" y="2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7" y="20"/>
                        </a:lnTo>
                        <a:lnTo>
                          <a:pt x="3" y="28"/>
                        </a:lnTo>
                        <a:lnTo>
                          <a:pt x="0" y="35"/>
                        </a:lnTo>
                        <a:lnTo>
                          <a:pt x="0" y="44"/>
                        </a:lnTo>
                        <a:lnTo>
                          <a:pt x="0" y="53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3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98" name=""/>
                  <p:cNvSpPr/>
                  <p:nvPr/>
                </p:nvSpPr>
                <p:spPr>
                  <a:xfrm>
                    <a:off x="6570720" y="537084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0" y="83"/>
                        </a:lnTo>
                        <a:lnTo>
                          <a:pt x="67" y="79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3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2" y="2"/>
                        </a:lnTo>
                        <a:lnTo>
                          <a:pt x="44" y="0"/>
                        </a:lnTo>
                        <a:lnTo>
                          <a:pt x="35" y="2"/>
                        </a:lnTo>
                        <a:lnTo>
                          <a:pt x="28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3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9"/>
                        </a:lnTo>
                        <a:lnTo>
                          <a:pt x="28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99" name=""/>
                  <p:cNvSpPr/>
                  <p:nvPr/>
                </p:nvSpPr>
                <p:spPr>
                  <a:xfrm>
                    <a:off x="6723000" y="53974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7">
                        <a:moveTo>
                          <a:pt x="44" y="87"/>
                        </a:moveTo>
                        <a:lnTo>
                          <a:pt x="53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5" y="74"/>
                        </a:lnTo>
                        <a:lnTo>
                          <a:pt x="80" y="67"/>
                        </a:lnTo>
                        <a:lnTo>
                          <a:pt x="83" y="59"/>
                        </a:lnTo>
                        <a:lnTo>
                          <a:pt x="86" y="52"/>
                        </a:lnTo>
                        <a:lnTo>
                          <a:pt x="88" y="43"/>
                        </a:lnTo>
                        <a:lnTo>
                          <a:pt x="86" y="35"/>
                        </a:lnTo>
                        <a:lnTo>
                          <a:pt x="83" y="26"/>
                        </a:lnTo>
                        <a:lnTo>
                          <a:pt x="80" y="19"/>
                        </a:lnTo>
                        <a:lnTo>
                          <a:pt x="75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5" y="26"/>
                        </a:lnTo>
                        <a:lnTo>
                          <a:pt x="2" y="35"/>
                        </a:lnTo>
                        <a:lnTo>
                          <a:pt x="0" y="43"/>
                        </a:lnTo>
                        <a:lnTo>
                          <a:pt x="2" y="52"/>
                        </a:lnTo>
                        <a:lnTo>
                          <a:pt x="5" y="59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5" y="86"/>
                        </a:lnTo>
                        <a:lnTo>
                          <a:pt x="44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00" name=""/>
                  <p:cNvSpPr/>
                  <p:nvPr/>
                </p:nvSpPr>
                <p:spPr>
                  <a:xfrm>
                    <a:off x="6728760" y="5394240"/>
                    <a:ext cx="32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55" h="55">
                        <a:moveTo>
                          <a:pt x="27" y="55"/>
                        </a:moveTo>
                        <a:lnTo>
                          <a:pt x="33" y="55"/>
                        </a:lnTo>
                        <a:lnTo>
                          <a:pt x="38" y="54"/>
                        </a:lnTo>
                        <a:lnTo>
                          <a:pt x="42" y="51"/>
                        </a:lnTo>
                        <a:lnTo>
                          <a:pt x="46" y="48"/>
                        </a:lnTo>
                        <a:lnTo>
                          <a:pt x="51" y="44"/>
                        </a:lnTo>
                        <a:lnTo>
                          <a:pt x="54" y="39"/>
                        </a:lnTo>
                        <a:lnTo>
                          <a:pt x="55" y="34"/>
                        </a:lnTo>
                        <a:lnTo>
                          <a:pt x="55" y="28"/>
                        </a:lnTo>
                        <a:lnTo>
                          <a:pt x="55" y="22"/>
                        </a:lnTo>
                        <a:lnTo>
                          <a:pt x="54" y="18"/>
                        </a:lnTo>
                        <a:lnTo>
                          <a:pt x="51" y="13"/>
                        </a:lnTo>
                        <a:lnTo>
                          <a:pt x="46" y="9"/>
                        </a:lnTo>
                        <a:lnTo>
                          <a:pt x="42" y="6"/>
                        </a:lnTo>
                        <a:lnTo>
                          <a:pt x="38" y="3"/>
                        </a:lnTo>
                        <a:lnTo>
                          <a:pt x="33" y="2"/>
                        </a:lnTo>
                        <a:lnTo>
                          <a:pt x="27" y="0"/>
                        </a:lnTo>
                        <a:lnTo>
                          <a:pt x="22" y="2"/>
                        </a:lnTo>
                        <a:lnTo>
                          <a:pt x="16" y="3"/>
                        </a:lnTo>
                        <a:lnTo>
                          <a:pt x="11" y="6"/>
                        </a:lnTo>
                        <a:lnTo>
                          <a:pt x="8" y="9"/>
                        </a:lnTo>
                        <a:lnTo>
                          <a:pt x="4" y="13"/>
                        </a:lnTo>
                        <a:lnTo>
                          <a:pt x="1" y="18"/>
                        </a:lnTo>
                        <a:lnTo>
                          <a:pt x="0" y="22"/>
                        </a:lnTo>
                        <a:lnTo>
                          <a:pt x="0" y="28"/>
                        </a:lnTo>
                        <a:lnTo>
                          <a:pt x="0" y="34"/>
                        </a:lnTo>
                        <a:lnTo>
                          <a:pt x="1" y="39"/>
                        </a:lnTo>
                        <a:lnTo>
                          <a:pt x="4" y="44"/>
                        </a:lnTo>
                        <a:lnTo>
                          <a:pt x="8" y="48"/>
                        </a:lnTo>
                        <a:lnTo>
                          <a:pt x="11" y="51"/>
                        </a:lnTo>
                        <a:lnTo>
                          <a:pt x="16" y="54"/>
                        </a:lnTo>
                        <a:lnTo>
                          <a:pt x="22" y="55"/>
                        </a:lnTo>
                        <a:lnTo>
                          <a:pt x="27" y="5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901" name=""/>
                <p:cNvGrpSpPr/>
                <p:nvPr/>
              </p:nvGrpSpPr>
              <p:grpSpPr>
                <a:xfrm>
                  <a:off x="6879960" y="5232240"/>
                  <a:ext cx="253800" cy="213480"/>
                  <a:chOff x="6879960" y="5232240"/>
                  <a:chExt cx="253800" cy="213480"/>
                </a:xfrm>
              </p:grpSpPr>
              <p:sp>
                <p:nvSpPr>
                  <p:cNvPr id="902" name=""/>
                  <p:cNvSpPr/>
                  <p:nvPr/>
                </p:nvSpPr>
                <p:spPr>
                  <a:xfrm flipH="1">
                    <a:off x="6897240" y="5335560"/>
                    <a:ext cx="170280" cy="89640"/>
                  </a:xfrm>
                  <a:custGeom>
                    <a:avLst/>
                    <a:gdLst/>
                    <a:ahLst/>
                    <a:rect l="l" t="t" r="r" b="b"/>
                    <a:pathLst>
                      <a:path w="2968" h="1697">
                        <a:moveTo>
                          <a:pt x="50" y="718"/>
                        </a:moveTo>
                        <a:lnTo>
                          <a:pt x="93" y="680"/>
                        </a:lnTo>
                        <a:lnTo>
                          <a:pt x="138" y="644"/>
                        </a:lnTo>
                        <a:lnTo>
                          <a:pt x="185" y="607"/>
                        </a:lnTo>
                        <a:lnTo>
                          <a:pt x="235" y="571"/>
                        </a:lnTo>
                        <a:lnTo>
                          <a:pt x="284" y="536"/>
                        </a:lnTo>
                        <a:lnTo>
                          <a:pt x="337" y="501"/>
                        </a:lnTo>
                        <a:lnTo>
                          <a:pt x="389" y="467"/>
                        </a:lnTo>
                        <a:lnTo>
                          <a:pt x="443" y="434"/>
                        </a:lnTo>
                        <a:lnTo>
                          <a:pt x="498" y="400"/>
                        </a:lnTo>
                        <a:lnTo>
                          <a:pt x="555" y="370"/>
                        </a:lnTo>
                        <a:lnTo>
                          <a:pt x="612" y="338"/>
                        </a:lnTo>
                        <a:lnTo>
                          <a:pt x="670" y="309"/>
                        </a:lnTo>
                        <a:lnTo>
                          <a:pt x="729" y="281"/>
                        </a:lnTo>
                        <a:lnTo>
                          <a:pt x="788" y="253"/>
                        </a:lnTo>
                        <a:lnTo>
                          <a:pt x="848" y="226"/>
                        </a:lnTo>
                        <a:lnTo>
                          <a:pt x="908" y="201"/>
                        </a:lnTo>
                        <a:lnTo>
                          <a:pt x="969" y="176"/>
                        </a:lnTo>
                        <a:lnTo>
                          <a:pt x="1030" y="154"/>
                        </a:lnTo>
                        <a:lnTo>
                          <a:pt x="1091" y="132"/>
                        </a:lnTo>
                        <a:lnTo>
                          <a:pt x="1153" y="114"/>
                        </a:lnTo>
                        <a:lnTo>
                          <a:pt x="1214" y="95"/>
                        </a:lnTo>
                        <a:lnTo>
                          <a:pt x="1275" y="77"/>
                        </a:lnTo>
                        <a:lnTo>
                          <a:pt x="1338" y="63"/>
                        </a:lnTo>
                        <a:lnTo>
                          <a:pt x="1397" y="48"/>
                        </a:lnTo>
                        <a:lnTo>
                          <a:pt x="1458" y="35"/>
                        </a:lnTo>
                        <a:lnTo>
                          <a:pt x="1518" y="25"/>
                        </a:lnTo>
                        <a:lnTo>
                          <a:pt x="1578" y="17"/>
                        </a:lnTo>
                        <a:lnTo>
                          <a:pt x="1638" y="10"/>
                        </a:lnTo>
                        <a:lnTo>
                          <a:pt x="1696" y="4"/>
                        </a:lnTo>
                        <a:lnTo>
                          <a:pt x="1753" y="1"/>
                        </a:lnTo>
                        <a:lnTo>
                          <a:pt x="1810" y="0"/>
                        </a:lnTo>
                        <a:lnTo>
                          <a:pt x="1865" y="1"/>
                        </a:lnTo>
                        <a:lnTo>
                          <a:pt x="1899" y="10"/>
                        </a:lnTo>
                        <a:lnTo>
                          <a:pt x="1933" y="19"/>
                        </a:lnTo>
                        <a:lnTo>
                          <a:pt x="1968" y="30"/>
                        </a:lnTo>
                        <a:lnTo>
                          <a:pt x="2003" y="44"/>
                        </a:lnTo>
                        <a:lnTo>
                          <a:pt x="2040" y="57"/>
                        </a:lnTo>
                        <a:lnTo>
                          <a:pt x="2076" y="73"/>
                        </a:lnTo>
                        <a:lnTo>
                          <a:pt x="2113" y="90"/>
                        </a:lnTo>
                        <a:lnTo>
                          <a:pt x="2149" y="109"/>
                        </a:lnTo>
                        <a:lnTo>
                          <a:pt x="2186" y="130"/>
                        </a:lnTo>
                        <a:lnTo>
                          <a:pt x="2223" y="151"/>
                        </a:lnTo>
                        <a:lnTo>
                          <a:pt x="2260" y="175"/>
                        </a:lnTo>
                        <a:lnTo>
                          <a:pt x="2296" y="198"/>
                        </a:lnTo>
                        <a:lnTo>
                          <a:pt x="2333" y="224"/>
                        </a:lnTo>
                        <a:lnTo>
                          <a:pt x="2369" y="252"/>
                        </a:lnTo>
                        <a:lnTo>
                          <a:pt x="2406" y="280"/>
                        </a:lnTo>
                        <a:lnTo>
                          <a:pt x="2442" y="309"/>
                        </a:lnTo>
                        <a:lnTo>
                          <a:pt x="2477" y="341"/>
                        </a:lnTo>
                        <a:lnTo>
                          <a:pt x="2512" y="373"/>
                        </a:lnTo>
                        <a:lnTo>
                          <a:pt x="2547" y="406"/>
                        </a:lnTo>
                        <a:lnTo>
                          <a:pt x="2580" y="440"/>
                        </a:lnTo>
                        <a:lnTo>
                          <a:pt x="2614" y="476"/>
                        </a:lnTo>
                        <a:lnTo>
                          <a:pt x="2646" y="513"/>
                        </a:lnTo>
                        <a:lnTo>
                          <a:pt x="2678" y="550"/>
                        </a:lnTo>
                        <a:lnTo>
                          <a:pt x="2710" y="590"/>
                        </a:lnTo>
                        <a:lnTo>
                          <a:pt x="2739" y="629"/>
                        </a:lnTo>
                        <a:lnTo>
                          <a:pt x="2768" y="670"/>
                        </a:lnTo>
                        <a:lnTo>
                          <a:pt x="2797" y="712"/>
                        </a:lnTo>
                        <a:lnTo>
                          <a:pt x="2824" y="754"/>
                        </a:lnTo>
                        <a:lnTo>
                          <a:pt x="2850" y="798"/>
                        </a:lnTo>
                        <a:lnTo>
                          <a:pt x="2875" y="843"/>
                        </a:lnTo>
                        <a:lnTo>
                          <a:pt x="2898" y="888"/>
                        </a:lnTo>
                        <a:lnTo>
                          <a:pt x="2920" y="935"/>
                        </a:lnTo>
                        <a:lnTo>
                          <a:pt x="2934" y="958"/>
                        </a:lnTo>
                        <a:lnTo>
                          <a:pt x="2946" y="980"/>
                        </a:lnTo>
                        <a:lnTo>
                          <a:pt x="2956" y="1002"/>
                        </a:lnTo>
                        <a:lnTo>
                          <a:pt x="2962" y="1022"/>
                        </a:lnTo>
                        <a:lnTo>
                          <a:pt x="2966" y="1043"/>
                        </a:lnTo>
                        <a:lnTo>
                          <a:pt x="2968" y="1065"/>
                        </a:lnTo>
                        <a:lnTo>
                          <a:pt x="2966" y="1084"/>
                        </a:lnTo>
                        <a:lnTo>
                          <a:pt x="2964" y="1104"/>
                        </a:lnTo>
                        <a:lnTo>
                          <a:pt x="2958" y="1123"/>
                        </a:lnTo>
                        <a:lnTo>
                          <a:pt x="2952" y="1142"/>
                        </a:lnTo>
                        <a:lnTo>
                          <a:pt x="2942" y="1159"/>
                        </a:lnTo>
                        <a:lnTo>
                          <a:pt x="2932" y="1177"/>
                        </a:lnTo>
                        <a:lnTo>
                          <a:pt x="2920" y="1194"/>
                        </a:lnTo>
                        <a:lnTo>
                          <a:pt x="2907" y="1210"/>
                        </a:lnTo>
                        <a:lnTo>
                          <a:pt x="2892" y="1225"/>
                        </a:lnTo>
                        <a:lnTo>
                          <a:pt x="2876" y="1239"/>
                        </a:lnTo>
                        <a:lnTo>
                          <a:pt x="2827" y="1255"/>
                        </a:lnTo>
                        <a:lnTo>
                          <a:pt x="2779" y="1272"/>
                        </a:lnTo>
                        <a:lnTo>
                          <a:pt x="2732" y="1288"/>
                        </a:lnTo>
                        <a:lnTo>
                          <a:pt x="2688" y="1305"/>
                        </a:lnTo>
                        <a:lnTo>
                          <a:pt x="2644" y="1322"/>
                        </a:lnTo>
                        <a:lnTo>
                          <a:pt x="2602" y="1340"/>
                        </a:lnTo>
                        <a:lnTo>
                          <a:pt x="2561" y="1357"/>
                        </a:lnTo>
                        <a:lnTo>
                          <a:pt x="2522" y="1375"/>
                        </a:lnTo>
                        <a:lnTo>
                          <a:pt x="2484" y="1394"/>
                        </a:lnTo>
                        <a:lnTo>
                          <a:pt x="2446" y="1411"/>
                        </a:lnTo>
                        <a:lnTo>
                          <a:pt x="2408" y="1429"/>
                        </a:lnTo>
                        <a:lnTo>
                          <a:pt x="2371" y="1448"/>
                        </a:lnTo>
                        <a:lnTo>
                          <a:pt x="2334" y="1465"/>
                        </a:lnTo>
                        <a:lnTo>
                          <a:pt x="2298" y="1483"/>
                        </a:lnTo>
                        <a:lnTo>
                          <a:pt x="2261" y="1500"/>
                        </a:lnTo>
                        <a:lnTo>
                          <a:pt x="2225" y="1518"/>
                        </a:lnTo>
                        <a:lnTo>
                          <a:pt x="2188" y="1534"/>
                        </a:lnTo>
                        <a:lnTo>
                          <a:pt x="2151" y="1550"/>
                        </a:lnTo>
                        <a:lnTo>
                          <a:pt x="2113" y="1566"/>
                        </a:lnTo>
                        <a:lnTo>
                          <a:pt x="2075" y="1580"/>
                        </a:lnTo>
                        <a:lnTo>
                          <a:pt x="2035" y="1595"/>
                        </a:lnTo>
                        <a:lnTo>
                          <a:pt x="1995" y="1608"/>
                        </a:lnTo>
                        <a:lnTo>
                          <a:pt x="1952" y="1623"/>
                        </a:lnTo>
                        <a:lnTo>
                          <a:pt x="1910" y="1634"/>
                        </a:lnTo>
                        <a:lnTo>
                          <a:pt x="1865" y="1646"/>
                        </a:lnTo>
                        <a:lnTo>
                          <a:pt x="1820" y="1656"/>
                        </a:lnTo>
                        <a:lnTo>
                          <a:pt x="1772" y="1666"/>
                        </a:lnTo>
                        <a:lnTo>
                          <a:pt x="1722" y="1674"/>
                        </a:lnTo>
                        <a:lnTo>
                          <a:pt x="1670" y="1681"/>
                        </a:lnTo>
                        <a:lnTo>
                          <a:pt x="1616" y="1688"/>
                        </a:lnTo>
                        <a:lnTo>
                          <a:pt x="1559" y="1692"/>
                        </a:lnTo>
                        <a:lnTo>
                          <a:pt x="1501" y="1697"/>
                        </a:lnTo>
                        <a:lnTo>
                          <a:pt x="1496" y="1691"/>
                        </a:lnTo>
                        <a:lnTo>
                          <a:pt x="1491" y="1685"/>
                        </a:lnTo>
                        <a:lnTo>
                          <a:pt x="1483" y="1681"/>
                        </a:lnTo>
                        <a:lnTo>
                          <a:pt x="1476" y="1676"/>
                        </a:lnTo>
                        <a:lnTo>
                          <a:pt x="1467" y="1672"/>
                        </a:lnTo>
                        <a:lnTo>
                          <a:pt x="1457" y="1669"/>
                        </a:lnTo>
                        <a:lnTo>
                          <a:pt x="1448" y="1666"/>
                        </a:lnTo>
                        <a:lnTo>
                          <a:pt x="1438" y="1665"/>
                        </a:lnTo>
                        <a:lnTo>
                          <a:pt x="1426" y="1662"/>
                        </a:lnTo>
                        <a:lnTo>
                          <a:pt x="1413" y="1660"/>
                        </a:lnTo>
                        <a:lnTo>
                          <a:pt x="1402" y="1659"/>
                        </a:lnTo>
                        <a:lnTo>
                          <a:pt x="1389" y="1658"/>
                        </a:lnTo>
                        <a:lnTo>
                          <a:pt x="1375" y="1658"/>
                        </a:lnTo>
                        <a:lnTo>
                          <a:pt x="1361" y="1656"/>
                        </a:lnTo>
                        <a:lnTo>
                          <a:pt x="1346" y="1656"/>
                        </a:lnTo>
                        <a:lnTo>
                          <a:pt x="1332" y="1656"/>
                        </a:lnTo>
                        <a:lnTo>
                          <a:pt x="1317" y="1655"/>
                        </a:lnTo>
                        <a:lnTo>
                          <a:pt x="1303" y="1655"/>
                        </a:lnTo>
                        <a:lnTo>
                          <a:pt x="1287" y="1655"/>
                        </a:lnTo>
                        <a:lnTo>
                          <a:pt x="1272" y="1655"/>
                        </a:lnTo>
                        <a:lnTo>
                          <a:pt x="1256" y="1655"/>
                        </a:lnTo>
                        <a:lnTo>
                          <a:pt x="1241" y="1655"/>
                        </a:lnTo>
                        <a:lnTo>
                          <a:pt x="1225" y="1655"/>
                        </a:lnTo>
                        <a:lnTo>
                          <a:pt x="1209" y="1655"/>
                        </a:lnTo>
                        <a:lnTo>
                          <a:pt x="1195" y="1655"/>
                        </a:lnTo>
                        <a:lnTo>
                          <a:pt x="1179" y="1655"/>
                        </a:lnTo>
                        <a:lnTo>
                          <a:pt x="1164" y="1653"/>
                        </a:lnTo>
                        <a:lnTo>
                          <a:pt x="1150" y="1652"/>
                        </a:lnTo>
                        <a:lnTo>
                          <a:pt x="1135" y="1652"/>
                        </a:lnTo>
                        <a:lnTo>
                          <a:pt x="1120" y="1650"/>
                        </a:lnTo>
                        <a:lnTo>
                          <a:pt x="1107" y="1649"/>
                        </a:lnTo>
                        <a:lnTo>
                          <a:pt x="1094" y="1647"/>
                        </a:lnTo>
                        <a:lnTo>
                          <a:pt x="1080" y="1644"/>
                        </a:lnTo>
                        <a:lnTo>
                          <a:pt x="1065" y="1641"/>
                        </a:lnTo>
                        <a:lnTo>
                          <a:pt x="1049" y="1640"/>
                        </a:lnTo>
                        <a:lnTo>
                          <a:pt x="1035" y="1636"/>
                        </a:lnTo>
                        <a:lnTo>
                          <a:pt x="1018" y="1634"/>
                        </a:lnTo>
                        <a:lnTo>
                          <a:pt x="1004" y="1630"/>
                        </a:lnTo>
                        <a:lnTo>
                          <a:pt x="988" y="1627"/>
                        </a:lnTo>
                        <a:lnTo>
                          <a:pt x="973" y="1623"/>
                        </a:lnTo>
                        <a:lnTo>
                          <a:pt x="957" y="1620"/>
                        </a:lnTo>
                        <a:lnTo>
                          <a:pt x="943" y="1615"/>
                        </a:lnTo>
                        <a:lnTo>
                          <a:pt x="927" y="1611"/>
                        </a:lnTo>
                        <a:lnTo>
                          <a:pt x="911" y="1605"/>
                        </a:lnTo>
                        <a:lnTo>
                          <a:pt x="895" y="1601"/>
                        </a:lnTo>
                        <a:lnTo>
                          <a:pt x="879" y="1595"/>
                        </a:lnTo>
                        <a:lnTo>
                          <a:pt x="863" y="1589"/>
                        </a:lnTo>
                        <a:lnTo>
                          <a:pt x="848" y="1582"/>
                        </a:lnTo>
                        <a:lnTo>
                          <a:pt x="832" y="1574"/>
                        </a:lnTo>
                        <a:lnTo>
                          <a:pt x="814" y="1567"/>
                        </a:lnTo>
                        <a:lnTo>
                          <a:pt x="798" y="1558"/>
                        </a:lnTo>
                        <a:lnTo>
                          <a:pt x="782" y="1550"/>
                        </a:lnTo>
                        <a:lnTo>
                          <a:pt x="766" y="1541"/>
                        </a:lnTo>
                        <a:lnTo>
                          <a:pt x="749" y="1531"/>
                        </a:lnTo>
                        <a:lnTo>
                          <a:pt x="733" y="1521"/>
                        </a:lnTo>
                        <a:lnTo>
                          <a:pt x="715" y="1509"/>
                        </a:lnTo>
                        <a:lnTo>
                          <a:pt x="699" y="1497"/>
                        </a:lnTo>
                        <a:lnTo>
                          <a:pt x="682" y="1486"/>
                        </a:lnTo>
                        <a:lnTo>
                          <a:pt x="664" y="1473"/>
                        </a:lnTo>
                        <a:lnTo>
                          <a:pt x="648" y="1458"/>
                        </a:lnTo>
                        <a:lnTo>
                          <a:pt x="629" y="1443"/>
                        </a:lnTo>
                        <a:lnTo>
                          <a:pt x="613" y="1427"/>
                        </a:lnTo>
                        <a:lnTo>
                          <a:pt x="594" y="1411"/>
                        </a:lnTo>
                        <a:lnTo>
                          <a:pt x="577" y="1394"/>
                        </a:lnTo>
                        <a:lnTo>
                          <a:pt x="565" y="1385"/>
                        </a:lnTo>
                        <a:lnTo>
                          <a:pt x="551" y="1376"/>
                        </a:lnTo>
                        <a:lnTo>
                          <a:pt x="535" y="1368"/>
                        </a:lnTo>
                        <a:lnTo>
                          <a:pt x="517" y="1357"/>
                        </a:lnTo>
                        <a:lnTo>
                          <a:pt x="498" y="1347"/>
                        </a:lnTo>
                        <a:lnTo>
                          <a:pt x="478" y="1339"/>
                        </a:lnTo>
                        <a:lnTo>
                          <a:pt x="458" y="1327"/>
                        </a:lnTo>
                        <a:lnTo>
                          <a:pt x="437" y="1317"/>
                        </a:lnTo>
                        <a:lnTo>
                          <a:pt x="417" y="1305"/>
                        </a:lnTo>
                        <a:lnTo>
                          <a:pt x="396" y="1295"/>
                        </a:lnTo>
                        <a:lnTo>
                          <a:pt x="376" y="1283"/>
                        </a:lnTo>
                        <a:lnTo>
                          <a:pt x="357" y="1273"/>
                        </a:lnTo>
                        <a:lnTo>
                          <a:pt x="340" y="1261"/>
                        </a:lnTo>
                        <a:lnTo>
                          <a:pt x="322" y="1251"/>
                        </a:lnTo>
                        <a:lnTo>
                          <a:pt x="307" y="1239"/>
                        </a:lnTo>
                        <a:lnTo>
                          <a:pt x="294" y="1229"/>
                        </a:lnTo>
                        <a:lnTo>
                          <a:pt x="283" y="1218"/>
                        </a:lnTo>
                        <a:lnTo>
                          <a:pt x="271" y="1207"/>
                        </a:lnTo>
                        <a:lnTo>
                          <a:pt x="259" y="1197"/>
                        </a:lnTo>
                        <a:lnTo>
                          <a:pt x="249" y="1187"/>
                        </a:lnTo>
                        <a:lnTo>
                          <a:pt x="238" y="1177"/>
                        </a:lnTo>
                        <a:lnTo>
                          <a:pt x="226" y="1167"/>
                        </a:lnTo>
                        <a:lnTo>
                          <a:pt x="216" y="1158"/>
                        </a:lnTo>
                        <a:lnTo>
                          <a:pt x="205" y="1149"/>
                        </a:lnTo>
                        <a:lnTo>
                          <a:pt x="195" y="1139"/>
                        </a:lnTo>
                        <a:lnTo>
                          <a:pt x="184" y="1130"/>
                        </a:lnTo>
                        <a:lnTo>
                          <a:pt x="173" y="1120"/>
                        </a:lnTo>
                        <a:lnTo>
                          <a:pt x="163" y="1111"/>
                        </a:lnTo>
                        <a:lnTo>
                          <a:pt x="154" y="1101"/>
                        </a:lnTo>
                        <a:lnTo>
                          <a:pt x="144" y="1092"/>
                        </a:lnTo>
                        <a:lnTo>
                          <a:pt x="134" y="1082"/>
                        </a:lnTo>
                        <a:lnTo>
                          <a:pt x="125" y="1072"/>
                        </a:lnTo>
                        <a:lnTo>
                          <a:pt x="117" y="1063"/>
                        </a:lnTo>
                        <a:lnTo>
                          <a:pt x="106" y="1053"/>
                        </a:lnTo>
                        <a:lnTo>
                          <a:pt x="98" y="1041"/>
                        </a:lnTo>
                        <a:lnTo>
                          <a:pt x="89" y="1031"/>
                        </a:lnTo>
                        <a:lnTo>
                          <a:pt x="80" y="1020"/>
                        </a:lnTo>
                        <a:lnTo>
                          <a:pt x="73" y="1008"/>
                        </a:lnTo>
                        <a:lnTo>
                          <a:pt x="64" y="996"/>
                        </a:lnTo>
                        <a:lnTo>
                          <a:pt x="57" y="983"/>
                        </a:lnTo>
                        <a:lnTo>
                          <a:pt x="50" y="970"/>
                        </a:lnTo>
                        <a:lnTo>
                          <a:pt x="41" y="957"/>
                        </a:lnTo>
                        <a:lnTo>
                          <a:pt x="34" y="942"/>
                        </a:lnTo>
                        <a:lnTo>
                          <a:pt x="28" y="926"/>
                        </a:lnTo>
                        <a:lnTo>
                          <a:pt x="20" y="910"/>
                        </a:lnTo>
                        <a:lnTo>
                          <a:pt x="13" y="894"/>
                        </a:lnTo>
                        <a:lnTo>
                          <a:pt x="7" y="877"/>
                        </a:lnTo>
                        <a:lnTo>
                          <a:pt x="0" y="859"/>
                        </a:lnTo>
                        <a:lnTo>
                          <a:pt x="0" y="849"/>
                        </a:lnTo>
                        <a:lnTo>
                          <a:pt x="0" y="837"/>
                        </a:lnTo>
                        <a:lnTo>
                          <a:pt x="1" y="827"/>
                        </a:lnTo>
                        <a:lnTo>
                          <a:pt x="1" y="819"/>
                        </a:lnTo>
                        <a:lnTo>
                          <a:pt x="1" y="810"/>
                        </a:lnTo>
                        <a:lnTo>
                          <a:pt x="3" y="800"/>
                        </a:lnTo>
                        <a:lnTo>
                          <a:pt x="4" y="791"/>
                        </a:lnTo>
                        <a:lnTo>
                          <a:pt x="7" y="782"/>
                        </a:lnTo>
                        <a:lnTo>
                          <a:pt x="9" y="775"/>
                        </a:lnTo>
                        <a:lnTo>
                          <a:pt x="13" y="766"/>
                        </a:lnTo>
                        <a:lnTo>
                          <a:pt x="16" y="759"/>
                        </a:lnTo>
                        <a:lnTo>
                          <a:pt x="22" y="750"/>
                        </a:lnTo>
                        <a:lnTo>
                          <a:pt x="26" y="741"/>
                        </a:lnTo>
                        <a:lnTo>
                          <a:pt x="34" y="734"/>
                        </a:lnTo>
                        <a:lnTo>
                          <a:pt x="41" y="727"/>
                        </a:lnTo>
                        <a:lnTo>
                          <a:pt x="50" y="718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2840" bIns="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03" name=""/>
                  <p:cNvSpPr/>
                  <p:nvPr/>
                </p:nvSpPr>
                <p:spPr>
                  <a:xfrm flipH="1">
                    <a:off x="6992280" y="5304960"/>
                    <a:ext cx="2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46" h="121">
                        <a:moveTo>
                          <a:pt x="8" y="121"/>
                        </a:moveTo>
                        <a:lnTo>
                          <a:pt x="6" y="115"/>
                        </a:lnTo>
                        <a:lnTo>
                          <a:pt x="3" y="108"/>
                        </a:lnTo>
                        <a:lnTo>
                          <a:pt x="1" y="101"/>
                        </a:lnTo>
                        <a:lnTo>
                          <a:pt x="0" y="93"/>
                        </a:lnTo>
                        <a:lnTo>
                          <a:pt x="0" y="86"/>
                        </a:lnTo>
                        <a:lnTo>
                          <a:pt x="0" y="77"/>
                        </a:lnTo>
                        <a:lnTo>
                          <a:pt x="1" y="70"/>
                        </a:lnTo>
                        <a:lnTo>
                          <a:pt x="3" y="61"/>
                        </a:lnTo>
                        <a:lnTo>
                          <a:pt x="4" y="53"/>
                        </a:lnTo>
                        <a:lnTo>
                          <a:pt x="7" y="45"/>
                        </a:lnTo>
                        <a:lnTo>
                          <a:pt x="10" y="37"/>
                        </a:lnTo>
                        <a:lnTo>
                          <a:pt x="13" y="29"/>
                        </a:lnTo>
                        <a:lnTo>
                          <a:pt x="16" y="20"/>
                        </a:lnTo>
                        <a:lnTo>
                          <a:pt x="20" y="13"/>
                        </a:lnTo>
                        <a:lnTo>
                          <a:pt x="23" y="6"/>
                        </a:lnTo>
                        <a:lnTo>
                          <a:pt x="27" y="0"/>
                        </a:lnTo>
                        <a:lnTo>
                          <a:pt x="36" y="6"/>
                        </a:lnTo>
                        <a:lnTo>
                          <a:pt x="42" y="12"/>
                        </a:lnTo>
                        <a:lnTo>
                          <a:pt x="45" y="19"/>
                        </a:lnTo>
                        <a:lnTo>
                          <a:pt x="46" y="26"/>
                        </a:lnTo>
                        <a:lnTo>
                          <a:pt x="46" y="34"/>
                        </a:lnTo>
                        <a:lnTo>
                          <a:pt x="45" y="41"/>
                        </a:lnTo>
                        <a:lnTo>
                          <a:pt x="42" y="48"/>
                        </a:lnTo>
                        <a:lnTo>
                          <a:pt x="38" y="55"/>
                        </a:lnTo>
                        <a:lnTo>
                          <a:pt x="32" y="64"/>
                        </a:lnTo>
                        <a:lnTo>
                          <a:pt x="27" y="73"/>
                        </a:lnTo>
                        <a:lnTo>
                          <a:pt x="23" y="80"/>
                        </a:lnTo>
                        <a:lnTo>
                          <a:pt x="17" y="87"/>
                        </a:lnTo>
                        <a:lnTo>
                          <a:pt x="14" y="96"/>
                        </a:lnTo>
                        <a:lnTo>
                          <a:pt x="10" y="105"/>
                        </a:lnTo>
                        <a:lnTo>
                          <a:pt x="8" y="112"/>
                        </a:lnTo>
                        <a:lnTo>
                          <a:pt x="8" y="12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04" name=""/>
                  <p:cNvSpPr/>
                  <p:nvPr/>
                </p:nvSpPr>
                <p:spPr>
                  <a:xfrm flipH="1">
                    <a:off x="6968520" y="5377320"/>
                    <a:ext cx="116640" cy="68400"/>
                  </a:xfrm>
                  <a:custGeom>
                    <a:avLst/>
                    <a:gdLst/>
                    <a:ahLst/>
                    <a:rect l="l" t="t" r="r" b="b"/>
                    <a:pathLst>
                      <a:path w="2033" h="1289">
                        <a:moveTo>
                          <a:pt x="216" y="0"/>
                        </a:moveTo>
                        <a:lnTo>
                          <a:pt x="222" y="0"/>
                        </a:lnTo>
                        <a:lnTo>
                          <a:pt x="229" y="0"/>
                        </a:lnTo>
                        <a:lnTo>
                          <a:pt x="235" y="0"/>
                        </a:lnTo>
                        <a:lnTo>
                          <a:pt x="241" y="1"/>
                        </a:lnTo>
                        <a:lnTo>
                          <a:pt x="247" y="1"/>
                        </a:lnTo>
                        <a:lnTo>
                          <a:pt x="252" y="1"/>
                        </a:lnTo>
                        <a:lnTo>
                          <a:pt x="260" y="1"/>
                        </a:lnTo>
                        <a:lnTo>
                          <a:pt x="266" y="1"/>
                        </a:lnTo>
                        <a:lnTo>
                          <a:pt x="261" y="26"/>
                        </a:lnTo>
                        <a:lnTo>
                          <a:pt x="255" y="47"/>
                        </a:lnTo>
                        <a:lnTo>
                          <a:pt x="245" y="63"/>
                        </a:lnTo>
                        <a:lnTo>
                          <a:pt x="232" y="74"/>
                        </a:lnTo>
                        <a:lnTo>
                          <a:pt x="218" y="83"/>
                        </a:lnTo>
                        <a:lnTo>
                          <a:pt x="200" y="90"/>
                        </a:lnTo>
                        <a:lnTo>
                          <a:pt x="183" y="95"/>
                        </a:lnTo>
                        <a:lnTo>
                          <a:pt x="162" y="98"/>
                        </a:lnTo>
                        <a:lnTo>
                          <a:pt x="142" y="99"/>
                        </a:lnTo>
                        <a:lnTo>
                          <a:pt x="120" y="100"/>
                        </a:lnTo>
                        <a:lnTo>
                          <a:pt x="98" y="102"/>
                        </a:lnTo>
                        <a:lnTo>
                          <a:pt x="78" y="105"/>
                        </a:lnTo>
                        <a:lnTo>
                          <a:pt x="56" y="108"/>
                        </a:lnTo>
                        <a:lnTo>
                          <a:pt x="37" y="114"/>
                        </a:lnTo>
                        <a:lnTo>
                          <a:pt x="18" y="122"/>
                        </a:lnTo>
                        <a:lnTo>
                          <a:pt x="0" y="134"/>
                        </a:lnTo>
                        <a:lnTo>
                          <a:pt x="113" y="143"/>
                        </a:lnTo>
                        <a:lnTo>
                          <a:pt x="116" y="156"/>
                        </a:lnTo>
                        <a:lnTo>
                          <a:pt x="117" y="167"/>
                        </a:lnTo>
                        <a:lnTo>
                          <a:pt x="114" y="178"/>
                        </a:lnTo>
                        <a:lnTo>
                          <a:pt x="111" y="188"/>
                        </a:lnTo>
                        <a:lnTo>
                          <a:pt x="105" y="195"/>
                        </a:lnTo>
                        <a:lnTo>
                          <a:pt x="98" y="202"/>
                        </a:lnTo>
                        <a:lnTo>
                          <a:pt x="88" y="207"/>
                        </a:lnTo>
                        <a:lnTo>
                          <a:pt x="75" y="208"/>
                        </a:lnTo>
                        <a:lnTo>
                          <a:pt x="92" y="211"/>
                        </a:lnTo>
                        <a:lnTo>
                          <a:pt x="108" y="213"/>
                        </a:lnTo>
                        <a:lnTo>
                          <a:pt x="124" y="210"/>
                        </a:lnTo>
                        <a:lnTo>
                          <a:pt x="139" y="207"/>
                        </a:lnTo>
                        <a:lnTo>
                          <a:pt x="155" y="201"/>
                        </a:lnTo>
                        <a:lnTo>
                          <a:pt x="169" y="195"/>
                        </a:lnTo>
                        <a:lnTo>
                          <a:pt x="184" y="188"/>
                        </a:lnTo>
                        <a:lnTo>
                          <a:pt x="199" y="182"/>
                        </a:lnTo>
                        <a:lnTo>
                          <a:pt x="213" y="176"/>
                        </a:lnTo>
                        <a:lnTo>
                          <a:pt x="226" y="172"/>
                        </a:lnTo>
                        <a:lnTo>
                          <a:pt x="241" y="170"/>
                        </a:lnTo>
                        <a:lnTo>
                          <a:pt x="254" y="170"/>
                        </a:lnTo>
                        <a:lnTo>
                          <a:pt x="267" y="175"/>
                        </a:lnTo>
                        <a:lnTo>
                          <a:pt x="282" y="181"/>
                        </a:lnTo>
                        <a:lnTo>
                          <a:pt x="295" y="192"/>
                        </a:lnTo>
                        <a:lnTo>
                          <a:pt x="308" y="208"/>
                        </a:lnTo>
                        <a:lnTo>
                          <a:pt x="299" y="220"/>
                        </a:lnTo>
                        <a:lnTo>
                          <a:pt x="289" y="230"/>
                        </a:lnTo>
                        <a:lnTo>
                          <a:pt x="279" y="240"/>
                        </a:lnTo>
                        <a:lnTo>
                          <a:pt x="269" y="250"/>
                        </a:lnTo>
                        <a:lnTo>
                          <a:pt x="258" y="261"/>
                        </a:lnTo>
                        <a:lnTo>
                          <a:pt x="248" y="271"/>
                        </a:lnTo>
                        <a:lnTo>
                          <a:pt x="238" y="280"/>
                        </a:lnTo>
                        <a:lnTo>
                          <a:pt x="228" y="290"/>
                        </a:lnTo>
                        <a:lnTo>
                          <a:pt x="218" y="299"/>
                        </a:lnTo>
                        <a:lnTo>
                          <a:pt x="207" y="309"/>
                        </a:lnTo>
                        <a:lnTo>
                          <a:pt x="197" y="319"/>
                        </a:lnTo>
                        <a:lnTo>
                          <a:pt x="187" y="329"/>
                        </a:lnTo>
                        <a:lnTo>
                          <a:pt x="177" y="339"/>
                        </a:lnTo>
                        <a:lnTo>
                          <a:pt x="168" y="351"/>
                        </a:lnTo>
                        <a:lnTo>
                          <a:pt x="158" y="363"/>
                        </a:lnTo>
                        <a:lnTo>
                          <a:pt x="149" y="376"/>
                        </a:lnTo>
                        <a:lnTo>
                          <a:pt x="146" y="393"/>
                        </a:lnTo>
                        <a:lnTo>
                          <a:pt x="142" y="411"/>
                        </a:lnTo>
                        <a:lnTo>
                          <a:pt x="137" y="428"/>
                        </a:lnTo>
                        <a:lnTo>
                          <a:pt x="132" y="446"/>
                        </a:lnTo>
                        <a:lnTo>
                          <a:pt x="124" y="465"/>
                        </a:lnTo>
                        <a:lnTo>
                          <a:pt x="117" y="482"/>
                        </a:lnTo>
                        <a:lnTo>
                          <a:pt x="111" y="501"/>
                        </a:lnTo>
                        <a:lnTo>
                          <a:pt x="104" y="518"/>
                        </a:lnTo>
                        <a:lnTo>
                          <a:pt x="100" y="536"/>
                        </a:lnTo>
                        <a:lnTo>
                          <a:pt x="95" y="553"/>
                        </a:lnTo>
                        <a:lnTo>
                          <a:pt x="94" y="571"/>
                        </a:lnTo>
                        <a:lnTo>
                          <a:pt x="94" y="587"/>
                        </a:lnTo>
                        <a:lnTo>
                          <a:pt x="97" y="603"/>
                        </a:lnTo>
                        <a:lnTo>
                          <a:pt x="101" y="619"/>
                        </a:lnTo>
                        <a:lnTo>
                          <a:pt x="110" y="634"/>
                        </a:lnTo>
                        <a:lnTo>
                          <a:pt x="121" y="647"/>
                        </a:lnTo>
                        <a:lnTo>
                          <a:pt x="124" y="642"/>
                        </a:lnTo>
                        <a:lnTo>
                          <a:pt x="124" y="636"/>
                        </a:lnTo>
                        <a:lnTo>
                          <a:pt x="124" y="632"/>
                        </a:lnTo>
                        <a:lnTo>
                          <a:pt x="124" y="626"/>
                        </a:lnTo>
                        <a:lnTo>
                          <a:pt x="123" y="620"/>
                        </a:lnTo>
                        <a:lnTo>
                          <a:pt x="121" y="615"/>
                        </a:lnTo>
                        <a:lnTo>
                          <a:pt x="118" y="610"/>
                        </a:lnTo>
                        <a:lnTo>
                          <a:pt x="117" y="604"/>
                        </a:lnTo>
                        <a:lnTo>
                          <a:pt x="116" y="599"/>
                        </a:lnTo>
                        <a:lnTo>
                          <a:pt x="113" y="591"/>
                        </a:lnTo>
                        <a:lnTo>
                          <a:pt x="111" y="585"/>
                        </a:lnTo>
                        <a:lnTo>
                          <a:pt x="111" y="580"/>
                        </a:lnTo>
                        <a:lnTo>
                          <a:pt x="110" y="574"/>
                        </a:lnTo>
                        <a:lnTo>
                          <a:pt x="110" y="567"/>
                        </a:lnTo>
                        <a:lnTo>
                          <a:pt x="111" y="559"/>
                        </a:lnTo>
                        <a:lnTo>
                          <a:pt x="113" y="553"/>
                        </a:lnTo>
                        <a:lnTo>
                          <a:pt x="118" y="532"/>
                        </a:lnTo>
                        <a:lnTo>
                          <a:pt x="126" y="511"/>
                        </a:lnTo>
                        <a:lnTo>
                          <a:pt x="134" y="491"/>
                        </a:lnTo>
                        <a:lnTo>
                          <a:pt x="143" y="470"/>
                        </a:lnTo>
                        <a:lnTo>
                          <a:pt x="155" y="450"/>
                        </a:lnTo>
                        <a:lnTo>
                          <a:pt x="167" y="430"/>
                        </a:lnTo>
                        <a:lnTo>
                          <a:pt x="180" y="411"/>
                        </a:lnTo>
                        <a:lnTo>
                          <a:pt x="194" y="392"/>
                        </a:lnTo>
                        <a:lnTo>
                          <a:pt x="209" y="374"/>
                        </a:lnTo>
                        <a:lnTo>
                          <a:pt x="225" y="357"/>
                        </a:lnTo>
                        <a:lnTo>
                          <a:pt x="242" y="339"/>
                        </a:lnTo>
                        <a:lnTo>
                          <a:pt x="260" y="325"/>
                        </a:lnTo>
                        <a:lnTo>
                          <a:pt x="277" y="310"/>
                        </a:lnTo>
                        <a:lnTo>
                          <a:pt x="296" y="297"/>
                        </a:lnTo>
                        <a:lnTo>
                          <a:pt x="317" y="284"/>
                        </a:lnTo>
                        <a:lnTo>
                          <a:pt x="337" y="274"/>
                        </a:lnTo>
                        <a:lnTo>
                          <a:pt x="347" y="268"/>
                        </a:lnTo>
                        <a:lnTo>
                          <a:pt x="359" y="265"/>
                        </a:lnTo>
                        <a:lnTo>
                          <a:pt x="369" y="265"/>
                        </a:lnTo>
                        <a:lnTo>
                          <a:pt x="381" y="268"/>
                        </a:lnTo>
                        <a:lnTo>
                          <a:pt x="391" y="272"/>
                        </a:lnTo>
                        <a:lnTo>
                          <a:pt x="400" y="281"/>
                        </a:lnTo>
                        <a:lnTo>
                          <a:pt x="407" y="290"/>
                        </a:lnTo>
                        <a:lnTo>
                          <a:pt x="410" y="301"/>
                        </a:lnTo>
                        <a:lnTo>
                          <a:pt x="403" y="313"/>
                        </a:lnTo>
                        <a:lnTo>
                          <a:pt x="395" y="325"/>
                        </a:lnTo>
                        <a:lnTo>
                          <a:pt x="387" y="335"/>
                        </a:lnTo>
                        <a:lnTo>
                          <a:pt x="376" y="345"/>
                        </a:lnTo>
                        <a:lnTo>
                          <a:pt x="366" y="355"/>
                        </a:lnTo>
                        <a:lnTo>
                          <a:pt x="356" y="364"/>
                        </a:lnTo>
                        <a:lnTo>
                          <a:pt x="344" y="373"/>
                        </a:lnTo>
                        <a:lnTo>
                          <a:pt x="333" y="382"/>
                        </a:lnTo>
                        <a:lnTo>
                          <a:pt x="320" y="390"/>
                        </a:lnTo>
                        <a:lnTo>
                          <a:pt x="308" y="398"/>
                        </a:lnTo>
                        <a:lnTo>
                          <a:pt x="295" y="405"/>
                        </a:lnTo>
                        <a:lnTo>
                          <a:pt x="282" y="414"/>
                        </a:lnTo>
                        <a:lnTo>
                          <a:pt x="270" y="421"/>
                        </a:lnTo>
                        <a:lnTo>
                          <a:pt x="257" y="427"/>
                        </a:lnTo>
                        <a:lnTo>
                          <a:pt x="245" y="434"/>
                        </a:lnTo>
                        <a:lnTo>
                          <a:pt x="232" y="441"/>
                        </a:lnTo>
                        <a:lnTo>
                          <a:pt x="238" y="443"/>
                        </a:lnTo>
                        <a:lnTo>
                          <a:pt x="245" y="443"/>
                        </a:lnTo>
                        <a:lnTo>
                          <a:pt x="254" y="441"/>
                        </a:lnTo>
                        <a:lnTo>
                          <a:pt x="264" y="438"/>
                        </a:lnTo>
                        <a:lnTo>
                          <a:pt x="273" y="434"/>
                        </a:lnTo>
                        <a:lnTo>
                          <a:pt x="283" y="428"/>
                        </a:lnTo>
                        <a:lnTo>
                          <a:pt x="290" y="421"/>
                        </a:lnTo>
                        <a:lnTo>
                          <a:pt x="298" y="412"/>
                        </a:lnTo>
                        <a:lnTo>
                          <a:pt x="312" y="415"/>
                        </a:lnTo>
                        <a:lnTo>
                          <a:pt x="327" y="415"/>
                        </a:lnTo>
                        <a:lnTo>
                          <a:pt x="343" y="414"/>
                        </a:lnTo>
                        <a:lnTo>
                          <a:pt x="359" y="409"/>
                        </a:lnTo>
                        <a:lnTo>
                          <a:pt x="373" y="405"/>
                        </a:lnTo>
                        <a:lnTo>
                          <a:pt x="389" y="400"/>
                        </a:lnTo>
                        <a:lnTo>
                          <a:pt x="404" y="395"/>
                        </a:lnTo>
                        <a:lnTo>
                          <a:pt x="420" y="390"/>
                        </a:lnTo>
                        <a:lnTo>
                          <a:pt x="433" y="387"/>
                        </a:lnTo>
                        <a:lnTo>
                          <a:pt x="448" y="386"/>
                        </a:lnTo>
                        <a:lnTo>
                          <a:pt x="459" y="386"/>
                        </a:lnTo>
                        <a:lnTo>
                          <a:pt x="471" y="387"/>
                        </a:lnTo>
                        <a:lnTo>
                          <a:pt x="481" y="393"/>
                        </a:lnTo>
                        <a:lnTo>
                          <a:pt x="491" y="402"/>
                        </a:lnTo>
                        <a:lnTo>
                          <a:pt x="499" y="414"/>
                        </a:lnTo>
                        <a:lnTo>
                          <a:pt x="505" y="431"/>
                        </a:lnTo>
                        <a:lnTo>
                          <a:pt x="490" y="451"/>
                        </a:lnTo>
                        <a:lnTo>
                          <a:pt x="477" y="469"/>
                        </a:lnTo>
                        <a:lnTo>
                          <a:pt x="462" y="486"/>
                        </a:lnTo>
                        <a:lnTo>
                          <a:pt x="448" y="504"/>
                        </a:lnTo>
                        <a:lnTo>
                          <a:pt x="433" y="520"/>
                        </a:lnTo>
                        <a:lnTo>
                          <a:pt x="420" y="536"/>
                        </a:lnTo>
                        <a:lnTo>
                          <a:pt x="405" y="551"/>
                        </a:lnTo>
                        <a:lnTo>
                          <a:pt x="392" y="567"/>
                        </a:lnTo>
                        <a:lnTo>
                          <a:pt x="381" y="583"/>
                        </a:lnTo>
                        <a:lnTo>
                          <a:pt x="369" y="599"/>
                        </a:lnTo>
                        <a:lnTo>
                          <a:pt x="359" y="618"/>
                        </a:lnTo>
                        <a:lnTo>
                          <a:pt x="349" y="635"/>
                        </a:lnTo>
                        <a:lnTo>
                          <a:pt x="341" y="654"/>
                        </a:lnTo>
                        <a:lnTo>
                          <a:pt x="334" y="674"/>
                        </a:lnTo>
                        <a:lnTo>
                          <a:pt x="330" y="696"/>
                        </a:lnTo>
                        <a:lnTo>
                          <a:pt x="327" y="721"/>
                        </a:lnTo>
                        <a:lnTo>
                          <a:pt x="337" y="718"/>
                        </a:lnTo>
                        <a:lnTo>
                          <a:pt x="346" y="714"/>
                        </a:lnTo>
                        <a:lnTo>
                          <a:pt x="354" y="708"/>
                        </a:lnTo>
                        <a:lnTo>
                          <a:pt x="363" y="702"/>
                        </a:lnTo>
                        <a:lnTo>
                          <a:pt x="371" y="695"/>
                        </a:lnTo>
                        <a:lnTo>
                          <a:pt x="378" y="686"/>
                        </a:lnTo>
                        <a:lnTo>
                          <a:pt x="384" y="677"/>
                        </a:lnTo>
                        <a:lnTo>
                          <a:pt x="391" y="668"/>
                        </a:lnTo>
                        <a:lnTo>
                          <a:pt x="397" y="658"/>
                        </a:lnTo>
                        <a:lnTo>
                          <a:pt x="403" y="648"/>
                        </a:lnTo>
                        <a:lnTo>
                          <a:pt x="407" y="638"/>
                        </a:lnTo>
                        <a:lnTo>
                          <a:pt x="413" y="628"/>
                        </a:lnTo>
                        <a:lnTo>
                          <a:pt x="420" y="618"/>
                        </a:lnTo>
                        <a:lnTo>
                          <a:pt x="426" y="607"/>
                        </a:lnTo>
                        <a:lnTo>
                          <a:pt x="432" y="599"/>
                        </a:lnTo>
                        <a:lnTo>
                          <a:pt x="439" y="590"/>
                        </a:lnTo>
                        <a:lnTo>
                          <a:pt x="454" y="580"/>
                        </a:lnTo>
                        <a:lnTo>
                          <a:pt x="470" y="568"/>
                        </a:lnTo>
                        <a:lnTo>
                          <a:pt x="484" y="558"/>
                        </a:lnTo>
                        <a:lnTo>
                          <a:pt x="500" y="548"/>
                        </a:lnTo>
                        <a:lnTo>
                          <a:pt x="516" y="537"/>
                        </a:lnTo>
                        <a:lnTo>
                          <a:pt x="534" y="529"/>
                        </a:lnTo>
                        <a:lnTo>
                          <a:pt x="550" y="518"/>
                        </a:lnTo>
                        <a:lnTo>
                          <a:pt x="567" y="511"/>
                        </a:lnTo>
                        <a:lnTo>
                          <a:pt x="585" y="505"/>
                        </a:lnTo>
                        <a:lnTo>
                          <a:pt x="602" y="500"/>
                        </a:lnTo>
                        <a:lnTo>
                          <a:pt x="620" y="495"/>
                        </a:lnTo>
                        <a:lnTo>
                          <a:pt x="637" y="494"/>
                        </a:lnTo>
                        <a:lnTo>
                          <a:pt x="655" y="494"/>
                        </a:lnTo>
                        <a:lnTo>
                          <a:pt x="674" y="495"/>
                        </a:lnTo>
                        <a:lnTo>
                          <a:pt x="691" y="500"/>
                        </a:lnTo>
                        <a:lnTo>
                          <a:pt x="710" y="507"/>
                        </a:lnTo>
                        <a:lnTo>
                          <a:pt x="713" y="517"/>
                        </a:lnTo>
                        <a:lnTo>
                          <a:pt x="711" y="526"/>
                        </a:lnTo>
                        <a:lnTo>
                          <a:pt x="707" y="532"/>
                        </a:lnTo>
                        <a:lnTo>
                          <a:pt x="701" y="537"/>
                        </a:lnTo>
                        <a:lnTo>
                          <a:pt x="695" y="542"/>
                        </a:lnTo>
                        <a:lnTo>
                          <a:pt x="688" y="546"/>
                        </a:lnTo>
                        <a:lnTo>
                          <a:pt x="684" y="553"/>
                        </a:lnTo>
                        <a:lnTo>
                          <a:pt x="681" y="562"/>
                        </a:lnTo>
                        <a:lnTo>
                          <a:pt x="710" y="562"/>
                        </a:lnTo>
                        <a:lnTo>
                          <a:pt x="720" y="558"/>
                        </a:lnTo>
                        <a:lnTo>
                          <a:pt x="732" y="555"/>
                        </a:lnTo>
                        <a:lnTo>
                          <a:pt x="744" y="555"/>
                        </a:lnTo>
                        <a:lnTo>
                          <a:pt x="755" y="555"/>
                        </a:lnTo>
                        <a:lnTo>
                          <a:pt x="765" y="558"/>
                        </a:lnTo>
                        <a:lnTo>
                          <a:pt x="777" y="559"/>
                        </a:lnTo>
                        <a:lnTo>
                          <a:pt x="789" y="562"/>
                        </a:lnTo>
                        <a:lnTo>
                          <a:pt x="799" y="567"/>
                        </a:lnTo>
                        <a:lnTo>
                          <a:pt x="809" y="572"/>
                        </a:lnTo>
                        <a:lnTo>
                          <a:pt x="821" y="577"/>
                        </a:lnTo>
                        <a:lnTo>
                          <a:pt x="831" y="583"/>
                        </a:lnTo>
                        <a:lnTo>
                          <a:pt x="841" y="588"/>
                        </a:lnTo>
                        <a:lnTo>
                          <a:pt x="850" y="593"/>
                        </a:lnTo>
                        <a:lnTo>
                          <a:pt x="859" y="599"/>
                        </a:lnTo>
                        <a:lnTo>
                          <a:pt x="867" y="604"/>
                        </a:lnTo>
                        <a:lnTo>
                          <a:pt x="878" y="609"/>
                        </a:lnTo>
                        <a:lnTo>
                          <a:pt x="869" y="606"/>
                        </a:lnTo>
                        <a:lnTo>
                          <a:pt x="860" y="606"/>
                        </a:lnTo>
                        <a:lnTo>
                          <a:pt x="851" y="606"/>
                        </a:lnTo>
                        <a:lnTo>
                          <a:pt x="841" y="606"/>
                        </a:lnTo>
                        <a:lnTo>
                          <a:pt x="832" y="607"/>
                        </a:lnTo>
                        <a:lnTo>
                          <a:pt x="824" y="610"/>
                        </a:lnTo>
                        <a:lnTo>
                          <a:pt x="813" y="612"/>
                        </a:lnTo>
                        <a:lnTo>
                          <a:pt x="805" y="613"/>
                        </a:lnTo>
                        <a:lnTo>
                          <a:pt x="794" y="616"/>
                        </a:lnTo>
                        <a:lnTo>
                          <a:pt x="784" y="618"/>
                        </a:lnTo>
                        <a:lnTo>
                          <a:pt x="776" y="618"/>
                        </a:lnTo>
                        <a:lnTo>
                          <a:pt x="765" y="619"/>
                        </a:lnTo>
                        <a:lnTo>
                          <a:pt x="757" y="618"/>
                        </a:lnTo>
                        <a:lnTo>
                          <a:pt x="746" y="616"/>
                        </a:lnTo>
                        <a:lnTo>
                          <a:pt x="738" y="613"/>
                        </a:lnTo>
                        <a:lnTo>
                          <a:pt x="727" y="609"/>
                        </a:lnTo>
                        <a:lnTo>
                          <a:pt x="709" y="625"/>
                        </a:lnTo>
                        <a:lnTo>
                          <a:pt x="690" y="639"/>
                        </a:lnTo>
                        <a:lnTo>
                          <a:pt x="669" y="654"/>
                        </a:lnTo>
                        <a:lnTo>
                          <a:pt x="649" y="668"/>
                        </a:lnTo>
                        <a:lnTo>
                          <a:pt x="628" y="682"/>
                        </a:lnTo>
                        <a:lnTo>
                          <a:pt x="608" y="696"/>
                        </a:lnTo>
                        <a:lnTo>
                          <a:pt x="589" y="711"/>
                        </a:lnTo>
                        <a:lnTo>
                          <a:pt x="570" y="725"/>
                        </a:lnTo>
                        <a:lnTo>
                          <a:pt x="551" y="740"/>
                        </a:lnTo>
                        <a:lnTo>
                          <a:pt x="534" y="756"/>
                        </a:lnTo>
                        <a:lnTo>
                          <a:pt x="516" y="773"/>
                        </a:lnTo>
                        <a:lnTo>
                          <a:pt x="502" y="791"/>
                        </a:lnTo>
                        <a:lnTo>
                          <a:pt x="487" y="811"/>
                        </a:lnTo>
                        <a:lnTo>
                          <a:pt x="475" y="832"/>
                        </a:lnTo>
                        <a:lnTo>
                          <a:pt x="465" y="855"/>
                        </a:lnTo>
                        <a:lnTo>
                          <a:pt x="456" y="878"/>
                        </a:lnTo>
                        <a:lnTo>
                          <a:pt x="465" y="890"/>
                        </a:lnTo>
                        <a:lnTo>
                          <a:pt x="464" y="899"/>
                        </a:lnTo>
                        <a:lnTo>
                          <a:pt x="458" y="904"/>
                        </a:lnTo>
                        <a:lnTo>
                          <a:pt x="451" y="910"/>
                        </a:lnTo>
                        <a:lnTo>
                          <a:pt x="440" y="915"/>
                        </a:lnTo>
                        <a:lnTo>
                          <a:pt x="432" y="922"/>
                        </a:lnTo>
                        <a:lnTo>
                          <a:pt x="427" y="931"/>
                        </a:lnTo>
                        <a:lnTo>
                          <a:pt x="429" y="944"/>
                        </a:lnTo>
                        <a:lnTo>
                          <a:pt x="560" y="814"/>
                        </a:lnTo>
                        <a:lnTo>
                          <a:pt x="569" y="823"/>
                        </a:lnTo>
                        <a:lnTo>
                          <a:pt x="564" y="829"/>
                        </a:lnTo>
                        <a:lnTo>
                          <a:pt x="560" y="835"/>
                        </a:lnTo>
                        <a:lnTo>
                          <a:pt x="557" y="842"/>
                        </a:lnTo>
                        <a:lnTo>
                          <a:pt x="554" y="848"/>
                        </a:lnTo>
                        <a:lnTo>
                          <a:pt x="551" y="855"/>
                        </a:lnTo>
                        <a:lnTo>
                          <a:pt x="550" y="862"/>
                        </a:lnTo>
                        <a:lnTo>
                          <a:pt x="547" y="870"/>
                        </a:lnTo>
                        <a:lnTo>
                          <a:pt x="545" y="877"/>
                        </a:lnTo>
                        <a:lnTo>
                          <a:pt x="544" y="884"/>
                        </a:lnTo>
                        <a:lnTo>
                          <a:pt x="542" y="891"/>
                        </a:lnTo>
                        <a:lnTo>
                          <a:pt x="541" y="899"/>
                        </a:lnTo>
                        <a:lnTo>
                          <a:pt x="540" y="906"/>
                        </a:lnTo>
                        <a:lnTo>
                          <a:pt x="538" y="913"/>
                        </a:lnTo>
                        <a:lnTo>
                          <a:pt x="537" y="920"/>
                        </a:lnTo>
                        <a:lnTo>
                          <a:pt x="534" y="928"/>
                        </a:lnTo>
                        <a:lnTo>
                          <a:pt x="532" y="935"/>
                        </a:lnTo>
                        <a:lnTo>
                          <a:pt x="534" y="942"/>
                        </a:lnTo>
                        <a:lnTo>
                          <a:pt x="537" y="951"/>
                        </a:lnTo>
                        <a:lnTo>
                          <a:pt x="538" y="960"/>
                        </a:lnTo>
                        <a:lnTo>
                          <a:pt x="540" y="969"/>
                        </a:lnTo>
                        <a:lnTo>
                          <a:pt x="541" y="979"/>
                        </a:lnTo>
                        <a:lnTo>
                          <a:pt x="542" y="987"/>
                        </a:lnTo>
                        <a:lnTo>
                          <a:pt x="544" y="996"/>
                        </a:lnTo>
                        <a:lnTo>
                          <a:pt x="545" y="1005"/>
                        </a:lnTo>
                        <a:lnTo>
                          <a:pt x="547" y="1014"/>
                        </a:lnTo>
                        <a:lnTo>
                          <a:pt x="550" y="1022"/>
                        </a:lnTo>
                        <a:lnTo>
                          <a:pt x="551" y="1030"/>
                        </a:lnTo>
                        <a:lnTo>
                          <a:pt x="554" y="1038"/>
                        </a:lnTo>
                        <a:lnTo>
                          <a:pt x="557" y="1046"/>
                        </a:lnTo>
                        <a:lnTo>
                          <a:pt x="560" y="1053"/>
                        </a:lnTo>
                        <a:lnTo>
                          <a:pt x="564" y="1059"/>
                        </a:lnTo>
                        <a:lnTo>
                          <a:pt x="569" y="1065"/>
                        </a:lnTo>
                        <a:lnTo>
                          <a:pt x="566" y="1041"/>
                        </a:lnTo>
                        <a:lnTo>
                          <a:pt x="563" y="1018"/>
                        </a:lnTo>
                        <a:lnTo>
                          <a:pt x="560" y="996"/>
                        </a:lnTo>
                        <a:lnTo>
                          <a:pt x="560" y="974"/>
                        </a:lnTo>
                        <a:lnTo>
                          <a:pt x="560" y="954"/>
                        </a:lnTo>
                        <a:lnTo>
                          <a:pt x="560" y="934"/>
                        </a:lnTo>
                        <a:lnTo>
                          <a:pt x="563" y="913"/>
                        </a:lnTo>
                        <a:lnTo>
                          <a:pt x="566" y="893"/>
                        </a:lnTo>
                        <a:lnTo>
                          <a:pt x="570" y="874"/>
                        </a:lnTo>
                        <a:lnTo>
                          <a:pt x="574" y="853"/>
                        </a:lnTo>
                        <a:lnTo>
                          <a:pt x="580" y="835"/>
                        </a:lnTo>
                        <a:lnTo>
                          <a:pt x="588" y="816"/>
                        </a:lnTo>
                        <a:lnTo>
                          <a:pt x="595" y="797"/>
                        </a:lnTo>
                        <a:lnTo>
                          <a:pt x="604" y="778"/>
                        </a:lnTo>
                        <a:lnTo>
                          <a:pt x="614" y="759"/>
                        </a:lnTo>
                        <a:lnTo>
                          <a:pt x="624" y="738"/>
                        </a:lnTo>
                        <a:lnTo>
                          <a:pt x="639" y="731"/>
                        </a:lnTo>
                        <a:lnTo>
                          <a:pt x="655" y="724"/>
                        </a:lnTo>
                        <a:lnTo>
                          <a:pt x="671" y="715"/>
                        </a:lnTo>
                        <a:lnTo>
                          <a:pt x="688" y="708"/>
                        </a:lnTo>
                        <a:lnTo>
                          <a:pt x="704" y="702"/>
                        </a:lnTo>
                        <a:lnTo>
                          <a:pt x="722" y="696"/>
                        </a:lnTo>
                        <a:lnTo>
                          <a:pt x="739" y="692"/>
                        </a:lnTo>
                        <a:lnTo>
                          <a:pt x="758" y="687"/>
                        </a:lnTo>
                        <a:lnTo>
                          <a:pt x="776" y="685"/>
                        </a:lnTo>
                        <a:lnTo>
                          <a:pt x="793" y="683"/>
                        </a:lnTo>
                        <a:lnTo>
                          <a:pt x="811" y="683"/>
                        </a:lnTo>
                        <a:lnTo>
                          <a:pt x="828" y="685"/>
                        </a:lnTo>
                        <a:lnTo>
                          <a:pt x="845" y="689"/>
                        </a:lnTo>
                        <a:lnTo>
                          <a:pt x="863" y="693"/>
                        </a:lnTo>
                        <a:lnTo>
                          <a:pt x="879" y="702"/>
                        </a:lnTo>
                        <a:lnTo>
                          <a:pt x="895" y="712"/>
                        </a:lnTo>
                        <a:lnTo>
                          <a:pt x="802" y="832"/>
                        </a:lnTo>
                        <a:lnTo>
                          <a:pt x="905" y="749"/>
                        </a:lnTo>
                        <a:lnTo>
                          <a:pt x="917" y="753"/>
                        </a:lnTo>
                        <a:lnTo>
                          <a:pt x="929" y="757"/>
                        </a:lnTo>
                        <a:lnTo>
                          <a:pt x="940" y="760"/>
                        </a:lnTo>
                        <a:lnTo>
                          <a:pt x="953" y="763"/>
                        </a:lnTo>
                        <a:lnTo>
                          <a:pt x="965" y="766"/>
                        </a:lnTo>
                        <a:lnTo>
                          <a:pt x="978" y="769"/>
                        </a:lnTo>
                        <a:lnTo>
                          <a:pt x="990" y="772"/>
                        </a:lnTo>
                        <a:lnTo>
                          <a:pt x="1003" y="775"/>
                        </a:lnTo>
                        <a:lnTo>
                          <a:pt x="1015" y="779"/>
                        </a:lnTo>
                        <a:lnTo>
                          <a:pt x="1026" y="782"/>
                        </a:lnTo>
                        <a:lnTo>
                          <a:pt x="1038" y="786"/>
                        </a:lnTo>
                        <a:lnTo>
                          <a:pt x="1049" y="792"/>
                        </a:lnTo>
                        <a:lnTo>
                          <a:pt x="1061" y="798"/>
                        </a:lnTo>
                        <a:lnTo>
                          <a:pt x="1071" y="805"/>
                        </a:lnTo>
                        <a:lnTo>
                          <a:pt x="1082" y="813"/>
                        </a:lnTo>
                        <a:lnTo>
                          <a:pt x="1090" y="823"/>
                        </a:lnTo>
                        <a:lnTo>
                          <a:pt x="1100" y="817"/>
                        </a:lnTo>
                        <a:lnTo>
                          <a:pt x="1109" y="814"/>
                        </a:lnTo>
                        <a:lnTo>
                          <a:pt x="1121" y="813"/>
                        </a:lnTo>
                        <a:lnTo>
                          <a:pt x="1131" y="816"/>
                        </a:lnTo>
                        <a:lnTo>
                          <a:pt x="1141" y="819"/>
                        </a:lnTo>
                        <a:lnTo>
                          <a:pt x="1150" y="824"/>
                        </a:lnTo>
                        <a:lnTo>
                          <a:pt x="1159" y="833"/>
                        </a:lnTo>
                        <a:lnTo>
                          <a:pt x="1166" y="842"/>
                        </a:lnTo>
                        <a:lnTo>
                          <a:pt x="1159" y="852"/>
                        </a:lnTo>
                        <a:lnTo>
                          <a:pt x="1151" y="862"/>
                        </a:lnTo>
                        <a:lnTo>
                          <a:pt x="1144" y="874"/>
                        </a:lnTo>
                        <a:lnTo>
                          <a:pt x="1137" y="884"/>
                        </a:lnTo>
                        <a:lnTo>
                          <a:pt x="1130" y="894"/>
                        </a:lnTo>
                        <a:lnTo>
                          <a:pt x="1124" y="906"/>
                        </a:lnTo>
                        <a:lnTo>
                          <a:pt x="1116" y="916"/>
                        </a:lnTo>
                        <a:lnTo>
                          <a:pt x="1111" y="928"/>
                        </a:lnTo>
                        <a:lnTo>
                          <a:pt x="1105" y="939"/>
                        </a:lnTo>
                        <a:lnTo>
                          <a:pt x="1099" y="951"/>
                        </a:lnTo>
                        <a:lnTo>
                          <a:pt x="1093" y="963"/>
                        </a:lnTo>
                        <a:lnTo>
                          <a:pt x="1087" y="974"/>
                        </a:lnTo>
                        <a:lnTo>
                          <a:pt x="1083" y="986"/>
                        </a:lnTo>
                        <a:lnTo>
                          <a:pt x="1077" y="999"/>
                        </a:lnTo>
                        <a:lnTo>
                          <a:pt x="1073" y="1011"/>
                        </a:lnTo>
                        <a:lnTo>
                          <a:pt x="1068" y="1022"/>
                        </a:lnTo>
                        <a:lnTo>
                          <a:pt x="1064" y="1036"/>
                        </a:lnTo>
                        <a:lnTo>
                          <a:pt x="1060" y="1047"/>
                        </a:lnTo>
                        <a:lnTo>
                          <a:pt x="1055" y="1060"/>
                        </a:lnTo>
                        <a:lnTo>
                          <a:pt x="1052" y="1073"/>
                        </a:lnTo>
                        <a:lnTo>
                          <a:pt x="1048" y="1087"/>
                        </a:lnTo>
                        <a:lnTo>
                          <a:pt x="1045" y="1100"/>
                        </a:lnTo>
                        <a:lnTo>
                          <a:pt x="1042" y="1113"/>
                        </a:lnTo>
                        <a:lnTo>
                          <a:pt x="1039" y="1126"/>
                        </a:lnTo>
                        <a:lnTo>
                          <a:pt x="1036" y="1139"/>
                        </a:lnTo>
                        <a:lnTo>
                          <a:pt x="1033" y="1152"/>
                        </a:lnTo>
                        <a:lnTo>
                          <a:pt x="1032" y="1165"/>
                        </a:lnTo>
                        <a:lnTo>
                          <a:pt x="1031" y="1178"/>
                        </a:lnTo>
                        <a:lnTo>
                          <a:pt x="1029" y="1193"/>
                        </a:lnTo>
                        <a:lnTo>
                          <a:pt x="1028" y="1206"/>
                        </a:lnTo>
                        <a:lnTo>
                          <a:pt x="1026" y="1221"/>
                        </a:lnTo>
                        <a:lnTo>
                          <a:pt x="1026" y="1234"/>
                        </a:lnTo>
                        <a:lnTo>
                          <a:pt x="1045" y="1234"/>
                        </a:lnTo>
                        <a:lnTo>
                          <a:pt x="1045" y="1223"/>
                        </a:lnTo>
                        <a:lnTo>
                          <a:pt x="1045" y="1212"/>
                        </a:lnTo>
                        <a:lnTo>
                          <a:pt x="1047" y="1202"/>
                        </a:lnTo>
                        <a:lnTo>
                          <a:pt x="1048" y="1191"/>
                        </a:lnTo>
                        <a:lnTo>
                          <a:pt x="1049" y="1180"/>
                        </a:lnTo>
                        <a:lnTo>
                          <a:pt x="1051" y="1170"/>
                        </a:lnTo>
                        <a:lnTo>
                          <a:pt x="1052" y="1158"/>
                        </a:lnTo>
                        <a:lnTo>
                          <a:pt x="1055" y="1146"/>
                        </a:lnTo>
                        <a:lnTo>
                          <a:pt x="1058" y="1136"/>
                        </a:lnTo>
                        <a:lnTo>
                          <a:pt x="1061" y="1124"/>
                        </a:lnTo>
                        <a:lnTo>
                          <a:pt x="1064" y="1113"/>
                        </a:lnTo>
                        <a:lnTo>
                          <a:pt x="1068" y="1103"/>
                        </a:lnTo>
                        <a:lnTo>
                          <a:pt x="1071" y="1091"/>
                        </a:lnTo>
                        <a:lnTo>
                          <a:pt x="1076" y="1079"/>
                        </a:lnTo>
                        <a:lnTo>
                          <a:pt x="1080" y="1068"/>
                        </a:lnTo>
                        <a:lnTo>
                          <a:pt x="1084" y="1057"/>
                        </a:lnTo>
                        <a:lnTo>
                          <a:pt x="1089" y="1046"/>
                        </a:lnTo>
                        <a:lnTo>
                          <a:pt x="1093" y="1034"/>
                        </a:lnTo>
                        <a:lnTo>
                          <a:pt x="1099" y="1024"/>
                        </a:lnTo>
                        <a:lnTo>
                          <a:pt x="1105" y="1012"/>
                        </a:lnTo>
                        <a:lnTo>
                          <a:pt x="1109" y="1001"/>
                        </a:lnTo>
                        <a:lnTo>
                          <a:pt x="1115" y="990"/>
                        </a:lnTo>
                        <a:lnTo>
                          <a:pt x="1122" y="979"/>
                        </a:lnTo>
                        <a:lnTo>
                          <a:pt x="1128" y="969"/>
                        </a:lnTo>
                        <a:lnTo>
                          <a:pt x="1134" y="958"/>
                        </a:lnTo>
                        <a:lnTo>
                          <a:pt x="1141" y="948"/>
                        </a:lnTo>
                        <a:lnTo>
                          <a:pt x="1147" y="937"/>
                        </a:lnTo>
                        <a:lnTo>
                          <a:pt x="1154" y="926"/>
                        </a:lnTo>
                        <a:lnTo>
                          <a:pt x="1162" y="916"/>
                        </a:lnTo>
                        <a:lnTo>
                          <a:pt x="1169" y="907"/>
                        </a:lnTo>
                        <a:lnTo>
                          <a:pt x="1176" y="897"/>
                        </a:lnTo>
                        <a:lnTo>
                          <a:pt x="1184" y="888"/>
                        </a:lnTo>
                        <a:lnTo>
                          <a:pt x="1195" y="890"/>
                        </a:lnTo>
                        <a:lnTo>
                          <a:pt x="1208" y="888"/>
                        </a:lnTo>
                        <a:lnTo>
                          <a:pt x="1220" y="887"/>
                        </a:lnTo>
                        <a:lnTo>
                          <a:pt x="1232" y="884"/>
                        </a:lnTo>
                        <a:lnTo>
                          <a:pt x="1243" y="880"/>
                        </a:lnTo>
                        <a:lnTo>
                          <a:pt x="1253" y="875"/>
                        </a:lnTo>
                        <a:lnTo>
                          <a:pt x="1265" y="871"/>
                        </a:lnTo>
                        <a:lnTo>
                          <a:pt x="1277" y="867"/>
                        </a:lnTo>
                        <a:lnTo>
                          <a:pt x="1288" y="864"/>
                        </a:lnTo>
                        <a:lnTo>
                          <a:pt x="1299" y="861"/>
                        </a:lnTo>
                        <a:lnTo>
                          <a:pt x="1310" y="859"/>
                        </a:lnTo>
                        <a:lnTo>
                          <a:pt x="1320" y="861"/>
                        </a:lnTo>
                        <a:lnTo>
                          <a:pt x="1331" y="864"/>
                        </a:lnTo>
                        <a:lnTo>
                          <a:pt x="1341" y="868"/>
                        </a:lnTo>
                        <a:lnTo>
                          <a:pt x="1351" y="877"/>
                        </a:lnTo>
                        <a:lnTo>
                          <a:pt x="1361" y="888"/>
                        </a:lnTo>
                        <a:lnTo>
                          <a:pt x="1354" y="909"/>
                        </a:lnTo>
                        <a:lnTo>
                          <a:pt x="1348" y="929"/>
                        </a:lnTo>
                        <a:lnTo>
                          <a:pt x="1344" y="950"/>
                        </a:lnTo>
                        <a:lnTo>
                          <a:pt x="1342" y="970"/>
                        </a:lnTo>
                        <a:lnTo>
                          <a:pt x="1342" y="990"/>
                        </a:lnTo>
                        <a:lnTo>
                          <a:pt x="1342" y="1009"/>
                        </a:lnTo>
                        <a:lnTo>
                          <a:pt x="1344" y="1030"/>
                        </a:lnTo>
                        <a:lnTo>
                          <a:pt x="1347" y="1049"/>
                        </a:lnTo>
                        <a:lnTo>
                          <a:pt x="1348" y="1069"/>
                        </a:lnTo>
                        <a:lnTo>
                          <a:pt x="1350" y="1088"/>
                        </a:lnTo>
                        <a:lnTo>
                          <a:pt x="1353" y="1108"/>
                        </a:lnTo>
                        <a:lnTo>
                          <a:pt x="1353" y="1129"/>
                        </a:lnTo>
                        <a:lnTo>
                          <a:pt x="1353" y="1149"/>
                        </a:lnTo>
                        <a:lnTo>
                          <a:pt x="1351" y="1170"/>
                        </a:lnTo>
                        <a:lnTo>
                          <a:pt x="1347" y="1191"/>
                        </a:lnTo>
                        <a:lnTo>
                          <a:pt x="1342" y="1213"/>
                        </a:lnTo>
                        <a:lnTo>
                          <a:pt x="1344" y="1207"/>
                        </a:lnTo>
                        <a:lnTo>
                          <a:pt x="1345" y="1202"/>
                        </a:lnTo>
                        <a:lnTo>
                          <a:pt x="1347" y="1194"/>
                        </a:lnTo>
                        <a:lnTo>
                          <a:pt x="1348" y="1190"/>
                        </a:lnTo>
                        <a:lnTo>
                          <a:pt x="1351" y="1183"/>
                        </a:lnTo>
                        <a:lnTo>
                          <a:pt x="1353" y="1177"/>
                        </a:lnTo>
                        <a:lnTo>
                          <a:pt x="1355" y="1171"/>
                        </a:lnTo>
                        <a:lnTo>
                          <a:pt x="1357" y="1165"/>
                        </a:lnTo>
                        <a:lnTo>
                          <a:pt x="1358" y="1159"/>
                        </a:lnTo>
                        <a:lnTo>
                          <a:pt x="1360" y="1154"/>
                        </a:lnTo>
                        <a:lnTo>
                          <a:pt x="1361" y="1146"/>
                        </a:lnTo>
                        <a:lnTo>
                          <a:pt x="1363" y="1140"/>
                        </a:lnTo>
                        <a:lnTo>
                          <a:pt x="1363" y="1133"/>
                        </a:lnTo>
                        <a:lnTo>
                          <a:pt x="1363" y="1126"/>
                        </a:lnTo>
                        <a:lnTo>
                          <a:pt x="1363" y="1119"/>
                        </a:lnTo>
                        <a:lnTo>
                          <a:pt x="1361" y="1111"/>
                        </a:lnTo>
                        <a:lnTo>
                          <a:pt x="1366" y="1098"/>
                        </a:lnTo>
                        <a:lnTo>
                          <a:pt x="1371" y="1084"/>
                        </a:lnTo>
                        <a:lnTo>
                          <a:pt x="1379" y="1069"/>
                        </a:lnTo>
                        <a:lnTo>
                          <a:pt x="1386" y="1054"/>
                        </a:lnTo>
                        <a:lnTo>
                          <a:pt x="1395" y="1040"/>
                        </a:lnTo>
                        <a:lnTo>
                          <a:pt x="1405" y="1025"/>
                        </a:lnTo>
                        <a:lnTo>
                          <a:pt x="1415" y="1012"/>
                        </a:lnTo>
                        <a:lnTo>
                          <a:pt x="1427" y="999"/>
                        </a:lnTo>
                        <a:lnTo>
                          <a:pt x="1437" y="986"/>
                        </a:lnTo>
                        <a:lnTo>
                          <a:pt x="1450" y="974"/>
                        </a:lnTo>
                        <a:lnTo>
                          <a:pt x="1463" y="964"/>
                        </a:lnTo>
                        <a:lnTo>
                          <a:pt x="1475" y="955"/>
                        </a:lnTo>
                        <a:lnTo>
                          <a:pt x="1488" y="948"/>
                        </a:lnTo>
                        <a:lnTo>
                          <a:pt x="1501" y="942"/>
                        </a:lnTo>
                        <a:lnTo>
                          <a:pt x="1516" y="937"/>
                        </a:lnTo>
                        <a:lnTo>
                          <a:pt x="1529" y="935"/>
                        </a:lnTo>
                        <a:lnTo>
                          <a:pt x="1529" y="938"/>
                        </a:lnTo>
                        <a:lnTo>
                          <a:pt x="1529" y="942"/>
                        </a:lnTo>
                        <a:lnTo>
                          <a:pt x="1529" y="947"/>
                        </a:lnTo>
                        <a:lnTo>
                          <a:pt x="1529" y="951"/>
                        </a:lnTo>
                        <a:lnTo>
                          <a:pt x="1527" y="954"/>
                        </a:lnTo>
                        <a:lnTo>
                          <a:pt x="1526" y="957"/>
                        </a:lnTo>
                        <a:lnTo>
                          <a:pt x="1523" y="960"/>
                        </a:lnTo>
                        <a:lnTo>
                          <a:pt x="1519" y="963"/>
                        </a:lnTo>
                        <a:lnTo>
                          <a:pt x="1519" y="973"/>
                        </a:lnTo>
                        <a:lnTo>
                          <a:pt x="1517" y="985"/>
                        </a:lnTo>
                        <a:lnTo>
                          <a:pt x="1514" y="996"/>
                        </a:lnTo>
                        <a:lnTo>
                          <a:pt x="1513" y="1008"/>
                        </a:lnTo>
                        <a:lnTo>
                          <a:pt x="1510" y="1021"/>
                        </a:lnTo>
                        <a:lnTo>
                          <a:pt x="1508" y="1036"/>
                        </a:lnTo>
                        <a:lnTo>
                          <a:pt x="1507" y="1047"/>
                        </a:lnTo>
                        <a:lnTo>
                          <a:pt x="1507" y="1060"/>
                        </a:lnTo>
                        <a:lnTo>
                          <a:pt x="1507" y="1073"/>
                        </a:lnTo>
                        <a:lnTo>
                          <a:pt x="1508" y="1085"/>
                        </a:lnTo>
                        <a:lnTo>
                          <a:pt x="1511" y="1097"/>
                        </a:lnTo>
                        <a:lnTo>
                          <a:pt x="1516" y="1105"/>
                        </a:lnTo>
                        <a:lnTo>
                          <a:pt x="1523" y="1114"/>
                        </a:lnTo>
                        <a:lnTo>
                          <a:pt x="1532" y="1121"/>
                        </a:lnTo>
                        <a:lnTo>
                          <a:pt x="1543" y="1127"/>
                        </a:lnTo>
                        <a:lnTo>
                          <a:pt x="1557" y="1130"/>
                        </a:lnTo>
                        <a:lnTo>
                          <a:pt x="1557" y="999"/>
                        </a:lnTo>
                        <a:lnTo>
                          <a:pt x="1562" y="990"/>
                        </a:lnTo>
                        <a:lnTo>
                          <a:pt x="1568" y="980"/>
                        </a:lnTo>
                        <a:lnTo>
                          <a:pt x="1577" y="970"/>
                        </a:lnTo>
                        <a:lnTo>
                          <a:pt x="1586" y="960"/>
                        </a:lnTo>
                        <a:lnTo>
                          <a:pt x="1594" y="951"/>
                        </a:lnTo>
                        <a:lnTo>
                          <a:pt x="1605" y="945"/>
                        </a:lnTo>
                        <a:lnTo>
                          <a:pt x="1613" y="942"/>
                        </a:lnTo>
                        <a:lnTo>
                          <a:pt x="1622" y="944"/>
                        </a:lnTo>
                        <a:lnTo>
                          <a:pt x="1619" y="955"/>
                        </a:lnTo>
                        <a:lnTo>
                          <a:pt x="1615" y="966"/>
                        </a:lnTo>
                        <a:lnTo>
                          <a:pt x="1612" y="976"/>
                        </a:lnTo>
                        <a:lnTo>
                          <a:pt x="1610" y="986"/>
                        </a:lnTo>
                        <a:lnTo>
                          <a:pt x="1609" y="996"/>
                        </a:lnTo>
                        <a:lnTo>
                          <a:pt x="1606" y="1008"/>
                        </a:lnTo>
                        <a:lnTo>
                          <a:pt x="1605" y="1018"/>
                        </a:lnTo>
                        <a:lnTo>
                          <a:pt x="1605" y="1030"/>
                        </a:lnTo>
                        <a:lnTo>
                          <a:pt x="1603" y="1040"/>
                        </a:lnTo>
                        <a:lnTo>
                          <a:pt x="1603" y="1052"/>
                        </a:lnTo>
                        <a:lnTo>
                          <a:pt x="1603" y="1063"/>
                        </a:lnTo>
                        <a:lnTo>
                          <a:pt x="1603" y="1073"/>
                        </a:lnTo>
                        <a:lnTo>
                          <a:pt x="1605" y="1085"/>
                        </a:lnTo>
                        <a:lnTo>
                          <a:pt x="1605" y="1097"/>
                        </a:lnTo>
                        <a:lnTo>
                          <a:pt x="1605" y="1107"/>
                        </a:lnTo>
                        <a:lnTo>
                          <a:pt x="1606" y="1119"/>
                        </a:lnTo>
                        <a:lnTo>
                          <a:pt x="1608" y="1130"/>
                        </a:lnTo>
                        <a:lnTo>
                          <a:pt x="1609" y="1140"/>
                        </a:lnTo>
                        <a:lnTo>
                          <a:pt x="1610" y="1152"/>
                        </a:lnTo>
                        <a:lnTo>
                          <a:pt x="1610" y="1164"/>
                        </a:lnTo>
                        <a:lnTo>
                          <a:pt x="1612" y="1174"/>
                        </a:lnTo>
                        <a:lnTo>
                          <a:pt x="1613" y="1186"/>
                        </a:lnTo>
                        <a:lnTo>
                          <a:pt x="1615" y="1196"/>
                        </a:lnTo>
                        <a:lnTo>
                          <a:pt x="1616" y="1206"/>
                        </a:lnTo>
                        <a:lnTo>
                          <a:pt x="1618" y="1218"/>
                        </a:lnTo>
                        <a:lnTo>
                          <a:pt x="1619" y="1228"/>
                        </a:lnTo>
                        <a:lnTo>
                          <a:pt x="1619" y="1238"/>
                        </a:lnTo>
                        <a:lnTo>
                          <a:pt x="1621" y="1248"/>
                        </a:lnTo>
                        <a:lnTo>
                          <a:pt x="1621" y="1258"/>
                        </a:lnTo>
                        <a:lnTo>
                          <a:pt x="1622" y="1269"/>
                        </a:lnTo>
                        <a:lnTo>
                          <a:pt x="1622" y="1279"/>
                        </a:lnTo>
                        <a:lnTo>
                          <a:pt x="1622" y="1289"/>
                        </a:lnTo>
                        <a:lnTo>
                          <a:pt x="1641" y="1289"/>
                        </a:lnTo>
                        <a:lnTo>
                          <a:pt x="1640" y="1280"/>
                        </a:lnTo>
                        <a:lnTo>
                          <a:pt x="1640" y="1270"/>
                        </a:lnTo>
                        <a:lnTo>
                          <a:pt x="1641" y="1261"/>
                        </a:lnTo>
                        <a:lnTo>
                          <a:pt x="1641" y="1253"/>
                        </a:lnTo>
                        <a:lnTo>
                          <a:pt x="1640" y="1244"/>
                        </a:lnTo>
                        <a:lnTo>
                          <a:pt x="1637" y="1235"/>
                        </a:lnTo>
                        <a:lnTo>
                          <a:pt x="1631" y="1229"/>
                        </a:lnTo>
                        <a:lnTo>
                          <a:pt x="1622" y="1223"/>
                        </a:lnTo>
                        <a:lnTo>
                          <a:pt x="1626" y="1215"/>
                        </a:lnTo>
                        <a:lnTo>
                          <a:pt x="1629" y="1206"/>
                        </a:lnTo>
                        <a:lnTo>
                          <a:pt x="1631" y="1197"/>
                        </a:lnTo>
                        <a:lnTo>
                          <a:pt x="1631" y="1187"/>
                        </a:lnTo>
                        <a:lnTo>
                          <a:pt x="1631" y="1177"/>
                        </a:lnTo>
                        <a:lnTo>
                          <a:pt x="1631" y="1167"/>
                        </a:lnTo>
                        <a:lnTo>
                          <a:pt x="1631" y="1156"/>
                        </a:lnTo>
                        <a:lnTo>
                          <a:pt x="1631" y="1146"/>
                        </a:lnTo>
                        <a:lnTo>
                          <a:pt x="1631" y="1136"/>
                        </a:lnTo>
                        <a:lnTo>
                          <a:pt x="1631" y="1126"/>
                        </a:lnTo>
                        <a:lnTo>
                          <a:pt x="1632" y="1117"/>
                        </a:lnTo>
                        <a:lnTo>
                          <a:pt x="1634" y="1108"/>
                        </a:lnTo>
                        <a:lnTo>
                          <a:pt x="1638" y="1101"/>
                        </a:lnTo>
                        <a:lnTo>
                          <a:pt x="1642" y="1094"/>
                        </a:lnTo>
                        <a:lnTo>
                          <a:pt x="1650" y="1088"/>
                        </a:lnTo>
                        <a:lnTo>
                          <a:pt x="1660" y="1084"/>
                        </a:lnTo>
                        <a:lnTo>
                          <a:pt x="1650" y="990"/>
                        </a:lnTo>
                        <a:lnTo>
                          <a:pt x="1654" y="983"/>
                        </a:lnTo>
                        <a:lnTo>
                          <a:pt x="1658" y="974"/>
                        </a:lnTo>
                        <a:lnTo>
                          <a:pt x="1663" y="967"/>
                        </a:lnTo>
                        <a:lnTo>
                          <a:pt x="1667" y="958"/>
                        </a:lnTo>
                        <a:lnTo>
                          <a:pt x="1673" y="950"/>
                        </a:lnTo>
                        <a:lnTo>
                          <a:pt x="1677" y="942"/>
                        </a:lnTo>
                        <a:lnTo>
                          <a:pt x="1683" y="934"/>
                        </a:lnTo>
                        <a:lnTo>
                          <a:pt x="1689" y="926"/>
                        </a:lnTo>
                        <a:lnTo>
                          <a:pt x="1695" y="919"/>
                        </a:lnTo>
                        <a:lnTo>
                          <a:pt x="1701" y="912"/>
                        </a:lnTo>
                        <a:lnTo>
                          <a:pt x="1708" y="904"/>
                        </a:lnTo>
                        <a:lnTo>
                          <a:pt x="1714" y="899"/>
                        </a:lnTo>
                        <a:lnTo>
                          <a:pt x="1721" y="893"/>
                        </a:lnTo>
                        <a:lnTo>
                          <a:pt x="1728" y="887"/>
                        </a:lnTo>
                        <a:lnTo>
                          <a:pt x="1736" y="883"/>
                        </a:lnTo>
                        <a:lnTo>
                          <a:pt x="1743" y="878"/>
                        </a:lnTo>
                        <a:lnTo>
                          <a:pt x="1750" y="884"/>
                        </a:lnTo>
                        <a:lnTo>
                          <a:pt x="1752" y="890"/>
                        </a:lnTo>
                        <a:lnTo>
                          <a:pt x="1752" y="896"/>
                        </a:lnTo>
                        <a:lnTo>
                          <a:pt x="1749" y="902"/>
                        </a:lnTo>
                        <a:lnTo>
                          <a:pt x="1744" y="907"/>
                        </a:lnTo>
                        <a:lnTo>
                          <a:pt x="1740" y="913"/>
                        </a:lnTo>
                        <a:lnTo>
                          <a:pt x="1736" y="919"/>
                        </a:lnTo>
                        <a:lnTo>
                          <a:pt x="1733" y="926"/>
                        </a:lnTo>
                        <a:lnTo>
                          <a:pt x="1779" y="944"/>
                        </a:lnTo>
                        <a:lnTo>
                          <a:pt x="1778" y="963"/>
                        </a:lnTo>
                        <a:lnTo>
                          <a:pt x="1778" y="979"/>
                        </a:lnTo>
                        <a:lnTo>
                          <a:pt x="1781" y="996"/>
                        </a:lnTo>
                        <a:lnTo>
                          <a:pt x="1784" y="1012"/>
                        </a:lnTo>
                        <a:lnTo>
                          <a:pt x="1788" y="1028"/>
                        </a:lnTo>
                        <a:lnTo>
                          <a:pt x="1793" y="1044"/>
                        </a:lnTo>
                        <a:lnTo>
                          <a:pt x="1798" y="1060"/>
                        </a:lnTo>
                        <a:lnTo>
                          <a:pt x="1804" y="1075"/>
                        </a:lnTo>
                        <a:lnTo>
                          <a:pt x="1810" y="1091"/>
                        </a:lnTo>
                        <a:lnTo>
                          <a:pt x="1814" y="1105"/>
                        </a:lnTo>
                        <a:lnTo>
                          <a:pt x="1819" y="1120"/>
                        </a:lnTo>
                        <a:lnTo>
                          <a:pt x="1823" y="1135"/>
                        </a:lnTo>
                        <a:lnTo>
                          <a:pt x="1825" y="1149"/>
                        </a:lnTo>
                        <a:lnTo>
                          <a:pt x="1825" y="1165"/>
                        </a:lnTo>
                        <a:lnTo>
                          <a:pt x="1822" y="1180"/>
                        </a:lnTo>
                        <a:lnTo>
                          <a:pt x="1817" y="1194"/>
                        </a:lnTo>
                        <a:lnTo>
                          <a:pt x="1836" y="1177"/>
                        </a:lnTo>
                        <a:lnTo>
                          <a:pt x="1845" y="1183"/>
                        </a:lnTo>
                        <a:lnTo>
                          <a:pt x="1852" y="1188"/>
                        </a:lnTo>
                        <a:lnTo>
                          <a:pt x="1860" y="1196"/>
                        </a:lnTo>
                        <a:lnTo>
                          <a:pt x="1865" y="1203"/>
                        </a:lnTo>
                        <a:lnTo>
                          <a:pt x="1871" y="1210"/>
                        </a:lnTo>
                        <a:lnTo>
                          <a:pt x="1876" y="1218"/>
                        </a:lnTo>
                        <a:lnTo>
                          <a:pt x="1880" y="1226"/>
                        </a:lnTo>
                        <a:lnTo>
                          <a:pt x="1884" y="1234"/>
                        </a:lnTo>
                        <a:lnTo>
                          <a:pt x="1889" y="1241"/>
                        </a:lnTo>
                        <a:lnTo>
                          <a:pt x="1893" y="1250"/>
                        </a:lnTo>
                        <a:lnTo>
                          <a:pt x="1896" y="1257"/>
                        </a:lnTo>
                        <a:lnTo>
                          <a:pt x="1900" y="1264"/>
                        </a:lnTo>
                        <a:lnTo>
                          <a:pt x="1905" y="1272"/>
                        </a:lnTo>
                        <a:lnTo>
                          <a:pt x="1909" y="1277"/>
                        </a:lnTo>
                        <a:lnTo>
                          <a:pt x="1915" y="1283"/>
                        </a:lnTo>
                        <a:lnTo>
                          <a:pt x="1921" y="1289"/>
                        </a:lnTo>
                        <a:lnTo>
                          <a:pt x="1924" y="1279"/>
                        </a:lnTo>
                        <a:lnTo>
                          <a:pt x="1927" y="1269"/>
                        </a:lnTo>
                        <a:lnTo>
                          <a:pt x="1927" y="1260"/>
                        </a:lnTo>
                        <a:lnTo>
                          <a:pt x="1927" y="1250"/>
                        </a:lnTo>
                        <a:lnTo>
                          <a:pt x="1925" y="1241"/>
                        </a:lnTo>
                        <a:lnTo>
                          <a:pt x="1924" y="1231"/>
                        </a:lnTo>
                        <a:lnTo>
                          <a:pt x="1919" y="1222"/>
                        </a:lnTo>
                        <a:lnTo>
                          <a:pt x="1916" y="1213"/>
                        </a:lnTo>
                        <a:lnTo>
                          <a:pt x="1912" y="1205"/>
                        </a:lnTo>
                        <a:lnTo>
                          <a:pt x="1908" y="1194"/>
                        </a:lnTo>
                        <a:lnTo>
                          <a:pt x="1902" y="1186"/>
                        </a:lnTo>
                        <a:lnTo>
                          <a:pt x="1897" y="1177"/>
                        </a:lnTo>
                        <a:lnTo>
                          <a:pt x="1893" y="1168"/>
                        </a:lnTo>
                        <a:lnTo>
                          <a:pt x="1890" y="1158"/>
                        </a:lnTo>
                        <a:lnTo>
                          <a:pt x="1886" y="1149"/>
                        </a:lnTo>
                        <a:lnTo>
                          <a:pt x="1883" y="1140"/>
                        </a:lnTo>
                        <a:lnTo>
                          <a:pt x="1876" y="1117"/>
                        </a:lnTo>
                        <a:lnTo>
                          <a:pt x="1871" y="1097"/>
                        </a:lnTo>
                        <a:lnTo>
                          <a:pt x="1871" y="1076"/>
                        </a:lnTo>
                        <a:lnTo>
                          <a:pt x="1874" y="1059"/>
                        </a:lnTo>
                        <a:lnTo>
                          <a:pt x="1880" y="1041"/>
                        </a:lnTo>
                        <a:lnTo>
                          <a:pt x="1889" y="1025"/>
                        </a:lnTo>
                        <a:lnTo>
                          <a:pt x="1900" y="1011"/>
                        </a:lnTo>
                        <a:lnTo>
                          <a:pt x="1913" y="996"/>
                        </a:lnTo>
                        <a:lnTo>
                          <a:pt x="1927" y="983"/>
                        </a:lnTo>
                        <a:lnTo>
                          <a:pt x="1943" y="971"/>
                        </a:lnTo>
                        <a:lnTo>
                          <a:pt x="1959" y="958"/>
                        </a:lnTo>
                        <a:lnTo>
                          <a:pt x="1975" y="947"/>
                        </a:lnTo>
                        <a:lnTo>
                          <a:pt x="1991" y="935"/>
                        </a:lnTo>
                        <a:lnTo>
                          <a:pt x="2005" y="922"/>
                        </a:lnTo>
                        <a:lnTo>
                          <a:pt x="2020" y="910"/>
                        </a:lnTo>
                        <a:lnTo>
                          <a:pt x="2033" y="897"/>
                        </a:lnTo>
                        <a:lnTo>
                          <a:pt x="2030" y="893"/>
                        </a:lnTo>
                        <a:lnTo>
                          <a:pt x="2027" y="888"/>
                        </a:lnTo>
                        <a:lnTo>
                          <a:pt x="2023" y="884"/>
                        </a:lnTo>
                        <a:lnTo>
                          <a:pt x="2018" y="881"/>
                        </a:lnTo>
                        <a:lnTo>
                          <a:pt x="2013" y="880"/>
                        </a:lnTo>
                        <a:lnTo>
                          <a:pt x="2008" y="878"/>
                        </a:lnTo>
                        <a:lnTo>
                          <a:pt x="2002" y="877"/>
                        </a:lnTo>
                        <a:lnTo>
                          <a:pt x="1997" y="875"/>
                        </a:lnTo>
                        <a:lnTo>
                          <a:pt x="1991" y="874"/>
                        </a:lnTo>
                        <a:lnTo>
                          <a:pt x="1985" y="874"/>
                        </a:lnTo>
                        <a:lnTo>
                          <a:pt x="1978" y="874"/>
                        </a:lnTo>
                        <a:lnTo>
                          <a:pt x="1972" y="872"/>
                        </a:lnTo>
                        <a:lnTo>
                          <a:pt x="1966" y="872"/>
                        </a:lnTo>
                        <a:lnTo>
                          <a:pt x="1960" y="871"/>
                        </a:lnTo>
                        <a:lnTo>
                          <a:pt x="1954" y="870"/>
                        </a:lnTo>
                        <a:lnTo>
                          <a:pt x="1948" y="870"/>
                        </a:lnTo>
                        <a:lnTo>
                          <a:pt x="1932" y="870"/>
                        </a:lnTo>
                        <a:lnTo>
                          <a:pt x="1919" y="872"/>
                        </a:lnTo>
                        <a:lnTo>
                          <a:pt x="1909" y="877"/>
                        </a:lnTo>
                        <a:lnTo>
                          <a:pt x="1902" y="884"/>
                        </a:lnTo>
                        <a:lnTo>
                          <a:pt x="1896" y="893"/>
                        </a:lnTo>
                        <a:lnTo>
                          <a:pt x="1892" y="903"/>
                        </a:lnTo>
                        <a:lnTo>
                          <a:pt x="1889" y="913"/>
                        </a:lnTo>
                        <a:lnTo>
                          <a:pt x="1886" y="923"/>
                        </a:lnTo>
                        <a:lnTo>
                          <a:pt x="1884" y="937"/>
                        </a:lnTo>
                        <a:lnTo>
                          <a:pt x="1883" y="948"/>
                        </a:lnTo>
                        <a:lnTo>
                          <a:pt x="1880" y="958"/>
                        </a:lnTo>
                        <a:lnTo>
                          <a:pt x="1877" y="970"/>
                        </a:lnTo>
                        <a:lnTo>
                          <a:pt x="1871" y="979"/>
                        </a:lnTo>
                        <a:lnTo>
                          <a:pt x="1865" y="987"/>
                        </a:lnTo>
                        <a:lnTo>
                          <a:pt x="1857" y="995"/>
                        </a:lnTo>
                        <a:lnTo>
                          <a:pt x="1845" y="999"/>
                        </a:lnTo>
                        <a:lnTo>
                          <a:pt x="1842" y="993"/>
                        </a:lnTo>
                        <a:lnTo>
                          <a:pt x="1838" y="986"/>
                        </a:lnTo>
                        <a:lnTo>
                          <a:pt x="1835" y="980"/>
                        </a:lnTo>
                        <a:lnTo>
                          <a:pt x="1832" y="973"/>
                        </a:lnTo>
                        <a:lnTo>
                          <a:pt x="1828" y="967"/>
                        </a:lnTo>
                        <a:lnTo>
                          <a:pt x="1825" y="960"/>
                        </a:lnTo>
                        <a:lnTo>
                          <a:pt x="1822" y="954"/>
                        </a:lnTo>
                        <a:lnTo>
                          <a:pt x="1819" y="948"/>
                        </a:lnTo>
                        <a:lnTo>
                          <a:pt x="1816" y="941"/>
                        </a:lnTo>
                        <a:lnTo>
                          <a:pt x="1813" y="934"/>
                        </a:lnTo>
                        <a:lnTo>
                          <a:pt x="1811" y="926"/>
                        </a:lnTo>
                        <a:lnTo>
                          <a:pt x="1810" y="919"/>
                        </a:lnTo>
                        <a:lnTo>
                          <a:pt x="1809" y="912"/>
                        </a:lnTo>
                        <a:lnTo>
                          <a:pt x="1807" y="904"/>
                        </a:lnTo>
                        <a:lnTo>
                          <a:pt x="1807" y="896"/>
                        </a:lnTo>
                        <a:lnTo>
                          <a:pt x="1809" y="888"/>
                        </a:lnTo>
                        <a:lnTo>
                          <a:pt x="1822" y="871"/>
                        </a:lnTo>
                        <a:lnTo>
                          <a:pt x="1830" y="856"/>
                        </a:lnTo>
                        <a:lnTo>
                          <a:pt x="1832" y="846"/>
                        </a:lnTo>
                        <a:lnTo>
                          <a:pt x="1830" y="839"/>
                        </a:lnTo>
                        <a:lnTo>
                          <a:pt x="1823" y="833"/>
                        </a:lnTo>
                        <a:lnTo>
                          <a:pt x="1814" y="830"/>
                        </a:lnTo>
                        <a:lnTo>
                          <a:pt x="1801" y="827"/>
                        </a:lnTo>
                        <a:lnTo>
                          <a:pt x="1788" y="826"/>
                        </a:lnTo>
                        <a:lnTo>
                          <a:pt x="1772" y="826"/>
                        </a:lnTo>
                        <a:lnTo>
                          <a:pt x="1758" y="824"/>
                        </a:lnTo>
                        <a:lnTo>
                          <a:pt x="1742" y="823"/>
                        </a:lnTo>
                        <a:lnTo>
                          <a:pt x="1728" y="819"/>
                        </a:lnTo>
                        <a:lnTo>
                          <a:pt x="1715" y="814"/>
                        </a:lnTo>
                        <a:lnTo>
                          <a:pt x="1705" y="808"/>
                        </a:lnTo>
                        <a:lnTo>
                          <a:pt x="1699" y="798"/>
                        </a:lnTo>
                        <a:lnTo>
                          <a:pt x="1696" y="785"/>
                        </a:lnTo>
                        <a:lnTo>
                          <a:pt x="1686" y="786"/>
                        </a:lnTo>
                        <a:lnTo>
                          <a:pt x="1677" y="789"/>
                        </a:lnTo>
                        <a:lnTo>
                          <a:pt x="1669" y="792"/>
                        </a:lnTo>
                        <a:lnTo>
                          <a:pt x="1661" y="797"/>
                        </a:lnTo>
                        <a:lnTo>
                          <a:pt x="1653" y="803"/>
                        </a:lnTo>
                        <a:lnTo>
                          <a:pt x="1645" y="808"/>
                        </a:lnTo>
                        <a:lnTo>
                          <a:pt x="1638" y="816"/>
                        </a:lnTo>
                        <a:lnTo>
                          <a:pt x="1631" y="823"/>
                        </a:lnTo>
                        <a:lnTo>
                          <a:pt x="1621" y="827"/>
                        </a:lnTo>
                        <a:lnTo>
                          <a:pt x="1612" y="832"/>
                        </a:lnTo>
                        <a:lnTo>
                          <a:pt x="1602" y="836"/>
                        </a:lnTo>
                        <a:lnTo>
                          <a:pt x="1591" y="839"/>
                        </a:lnTo>
                        <a:lnTo>
                          <a:pt x="1583" y="840"/>
                        </a:lnTo>
                        <a:lnTo>
                          <a:pt x="1574" y="842"/>
                        </a:lnTo>
                        <a:lnTo>
                          <a:pt x="1565" y="842"/>
                        </a:lnTo>
                        <a:lnTo>
                          <a:pt x="1558" y="840"/>
                        </a:lnTo>
                        <a:lnTo>
                          <a:pt x="1551" y="839"/>
                        </a:lnTo>
                        <a:lnTo>
                          <a:pt x="1543" y="835"/>
                        </a:lnTo>
                        <a:lnTo>
                          <a:pt x="1536" y="830"/>
                        </a:lnTo>
                        <a:lnTo>
                          <a:pt x="1530" y="824"/>
                        </a:lnTo>
                        <a:lnTo>
                          <a:pt x="1524" y="817"/>
                        </a:lnTo>
                        <a:lnTo>
                          <a:pt x="1519" y="808"/>
                        </a:lnTo>
                        <a:lnTo>
                          <a:pt x="1514" y="798"/>
                        </a:lnTo>
                        <a:lnTo>
                          <a:pt x="1510" y="785"/>
                        </a:lnTo>
                        <a:lnTo>
                          <a:pt x="1506" y="784"/>
                        </a:lnTo>
                        <a:lnTo>
                          <a:pt x="1500" y="782"/>
                        </a:lnTo>
                        <a:lnTo>
                          <a:pt x="1494" y="782"/>
                        </a:lnTo>
                        <a:lnTo>
                          <a:pt x="1488" y="784"/>
                        </a:lnTo>
                        <a:lnTo>
                          <a:pt x="1484" y="785"/>
                        </a:lnTo>
                        <a:lnTo>
                          <a:pt x="1478" y="786"/>
                        </a:lnTo>
                        <a:lnTo>
                          <a:pt x="1472" y="789"/>
                        </a:lnTo>
                        <a:lnTo>
                          <a:pt x="1466" y="791"/>
                        </a:lnTo>
                        <a:lnTo>
                          <a:pt x="1460" y="794"/>
                        </a:lnTo>
                        <a:lnTo>
                          <a:pt x="1455" y="797"/>
                        </a:lnTo>
                        <a:lnTo>
                          <a:pt x="1449" y="798"/>
                        </a:lnTo>
                        <a:lnTo>
                          <a:pt x="1443" y="801"/>
                        </a:lnTo>
                        <a:lnTo>
                          <a:pt x="1437" y="803"/>
                        </a:lnTo>
                        <a:lnTo>
                          <a:pt x="1430" y="804"/>
                        </a:lnTo>
                        <a:lnTo>
                          <a:pt x="1424" y="804"/>
                        </a:lnTo>
                        <a:lnTo>
                          <a:pt x="1417" y="804"/>
                        </a:lnTo>
                        <a:lnTo>
                          <a:pt x="1405" y="788"/>
                        </a:lnTo>
                        <a:lnTo>
                          <a:pt x="1390" y="775"/>
                        </a:lnTo>
                        <a:lnTo>
                          <a:pt x="1377" y="766"/>
                        </a:lnTo>
                        <a:lnTo>
                          <a:pt x="1363" y="760"/>
                        </a:lnTo>
                        <a:lnTo>
                          <a:pt x="1348" y="759"/>
                        </a:lnTo>
                        <a:lnTo>
                          <a:pt x="1332" y="759"/>
                        </a:lnTo>
                        <a:lnTo>
                          <a:pt x="1318" y="762"/>
                        </a:lnTo>
                        <a:lnTo>
                          <a:pt x="1302" y="766"/>
                        </a:lnTo>
                        <a:lnTo>
                          <a:pt x="1287" y="772"/>
                        </a:lnTo>
                        <a:lnTo>
                          <a:pt x="1271" y="778"/>
                        </a:lnTo>
                        <a:lnTo>
                          <a:pt x="1255" y="786"/>
                        </a:lnTo>
                        <a:lnTo>
                          <a:pt x="1240" y="794"/>
                        </a:lnTo>
                        <a:lnTo>
                          <a:pt x="1226" y="803"/>
                        </a:lnTo>
                        <a:lnTo>
                          <a:pt x="1211" y="810"/>
                        </a:lnTo>
                        <a:lnTo>
                          <a:pt x="1197" y="817"/>
                        </a:lnTo>
                        <a:lnTo>
                          <a:pt x="1184" y="823"/>
                        </a:lnTo>
                        <a:lnTo>
                          <a:pt x="1100" y="721"/>
                        </a:lnTo>
                        <a:lnTo>
                          <a:pt x="1083" y="721"/>
                        </a:lnTo>
                        <a:lnTo>
                          <a:pt x="1067" y="719"/>
                        </a:lnTo>
                        <a:lnTo>
                          <a:pt x="1051" y="717"/>
                        </a:lnTo>
                        <a:lnTo>
                          <a:pt x="1038" y="712"/>
                        </a:lnTo>
                        <a:lnTo>
                          <a:pt x="1025" y="706"/>
                        </a:lnTo>
                        <a:lnTo>
                          <a:pt x="1013" y="701"/>
                        </a:lnTo>
                        <a:lnTo>
                          <a:pt x="1003" y="692"/>
                        </a:lnTo>
                        <a:lnTo>
                          <a:pt x="993" y="683"/>
                        </a:lnTo>
                        <a:lnTo>
                          <a:pt x="984" y="673"/>
                        </a:lnTo>
                        <a:lnTo>
                          <a:pt x="975" y="661"/>
                        </a:lnTo>
                        <a:lnTo>
                          <a:pt x="968" y="651"/>
                        </a:lnTo>
                        <a:lnTo>
                          <a:pt x="959" y="639"/>
                        </a:lnTo>
                        <a:lnTo>
                          <a:pt x="952" y="626"/>
                        </a:lnTo>
                        <a:lnTo>
                          <a:pt x="946" y="613"/>
                        </a:lnTo>
                        <a:lnTo>
                          <a:pt x="939" y="601"/>
                        </a:lnTo>
                        <a:lnTo>
                          <a:pt x="931" y="588"/>
                        </a:lnTo>
                        <a:lnTo>
                          <a:pt x="924" y="577"/>
                        </a:lnTo>
                        <a:lnTo>
                          <a:pt x="917" y="565"/>
                        </a:lnTo>
                        <a:lnTo>
                          <a:pt x="910" y="553"/>
                        </a:lnTo>
                        <a:lnTo>
                          <a:pt x="902" y="543"/>
                        </a:lnTo>
                        <a:lnTo>
                          <a:pt x="894" y="533"/>
                        </a:lnTo>
                        <a:lnTo>
                          <a:pt x="885" y="523"/>
                        </a:lnTo>
                        <a:lnTo>
                          <a:pt x="875" y="516"/>
                        </a:lnTo>
                        <a:lnTo>
                          <a:pt x="864" y="508"/>
                        </a:lnTo>
                        <a:lnTo>
                          <a:pt x="853" y="501"/>
                        </a:lnTo>
                        <a:lnTo>
                          <a:pt x="840" y="497"/>
                        </a:lnTo>
                        <a:lnTo>
                          <a:pt x="827" y="494"/>
                        </a:lnTo>
                        <a:lnTo>
                          <a:pt x="812" y="492"/>
                        </a:lnTo>
                        <a:lnTo>
                          <a:pt x="794" y="494"/>
                        </a:lnTo>
                        <a:lnTo>
                          <a:pt x="777" y="495"/>
                        </a:lnTo>
                        <a:lnTo>
                          <a:pt x="758" y="500"/>
                        </a:lnTo>
                        <a:lnTo>
                          <a:pt x="736" y="507"/>
                        </a:lnTo>
                        <a:lnTo>
                          <a:pt x="736" y="488"/>
                        </a:lnTo>
                        <a:lnTo>
                          <a:pt x="729" y="465"/>
                        </a:lnTo>
                        <a:lnTo>
                          <a:pt x="720" y="444"/>
                        </a:lnTo>
                        <a:lnTo>
                          <a:pt x="707" y="427"/>
                        </a:lnTo>
                        <a:lnTo>
                          <a:pt x="694" y="411"/>
                        </a:lnTo>
                        <a:lnTo>
                          <a:pt x="676" y="399"/>
                        </a:lnTo>
                        <a:lnTo>
                          <a:pt x="659" y="387"/>
                        </a:lnTo>
                        <a:lnTo>
                          <a:pt x="640" y="379"/>
                        </a:lnTo>
                        <a:lnTo>
                          <a:pt x="620" y="371"/>
                        </a:lnTo>
                        <a:lnTo>
                          <a:pt x="599" y="366"/>
                        </a:lnTo>
                        <a:lnTo>
                          <a:pt x="577" y="361"/>
                        </a:lnTo>
                        <a:lnTo>
                          <a:pt x="556" y="355"/>
                        </a:lnTo>
                        <a:lnTo>
                          <a:pt x="532" y="351"/>
                        </a:lnTo>
                        <a:lnTo>
                          <a:pt x="510" y="347"/>
                        </a:lnTo>
                        <a:lnTo>
                          <a:pt x="489" y="341"/>
                        </a:lnTo>
                        <a:lnTo>
                          <a:pt x="468" y="335"/>
                        </a:lnTo>
                        <a:lnTo>
                          <a:pt x="448" y="329"/>
                        </a:lnTo>
                        <a:lnTo>
                          <a:pt x="505" y="264"/>
                        </a:lnTo>
                        <a:lnTo>
                          <a:pt x="337" y="115"/>
                        </a:lnTo>
                        <a:lnTo>
                          <a:pt x="344" y="108"/>
                        </a:lnTo>
                        <a:lnTo>
                          <a:pt x="352" y="102"/>
                        </a:lnTo>
                        <a:lnTo>
                          <a:pt x="359" y="95"/>
                        </a:lnTo>
                        <a:lnTo>
                          <a:pt x="366" y="87"/>
                        </a:lnTo>
                        <a:lnTo>
                          <a:pt x="373" y="80"/>
                        </a:lnTo>
                        <a:lnTo>
                          <a:pt x="381" y="73"/>
                        </a:lnTo>
                        <a:lnTo>
                          <a:pt x="388" y="65"/>
                        </a:lnTo>
                        <a:lnTo>
                          <a:pt x="395" y="57"/>
                        </a:lnTo>
                        <a:lnTo>
                          <a:pt x="403" y="49"/>
                        </a:lnTo>
                        <a:lnTo>
                          <a:pt x="410" y="42"/>
                        </a:lnTo>
                        <a:lnTo>
                          <a:pt x="416" y="35"/>
                        </a:lnTo>
                        <a:lnTo>
                          <a:pt x="423" y="28"/>
                        </a:lnTo>
                        <a:lnTo>
                          <a:pt x="430" y="20"/>
                        </a:lnTo>
                        <a:lnTo>
                          <a:pt x="438" y="14"/>
                        </a:lnTo>
                        <a:lnTo>
                          <a:pt x="445" y="7"/>
                        </a:lnTo>
                        <a:lnTo>
                          <a:pt x="452" y="0"/>
                        </a:lnTo>
                        <a:lnTo>
                          <a:pt x="21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0" bIns="21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05" name=""/>
                  <p:cNvSpPr/>
                  <p:nvPr/>
                </p:nvSpPr>
                <p:spPr>
                  <a:xfrm flipH="1">
                    <a:off x="6935760" y="5377320"/>
                    <a:ext cx="114480" cy="48240"/>
                  </a:xfrm>
                  <a:custGeom>
                    <a:avLst/>
                    <a:gdLst/>
                    <a:ahLst/>
                    <a:rect l="l" t="t" r="r" b="b"/>
                    <a:pathLst>
                      <a:path w="1994" h="907">
                        <a:moveTo>
                          <a:pt x="0" y="0"/>
                        </a:moveTo>
                        <a:lnTo>
                          <a:pt x="8" y="86"/>
                        </a:lnTo>
                        <a:lnTo>
                          <a:pt x="26" y="108"/>
                        </a:lnTo>
                        <a:lnTo>
                          <a:pt x="43" y="128"/>
                        </a:lnTo>
                        <a:lnTo>
                          <a:pt x="61" y="148"/>
                        </a:lnTo>
                        <a:lnTo>
                          <a:pt x="78" y="170"/>
                        </a:lnTo>
                        <a:lnTo>
                          <a:pt x="96" y="191"/>
                        </a:lnTo>
                        <a:lnTo>
                          <a:pt x="113" y="211"/>
                        </a:lnTo>
                        <a:lnTo>
                          <a:pt x="132" y="232"/>
                        </a:lnTo>
                        <a:lnTo>
                          <a:pt x="150" y="252"/>
                        </a:lnTo>
                        <a:lnTo>
                          <a:pt x="167" y="272"/>
                        </a:lnTo>
                        <a:lnTo>
                          <a:pt x="186" y="291"/>
                        </a:lnTo>
                        <a:lnTo>
                          <a:pt x="205" y="310"/>
                        </a:lnTo>
                        <a:lnTo>
                          <a:pt x="222" y="331"/>
                        </a:lnTo>
                        <a:lnTo>
                          <a:pt x="243" y="350"/>
                        </a:lnTo>
                        <a:lnTo>
                          <a:pt x="262" y="367"/>
                        </a:lnTo>
                        <a:lnTo>
                          <a:pt x="281" y="386"/>
                        </a:lnTo>
                        <a:lnTo>
                          <a:pt x="301" y="403"/>
                        </a:lnTo>
                        <a:lnTo>
                          <a:pt x="322" y="421"/>
                        </a:lnTo>
                        <a:lnTo>
                          <a:pt x="340" y="437"/>
                        </a:lnTo>
                        <a:lnTo>
                          <a:pt x="362" y="454"/>
                        </a:lnTo>
                        <a:lnTo>
                          <a:pt x="383" y="470"/>
                        </a:lnTo>
                        <a:lnTo>
                          <a:pt x="405" y="485"/>
                        </a:lnTo>
                        <a:lnTo>
                          <a:pt x="426" y="500"/>
                        </a:lnTo>
                        <a:lnTo>
                          <a:pt x="448" y="514"/>
                        </a:lnTo>
                        <a:lnTo>
                          <a:pt x="472" y="527"/>
                        </a:lnTo>
                        <a:lnTo>
                          <a:pt x="493" y="540"/>
                        </a:lnTo>
                        <a:lnTo>
                          <a:pt x="518" y="552"/>
                        </a:lnTo>
                        <a:lnTo>
                          <a:pt x="542" y="564"/>
                        </a:lnTo>
                        <a:lnTo>
                          <a:pt x="566" y="574"/>
                        </a:lnTo>
                        <a:lnTo>
                          <a:pt x="591" y="584"/>
                        </a:lnTo>
                        <a:lnTo>
                          <a:pt x="617" y="593"/>
                        </a:lnTo>
                        <a:lnTo>
                          <a:pt x="644" y="601"/>
                        </a:lnTo>
                        <a:lnTo>
                          <a:pt x="670" y="609"/>
                        </a:lnTo>
                        <a:lnTo>
                          <a:pt x="684" y="616"/>
                        </a:lnTo>
                        <a:lnTo>
                          <a:pt x="699" y="622"/>
                        </a:lnTo>
                        <a:lnTo>
                          <a:pt x="715" y="629"/>
                        </a:lnTo>
                        <a:lnTo>
                          <a:pt x="731" y="635"/>
                        </a:lnTo>
                        <a:lnTo>
                          <a:pt x="747" y="642"/>
                        </a:lnTo>
                        <a:lnTo>
                          <a:pt x="762" y="648"/>
                        </a:lnTo>
                        <a:lnTo>
                          <a:pt x="778" y="654"/>
                        </a:lnTo>
                        <a:lnTo>
                          <a:pt x="794" y="660"/>
                        </a:lnTo>
                        <a:lnTo>
                          <a:pt x="808" y="666"/>
                        </a:lnTo>
                        <a:lnTo>
                          <a:pt x="826" y="670"/>
                        </a:lnTo>
                        <a:lnTo>
                          <a:pt x="840" y="676"/>
                        </a:lnTo>
                        <a:lnTo>
                          <a:pt x="856" y="680"/>
                        </a:lnTo>
                        <a:lnTo>
                          <a:pt x="872" y="686"/>
                        </a:lnTo>
                        <a:lnTo>
                          <a:pt x="888" y="690"/>
                        </a:lnTo>
                        <a:lnTo>
                          <a:pt x="904" y="695"/>
                        </a:lnTo>
                        <a:lnTo>
                          <a:pt x="922" y="701"/>
                        </a:lnTo>
                        <a:lnTo>
                          <a:pt x="938" y="705"/>
                        </a:lnTo>
                        <a:lnTo>
                          <a:pt x="954" y="709"/>
                        </a:lnTo>
                        <a:lnTo>
                          <a:pt x="970" y="714"/>
                        </a:lnTo>
                        <a:lnTo>
                          <a:pt x="986" y="718"/>
                        </a:lnTo>
                        <a:lnTo>
                          <a:pt x="1003" y="722"/>
                        </a:lnTo>
                        <a:lnTo>
                          <a:pt x="1019" y="727"/>
                        </a:lnTo>
                        <a:lnTo>
                          <a:pt x="1035" y="730"/>
                        </a:lnTo>
                        <a:lnTo>
                          <a:pt x="1051" y="734"/>
                        </a:lnTo>
                        <a:lnTo>
                          <a:pt x="1069" y="738"/>
                        </a:lnTo>
                        <a:lnTo>
                          <a:pt x="1085" y="743"/>
                        </a:lnTo>
                        <a:lnTo>
                          <a:pt x="1101" y="746"/>
                        </a:lnTo>
                        <a:lnTo>
                          <a:pt x="1117" y="750"/>
                        </a:lnTo>
                        <a:lnTo>
                          <a:pt x="1135" y="754"/>
                        </a:lnTo>
                        <a:lnTo>
                          <a:pt x="1151" y="759"/>
                        </a:lnTo>
                        <a:lnTo>
                          <a:pt x="1167" y="763"/>
                        </a:lnTo>
                        <a:lnTo>
                          <a:pt x="1183" y="768"/>
                        </a:lnTo>
                        <a:lnTo>
                          <a:pt x="1200" y="772"/>
                        </a:lnTo>
                        <a:lnTo>
                          <a:pt x="1216" y="775"/>
                        </a:lnTo>
                        <a:lnTo>
                          <a:pt x="1232" y="778"/>
                        </a:lnTo>
                        <a:lnTo>
                          <a:pt x="1248" y="781"/>
                        </a:lnTo>
                        <a:lnTo>
                          <a:pt x="1264" y="781"/>
                        </a:lnTo>
                        <a:lnTo>
                          <a:pt x="1280" y="782"/>
                        </a:lnTo>
                        <a:lnTo>
                          <a:pt x="1295" y="781"/>
                        </a:lnTo>
                        <a:lnTo>
                          <a:pt x="1311" y="781"/>
                        </a:lnTo>
                        <a:lnTo>
                          <a:pt x="1325" y="779"/>
                        </a:lnTo>
                        <a:lnTo>
                          <a:pt x="1341" y="776"/>
                        </a:lnTo>
                        <a:lnTo>
                          <a:pt x="1356" y="775"/>
                        </a:lnTo>
                        <a:lnTo>
                          <a:pt x="1371" y="772"/>
                        </a:lnTo>
                        <a:lnTo>
                          <a:pt x="1385" y="769"/>
                        </a:lnTo>
                        <a:lnTo>
                          <a:pt x="1400" y="766"/>
                        </a:lnTo>
                        <a:lnTo>
                          <a:pt x="1416" y="762"/>
                        </a:lnTo>
                        <a:lnTo>
                          <a:pt x="1430" y="759"/>
                        </a:lnTo>
                        <a:lnTo>
                          <a:pt x="1445" y="754"/>
                        </a:lnTo>
                        <a:lnTo>
                          <a:pt x="1459" y="750"/>
                        </a:lnTo>
                        <a:lnTo>
                          <a:pt x="1475" y="747"/>
                        </a:lnTo>
                        <a:lnTo>
                          <a:pt x="1490" y="743"/>
                        </a:lnTo>
                        <a:lnTo>
                          <a:pt x="1506" y="740"/>
                        </a:lnTo>
                        <a:lnTo>
                          <a:pt x="1521" y="737"/>
                        </a:lnTo>
                        <a:lnTo>
                          <a:pt x="1537" y="734"/>
                        </a:lnTo>
                        <a:lnTo>
                          <a:pt x="1551" y="731"/>
                        </a:lnTo>
                        <a:lnTo>
                          <a:pt x="1567" y="730"/>
                        </a:lnTo>
                        <a:lnTo>
                          <a:pt x="1583" y="727"/>
                        </a:lnTo>
                        <a:lnTo>
                          <a:pt x="1601" y="727"/>
                        </a:lnTo>
                        <a:lnTo>
                          <a:pt x="1617" y="725"/>
                        </a:lnTo>
                        <a:lnTo>
                          <a:pt x="1634" y="725"/>
                        </a:lnTo>
                        <a:lnTo>
                          <a:pt x="1652" y="727"/>
                        </a:lnTo>
                        <a:lnTo>
                          <a:pt x="1669" y="728"/>
                        </a:lnTo>
                        <a:lnTo>
                          <a:pt x="1687" y="730"/>
                        </a:lnTo>
                        <a:lnTo>
                          <a:pt x="1690" y="734"/>
                        </a:lnTo>
                        <a:lnTo>
                          <a:pt x="1693" y="737"/>
                        </a:lnTo>
                        <a:lnTo>
                          <a:pt x="1695" y="738"/>
                        </a:lnTo>
                        <a:lnTo>
                          <a:pt x="1698" y="743"/>
                        </a:lnTo>
                        <a:lnTo>
                          <a:pt x="1701" y="746"/>
                        </a:lnTo>
                        <a:lnTo>
                          <a:pt x="1704" y="749"/>
                        </a:lnTo>
                        <a:lnTo>
                          <a:pt x="1706" y="753"/>
                        </a:lnTo>
                        <a:lnTo>
                          <a:pt x="1704" y="757"/>
                        </a:lnTo>
                        <a:lnTo>
                          <a:pt x="1701" y="760"/>
                        </a:lnTo>
                        <a:lnTo>
                          <a:pt x="1698" y="763"/>
                        </a:lnTo>
                        <a:lnTo>
                          <a:pt x="1695" y="768"/>
                        </a:lnTo>
                        <a:lnTo>
                          <a:pt x="1691" y="770"/>
                        </a:lnTo>
                        <a:lnTo>
                          <a:pt x="1688" y="773"/>
                        </a:lnTo>
                        <a:lnTo>
                          <a:pt x="1685" y="776"/>
                        </a:lnTo>
                        <a:lnTo>
                          <a:pt x="1681" y="778"/>
                        </a:lnTo>
                        <a:lnTo>
                          <a:pt x="1677" y="776"/>
                        </a:lnTo>
                        <a:lnTo>
                          <a:pt x="1697" y="781"/>
                        </a:lnTo>
                        <a:lnTo>
                          <a:pt x="1717" y="784"/>
                        </a:lnTo>
                        <a:lnTo>
                          <a:pt x="1738" y="788"/>
                        </a:lnTo>
                        <a:lnTo>
                          <a:pt x="1760" y="791"/>
                        </a:lnTo>
                        <a:lnTo>
                          <a:pt x="1781" y="794"/>
                        </a:lnTo>
                        <a:lnTo>
                          <a:pt x="1803" y="798"/>
                        </a:lnTo>
                        <a:lnTo>
                          <a:pt x="1827" y="803"/>
                        </a:lnTo>
                        <a:lnTo>
                          <a:pt x="1848" y="807"/>
                        </a:lnTo>
                        <a:lnTo>
                          <a:pt x="1870" y="813"/>
                        </a:lnTo>
                        <a:lnTo>
                          <a:pt x="1891" y="821"/>
                        </a:lnTo>
                        <a:lnTo>
                          <a:pt x="1911" y="830"/>
                        </a:lnTo>
                        <a:lnTo>
                          <a:pt x="1930" y="840"/>
                        </a:lnTo>
                        <a:lnTo>
                          <a:pt x="1949" y="853"/>
                        </a:lnTo>
                        <a:lnTo>
                          <a:pt x="1965" y="870"/>
                        </a:lnTo>
                        <a:lnTo>
                          <a:pt x="1981" y="887"/>
                        </a:lnTo>
                        <a:lnTo>
                          <a:pt x="1994" y="907"/>
                        </a:lnTo>
                        <a:lnTo>
                          <a:pt x="1984" y="888"/>
                        </a:lnTo>
                        <a:lnTo>
                          <a:pt x="1971" y="870"/>
                        </a:lnTo>
                        <a:lnTo>
                          <a:pt x="1958" y="855"/>
                        </a:lnTo>
                        <a:lnTo>
                          <a:pt x="1942" y="840"/>
                        </a:lnTo>
                        <a:lnTo>
                          <a:pt x="1926" y="827"/>
                        </a:lnTo>
                        <a:lnTo>
                          <a:pt x="1910" y="816"/>
                        </a:lnTo>
                        <a:lnTo>
                          <a:pt x="1891" y="804"/>
                        </a:lnTo>
                        <a:lnTo>
                          <a:pt x="1873" y="794"/>
                        </a:lnTo>
                        <a:lnTo>
                          <a:pt x="1854" y="784"/>
                        </a:lnTo>
                        <a:lnTo>
                          <a:pt x="1837" y="773"/>
                        </a:lnTo>
                        <a:lnTo>
                          <a:pt x="1819" y="762"/>
                        </a:lnTo>
                        <a:lnTo>
                          <a:pt x="1802" y="752"/>
                        </a:lnTo>
                        <a:lnTo>
                          <a:pt x="1784" y="738"/>
                        </a:lnTo>
                        <a:lnTo>
                          <a:pt x="1770" y="724"/>
                        </a:lnTo>
                        <a:lnTo>
                          <a:pt x="1755" y="709"/>
                        </a:lnTo>
                        <a:lnTo>
                          <a:pt x="1742" y="692"/>
                        </a:lnTo>
                        <a:lnTo>
                          <a:pt x="1728" y="692"/>
                        </a:lnTo>
                        <a:lnTo>
                          <a:pt x="1714" y="693"/>
                        </a:lnTo>
                        <a:lnTo>
                          <a:pt x="1703" y="693"/>
                        </a:lnTo>
                        <a:lnTo>
                          <a:pt x="1690" y="693"/>
                        </a:lnTo>
                        <a:lnTo>
                          <a:pt x="1678" y="695"/>
                        </a:lnTo>
                        <a:lnTo>
                          <a:pt x="1666" y="696"/>
                        </a:lnTo>
                        <a:lnTo>
                          <a:pt x="1655" y="698"/>
                        </a:lnTo>
                        <a:lnTo>
                          <a:pt x="1643" y="698"/>
                        </a:lnTo>
                        <a:lnTo>
                          <a:pt x="1633" y="699"/>
                        </a:lnTo>
                        <a:lnTo>
                          <a:pt x="1621" y="701"/>
                        </a:lnTo>
                        <a:lnTo>
                          <a:pt x="1611" y="702"/>
                        </a:lnTo>
                        <a:lnTo>
                          <a:pt x="1599" y="703"/>
                        </a:lnTo>
                        <a:lnTo>
                          <a:pt x="1589" y="705"/>
                        </a:lnTo>
                        <a:lnTo>
                          <a:pt x="1579" y="706"/>
                        </a:lnTo>
                        <a:lnTo>
                          <a:pt x="1567" y="706"/>
                        </a:lnTo>
                        <a:lnTo>
                          <a:pt x="1559" y="708"/>
                        </a:lnTo>
                        <a:lnTo>
                          <a:pt x="1547" y="709"/>
                        </a:lnTo>
                        <a:lnTo>
                          <a:pt x="1537" y="709"/>
                        </a:lnTo>
                        <a:lnTo>
                          <a:pt x="1526" y="711"/>
                        </a:lnTo>
                        <a:lnTo>
                          <a:pt x="1516" y="711"/>
                        </a:lnTo>
                        <a:lnTo>
                          <a:pt x="1506" y="711"/>
                        </a:lnTo>
                        <a:lnTo>
                          <a:pt x="1494" y="711"/>
                        </a:lnTo>
                        <a:lnTo>
                          <a:pt x="1484" y="711"/>
                        </a:lnTo>
                        <a:lnTo>
                          <a:pt x="1473" y="709"/>
                        </a:lnTo>
                        <a:lnTo>
                          <a:pt x="1462" y="709"/>
                        </a:lnTo>
                        <a:lnTo>
                          <a:pt x="1451" y="708"/>
                        </a:lnTo>
                        <a:lnTo>
                          <a:pt x="1439" y="706"/>
                        </a:lnTo>
                        <a:lnTo>
                          <a:pt x="1427" y="705"/>
                        </a:lnTo>
                        <a:lnTo>
                          <a:pt x="1416" y="702"/>
                        </a:lnTo>
                        <a:lnTo>
                          <a:pt x="1404" y="699"/>
                        </a:lnTo>
                        <a:lnTo>
                          <a:pt x="1391" y="696"/>
                        </a:lnTo>
                        <a:lnTo>
                          <a:pt x="1378" y="692"/>
                        </a:lnTo>
                        <a:lnTo>
                          <a:pt x="1362" y="705"/>
                        </a:lnTo>
                        <a:lnTo>
                          <a:pt x="1347" y="715"/>
                        </a:lnTo>
                        <a:lnTo>
                          <a:pt x="1331" y="722"/>
                        </a:lnTo>
                        <a:lnTo>
                          <a:pt x="1315" y="730"/>
                        </a:lnTo>
                        <a:lnTo>
                          <a:pt x="1301" y="735"/>
                        </a:lnTo>
                        <a:lnTo>
                          <a:pt x="1285" y="738"/>
                        </a:lnTo>
                        <a:lnTo>
                          <a:pt x="1269" y="740"/>
                        </a:lnTo>
                        <a:lnTo>
                          <a:pt x="1254" y="741"/>
                        </a:lnTo>
                        <a:lnTo>
                          <a:pt x="1239" y="741"/>
                        </a:lnTo>
                        <a:lnTo>
                          <a:pt x="1223" y="740"/>
                        </a:lnTo>
                        <a:lnTo>
                          <a:pt x="1209" y="738"/>
                        </a:lnTo>
                        <a:lnTo>
                          <a:pt x="1194" y="735"/>
                        </a:lnTo>
                        <a:lnTo>
                          <a:pt x="1178" y="731"/>
                        </a:lnTo>
                        <a:lnTo>
                          <a:pt x="1164" y="727"/>
                        </a:lnTo>
                        <a:lnTo>
                          <a:pt x="1149" y="722"/>
                        </a:lnTo>
                        <a:lnTo>
                          <a:pt x="1135" y="717"/>
                        </a:lnTo>
                        <a:lnTo>
                          <a:pt x="1119" y="711"/>
                        </a:lnTo>
                        <a:lnTo>
                          <a:pt x="1104" y="705"/>
                        </a:lnTo>
                        <a:lnTo>
                          <a:pt x="1089" y="699"/>
                        </a:lnTo>
                        <a:lnTo>
                          <a:pt x="1073" y="692"/>
                        </a:lnTo>
                        <a:lnTo>
                          <a:pt x="1059" y="686"/>
                        </a:lnTo>
                        <a:lnTo>
                          <a:pt x="1043" y="679"/>
                        </a:lnTo>
                        <a:lnTo>
                          <a:pt x="1028" y="673"/>
                        </a:lnTo>
                        <a:lnTo>
                          <a:pt x="1012" y="668"/>
                        </a:lnTo>
                        <a:lnTo>
                          <a:pt x="996" y="663"/>
                        </a:lnTo>
                        <a:lnTo>
                          <a:pt x="982" y="658"/>
                        </a:lnTo>
                        <a:lnTo>
                          <a:pt x="966" y="654"/>
                        </a:lnTo>
                        <a:lnTo>
                          <a:pt x="950" y="651"/>
                        </a:lnTo>
                        <a:lnTo>
                          <a:pt x="933" y="648"/>
                        </a:lnTo>
                        <a:lnTo>
                          <a:pt x="917" y="647"/>
                        </a:lnTo>
                        <a:lnTo>
                          <a:pt x="901" y="647"/>
                        </a:lnTo>
                        <a:lnTo>
                          <a:pt x="885" y="647"/>
                        </a:lnTo>
                        <a:lnTo>
                          <a:pt x="877" y="652"/>
                        </a:lnTo>
                        <a:lnTo>
                          <a:pt x="869" y="655"/>
                        </a:lnTo>
                        <a:lnTo>
                          <a:pt x="862" y="658"/>
                        </a:lnTo>
                        <a:lnTo>
                          <a:pt x="855" y="658"/>
                        </a:lnTo>
                        <a:lnTo>
                          <a:pt x="849" y="655"/>
                        </a:lnTo>
                        <a:lnTo>
                          <a:pt x="842" y="651"/>
                        </a:lnTo>
                        <a:lnTo>
                          <a:pt x="834" y="645"/>
                        </a:lnTo>
                        <a:lnTo>
                          <a:pt x="829" y="636"/>
                        </a:lnTo>
                        <a:lnTo>
                          <a:pt x="799" y="632"/>
                        </a:lnTo>
                        <a:lnTo>
                          <a:pt x="772" y="625"/>
                        </a:lnTo>
                        <a:lnTo>
                          <a:pt x="744" y="618"/>
                        </a:lnTo>
                        <a:lnTo>
                          <a:pt x="716" y="610"/>
                        </a:lnTo>
                        <a:lnTo>
                          <a:pt x="690" y="600"/>
                        </a:lnTo>
                        <a:lnTo>
                          <a:pt x="664" y="591"/>
                        </a:lnTo>
                        <a:lnTo>
                          <a:pt x="638" y="580"/>
                        </a:lnTo>
                        <a:lnTo>
                          <a:pt x="611" y="568"/>
                        </a:lnTo>
                        <a:lnTo>
                          <a:pt x="587" y="556"/>
                        </a:lnTo>
                        <a:lnTo>
                          <a:pt x="562" y="543"/>
                        </a:lnTo>
                        <a:lnTo>
                          <a:pt x="537" y="530"/>
                        </a:lnTo>
                        <a:lnTo>
                          <a:pt x="514" y="516"/>
                        </a:lnTo>
                        <a:lnTo>
                          <a:pt x="491" y="500"/>
                        </a:lnTo>
                        <a:lnTo>
                          <a:pt x="467" y="485"/>
                        </a:lnTo>
                        <a:lnTo>
                          <a:pt x="444" y="467"/>
                        </a:lnTo>
                        <a:lnTo>
                          <a:pt x="422" y="450"/>
                        </a:lnTo>
                        <a:lnTo>
                          <a:pt x="399" y="433"/>
                        </a:lnTo>
                        <a:lnTo>
                          <a:pt x="378" y="415"/>
                        </a:lnTo>
                        <a:lnTo>
                          <a:pt x="357" y="395"/>
                        </a:lnTo>
                        <a:lnTo>
                          <a:pt x="336" y="376"/>
                        </a:lnTo>
                        <a:lnTo>
                          <a:pt x="316" y="355"/>
                        </a:lnTo>
                        <a:lnTo>
                          <a:pt x="295" y="335"/>
                        </a:lnTo>
                        <a:lnTo>
                          <a:pt x="275" y="315"/>
                        </a:lnTo>
                        <a:lnTo>
                          <a:pt x="256" y="293"/>
                        </a:lnTo>
                        <a:lnTo>
                          <a:pt x="236" y="271"/>
                        </a:lnTo>
                        <a:lnTo>
                          <a:pt x="217" y="248"/>
                        </a:lnTo>
                        <a:lnTo>
                          <a:pt x="199" y="226"/>
                        </a:lnTo>
                        <a:lnTo>
                          <a:pt x="180" y="202"/>
                        </a:lnTo>
                        <a:lnTo>
                          <a:pt x="163" y="179"/>
                        </a:lnTo>
                        <a:lnTo>
                          <a:pt x="145" y="154"/>
                        </a:lnTo>
                        <a:lnTo>
                          <a:pt x="128" y="130"/>
                        </a:lnTo>
                        <a:lnTo>
                          <a:pt x="112" y="105"/>
                        </a:lnTo>
                        <a:lnTo>
                          <a:pt x="110" y="99"/>
                        </a:lnTo>
                        <a:lnTo>
                          <a:pt x="107" y="92"/>
                        </a:lnTo>
                        <a:lnTo>
                          <a:pt x="107" y="86"/>
                        </a:lnTo>
                        <a:lnTo>
                          <a:pt x="106" y="79"/>
                        </a:lnTo>
                        <a:lnTo>
                          <a:pt x="104" y="71"/>
                        </a:lnTo>
                        <a:lnTo>
                          <a:pt x="104" y="65"/>
                        </a:lnTo>
                        <a:lnTo>
                          <a:pt x="104" y="60"/>
                        </a:lnTo>
                        <a:lnTo>
                          <a:pt x="103" y="52"/>
                        </a:lnTo>
                        <a:lnTo>
                          <a:pt x="103" y="45"/>
                        </a:lnTo>
                        <a:lnTo>
                          <a:pt x="103" y="39"/>
                        </a:lnTo>
                        <a:lnTo>
                          <a:pt x="103" y="32"/>
                        </a:lnTo>
                        <a:lnTo>
                          <a:pt x="103" y="26"/>
                        </a:lnTo>
                        <a:lnTo>
                          <a:pt x="104" y="19"/>
                        </a:lnTo>
                        <a:lnTo>
                          <a:pt x="104" y="13"/>
                        </a:lnTo>
                        <a:lnTo>
                          <a:pt x="104" y="7"/>
                        </a:lnTo>
                        <a:lnTo>
                          <a:pt x="106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440" bIns="1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06" name=""/>
                  <p:cNvSpPr/>
                  <p:nvPr/>
                </p:nvSpPr>
                <p:spPr>
                  <a:xfrm flipH="1">
                    <a:off x="6931440" y="5377320"/>
                    <a:ext cx="83160" cy="3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449" h="581">
                        <a:moveTo>
                          <a:pt x="0" y="0"/>
                        </a:moveTo>
                        <a:lnTo>
                          <a:pt x="6" y="17"/>
                        </a:lnTo>
                        <a:lnTo>
                          <a:pt x="11" y="36"/>
                        </a:lnTo>
                        <a:lnTo>
                          <a:pt x="16" y="55"/>
                        </a:lnTo>
                        <a:lnTo>
                          <a:pt x="22" y="73"/>
                        </a:lnTo>
                        <a:lnTo>
                          <a:pt x="28" y="90"/>
                        </a:lnTo>
                        <a:lnTo>
                          <a:pt x="35" y="108"/>
                        </a:lnTo>
                        <a:lnTo>
                          <a:pt x="41" y="127"/>
                        </a:lnTo>
                        <a:lnTo>
                          <a:pt x="48" y="144"/>
                        </a:lnTo>
                        <a:lnTo>
                          <a:pt x="57" y="162"/>
                        </a:lnTo>
                        <a:lnTo>
                          <a:pt x="64" y="178"/>
                        </a:lnTo>
                        <a:lnTo>
                          <a:pt x="73" y="195"/>
                        </a:lnTo>
                        <a:lnTo>
                          <a:pt x="82" y="213"/>
                        </a:lnTo>
                        <a:lnTo>
                          <a:pt x="91" y="229"/>
                        </a:lnTo>
                        <a:lnTo>
                          <a:pt x="101" y="245"/>
                        </a:lnTo>
                        <a:lnTo>
                          <a:pt x="110" y="262"/>
                        </a:lnTo>
                        <a:lnTo>
                          <a:pt x="121" y="277"/>
                        </a:lnTo>
                        <a:lnTo>
                          <a:pt x="131" y="294"/>
                        </a:lnTo>
                        <a:lnTo>
                          <a:pt x="142" y="309"/>
                        </a:lnTo>
                        <a:lnTo>
                          <a:pt x="153" y="325"/>
                        </a:lnTo>
                        <a:lnTo>
                          <a:pt x="165" y="339"/>
                        </a:lnTo>
                        <a:lnTo>
                          <a:pt x="178" y="354"/>
                        </a:lnTo>
                        <a:lnTo>
                          <a:pt x="190" y="368"/>
                        </a:lnTo>
                        <a:lnTo>
                          <a:pt x="204" y="383"/>
                        </a:lnTo>
                        <a:lnTo>
                          <a:pt x="217" y="398"/>
                        </a:lnTo>
                        <a:lnTo>
                          <a:pt x="232" y="411"/>
                        </a:lnTo>
                        <a:lnTo>
                          <a:pt x="245" y="424"/>
                        </a:lnTo>
                        <a:lnTo>
                          <a:pt x="261" y="437"/>
                        </a:lnTo>
                        <a:lnTo>
                          <a:pt x="276" y="450"/>
                        </a:lnTo>
                        <a:lnTo>
                          <a:pt x="292" y="462"/>
                        </a:lnTo>
                        <a:lnTo>
                          <a:pt x="308" y="473"/>
                        </a:lnTo>
                        <a:lnTo>
                          <a:pt x="324" y="485"/>
                        </a:lnTo>
                        <a:lnTo>
                          <a:pt x="341" y="497"/>
                        </a:lnTo>
                        <a:lnTo>
                          <a:pt x="367" y="510"/>
                        </a:lnTo>
                        <a:lnTo>
                          <a:pt x="395" y="521"/>
                        </a:lnTo>
                        <a:lnTo>
                          <a:pt x="423" y="533"/>
                        </a:lnTo>
                        <a:lnTo>
                          <a:pt x="451" y="543"/>
                        </a:lnTo>
                        <a:lnTo>
                          <a:pt x="477" y="552"/>
                        </a:lnTo>
                        <a:lnTo>
                          <a:pt x="506" y="559"/>
                        </a:lnTo>
                        <a:lnTo>
                          <a:pt x="534" y="565"/>
                        </a:lnTo>
                        <a:lnTo>
                          <a:pt x="561" y="571"/>
                        </a:lnTo>
                        <a:lnTo>
                          <a:pt x="590" y="575"/>
                        </a:lnTo>
                        <a:lnTo>
                          <a:pt x="618" y="578"/>
                        </a:lnTo>
                        <a:lnTo>
                          <a:pt x="646" y="580"/>
                        </a:lnTo>
                        <a:lnTo>
                          <a:pt x="673" y="581"/>
                        </a:lnTo>
                        <a:lnTo>
                          <a:pt x="703" y="581"/>
                        </a:lnTo>
                        <a:lnTo>
                          <a:pt x="730" y="581"/>
                        </a:lnTo>
                        <a:lnTo>
                          <a:pt x="759" y="578"/>
                        </a:lnTo>
                        <a:lnTo>
                          <a:pt x="787" y="575"/>
                        </a:lnTo>
                        <a:lnTo>
                          <a:pt x="815" y="571"/>
                        </a:lnTo>
                        <a:lnTo>
                          <a:pt x="842" y="567"/>
                        </a:lnTo>
                        <a:lnTo>
                          <a:pt x="870" y="562"/>
                        </a:lnTo>
                        <a:lnTo>
                          <a:pt x="898" y="555"/>
                        </a:lnTo>
                        <a:lnTo>
                          <a:pt x="924" y="548"/>
                        </a:lnTo>
                        <a:lnTo>
                          <a:pt x="950" y="540"/>
                        </a:lnTo>
                        <a:lnTo>
                          <a:pt x="978" y="532"/>
                        </a:lnTo>
                        <a:lnTo>
                          <a:pt x="1003" y="521"/>
                        </a:lnTo>
                        <a:lnTo>
                          <a:pt x="1029" y="511"/>
                        </a:lnTo>
                        <a:lnTo>
                          <a:pt x="1054" y="500"/>
                        </a:lnTo>
                        <a:lnTo>
                          <a:pt x="1080" y="488"/>
                        </a:lnTo>
                        <a:lnTo>
                          <a:pt x="1103" y="475"/>
                        </a:lnTo>
                        <a:lnTo>
                          <a:pt x="1128" y="462"/>
                        </a:lnTo>
                        <a:lnTo>
                          <a:pt x="1151" y="449"/>
                        </a:lnTo>
                        <a:lnTo>
                          <a:pt x="1175" y="434"/>
                        </a:lnTo>
                        <a:lnTo>
                          <a:pt x="1197" y="418"/>
                        </a:lnTo>
                        <a:lnTo>
                          <a:pt x="1211" y="405"/>
                        </a:lnTo>
                        <a:lnTo>
                          <a:pt x="1226" y="392"/>
                        </a:lnTo>
                        <a:lnTo>
                          <a:pt x="1240" y="379"/>
                        </a:lnTo>
                        <a:lnTo>
                          <a:pt x="1252" y="366"/>
                        </a:lnTo>
                        <a:lnTo>
                          <a:pt x="1265" y="352"/>
                        </a:lnTo>
                        <a:lnTo>
                          <a:pt x="1278" y="339"/>
                        </a:lnTo>
                        <a:lnTo>
                          <a:pt x="1290" y="326"/>
                        </a:lnTo>
                        <a:lnTo>
                          <a:pt x="1301" y="313"/>
                        </a:lnTo>
                        <a:lnTo>
                          <a:pt x="1312" y="301"/>
                        </a:lnTo>
                        <a:lnTo>
                          <a:pt x="1322" y="287"/>
                        </a:lnTo>
                        <a:lnTo>
                          <a:pt x="1332" y="274"/>
                        </a:lnTo>
                        <a:lnTo>
                          <a:pt x="1342" y="261"/>
                        </a:lnTo>
                        <a:lnTo>
                          <a:pt x="1351" y="248"/>
                        </a:lnTo>
                        <a:lnTo>
                          <a:pt x="1358" y="236"/>
                        </a:lnTo>
                        <a:lnTo>
                          <a:pt x="1367" y="223"/>
                        </a:lnTo>
                        <a:lnTo>
                          <a:pt x="1374" y="210"/>
                        </a:lnTo>
                        <a:lnTo>
                          <a:pt x="1382" y="197"/>
                        </a:lnTo>
                        <a:lnTo>
                          <a:pt x="1389" y="183"/>
                        </a:lnTo>
                        <a:lnTo>
                          <a:pt x="1396" y="170"/>
                        </a:lnTo>
                        <a:lnTo>
                          <a:pt x="1402" y="157"/>
                        </a:lnTo>
                        <a:lnTo>
                          <a:pt x="1408" y="144"/>
                        </a:lnTo>
                        <a:lnTo>
                          <a:pt x="1412" y="131"/>
                        </a:lnTo>
                        <a:lnTo>
                          <a:pt x="1418" y="118"/>
                        </a:lnTo>
                        <a:lnTo>
                          <a:pt x="1422" y="105"/>
                        </a:lnTo>
                        <a:lnTo>
                          <a:pt x="1427" y="92"/>
                        </a:lnTo>
                        <a:lnTo>
                          <a:pt x="1431" y="79"/>
                        </a:lnTo>
                        <a:lnTo>
                          <a:pt x="1434" y="65"/>
                        </a:lnTo>
                        <a:lnTo>
                          <a:pt x="1438" y="52"/>
                        </a:lnTo>
                        <a:lnTo>
                          <a:pt x="1441" y="39"/>
                        </a:lnTo>
                        <a:lnTo>
                          <a:pt x="1444" y="26"/>
                        </a:lnTo>
                        <a:lnTo>
                          <a:pt x="1446" y="13"/>
                        </a:lnTo>
                        <a:lnTo>
                          <a:pt x="1449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6200" bIns="-16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07" name=""/>
                  <p:cNvSpPr/>
                  <p:nvPr/>
                </p:nvSpPr>
                <p:spPr>
                  <a:xfrm flipH="1">
                    <a:off x="6879600" y="5377320"/>
                    <a:ext cx="399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698" h="636">
                        <a:moveTo>
                          <a:pt x="153" y="0"/>
                        </a:moveTo>
                        <a:lnTo>
                          <a:pt x="150" y="1"/>
                        </a:lnTo>
                        <a:lnTo>
                          <a:pt x="149" y="1"/>
                        </a:lnTo>
                        <a:lnTo>
                          <a:pt x="147" y="3"/>
                        </a:lnTo>
                        <a:lnTo>
                          <a:pt x="144" y="3"/>
                        </a:lnTo>
                        <a:lnTo>
                          <a:pt x="139" y="32"/>
                        </a:lnTo>
                        <a:lnTo>
                          <a:pt x="140" y="57"/>
                        </a:lnTo>
                        <a:lnTo>
                          <a:pt x="147" y="80"/>
                        </a:lnTo>
                        <a:lnTo>
                          <a:pt x="160" y="100"/>
                        </a:lnTo>
                        <a:lnTo>
                          <a:pt x="176" y="119"/>
                        </a:lnTo>
                        <a:lnTo>
                          <a:pt x="197" y="137"/>
                        </a:lnTo>
                        <a:lnTo>
                          <a:pt x="217" y="154"/>
                        </a:lnTo>
                        <a:lnTo>
                          <a:pt x="239" y="170"/>
                        </a:lnTo>
                        <a:lnTo>
                          <a:pt x="261" y="186"/>
                        </a:lnTo>
                        <a:lnTo>
                          <a:pt x="280" y="204"/>
                        </a:lnTo>
                        <a:lnTo>
                          <a:pt x="297" y="221"/>
                        </a:lnTo>
                        <a:lnTo>
                          <a:pt x="309" y="240"/>
                        </a:lnTo>
                        <a:lnTo>
                          <a:pt x="316" y="261"/>
                        </a:lnTo>
                        <a:lnTo>
                          <a:pt x="316" y="284"/>
                        </a:lnTo>
                        <a:lnTo>
                          <a:pt x="309" y="310"/>
                        </a:lnTo>
                        <a:lnTo>
                          <a:pt x="293" y="339"/>
                        </a:lnTo>
                        <a:lnTo>
                          <a:pt x="283" y="355"/>
                        </a:lnTo>
                        <a:lnTo>
                          <a:pt x="270" y="373"/>
                        </a:lnTo>
                        <a:lnTo>
                          <a:pt x="258" y="390"/>
                        </a:lnTo>
                        <a:lnTo>
                          <a:pt x="246" y="408"/>
                        </a:lnTo>
                        <a:lnTo>
                          <a:pt x="235" y="424"/>
                        </a:lnTo>
                        <a:lnTo>
                          <a:pt x="222" y="441"/>
                        </a:lnTo>
                        <a:lnTo>
                          <a:pt x="208" y="457"/>
                        </a:lnTo>
                        <a:lnTo>
                          <a:pt x="195" y="473"/>
                        </a:lnTo>
                        <a:lnTo>
                          <a:pt x="181" y="486"/>
                        </a:lnTo>
                        <a:lnTo>
                          <a:pt x="165" y="500"/>
                        </a:lnTo>
                        <a:lnTo>
                          <a:pt x="149" y="510"/>
                        </a:lnTo>
                        <a:lnTo>
                          <a:pt x="133" y="518"/>
                        </a:lnTo>
                        <a:lnTo>
                          <a:pt x="114" y="524"/>
                        </a:lnTo>
                        <a:lnTo>
                          <a:pt x="95" y="527"/>
                        </a:lnTo>
                        <a:lnTo>
                          <a:pt x="74" y="527"/>
                        </a:lnTo>
                        <a:lnTo>
                          <a:pt x="53" y="524"/>
                        </a:lnTo>
                        <a:lnTo>
                          <a:pt x="44" y="529"/>
                        </a:lnTo>
                        <a:lnTo>
                          <a:pt x="35" y="533"/>
                        </a:lnTo>
                        <a:lnTo>
                          <a:pt x="28" y="537"/>
                        </a:lnTo>
                        <a:lnTo>
                          <a:pt x="22" y="543"/>
                        </a:lnTo>
                        <a:lnTo>
                          <a:pt x="16" y="551"/>
                        </a:lnTo>
                        <a:lnTo>
                          <a:pt x="12" y="558"/>
                        </a:lnTo>
                        <a:lnTo>
                          <a:pt x="7" y="565"/>
                        </a:lnTo>
                        <a:lnTo>
                          <a:pt x="6" y="572"/>
                        </a:lnTo>
                        <a:lnTo>
                          <a:pt x="3" y="581"/>
                        </a:lnTo>
                        <a:lnTo>
                          <a:pt x="2" y="588"/>
                        </a:lnTo>
                        <a:lnTo>
                          <a:pt x="0" y="597"/>
                        </a:lnTo>
                        <a:lnTo>
                          <a:pt x="0" y="606"/>
                        </a:lnTo>
                        <a:lnTo>
                          <a:pt x="0" y="613"/>
                        </a:lnTo>
                        <a:lnTo>
                          <a:pt x="2" y="622"/>
                        </a:lnTo>
                        <a:lnTo>
                          <a:pt x="3" y="629"/>
                        </a:lnTo>
                        <a:lnTo>
                          <a:pt x="6" y="636"/>
                        </a:lnTo>
                        <a:lnTo>
                          <a:pt x="19" y="628"/>
                        </a:lnTo>
                        <a:lnTo>
                          <a:pt x="32" y="618"/>
                        </a:lnTo>
                        <a:lnTo>
                          <a:pt x="44" y="606"/>
                        </a:lnTo>
                        <a:lnTo>
                          <a:pt x="55" y="596"/>
                        </a:lnTo>
                        <a:lnTo>
                          <a:pt x="67" y="584"/>
                        </a:lnTo>
                        <a:lnTo>
                          <a:pt x="79" y="572"/>
                        </a:lnTo>
                        <a:lnTo>
                          <a:pt x="89" y="561"/>
                        </a:lnTo>
                        <a:lnTo>
                          <a:pt x="101" y="551"/>
                        </a:lnTo>
                        <a:lnTo>
                          <a:pt x="112" y="540"/>
                        </a:lnTo>
                        <a:lnTo>
                          <a:pt x="124" y="530"/>
                        </a:lnTo>
                        <a:lnTo>
                          <a:pt x="137" y="521"/>
                        </a:lnTo>
                        <a:lnTo>
                          <a:pt x="149" y="514"/>
                        </a:lnTo>
                        <a:lnTo>
                          <a:pt x="163" y="508"/>
                        </a:lnTo>
                        <a:lnTo>
                          <a:pt x="178" y="502"/>
                        </a:lnTo>
                        <a:lnTo>
                          <a:pt x="192" y="498"/>
                        </a:lnTo>
                        <a:lnTo>
                          <a:pt x="210" y="497"/>
                        </a:lnTo>
                        <a:lnTo>
                          <a:pt x="223" y="495"/>
                        </a:lnTo>
                        <a:lnTo>
                          <a:pt x="236" y="495"/>
                        </a:lnTo>
                        <a:lnTo>
                          <a:pt x="249" y="494"/>
                        </a:lnTo>
                        <a:lnTo>
                          <a:pt x="262" y="492"/>
                        </a:lnTo>
                        <a:lnTo>
                          <a:pt x="274" y="489"/>
                        </a:lnTo>
                        <a:lnTo>
                          <a:pt x="287" y="486"/>
                        </a:lnTo>
                        <a:lnTo>
                          <a:pt x="299" y="482"/>
                        </a:lnTo>
                        <a:lnTo>
                          <a:pt x="312" y="479"/>
                        </a:lnTo>
                        <a:lnTo>
                          <a:pt x="324" y="475"/>
                        </a:lnTo>
                        <a:lnTo>
                          <a:pt x="335" y="472"/>
                        </a:lnTo>
                        <a:lnTo>
                          <a:pt x="347" y="467"/>
                        </a:lnTo>
                        <a:lnTo>
                          <a:pt x="359" y="463"/>
                        </a:lnTo>
                        <a:lnTo>
                          <a:pt x="372" y="459"/>
                        </a:lnTo>
                        <a:lnTo>
                          <a:pt x="382" y="453"/>
                        </a:lnTo>
                        <a:lnTo>
                          <a:pt x="395" y="449"/>
                        </a:lnTo>
                        <a:lnTo>
                          <a:pt x="405" y="444"/>
                        </a:lnTo>
                        <a:lnTo>
                          <a:pt x="418" y="440"/>
                        </a:lnTo>
                        <a:lnTo>
                          <a:pt x="430" y="435"/>
                        </a:lnTo>
                        <a:lnTo>
                          <a:pt x="442" y="431"/>
                        </a:lnTo>
                        <a:lnTo>
                          <a:pt x="453" y="427"/>
                        </a:lnTo>
                        <a:lnTo>
                          <a:pt x="465" y="424"/>
                        </a:lnTo>
                        <a:lnTo>
                          <a:pt x="477" y="419"/>
                        </a:lnTo>
                        <a:lnTo>
                          <a:pt x="488" y="417"/>
                        </a:lnTo>
                        <a:lnTo>
                          <a:pt x="500" y="414"/>
                        </a:lnTo>
                        <a:lnTo>
                          <a:pt x="513" y="412"/>
                        </a:lnTo>
                        <a:lnTo>
                          <a:pt x="525" y="411"/>
                        </a:lnTo>
                        <a:lnTo>
                          <a:pt x="538" y="409"/>
                        </a:lnTo>
                        <a:lnTo>
                          <a:pt x="549" y="408"/>
                        </a:lnTo>
                        <a:lnTo>
                          <a:pt x="562" y="408"/>
                        </a:lnTo>
                        <a:lnTo>
                          <a:pt x="576" y="409"/>
                        </a:lnTo>
                        <a:lnTo>
                          <a:pt x="589" y="411"/>
                        </a:lnTo>
                        <a:lnTo>
                          <a:pt x="602" y="412"/>
                        </a:lnTo>
                        <a:lnTo>
                          <a:pt x="608" y="406"/>
                        </a:lnTo>
                        <a:lnTo>
                          <a:pt x="615" y="400"/>
                        </a:lnTo>
                        <a:lnTo>
                          <a:pt x="624" y="398"/>
                        </a:lnTo>
                        <a:lnTo>
                          <a:pt x="634" y="396"/>
                        </a:lnTo>
                        <a:lnTo>
                          <a:pt x="644" y="395"/>
                        </a:lnTo>
                        <a:lnTo>
                          <a:pt x="653" y="395"/>
                        </a:lnTo>
                        <a:lnTo>
                          <a:pt x="663" y="395"/>
                        </a:lnTo>
                        <a:lnTo>
                          <a:pt x="672" y="395"/>
                        </a:lnTo>
                        <a:lnTo>
                          <a:pt x="681" y="393"/>
                        </a:lnTo>
                        <a:lnTo>
                          <a:pt x="688" y="393"/>
                        </a:lnTo>
                        <a:lnTo>
                          <a:pt x="694" y="390"/>
                        </a:lnTo>
                        <a:lnTo>
                          <a:pt x="697" y="386"/>
                        </a:lnTo>
                        <a:lnTo>
                          <a:pt x="698" y="380"/>
                        </a:lnTo>
                        <a:lnTo>
                          <a:pt x="697" y="371"/>
                        </a:lnTo>
                        <a:lnTo>
                          <a:pt x="692" y="361"/>
                        </a:lnTo>
                        <a:lnTo>
                          <a:pt x="685" y="348"/>
                        </a:lnTo>
                        <a:lnTo>
                          <a:pt x="685" y="332"/>
                        </a:lnTo>
                        <a:lnTo>
                          <a:pt x="685" y="317"/>
                        </a:lnTo>
                        <a:lnTo>
                          <a:pt x="682" y="303"/>
                        </a:lnTo>
                        <a:lnTo>
                          <a:pt x="681" y="288"/>
                        </a:lnTo>
                        <a:lnTo>
                          <a:pt x="678" y="275"/>
                        </a:lnTo>
                        <a:lnTo>
                          <a:pt x="675" y="261"/>
                        </a:lnTo>
                        <a:lnTo>
                          <a:pt x="672" y="248"/>
                        </a:lnTo>
                        <a:lnTo>
                          <a:pt x="666" y="236"/>
                        </a:lnTo>
                        <a:lnTo>
                          <a:pt x="662" y="223"/>
                        </a:lnTo>
                        <a:lnTo>
                          <a:pt x="657" y="210"/>
                        </a:lnTo>
                        <a:lnTo>
                          <a:pt x="650" y="198"/>
                        </a:lnTo>
                        <a:lnTo>
                          <a:pt x="644" y="186"/>
                        </a:lnTo>
                        <a:lnTo>
                          <a:pt x="637" y="175"/>
                        </a:lnTo>
                        <a:lnTo>
                          <a:pt x="630" y="163"/>
                        </a:lnTo>
                        <a:lnTo>
                          <a:pt x="622" y="151"/>
                        </a:lnTo>
                        <a:lnTo>
                          <a:pt x="615" y="141"/>
                        </a:lnTo>
                        <a:lnTo>
                          <a:pt x="606" y="131"/>
                        </a:lnTo>
                        <a:lnTo>
                          <a:pt x="597" y="121"/>
                        </a:lnTo>
                        <a:lnTo>
                          <a:pt x="587" y="111"/>
                        </a:lnTo>
                        <a:lnTo>
                          <a:pt x="579" y="100"/>
                        </a:lnTo>
                        <a:lnTo>
                          <a:pt x="568" y="90"/>
                        </a:lnTo>
                        <a:lnTo>
                          <a:pt x="558" y="81"/>
                        </a:lnTo>
                        <a:lnTo>
                          <a:pt x="548" y="73"/>
                        </a:lnTo>
                        <a:lnTo>
                          <a:pt x="536" y="64"/>
                        </a:lnTo>
                        <a:lnTo>
                          <a:pt x="526" y="55"/>
                        </a:lnTo>
                        <a:lnTo>
                          <a:pt x="514" y="47"/>
                        </a:lnTo>
                        <a:lnTo>
                          <a:pt x="503" y="38"/>
                        </a:lnTo>
                        <a:lnTo>
                          <a:pt x="491" y="31"/>
                        </a:lnTo>
                        <a:lnTo>
                          <a:pt x="478" y="22"/>
                        </a:lnTo>
                        <a:lnTo>
                          <a:pt x="466" y="14"/>
                        </a:lnTo>
                        <a:lnTo>
                          <a:pt x="453" y="7"/>
                        </a:lnTo>
                        <a:lnTo>
                          <a:pt x="442" y="0"/>
                        </a:lnTo>
                        <a:lnTo>
                          <a:pt x="309" y="0"/>
                        </a:lnTo>
                        <a:lnTo>
                          <a:pt x="309" y="3"/>
                        </a:lnTo>
                        <a:lnTo>
                          <a:pt x="310" y="6"/>
                        </a:lnTo>
                        <a:lnTo>
                          <a:pt x="312" y="9"/>
                        </a:lnTo>
                        <a:lnTo>
                          <a:pt x="312" y="12"/>
                        </a:lnTo>
                        <a:lnTo>
                          <a:pt x="313" y="14"/>
                        </a:lnTo>
                        <a:lnTo>
                          <a:pt x="315" y="17"/>
                        </a:lnTo>
                        <a:lnTo>
                          <a:pt x="315" y="20"/>
                        </a:lnTo>
                        <a:lnTo>
                          <a:pt x="316" y="23"/>
                        </a:lnTo>
                        <a:lnTo>
                          <a:pt x="312" y="20"/>
                        </a:lnTo>
                        <a:lnTo>
                          <a:pt x="308" y="17"/>
                        </a:lnTo>
                        <a:lnTo>
                          <a:pt x="303" y="14"/>
                        </a:lnTo>
                        <a:lnTo>
                          <a:pt x="299" y="12"/>
                        </a:lnTo>
                        <a:lnTo>
                          <a:pt x="294" y="9"/>
                        </a:lnTo>
                        <a:lnTo>
                          <a:pt x="291" y="6"/>
                        </a:lnTo>
                        <a:lnTo>
                          <a:pt x="287" y="3"/>
                        </a:lnTo>
                        <a:lnTo>
                          <a:pt x="284" y="0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08" name=""/>
                  <p:cNvSpPr/>
                  <p:nvPr/>
                </p:nvSpPr>
                <p:spPr>
                  <a:xfrm flipH="1">
                    <a:off x="7073280" y="5333400"/>
                    <a:ext cx="5040" cy="97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188">
                        <a:moveTo>
                          <a:pt x="88" y="188"/>
                        </a:moveTo>
                        <a:lnTo>
                          <a:pt x="82" y="179"/>
                        </a:lnTo>
                        <a:lnTo>
                          <a:pt x="76" y="169"/>
                        </a:lnTo>
                        <a:lnTo>
                          <a:pt x="72" y="159"/>
                        </a:lnTo>
                        <a:lnTo>
                          <a:pt x="66" y="148"/>
                        </a:lnTo>
                        <a:lnTo>
                          <a:pt x="60" y="137"/>
                        </a:lnTo>
                        <a:lnTo>
                          <a:pt x="54" y="126"/>
                        </a:lnTo>
                        <a:lnTo>
                          <a:pt x="49" y="115"/>
                        </a:lnTo>
                        <a:lnTo>
                          <a:pt x="43" y="103"/>
                        </a:lnTo>
                        <a:lnTo>
                          <a:pt x="38" y="92"/>
                        </a:lnTo>
                        <a:lnTo>
                          <a:pt x="33" y="80"/>
                        </a:lnTo>
                        <a:lnTo>
                          <a:pt x="27" y="67"/>
                        </a:lnTo>
                        <a:lnTo>
                          <a:pt x="21" y="55"/>
                        </a:lnTo>
                        <a:lnTo>
                          <a:pt x="16" y="42"/>
                        </a:lnTo>
                        <a:lnTo>
                          <a:pt x="11" y="27"/>
                        </a:lnTo>
                        <a:lnTo>
                          <a:pt x="5" y="14"/>
                        </a:lnTo>
                        <a:lnTo>
                          <a:pt x="0" y="0"/>
                        </a:lnTo>
                        <a:lnTo>
                          <a:pt x="2" y="8"/>
                        </a:lnTo>
                        <a:lnTo>
                          <a:pt x="5" y="19"/>
                        </a:lnTo>
                        <a:lnTo>
                          <a:pt x="8" y="29"/>
                        </a:lnTo>
                        <a:lnTo>
                          <a:pt x="9" y="39"/>
                        </a:lnTo>
                        <a:lnTo>
                          <a:pt x="12" y="49"/>
                        </a:lnTo>
                        <a:lnTo>
                          <a:pt x="15" y="59"/>
                        </a:lnTo>
                        <a:lnTo>
                          <a:pt x="18" y="71"/>
                        </a:lnTo>
                        <a:lnTo>
                          <a:pt x="22" y="83"/>
                        </a:lnTo>
                        <a:lnTo>
                          <a:pt x="25" y="96"/>
                        </a:lnTo>
                        <a:lnTo>
                          <a:pt x="30" y="108"/>
                        </a:lnTo>
                        <a:lnTo>
                          <a:pt x="33" y="121"/>
                        </a:lnTo>
                        <a:lnTo>
                          <a:pt x="37" y="134"/>
                        </a:lnTo>
                        <a:lnTo>
                          <a:pt x="43" y="147"/>
                        </a:lnTo>
                        <a:lnTo>
                          <a:pt x="47" y="160"/>
                        </a:lnTo>
                        <a:lnTo>
                          <a:pt x="53" y="175"/>
                        </a:lnTo>
                        <a:lnTo>
                          <a:pt x="59" y="188"/>
                        </a:lnTo>
                        <a:lnTo>
                          <a:pt x="88" y="1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080" bIns="-37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09" name=""/>
                  <p:cNvSpPr/>
                  <p:nvPr/>
                </p:nvSpPr>
                <p:spPr>
                  <a:xfrm flipH="1">
                    <a:off x="7063560" y="5340600"/>
                    <a:ext cx="72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48">
                        <a:moveTo>
                          <a:pt x="19" y="48"/>
                        </a:moveTo>
                        <a:lnTo>
                          <a:pt x="16" y="42"/>
                        </a:lnTo>
                        <a:lnTo>
                          <a:pt x="13" y="36"/>
                        </a:lnTo>
                        <a:lnTo>
                          <a:pt x="10" y="30"/>
                        </a:lnTo>
                        <a:lnTo>
                          <a:pt x="8" y="23"/>
                        </a:lnTo>
                        <a:lnTo>
                          <a:pt x="6" y="19"/>
                        </a:lnTo>
                        <a:lnTo>
                          <a:pt x="3" y="11"/>
                        </a:lnTo>
                        <a:lnTo>
                          <a:pt x="1" y="5"/>
                        </a:lnTo>
                        <a:lnTo>
                          <a:pt x="0" y="0"/>
                        </a:lnTo>
                        <a:lnTo>
                          <a:pt x="1" y="4"/>
                        </a:lnTo>
                        <a:lnTo>
                          <a:pt x="1" y="8"/>
                        </a:lnTo>
                        <a:lnTo>
                          <a:pt x="1" y="14"/>
                        </a:lnTo>
                        <a:lnTo>
                          <a:pt x="1" y="20"/>
                        </a:lnTo>
                        <a:lnTo>
                          <a:pt x="1" y="26"/>
                        </a:lnTo>
                        <a:lnTo>
                          <a:pt x="3" y="33"/>
                        </a:lnTo>
                        <a:lnTo>
                          <a:pt x="3" y="40"/>
                        </a:lnTo>
                        <a:lnTo>
                          <a:pt x="4" y="48"/>
                        </a:lnTo>
                        <a:lnTo>
                          <a:pt x="19" y="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10" name=""/>
                  <p:cNvSpPr/>
                  <p:nvPr/>
                </p:nvSpPr>
                <p:spPr>
                  <a:xfrm flipH="1">
                    <a:off x="6928920" y="5308920"/>
                    <a:ext cx="116280" cy="33840"/>
                  </a:xfrm>
                  <a:custGeom>
                    <a:avLst/>
                    <a:gdLst/>
                    <a:ahLst/>
                    <a:rect l="l" t="t" r="r" b="b"/>
                    <a:pathLst>
                      <a:path w="2024" h="644">
                        <a:moveTo>
                          <a:pt x="2024" y="644"/>
                        </a:moveTo>
                        <a:lnTo>
                          <a:pt x="2020" y="639"/>
                        </a:lnTo>
                        <a:lnTo>
                          <a:pt x="2017" y="633"/>
                        </a:lnTo>
                        <a:lnTo>
                          <a:pt x="2014" y="629"/>
                        </a:lnTo>
                        <a:lnTo>
                          <a:pt x="2012" y="622"/>
                        </a:lnTo>
                        <a:lnTo>
                          <a:pt x="2011" y="616"/>
                        </a:lnTo>
                        <a:lnTo>
                          <a:pt x="2009" y="609"/>
                        </a:lnTo>
                        <a:lnTo>
                          <a:pt x="2008" y="603"/>
                        </a:lnTo>
                        <a:lnTo>
                          <a:pt x="2006" y="596"/>
                        </a:lnTo>
                        <a:lnTo>
                          <a:pt x="2006" y="590"/>
                        </a:lnTo>
                        <a:lnTo>
                          <a:pt x="2005" y="582"/>
                        </a:lnTo>
                        <a:lnTo>
                          <a:pt x="2004" y="577"/>
                        </a:lnTo>
                        <a:lnTo>
                          <a:pt x="2001" y="569"/>
                        </a:lnTo>
                        <a:lnTo>
                          <a:pt x="1998" y="564"/>
                        </a:lnTo>
                        <a:lnTo>
                          <a:pt x="1995" y="558"/>
                        </a:lnTo>
                        <a:lnTo>
                          <a:pt x="1992" y="552"/>
                        </a:lnTo>
                        <a:lnTo>
                          <a:pt x="1987" y="548"/>
                        </a:lnTo>
                        <a:lnTo>
                          <a:pt x="1885" y="622"/>
                        </a:lnTo>
                        <a:lnTo>
                          <a:pt x="1872" y="617"/>
                        </a:lnTo>
                        <a:lnTo>
                          <a:pt x="1864" y="613"/>
                        </a:lnTo>
                        <a:lnTo>
                          <a:pt x="1858" y="607"/>
                        </a:lnTo>
                        <a:lnTo>
                          <a:pt x="1853" y="600"/>
                        </a:lnTo>
                        <a:lnTo>
                          <a:pt x="1852" y="591"/>
                        </a:lnTo>
                        <a:lnTo>
                          <a:pt x="1852" y="584"/>
                        </a:lnTo>
                        <a:lnTo>
                          <a:pt x="1853" y="575"/>
                        </a:lnTo>
                        <a:lnTo>
                          <a:pt x="1855" y="566"/>
                        </a:lnTo>
                        <a:lnTo>
                          <a:pt x="1856" y="558"/>
                        </a:lnTo>
                        <a:lnTo>
                          <a:pt x="1856" y="549"/>
                        </a:lnTo>
                        <a:lnTo>
                          <a:pt x="1856" y="542"/>
                        </a:lnTo>
                        <a:lnTo>
                          <a:pt x="1853" y="534"/>
                        </a:lnTo>
                        <a:lnTo>
                          <a:pt x="1851" y="529"/>
                        </a:lnTo>
                        <a:lnTo>
                          <a:pt x="1843" y="524"/>
                        </a:lnTo>
                        <a:lnTo>
                          <a:pt x="1833" y="521"/>
                        </a:lnTo>
                        <a:lnTo>
                          <a:pt x="1820" y="520"/>
                        </a:lnTo>
                        <a:lnTo>
                          <a:pt x="1821" y="507"/>
                        </a:lnTo>
                        <a:lnTo>
                          <a:pt x="1823" y="494"/>
                        </a:lnTo>
                        <a:lnTo>
                          <a:pt x="1827" y="481"/>
                        </a:lnTo>
                        <a:lnTo>
                          <a:pt x="1832" y="466"/>
                        </a:lnTo>
                        <a:lnTo>
                          <a:pt x="1836" y="451"/>
                        </a:lnTo>
                        <a:lnTo>
                          <a:pt x="1842" y="438"/>
                        </a:lnTo>
                        <a:lnTo>
                          <a:pt x="1849" y="424"/>
                        </a:lnTo>
                        <a:lnTo>
                          <a:pt x="1855" y="409"/>
                        </a:lnTo>
                        <a:lnTo>
                          <a:pt x="1862" y="395"/>
                        </a:lnTo>
                        <a:lnTo>
                          <a:pt x="1869" y="380"/>
                        </a:lnTo>
                        <a:lnTo>
                          <a:pt x="1878" y="365"/>
                        </a:lnTo>
                        <a:lnTo>
                          <a:pt x="1885" y="351"/>
                        </a:lnTo>
                        <a:lnTo>
                          <a:pt x="1893" y="338"/>
                        </a:lnTo>
                        <a:lnTo>
                          <a:pt x="1900" y="325"/>
                        </a:lnTo>
                        <a:lnTo>
                          <a:pt x="1907" y="312"/>
                        </a:lnTo>
                        <a:lnTo>
                          <a:pt x="1915" y="300"/>
                        </a:lnTo>
                        <a:lnTo>
                          <a:pt x="1912" y="301"/>
                        </a:lnTo>
                        <a:lnTo>
                          <a:pt x="1906" y="307"/>
                        </a:lnTo>
                        <a:lnTo>
                          <a:pt x="1897" y="314"/>
                        </a:lnTo>
                        <a:lnTo>
                          <a:pt x="1885" y="323"/>
                        </a:lnTo>
                        <a:lnTo>
                          <a:pt x="1872" y="330"/>
                        </a:lnTo>
                        <a:lnTo>
                          <a:pt x="1861" y="339"/>
                        </a:lnTo>
                        <a:lnTo>
                          <a:pt x="1849" y="345"/>
                        </a:lnTo>
                        <a:lnTo>
                          <a:pt x="1840" y="348"/>
                        </a:lnTo>
                        <a:lnTo>
                          <a:pt x="1830" y="364"/>
                        </a:lnTo>
                        <a:lnTo>
                          <a:pt x="1820" y="380"/>
                        </a:lnTo>
                        <a:lnTo>
                          <a:pt x="1810" y="395"/>
                        </a:lnTo>
                        <a:lnTo>
                          <a:pt x="1801" y="409"/>
                        </a:lnTo>
                        <a:lnTo>
                          <a:pt x="1792" y="424"/>
                        </a:lnTo>
                        <a:lnTo>
                          <a:pt x="1784" y="438"/>
                        </a:lnTo>
                        <a:lnTo>
                          <a:pt x="1773" y="451"/>
                        </a:lnTo>
                        <a:lnTo>
                          <a:pt x="1766" y="464"/>
                        </a:lnTo>
                        <a:lnTo>
                          <a:pt x="1757" y="479"/>
                        </a:lnTo>
                        <a:lnTo>
                          <a:pt x="1749" y="492"/>
                        </a:lnTo>
                        <a:lnTo>
                          <a:pt x="1741" y="507"/>
                        </a:lnTo>
                        <a:lnTo>
                          <a:pt x="1733" y="521"/>
                        </a:lnTo>
                        <a:lnTo>
                          <a:pt x="1725" y="534"/>
                        </a:lnTo>
                        <a:lnTo>
                          <a:pt x="1716" y="550"/>
                        </a:lnTo>
                        <a:lnTo>
                          <a:pt x="1708" y="565"/>
                        </a:lnTo>
                        <a:lnTo>
                          <a:pt x="1699" y="581"/>
                        </a:lnTo>
                        <a:lnTo>
                          <a:pt x="1699" y="580"/>
                        </a:lnTo>
                        <a:lnTo>
                          <a:pt x="1698" y="574"/>
                        </a:lnTo>
                        <a:lnTo>
                          <a:pt x="1695" y="568"/>
                        </a:lnTo>
                        <a:lnTo>
                          <a:pt x="1692" y="559"/>
                        </a:lnTo>
                        <a:lnTo>
                          <a:pt x="1689" y="550"/>
                        </a:lnTo>
                        <a:lnTo>
                          <a:pt x="1684" y="542"/>
                        </a:lnTo>
                        <a:lnTo>
                          <a:pt x="1680" y="534"/>
                        </a:lnTo>
                        <a:lnTo>
                          <a:pt x="1674" y="530"/>
                        </a:lnTo>
                        <a:lnTo>
                          <a:pt x="1679" y="524"/>
                        </a:lnTo>
                        <a:lnTo>
                          <a:pt x="1683" y="518"/>
                        </a:lnTo>
                        <a:lnTo>
                          <a:pt x="1687" y="513"/>
                        </a:lnTo>
                        <a:lnTo>
                          <a:pt x="1692" y="505"/>
                        </a:lnTo>
                        <a:lnTo>
                          <a:pt x="1698" y="498"/>
                        </a:lnTo>
                        <a:lnTo>
                          <a:pt x="1703" y="489"/>
                        </a:lnTo>
                        <a:lnTo>
                          <a:pt x="1711" y="481"/>
                        </a:lnTo>
                        <a:lnTo>
                          <a:pt x="1716" y="470"/>
                        </a:lnTo>
                        <a:lnTo>
                          <a:pt x="1724" y="462"/>
                        </a:lnTo>
                        <a:lnTo>
                          <a:pt x="1733" y="450"/>
                        </a:lnTo>
                        <a:lnTo>
                          <a:pt x="1740" y="440"/>
                        </a:lnTo>
                        <a:lnTo>
                          <a:pt x="1749" y="428"/>
                        </a:lnTo>
                        <a:lnTo>
                          <a:pt x="1756" y="418"/>
                        </a:lnTo>
                        <a:lnTo>
                          <a:pt x="1765" y="406"/>
                        </a:lnTo>
                        <a:lnTo>
                          <a:pt x="1775" y="393"/>
                        </a:lnTo>
                        <a:lnTo>
                          <a:pt x="1784" y="381"/>
                        </a:lnTo>
                        <a:lnTo>
                          <a:pt x="1794" y="368"/>
                        </a:lnTo>
                        <a:lnTo>
                          <a:pt x="1802" y="355"/>
                        </a:lnTo>
                        <a:lnTo>
                          <a:pt x="1813" y="342"/>
                        </a:lnTo>
                        <a:lnTo>
                          <a:pt x="1823" y="329"/>
                        </a:lnTo>
                        <a:lnTo>
                          <a:pt x="1835" y="316"/>
                        </a:lnTo>
                        <a:lnTo>
                          <a:pt x="1845" y="301"/>
                        </a:lnTo>
                        <a:lnTo>
                          <a:pt x="1855" y="288"/>
                        </a:lnTo>
                        <a:lnTo>
                          <a:pt x="1865" y="275"/>
                        </a:lnTo>
                        <a:lnTo>
                          <a:pt x="1877" y="261"/>
                        </a:lnTo>
                        <a:lnTo>
                          <a:pt x="1887" y="247"/>
                        </a:lnTo>
                        <a:lnTo>
                          <a:pt x="1897" y="233"/>
                        </a:lnTo>
                        <a:lnTo>
                          <a:pt x="1909" y="220"/>
                        </a:lnTo>
                        <a:lnTo>
                          <a:pt x="1919" y="207"/>
                        </a:lnTo>
                        <a:lnTo>
                          <a:pt x="1931" y="192"/>
                        </a:lnTo>
                        <a:lnTo>
                          <a:pt x="1941" y="179"/>
                        </a:lnTo>
                        <a:lnTo>
                          <a:pt x="1953" y="166"/>
                        </a:lnTo>
                        <a:lnTo>
                          <a:pt x="1951" y="167"/>
                        </a:lnTo>
                        <a:lnTo>
                          <a:pt x="1947" y="170"/>
                        </a:lnTo>
                        <a:lnTo>
                          <a:pt x="1941" y="176"/>
                        </a:lnTo>
                        <a:lnTo>
                          <a:pt x="1934" y="185"/>
                        </a:lnTo>
                        <a:lnTo>
                          <a:pt x="1923" y="194"/>
                        </a:lnTo>
                        <a:lnTo>
                          <a:pt x="1913" y="205"/>
                        </a:lnTo>
                        <a:lnTo>
                          <a:pt x="1900" y="217"/>
                        </a:lnTo>
                        <a:lnTo>
                          <a:pt x="1887" y="230"/>
                        </a:lnTo>
                        <a:lnTo>
                          <a:pt x="1872" y="243"/>
                        </a:lnTo>
                        <a:lnTo>
                          <a:pt x="1858" y="258"/>
                        </a:lnTo>
                        <a:lnTo>
                          <a:pt x="1843" y="271"/>
                        </a:lnTo>
                        <a:lnTo>
                          <a:pt x="1827" y="285"/>
                        </a:lnTo>
                        <a:lnTo>
                          <a:pt x="1813" y="300"/>
                        </a:lnTo>
                        <a:lnTo>
                          <a:pt x="1798" y="313"/>
                        </a:lnTo>
                        <a:lnTo>
                          <a:pt x="1784" y="325"/>
                        </a:lnTo>
                        <a:lnTo>
                          <a:pt x="1769" y="336"/>
                        </a:lnTo>
                        <a:lnTo>
                          <a:pt x="1614" y="482"/>
                        </a:lnTo>
                        <a:lnTo>
                          <a:pt x="1606" y="473"/>
                        </a:lnTo>
                        <a:lnTo>
                          <a:pt x="1604" y="463"/>
                        </a:lnTo>
                        <a:lnTo>
                          <a:pt x="1604" y="456"/>
                        </a:lnTo>
                        <a:lnTo>
                          <a:pt x="1604" y="447"/>
                        </a:lnTo>
                        <a:lnTo>
                          <a:pt x="1607" y="440"/>
                        </a:lnTo>
                        <a:lnTo>
                          <a:pt x="1610" y="432"/>
                        </a:lnTo>
                        <a:lnTo>
                          <a:pt x="1613" y="425"/>
                        </a:lnTo>
                        <a:lnTo>
                          <a:pt x="1617" y="419"/>
                        </a:lnTo>
                        <a:lnTo>
                          <a:pt x="1622" y="414"/>
                        </a:lnTo>
                        <a:lnTo>
                          <a:pt x="1628" y="408"/>
                        </a:lnTo>
                        <a:lnTo>
                          <a:pt x="1633" y="402"/>
                        </a:lnTo>
                        <a:lnTo>
                          <a:pt x="1639" y="397"/>
                        </a:lnTo>
                        <a:lnTo>
                          <a:pt x="1645" y="392"/>
                        </a:lnTo>
                        <a:lnTo>
                          <a:pt x="1651" y="387"/>
                        </a:lnTo>
                        <a:lnTo>
                          <a:pt x="1658" y="381"/>
                        </a:lnTo>
                        <a:lnTo>
                          <a:pt x="1664" y="376"/>
                        </a:lnTo>
                        <a:lnTo>
                          <a:pt x="1670" y="371"/>
                        </a:lnTo>
                        <a:lnTo>
                          <a:pt x="1680" y="357"/>
                        </a:lnTo>
                        <a:lnTo>
                          <a:pt x="1690" y="341"/>
                        </a:lnTo>
                        <a:lnTo>
                          <a:pt x="1700" y="326"/>
                        </a:lnTo>
                        <a:lnTo>
                          <a:pt x="1711" y="310"/>
                        </a:lnTo>
                        <a:lnTo>
                          <a:pt x="1721" y="294"/>
                        </a:lnTo>
                        <a:lnTo>
                          <a:pt x="1731" y="278"/>
                        </a:lnTo>
                        <a:lnTo>
                          <a:pt x="1740" y="261"/>
                        </a:lnTo>
                        <a:lnTo>
                          <a:pt x="1749" y="245"/>
                        </a:lnTo>
                        <a:lnTo>
                          <a:pt x="1756" y="227"/>
                        </a:lnTo>
                        <a:lnTo>
                          <a:pt x="1762" y="211"/>
                        </a:lnTo>
                        <a:lnTo>
                          <a:pt x="1765" y="194"/>
                        </a:lnTo>
                        <a:lnTo>
                          <a:pt x="1766" y="176"/>
                        </a:lnTo>
                        <a:lnTo>
                          <a:pt x="1765" y="160"/>
                        </a:lnTo>
                        <a:lnTo>
                          <a:pt x="1762" y="143"/>
                        </a:lnTo>
                        <a:lnTo>
                          <a:pt x="1754" y="127"/>
                        </a:lnTo>
                        <a:lnTo>
                          <a:pt x="1744" y="111"/>
                        </a:lnTo>
                        <a:lnTo>
                          <a:pt x="1708" y="240"/>
                        </a:lnTo>
                        <a:lnTo>
                          <a:pt x="1696" y="261"/>
                        </a:lnTo>
                        <a:lnTo>
                          <a:pt x="1683" y="280"/>
                        </a:lnTo>
                        <a:lnTo>
                          <a:pt x="1668" y="300"/>
                        </a:lnTo>
                        <a:lnTo>
                          <a:pt x="1654" y="319"/>
                        </a:lnTo>
                        <a:lnTo>
                          <a:pt x="1638" y="338"/>
                        </a:lnTo>
                        <a:lnTo>
                          <a:pt x="1622" y="355"/>
                        </a:lnTo>
                        <a:lnTo>
                          <a:pt x="1603" y="373"/>
                        </a:lnTo>
                        <a:lnTo>
                          <a:pt x="1585" y="389"/>
                        </a:lnTo>
                        <a:lnTo>
                          <a:pt x="1566" y="403"/>
                        </a:lnTo>
                        <a:lnTo>
                          <a:pt x="1546" y="416"/>
                        </a:lnTo>
                        <a:lnTo>
                          <a:pt x="1526" y="428"/>
                        </a:lnTo>
                        <a:lnTo>
                          <a:pt x="1505" y="438"/>
                        </a:lnTo>
                        <a:lnTo>
                          <a:pt x="1483" y="446"/>
                        </a:lnTo>
                        <a:lnTo>
                          <a:pt x="1462" y="451"/>
                        </a:lnTo>
                        <a:lnTo>
                          <a:pt x="1440" y="454"/>
                        </a:lnTo>
                        <a:lnTo>
                          <a:pt x="1418" y="454"/>
                        </a:lnTo>
                        <a:lnTo>
                          <a:pt x="1418" y="447"/>
                        </a:lnTo>
                        <a:lnTo>
                          <a:pt x="1418" y="440"/>
                        </a:lnTo>
                        <a:lnTo>
                          <a:pt x="1421" y="432"/>
                        </a:lnTo>
                        <a:lnTo>
                          <a:pt x="1422" y="427"/>
                        </a:lnTo>
                        <a:lnTo>
                          <a:pt x="1427" y="422"/>
                        </a:lnTo>
                        <a:lnTo>
                          <a:pt x="1431" y="418"/>
                        </a:lnTo>
                        <a:lnTo>
                          <a:pt x="1435" y="414"/>
                        </a:lnTo>
                        <a:lnTo>
                          <a:pt x="1440" y="409"/>
                        </a:lnTo>
                        <a:lnTo>
                          <a:pt x="1445" y="405"/>
                        </a:lnTo>
                        <a:lnTo>
                          <a:pt x="1450" y="402"/>
                        </a:lnTo>
                        <a:lnTo>
                          <a:pt x="1456" y="397"/>
                        </a:lnTo>
                        <a:lnTo>
                          <a:pt x="1460" y="393"/>
                        </a:lnTo>
                        <a:lnTo>
                          <a:pt x="1464" y="389"/>
                        </a:lnTo>
                        <a:lnTo>
                          <a:pt x="1469" y="383"/>
                        </a:lnTo>
                        <a:lnTo>
                          <a:pt x="1472" y="377"/>
                        </a:lnTo>
                        <a:lnTo>
                          <a:pt x="1475" y="371"/>
                        </a:lnTo>
                        <a:lnTo>
                          <a:pt x="1473" y="368"/>
                        </a:lnTo>
                        <a:lnTo>
                          <a:pt x="1470" y="367"/>
                        </a:lnTo>
                        <a:lnTo>
                          <a:pt x="1469" y="365"/>
                        </a:lnTo>
                        <a:lnTo>
                          <a:pt x="1466" y="363"/>
                        </a:lnTo>
                        <a:lnTo>
                          <a:pt x="1464" y="361"/>
                        </a:lnTo>
                        <a:lnTo>
                          <a:pt x="1462" y="361"/>
                        </a:lnTo>
                        <a:lnTo>
                          <a:pt x="1459" y="361"/>
                        </a:lnTo>
                        <a:lnTo>
                          <a:pt x="1456" y="361"/>
                        </a:lnTo>
                        <a:lnTo>
                          <a:pt x="1456" y="259"/>
                        </a:lnTo>
                        <a:lnTo>
                          <a:pt x="1447" y="259"/>
                        </a:lnTo>
                        <a:lnTo>
                          <a:pt x="1443" y="266"/>
                        </a:lnTo>
                        <a:lnTo>
                          <a:pt x="1440" y="274"/>
                        </a:lnTo>
                        <a:lnTo>
                          <a:pt x="1435" y="281"/>
                        </a:lnTo>
                        <a:lnTo>
                          <a:pt x="1432" y="288"/>
                        </a:lnTo>
                        <a:lnTo>
                          <a:pt x="1429" y="297"/>
                        </a:lnTo>
                        <a:lnTo>
                          <a:pt x="1427" y="304"/>
                        </a:lnTo>
                        <a:lnTo>
                          <a:pt x="1422" y="313"/>
                        </a:lnTo>
                        <a:lnTo>
                          <a:pt x="1421" y="320"/>
                        </a:lnTo>
                        <a:lnTo>
                          <a:pt x="1418" y="328"/>
                        </a:lnTo>
                        <a:lnTo>
                          <a:pt x="1413" y="336"/>
                        </a:lnTo>
                        <a:lnTo>
                          <a:pt x="1411" y="344"/>
                        </a:lnTo>
                        <a:lnTo>
                          <a:pt x="1408" y="351"/>
                        </a:lnTo>
                        <a:lnTo>
                          <a:pt x="1403" y="358"/>
                        </a:lnTo>
                        <a:lnTo>
                          <a:pt x="1400" y="365"/>
                        </a:lnTo>
                        <a:lnTo>
                          <a:pt x="1396" y="373"/>
                        </a:lnTo>
                        <a:lnTo>
                          <a:pt x="1392" y="380"/>
                        </a:lnTo>
                        <a:lnTo>
                          <a:pt x="1374" y="386"/>
                        </a:lnTo>
                        <a:lnTo>
                          <a:pt x="1357" y="389"/>
                        </a:lnTo>
                        <a:lnTo>
                          <a:pt x="1339" y="390"/>
                        </a:lnTo>
                        <a:lnTo>
                          <a:pt x="1322" y="389"/>
                        </a:lnTo>
                        <a:lnTo>
                          <a:pt x="1304" y="386"/>
                        </a:lnTo>
                        <a:lnTo>
                          <a:pt x="1287" y="380"/>
                        </a:lnTo>
                        <a:lnTo>
                          <a:pt x="1269" y="376"/>
                        </a:lnTo>
                        <a:lnTo>
                          <a:pt x="1252" y="370"/>
                        </a:lnTo>
                        <a:lnTo>
                          <a:pt x="1236" y="365"/>
                        </a:lnTo>
                        <a:lnTo>
                          <a:pt x="1218" y="360"/>
                        </a:lnTo>
                        <a:lnTo>
                          <a:pt x="1202" y="357"/>
                        </a:lnTo>
                        <a:lnTo>
                          <a:pt x="1186" y="355"/>
                        </a:lnTo>
                        <a:lnTo>
                          <a:pt x="1172" y="357"/>
                        </a:lnTo>
                        <a:lnTo>
                          <a:pt x="1157" y="360"/>
                        </a:lnTo>
                        <a:lnTo>
                          <a:pt x="1142" y="365"/>
                        </a:lnTo>
                        <a:lnTo>
                          <a:pt x="1129" y="376"/>
                        </a:lnTo>
                        <a:lnTo>
                          <a:pt x="1147" y="384"/>
                        </a:lnTo>
                        <a:lnTo>
                          <a:pt x="1164" y="390"/>
                        </a:lnTo>
                        <a:lnTo>
                          <a:pt x="1182" y="395"/>
                        </a:lnTo>
                        <a:lnTo>
                          <a:pt x="1201" y="397"/>
                        </a:lnTo>
                        <a:lnTo>
                          <a:pt x="1220" y="400"/>
                        </a:lnTo>
                        <a:lnTo>
                          <a:pt x="1239" y="402"/>
                        </a:lnTo>
                        <a:lnTo>
                          <a:pt x="1258" y="403"/>
                        </a:lnTo>
                        <a:lnTo>
                          <a:pt x="1275" y="405"/>
                        </a:lnTo>
                        <a:lnTo>
                          <a:pt x="1294" y="406"/>
                        </a:lnTo>
                        <a:lnTo>
                          <a:pt x="1310" y="409"/>
                        </a:lnTo>
                        <a:lnTo>
                          <a:pt x="1326" y="412"/>
                        </a:lnTo>
                        <a:lnTo>
                          <a:pt x="1341" y="418"/>
                        </a:lnTo>
                        <a:lnTo>
                          <a:pt x="1354" y="425"/>
                        </a:lnTo>
                        <a:lnTo>
                          <a:pt x="1365" y="435"/>
                        </a:lnTo>
                        <a:lnTo>
                          <a:pt x="1374" y="447"/>
                        </a:lnTo>
                        <a:lnTo>
                          <a:pt x="1381" y="463"/>
                        </a:lnTo>
                        <a:lnTo>
                          <a:pt x="1365" y="466"/>
                        </a:lnTo>
                        <a:lnTo>
                          <a:pt x="1348" y="469"/>
                        </a:lnTo>
                        <a:lnTo>
                          <a:pt x="1330" y="470"/>
                        </a:lnTo>
                        <a:lnTo>
                          <a:pt x="1311" y="472"/>
                        </a:lnTo>
                        <a:lnTo>
                          <a:pt x="1292" y="473"/>
                        </a:lnTo>
                        <a:lnTo>
                          <a:pt x="1274" y="473"/>
                        </a:lnTo>
                        <a:lnTo>
                          <a:pt x="1255" y="472"/>
                        </a:lnTo>
                        <a:lnTo>
                          <a:pt x="1234" y="472"/>
                        </a:lnTo>
                        <a:lnTo>
                          <a:pt x="1215" y="469"/>
                        </a:lnTo>
                        <a:lnTo>
                          <a:pt x="1196" y="466"/>
                        </a:lnTo>
                        <a:lnTo>
                          <a:pt x="1177" y="462"/>
                        </a:lnTo>
                        <a:lnTo>
                          <a:pt x="1158" y="457"/>
                        </a:lnTo>
                        <a:lnTo>
                          <a:pt x="1141" y="451"/>
                        </a:lnTo>
                        <a:lnTo>
                          <a:pt x="1123" y="444"/>
                        </a:lnTo>
                        <a:lnTo>
                          <a:pt x="1107" y="435"/>
                        </a:lnTo>
                        <a:lnTo>
                          <a:pt x="1091" y="427"/>
                        </a:lnTo>
                        <a:lnTo>
                          <a:pt x="1089" y="412"/>
                        </a:lnTo>
                        <a:lnTo>
                          <a:pt x="1086" y="400"/>
                        </a:lnTo>
                        <a:lnTo>
                          <a:pt x="1084" y="386"/>
                        </a:lnTo>
                        <a:lnTo>
                          <a:pt x="1083" y="373"/>
                        </a:lnTo>
                        <a:lnTo>
                          <a:pt x="1083" y="358"/>
                        </a:lnTo>
                        <a:lnTo>
                          <a:pt x="1083" y="345"/>
                        </a:lnTo>
                        <a:lnTo>
                          <a:pt x="1084" y="332"/>
                        </a:lnTo>
                        <a:lnTo>
                          <a:pt x="1086" y="317"/>
                        </a:lnTo>
                        <a:lnTo>
                          <a:pt x="1090" y="304"/>
                        </a:lnTo>
                        <a:lnTo>
                          <a:pt x="1093" y="291"/>
                        </a:lnTo>
                        <a:lnTo>
                          <a:pt x="1097" y="280"/>
                        </a:lnTo>
                        <a:lnTo>
                          <a:pt x="1103" y="266"/>
                        </a:lnTo>
                        <a:lnTo>
                          <a:pt x="1107" y="255"/>
                        </a:lnTo>
                        <a:lnTo>
                          <a:pt x="1115" y="243"/>
                        </a:lnTo>
                        <a:lnTo>
                          <a:pt x="1122" y="231"/>
                        </a:lnTo>
                        <a:lnTo>
                          <a:pt x="1129" y="221"/>
                        </a:lnTo>
                        <a:lnTo>
                          <a:pt x="1147" y="220"/>
                        </a:lnTo>
                        <a:lnTo>
                          <a:pt x="1163" y="218"/>
                        </a:lnTo>
                        <a:lnTo>
                          <a:pt x="1179" y="218"/>
                        </a:lnTo>
                        <a:lnTo>
                          <a:pt x="1195" y="217"/>
                        </a:lnTo>
                        <a:lnTo>
                          <a:pt x="1212" y="215"/>
                        </a:lnTo>
                        <a:lnTo>
                          <a:pt x="1230" y="215"/>
                        </a:lnTo>
                        <a:lnTo>
                          <a:pt x="1247" y="214"/>
                        </a:lnTo>
                        <a:lnTo>
                          <a:pt x="1265" y="214"/>
                        </a:lnTo>
                        <a:lnTo>
                          <a:pt x="1282" y="213"/>
                        </a:lnTo>
                        <a:lnTo>
                          <a:pt x="1300" y="213"/>
                        </a:lnTo>
                        <a:lnTo>
                          <a:pt x="1319" y="213"/>
                        </a:lnTo>
                        <a:lnTo>
                          <a:pt x="1336" y="211"/>
                        </a:lnTo>
                        <a:lnTo>
                          <a:pt x="1354" y="211"/>
                        </a:lnTo>
                        <a:lnTo>
                          <a:pt x="1373" y="211"/>
                        </a:lnTo>
                        <a:lnTo>
                          <a:pt x="1390" y="211"/>
                        </a:lnTo>
                        <a:lnTo>
                          <a:pt x="1409" y="211"/>
                        </a:lnTo>
                        <a:lnTo>
                          <a:pt x="1428" y="211"/>
                        </a:lnTo>
                        <a:lnTo>
                          <a:pt x="1445" y="211"/>
                        </a:lnTo>
                        <a:lnTo>
                          <a:pt x="1464" y="211"/>
                        </a:lnTo>
                        <a:lnTo>
                          <a:pt x="1482" y="211"/>
                        </a:lnTo>
                        <a:lnTo>
                          <a:pt x="1499" y="213"/>
                        </a:lnTo>
                        <a:lnTo>
                          <a:pt x="1518" y="213"/>
                        </a:lnTo>
                        <a:lnTo>
                          <a:pt x="1536" y="213"/>
                        </a:lnTo>
                        <a:lnTo>
                          <a:pt x="1553" y="214"/>
                        </a:lnTo>
                        <a:lnTo>
                          <a:pt x="1572" y="214"/>
                        </a:lnTo>
                        <a:lnTo>
                          <a:pt x="1588" y="215"/>
                        </a:lnTo>
                        <a:lnTo>
                          <a:pt x="1606" y="215"/>
                        </a:lnTo>
                        <a:lnTo>
                          <a:pt x="1623" y="217"/>
                        </a:lnTo>
                        <a:lnTo>
                          <a:pt x="1641" y="218"/>
                        </a:lnTo>
                        <a:lnTo>
                          <a:pt x="1657" y="218"/>
                        </a:lnTo>
                        <a:lnTo>
                          <a:pt x="1673" y="220"/>
                        </a:lnTo>
                        <a:lnTo>
                          <a:pt x="1689" y="221"/>
                        </a:lnTo>
                        <a:lnTo>
                          <a:pt x="1689" y="194"/>
                        </a:lnTo>
                        <a:lnTo>
                          <a:pt x="1676" y="185"/>
                        </a:lnTo>
                        <a:lnTo>
                          <a:pt x="1661" y="176"/>
                        </a:lnTo>
                        <a:lnTo>
                          <a:pt x="1647" y="169"/>
                        </a:lnTo>
                        <a:lnTo>
                          <a:pt x="1632" y="163"/>
                        </a:lnTo>
                        <a:lnTo>
                          <a:pt x="1617" y="157"/>
                        </a:lnTo>
                        <a:lnTo>
                          <a:pt x="1601" y="151"/>
                        </a:lnTo>
                        <a:lnTo>
                          <a:pt x="1587" y="147"/>
                        </a:lnTo>
                        <a:lnTo>
                          <a:pt x="1571" y="144"/>
                        </a:lnTo>
                        <a:lnTo>
                          <a:pt x="1553" y="141"/>
                        </a:lnTo>
                        <a:lnTo>
                          <a:pt x="1537" y="138"/>
                        </a:lnTo>
                        <a:lnTo>
                          <a:pt x="1521" y="137"/>
                        </a:lnTo>
                        <a:lnTo>
                          <a:pt x="1504" y="135"/>
                        </a:lnTo>
                        <a:lnTo>
                          <a:pt x="1488" y="134"/>
                        </a:lnTo>
                        <a:lnTo>
                          <a:pt x="1470" y="134"/>
                        </a:lnTo>
                        <a:lnTo>
                          <a:pt x="1453" y="134"/>
                        </a:lnTo>
                        <a:lnTo>
                          <a:pt x="1435" y="134"/>
                        </a:lnTo>
                        <a:lnTo>
                          <a:pt x="1418" y="134"/>
                        </a:lnTo>
                        <a:lnTo>
                          <a:pt x="1400" y="134"/>
                        </a:lnTo>
                        <a:lnTo>
                          <a:pt x="1383" y="135"/>
                        </a:lnTo>
                        <a:lnTo>
                          <a:pt x="1367" y="137"/>
                        </a:lnTo>
                        <a:lnTo>
                          <a:pt x="1348" y="137"/>
                        </a:lnTo>
                        <a:lnTo>
                          <a:pt x="1332" y="138"/>
                        </a:lnTo>
                        <a:lnTo>
                          <a:pt x="1314" y="138"/>
                        </a:lnTo>
                        <a:lnTo>
                          <a:pt x="1297" y="140"/>
                        </a:lnTo>
                        <a:lnTo>
                          <a:pt x="1279" y="140"/>
                        </a:lnTo>
                        <a:lnTo>
                          <a:pt x="1263" y="140"/>
                        </a:lnTo>
                        <a:lnTo>
                          <a:pt x="1246" y="141"/>
                        </a:lnTo>
                        <a:lnTo>
                          <a:pt x="1230" y="141"/>
                        </a:lnTo>
                        <a:lnTo>
                          <a:pt x="1214" y="140"/>
                        </a:lnTo>
                        <a:lnTo>
                          <a:pt x="1198" y="140"/>
                        </a:lnTo>
                        <a:lnTo>
                          <a:pt x="1183" y="138"/>
                        </a:lnTo>
                        <a:lnTo>
                          <a:pt x="1167" y="137"/>
                        </a:lnTo>
                        <a:lnTo>
                          <a:pt x="1164" y="129"/>
                        </a:lnTo>
                        <a:lnTo>
                          <a:pt x="1166" y="121"/>
                        </a:lnTo>
                        <a:lnTo>
                          <a:pt x="1167" y="112"/>
                        </a:lnTo>
                        <a:lnTo>
                          <a:pt x="1170" y="105"/>
                        </a:lnTo>
                        <a:lnTo>
                          <a:pt x="1174" y="97"/>
                        </a:lnTo>
                        <a:lnTo>
                          <a:pt x="1179" y="90"/>
                        </a:lnTo>
                        <a:lnTo>
                          <a:pt x="1185" y="83"/>
                        </a:lnTo>
                        <a:lnTo>
                          <a:pt x="1189" y="76"/>
                        </a:lnTo>
                        <a:lnTo>
                          <a:pt x="1193" y="70"/>
                        </a:lnTo>
                        <a:lnTo>
                          <a:pt x="1198" y="62"/>
                        </a:lnTo>
                        <a:lnTo>
                          <a:pt x="1201" y="55"/>
                        </a:lnTo>
                        <a:lnTo>
                          <a:pt x="1202" y="49"/>
                        </a:lnTo>
                        <a:lnTo>
                          <a:pt x="1201" y="44"/>
                        </a:lnTo>
                        <a:lnTo>
                          <a:pt x="1199" y="38"/>
                        </a:lnTo>
                        <a:lnTo>
                          <a:pt x="1193" y="30"/>
                        </a:lnTo>
                        <a:lnTo>
                          <a:pt x="1186" y="26"/>
                        </a:lnTo>
                        <a:lnTo>
                          <a:pt x="1182" y="30"/>
                        </a:lnTo>
                        <a:lnTo>
                          <a:pt x="1177" y="36"/>
                        </a:lnTo>
                        <a:lnTo>
                          <a:pt x="1172" y="42"/>
                        </a:lnTo>
                        <a:lnTo>
                          <a:pt x="1167" y="48"/>
                        </a:lnTo>
                        <a:lnTo>
                          <a:pt x="1161" y="55"/>
                        </a:lnTo>
                        <a:lnTo>
                          <a:pt x="1156" y="62"/>
                        </a:lnTo>
                        <a:lnTo>
                          <a:pt x="1150" y="71"/>
                        </a:lnTo>
                        <a:lnTo>
                          <a:pt x="1142" y="80"/>
                        </a:lnTo>
                        <a:lnTo>
                          <a:pt x="1137" y="89"/>
                        </a:lnTo>
                        <a:lnTo>
                          <a:pt x="1129" y="97"/>
                        </a:lnTo>
                        <a:lnTo>
                          <a:pt x="1123" y="108"/>
                        </a:lnTo>
                        <a:lnTo>
                          <a:pt x="1116" y="118"/>
                        </a:lnTo>
                        <a:lnTo>
                          <a:pt x="1110" y="129"/>
                        </a:lnTo>
                        <a:lnTo>
                          <a:pt x="1103" y="141"/>
                        </a:lnTo>
                        <a:lnTo>
                          <a:pt x="1097" y="153"/>
                        </a:lnTo>
                        <a:lnTo>
                          <a:pt x="1090" y="164"/>
                        </a:lnTo>
                        <a:lnTo>
                          <a:pt x="1084" y="176"/>
                        </a:lnTo>
                        <a:lnTo>
                          <a:pt x="1078" y="189"/>
                        </a:lnTo>
                        <a:lnTo>
                          <a:pt x="1072" y="202"/>
                        </a:lnTo>
                        <a:lnTo>
                          <a:pt x="1067" y="217"/>
                        </a:lnTo>
                        <a:lnTo>
                          <a:pt x="1061" y="230"/>
                        </a:lnTo>
                        <a:lnTo>
                          <a:pt x="1056" y="245"/>
                        </a:lnTo>
                        <a:lnTo>
                          <a:pt x="1052" y="258"/>
                        </a:lnTo>
                        <a:lnTo>
                          <a:pt x="1048" y="272"/>
                        </a:lnTo>
                        <a:lnTo>
                          <a:pt x="1045" y="288"/>
                        </a:lnTo>
                        <a:lnTo>
                          <a:pt x="1040" y="303"/>
                        </a:lnTo>
                        <a:lnTo>
                          <a:pt x="1039" y="319"/>
                        </a:lnTo>
                        <a:lnTo>
                          <a:pt x="1038" y="335"/>
                        </a:lnTo>
                        <a:lnTo>
                          <a:pt x="1035" y="351"/>
                        </a:lnTo>
                        <a:lnTo>
                          <a:pt x="1035" y="367"/>
                        </a:lnTo>
                        <a:lnTo>
                          <a:pt x="1035" y="383"/>
                        </a:lnTo>
                        <a:lnTo>
                          <a:pt x="1036" y="399"/>
                        </a:lnTo>
                        <a:lnTo>
                          <a:pt x="1032" y="396"/>
                        </a:lnTo>
                        <a:lnTo>
                          <a:pt x="1027" y="395"/>
                        </a:lnTo>
                        <a:lnTo>
                          <a:pt x="1021" y="390"/>
                        </a:lnTo>
                        <a:lnTo>
                          <a:pt x="1016" y="387"/>
                        </a:lnTo>
                        <a:lnTo>
                          <a:pt x="1008" y="383"/>
                        </a:lnTo>
                        <a:lnTo>
                          <a:pt x="1001" y="379"/>
                        </a:lnTo>
                        <a:lnTo>
                          <a:pt x="994" y="374"/>
                        </a:lnTo>
                        <a:lnTo>
                          <a:pt x="987" y="368"/>
                        </a:lnTo>
                        <a:lnTo>
                          <a:pt x="978" y="363"/>
                        </a:lnTo>
                        <a:lnTo>
                          <a:pt x="969" y="357"/>
                        </a:lnTo>
                        <a:lnTo>
                          <a:pt x="960" y="349"/>
                        </a:lnTo>
                        <a:lnTo>
                          <a:pt x="950" y="341"/>
                        </a:lnTo>
                        <a:lnTo>
                          <a:pt x="941" y="332"/>
                        </a:lnTo>
                        <a:lnTo>
                          <a:pt x="931" y="323"/>
                        </a:lnTo>
                        <a:lnTo>
                          <a:pt x="921" y="313"/>
                        </a:lnTo>
                        <a:lnTo>
                          <a:pt x="911" y="303"/>
                        </a:lnTo>
                        <a:lnTo>
                          <a:pt x="901" y="291"/>
                        </a:lnTo>
                        <a:lnTo>
                          <a:pt x="890" y="278"/>
                        </a:lnTo>
                        <a:lnTo>
                          <a:pt x="880" y="265"/>
                        </a:lnTo>
                        <a:lnTo>
                          <a:pt x="870" y="250"/>
                        </a:lnTo>
                        <a:lnTo>
                          <a:pt x="860" y="236"/>
                        </a:lnTo>
                        <a:lnTo>
                          <a:pt x="850" y="220"/>
                        </a:lnTo>
                        <a:lnTo>
                          <a:pt x="839" y="204"/>
                        </a:lnTo>
                        <a:lnTo>
                          <a:pt x="829" y="185"/>
                        </a:lnTo>
                        <a:lnTo>
                          <a:pt x="820" y="166"/>
                        </a:lnTo>
                        <a:lnTo>
                          <a:pt x="810" y="146"/>
                        </a:lnTo>
                        <a:lnTo>
                          <a:pt x="801" y="124"/>
                        </a:lnTo>
                        <a:lnTo>
                          <a:pt x="793" y="102"/>
                        </a:lnTo>
                        <a:lnTo>
                          <a:pt x="784" y="79"/>
                        </a:lnTo>
                        <a:lnTo>
                          <a:pt x="777" y="54"/>
                        </a:lnTo>
                        <a:lnTo>
                          <a:pt x="769" y="28"/>
                        </a:lnTo>
                        <a:lnTo>
                          <a:pt x="762" y="0"/>
                        </a:lnTo>
                        <a:lnTo>
                          <a:pt x="762" y="13"/>
                        </a:lnTo>
                        <a:lnTo>
                          <a:pt x="764" y="25"/>
                        </a:lnTo>
                        <a:lnTo>
                          <a:pt x="765" y="38"/>
                        </a:lnTo>
                        <a:lnTo>
                          <a:pt x="767" y="51"/>
                        </a:lnTo>
                        <a:lnTo>
                          <a:pt x="768" y="64"/>
                        </a:lnTo>
                        <a:lnTo>
                          <a:pt x="771" y="76"/>
                        </a:lnTo>
                        <a:lnTo>
                          <a:pt x="772" y="89"/>
                        </a:lnTo>
                        <a:lnTo>
                          <a:pt x="775" y="102"/>
                        </a:lnTo>
                        <a:lnTo>
                          <a:pt x="778" y="115"/>
                        </a:lnTo>
                        <a:lnTo>
                          <a:pt x="781" y="128"/>
                        </a:lnTo>
                        <a:lnTo>
                          <a:pt x="783" y="141"/>
                        </a:lnTo>
                        <a:lnTo>
                          <a:pt x="785" y="154"/>
                        </a:lnTo>
                        <a:lnTo>
                          <a:pt x="790" y="166"/>
                        </a:lnTo>
                        <a:lnTo>
                          <a:pt x="793" y="179"/>
                        </a:lnTo>
                        <a:lnTo>
                          <a:pt x="796" y="191"/>
                        </a:lnTo>
                        <a:lnTo>
                          <a:pt x="799" y="204"/>
                        </a:lnTo>
                        <a:lnTo>
                          <a:pt x="801" y="215"/>
                        </a:lnTo>
                        <a:lnTo>
                          <a:pt x="806" y="227"/>
                        </a:lnTo>
                        <a:lnTo>
                          <a:pt x="809" y="239"/>
                        </a:lnTo>
                        <a:lnTo>
                          <a:pt x="812" y="249"/>
                        </a:lnTo>
                        <a:lnTo>
                          <a:pt x="815" y="259"/>
                        </a:lnTo>
                        <a:lnTo>
                          <a:pt x="819" y="269"/>
                        </a:lnTo>
                        <a:lnTo>
                          <a:pt x="822" y="280"/>
                        </a:lnTo>
                        <a:lnTo>
                          <a:pt x="825" y="288"/>
                        </a:lnTo>
                        <a:lnTo>
                          <a:pt x="828" y="298"/>
                        </a:lnTo>
                        <a:lnTo>
                          <a:pt x="831" y="306"/>
                        </a:lnTo>
                        <a:lnTo>
                          <a:pt x="834" y="314"/>
                        </a:lnTo>
                        <a:lnTo>
                          <a:pt x="836" y="322"/>
                        </a:lnTo>
                        <a:lnTo>
                          <a:pt x="839" y="329"/>
                        </a:lnTo>
                        <a:lnTo>
                          <a:pt x="841" y="335"/>
                        </a:lnTo>
                        <a:lnTo>
                          <a:pt x="844" y="341"/>
                        </a:lnTo>
                        <a:lnTo>
                          <a:pt x="845" y="345"/>
                        </a:lnTo>
                        <a:lnTo>
                          <a:pt x="835" y="332"/>
                        </a:lnTo>
                        <a:lnTo>
                          <a:pt x="823" y="316"/>
                        </a:lnTo>
                        <a:lnTo>
                          <a:pt x="812" y="300"/>
                        </a:lnTo>
                        <a:lnTo>
                          <a:pt x="800" y="281"/>
                        </a:lnTo>
                        <a:lnTo>
                          <a:pt x="788" y="261"/>
                        </a:lnTo>
                        <a:lnTo>
                          <a:pt x="777" y="240"/>
                        </a:lnTo>
                        <a:lnTo>
                          <a:pt x="765" y="218"/>
                        </a:lnTo>
                        <a:lnTo>
                          <a:pt x="753" y="196"/>
                        </a:lnTo>
                        <a:lnTo>
                          <a:pt x="745" y="175"/>
                        </a:lnTo>
                        <a:lnTo>
                          <a:pt x="734" y="153"/>
                        </a:lnTo>
                        <a:lnTo>
                          <a:pt x="727" y="131"/>
                        </a:lnTo>
                        <a:lnTo>
                          <a:pt x="720" y="111"/>
                        </a:lnTo>
                        <a:lnTo>
                          <a:pt x="714" y="90"/>
                        </a:lnTo>
                        <a:lnTo>
                          <a:pt x="710" y="71"/>
                        </a:lnTo>
                        <a:lnTo>
                          <a:pt x="708" y="54"/>
                        </a:lnTo>
                        <a:lnTo>
                          <a:pt x="707" y="38"/>
                        </a:lnTo>
                        <a:lnTo>
                          <a:pt x="704" y="46"/>
                        </a:lnTo>
                        <a:lnTo>
                          <a:pt x="701" y="57"/>
                        </a:lnTo>
                        <a:lnTo>
                          <a:pt x="701" y="67"/>
                        </a:lnTo>
                        <a:lnTo>
                          <a:pt x="699" y="79"/>
                        </a:lnTo>
                        <a:lnTo>
                          <a:pt x="699" y="90"/>
                        </a:lnTo>
                        <a:lnTo>
                          <a:pt x="699" y="103"/>
                        </a:lnTo>
                        <a:lnTo>
                          <a:pt x="701" y="116"/>
                        </a:lnTo>
                        <a:lnTo>
                          <a:pt x="702" y="129"/>
                        </a:lnTo>
                        <a:lnTo>
                          <a:pt x="705" y="144"/>
                        </a:lnTo>
                        <a:lnTo>
                          <a:pt x="708" y="159"/>
                        </a:lnTo>
                        <a:lnTo>
                          <a:pt x="713" y="173"/>
                        </a:lnTo>
                        <a:lnTo>
                          <a:pt x="717" y="188"/>
                        </a:lnTo>
                        <a:lnTo>
                          <a:pt x="721" y="202"/>
                        </a:lnTo>
                        <a:lnTo>
                          <a:pt x="726" y="218"/>
                        </a:lnTo>
                        <a:lnTo>
                          <a:pt x="732" y="233"/>
                        </a:lnTo>
                        <a:lnTo>
                          <a:pt x="737" y="249"/>
                        </a:lnTo>
                        <a:lnTo>
                          <a:pt x="745" y="265"/>
                        </a:lnTo>
                        <a:lnTo>
                          <a:pt x="750" y="280"/>
                        </a:lnTo>
                        <a:lnTo>
                          <a:pt x="758" y="296"/>
                        </a:lnTo>
                        <a:lnTo>
                          <a:pt x="765" y="310"/>
                        </a:lnTo>
                        <a:lnTo>
                          <a:pt x="772" y="325"/>
                        </a:lnTo>
                        <a:lnTo>
                          <a:pt x="780" y="339"/>
                        </a:lnTo>
                        <a:lnTo>
                          <a:pt x="788" y="354"/>
                        </a:lnTo>
                        <a:lnTo>
                          <a:pt x="796" y="367"/>
                        </a:lnTo>
                        <a:lnTo>
                          <a:pt x="804" y="380"/>
                        </a:lnTo>
                        <a:lnTo>
                          <a:pt x="812" y="393"/>
                        </a:lnTo>
                        <a:lnTo>
                          <a:pt x="820" y="405"/>
                        </a:lnTo>
                        <a:lnTo>
                          <a:pt x="829" y="416"/>
                        </a:lnTo>
                        <a:lnTo>
                          <a:pt x="836" y="427"/>
                        </a:lnTo>
                        <a:lnTo>
                          <a:pt x="845" y="437"/>
                        </a:lnTo>
                        <a:lnTo>
                          <a:pt x="854" y="446"/>
                        </a:lnTo>
                        <a:lnTo>
                          <a:pt x="863" y="454"/>
                        </a:lnTo>
                        <a:lnTo>
                          <a:pt x="855" y="454"/>
                        </a:lnTo>
                        <a:lnTo>
                          <a:pt x="848" y="454"/>
                        </a:lnTo>
                        <a:lnTo>
                          <a:pt x="841" y="453"/>
                        </a:lnTo>
                        <a:lnTo>
                          <a:pt x="834" y="453"/>
                        </a:lnTo>
                        <a:lnTo>
                          <a:pt x="823" y="451"/>
                        </a:lnTo>
                        <a:lnTo>
                          <a:pt x="815" y="451"/>
                        </a:lnTo>
                        <a:lnTo>
                          <a:pt x="806" y="450"/>
                        </a:lnTo>
                        <a:lnTo>
                          <a:pt x="796" y="450"/>
                        </a:lnTo>
                        <a:lnTo>
                          <a:pt x="785" y="450"/>
                        </a:lnTo>
                        <a:lnTo>
                          <a:pt x="774" y="451"/>
                        </a:lnTo>
                        <a:lnTo>
                          <a:pt x="762" y="453"/>
                        </a:lnTo>
                        <a:lnTo>
                          <a:pt x="750" y="454"/>
                        </a:lnTo>
                        <a:lnTo>
                          <a:pt x="739" y="457"/>
                        </a:lnTo>
                        <a:lnTo>
                          <a:pt x="726" y="462"/>
                        </a:lnTo>
                        <a:lnTo>
                          <a:pt x="713" y="467"/>
                        </a:lnTo>
                        <a:lnTo>
                          <a:pt x="701" y="473"/>
                        </a:lnTo>
                        <a:lnTo>
                          <a:pt x="683" y="491"/>
                        </a:lnTo>
                        <a:lnTo>
                          <a:pt x="666" y="507"/>
                        </a:lnTo>
                        <a:lnTo>
                          <a:pt x="650" y="523"/>
                        </a:lnTo>
                        <a:lnTo>
                          <a:pt x="634" y="537"/>
                        </a:lnTo>
                        <a:lnTo>
                          <a:pt x="618" y="552"/>
                        </a:lnTo>
                        <a:lnTo>
                          <a:pt x="602" y="565"/>
                        </a:lnTo>
                        <a:lnTo>
                          <a:pt x="586" y="578"/>
                        </a:lnTo>
                        <a:lnTo>
                          <a:pt x="571" y="588"/>
                        </a:lnTo>
                        <a:lnTo>
                          <a:pt x="555" y="597"/>
                        </a:lnTo>
                        <a:lnTo>
                          <a:pt x="538" y="606"/>
                        </a:lnTo>
                        <a:lnTo>
                          <a:pt x="522" y="612"/>
                        </a:lnTo>
                        <a:lnTo>
                          <a:pt x="506" y="616"/>
                        </a:lnTo>
                        <a:lnTo>
                          <a:pt x="487" y="619"/>
                        </a:lnTo>
                        <a:lnTo>
                          <a:pt x="469" y="619"/>
                        </a:lnTo>
                        <a:lnTo>
                          <a:pt x="452" y="617"/>
                        </a:lnTo>
                        <a:lnTo>
                          <a:pt x="433" y="613"/>
                        </a:lnTo>
                        <a:lnTo>
                          <a:pt x="412" y="600"/>
                        </a:lnTo>
                        <a:lnTo>
                          <a:pt x="395" y="587"/>
                        </a:lnTo>
                        <a:lnTo>
                          <a:pt x="376" y="574"/>
                        </a:lnTo>
                        <a:lnTo>
                          <a:pt x="359" y="562"/>
                        </a:lnTo>
                        <a:lnTo>
                          <a:pt x="343" y="550"/>
                        </a:lnTo>
                        <a:lnTo>
                          <a:pt x="328" y="537"/>
                        </a:lnTo>
                        <a:lnTo>
                          <a:pt x="315" y="526"/>
                        </a:lnTo>
                        <a:lnTo>
                          <a:pt x="302" y="513"/>
                        </a:lnTo>
                        <a:lnTo>
                          <a:pt x="290" y="498"/>
                        </a:lnTo>
                        <a:lnTo>
                          <a:pt x="280" y="483"/>
                        </a:lnTo>
                        <a:lnTo>
                          <a:pt x="271" y="467"/>
                        </a:lnTo>
                        <a:lnTo>
                          <a:pt x="265" y="450"/>
                        </a:lnTo>
                        <a:lnTo>
                          <a:pt x="259" y="431"/>
                        </a:lnTo>
                        <a:lnTo>
                          <a:pt x="257" y="409"/>
                        </a:lnTo>
                        <a:lnTo>
                          <a:pt x="254" y="387"/>
                        </a:lnTo>
                        <a:lnTo>
                          <a:pt x="254" y="361"/>
                        </a:lnTo>
                        <a:lnTo>
                          <a:pt x="236" y="249"/>
                        </a:lnTo>
                        <a:lnTo>
                          <a:pt x="207" y="259"/>
                        </a:lnTo>
                        <a:lnTo>
                          <a:pt x="206" y="249"/>
                        </a:lnTo>
                        <a:lnTo>
                          <a:pt x="204" y="239"/>
                        </a:lnTo>
                        <a:lnTo>
                          <a:pt x="201" y="229"/>
                        </a:lnTo>
                        <a:lnTo>
                          <a:pt x="197" y="218"/>
                        </a:lnTo>
                        <a:lnTo>
                          <a:pt x="192" y="208"/>
                        </a:lnTo>
                        <a:lnTo>
                          <a:pt x="187" y="199"/>
                        </a:lnTo>
                        <a:lnTo>
                          <a:pt x="182" y="189"/>
                        </a:lnTo>
                        <a:lnTo>
                          <a:pt x="178" y="179"/>
                        </a:lnTo>
                        <a:lnTo>
                          <a:pt x="174" y="169"/>
                        </a:lnTo>
                        <a:lnTo>
                          <a:pt x="171" y="160"/>
                        </a:lnTo>
                        <a:lnTo>
                          <a:pt x="169" y="150"/>
                        </a:lnTo>
                        <a:lnTo>
                          <a:pt x="169" y="140"/>
                        </a:lnTo>
                        <a:lnTo>
                          <a:pt x="171" y="131"/>
                        </a:lnTo>
                        <a:lnTo>
                          <a:pt x="175" y="121"/>
                        </a:lnTo>
                        <a:lnTo>
                          <a:pt x="179" y="111"/>
                        </a:lnTo>
                        <a:lnTo>
                          <a:pt x="190" y="100"/>
                        </a:lnTo>
                        <a:lnTo>
                          <a:pt x="171" y="100"/>
                        </a:lnTo>
                        <a:lnTo>
                          <a:pt x="165" y="118"/>
                        </a:lnTo>
                        <a:lnTo>
                          <a:pt x="163" y="135"/>
                        </a:lnTo>
                        <a:lnTo>
                          <a:pt x="162" y="154"/>
                        </a:lnTo>
                        <a:lnTo>
                          <a:pt x="162" y="172"/>
                        </a:lnTo>
                        <a:lnTo>
                          <a:pt x="163" y="191"/>
                        </a:lnTo>
                        <a:lnTo>
                          <a:pt x="166" y="210"/>
                        </a:lnTo>
                        <a:lnTo>
                          <a:pt x="169" y="229"/>
                        </a:lnTo>
                        <a:lnTo>
                          <a:pt x="172" y="247"/>
                        </a:lnTo>
                        <a:lnTo>
                          <a:pt x="176" y="266"/>
                        </a:lnTo>
                        <a:lnTo>
                          <a:pt x="179" y="287"/>
                        </a:lnTo>
                        <a:lnTo>
                          <a:pt x="184" y="306"/>
                        </a:lnTo>
                        <a:lnTo>
                          <a:pt x="187" y="325"/>
                        </a:lnTo>
                        <a:lnTo>
                          <a:pt x="190" y="344"/>
                        </a:lnTo>
                        <a:lnTo>
                          <a:pt x="191" y="361"/>
                        </a:lnTo>
                        <a:lnTo>
                          <a:pt x="191" y="380"/>
                        </a:lnTo>
                        <a:lnTo>
                          <a:pt x="190" y="397"/>
                        </a:lnTo>
                        <a:lnTo>
                          <a:pt x="175" y="403"/>
                        </a:lnTo>
                        <a:lnTo>
                          <a:pt x="162" y="405"/>
                        </a:lnTo>
                        <a:lnTo>
                          <a:pt x="149" y="405"/>
                        </a:lnTo>
                        <a:lnTo>
                          <a:pt x="137" y="403"/>
                        </a:lnTo>
                        <a:lnTo>
                          <a:pt x="124" y="400"/>
                        </a:lnTo>
                        <a:lnTo>
                          <a:pt x="112" y="395"/>
                        </a:lnTo>
                        <a:lnTo>
                          <a:pt x="99" y="387"/>
                        </a:lnTo>
                        <a:lnTo>
                          <a:pt x="88" y="380"/>
                        </a:lnTo>
                        <a:lnTo>
                          <a:pt x="76" y="371"/>
                        </a:lnTo>
                        <a:lnTo>
                          <a:pt x="66" y="361"/>
                        </a:lnTo>
                        <a:lnTo>
                          <a:pt x="54" y="352"/>
                        </a:lnTo>
                        <a:lnTo>
                          <a:pt x="42" y="342"/>
                        </a:lnTo>
                        <a:lnTo>
                          <a:pt x="32" y="330"/>
                        </a:lnTo>
                        <a:lnTo>
                          <a:pt x="22" y="322"/>
                        </a:lnTo>
                        <a:lnTo>
                          <a:pt x="10" y="312"/>
                        </a:lnTo>
                        <a:lnTo>
                          <a:pt x="0" y="303"/>
                        </a:lnTo>
                        <a:lnTo>
                          <a:pt x="58" y="434"/>
                        </a:lnTo>
                        <a:lnTo>
                          <a:pt x="66" y="446"/>
                        </a:lnTo>
                        <a:lnTo>
                          <a:pt x="76" y="456"/>
                        </a:lnTo>
                        <a:lnTo>
                          <a:pt x="88" y="469"/>
                        </a:lnTo>
                        <a:lnTo>
                          <a:pt x="99" y="482"/>
                        </a:lnTo>
                        <a:lnTo>
                          <a:pt x="112" y="495"/>
                        </a:lnTo>
                        <a:lnTo>
                          <a:pt x="127" y="508"/>
                        </a:lnTo>
                        <a:lnTo>
                          <a:pt x="141" y="523"/>
                        </a:lnTo>
                        <a:lnTo>
                          <a:pt x="157" y="537"/>
                        </a:lnTo>
                        <a:lnTo>
                          <a:pt x="175" y="552"/>
                        </a:lnTo>
                        <a:lnTo>
                          <a:pt x="191" y="565"/>
                        </a:lnTo>
                        <a:lnTo>
                          <a:pt x="208" y="580"/>
                        </a:lnTo>
                        <a:lnTo>
                          <a:pt x="226" y="594"/>
                        </a:lnTo>
                        <a:lnTo>
                          <a:pt x="242" y="607"/>
                        </a:lnTo>
                        <a:lnTo>
                          <a:pt x="259" y="620"/>
                        </a:lnTo>
                        <a:lnTo>
                          <a:pt x="276" y="632"/>
                        </a:lnTo>
                        <a:lnTo>
                          <a:pt x="292" y="644"/>
                        </a:lnTo>
                        <a:lnTo>
                          <a:pt x="2024" y="6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960" bIns="-129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11" name=""/>
                  <p:cNvSpPr/>
                  <p:nvPr/>
                </p:nvSpPr>
                <p:spPr>
                  <a:xfrm flipH="1">
                    <a:off x="6915960" y="5343120"/>
                    <a:ext cx="360" cy="360"/>
                  </a:xfrm>
                  <a:custGeom>
                    <a:avLst/>
                    <a:gdLst/>
                    <a:ahLst/>
                    <a:rect l="l" t="t" r="r" b="b"/>
                    <a:pathLst>
                      <a:path w="9" h="5">
                        <a:moveTo>
                          <a:pt x="9" y="5"/>
                        </a:moveTo>
                        <a:lnTo>
                          <a:pt x="8" y="5"/>
                        </a:lnTo>
                        <a:lnTo>
                          <a:pt x="8" y="3"/>
                        </a:lnTo>
                        <a:lnTo>
                          <a:pt x="6" y="2"/>
                        </a:lnTo>
                        <a:lnTo>
                          <a:pt x="6" y="0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2" y="3"/>
                        </a:lnTo>
                        <a:lnTo>
                          <a:pt x="0" y="5"/>
                        </a:lnTo>
                        <a:lnTo>
                          <a:pt x="9" y="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6440" bIns="-46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12" name=""/>
                  <p:cNvSpPr/>
                  <p:nvPr/>
                </p:nvSpPr>
                <p:spPr>
                  <a:xfrm flipH="1">
                    <a:off x="6903000" y="5322240"/>
                    <a:ext cx="302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531" h="398">
                        <a:moveTo>
                          <a:pt x="531" y="398"/>
                        </a:moveTo>
                        <a:lnTo>
                          <a:pt x="520" y="386"/>
                        </a:lnTo>
                        <a:lnTo>
                          <a:pt x="510" y="376"/>
                        </a:lnTo>
                        <a:lnTo>
                          <a:pt x="499" y="364"/>
                        </a:lnTo>
                        <a:lnTo>
                          <a:pt x="488" y="353"/>
                        </a:lnTo>
                        <a:lnTo>
                          <a:pt x="478" y="341"/>
                        </a:lnTo>
                        <a:lnTo>
                          <a:pt x="467" y="329"/>
                        </a:lnTo>
                        <a:lnTo>
                          <a:pt x="456" y="319"/>
                        </a:lnTo>
                        <a:lnTo>
                          <a:pt x="445" y="307"/>
                        </a:lnTo>
                        <a:lnTo>
                          <a:pt x="435" y="296"/>
                        </a:lnTo>
                        <a:lnTo>
                          <a:pt x="423" y="284"/>
                        </a:lnTo>
                        <a:lnTo>
                          <a:pt x="413" y="274"/>
                        </a:lnTo>
                        <a:lnTo>
                          <a:pt x="401" y="262"/>
                        </a:lnTo>
                        <a:lnTo>
                          <a:pt x="389" y="252"/>
                        </a:lnTo>
                        <a:lnTo>
                          <a:pt x="378" y="240"/>
                        </a:lnTo>
                        <a:lnTo>
                          <a:pt x="368" y="230"/>
                        </a:lnTo>
                        <a:lnTo>
                          <a:pt x="356" y="218"/>
                        </a:lnTo>
                        <a:lnTo>
                          <a:pt x="346" y="208"/>
                        </a:lnTo>
                        <a:lnTo>
                          <a:pt x="334" y="197"/>
                        </a:lnTo>
                        <a:lnTo>
                          <a:pt x="322" y="186"/>
                        </a:lnTo>
                        <a:lnTo>
                          <a:pt x="311" y="176"/>
                        </a:lnTo>
                        <a:lnTo>
                          <a:pt x="300" y="165"/>
                        </a:lnTo>
                        <a:lnTo>
                          <a:pt x="289" y="154"/>
                        </a:lnTo>
                        <a:lnTo>
                          <a:pt x="277" y="144"/>
                        </a:lnTo>
                        <a:lnTo>
                          <a:pt x="267" y="134"/>
                        </a:lnTo>
                        <a:lnTo>
                          <a:pt x="255" y="122"/>
                        </a:lnTo>
                        <a:lnTo>
                          <a:pt x="244" y="112"/>
                        </a:lnTo>
                        <a:lnTo>
                          <a:pt x="233" y="102"/>
                        </a:lnTo>
                        <a:lnTo>
                          <a:pt x="222" y="92"/>
                        </a:lnTo>
                        <a:lnTo>
                          <a:pt x="210" y="82"/>
                        </a:lnTo>
                        <a:lnTo>
                          <a:pt x="200" y="71"/>
                        </a:lnTo>
                        <a:lnTo>
                          <a:pt x="188" y="61"/>
                        </a:lnTo>
                        <a:lnTo>
                          <a:pt x="178" y="50"/>
                        </a:lnTo>
                        <a:lnTo>
                          <a:pt x="166" y="50"/>
                        </a:lnTo>
                        <a:lnTo>
                          <a:pt x="155" y="47"/>
                        </a:lnTo>
                        <a:lnTo>
                          <a:pt x="143" y="44"/>
                        </a:lnTo>
                        <a:lnTo>
                          <a:pt x="131" y="39"/>
                        </a:lnTo>
                        <a:lnTo>
                          <a:pt x="120" y="34"/>
                        </a:lnTo>
                        <a:lnTo>
                          <a:pt x="110" y="28"/>
                        </a:lnTo>
                        <a:lnTo>
                          <a:pt x="98" y="22"/>
                        </a:lnTo>
                        <a:lnTo>
                          <a:pt x="88" y="16"/>
                        </a:lnTo>
                        <a:lnTo>
                          <a:pt x="76" y="10"/>
                        </a:lnTo>
                        <a:lnTo>
                          <a:pt x="66" y="6"/>
                        </a:lnTo>
                        <a:lnTo>
                          <a:pt x="56" y="3"/>
                        </a:lnTo>
                        <a:lnTo>
                          <a:pt x="44" y="1"/>
                        </a:lnTo>
                        <a:lnTo>
                          <a:pt x="34" y="0"/>
                        </a:lnTo>
                        <a:lnTo>
                          <a:pt x="24" y="1"/>
                        </a:lnTo>
                        <a:lnTo>
                          <a:pt x="12" y="6"/>
                        </a:lnTo>
                        <a:lnTo>
                          <a:pt x="0" y="13"/>
                        </a:lnTo>
                        <a:lnTo>
                          <a:pt x="5" y="25"/>
                        </a:lnTo>
                        <a:lnTo>
                          <a:pt x="9" y="34"/>
                        </a:lnTo>
                        <a:lnTo>
                          <a:pt x="15" y="44"/>
                        </a:lnTo>
                        <a:lnTo>
                          <a:pt x="22" y="52"/>
                        </a:lnTo>
                        <a:lnTo>
                          <a:pt x="29" y="61"/>
                        </a:lnTo>
                        <a:lnTo>
                          <a:pt x="38" y="68"/>
                        </a:lnTo>
                        <a:lnTo>
                          <a:pt x="48" y="74"/>
                        </a:lnTo>
                        <a:lnTo>
                          <a:pt x="59" y="82"/>
                        </a:lnTo>
                        <a:lnTo>
                          <a:pt x="69" y="87"/>
                        </a:lnTo>
                        <a:lnTo>
                          <a:pt x="80" y="93"/>
                        </a:lnTo>
                        <a:lnTo>
                          <a:pt x="91" y="99"/>
                        </a:lnTo>
                        <a:lnTo>
                          <a:pt x="104" y="103"/>
                        </a:lnTo>
                        <a:lnTo>
                          <a:pt x="115" y="109"/>
                        </a:lnTo>
                        <a:lnTo>
                          <a:pt x="127" y="114"/>
                        </a:lnTo>
                        <a:lnTo>
                          <a:pt x="139" y="119"/>
                        </a:lnTo>
                        <a:lnTo>
                          <a:pt x="150" y="125"/>
                        </a:lnTo>
                        <a:lnTo>
                          <a:pt x="166" y="141"/>
                        </a:lnTo>
                        <a:lnTo>
                          <a:pt x="184" y="157"/>
                        </a:lnTo>
                        <a:lnTo>
                          <a:pt x="200" y="173"/>
                        </a:lnTo>
                        <a:lnTo>
                          <a:pt x="216" y="191"/>
                        </a:lnTo>
                        <a:lnTo>
                          <a:pt x="233" y="207"/>
                        </a:lnTo>
                        <a:lnTo>
                          <a:pt x="251" y="224"/>
                        </a:lnTo>
                        <a:lnTo>
                          <a:pt x="267" y="242"/>
                        </a:lnTo>
                        <a:lnTo>
                          <a:pt x="284" y="258"/>
                        </a:lnTo>
                        <a:lnTo>
                          <a:pt x="302" y="275"/>
                        </a:lnTo>
                        <a:lnTo>
                          <a:pt x="318" y="293"/>
                        </a:lnTo>
                        <a:lnTo>
                          <a:pt x="334" y="310"/>
                        </a:lnTo>
                        <a:lnTo>
                          <a:pt x="351" y="328"/>
                        </a:lnTo>
                        <a:lnTo>
                          <a:pt x="368" y="345"/>
                        </a:lnTo>
                        <a:lnTo>
                          <a:pt x="384" y="363"/>
                        </a:lnTo>
                        <a:lnTo>
                          <a:pt x="398" y="380"/>
                        </a:lnTo>
                        <a:lnTo>
                          <a:pt x="414" y="398"/>
                        </a:lnTo>
                        <a:lnTo>
                          <a:pt x="531" y="3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13" name=""/>
                  <p:cNvSpPr/>
                  <p:nvPr/>
                </p:nvSpPr>
                <p:spPr>
                  <a:xfrm flipH="1">
                    <a:off x="6893640" y="5343120"/>
                    <a:ext cx="209520" cy="34200"/>
                  </a:xfrm>
                  <a:custGeom>
                    <a:avLst/>
                    <a:gdLst/>
                    <a:ahLst/>
                    <a:rect l="l" t="t" r="r" b="b"/>
                    <a:pathLst>
                      <a:path w="3653" h="645">
                        <a:moveTo>
                          <a:pt x="493" y="0"/>
                        </a:moveTo>
                        <a:lnTo>
                          <a:pt x="497" y="11"/>
                        </a:lnTo>
                        <a:lnTo>
                          <a:pt x="501" y="23"/>
                        </a:lnTo>
                        <a:lnTo>
                          <a:pt x="507" y="35"/>
                        </a:lnTo>
                        <a:lnTo>
                          <a:pt x="513" y="46"/>
                        </a:lnTo>
                        <a:lnTo>
                          <a:pt x="519" y="58"/>
                        </a:lnTo>
                        <a:lnTo>
                          <a:pt x="525" y="70"/>
                        </a:lnTo>
                        <a:lnTo>
                          <a:pt x="532" y="81"/>
                        </a:lnTo>
                        <a:lnTo>
                          <a:pt x="539" y="94"/>
                        </a:lnTo>
                        <a:lnTo>
                          <a:pt x="547" y="106"/>
                        </a:lnTo>
                        <a:lnTo>
                          <a:pt x="554" y="118"/>
                        </a:lnTo>
                        <a:lnTo>
                          <a:pt x="563" y="131"/>
                        </a:lnTo>
                        <a:lnTo>
                          <a:pt x="570" y="142"/>
                        </a:lnTo>
                        <a:lnTo>
                          <a:pt x="580" y="156"/>
                        </a:lnTo>
                        <a:lnTo>
                          <a:pt x="589" y="167"/>
                        </a:lnTo>
                        <a:lnTo>
                          <a:pt x="599" y="179"/>
                        </a:lnTo>
                        <a:lnTo>
                          <a:pt x="609" y="192"/>
                        </a:lnTo>
                        <a:lnTo>
                          <a:pt x="619" y="205"/>
                        </a:lnTo>
                        <a:lnTo>
                          <a:pt x="630" y="217"/>
                        </a:lnTo>
                        <a:lnTo>
                          <a:pt x="641" y="228"/>
                        </a:lnTo>
                        <a:lnTo>
                          <a:pt x="654" y="241"/>
                        </a:lnTo>
                        <a:lnTo>
                          <a:pt x="666" y="253"/>
                        </a:lnTo>
                        <a:lnTo>
                          <a:pt x="679" y="266"/>
                        </a:lnTo>
                        <a:lnTo>
                          <a:pt x="692" y="278"/>
                        </a:lnTo>
                        <a:lnTo>
                          <a:pt x="707" y="291"/>
                        </a:lnTo>
                        <a:lnTo>
                          <a:pt x="721" y="303"/>
                        </a:lnTo>
                        <a:lnTo>
                          <a:pt x="736" y="314"/>
                        </a:lnTo>
                        <a:lnTo>
                          <a:pt x="752" y="326"/>
                        </a:lnTo>
                        <a:lnTo>
                          <a:pt x="768" y="339"/>
                        </a:lnTo>
                        <a:lnTo>
                          <a:pt x="786" y="351"/>
                        </a:lnTo>
                        <a:lnTo>
                          <a:pt x="802" y="362"/>
                        </a:lnTo>
                        <a:lnTo>
                          <a:pt x="821" y="374"/>
                        </a:lnTo>
                        <a:lnTo>
                          <a:pt x="839" y="386"/>
                        </a:lnTo>
                        <a:lnTo>
                          <a:pt x="828" y="390"/>
                        </a:lnTo>
                        <a:lnTo>
                          <a:pt x="816" y="393"/>
                        </a:lnTo>
                        <a:lnTo>
                          <a:pt x="803" y="397"/>
                        </a:lnTo>
                        <a:lnTo>
                          <a:pt x="790" y="402"/>
                        </a:lnTo>
                        <a:lnTo>
                          <a:pt x="775" y="405"/>
                        </a:lnTo>
                        <a:lnTo>
                          <a:pt x="761" y="409"/>
                        </a:lnTo>
                        <a:lnTo>
                          <a:pt x="745" y="412"/>
                        </a:lnTo>
                        <a:lnTo>
                          <a:pt x="729" y="415"/>
                        </a:lnTo>
                        <a:lnTo>
                          <a:pt x="713" y="418"/>
                        </a:lnTo>
                        <a:lnTo>
                          <a:pt x="695" y="419"/>
                        </a:lnTo>
                        <a:lnTo>
                          <a:pt x="678" y="421"/>
                        </a:lnTo>
                        <a:lnTo>
                          <a:pt x="660" y="422"/>
                        </a:lnTo>
                        <a:lnTo>
                          <a:pt x="641" y="424"/>
                        </a:lnTo>
                        <a:lnTo>
                          <a:pt x="624" y="424"/>
                        </a:lnTo>
                        <a:lnTo>
                          <a:pt x="605" y="424"/>
                        </a:lnTo>
                        <a:lnTo>
                          <a:pt x="586" y="422"/>
                        </a:lnTo>
                        <a:lnTo>
                          <a:pt x="567" y="421"/>
                        </a:lnTo>
                        <a:lnTo>
                          <a:pt x="548" y="419"/>
                        </a:lnTo>
                        <a:lnTo>
                          <a:pt x="529" y="418"/>
                        </a:lnTo>
                        <a:lnTo>
                          <a:pt x="510" y="413"/>
                        </a:lnTo>
                        <a:lnTo>
                          <a:pt x="493" y="410"/>
                        </a:lnTo>
                        <a:lnTo>
                          <a:pt x="474" y="405"/>
                        </a:lnTo>
                        <a:lnTo>
                          <a:pt x="456" y="400"/>
                        </a:lnTo>
                        <a:lnTo>
                          <a:pt x="437" y="393"/>
                        </a:lnTo>
                        <a:lnTo>
                          <a:pt x="420" y="387"/>
                        </a:lnTo>
                        <a:lnTo>
                          <a:pt x="404" y="378"/>
                        </a:lnTo>
                        <a:lnTo>
                          <a:pt x="386" y="370"/>
                        </a:lnTo>
                        <a:lnTo>
                          <a:pt x="370" y="361"/>
                        </a:lnTo>
                        <a:lnTo>
                          <a:pt x="356" y="349"/>
                        </a:lnTo>
                        <a:lnTo>
                          <a:pt x="341" y="338"/>
                        </a:lnTo>
                        <a:lnTo>
                          <a:pt x="327" y="324"/>
                        </a:lnTo>
                        <a:lnTo>
                          <a:pt x="314" y="311"/>
                        </a:lnTo>
                        <a:lnTo>
                          <a:pt x="319" y="320"/>
                        </a:lnTo>
                        <a:lnTo>
                          <a:pt x="327" y="330"/>
                        </a:lnTo>
                        <a:lnTo>
                          <a:pt x="335" y="342"/>
                        </a:lnTo>
                        <a:lnTo>
                          <a:pt x="346" y="355"/>
                        </a:lnTo>
                        <a:lnTo>
                          <a:pt x="357" y="368"/>
                        </a:lnTo>
                        <a:lnTo>
                          <a:pt x="370" y="381"/>
                        </a:lnTo>
                        <a:lnTo>
                          <a:pt x="385" y="396"/>
                        </a:lnTo>
                        <a:lnTo>
                          <a:pt x="404" y="409"/>
                        </a:lnTo>
                        <a:lnTo>
                          <a:pt x="423" y="422"/>
                        </a:lnTo>
                        <a:lnTo>
                          <a:pt x="443" y="435"/>
                        </a:lnTo>
                        <a:lnTo>
                          <a:pt x="468" y="447"/>
                        </a:lnTo>
                        <a:lnTo>
                          <a:pt x="494" y="457"/>
                        </a:lnTo>
                        <a:lnTo>
                          <a:pt x="522" y="466"/>
                        </a:lnTo>
                        <a:lnTo>
                          <a:pt x="554" y="473"/>
                        </a:lnTo>
                        <a:lnTo>
                          <a:pt x="587" y="479"/>
                        </a:lnTo>
                        <a:lnTo>
                          <a:pt x="624" y="480"/>
                        </a:lnTo>
                        <a:lnTo>
                          <a:pt x="605" y="491"/>
                        </a:lnTo>
                        <a:lnTo>
                          <a:pt x="586" y="496"/>
                        </a:lnTo>
                        <a:lnTo>
                          <a:pt x="567" y="504"/>
                        </a:lnTo>
                        <a:lnTo>
                          <a:pt x="547" y="509"/>
                        </a:lnTo>
                        <a:lnTo>
                          <a:pt x="528" y="514"/>
                        </a:lnTo>
                        <a:lnTo>
                          <a:pt x="507" y="517"/>
                        </a:lnTo>
                        <a:lnTo>
                          <a:pt x="488" y="518"/>
                        </a:lnTo>
                        <a:lnTo>
                          <a:pt x="468" y="520"/>
                        </a:lnTo>
                        <a:lnTo>
                          <a:pt x="448" y="520"/>
                        </a:lnTo>
                        <a:lnTo>
                          <a:pt x="429" y="518"/>
                        </a:lnTo>
                        <a:lnTo>
                          <a:pt x="408" y="517"/>
                        </a:lnTo>
                        <a:lnTo>
                          <a:pt x="388" y="515"/>
                        </a:lnTo>
                        <a:lnTo>
                          <a:pt x="367" y="512"/>
                        </a:lnTo>
                        <a:lnTo>
                          <a:pt x="348" y="509"/>
                        </a:lnTo>
                        <a:lnTo>
                          <a:pt x="328" y="505"/>
                        </a:lnTo>
                        <a:lnTo>
                          <a:pt x="308" y="501"/>
                        </a:lnTo>
                        <a:lnTo>
                          <a:pt x="287" y="495"/>
                        </a:lnTo>
                        <a:lnTo>
                          <a:pt x="267" y="491"/>
                        </a:lnTo>
                        <a:lnTo>
                          <a:pt x="248" y="485"/>
                        </a:lnTo>
                        <a:lnTo>
                          <a:pt x="228" y="479"/>
                        </a:lnTo>
                        <a:lnTo>
                          <a:pt x="209" y="473"/>
                        </a:lnTo>
                        <a:lnTo>
                          <a:pt x="188" y="467"/>
                        </a:lnTo>
                        <a:lnTo>
                          <a:pt x="169" y="461"/>
                        </a:lnTo>
                        <a:lnTo>
                          <a:pt x="149" y="456"/>
                        </a:lnTo>
                        <a:lnTo>
                          <a:pt x="130" y="450"/>
                        </a:lnTo>
                        <a:lnTo>
                          <a:pt x="111" y="444"/>
                        </a:lnTo>
                        <a:lnTo>
                          <a:pt x="92" y="438"/>
                        </a:lnTo>
                        <a:lnTo>
                          <a:pt x="73" y="432"/>
                        </a:lnTo>
                        <a:lnTo>
                          <a:pt x="54" y="428"/>
                        </a:lnTo>
                        <a:lnTo>
                          <a:pt x="37" y="424"/>
                        </a:lnTo>
                        <a:lnTo>
                          <a:pt x="18" y="419"/>
                        </a:lnTo>
                        <a:lnTo>
                          <a:pt x="0" y="415"/>
                        </a:lnTo>
                        <a:lnTo>
                          <a:pt x="12" y="421"/>
                        </a:lnTo>
                        <a:lnTo>
                          <a:pt x="24" y="425"/>
                        </a:lnTo>
                        <a:lnTo>
                          <a:pt x="35" y="429"/>
                        </a:lnTo>
                        <a:lnTo>
                          <a:pt x="48" y="435"/>
                        </a:lnTo>
                        <a:lnTo>
                          <a:pt x="60" y="440"/>
                        </a:lnTo>
                        <a:lnTo>
                          <a:pt x="72" y="445"/>
                        </a:lnTo>
                        <a:lnTo>
                          <a:pt x="83" y="450"/>
                        </a:lnTo>
                        <a:lnTo>
                          <a:pt x="96" y="456"/>
                        </a:lnTo>
                        <a:lnTo>
                          <a:pt x="108" y="460"/>
                        </a:lnTo>
                        <a:lnTo>
                          <a:pt x="120" y="466"/>
                        </a:lnTo>
                        <a:lnTo>
                          <a:pt x="131" y="470"/>
                        </a:lnTo>
                        <a:lnTo>
                          <a:pt x="143" y="476"/>
                        </a:lnTo>
                        <a:lnTo>
                          <a:pt x="156" y="480"/>
                        </a:lnTo>
                        <a:lnTo>
                          <a:pt x="166" y="486"/>
                        </a:lnTo>
                        <a:lnTo>
                          <a:pt x="179" y="492"/>
                        </a:lnTo>
                        <a:lnTo>
                          <a:pt x="191" y="496"/>
                        </a:lnTo>
                        <a:lnTo>
                          <a:pt x="203" y="502"/>
                        </a:lnTo>
                        <a:lnTo>
                          <a:pt x="214" y="508"/>
                        </a:lnTo>
                        <a:lnTo>
                          <a:pt x="226" y="514"/>
                        </a:lnTo>
                        <a:lnTo>
                          <a:pt x="238" y="521"/>
                        </a:lnTo>
                        <a:lnTo>
                          <a:pt x="249" y="525"/>
                        </a:lnTo>
                        <a:lnTo>
                          <a:pt x="261" y="533"/>
                        </a:lnTo>
                        <a:lnTo>
                          <a:pt x="273" y="539"/>
                        </a:lnTo>
                        <a:lnTo>
                          <a:pt x="283" y="544"/>
                        </a:lnTo>
                        <a:lnTo>
                          <a:pt x="295" y="552"/>
                        </a:lnTo>
                        <a:lnTo>
                          <a:pt x="306" y="559"/>
                        </a:lnTo>
                        <a:lnTo>
                          <a:pt x="318" y="565"/>
                        </a:lnTo>
                        <a:lnTo>
                          <a:pt x="328" y="572"/>
                        </a:lnTo>
                        <a:lnTo>
                          <a:pt x="340" y="579"/>
                        </a:lnTo>
                        <a:lnTo>
                          <a:pt x="351" y="587"/>
                        </a:lnTo>
                        <a:lnTo>
                          <a:pt x="362" y="594"/>
                        </a:lnTo>
                        <a:lnTo>
                          <a:pt x="373" y="601"/>
                        </a:lnTo>
                        <a:lnTo>
                          <a:pt x="383" y="609"/>
                        </a:lnTo>
                        <a:lnTo>
                          <a:pt x="394" y="613"/>
                        </a:lnTo>
                        <a:lnTo>
                          <a:pt x="404" y="619"/>
                        </a:lnTo>
                        <a:lnTo>
                          <a:pt x="414" y="623"/>
                        </a:lnTo>
                        <a:lnTo>
                          <a:pt x="423" y="627"/>
                        </a:lnTo>
                        <a:lnTo>
                          <a:pt x="433" y="630"/>
                        </a:lnTo>
                        <a:lnTo>
                          <a:pt x="443" y="633"/>
                        </a:lnTo>
                        <a:lnTo>
                          <a:pt x="453" y="636"/>
                        </a:lnTo>
                        <a:lnTo>
                          <a:pt x="462" y="638"/>
                        </a:lnTo>
                        <a:lnTo>
                          <a:pt x="472" y="639"/>
                        </a:lnTo>
                        <a:lnTo>
                          <a:pt x="483" y="641"/>
                        </a:lnTo>
                        <a:lnTo>
                          <a:pt x="493" y="642"/>
                        </a:lnTo>
                        <a:lnTo>
                          <a:pt x="501" y="642"/>
                        </a:lnTo>
                        <a:lnTo>
                          <a:pt x="512" y="643"/>
                        </a:lnTo>
                        <a:lnTo>
                          <a:pt x="522" y="645"/>
                        </a:lnTo>
                        <a:lnTo>
                          <a:pt x="532" y="645"/>
                        </a:lnTo>
                        <a:lnTo>
                          <a:pt x="768" y="645"/>
                        </a:lnTo>
                        <a:lnTo>
                          <a:pt x="777" y="638"/>
                        </a:lnTo>
                        <a:lnTo>
                          <a:pt x="784" y="632"/>
                        </a:lnTo>
                        <a:lnTo>
                          <a:pt x="791" y="625"/>
                        </a:lnTo>
                        <a:lnTo>
                          <a:pt x="800" y="619"/>
                        </a:lnTo>
                        <a:lnTo>
                          <a:pt x="807" y="613"/>
                        </a:lnTo>
                        <a:lnTo>
                          <a:pt x="816" y="607"/>
                        </a:lnTo>
                        <a:lnTo>
                          <a:pt x="825" y="601"/>
                        </a:lnTo>
                        <a:lnTo>
                          <a:pt x="834" y="597"/>
                        </a:lnTo>
                        <a:lnTo>
                          <a:pt x="842" y="592"/>
                        </a:lnTo>
                        <a:lnTo>
                          <a:pt x="853" y="588"/>
                        </a:lnTo>
                        <a:lnTo>
                          <a:pt x="861" y="585"/>
                        </a:lnTo>
                        <a:lnTo>
                          <a:pt x="872" y="581"/>
                        </a:lnTo>
                        <a:lnTo>
                          <a:pt x="882" y="579"/>
                        </a:lnTo>
                        <a:lnTo>
                          <a:pt x="892" y="576"/>
                        </a:lnTo>
                        <a:lnTo>
                          <a:pt x="902" y="575"/>
                        </a:lnTo>
                        <a:lnTo>
                          <a:pt x="914" y="574"/>
                        </a:lnTo>
                        <a:lnTo>
                          <a:pt x="923" y="645"/>
                        </a:lnTo>
                        <a:lnTo>
                          <a:pt x="1029" y="645"/>
                        </a:lnTo>
                        <a:lnTo>
                          <a:pt x="1029" y="635"/>
                        </a:lnTo>
                        <a:lnTo>
                          <a:pt x="1030" y="626"/>
                        </a:lnTo>
                        <a:lnTo>
                          <a:pt x="1033" y="616"/>
                        </a:lnTo>
                        <a:lnTo>
                          <a:pt x="1035" y="607"/>
                        </a:lnTo>
                        <a:lnTo>
                          <a:pt x="1038" y="597"/>
                        </a:lnTo>
                        <a:lnTo>
                          <a:pt x="1041" y="588"/>
                        </a:lnTo>
                        <a:lnTo>
                          <a:pt x="1042" y="579"/>
                        </a:lnTo>
                        <a:lnTo>
                          <a:pt x="1045" y="569"/>
                        </a:lnTo>
                        <a:lnTo>
                          <a:pt x="1048" y="560"/>
                        </a:lnTo>
                        <a:lnTo>
                          <a:pt x="1051" y="552"/>
                        </a:lnTo>
                        <a:lnTo>
                          <a:pt x="1055" y="543"/>
                        </a:lnTo>
                        <a:lnTo>
                          <a:pt x="1058" y="534"/>
                        </a:lnTo>
                        <a:lnTo>
                          <a:pt x="1061" y="525"/>
                        </a:lnTo>
                        <a:lnTo>
                          <a:pt x="1065" y="517"/>
                        </a:lnTo>
                        <a:lnTo>
                          <a:pt x="1070" y="508"/>
                        </a:lnTo>
                        <a:lnTo>
                          <a:pt x="1073" y="499"/>
                        </a:lnTo>
                        <a:lnTo>
                          <a:pt x="1097" y="488"/>
                        </a:lnTo>
                        <a:lnTo>
                          <a:pt x="1121" y="476"/>
                        </a:lnTo>
                        <a:lnTo>
                          <a:pt x="1140" y="464"/>
                        </a:lnTo>
                        <a:lnTo>
                          <a:pt x="1159" y="453"/>
                        </a:lnTo>
                        <a:lnTo>
                          <a:pt x="1176" y="441"/>
                        </a:lnTo>
                        <a:lnTo>
                          <a:pt x="1191" y="428"/>
                        </a:lnTo>
                        <a:lnTo>
                          <a:pt x="1205" y="415"/>
                        </a:lnTo>
                        <a:lnTo>
                          <a:pt x="1218" y="403"/>
                        </a:lnTo>
                        <a:lnTo>
                          <a:pt x="1233" y="389"/>
                        </a:lnTo>
                        <a:lnTo>
                          <a:pt x="1246" y="375"/>
                        </a:lnTo>
                        <a:lnTo>
                          <a:pt x="1259" y="361"/>
                        </a:lnTo>
                        <a:lnTo>
                          <a:pt x="1274" y="346"/>
                        </a:lnTo>
                        <a:lnTo>
                          <a:pt x="1288" y="330"/>
                        </a:lnTo>
                        <a:lnTo>
                          <a:pt x="1303" y="314"/>
                        </a:lnTo>
                        <a:lnTo>
                          <a:pt x="1320" y="298"/>
                        </a:lnTo>
                        <a:lnTo>
                          <a:pt x="1339" y="281"/>
                        </a:lnTo>
                        <a:lnTo>
                          <a:pt x="1351" y="272"/>
                        </a:lnTo>
                        <a:lnTo>
                          <a:pt x="1364" y="263"/>
                        </a:lnTo>
                        <a:lnTo>
                          <a:pt x="1379" y="256"/>
                        </a:lnTo>
                        <a:lnTo>
                          <a:pt x="1393" y="247"/>
                        </a:lnTo>
                        <a:lnTo>
                          <a:pt x="1409" y="239"/>
                        </a:lnTo>
                        <a:lnTo>
                          <a:pt x="1425" y="231"/>
                        </a:lnTo>
                        <a:lnTo>
                          <a:pt x="1441" y="223"/>
                        </a:lnTo>
                        <a:lnTo>
                          <a:pt x="1459" y="215"/>
                        </a:lnTo>
                        <a:lnTo>
                          <a:pt x="1475" y="208"/>
                        </a:lnTo>
                        <a:lnTo>
                          <a:pt x="1491" y="201"/>
                        </a:lnTo>
                        <a:lnTo>
                          <a:pt x="1508" y="195"/>
                        </a:lnTo>
                        <a:lnTo>
                          <a:pt x="1523" y="188"/>
                        </a:lnTo>
                        <a:lnTo>
                          <a:pt x="1537" y="180"/>
                        </a:lnTo>
                        <a:lnTo>
                          <a:pt x="1552" y="174"/>
                        </a:lnTo>
                        <a:lnTo>
                          <a:pt x="1564" y="169"/>
                        </a:lnTo>
                        <a:lnTo>
                          <a:pt x="1574" y="163"/>
                        </a:lnTo>
                        <a:lnTo>
                          <a:pt x="1569" y="179"/>
                        </a:lnTo>
                        <a:lnTo>
                          <a:pt x="1565" y="193"/>
                        </a:lnTo>
                        <a:lnTo>
                          <a:pt x="1561" y="208"/>
                        </a:lnTo>
                        <a:lnTo>
                          <a:pt x="1556" y="223"/>
                        </a:lnTo>
                        <a:lnTo>
                          <a:pt x="1552" y="236"/>
                        </a:lnTo>
                        <a:lnTo>
                          <a:pt x="1546" y="250"/>
                        </a:lnTo>
                        <a:lnTo>
                          <a:pt x="1542" y="263"/>
                        </a:lnTo>
                        <a:lnTo>
                          <a:pt x="1537" y="278"/>
                        </a:lnTo>
                        <a:lnTo>
                          <a:pt x="1532" y="292"/>
                        </a:lnTo>
                        <a:lnTo>
                          <a:pt x="1527" y="308"/>
                        </a:lnTo>
                        <a:lnTo>
                          <a:pt x="1523" y="324"/>
                        </a:lnTo>
                        <a:lnTo>
                          <a:pt x="1520" y="340"/>
                        </a:lnTo>
                        <a:lnTo>
                          <a:pt x="1516" y="359"/>
                        </a:lnTo>
                        <a:lnTo>
                          <a:pt x="1513" y="380"/>
                        </a:lnTo>
                        <a:lnTo>
                          <a:pt x="1511" y="400"/>
                        </a:lnTo>
                        <a:lnTo>
                          <a:pt x="1508" y="425"/>
                        </a:lnTo>
                        <a:lnTo>
                          <a:pt x="1510" y="438"/>
                        </a:lnTo>
                        <a:lnTo>
                          <a:pt x="1511" y="451"/>
                        </a:lnTo>
                        <a:lnTo>
                          <a:pt x="1511" y="466"/>
                        </a:lnTo>
                        <a:lnTo>
                          <a:pt x="1513" y="479"/>
                        </a:lnTo>
                        <a:lnTo>
                          <a:pt x="1514" y="493"/>
                        </a:lnTo>
                        <a:lnTo>
                          <a:pt x="1516" y="508"/>
                        </a:lnTo>
                        <a:lnTo>
                          <a:pt x="1518" y="521"/>
                        </a:lnTo>
                        <a:lnTo>
                          <a:pt x="1520" y="536"/>
                        </a:lnTo>
                        <a:lnTo>
                          <a:pt x="1521" y="549"/>
                        </a:lnTo>
                        <a:lnTo>
                          <a:pt x="1524" y="562"/>
                        </a:lnTo>
                        <a:lnTo>
                          <a:pt x="1526" y="576"/>
                        </a:lnTo>
                        <a:lnTo>
                          <a:pt x="1529" y="590"/>
                        </a:lnTo>
                        <a:lnTo>
                          <a:pt x="1532" y="604"/>
                        </a:lnTo>
                        <a:lnTo>
                          <a:pt x="1534" y="617"/>
                        </a:lnTo>
                        <a:lnTo>
                          <a:pt x="1537" y="632"/>
                        </a:lnTo>
                        <a:lnTo>
                          <a:pt x="1540" y="645"/>
                        </a:lnTo>
                        <a:lnTo>
                          <a:pt x="2989" y="645"/>
                        </a:lnTo>
                        <a:lnTo>
                          <a:pt x="2990" y="633"/>
                        </a:lnTo>
                        <a:lnTo>
                          <a:pt x="2991" y="622"/>
                        </a:lnTo>
                        <a:lnTo>
                          <a:pt x="2993" y="611"/>
                        </a:lnTo>
                        <a:lnTo>
                          <a:pt x="2994" y="600"/>
                        </a:lnTo>
                        <a:lnTo>
                          <a:pt x="2994" y="588"/>
                        </a:lnTo>
                        <a:lnTo>
                          <a:pt x="2996" y="576"/>
                        </a:lnTo>
                        <a:lnTo>
                          <a:pt x="2996" y="565"/>
                        </a:lnTo>
                        <a:lnTo>
                          <a:pt x="2996" y="553"/>
                        </a:lnTo>
                        <a:lnTo>
                          <a:pt x="2997" y="543"/>
                        </a:lnTo>
                        <a:lnTo>
                          <a:pt x="2997" y="531"/>
                        </a:lnTo>
                        <a:lnTo>
                          <a:pt x="2997" y="520"/>
                        </a:lnTo>
                        <a:lnTo>
                          <a:pt x="2997" y="508"/>
                        </a:lnTo>
                        <a:lnTo>
                          <a:pt x="2996" y="496"/>
                        </a:lnTo>
                        <a:lnTo>
                          <a:pt x="2996" y="485"/>
                        </a:lnTo>
                        <a:lnTo>
                          <a:pt x="2996" y="473"/>
                        </a:lnTo>
                        <a:lnTo>
                          <a:pt x="2994" y="463"/>
                        </a:lnTo>
                        <a:lnTo>
                          <a:pt x="2994" y="451"/>
                        </a:lnTo>
                        <a:lnTo>
                          <a:pt x="2993" y="440"/>
                        </a:lnTo>
                        <a:lnTo>
                          <a:pt x="2993" y="428"/>
                        </a:lnTo>
                        <a:lnTo>
                          <a:pt x="2991" y="416"/>
                        </a:lnTo>
                        <a:lnTo>
                          <a:pt x="2990" y="405"/>
                        </a:lnTo>
                        <a:lnTo>
                          <a:pt x="2989" y="393"/>
                        </a:lnTo>
                        <a:lnTo>
                          <a:pt x="2987" y="381"/>
                        </a:lnTo>
                        <a:lnTo>
                          <a:pt x="2986" y="370"/>
                        </a:lnTo>
                        <a:lnTo>
                          <a:pt x="2984" y="358"/>
                        </a:lnTo>
                        <a:lnTo>
                          <a:pt x="2983" y="346"/>
                        </a:lnTo>
                        <a:lnTo>
                          <a:pt x="2981" y="335"/>
                        </a:lnTo>
                        <a:lnTo>
                          <a:pt x="2980" y="323"/>
                        </a:lnTo>
                        <a:lnTo>
                          <a:pt x="2978" y="310"/>
                        </a:lnTo>
                        <a:lnTo>
                          <a:pt x="2977" y="300"/>
                        </a:lnTo>
                        <a:lnTo>
                          <a:pt x="2974" y="287"/>
                        </a:lnTo>
                        <a:lnTo>
                          <a:pt x="2973" y="275"/>
                        </a:lnTo>
                        <a:lnTo>
                          <a:pt x="2981" y="273"/>
                        </a:lnTo>
                        <a:lnTo>
                          <a:pt x="2991" y="272"/>
                        </a:lnTo>
                        <a:lnTo>
                          <a:pt x="3000" y="272"/>
                        </a:lnTo>
                        <a:lnTo>
                          <a:pt x="3009" y="273"/>
                        </a:lnTo>
                        <a:lnTo>
                          <a:pt x="3019" y="275"/>
                        </a:lnTo>
                        <a:lnTo>
                          <a:pt x="3029" y="276"/>
                        </a:lnTo>
                        <a:lnTo>
                          <a:pt x="3040" y="279"/>
                        </a:lnTo>
                        <a:lnTo>
                          <a:pt x="3050" y="281"/>
                        </a:lnTo>
                        <a:lnTo>
                          <a:pt x="3060" y="282"/>
                        </a:lnTo>
                        <a:lnTo>
                          <a:pt x="3070" y="284"/>
                        </a:lnTo>
                        <a:lnTo>
                          <a:pt x="3080" y="285"/>
                        </a:lnTo>
                        <a:lnTo>
                          <a:pt x="3091" y="285"/>
                        </a:lnTo>
                        <a:lnTo>
                          <a:pt x="3101" y="285"/>
                        </a:lnTo>
                        <a:lnTo>
                          <a:pt x="3111" y="282"/>
                        </a:lnTo>
                        <a:lnTo>
                          <a:pt x="3121" y="279"/>
                        </a:lnTo>
                        <a:lnTo>
                          <a:pt x="3131" y="275"/>
                        </a:lnTo>
                        <a:lnTo>
                          <a:pt x="3121" y="292"/>
                        </a:lnTo>
                        <a:lnTo>
                          <a:pt x="3114" y="308"/>
                        </a:lnTo>
                        <a:lnTo>
                          <a:pt x="3111" y="324"/>
                        </a:lnTo>
                        <a:lnTo>
                          <a:pt x="3110" y="342"/>
                        </a:lnTo>
                        <a:lnTo>
                          <a:pt x="3111" y="358"/>
                        </a:lnTo>
                        <a:lnTo>
                          <a:pt x="3115" y="374"/>
                        </a:lnTo>
                        <a:lnTo>
                          <a:pt x="3121" y="390"/>
                        </a:lnTo>
                        <a:lnTo>
                          <a:pt x="3128" y="406"/>
                        </a:lnTo>
                        <a:lnTo>
                          <a:pt x="3139" y="422"/>
                        </a:lnTo>
                        <a:lnTo>
                          <a:pt x="3149" y="438"/>
                        </a:lnTo>
                        <a:lnTo>
                          <a:pt x="3159" y="454"/>
                        </a:lnTo>
                        <a:lnTo>
                          <a:pt x="3171" y="469"/>
                        </a:lnTo>
                        <a:lnTo>
                          <a:pt x="3182" y="485"/>
                        </a:lnTo>
                        <a:lnTo>
                          <a:pt x="3194" y="499"/>
                        </a:lnTo>
                        <a:lnTo>
                          <a:pt x="3204" y="514"/>
                        </a:lnTo>
                        <a:lnTo>
                          <a:pt x="3214" y="527"/>
                        </a:lnTo>
                        <a:lnTo>
                          <a:pt x="3226" y="531"/>
                        </a:lnTo>
                        <a:lnTo>
                          <a:pt x="3238" y="536"/>
                        </a:lnTo>
                        <a:lnTo>
                          <a:pt x="3251" y="539"/>
                        </a:lnTo>
                        <a:lnTo>
                          <a:pt x="3262" y="542"/>
                        </a:lnTo>
                        <a:lnTo>
                          <a:pt x="3276" y="544"/>
                        </a:lnTo>
                        <a:lnTo>
                          <a:pt x="3289" y="547"/>
                        </a:lnTo>
                        <a:lnTo>
                          <a:pt x="3302" y="550"/>
                        </a:lnTo>
                        <a:lnTo>
                          <a:pt x="3313" y="553"/>
                        </a:lnTo>
                        <a:lnTo>
                          <a:pt x="3325" y="558"/>
                        </a:lnTo>
                        <a:lnTo>
                          <a:pt x="3338" y="562"/>
                        </a:lnTo>
                        <a:lnTo>
                          <a:pt x="3350" y="566"/>
                        </a:lnTo>
                        <a:lnTo>
                          <a:pt x="3360" y="571"/>
                        </a:lnTo>
                        <a:lnTo>
                          <a:pt x="3369" y="576"/>
                        </a:lnTo>
                        <a:lnTo>
                          <a:pt x="3378" y="584"/>
                        </a:lnTo>
                        <a:lnTo>
                          <a:pt x="3386" y="591"/>
                        </a:lnTo>
                        <a:lnTo>
                          <a:pt x="3392" y="601"/>
                        </a:lnTo>
                        <a:lnTo>
                          <a:pt x="3386" y="607"/>
                        </a:lnTo>
                        <a:lnTo>
                          <a:pt x="3381" y="613"/>
                        </a:lnTo>
                        <a:lnTo>
                          <a:pt x="3375" y="619"/>
                        </a:lnTo>
                        <a:lnTo>
                          <a:pt x="3369" y="626"/>
                        </a:lnTo>
                        <a:lnTo>
                          <a:pt x="3363" y="632"/>
                        </a:lnTo>
                        <a:lnTo>
                          <a:pt x="3357" y="636"/>
                        </a:lnTo>
                        <a:lnTo>
                          <a:pt x="3350" y="641"/>
                        </a:lnTo>
                        <a:lnTo>
                          <a:pt x="3344" y="645"/>
                        </a:lnTo>
                        <a:lnTo>
                          <a:pt x="3475" y="645"/>
                        </a:lnTo>
                        <a:lnTo>
                          <a:pt x="3468" y="638"/>
                        </a:lnTo>
                        <a:lnTo>
                          <a:pt x="3464" y="630"/>
                        </a:lnTo>
                        <a:lnTo>
                          <a:pt x="3459" y="622"/>
                        </a:lnTo>
                        <a:lnTo>
                          <a:pt x="3455" y="614"/>
                        </a:lnTo>
                        <a:lnTo>
                          <a:pt x="3453" y="606"/>
                        </a:lnTo>
                        <a:lnTo>
                          <a:pt x="3452" y="598"/>
                        </a:lnTo>
                        <a:lnTo>
                          <a:pt x="3450" y="591"/>
                        </a:lnTo>
                        <a:lnTo>
                          <a:pt x="3452" y="584"/>
                        </a:lnTo>
                        <a:lnTo>
                          <a:pt x="3465" y="581"/>
                        </a:lnTo>
                        <a:lnTo>
                          <a:pt x="3478" y="576"/>
                        </a:lnTo>
                        <a:lnTo>
                          <a:pt x="3493" y="572"/>
                        </a:lnTo>
                        <a:lnTo>
                          <a:pt x="3504" y="566"/>
                        </a:lnTo>
                        <a:lnTo>
                          <a:pt x="3517" y="560"/>
                        </a:lnTo>
                        <a:lnTo>
                          <a:pt x="3529" y="553"/>
                        </a:lnTo>
                        <a:lnTo>
                          <a:pt x="3541" y="546"/>
                        </a:lnTo>
                        <a:lnTo>
                          <a:pt x="3551" y="539"/>
                        </a:lnTo>
                        <a:lnTo>
                          <a:pt x="3563" y="530"/>
                        </a:lnTo>
                        <a:lnTo>
                          <a:pt x="3571" y="521"/>
                        </a:lnTo>
                        <a:lnTo>
                          <a:pt x="3582" y="512"/>
                        </a:lnTo>
                        <a:lnTo>
                          <a:pt x="3590" y="504"/>
                        </a:lnTo>
                        <a:lnTo>
                          <a:pt x="3599" y="493"/>
                        </a:lnTo>
                        <a:lnTo>
                          <a:pt x="3606" y="485"/>
                        </a:lnTo>
                        <a:lnTo>
                          <a:pt x="3614" y="476"/>
                        </a:lnTo>
                        <a:lnTo>
                          <a:pt x="3619" y="466"/>
                        </a:lnTo>
                        <a:lnTo>
                          <a:pt x="3619" y="466"/>
                        </a:lnTo>
                        <a:lnTo>
                          <a:pt x="3618" y="464"/>
                        </a:lnTo>
                        <a:lnTo>
                          <a:pt x="3618" y="461"/>
                        </a:lnTo>
                        <a:lnTo>
                          <a:pt x="3617" y="457"/>
                        </a:lnTo>
                        <a:lnTo>
                          <a:pt x="3617" y="453"/>
                        </a:lnTo>
                        <a:lnTo>
                          <a:pt x="3617" y="448"/>
                        </a:lnTo>
                        <a:lnTo>
                          <a:pt x="3617" y="444"/>
                        </a:lnTo>
                        <a:lnTo>
                          <a:pt x="3617" y="440"/>
                        </a:lnTo>
                        <a:lnTo>
                          <a:pt x="3609" y="453"/>
                        </a:lnTo>
                        <a:lnTo>
                          <a:pt x="3602" y="464"/>
                        </a:lnTo>
                        <a:lnTo>
                          <a:pt x="3593" y="475"/>
                        </a:lnTo>
                        <a:lnTo>
                          <a:pt x="3584" y="483"/>
                        </a:lnTo>
                        <a:lnTo>
                          <a:pt x="3574" y="492"/>
                        </a:lnTo>
                        <a:lnTo>
                          <a:pt x="3566" y="498"/>
                        </a:lnTo>
                        <a:lnTo>
                          <a:pt x="3557" y="504"/>
                        </a:lnTo>
                        <a:lnTo>
                          <a:pt x="3548" y="508"/>
                        </a:lnTo>
                        <a:lnTo>
                          <a:pt x="3538" y="511"/>
                        </a:lnTo>
                        <a:lnTo>
                          <a:pt x="3529" y="515"/>
                        </a:lnTo>
                        <a:lnTo>
                          <a:pt x="3520" y="517"/>
                        </a:lnTo>
                        <a:lnTo>
                          <a:pt x="3513" y="518"/>
                        </a:lnTo>
                        <a:lnTo>
                          <a:pt x="3504" y="518"/>
                        </a:lnTo>
                        <a:lnTo>
                          <a:pt x="3497" y="518"/>
                        </a:lnTo>
                        <a:lnTo>
                          <a:pt x="3491" y="518"/>
                        </a:lnTo>
                        <a:lnTo>
                          <a:pt x="3484" y="518"/>
                        </a:lnTo>
                        <a:lnTo>
                          <a:pt x="3484" y="508"/>
                        </a:lnTo>
                        <a:lnTo>
                          <a:pt x="3481" y="498"/>
                        </a:lnTo>
                        <a:lnTo>
                          <a:pt x="3478" y="488"/>
                        </a:lnTo>
                        <a:lnTo>
                          <a:pt x="3475" y="477"/>
                        </a:lnTo>
                        <a:lnTo>
                          <a:pt x="3471" y="469"/>
                        </a:lnTo>
                        <a:lnTo>
                          <a:pt x="3466" y="457"/>
                        </a:lnTo>
                        <a:lnTo>
                          <a:pt x="3461" y="447"/>
                        </a:lnTo>
                        <a:lnTo>
                          <a:pt x="3455" y="437"/>
                        </a:lnTo>
                        <a:lnTo>
                          <a:pt x="3449" y="426"/>
                        </a:lnTo>
                        <a:lnTo>
                          <a:pt x="3445" y="416"/>
                        </a:lnTo>
                        <a:lnTo>
                          <a:pt x="3439" y="405"/>
                        </a:lnTo>
                        <a:lnTo>
                          <a:pt x="3434" y="394"/>
                        </a:lnTo>
                        <a:lnTo>
                          <a:pt x="3430" y="384"/>
                        </a:lnTo>
                        <a:lnTo>
                          <a:pt x="3426" y="373"/>
                        </a:lnTo>
                        <a:lnTo>
                          <a:pt x="3423" y="361"/>
                        </a:lnTo>
                        <a:lnTo>
                          <a:pt x="3420" y="351"/>
                        </a:lnTo>
                        <a:lnTo>
                          <a:pt x="3426" y="340"/>
                        </a:lnTo>
                        <a:lnTo>
                          <a:pt x="3432" y="332"/>
                        </a:lnTo>
                        <a:lnTo>
                          <a:pt x="3439" y="324"/>
                        </a:lnTo>
                        <a:lnTo>
                          <a:pt x="3448" y="317"/>
                        </a:lnTo>
                        <a:lnTo>
                          <a:pt x="3456" y="311"/>
                        </a:lnTo>
                        <a:lnTo>
                          <a:pt x="3466" y="307"/>
                        </a:lnTo>
                        <a:lnTo>
                          <a:pt x="3475" y="301"/>
                        </a:lnTo>
                        <a:lnTo>
                          <a:pt x="3484" y="297"/>
                        </a:lnTo>
                        <a:lnTo>
                          <a:pt x="3493" y="292"/>
                        </a:lnTo>
                        <a:lnTo>
                          <a:pt x="3500" y="288"/>
                        </a:lnTo>
                        <a:lnTo>
                          <a:pt x="3507" y="282"/>
                        </a:lnTo>
                        <a:lnTo>
                          <a:pt x="3515" y="278"/>
                        </a:lnTo>
                        <a:lnTo>
                          <a:pt x="3519" y="272"/>
                        </a:lnTo>
                        <a:lnTo>
                          <a:pt x="3522" y="265"/>
                        </a:lnTo>
                        <a:lnTo>
                          <a:pt x="3523" y="257"/>
                        </a:lnTo>
                        <a:lnTo>
                          <a:pt x="3523" y="249"/>
                        </a:lnTo>
                        <a:lnTo>
                          <a:pt x="3513" y="253"/>
                        </a:lnTo>
                        <a:lnTo>
                          <a:pt x="3504" y="257"/>
                        </a:lnTo>
                        <a:lnTo>
                          <a:pt x="3497" y="260"/>
                        </a:lnTo>
                        <a:lnTo>
                          <a:pt x="3488" y="263"/>
                        </a:lnTo>
                        <a:lnTo>
                          <a:pt x="3481" y="266"/>
                        </a:lnTo>
                        <a:lnTo>
                          <a:pt x="3474" y="268"/>
                        </a:lnTo>
                        <a:lnTo>
                          <a:pt x="3465" y="271"/>
                        </a:lnTo>
                        <a:lnTo>
                          <a:pt x="3458" y="272"/>
                        </a:lnTo>
                        <a:lnTo>
                          <a:pt x="3450" y="273"/>
                        </a:lnTo>
                        <a:lnTo>
                          <a:pt x="3443" y="275"/>
                        </a:lnTo>
                        <a:lnTo>
                          <a:pt x="3434" y="278"/>
                        </a:lnTo>
                        <a:lnTo>
                          <a:pt x="3427" y="279"/>
                        </a:lnTo>
                        <a:lnTo>
                          <a:pt x="3418" y="282"/>
                        </a:lnTo>
                        <a:lnTo>
                          <a:pt x="3411" y="287"/>
                        </a:lnTo>
                        <a:lnTo>
                          <a:pt x="3402" y="290"/>
                        </a:lnTo>
                        <a:lnTo>
                          <a:pt x="3392" y="294"/>
                        </a:lnTo>
                        <a:lnTo>
                          <a:pt x="3382" y="288"/>
                        </a:lnTo>
                        <a:lnTo>
                          <a:pt x="3375" y="282"/>
                        </a:lnTo>
                        <a:lnTo>
                          <a:pt x="3369" y="275"/>
                        </a:lnTo>
                        <a:lnTo>
                          <a:pt x="3366" y="268"/>
                        </a:lnTo>
                        <a:lnTo>
                          <a:pt x="3366" y="260"/>
                        </a:lnTo>
                        <a:lnTo>
                          <a:pt x="3366" y="253"/>
                        </a:lnTo>
                        <a:lnTo>
                          <a:pt x="3366" y="246"/>
                        </a:lnTo>
                        <a:lnTo>
                          <a:pt x="3367" y="239"/>
                        </a:lnTo>
                        <a:lnTo>
                          <a:pt x="3369" y="231"/>
                        </a:lnTo>
                        <a:lnTo>
                          <a:pt x="3369" y="224"/>
                        </a:lnTo>
                        <a:lnTo>
                          <a:pt x="3369" y="218"/>
                        </a:lnTo>
                        <a:lnTo>
                          <a:pt x="3367" y="212"/>
                        </a:lnTo>
                        <a:lnTo>
                          <a:pt x="3363" y="208"/>
                        </a:lnTo>
                        <a:lnTo>
                          <a:pt x="3357" y="205"/>
                        </a:lnTo>
                        <a:lnTo>
                          <a:pt x="3348" y="202"/>
                        </a:lnTo>
                        <a:lnTo>
                          <a:pt x="3335" y="201"/>
                        </a:lnTo>
                        <a:lnTo>
                          <a:pt x="3344" y="193"/>
                        </a:lnTo>
                        <a:lnTo>
                          <a:pt x="3353" y="188"/>
                        </a:lnTo>
                        <a:lnTo>
                          <a:pt x="3363" y="183"/>
                        </a:lnTo>
                        <a:lnTo>
                          <a:pt x="3373" y="179"/>
                        </a:lnTo>
                        <a:lnTo>
                          <a:pt x="3383" y="174"/>
                        </a:lnTo>
                        <a:lnTo>
                          <a:pt x="3395" y="172"/>
                        </a:lnTo>
                        <a:lnTo>
                          <a:pt x="3405" y="167"/>
                        </a:lnTo>
                        <a:lnTo>
                          <a:pt x="3417" y="164"/>
                        </a:lnTo>
                        <a:lnTo>
                          <a:pt x="3427" y="160"/>
                        </a:lnTo>
                        <a:lnTo>
                          <a:pt x="3436" y="156"/>
                        </a:lnTo>
                        <a:lnTo>
                          <a:pt x="3445" y="150"/>
                        </a:lnTo>
                        <a:lnTo>
                          <a:pt x="3452" y="142"/>
                        </a:lnTo>
                        <a:lnTo>
                          <a:pt x="3458" y="134"/>
                        </a:lnTo>
                        <a:lnTo>
                          <a:pt x="3462" y="125"/>
                        </a:lnTo>
                        <a:lnTo>
                          <a:pt x="3465" y="112"/>
                        </a:lnTo>
                        <a:lnTo>
                          <a:pt x="3466" y="99"/>
                        </a:lnTo>
                        <a:lnTo>
                          <a:pt x="3478" y="106"/>
                        </a:lnTo>
                        <a:lnTo>
                          <a:pt x="3490" y="113"/>
                        </a:lnTo>
                        <a:lnTo>
                          <a:pt x="3500" y="123"/>
                        </a:lnTo>
                        <a:lnTo>
                          <a:pt x="3512" y="132"/>
                        </a:lnTo>
                        <a:lnTo>
                          <a:pt x="3522" y="142"/>
                        </a:lnTo>
                        <a:lnTo>
                          <a:pt x="3533" y="151"/>
                        </a:lnTo>
                        <a:lnTo>
                          <a:pt x="3544" y="161"/>
                        </a:lnTo>
                        <a:lnTo>
                          <a:pt x="3555" y="172"/>
                        </a:lnTo>
                        <a:lnTo>
                          <a:pt x="3566" y="180"/>
                        </a:lnTo>
                        <a:lnTo>
                          <a:pt x="3577" y="188"/>
                        </a:lnTo>
                        <a:lnTo>
                          <a:pt x="3589" y="193"/>
                        </a:lnTo>
                        <a:lnTo>
                          <a:pt x="3602" y="199"/>
                        </a:lnTo>
                        <a:lnTo>
                          <a:pt x="3614" y="202"/>
                        </a:lnTo>
                        <a:lnTo>
                          <a:pt x="3627" y="205"/>
                        </a:lnTo>
                        <a:lnTo>
                          <a:pt x="3640" y="204"/>
                        </a:lnTo>
                        <a:lnTo>
                          <a:pt x="3653" y="201"/>
                        </a:lnTo>
                        <a:lnTo>
                          <a:pt x="3644" y="188"/>
                        </a:lnTo>
                        <a:lnTo>
                          <a:pt x="3635" y="176"/>
                        </a:lnTo>
                        <a:lnTo>
                          <a:pt x="3625" y="163"/>
                        </a:lnTo>
                        <a:lnTo>
                          <a:pt x="3617" y="150"/>
                        </a:lnTo>
                        <a:lnTo>
                          <a:pt x="3606" y="137"/>
                        </a:lnTo>
                        <a:lnTo>
                          <a:pt x="3596" y="123"/>
                        </a:lnTo>
                        <a:lnTo>
                          <a:pt x="3587" y="112"/>
                        </a:lnTo>
                        <a:lnTo>
                          <a:pt x="3577" y="99"/>
                        </a:lnTo>
                        <a:lnTo>
                          <a:pt x="3567" y="87"/>
                        </a:lnTo>
                        <a:lnTo>
                          <a:pt x="3557" y="74"/>
                        </a:lnTo>
                        <a:lnTo>
                          <a:pt x="3547" y="61"/>
                        </a:lnTo>
                        <a:lnTo>
                          <a:pt x="3536" y="49"/>
                        </a:lnTo>
                        <a:lnTo>
                          <a:pt x="3525" y="36"/>
                        </a:lnTo>
                        <a:lnTo>
                          <a:pt x="3515" y="24"/>
                        </a:lnTo>
                        <a:lnTo>
                          <a:pt x="3504" y="11"/>
                        </a:lnTo>
                        <a:lnTo>
                          <a:pt x="3493" y="0"/>
                        </a:lnTo>
                        <a:lnTo>
                          <a:pt x="3376" y="0"/>
                        </a:lnTo>
                        <a:lnTo>
                          <a:pt x="3382" y="7"/>
                        </a:lnTo>
                        <a:lnTo>
                          <a:pt x="3388" y="14"/>
                        </a:lnTo>
                        <a:lnTo>
                          <a:pt x="3392" y="20"/>
                        </a:lnTo>
                        <a:lnTo>
                          <a:pt x="3398" y="27"/>
                        </a:lnTo>
                        <a:lnTo>
                          <a:pt x="3404" y="33"/>
                        </a:lnTo>
                        <a:lnTo>
                          <a:pt x="3408" y="40"/>
                        </a:lnTo>
                        <a:lnTo>
                          <a:pt x="3414" y="48"/>
                        </a:lnTo>
                        <a:lnTo>
                          <a:pt x="3418" y="54"/>
                        </a:lnTo>
                        <a:lnTo>
                          <a:pt x="3424" y="61"/>
                        </a:lnTo>
                        <a:lnTo>
                          <a:pt x="3430" y="67"/>
                        </a:lnTo>
                        <a:lnTo>
                          <a:pt x="3434" y="74"/>
                        </a:lnTo>
                        <a:lnTo>
                          <a:pt x="3439" y="81"/>
                        </a:lnTo>
                        <a:lnTo>
                          <a:pt x="3445" y="87"/>
                        </a:lnTo>
                        <a:lnTo>
                          <a:pt x="3449" y="94"/>
                        </a:lnTo>
                        <a:lnTo>
                          <a:pt x="3453" y="102"/>
                        </a:lnTo>
                        <a:lnTo>
                          <a:pt x="3458" y="107"/>
                        </a:lnTo>
                        <a:lnTo>
                          <a:pt x="3448" y="109"/>
                        </a:lnTo>
                        <a:lnTo>
                          <a:pt x="3437" y="110"/>
                        </a:lnTo>
                        <a:lnTo>
                          <a:pt x="3427" y="112"/>
                        </a:lnTo>
                        <a:lnTo>
                          <a:pt x="3417" y="113"/>
                        </a:lnTo>
                        <a:lnTo>
                          <a:pt x="3407" y="116"/>
                        </a:lnTo>
                        <a:lnTo>
                          <a:pt x="3397" y="119"/>
                        </a:lnTo>
                        <a:lnTo>
                          <a:pt x="3388" y="122"/>
                        </a:lnTo>
                        <a:lnTo>
                          <a:pt x="3379" y="125"/>
                        </a:lnTo>
                        <a:lnTo>
                          <a:pt x="3369" y="128"/>
                        </a:lnTo>
                        <a:lnTo>
                          <a:pt x="3360" y="132"/>
                        </a:lnTo>
                        <a:lnTo>
                          <a:pt x="3351" y="137"/>
                        </a:lnTo>
                        <a:lnTo>
                          <a:pt x="3343" y="141"/>
                        </a:lnTo>
                        <a:lnTo>
                          <a:pt x="3334" y="147"/>
                        </a:lnTo>
                        <a:lnTo>
                          <a:pt x="3325" y="151"/>
                        </a:lnTo>
                        <a:lnTo>
                          <a:pt x="3316" y="157"/>
                        </a:lnTo>
                        <a:lnTo>
                          <a:pt x="3309" y="163"/>
                        </a:lnTo>
                        <a:lnTo>
                          <a:pt x="3281" y="166"/>
                        </a:lnTo>
                        <a:lnTo>
                          <a:pt x="3262" y="164"/>
                        </a:lnTo>
                        <a:lnTo>
                          <a:pt x="3248" y="161"/>
                        </a:lnTo>
                        <a:lnTo>
                          <a:pt x="3238" y="156"/>
                        </a:lnTo>
                        <a:lnTo>
                          <a:pt x="3233" y="147"/>
                        </a:lnTo>
                        <a:lnTo>
                          <a:pt x="3232" y="138"/>
                        </a:lnTo>
                        <a:lnTo>
                          <a:pt x="3233" y="126"/>
                        </a:lnTo>
                        <a:lnTo>
                          <a:pt x="3236" y="113"/>
                        </a:lnTo>
                        <a:lnTo>
                          <a:pt x="3242" y="100"/>
                        </a:lnTo>
                        <a:lnTo>
                          <a:pt x="3248" y="86"/>
                        </a:lnTo>
                        <a:lnTo>
                          <a:pt x="3252" y="71"/>
                        </a:lnTo>
                        <a:lnTo>
                          <a:pt x="3258" y="56"/>
                        </a:lnTo>
                        <a:lnTo>
                          <a:pt x="3261" y="42"/>
                        </a:lnTo>
                        <a:lnTo>
                          <a:pt x="3262" y="27"/>
                        </a:lnTo>
                        <a:lnTo>
                          <a:pt x="3260" y="13"/>
                        </a:lnTo>
                        <a:lnTo>
                          <a:pt x="3255" y="0"/>
                        </a:lnTo>
                        <a:lnTo>
                          <a:pt x="3246" y="0"/>
                        </a:lnTo>
                        <a:lnTo>
                          <a:pt x="3238" y="7"/>
                        </a:lnTo>
                        <a:lnTo>
                          <a:pt x="3232" y="16"/>
                        </a:lnTo>
                        <a:lnTo>
                          <a:pt x="3228" y="26"/>
                        </a:lnTo>
                        <a:lnTo>
                          <a:pt x="3222" y="36"/>
                        </a:lnTo>
                        <a:lnTo>
                          <a:pt x="3219" y="48"/>
                        </a:lnTo>
                        <a:lnTo>
                          <a:pt x="3214" y="59"/>
                        </a:lnTo>
                        <a:lnTo>
                          <a:pt x="3210" y="70"/>
                        </a:lnTo>
                        <a:lnTo>
                          <a:pt x="3206" y="80"/>
                        </a:lnTo>
                        <a:lnTo>
                          <a:pt x="3191" y="83"/>
                        </a:lnTo>
                        <a:lnTo>
                          <a:pt x="3178" y="87"/>
                        </a:lnTo>
                        <a:lnTo>
                          <a:pt x="3163" y="93"/>
                        </a:lnTo>
                        <a:lnTo>
                          <a:pt x="3149" y="99"/>
                        </a:lnTo>
                        <a:lnTo>
                          <a:pt x="3136" y="105"/>
                        </a:lnTo>
                        <a:lnTo>
                          <a:pt x="3121" y="110"/>
                        </a:lnTo>
                        <a:lnTo>
                          <a:pt x="3107" y="115"/>
                        </a:lnTo>
                        <a:lnTo>
                          <a:pt x="3092" y="121"/>
                        </a:lnTo>
                        <a:lnTo>
                          <a:pt x="3079" y="125"/>
                        </a:lnTo>
                        <a:lnTo>
                          <a:pt x="3064" y="128"/>
                        </a:lnTo>
                        <a:lnTo>
                          <a:pt x="3050" y="131"/>
                        </a:lnTo>
                        <a:lnTo>
                          <a:pt x="3034" y="132"/>
                        </a:lnTo>
                        <a:lnTo>
                          <a:pt x="3019" y="131"/>
                        </a:lnTo>
                        <a:lnTo>
                          <a:pt x="3003" y="128"/>
                        </a:lnTo>
                        <a:lnTo>
                          <a:pt x="2987" y="125"/>
                        </a:lnTo>
                        <a:lnTo>
                          <a:pt x="2971" y="118"/>
                        </a:lnTo>
                        <a:lnTo>
                          <a:pt x="2981" y="113"/>
                        </a:lnTo>
                        <a:lnTo>
                          <a:pt x="2993" y="109"/>
                        </a:lnTo>
                        <a:lnTo>
                          <a:pt x="3005" y="103"/>
                        </a:lnTo>
                        <a:lnTo>
                          <a:pt x="3016" y="97"/>
                        </a:lnTo>
                        <a:lnTo>
                          <a:pt x="3028" y="91"/>
                        </a:lnTo>
                        <a:lnTo>
                          <a:pt x="3040" y="86"/>
                        </a:lnTo>
                        <a:lnTo>
                          <a:pt x="3053" y="80"/>
                        </a:lnTo>
                        <a:lnTo>
                          <a:pt x="3064" y="72"/>
                        </a:lnTo>
                        <a:lnTo>
                          <a:pt x="3076" y="67"/>
                        </a:lnTo>
                        <a:lnTo>
                          <a:pt x="3089" y="59"/>
                        </a:lnTo>
                        <a:lnTo>
                          <a:pt x="3101" y="51"/>
                        </a:lnTo>
                        <a:lnTo>
                          <a:pt x="3111" y="43"/>
                        </a:lnTo>
                        <a:lnTo>
                          <a:pt x="3123" y="35"/>
                        </a:lnTo>
                        <a:lnTo>
                          <a:pt x="3133" y="24"/>
                        </a:lnTo>
                        <a:lnTo>
                          <a:pt x="3142" y="16"/>
                        </a:lnTo>
                        <a:lnTo>
                          <a:pt x="3150" y="5"/>
                        </a:lnTo>
                        <a:lnTo>
                          <a:pt x="3057" y="14"/>
                        </a:lnTo>
                        <a:lnTo>
                          <a:pt x="3051" y="14"/>
                        </a:lnTo>
                        <a:lnTo>
                          <a:pt x="3047" y="11"/>
                        </a:lnTo>
                        <a:lnTo>
                          <a:pt x="3044" y="10"/>
                        </a:lnTo>
                        <a:lnTo>
                          <a:pt x="3040" y="8"/>
                        </a:lnTo>
                        <a:lnTo>
                          <a:pt x="3037" y="7"/>
                        </a:lnTo>
                        <a:lnTo>
                          <a:pt x="3032" y="4"/>
                        </a:lnTo>
                        <a:lnTo>
                          <a:pt x="3031" y="3"/>
                        </a:lnTo>
                        <a:lnTo>
                          <a:pt x="3028" y="0"/>
                        </a:lnTo>
                        <a:lnTo>
                          <a:pt x="1296" y="0"/>
                        </a:lnTo>
                        <a:lnTo>
                          <a:pt x="1304" y="7"/>
                        </a:lnTo>
                        <a:lnTo>
                          <a:pt x="1313" y="13"/>
                        </a:lnTo>
                        <a:lnTo>
                          <a:pt x="1322" y="19"/>
                        </a:lnTo>
                        <a:lnTo>
                          <a:pt x="1329" y="24"/>
                        </a:lnTo>
                        <a:lnTo>
                          <a:pt x="1338" y="30"/>
                        </a:lnTo>
                        <a:lnTo>
                          <a:pt x="1345" y="35"/>
                        </a:lnTo>
                        <a:lnTo>
                          <a:pt x="1352" y="39"/>
                        </a:lnTo>
                        <a:lnTo>
                          <a:pt x="1358" y="43"/>
                        </a:lnTo>
                        <a:lnTo>
                          <a:pt x="1352" y="48"/>
                        </a:lnTo>
                        <a:lnTo>
                          <a:pt x="1347" y="52"/>
                        </a:lnTo>
                        <a:lnTo>
                          <a:pt x="1341" y="58"/>
                        </a:lnTo>
                        <a:lnTo>
                          <a:pt x="1333" y="62"/>
                        </a:lnTo>
                        <a:lnTo>
                          <a:pt x="1325" y="67"/>
                        </a:lnTo>
                        <a:lnTo>
                          <a:pt x="1317" y="71"/>
                        </a:lnTo>
                        <a:lnTo>
                          <a:pt x="1309" y="75"/>
                        </a:lnTo>
                        <a:lnTo>
                          <a:pt x="1300" y="80"/>
                        </a:lnTo>
                        <a:lnTo>
                          <a:pt x="1291" y="83"/>
                        </a:lnTo>
                        <a:lnTo>
                          <a:pt x="1282" y="87"/>
                        </a:lnTo>
                        <a:lnTo>
                          <a:pt x="1274" y="91"/>
                        </a:lnTo>
                        <a:lnTo>
                          <a:pt x="1265" y="94"/>
                        </a:lnTo>
                        <a:lnTo>
                          <a:pt x="1255" y="97"/>
                        </a:lnTo>
                        <a:lnTo>
                          <a:pt x="1247" y="102"/>
                        </a:lnTo>
                        <a:lnTo>
                          <a:pt x="1239" y="105"/>
                        </a:lnTo>
                        <a:lnTo>
                          <a:pt x="1230" y="107"/>
                        </a:lnTo>
                        <a:lnTo>
                          <a:pt x="1223" y="113"/>
                        </a:lnTo>
                        <a:lnTo>
                          <a:pt x="1214" y="118"/>
                        </a:lnTo>
                        <a:lnTo>
                          <a:pt x="1205" y="122"/>
                        </a:lnTo>
                        <a:lnTo>
                          <a:pt x="1195" y="126"/>
                        </a:lnTo>
                        <a:lnTo>
                          <a:pt x="1183" y="131"/>
                        </a:lnTo>
                        <a:lnTo>
                          <a:pt x="1172" y="135"/>
                        </a:lnTo>
                        <a:lnTo>
                          <a:pt x="1160" y="139"/>
                        </a:lnTo>
                        <a:lnTo>
                          <a:pt x="1147" y="142"/>
                        </a:lnTo>
                        <a:lnTo>
                          <a:pt x="1135" y="147"/>
                        </a:lnTo>
                        <a:lnTo>
                          <a:pt x="1122" y="150"/>
                        </a:lnTo>
                        <a:lnTo>
                          <a:pt x="1109" y="153"/>
                        </a:lnTo>
                        <a:lnTo>
                          <a:pt x="1097" y="156"/>
                        </a:lnTo>
                        <a:lnTo>
                          <a:pt x="1086" y="157"/>
                        </a:lnTo>
                        <a:lnTo>
                          <a:pt x="1074" y="160"/>
                        </a:lnTo>
                        <a:lnTo>
                          <a:pt x="1062" y="161"/>
                        </a:lnTo>
                        <a:lnTo>
                          <a:pt x="1052" y="163"/>
                        </a:lnTo>
                        <a:lnTo>
                          <a:pt x="1038" y="167"/>
                        </a:lnTo>
                        <a:lnTo>
                          <a:pt x="1023" y="170"/>
                        </a:lnTo>
                        <a:lnTo>
                          <a:pt x="1007" y="172"/>
                        </a:lnTo>
                        <a:lnTo>
                          <a:pt x="991" y="173"/>
                        </a:lnTo>
                        <a:lnTo>
                          <a:pt x="975" y="173"/>
                        </a:lnTo>
                        <a:lnTo>
                          <a:pt x="956" y="172"/>
                        </a:lnTo>
                        <a:lnTo>
                          <a:pt x="940" y="170"/>
                        </a:lnTo>
                        <a:lnTo>
                          <a:pt x="923" y="166"/>
                        </a:lnTo>
                        <a:lnTo>
                          <a:pt x="904" y="163"/>
                        </a:lnTo>
                        <a:lnTo>
                          <a:pt x="886" y="157"/>
                        </a:lnTo>
                        <a:lnTo>
                          <a:pt x="869" y="151"/>
                        </a:lnTo>
                        <a:lnTo>
                          <a:pt x="853" y="144"/>
                        </a:lnTo>
                        <a:lnTo>
                          <a:pt x="837" y="137"/>
                        </a:lnTo>
                        <a:lnTo>
                          <a:pt x="821" y="128"/>
                        </a:lnTo>
                        <a:lnTo>
                          <a:pt x="806" y="118"/>
                        </a:lnTo>
                        <a:lnTo>
                          <a:pt x="791" y="107"/>
                        </a:lnTo>
                        <a:lnTo>
                          <a:pt x="786" y="103"/>
                        </a:lnTo>
                        <a:lnTo>
                          <a:pt x="780" y="99"/>
                        </a:lnTo>
                        <a:lnTo>
                          <a:pt x="774" y="94"/>
                        </a:lnTo>
                        <a:lnTo>
                          <a:pt x="768" y="89"/>
                        </a:lnTo>
                        <a:lnTo>
                          <a:pt x="762" y="83"/>
                        </a:lnTo>
                        <a:lnTo>
                          <a:pt x="755" y="75"/>
                        </a:lnTo>
                        <a:lnTo>
                          <a:pt x="749" y="70"/>
                        </a:lnTo>
                        <a:lnTo>
                          <a:pt x="743" y="62"/>
                        </a:lnTo>
                        <a:lnTo>
                          <a:pt x="738" y="55"/>
                        </a:lnTo>
                        <a:lnTo>
                          <a:pt x="730" y="48"/>
                        </a:lnTo>
                        <a:lnTo>
                          <a:pt x="726" y="40"/>
                        </a:lnTo>
                        <a:lnTo>
                          <a:pt x="720" y="33"/>
                        </a:lnTo>
                        <a:lnTo>
                          <a:pt x="714" y="24"/>
                        </a:lnTo>
                        <a:lnTo>
                          <a:pt x="708" y="17"/>
                        </a:lnTo>
                        <a:lnTo>
                          <a:pt x="704" y="8"/>
                        </a:lnTo>
                        <a:lnTo>
                          <a:pt x="700" y="0"/>
                        </a:lnTo>
                        <a:lnTo>
                          <a:pt x="685" y="0"/>
                        </a:lnTo>
                        <a:lnTo>
                          <a:pt x="687" y="11"/>
                        </a:lnTo>
                        <a:lnTo>
                          <a:pt x="689" y="24"/>
                        </a:lnTo>
                        <a:lnTo>
                          <a:pt x="692" y="38"/>
                        </a:lnTo>
                        <a:lnTo>
                          <a:pt x="697" y="52"/>
                        </a:lnTo>
                        <a:lnTo>
                          <a:pt x="701" y="65"/>
                        </a:lnTo>
                        <a:lnTo>
                          <a:pt x="707" y="80"/>
                        </a:lnTo>
                        <a:lnTo>
                          <a:pt x="714" y="94"/>
                        </a:lnTo>
                        <a:lnTo>
                          <a:pt x="723" y="109"/>
                        </a:lnTo>
                        <a:lnTo>
                          <a:pt x="733" y="123"/>
                        </a:lnTo>
                        <a:lnTo>
                          <a:pt x="745" y="138"/>
                        </a:lnTo>
                        <a:lnTo>
                          <a:pt x="758" y="151"/>
                        </a:lnTo>
                        <a:lnTo>
                          <a:pt x="772" y="164"/>
                        </a:lnTo>
                        <a:lnTo>
                          <a:pt x="790" y="177"/>
                        </a:lnTo>
                        <a:lnTo>
                          <a:pt x="809" y="189"/>
                        </a:lnTo>
                        <a:lnTo>
                          <a:pt x="829" y="201"/>
                        </a:lnTo>
                        <a:lnTo>
                          <a:pt x="853" y="211"/>
                        </a:lnTo>
                        <a:lnTo>
                          <a:pt x="839" y="215"/>
                        </a:lnTo>
                        <a:lnTo>
                          <a:pt x="825" y="217"/>
                        </a:lnTo>
                        <a:lnTo>
                          <a:pt x="809" y="218"/>
                        </a:lnTo>
                        <a:lnTo>
                          <a:pt x="791" y="217"/>
                        </a:lnTo>
                        <a:lnTo>
                          <a:pt x="772" y="215"/>
                        </a:lnTo>
                        <a:lnTo>
                          <a:pt x="754" y="209"/>
                        </a:lnTo>
                        <a:lnTo>
                          <a:pt x="733" y="202"/>
                        </a:lnTo>
                        <a:lnTo>
                          <a:pt x="711" y="193"/>
                        </a:lnTo>
                        <a:lnTo>
                          <a:pt x="689" y="182"/>
                        </a:lnTo>
                        <a:lnTo>
                          <a:pt x="666" y="166"/>
                        </a:lnTo>
                        <a:lnTo>
                          <a:pt x="643" y="148"/>
                        </a:lnTo>
                        <a:lnTo>
                          <a:pt x="618" y="126"/>
                        </a:lnTo>
                        <a:lnTo>
                          <a:pt x="595" y="100"/>
                        </a:lnTo>
                        <a:lnTo>
                          <a:pt x="570" y="71"/>
                        </a:lnTo>
                        <a:lnTo>
                          <a:pt x="547" y="38"/>
                        </a:lnTo>
                        <a:lnTo>
                          <a:pt x="522" y="0"/>
                        </a:lnTo>
                        <a:lnTo>
                          <a:pt x="49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600" bIns="-12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14" name=""/>
                  <p:cNvSpPr/>
                  <p:nvPr/>
                </p:nvSpPr>
                <p:spPr>
                  <a:xfrm flipH="1">
                    <a:off x="6894360" y="5375160"/>
                    <a:ext cx="7560" cy="2160"/>
                  </a:xfrm>
                  <a:custGeom>
                    <a:avLst/>
                    <a:gdLst/>
                    <a:ahLst/>
                    <a:rect l="l" t="t" r="r" b="b"/>
                    <a:pathLst>
                      <a:path w="134" h="44">
                        <a:moveTo>
                          <a:pt x="134" y="44"/>
                        </a:moveTo>
                        <a:lnTo>
                          <a:pt x="123" y="38"/>
                        </a:lnTo>
                        <a:lnTo>
                          <a:pt x="113" y="32"/>
                        </a:lnTo>
                        <a:lnTo>
                          <a:pt x="103" y="26"/>
                        </a:lnTo>
                        <a:lnTo>
                          <a:pt x="93" y="21"/>
                        </a:lnTo>
                        <a:lnTo>
                          <a:pt x="83" y="16"/>
                        </a:lnTo>
                        <a:lnTo>
                          <a:pt x="72" y="10"/>
                        </a:lnTo>
                        <a:lnTo>
                          <a:pt x="61" y="5"/>
                        </a:lnTo>
                        <a:lnTo>
                          <a:pt x="51" y="0"/>
                        </a:lnTo>
                        <a:lnTo>
                          <a:pt x="36" y="0"/>
                        </a:lnTo>
                        <a:lnTo>
                          <a:pt x="24" y="2"/>
                        </a:lnTo>
                        <a:lnTo>
                          <a:pt x="16" y="6"/>
                        </a:lnTo>
                        <a:lnTo>
                          <a:pt x="8" y="12"/>
                        </a:lnTo>
                        <a:lnTo>
                          <a:pt x="4" y="18"/>
                        </a:lnTo>
                        <a:lnTo>
                          <a:pt x="1" y="26"/>
                        </a:lnTo>
                        <a:lnTo>
                          <a:pt x="0" y="35"/>
                        </a:lnTo>
                        <a:lnTo>
                          <a:pt x="1" y="44"/>
                        </a:lnTo>
                        <a:lnTo>
                          <a:pt x="134" y="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640" bIns="-446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15" name=""/>
                  <p:cNvSpPr/>
                  <p:nvPr/>
                </p:nvSpPr>
                <p:spPr>
                  <a:xfrm flipH="1">
                    <a:off x="7014600" y="5317920"/>
                    <a:ext cx="360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64" h="65">
                        <a:moveTo>
                          <a:pt x="9" y="65"/>
                        </a:moveTo>
                        <a:lnTo>
                          <a:pt x="1" y="63"/>
                        </a:lnTo>
                        <a:lnTo>
                          <a:pt x="0" y="58"/>
                        </a:lnTo>
                        <a:lnTo>
                          <a:pt x="3" y="49"/>
                        </a:lnTo>
                        <a:lnTo>
                          <a:pt x="9" y="39"/>
                        </a:lnTo>
                        <a:lnTo>
                          <a:pt x="18" y="29"/>
                        </a:lnTo>
                        <a:lnTo>
                          <a:pt x="26" y="17"/>
                        </a:lnTo>
                        <a:lnTo>
                          <a:pt x="36" y="7"/>
                        </a:lnTo>
                        <a:lnTo>
                          <a:pt x="45" y="0"/>
                        </a:lnTo>
                        <a:lnTo>
                          <a:pt x="64" y="0"/>
                        </a:lnTo>
                        <a:lnTo>
                          <a:pt x="9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16" name=""/>
                  <p:cNvSpPr/>
                  <p:nvPr/>
                </p:nvSpPr>
                <p:spPr>
                  <a:xfrm flipH="1">
                    <a:off x="6945840" y="5350320"/>
                    <a:ext cx="4140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719" h="329">
                        <a:moveTo>
                          <a:pt x="692" y="186"/>
                        </a:moveTo>
                        <a:lnTo>
                          <a:pt x="719" y="198"/>
                        </a:lnTo>
                        <a:lnTo>
                          <a:pt x="713" y="205"/>
                        </a:lnTo>
                        <a:lnTo>
                          <a:pt x="708" y="214"/>
                        </a:lnTo>
                        <a:lnTo>
                          <a:pt x="703" y="221"/>
                        </a:lnTo>
                        <a:lnTo>
                          <a:pt x="695" y="228"/>
                        </a:lnTo>
                        <a:lnTo>
                          <a:pt x="688" y="237"/>
                        </a:lnTo>
                        <a:lnTo>
                          <a:pt x="681" y="244"/>
                        </a:lnTo>
                        <a:lnTo>
                          <a:pt x="672" y="253"/>
                        </a:lnTo>
                        <a:lnTo>
                          <a:pt x="663" y="260"/>
                        </a:lnTo>
                        <a:lnTo>
                          <a:pt x="656" y="269"/>
                        </a:lnTo>
                        <a:lnTo>
                          <a:pt x="647" y="276"/>
                        </a:lnTo>
                        <a:lnTo>
                          <a:pt x="640" y="285"/>
                        </a:lnTo>
                        <a:lnTo>
                          <a:pt x="631" y="294"/>
                        </a:lnTo>
                        <a:lnTo>
                          <a:pt x="624" y="303"/>
                        </a:lnTo>
                        <a:lnTo>
                          <a:pt x="618" y="310"/>
                        </a:lnTo>
                        <a:lnTo>
                          <a:pt x="611" y="320"/>
                        </a:lnTo>
                        <a:lnTo>
                          <a:pt x="606" y="329"/>
                        </a:lnTo>
                        <a:lnTo>
                          <a:pt x="599" y="320"/>
                        </a:lnTo>
                        <a:lnTo>
                          <a:pt x="592" y="313"/>
                        </a:lnTo>
                        <a:lnTo>
                          <a:pt x="585" y="303"/>
                        </a:lnTo>
                        <a:lnTo>
                          <a:pt x="577" y="294"/>
                        </a:lnTo>
                        <a:lnTo>
                          <a:pt x="572" y="284"/>
                        </a:lnTo>
                        <a:lnTo>
                          <a:pt x="564" y="275"/>
                        </a:lnTo>
                        <a:lnTo>
                          <a:pt x="558" y="265"/>
                        </a:lnTo>
                        <a:lnTo>
                          <a:pt x="551" y="256"/>
                        </a:lnTo>
                        <a:lnTo>
                          <a:pt x="544" y="247"/>
                        </a:lnTo>
                        <a:lnTo>
                          <a:pt x="537" y="240"/>
                        </a:lnTo>
                        <a:lnTo>
                          <a:pt x="528" y="233"/>
                        </a:lnTo>
                        <a:lnTo>
                          <a:pt x="519" y="227"/>
                        </a:lnTo>
                        <a:lnTo>
                          <a:pt x="509" y="221"/>
                        </a:lnTo>
                        <a:lnTo>
                          <a:pt x="499" y="218"/>
                        </a:lnTo>
                        <a:lnTo>
                          <a:pt x="488" y="217"/>
                        </a:lnTo>
                        <a:lnTo>
                          <a:pt x="475" y="217"/>
                        </a:lnTo>
                        <a:lnTo>
                          <a:pt x="461" y="214"/>
                        </a:lnTo>
                        <a:lnTo>
                          <a:pt x="445" y="211"/>
                        </a:lnTo>
                        <a:lnTo>
                          <a:pt x="429" y="209"/>
                        </a:lnTo>
                        <a:lnTo>
                          <a:pt x="414" y="209"/>
                        </a:lnTo>
                        <a:lnTo>
                          <a:pt x="398" y="209"/>
                        </a:lnTo>
                        <a:lnTo>
                          <a:pt x="384" y="211"/>
                        </a:lnTo>
                        <a:lnTo>
                          <a:pt x="369" y="212"/>
                        </a:lnTo>
                        <a:lnTo>
                          <a:pt x="353" y="215"/>
                        </a:lnTo>
                        <a:lnTo>
                          <a:pt x="338" y="218"/>
                        </a:lnTo>
                        <a:lnTo>
                          <a:pt x="324" y="221"/>
                        </a:lnTo>
                        <a:lnTo>
                          <a:pt x="309" y="225"/>
                        </a:lnTo>
                        <a:lnTo>
                          <a:pt x="295" y="228"/>
                        </a:lnTo>
                        <a:lnTo>
                          <a:pt x="280" y="233"/>
                        </a:lnTo>
                        <a:lnTo>
                          <a:pt x="266" y="237"/>
                        </a:lnTo>
                        <a:lnTo>
                          <a:pt x="251" y="241"/>
                        </a:lnTo>
                        <a:lnTo>
                          <a:pt x="236" y="246"/>
                        </a:lnTo>
                        <a:lnTo>
                          <a:pt x="222" y="250"/>
                        </a:lnTo>
                        <a:lnTo>
                          <a:pt x="207" y="256"/>
                        </a:lnTo>
                        <a:lnTo>
                          <a:pt x="193" y="259"/>
                        </a:lnTo>
                        <a:lnTo>
                          <a:pt x="180" y="263"/>
                        </a:lnTo>
                        <a:lnTo>
                          <a:pt x="165" y="268"/>
                        </a:lnTo>
                        <a:lnTo>
                          <a:pt x="150" y="271"/>
                        </a:lnTo>
                        <a:lnTo>
                          <a:pt x="136" y="273"/>
                        </a:lnTo>
                        <a:lnTo>
                          <a:pt x="123" y="276"/>
                        </a:lnTo>
                        <a:lnTo>
                          <a:pt x="108" y="279"/>
                        </a:lnTo>
                        <a:lnTo>
                          <a:pt x="95" y="279"/>
                        </a:lnTo>
                        <a:lnTo>
                          <a:pt x="81" y="281"/>
                        </a:lnTo>
                        <a:lnTo>
                          <a:pt x="66" y="281"/>
                        </a:lnTo>
                        <a:lnTo>
                          <a:pt x="53" y="279"/>
                        </a:lnTo>
                        <a:lnTo>
                          <a:pt x="38" y="278"/>
                        </a:lnTo>
                        <a:lnTo>
                          <a:pt x="24" y="275"/>
                        </a:lnTo>
                        <a:lnTo>
                          <a:pt x="11" y="272"/>
                        </a:lnTo>
                        <a:lnTo>
                          <a:pt x="2" y="244"/>
                        </a:lnTo>
                        <a:lnTo>
                          <a:pt x="0" y="220"/>
                        </a:lnTo>
                        <a:lnTo>
                          <a:pt x="2" y="199"/>
                        </a:lnTo>
                        <a:lnTo>
                          <a:pt x="9" y="182"/>
                        </a:lnTo>
                        <a:lnTo>
                          <a:pt x="18" y="167"/>
                        </a:lnTo>
                        <a:lnTo>
                          <a:pt x="31" y="154"/>
                        </a:lnTo>
                        <a:lnTo>
                          <a:pt x="46" y="142"/>
                        </a:lnTo>
                        <a:lnTo>
                          <a:pt x="63" y="132"/>
                        </a:lnTo>
                        <a:lnTo>
                          <a:pt x="81" y="122"/>
                        </a:lnTo>
                        <a:lnTo>
                          <a:pt x="99" y="112"/>
                        </a:lnTo>
                        <a:lnTo>
                          <a:pt x="118" y="102"/>
                        </a:lnTo>
                        <a:lnTo>
                          <a:pt x="137" y="90"/>
                        </a:lnTo>
                        <a:lnTo>
                          <a:pt x="155" y="78"/>
                        </a:lnTo>
                        <a:lnTo>
                          <a:pt x="169" y="64"/>
                        </a:lnTo>
                        <a:lnTo>
                          <a:pt x="184" y="48"/>
                        </a:lnTo>
                        <a:lnTo>
                          <a:pt x="194" y="29"/>
                        </a:lnTo>
                        <a:lnTo>
                          <a:pt x="209" y="22"/>
                        </a:lnTo>
                        <a:lnTo>
                          <a:pt x="223" y="14"/>
                        </a:lnTo>
                        <a:lnTo>
                          <a:pt x="238" y="10"/>
                        </a:lnTo>
                        <a:lnTo>
                          <a:pt x="254" y="5"/>
                        </a:lnTo>
                        <a:lnTo>
                          <a:pt x="270" y="3"/>
                        </a:lnTo>
                        <a:lnTo>
                          <a:pt x="286" y="1"/>
                        </a:lnTo>
                        <a:lnTo>
                          <a:pt x="302" y="0"/>
                        </a:lnTo>
                        <a:lnTo>
                          <a:pt x="318" y="0"/>
                        </a:lnTo>
                        <a:lnTo>
                          <a:pt x="334" y="0"/>
                        </a:lnTo>
                        <a:lnTo>
                          <a:pt x="352" y="1"/>
                        </a:lnTo>
                        <a:lnTo>
                          <a:pt x="368" y="4"/>
                        </a:lnTo>
                        <a:lnTo>
                          <a:pt x="385" y="7"/>
                        </a:lnTo>
                        <a:lnTo>
                          <a:pt x="403" y="10"/>
                        </a:lnTo>
                        <a:lnTo>
                          <a:pt x="419" y="14"/>
                        </a:lnTo>
                        <a:lnTo>
                          <a:pt x="435" y="20"/>
                        </a:lnTo>
                        <a:lnTo>
                          <a:pt x="451" y="24"/>
                        </a:lnTo>
                        <a:lnTo>
                          <a:pt x="468" y="30"/>
                        </a:lnTo>
                        <a:lnTo>
                          <a:pt x="484" y="38"/>
                        </a:lnTo>
                        <a:lnTo>
                          <a:pt x="499" y="43"/>
                        </a:lnTo>
                        <a:lnTo>
                          <a:pt x="515" y="51"/>
                        </a:lnTo>
                        <a:lnTo>
                          <a:pt x="529" y="59"/>
                        </a:lnTo>
                        <a:lnTo>
                          <a:pt x="544" y="67"/>
                        </a:lnTo>
                        <a:lnTo>
                          <a:pt x="558" y="74"/>
                        </a:lnTo>
                        <a:lnTo>
                          <a:pt x="573" y="83"/>
                        </a:lnTo>
                        <a:lnTo>
                          <a:pt x="586" y="91"/>
                        </a:lnTo>
                        <a:lnTo>
                          <a:pt x="599" y="100"/>
                        </a:lnTo>
                        <a:lnTo>
                          <a:pt x="611" y="109"/>
                        </a:lnTo>
                        <a:lnTo>
                          <a:pt x="623" y="118"/>
                        </a:lnTo>
                        <a:lnTo>
                          <a:pt x="634" y="125"/>
                        </a:lnTo>
                        <a:lnTo>
                          <a:pt x="644" y="134"/>
                        </a:lnTo>
                        <a:lnTo>
                          <a:pt x="653" y="142"/>
                        </a:lnTo>
                        <a:lnTo>
                          <a:pt x="662" y="151"/>
                        </a:lnTo>
                        <a:lnTo>
                          <a:pt x="663" y="157"/>
                        </a:lnTo>
                        <a:lnTo>
                          <a:pt x="668" y="161"/>
                        </a:lnTo>
                        <a:lnTo>
                          <a:pt x="671" y="166"/>
                        </a:lnTo>
                        <a:lnTo>
                          <a:pt x="676" y="170"/>
                        </a:lnTo>
                        <a:lnTo>
                          <a:pt x="681" y="173"/>
                        </a:lnTo>
                        <a:lnTo>
                          <a:pt x="685" y="176"/>
                        </a:lnTo>
                        <a:lnTo>
                          <a:pt x="690" y="182"/>
                        </a:lnTo>
                        <a:lnTo>
                          <a:pt x="692" y="1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17" name=""/>
                  <p:cNvSpPr/>
                  <p:nvPr/>
                </p:nvSpPr>
                <p:spPr>
                  <a:xfrm flipH="1">
                    <a:off x="7034040" y="5362200"/>
                    <a:ext cx="86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153" h="94">
                        <a:moveTo>
                          <a:pt x="153" y="0"/>
                        </a:moveTo>
                        <a:lnTo>
                          <a:pt x="147" y="11"/>
                        </a:lnTo>
                        <a:lnTo>
                          <a:pt x="141" y="19"/>
                        </a:lnTo>
                        <a:lnTo>
                          <a:pt x="136" y="28"/>
                        </a:lnTo>
                        <a:lnTo>
                          <a:pt x="127" y="37"/>
                        </a:lnTo>
                        <a:lnTo>
                          <a:pt x="120" y="44"/>
                        </a:lnTo>
                        <a:lnTo>
                          <a:pt x="111" y="51"/>
                        </a:lnTo>
                        <a:lnTo>
                          <a:pt x="102" y="56"/>
                        </a:lnTo>
                        <a:lnTo>
                          <a:pt x="93" y="62"/>
                        </a:lnTo>
                        <a:lnTo>
                          <a:pt x="83" y="67"/>
                        </a:lnTo>
                        <a:lnTo>
                          <a:pt x="73" y="72"/>
                        </a:lnTo>
                        <a:lnTo>
                          <a:pt x="64" y="76"/>
                        </a:lnTo>
                        <a:lnTo>
                          <a:pt x="54" y="81"/>
                        </a:lnTo>
                        <a:lnTo>
                          <a:pt x="44" y="83"/>
                        </a:lnTo>
                        <a:lnTo>
                          <a:pt x="34" y="88"/>
                        </a:lnTo>
                        <a:lnTo>
                          <a:pt x="23" y="91"/>
                        </a:lnTo>
                        <a:lnTo>
                          <a:pt x="13" y="94"/>
                        </a:lnTo>
                        <a:lnTo>
                          <a:pt x="6" y="85"/>
                        </a:lnTo>
                        <a:lnTo>
                          <a:pt x="2" y="76"/>
                        </a:lnTo>
                        <a:lnTo>
                          <a:pt x="0" y="69"/>
                        </a:lnTo>
                        <a:lnTo>
                          <a:pt x="2" y="62"/>
                        </a:lnTo>
                        <a:lnTo>
                          <a:pt x="3" y="54"/>
                        </a:lnTo>
                        <a:lnTo>
                          <a:pt x="6" y="46"/>
                        </a:lnTo>
                        <a:lnTo>
                          <a:pt x="9" y="38"/>
                        </a:lnTo>
                        <a:lnTo>
                          <a:pt x="13" y="28"/>
                        </a:lnTo>
                        <a:lnTo>
                          <a:pt x="22" y="27"/>
                        </a:lnTo>
                        <a:lnTo>
                          <a:pt x="31" y="25"/>
                        </a:lnTo>
                        <a:lnTo>
                          <a:pt x="39" y="24"/>
                        </a:lnTo>
                        <a:lnTo>
                          <a:pt x="48" y="22"/>
                        </a:lnTo>
                        <a:lnTo>
                          <a:pt x="57" y="19"/>
                        </a:lnTo>
                        <a:lnTo>
                          <a:pt x="66" y="18"/>
                        </a:lnTo>
                        <a:lnTo>
                          <a:pt x="74" y="16"/>
                        </a:lnTo>
                        <a:lnTo>
                          <a:pt x="83" y="15"/>
                        </a:lnTo>
                        <a:lnTo>
                          <a:pt x="92" y="12"/>
                        </a:lnTo>
                        <a:lnTo>
                          <a:pt x="101" y="11"/>
                        </a:lnTo>
                        <a:lnTo>
                          <a:pt x="109" y="9"/>
                        </a:lnTo>
                        <a:lnTo>
                          <a:pt x="118" y="8"/>
                        </a:lnTo>
                        <a:lnTo>
                          <a:pt x="127" y="5"/>
                        </a:lnTo>
                        <a:lnTo>
                          <a:pt x="136" y="3"/>
                        </a:lnTo>
                        <a:lnTo>
                          <a:pt x="144" y="2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18" name=""/>
                  <p:cNvSpPr/>
                  <p:nvPr/>
                </p:nvSpPr>
                <p:spPr>
                  <a:xfrm flipH="1">
                    <a:off x="6914520" y="5364360"/>
                    <a:ext cx="4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75" h="76">
                        <a:moveTo>
                          <a:pt x="69" y="66"/>
                        </a:moveTo>
                        <a:lnTo>
                          <a:pt x="69" y="75"/>
                        </a:lnTo>
                        <a:lnTo>
                          <a:pt x="69" y="76"/>
                        </a:lnTo>
                        <a:lnTo>
                          <a:pt x="66" y="76"/>
                        </a:lnTo>
                        <a:lnTo>
                          <a:pt x="62" y="76"/>
                        </a:lnTo>
                        <a:lnTo>
                          <a:pt x="57" y="75"/>
                        </a:lnTo>
                        <a:lnTo>
                          <a:pt x="51" y="73"/>
                        </a:lnTo>
                        <a:lnTo>
                          <a:pt x="44" y="70"/>
                        </a:lnTo>
                        <a:lnTo>
                          <a:pt x="37" y="66"/>
                        </a:lnTo>
                        <a:lnTo>
                          <a:pt x="30" y="61"/>
                        </a:lnTo>
                        <a:lnTo>
                          <a:pt x="22" y="56"/>
                        </a:lnTo>
                        <a:lnTo>
                          <a:pt x="15" y="50"/>
                        </a:lnTo>
                        <a:lnTo>
                          <a:pt x="9" y="43"/>
                        </a:lnTo>
                        <a:lnTo>
                          <a:pt x="5" y="35"/>
                        </a:lnTo>
                        <a:lnTo>
                          <a:pt x="2" y="28"/>
                        </a:lnTo>
                        <a:lnTo>
                          <a:pt x="0" y="18"/>
                        </a:lnTo>
                        <a:lnTo>
                          <a:pt x="2" y="9"/>
                        </a:lnTo>
                        <a:lnTo>
                          <a:pt x="3" y="0"/>
                        </a:lnTo>
                        <a:lnTo>
                          <a:pt x="9" y="3"/>
                        </a:lnTo>
                        <a:lnTo>
                          <a:pt x="15" y="6"/>
                        </a:lnTo>
                        <a:lnTo>
                          <a:pt x="22" y="9"/>
                        </a:lnTo>
                        <a:lnTo>
                          <a:pt x="28" y="12"/>
                        </a:lnTo>
                        <a:lnTo>
                          <a:pt x="35" y="15"/>
                        </a:lnTo>
                        <a:lnTo>
                          <a:pt x="43" y="18"/>
                        </a:lnTo>
                        <a:lnTo>
                          <a:pt x="49" y="21"/>
                        </a:lnTo>
                        <a:lnTo>
                          <a:pt x="56" y="22"/>
                        </a:lnTo>
                        <a:lnTo>
                          <a:pt x="62" y="27"/>
                        </a:lnTo>
                        <a:lnTo>
                          <a:pt x="66" y="29"/>
                        </a:lnTo>
                        <a:lnTo>
                          <a:pt x="70" y="34"/>
                        </a:lnTo>
                        <a:lnTo>
                          <a:pt x="73" y="38"/>
                        </a:lnTo>
                        <a:lnTo>
                          <a:pt x="75" y="44"/>
                        </a:lnTo>
                        <a:lnTo>
                          <a:pt x="75" y="50"/>
                        </a:lnTo>
                        <a:lnTo>
                          <a:pt x="73" y="57"/>
                        </a:lnTo>
                        <a:lnTo>
                          <a:pt x="69" y="6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19" name=""/>
                  <p:cNvSpPr/>
                  <p:nvPr/>
                </p:nvSpPr>
                <p:spPr>
                  <a:xfrm flipH="1">
                    <a:off x="7045200" y="5371200"/>
                    <a:ext cx="2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157">
                        <a:moveTo>
                          <a:pt x="41" y="0"/>
                        </a:moveTo>
                        <a:lnTo>
                          <a:pt x="42" y="10"/>
                        </a:lnTo>
                        <a:lnTo>
                          <a:pt x="44" y="19"/>
                        </a:lnTo>
                        <a:lnTo>
                          <a:pt x="44" y="29"/>
                        </a:lnTo>
                        <a:lnTo>
                          <a:pt x="44" y="39"/>
                        </a:lnTo>
                        <a:lnTo>
                          <a:pt x="44" y="51"/>
                        </a:lnTo>
                        <a:lnTo>
                          <a:pt x="42" y="61"/>
                        </a:lnTo>
                        <a:lnTo>
                          <a:pt x="41" y="71"/>
                        </a:lnTo>
                        <a:lnTo>
                          <a:pt x="39" y="83"/>
                        </a:lnTo>
                        <a:lnTo>
                          <a:pt x="36" y="93"/>
                        </a:lnTo>
                        <a:lnTo>
                          <a:pt x="35" y="103"/>
                        </a:lnTo>
                        <a:lnTo>
                          <a:pt x="32" y="114"/>
                        </a:lnTo>
                        <a:lnTo>
                          <a:pt x="27" y="124"/>
                        </a:lnTo>
                        <a:lnTo>
                          <a:pt x="25" y="132"/>
                        </a:lnTo>
                        <a:lnTo>
                          <a:pt x="22" y="141"/>
                        </a:lnTo>
                        <a:lnTo>
                          <a:pt x="17" y="150"/>
                        </a:lnTo>
                        <a:lnTo>
                          <a:pt x="13" y="157"/>
                        </a:lnTo>
                        <a:lnTo>
                          <a:pt x="13" y="149"/>
                        </a:lnTo>
                        <a:lnTo>
                          <a:pt x="10" y="138"/>
                        </a:lnTo>
                        <a:lnTo>
                          <a:pt x="9" y="127"/>
                        </a:lnTo>
                        <a:lnTo>
                          <a:pt x="6" y="115"/>
                        </a:lnTo>
                        <a:lnTo>
                          <a:pt x="4" y="103"/>
                        </a:lnTo>
                        <a:lnTo>
                          <a:pt x="3" y="92"/>
                        </a:lnTo>
                        <a:lnTo>
                          <a:pt x="1" y="79"/>
                        </a:lnTo>
                        <a:lnTo>
                          <a:pt x="0" y="67"/>
                        </a:lnTo>
                        <a:lnTo>
                          <a:pt x="1" y="55"/>
                        </a:lnTo>
                        <a:lnTo>
                          <a:pt x="3" y="44"/>
                        </a:lnTo>
                        <a:lnTo>
                          <a:pt x="4" y="33"/>
                        </a:lnTo>
                        <a:lnTo>
                          <a:pt x="9" y="23"/>
                        </a:lnTo>
                        <a:lnTo>
                          <a:pt x="13" y="16"/>
                        </a:lnTo>
                        <a:lnTo>
                          <a:pt x="20" y="9"/>
                        </a:lnTo>
                        <a:lnTo>
                          <a:pt x="29" y="4"/>
                        </a:lnTo>
                        <a:lnTo>
                          <a:pt x="41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20" name=""/>
                  <p:cNvSpPr/>
                  <p:nvPr/>
                </p:nvSpPr>
                <p:spPr>
                  <a:xfrm flipH="1">
                    <a:off x="6886800" y="5382360"/>
                    <a:ext cx="1224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3" h="271">
                        <a:moveTo>
                          <a:pt x="210" y="103"/>
                        </a:moveTo>
                        <a:lnTo>
                          <a:pt x="207" y="112"/>
                        </a:lnTo>
                        <a:lnTo>
                          <a:pt x="206" y="122"/>
                        </a:lnTo>
                        <a:lnTo>
                          <a:pt x="203" y="131"/>
                        </a:lnTo>
                        <a:lnTo>
                          <a:pt x="200" y="141"/>
                        </a:lnTo>
                        <a:lnTo>
                          <a:pt x="197" y="152"/>
                        </a:lnTo>
                        <a:lnTo>
                          <a:pt x="194" y="162"/>
                        </a:lnTo>
                        <a:lnTo>
                          <a:pt x="191" y="170"/>
                        </a:lnTo>
                        <a:lnTo>
                          <a:pt x="188" y="181"/>
                        </a:lnTo>
                        <a:lnTo>
                          <a:pt x="185" y="191"/>
                        </a:lnTo>
                        <a:lnTo>
                          <a:pt x="182" y="200"/>
                        </a:lnTo>
                        <a:lnTo>
                          <a:pt x="180" y="208"/>
                        </a:lnTo>
                        <a:lnTo>
                          <a:pt x="178" y="217"/>
                        </a:lnTo>
                        <a:lnTo>
                          <a:pt x="177" y="227"/>
                        </a:lnTo>
                        <a:lnTo>
                          <a:pt x="175" y="236"/>
                        </a:lnTo>
                        <a:lnTo>
                          <a:pt x="172" y="243"/>
                        </a:lnTo>
                        <a:lnTo>
                          <a:pt x="172" y="252"/>
                        </a:lnTo>
                        <a:lnTo>
                          <a:pt x="162" y="252"/>
                        </a:lnTo>
                        <a:lnTo>
                          <a:pt x="150" y="254"/>
                        </a:lnTo>
                        <a:lnTo>
                          <a:pt x="140" y="256"/>
                        </a:lnTo>
                        <a:lnTo>
                          <a:pt x="129" y="258"/>
                        </a:lnTo>
                        <a:lnTo>
                          <a:pt x="118" y="261"/>
                        </a:lnTo>
                        <a:lnTo>
                          <a:pt x="107" y="262"/>
                        </a:lnTo>
                        <a:lnTo>
                          <a:pt x="95" y="265"/>
                        </a:lnTo>
                        <a:lnTo>
                          <a:pt x="85" y="267"/>
                        </a:lnTo>
                        <a:lnTo>
                          <a:pt x="73" y="268"/>
                        </a:lnTo>
                        <a:lnTo>
                          <a:pt x="63" y="271"/>
                        </a:lnTo>
                        <a:lnTo>
                          <a:pt x="53" y="271"/>
                        </a:lnTo>
                        <a:lnTo>
                          <a:pt x="41" y="271"/>
                        </a:lnTo>
                        <a:lnTo>
                          <a:pt x="32" y="271"/>
                        </a:lnTo>
                        <a:lnTo>
                          <a:pt x="22" y="268"/>
                        </a:lnTo>
                        <a:lnTo>
                          <a:pt x="13" y="265"/>
                        </a:lnTo>
                        <a:lnTo>
                          <a:pt x="5" y="261"/>
                        </a:lnTo>
                        <a:lnTo>
                          <a:pt x="2" y="245"/>
                        </a:lnTo>
                        <a:lnTo>
                          <a:pt x="0" y="227"/>
                        </a:lnTo>
                        <a:lnTo>
                          <a:pt x="0" y="210"/>
                        </a:lnTo>
                        <a:lnTo>
                          <a:pt x="2" y="194"/>
                        </a:lnTo>
                        <a:lnTo>
                          <a:pt x="3" y="178"/>
                        </a:lnTo>
                        <a:lnTo>
                          <a:pt x="8" y="160"/>
                        </a:lnTo>
                        <a:lnTo>
                          <a:pt x="11" y="144"/>
                        </a:lnTo>
                        <a:lnTo>
                          <a:pt x="16" y="128"/>
                        </a:lnTo>
                        <a:lnTo>
                          <a:pt x="22" y="112"/>
                        </a:lnTo>
                        <a:lnTo>
                          <a:pt x="27" y="96"/>
                        </a:lnTo>
                        <a:lnTo>
                          <a:pt x="32" y="80"/>
                        </a:lnTo>
                        <a:lnTo>
                          <a:pt x="40" y="64"/>
                        </a:lnTo>
                        <a:lnTo>
                          <a:pt x="46" y="48"/>
                        </a:lnTo>
                        <a:lnTo>
                          <a:pt x="51" y="32"/>
                        </a:lnTo>
                        <a:lnTo>
                          <a:pt x="56" y="16"/>
                        </a:lnTo>
                        <a:lnTo>
                          <a:pt x="60" y="0"/>
                        </a:lnTo>
                        <a:lnTo>
                          <a:pt x="69" y="9"/>
                        </a:lnTo>
                        <a:lnTo>
                          <a:pt x="80" y="16"/>
                        </a:lnTo>
                        <a:lnTo>
                          <a:pt x="92" y="20"/>
                        </a:lnTo>
                        <a:lnTo>
                          <a:pt x="105" y="23"/>
                        </a:lnTo>
                        <a:lnTo>
                          <a:pt x="118" y="25"/>
                        </a:lnTo>
                        <a:lnTo>
                          <a:pt x="133" y="26"/>
                        </a:lnTo>
                        <a:lnTo>
                          <a:pt x="146" y="28"/>
                        </a:lnTo>
                        <a:lnTo>
                          <a:pt x="161" y="29"/>
                        </a:lnTo>
                        <a:lnTo>
                          <a:pt x="172" y="31"/>
                        </a:lnTo>
                        <a:lnTo>
                          <a:pt x="184" y="34"/>
                        </a:lnTo>
                        <a:lnTo>
                          <a:pt x="194" y="39"/>
                        </a:lnTo>
                        <a:lnTo>
                          <a:pt x="203" y="47"/>
                        </a:lnTo>
                        <a:lnTo>
                          <a:pt x="209" y="55"/>
                        </a:lnTo>
                        <a:lnTo>
                          <a:pt x="213" y="69"/>
                        </a:lnTo>
                        <a:lnTo>
                          <a:pt x="213" y="83"/>
                        </a:lnTo>
                        <a:lnTo>
                          <a:pt x="210" y="10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21" name=""/>
                  <p:cNvSpPr/>
                  <p:nvPr/>
                </p:nvSpPr>
                <p:spPr>
                  <a:xfrm flipH="1">
                    <a:off x="6918840" y="5404320"/>
                    <a:ext cx="15840" cy="8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8" h="166">
                        <a:moveTo>
                          <a:pt x="278" y="0"/>
                        </a:moveTo>
                        <a:lnTo>
                          <a:pt x="264" y="7"/>
                        </a:lnTo>
                        <a:lnTo>
                          <a:pt x="251" y="16"/>
                        </a:lnTo>
                        <a:lnTo>
                          <a:pt x="241" y="26"/>
                        </a:lnTo>
                        <a:lnTo>
                          <a:pt x="229" y="38"/>
                        </a:lnTo>
                        <a:lnTo>
                          <a:pt x="219" y="48"/>
                        </a:lnTo>
                        <a:lnTo>
                          <a:pt x="210" y="61"/>
                        </a:lnTo>
                        <a:lnTo>
                          <a:pt x="201" y="73"/>
                        </a:lnTo>
                        <a:lnTo>
                          <a:pt x="192" y="84"/>
                        </a:lnTo>
                        <a:lnTo>
                          <a:pt x="184" y="97"/>
                        </a:lnTo>
                        <a:lnTo>
                          <a:pt x="175" y="111"/>
                        </a:lnTo>
                        <a:lnTo>
                          <a:pt x="166" y="121"/>
                        </a:lnTo>
                        <a:lnTo>
                          <a:pt x="157" y="132"/>
                        </a:lnTo>
                        <a:lnTo>
                          <a:pt x="147" y="143"/>
                        </a:lnTo>
                        <a:lnTo>
                          <a:pt x="137" y="151"/>
                        </a:lnTo>
                        <a:lnTo>
                          <a:pt x="124" y="160"/>
                        </a:lnTo>
                        <a:lnTo>
                          <a:pt x="111" y="166"/>
                        </a:lnTo>
                        <a:lnTo>
                          <a:pt x="149" y="93"/>
                        </a:lnTo>
                        <a:lnTo>
                          <a:pt x="140" y="90"/>
                        </a:lnTo>
                        <a:lnTo>
                          <a:pt x="131" y="90"/>
                        </a:lnTo>
                        <a:lnTo>
                          <a:pt x="123" y="90"/>
                        </a:lnTo>
                        <a:lnTo>
                          <a:pt x="114" y="90"/>
                        </a:lnTo>
                        <a:lnTo>
                          <a:pt x="104" y="92"/>
                        </a:lnTo>
                        <a:lnTo>
                          <a:pt x="95" y="94"/>
                        </a:lnTo>
                        <a:lnTo>
                          <a:pt x="86" y="96"/>
                        </a:lnTo>
                        <a:lnTo>
                          <a:pt x="77" y="99"/>
                        </a:lnTo>
                        <a:lnTo>
                          <a:pt x="67" y="102"/>
                        </a:lnTo>
                        <a:lnTo>
                          <a:pt x="58" y="105"/>
                        </a:lnTo>
                        <a:lnTo>
                          <a:pt x="48" y="106"/>
                        </a:lnTo>
                        <a:lnTo>
                          <a:pt x="38" y="108"/>
                        </a:lnTo>
                        <a:lnTo>
                          <a:pt x="29" y="111"/>
                        </a:lnTo>
                        <a:lnTo>
                          <a:pt x="19" y="112"/>
                        </a:lnTo>
                        <a:lnTo>
                          <a:pt x="9" y="112"/>
                        </a:lnTo>
                        <a:lnTo>
                          <a:pt x="0" y="112"/>
                        </a:lnTo>
                        <a:lnTo>
                          <a:pt x="0" y="93"/>
                        </a:lnTo>
                        <a:lnTo>
                          <a:pt x="16" y="86"/>
                        </a:lnTo>
                        <a:lnTo>
                          <a:pt x="35" y="80"/>
                        </a:lnTo>
                        <a:lnTo>
                          <a:pt x="51" y="73"/>
                        </a:lnTo>
                        <a:lnTo>
                          <a:pt x="69" y="65"/>
                        </a:lnTo>
                        <a:lnTo>
                          <a:pt x="86" y="57"/>
                        </a:lnTo>
                        <a:lnTo>
                          <a:pt x="104" y="51"/>
                        </a:lnTo>
                        <a:lnTo>
                          <a:pt x="121" y="42"/>
                        </a:lnTo>
                        <a:lnTo>
                          <a:pt x="139" y="35"/>
                        </a:lnTo>
                        <a:lnTo>
                          <a:pt x="156" y="29"/>
                        </a:lnTo>
                        <a:lnTo>
                          <a:pt x="174" y="22"/>
                        </a:lnTo>
                        <a:lnTo>
                          <a:pt x="191" y="16"/>
                        </a:lnTo>
                        <a:lnTo>
                          <a:pt x="208" y="10"/>
                        </a:lnTo>
                        <a:lnTo>
                          <a:pt x="226" y="7"/>
                        </a:lnTo>
                        <a:lnTo>
                          <a:pt x="243" y="3"/>
                        </a:lnTo>
                        <a:lnTo>
                          <a:pt x="261" y="0"/>
                        </a:lnTo>
                        <a:lnTo>
                          <a:pt x="27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160" bIns="-381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22" name=""/>
                  <p:cNvSpPr/>
                  <p:nvPr/>
                </p:nvSpPr>
                <p:spPr>
                  <a:xfrm flipH="1">
                    <a:off x="6952680" y="5422680"/>
                    <a:ext cx="1332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34" h="205">
                        <a:moveTo>
                          <a:pt x="150" y="27"/>
                        </a:moveTo>
                        <a:lnTo>
                          <a:pt x="157" y="39"/>
                        </a:lnTo>
                        <a:lnTo>
                          <a:pt x="163" y="49"/>
                        </a:lnTo>
                        <a:lnTo>
                          <a:pt x="169" y="61"/>
                        </a:lnTo>
                        <a:lnTo>
                          <a:pt x="175" y="71"/>
                        </a:lnTo>
                        <a:lnTo>
                          <a:pt x="181" y="84"/>
                        </a:lnTo>
                        <a:lnTo>
                          <a:pt x="185" y="94"/>
                        </a:lnTo>
                        <a:lnTo>
                          <a:pt x="189" y="107"/>
                        </a:lnTo>
                        <a:lnTo>
                          <a:pt x="194" y="119"/>
                        </a:lnTo>
                        <a:lnTo>
                          <a:pt x="200" y="131"/>
                        </a:lnTo>
                        <a:lnTo>
                          <a:pt x="202" y="142"/>
                        </a:lnTo>
                        <a:lnTo>
                          <a:pt x="208" y="153"/>
                        </a:lnTo>
                        <a:lnTo>
                          <a:pt x="213" y="164"/>
                        </a:lnTo>
                        <a:lnTo>
                          <a:pt x="217" y="176"/>
                        </a:lnTo>
                        <a:lnTo>
                          <a:pt x="223" y="186"/>
                        </a:lnTo>
                        <a:lnTo>
                          <a:pt x="229" y="196"/>
                        </a:lnTo>
                        <a:lnTo>
                          <a:pt x="234" y="205"/>
                        </a:lnTo>
                        <a:lnTo>
                          <a:pt x="197" y="205"/>
                        </a:lnTo>
                        <a:lnTo>
                          <a:pt x="195" y="198"/>
                        </a:lnTo>
                        <a:lnTo>
                          <a:pt x="195" y="192"/>
                        </a:lnTo>
                        <a:lnTo>
                          <a:pt x="198" y="185"/>
                        </a:lnTo>
                        <a:lnTo>
                          <a:pt x="201" y="179"/>
                        </a:lnTo>
                        <a:lnTo>
                          <a:pt x="202" y="173"/>
                        </a:lnTo>
                        <a:lnTo>
                          <a:pt x="202" y="167"/>
                        </a:lnTo>
                        <a:lnTo>
                          <a:pt x="201" y="163"/>
                        </a:lnTo>
                        <a:lnTo>
                          <a:pt x="197" y="158"/>
                        </a:lnTo>
                        <a:lnTo>
                          <a:pt x="191" y="157"/>
                        </a:lnTo>
                        <a:lnTo>
                          <a:pt x="186" y="155"/>
                        </a:lnTo>
                        <a:lnTo>
                          <a:pt x="181" y="153"/>
                        </a:lnTo>
                        <a:lnTo>
                          <a:pt x="178" y="148"/>
                        </a:lnTo>
                        <a:lnTo>
                          <a:pt x="172" y="144"/>
                        </a:lnTo>
                        <a:lnTo>
                          <a:pt x="169" y="138"/>
                        </a:lnTo>
                        <a:lnTo>
                          <a:pt x="165" y="134"/>
                        </a:lnTo>
                        <a:lnTo>
                          <a:pt x="160" y="131"/>
                        </a:lnTo>
                        <a:lnTo>
                          <a:pt x="150" y="139"/>
                        </a:lnTo>
                        <a:lnTo>
                          <a:pt x="141" y="131"/>
                        </a:lnTo>
                        <a:lnTo>
                          <a:pt x="130" y="122"/>
                        </a:lnTo>
                        <a:lnTo>
                          <a:pt x="118" y="113"/>
                        </a:lnTo>
                        <a:lnTo>
                          <a:pt x="105" y="106"/>
                        </a:lnTo>
                        <a:lnTo>
                          <a:pt x="92" y="99"/>
                        </a:lnTo>
                        <a:lnTo>
                          <a:pt x="79" y="91"/>
                        </a:lnTo>
                        <a:lnTo>
                          <a:pt x="67" y="84"/>
                        </a:lnTo>
                        <a:lnTo>
                          <a:pt x="54" y="77"/>
                        </a:lnTo>
                        <a:lnTo>
                          <a:pt x="41" y="69"/>
                        </a:lnTo>
                        <a:lnTo>
                          <a:pt x="31" y="62"/>
                        </a:lnTo>
                        <a:lnTo>
                          <a:pt x="20" y="53"/>
                        </a:lnTo>
                        <a:lnTo>
                          <a:pt x="13" y="45"/>
                        </a:lnTo>
                        <a:lnTo>
                          <a:pt x="6" y="35"/>
                        </a:lnTo>
                        <a:lnTo>
                          <a:pt x="1" y="24"/>
                        </a:lnTo>
                        <a:lnTo>
                          <a:pt x="0" y="13"/>
                        </a:lnTo>
                        <a:lnTo>
                          <a:pt x="1" y="0"/>
                        </a:lnTo>
                        <a:lnTo>
                          <a:pt x="10" y="8"/>
                        </a:lnTo>
                        <a:lnTo>
                          <a:pt x="19" y="13"/>
                        </a:lnTo>
                        <a:lnTo>
                          <a:pt x="28" y="17"/>
                        </a:lnTo>
                        <a:lnTo>
                          <a:pt x="36" y="19"/>
                        </a:lnTo>
                        <a:lnTo>
                          <a:pt x="47" y="19"/>
                        </a:lnTo>
                        <a:lnTo>
                          <a:pt x="57" y="17"/>
                        </a:lnTo>
                        <a:lnTo>
                          <a:pt x="65" y="16"/>
                        </a:lnTo>
                        <a:lnTo>
                          <a:pt x="76" y="14"/>
                        </a:lnTo>
                        <a:lnTo>
                          <a:pt x="86" y="11"/>
                        </a:lnTo>
                        <a:lnTo>
                          <a:pt x="96" y="10"/>
                        </a:lnTo>
                        <a:lnTo>
                          <a:pt x="105" y="10"/>
                        </a:lnTo>
                        <a:lnTo>
                          <a:pt x="115" y="10"/>
                        </a:lnTo>
                        <a:lnTo>
                          <a:pt x="124" y="11"/>
                        </a:lnTo>
                        <a:lnTo>
                          <a:pt x="133" y="14"/>
                        </a:lnTo>
                        <a:lnTo>
                          <a:pt x="141" y="20"/>
                        </a:lnTo>
                        <a:lnTo>
                          <a:pt x="150" y="2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6000" bIns="-360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23" name=""/>
                  <p:cNvSpPr/>
                  <p:nvPr/>
                </p:nvSpPr>
                <p:spPr>
                  <a:xfrm flipH="1">
                    <a:off x="7002360" y="5425560"/>
                    <a:ext cx="25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45" h="79">
                        <a:moveTo>
                          <a:pt x="38" y="0"/>
                        </a:moveTo>
                        <a:lnTo>
                          <a:pt x="45" y="3"/>
                        </a:lnTo>
                        <a:lnTo>
                          <a:pt x="9" y="79"/>
                        </a:lnTo>
                        <a:lnTo>
                          <a:pt x="0" y="75"/>
                        </a:lnTo>
                        <a:lnTo>
                          <a:pt x="3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24" name=""/>
                  <p:cNvSpPr/>
                  <p:nvPr/>
                </p:nvSpPr>
                <p:spPr>
                  <a:xfrm flipH="1">
                    <a:off x="7015320" y="5323680"/>
                    <a:ext cx="59040" cy="38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30" h="725">
                        <a:moveTo>
                          <a:pt x="210" y="464"/>
                        </a:moveTo>
                        <a:lnTo>
                          <a:pt x="244" y="437"/>
                        </a:lnTo>
                        <a:lnTo>
                          <a:pt x="276" y="412"/>
                        </a:lnTo>
                        <a:lnTo>
                          <a:pt x="308" y="387"/>
                        </a:lnTo>
                        <a:lnTo>
                          <a:pt x="340" y="364"/>
                        </a:lnTo>
                        <a:lnTo>
                          <a:pt x="370" y="342"/>
                        </a:lnTo>
                        <a:lnTo>
                          <a:pt x="401" y="323"/>
                        </a:lnTo>
                        <a:lnTo>
                          <a:pt x="432" y="304"/>
                        </a:lnTo>
                        <a:lnTo>
                          <a:pt x="461" y="287"/>
                        </a:lnTo>
                        <a:lnTo>
                          <a:pt x="490" y="271"/>
                        </a:lnTo>
                        <a:lnTo>
                          <a:pt x="519" y="254"/>
                        </a:lnTo>
                        <a:lnTo>
                          <a:pt x="547" y="240"/>
                        </a:lnTo>
                        <a:lnTo>
                          <a:pt x="574" y="227"/>
                        </a:lnTo>
                        <a:lnTo>
                          <a:pt x="602" y="215"/>
                        </a:lnTo>
                        <a:lnTo>
                          <a:pt x="628" y="204"/>
                        </a:lnTo>
                        <a:lnTo>
                          <a:pt x="653" y="193"/>
                        </a:lnTo>
                        <a:lnTo>
                          <a:pt x="679" y="185"/>
                        </a:lnTo>
                        <a:lnTo>
                          <a:pt x="704" y="176"/>
                        </a:lnTo>
                        <a:lnTo>
                          <a:pt x="727" y="167"/>
                        </a:lnTo>
                        <a:lnTo>
                          <a:pt x="751" y="158"/>
                        </a:lnTo>
                        <a:lnTo>
                          <a:pt x="773" y="153"/>
                        </a:lnTo>
                        <a:lnTo>
                          <a:pt x="794" y="145"/>
                        </a:lnTo>
                        <a:lnTo>
                          <a:pt x="816" y="139"/>
                        </a:lnTo>
                        <a:lnTo>
                          <a:pt x="837" y="134"/>
                        </a:lnTo>
                        <a:lnTo>
                          <a:pt x="857" y="129"/>
                        </a:lnTo>
                        <a:lnTo>
                          <a:pt x="876" y="123"/>
                        </a:lnTo>
                        <a:lnTo>
                          <a:pt x="895" y="119"/>
                        </a:lnTo>
                        <a:lnTo>
                          <a:pt x="912" y="115"/>
                        </a:lnTo>
                        <a:lnTo>
                          <a:pt x="930" y="110"/>
                        </a:lnTo>
                        <a:lnTo>
                          <a:pt x="947" y="106"/>
                        </a:lnTo>
                        <a:lnTo>
                          <a:pt x="963" y="102"/>
                        </a:lnTo>
                        <a:lnTo>
                          <a:pt x="978" y="97"/>
                        </a:lnTo>
                        <a:lnTo>
                          <a:pt x="993" y="93"/>
                        </a:lnTo>
                        <a:lnTo>
                          <a:pt x="1003" y="88"/>
                        </a:lnTo>
                        <a:lnTo>
                          <a:pt x="1012" y="83"/>
                        </a:lnTo>
                        <a:lnTo>
                          <a:pt x="1019" y="77"/>
                        </a:lnTo>
                        <a:lnTo>
                          <a:pt x="1023" y="71"/>
                        </a:lnTo>
                        <a:lnTo>
                          <a:pt x="1028" y="65"/>
                        </a:lnTo>
                        <a:lnTo>
                          <a:pt x="1029" y="58"/>
                        </a:lnTo>
                        <a:lnTo>
                          <a:pt x="1030" y="52"/>
                        </a:lnTo>
                        <a:lnTo>
                          <a:pt x="1029" y="45"/>
                        </a:lnTo>
                        <a:lnTo>
                          <a:pt x="1028" y="39"/>
                        </a:lnTo>
                        <a:lnTo>
                          <a:pt x="1025" y="32"/>
                        </a:lnTo>
                        <a:lnTo>
                          <a:pt x="1020" y="26"/>
                        </a:lnTo>
                        <a:lnTo>
                          <a:pt x="1016" y="20"/>
                        </a:lnTo>
                        <a:lnTo>
                          <a:pt x="1010" y="14"/>
                        </a:lnTo>
                        <a:lnTo>
                          <a:pt x="1004" y="10"/>
                        </a:lnTo>
                        <a:lnTo>
                          <a:pt x="997" y="4"/>
                        </a:lnTo>
                        <a:lnTo>
                          <a:pt x="990" y="0"/>
                        </a:lnTo>
                        <a:lnTo>
                          <a:pt x="979" y="4"/>
                        </a:lnTo>
                        <a:lnTo>
                          <a:pt x="969" y="8"/>
                        </a:lnTo>
                        <a:lnTo>
                          <a:pt x="956" y="14"/>
                        </a:lnTo>
                        <a:lnTo>
                          <a:pt x="943" y="19"/>
                        </a:lnTo>
                        <a:lnTo>
                          <a:pt x="930" y="24"/>
                        </a:lnTo>
                        <a:lnTo>
                          <a:pt x="914" y="30"/>
                        </a:lnTo>
                        <a:lnTo>
                          <a:pt x="899" y="35"/>
                        </a:lnTo>
                        <a:lnTo>
                          <a:pt x="883" y="40"/>
                        </a:lnTo>
                        <a:lnTo>
                          <a:pt x="866" y="46"/>
                        </a:lnTo>
                        <a:lnTo>
                          <a:pt x="848" y="52"/>
                        </a:lnTo>
                        <a:lnTo>
                          <a:pt x="831" y="59"/>
                        </a:lnTo>
                        <a:lnTo>
                          <a:pt x="812" y="65"/>
                        </a:lnTo>
                        <a:lnTo>
                          <a:pt x="793" y="71"/>
                        </a:lnTo>
                        <a:lnTo>
                          <a:pt x="774" y="77"/>
                        </a:lnTo>
                        <a:lnTo>
                          <a:pt x="757" y="83"/>
                        </a:lnTo>
                        <a:lnTo>
                          <a:pt x="738" y="90"/>
                        </a:lnTo>
                        <a:lnTo>
                          <a:pt x="729" y="94"/>
                        </a:lnTo>
                        <a:lnTo>
                          <a:pt x="719" y="99"/>
                        </a:lnTo>
                        <a:lnTo>
                          <a:pt x="708" y="104"/>
                        </a:lnTo>
                        <a:lnTo>
                          <a:pt x="697" y="109"/>
                        </a:lnTo>
                        <a:lnTo>
                          <a:pt x="685" y="115"/>
                        </a:lnTo>
                        <a:lnTo>
                          <a:pt x="674" y="119"/>
                        </a:lnTo>
                        <a:lnTo>
                          <a:pt x="660" y="125"/>
                        </a:lnTo>
                        <a:lnTo>
                          <a:pt x="647" y="131"/>
                        </a:lnTo>
                        <a:lnTo>
                          <a:pt x="634" y="135"/>
                        </a:lnTo>
                        <a:lnTo>
                          <a:pt x="620" y="142"/>
                        </a:lnTo>
                        <a:lnTo>
                          <a:pt x="605" y="148"/>
                        </a:lnTo>
                        <a:lnTo>
                          <a:pt x="589" y="154"/>
                        </a:lnTo>
                        <a:lnTo>
                          <a:pt x="573" y="161"/>
                        </a:lnTo>
                        <a:lnTo>
                          <a:pt x="557" y="169"/>
                        </a:lnTo>
                        <a:lnTo>
                          <a:pt x="539" y="176"/>
                        </a:lnTo>
                        <a:lnTo>
                          <a:pt x="523" y="183"/>
                        </a:lnTo>
                        <a:lnTo>
                          <a:pt x="505" y="192"/>
                        </a:lnTo>
                        <a:lnTo>
                          <a:pt x="487" y="201"/>
                        </a:lnTo>
                        <a:lnTo>
                          <a:pt x="468" y="209"/>
                        </a:lnTo>
                        <a:lnTo>
                          <a:pt x="451" y="220"/>
                        </a:lnTo>
                        <a:lnTo>
                          <a:pt x="430" y="230"/>
                        </a:lnTo>
                        <a:lnTo>
                          <a:pt x="411" y="240"/>
                        </a:lnTo>
                        <a:lnTo>
                          <a:pt x="391" y="252"/>
                        </a:lnTo>
                        <a:lnTo>
                          <a:pt x="370" y="263"/>
                        </a:lnTo>
                        <a:lnTo>
                          <a:pt x="350" y="275"/>
                        </a:lnTo>
                        <a:lnTo>
                          <a:pt x="330" y="288"/>
                        </a:lnTo>
                        <a:lnTo>
                          <a:pt x="308" y="303"/>
                        </a:lnTo>
                        <a:lnTo>
                          <a:pt x="287" y="317"/>
                        </a:lnTo>
                        <a:lnTo>
                          <a:pt x="266" y="332"/>
                        </a:lnTo>
                        <a:lnTo>
                          <a:pt x="244" y="348"/>
                        </a:lnTo>
                        <a:lnTo>
                          <a:pt x="222" y="365"/>
                        </a:lnTo>
                        <a:lnTo>
                          <a:pt x="199" y="383"/>
                        </a:lnTo>
                        <a:lnTo>
                          <a:pt x="194" y="386"/>
                        </a:lnTo>
                        <a:lnTo>
                          <a:pt x="188" y="390"/>
                        </a:lnTo>
                        <a:lnTo>
                          <a:pt x="183" y="394"/>
                        </a:lnTo>
                        <a:lnTo>
                          <a:pt x="177" y="400"/>
                        </a:lnTo>
                        <a:lnTo>
                          <a:pt x="171" y="406"/>
                        </a:lnTo>
                        <a:lnTo>
                          <a:pt x="164" y="412"/>
                        </a:lnTo>
                        <a:lnTo>
                          <a:pt x="156" y="419"/>
                        </a:lnTo>
                        <a:lnTo>
                          <a:pt x="149" y="428"/>
                        </a:lnTo>
                        <a:lnTo>
                          <a:pt x="142" y="437"/>
                        </a:lnTo>
                        <a:lnTo>
                          <a:pt x="133" y="445"/>
                        </a:lnTo>
                        <a:lnTo>
                          <a:pt x="126" y="454"/>
                        </a:lnTo>
                        <a:lnTo>
                          <a:pt x="117" y="464"/>
                        </a:lnTo>
                        <a:lnTo>
                          <a:pt x="108" y="476"/>
                        </a:lnTo>
                        <a:lnTo>
                          <a:pt x="101" y="486"/>
                        </a:lnTo>
                        <a:lnTo>
                          <a:pt x="92" y="498"/>
                        </a:lnTo>
                        <a:lnTo>
                          <a:pt x="85" y="509"/>
                        </a:lnTo>
                        <a:lnTo>
                          <a:pt x="76" y="521"/>
                        </a:lnTo>
                        <a:lnTo>
                          <a:pt x="69" y="533"/>
                        </a:lnTo>
                        <a:lnTo>
                          <a:pt x="62" y="546"/>
                        </a:lnTo>
                        <a:lnTo>
                          <a:pt x="53" y="559"/>
                        </a:lnTo>
                        <a:lnTo>
                          <a:pt x="47" y="572"/>
                        </a:lnTo>
                        <a:lnTo>
                          <a:pt x="40" y="585"/>
                        </a:lnTo>
                        <a:lnTo>
                          <a:pt x="34" y="598"/>
                        </a:lnTo>
                        <a:lnTo>
                          <a:pt x="27" y="613"/>
                        </a:lnTo>
                        <a:lnTo>
                          <a:pt x="22" y="626"/>
                        </a:lnTo>
                        <a:lnTo>
                          <a:pt x="16" y="640"/>
                        </a:lnTo>
                        <a:lnTo>
                          <a:pt x="12" y="655"/>
                        </a:lnTo>
                        <a:lnTo>
                          <a:pt x="9" y="668"/>
                        </a:lnTo>
                        <a:lnTo>
                          <a:pt x="6" y="683"/>
                        </a:lnTo>
                        <a:lnTo>
                          <a:pt x="3" y="697"/>
                        </a:lnTo>
                        <a:lnTo>
                          <a:pt x="2" y="710"/>
                        </a:lnTo>
                        <a:lnTo>
                          <a:pt x="0" y="725"/>
                        </a:lnTo>
                        <a:lnTo>
                          <a:pt x="11" y="715"/>
                        </a:lnTo>
                        <a:lnTo>
                          <a:pt x="21" y="707"/>
                        </a:lnTo>
                        <a:lnTo>
                          <a:pt x="30" y="700"/>
                        </a:lnTo>
                        <a:lnTo>
                          <a:pt x="35" y="696"/>
                        </a:lnTo>
                        <a:lnTo>
                          <a:pt x="41" y="691"/>
                        </a:lnTo>
                        <a:lnTo>
                          <a:pt x="46" y="689"/>
                        </a:lnTo>
                        <a:lnTo>
                          <a:pt x="48" y="687"/>
                        </a:lnTo>
                        <a:lnTo>
                          <a:pt x="50" y="687"/>
                        </a:lnTo>
                        <a:lnTo>
                          <a:pt x="59" y="662"/>
                        </a:lnTo>
                        <a:lnTo>
                          <a:pt x="69" y="640"/>
                        </a:lnTo>
                        <a:lnTo>
                          <a:pt x="78" y="622"/>
                        </a:lnTo>
                        <a:lnTo>
                          <a:pt x="86" y="604"/>
                        </a:lnTo>
                        <a:lnTo>
                          <a:pt x="95" y="588"/>
                        </a:lnTo>
                        <a:lnTo>
                          <a:pt x="105" y="573"/>
                        </a:lnTo>
                        <a:lnTo>
                          <a:pt x="114" y="560"/>
                        </a:lnTo>
                        <a:lnTo>
                          <a:pt x="123" y="549"/>
                        </a:lnTo>
                        <a:lnTo>
                          <a:pt x="133" y="539"/>
                        </a:lnTo>
                        <a:lnTo>
                          <a:pt x="143" y="528"/>
                        </a:lnTo>
                        <a:lnTo>
                          <a:pt x="152" y="517"/>
                        </a:lnTo>
                        <a:lnTo>
                          <a:pt x="164" y="508"/>
                        </a:lnTo>
                        <a:lnTo>
                          <a:pt x="174" y="498"/>
                        </a:lnTo>
                        <a:lnTo>
                          <a:pt x="185" y="488"/>
                        </a:lnTo>
                        <a:lnTo>
                          <a:pt x="197" y="476"/>
                        </a:lnTo>
                        <a:lnTo>
                          <a:pt x="210" y="46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8280" bIns="-8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25" name=""/>
                  <p:cNvSpPr/>
                  <p:nvPr/>
                </p:nvSpPr>
                <p:spPr>
                  <a:xfrm flipH="1">
                    <a:off x="7004160" y="5321880"/>
                    <a:ext cx="1476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8" h="329">
                        <a:moveTo>
                          <a:pt x="0" y="0"/>
                        </a:moveTo>
                        <a:lnTo>
                          <a:pt x="9" y="19"/>
                        </a:lnTo>
                        <a:lnTo>
                          <a:pt x="17" y="38"/>
                        </a:lnTo>
                        <a:lnTo>
                          <a:pt x="25" y="55"/>
                        </a:lnTo>
                        <a:lnTo>
                          <a:pt x="34" y="72"/>
                        </a:lnTo>
                        <a:lnTo>
                          <a:pt x="44" y="88"/>
                        </a:lnTo>
                        <a:lnTo>
                          <a:pt x="52" y="105"/>
                        </a:lnTo>
                        <a:lnTo>
                          <a:pt x="64" y="121"/>
                        </a:lnTo>
                        <a:lnTo>
                          <a:pt x="76" y="135"/>
                        </a:lnTo>
                        <a:lnTo>
                          <a:pt x="90" y="148"/>
                        </a:lnTo>
                        <a:lnTo>
                          <a:pt x="106" y="163"/>
                        </a:lnTo>
                        <a:lnTo>
                          <a:pt x="125" y="176"/>
                        </a:lnTo>
                        <a:lnTo>
                          <a:pt x="146" y="190"/>
                        </a:lnTo>
                        <a:lnTo>
                          <a:pt x="169" y="204"/>
                        </a:lnTo>
                        <a:lnTo>
                          <a:pt x="195" y="215"/>
                        </a:lnTo>
                        <a:lnTo>
                          <a:pt x="226" y="228"/>
                        </a:lnTo>
                        <a:lnTo>
                          <a:pt x="258" y="241"/>
                        </a:lnTo>
                        <a:lnTo>
                          <a:pt x="252" y="250"/>
                        </a:lnTo>
                        <a:lnTo>
                          <a:pt x="245" y="259"/>
                        </a:lnTo>
                        <a:lnTo>
                          <a:pt x="237" y="266"/>
                        </a:lnTo>
                        <a:lnTo>
                          <a:pt x="229" y="275"/>
                        </a:lnTo>
                        <a:lnTo>
                          <a:pt x="220" y="282"/>
                        </a:lnTo>
                        <a:lnTo>
                          <a:pt x="213" y="289"/>
                        </a:lnTo>
                        <a:lnTo>
                          <a:pt x="204" y="295"/>
                        </a:lnTo>
                        <a:lnTo>
                          <a:pt x="197" y="303"/>
                        </a:lnTo>
                        <a:lnTo>
                          <a:pt x="188" y="308"/>
                        </a:lnTo>
                        <a:lnTo>
                          <a:pt x="181" y="313"/>
                        </a:lnTo>
                        <a:lnTo>
                          <a:pt x="175" y="317"/>
                        </a:lnTo>
                        <a:lnTo>
                          <a:pt x="169" y="322"/>
                        </a:lnTo>
                        <a:lnTo>
                          <a:pt x="165" y="324"/>
                        </a:lnTo>
                        <a:lnTo>
                          <a:pt x="162" y="326"/>
                        </a:lnTo>
                        <a:lnTo>
                          <a:pt x="159" y="327"/>
                        </a:lnTo>
                        <a:lnTo>
                          <a:pt x="159" y="329"/>
                        </a:lnTo>
                        <a:lnTo>
                          <a:pt x="136" y="292"/>
                        </a:lnTo>
                        <a:lnTo>
                          <a:pt x="115" y="260"/>
                        </a:lnTo>
                        <a:lnTo>
                          <a:pt x="98" y="230"/>
                        </a:lnTo>
                        <a:lnTo>
                          <a:pt x="82" y="204"/>
                        </a:lnTo>
                        <a:lnTo>
                          <a:pt x="67" y="179"/>
                        </a:lnTo>
                        <a:lnTo>
                          <a:pt x="55" y="155"/>
                        </a:lnTo>
                        <a:lnTo>
                          <a:pt x="45" y="135"/>
                        </a:lnTo>
                        <a:lnTo>
                          <a:pt x="36" y="116"/>
                        </a:lnTo>
                        <a:lnTo>
                          <a:pt x="29" y="99"/>
                        </a:lnTo>
                        <a:lnTo>
                          <a:pt x="22" y="83"/>
                        </a:lnTo>
                        <a:lnTo>
                          <a:pt x="17" y="67"/>
                        </a:lnTo>
                        <a:lnTo>
                          <a:pt x="13" y="54"/>
                        </a:lnTo>
                        <a:lnTo>
                          <a:pt x="9" y="39"/>
                        </a:lnTo>
                        <a:lnTo>
                          <a:pt x="6" y="26"/>
                        </a:lnTo>
                        <a:lnTo>
                          <a:pt x="3" y="1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26" name=""/>
                  <p:cNvSpPr/>
                  <p:nvPr/>
                </p:nvSpPr>
                <p:spPr>
                  <a:xfrm flipH="1">
                    <a:off x="7027200" y="5332680"/>
                    <a:ext cx="792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9" h="327">
                        <a:moveTo>
                          <a:pt x="139" y="298"/>
                        </a:moveTo>
                        <a:lnTo>
                          <a:pt x="127" y="289"/>
                        </a:lnTo>
                        <a:lnTo>
                          <a:pt x="115" y="279"/>
                        </a:lnTo>
                        <a:lnTo>
                          <a:pt x="104" y="268"/>
                        </a:lnTo>
                        <a:lnTo>
                          <a:pt x="93" y="256"/>
                        </a:lnTo>
                        <a:lnTo>
                          <a:pt x="82" y="243"/>
                        </a:lnTo>
                        <a:lnTo>
                          <a:pt x="73" y="228"/>
                        </a:lnTo>
                        <a:lnTo>
                          <a:pt x="63" y="214"/>
                        </a:lnTo>
                        <a:lnTo>
                          <a:pt x="56" y="196"/>
                        </a:lnTo>
                        <a:lnTo>
                          <a:pt x="48" y="177"/>
                        </a:lnTo>
                        <a:lnTo>
                          <a:pt x="41" y="157"/>
                        </a:lnTo>
                        <a:lnTo>
                          <a:pt x="37" y="136"/>
                        </a:lnTo>
                        <a:lnTo>
                          <a:pt x="34" y="113"/>
                        </a:lnTo>
                        <a:lnTo>
                          <a:pt x="31" y="87"/>
                        </a:lnTo>
                        <a:lnTo>
                          <a:pt x="31" y="61"/>
                        </a:lnTo>
                        <a:lnTo>
                          <a:pt x="32" y="30"/>
                        </a:lnTo>
                        <a:lnTo>
                          <a:pt x="37" y="0"/>
                        </a:lnTo>
                        <a:lnTo>
                          <a:pt x="31" y="8"/>
                        </a:lnTo>
                        <a:lnTo>
                          <a:pt x="26" y="17"/>
                        </a:lnTo>
                        <a:lnTo>
                          <a:pt x="22" y="29"/>
                        </a:lnTo>
                        <a:lnTo>
                          <a:pt x="16" y="42"/>
                        </a:lnTo>
                        <a:lnTo>
                          <a:pt x="12" y="58"/>
                        </a:lnTo>
                        <a:lnTo>
                          <a:pt x="7" y="74"/>
                        </a:lnTo>
                        <a:lnTo>
                          <a:pt x="3" y="91"/>
                        </a:lnTo>
                        <a:lnTo>
                          <a:pt x="0" y="110"/>
                        </a:lnTo>
                        <a:lnTo>
                          <a:pt x="0" y="132"/>
                        </a:lnTo>
                        <a:lnTo>
                          <a:pt x="0" y="155"/>
                        </a:lnTo>
                        <a:lnTo>
                          <a:pt x="5" y="179"/>
                        </a:lnTo>
                        <a:lnTo>
                          <a:pt x="9" y="205"/>
                        </a:lnTo>
                        <a:lnTo>
                          <a:pt x="16" y="234"/>
                        </a:lnTo>
                        <a:lnTo>
                          <a:pt x="26" y="263"/>
                        </a:lnTo>
                        <a:lnTo>
                          <a:pt x="41" y="294"/>
                        </a:lnTo>
                        <a:lnTo>
                          <a:pt x="57" y="327"/>
                        </a:lnTo>
                        <a:lnTo>
                          <a:pt x="67" y="323"/>
                        </a:lnTo>
                        <a:lnTo>
                          <a:pt x="80" y="319"/>
                        </a:lnTo>
                        <a:lnTo>
                          <a:pt x="93" y="314"/>
                        </a:lnTo>
                        <a:lnTo>
                          <a:pt x="108" y="308"/>
                        </a:lnTo>
                        <a:lnTo>
                          <a:pt x="120" y="304"/>
                        </a:lnTo>
                        <a:lnTo>
                          <a:pt x="130" y="301"/>
                        </a:lnTo>
                        <a:lnTo>
                          <a:pt x="137" y="300"/>
                        </a:lnTo>
                        <a:lnTo>
                          <a:pt x="139" y="2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27" name=""/>
                  <p:cNvSpPr/>
                  <p:nvPr/>
                </p:nvSpPr>
                <p:spPr>
                  <a:xfrm flipH="1">
                    <a:off x="7032960" y="5333040"/>
                    <a:ext cx="15480" cy="19440"/>
                  </a:xfrm>
                  <a:custGeom>
                    <a:avLst/>
                    <a:gdLst/>
                    <a:ahLst/>
                    <a:rect l="l" t="t" r="r" b="b"/>
                    <a:pathLst>
                      <a:path w="274" h="373">
                        <a:moveTo>
                          <a:pt x="17" y="0"/>
                        </a:moveTo>
                        <a:lnTo>
                          <a:pt x="14" y="22"/>
                        </a:lnTo>
                        <a:lnTo>
                          <a:pt x="13" y="44"/>
                        </a:lnTo>
                        <a:lnTo>
                          <a:pt x="14" y="68"/>
                        </a:lnTo>
                        <a:lnTo>
                          <a:pt x="16" y="92"/>
                        </a:lnTo>
                        <a:lnTo>
                          <a:pt x="20" y="116"/>
                        </a:lnTo>
                        <a:lnTo>
                          <a:pt x="27" y="141"/>
                        </a:lnTo>
                        <a:lnTo>
                          <a:pt x="38" y="166"/>
                        </a:lnTo>
                        <a:lnTo>
                          <a:pt x="49" y="189"/>
                        </a:lnTo>
                        <a:lnTo>
                          <a:pt x="65" y="213"/>
                        </a:lnTo>
                        <a:lnTo>
                          <a:pt x="84" y="234"/>
                        </a:lnTo>
                        <a:lnTo>
                          <a:pt x="106" y="255"/>
                        </a:lnTo>
                        <a:lnTo>
                          <a:pt x="131" y="275"/>
                        </a:lnTo>
                        <a:lnTo>
                          <a:pt x="160" y="291"/>
                        </a:lnTo>
                        <a:lnTo>
                          <a:pt x="194" y="307"/>
                        </a:lnTo>
                        <a:lnTo>
                          <a:pt x="231" y="319"/>
                        </a:lnTo>
                        <a:lnTo>
                          <a:pt x="274" y="329"/>
                        </a:lnTo>
                        <a:lnTo>
                          <a:pt x="263" y="333"/>
                        </a:lnTo>
                        <a:lnTo>
                          <a:pt x="255" y="336"/>
                        </a:lnTo>
                        <a:lnTo>
                          <a:pt x="243" y="341"/>
                        </a:lnTo>
                        <a:lnTo>
                          <a:pt x="231" y="344"/>
                        </a:lnTo>
                        <a:lnTo>
                          <a:pt x="220" y="348"/>
                        </a:lnTo>
                        <a:lnTo>
                          <a:pt x="207" y="351"/>
                        </a:lnTo>
                        <a:lnTo>
                          <a:pt x="195" y="355"/>
                        </a:lnTo>
                        <a:lnTo>
                          <a:pt x="182" y="358"/>
                        </a:lnTo>
                        <a:lnTo>
                          <a:pt x="170" y="361"/>
                        </a:lnTo>
                        <a:lnTo>
                          <a:pt x="160" y="364"/>
                        </a:lnTo>
                        <a:lnTo>
                          <a:pt x="150" y="366"/>
                        </a:lnTo>
                        <a:lnTo>
                          <a:pt x="141" y="368"/>
                        </a:lnTo>
                        <a:lnTo>
                          <a:pt x="134" y="370"/>
                        </a:lnTo>
                        <a:lnTo>
                          <a:pt x="128" y="371"/>
                        </a:lnTo>
                        <a:lnTo>
                          <a:pt x="125" y="371"/>
                        </a:lnTo>
                        <a:lnTo>
                          <a:pt x="124" y="373"/>
                        </a:lnTo>
                        <a:lnTo>
                          <a:pt x="118" y="366"/>
                        </a:lnTo>
                        <a:lnTo>
                          <a:pt x="111" y="358"/>
                        </a:lnTo>
                        <a:lnTo>
                          <a:pt x="105" y="352"/>
                        </a:lnTo>
                        <a:lnTo>
                          <a:pt x="99" y="345"/>
                        </a:lnTo>
                        <a:lnTo>
                          <a:pt x="92" y="336"/>
                        </a:lnTo>
                        <a:lnTo>
                          <a:pt x="84" y="329"/>
                        </a:lnTo>
                        <a:lnTo>
                          <a:pt x="78" y="320"/>
                        </a:lnTo>
                        <a:lnTo>
                          <a:pt x="71" y="312"/>
                        </a:lnTo>
                        <a:lnTo>
                          <a:pt x="65" y="303"/>
                        </a:lnTo>
                        <a:lnTo>
                          <a:pt x="58" y="293"/>
                        </a:lnTo>
                        <a:lnTo>
                          <a:pt x="52" y="284"/>
                        </a:lnTo>
                        <a:lnTo>
                          <a:pt x="46" y="274"/>
                        </a:lnTo>
                        <a:lnTo>
                          <a:pt x="41" y="264"/>
                        </a:lnTo>
                        <a:lnTo>
                          <a:pt x="35" y="253"/>
                        </a:lnTo>
                        <a:lnTo>
                          <a:pt x="29" y="242"/>
                        </a:lnTo>
                        <a:lnTo>
                          <a:pt x="25" y="230"/>
                        </a:lnTo>
                        <a:lnTo>
                          <a:pt x="20" y="218"/>
                        </a:lnTo>
                        <a:lnTo>
                          <a:pt x="16" y="207"/>
                        </a:lnTo>
                        <a:lnTo>
                          <a:pt x="13" y="194"/>
                        </a:lnTo>
                        <a:lnTo>
                          <a:pt x="9" y="182"/>
                        </a:lnTo>
                        <a:lnTo>
                          <a:pt x="6" y="169"/>
                        </a:lnTo>
                        <a:lnTo>
                          <a:pt x="4" y="156"/>
                        </a:lnTo>
                        <a:lnTo>
                          <a:pt x="3" y="141"/>
                        </a:lnTo>
                        <a:lnTo>
                          <a:pt x="1" y="127"/>
                        </a:lnTo>
                        <a:lnTo>
                          <a:pt x="0" y="112"/>
                        </a:lnTo>
                        <a:lnTo>
                          <a:pt x="0" y="98"/>
                        </a:lnTo>
                        <a:lnTo>
                          <a:pt x="1" y="83"/>
                        </a:lnTo>
                        <a:lnTo>
                          <a:pt x="3" y="67"/>
                        </a:lnTo>
                        <a:lnTo>
                          <a:pt x="6" y="51"/>
                        </a:lnTo>
                        <a:lnTo>
                          <a:pt x="9" y="35"/>
                        </a:lnTo>
                        <a:lnTo>
                          <a:pt x="13" y="17"/>
                        </a:lnTo>
                        <a:lnTo>
                          <a:pt x="1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7360" bIns="-27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28" name=""/>
                  <p:cNvSpPr/>
                  <p:nvPr/>
                </p:nvSpPr>
                <p:spPr>
                  <a:xfrm flipH="1">
                    <a:off x="7057800" y="5351760"/>
                    <a:ext cx="20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361" h="153">
                        <a:moveTo>
                          <a:pt x="0" y="0"/>
                        </a:moveTo>
                        <a:lnTo>
                          <a:pt x="7" y="12"/>
                        </a:lnTo>
                        <a:lnTo>
                          <a:pt x="16" y="22"/>
                        </a:lnTo>
                        <a:lnTo>
                          <a:pt x="26" y="32"/>
                        </a:lnTo>
                        <a:lnTo>
                          <a:pt x="38" y="42"/>
                        </a:lnTo>
                        <a:lnTo>
                          <a:pt x="51" y="51"/>
                        </a:lnTo>
                        <a:lnTo>
                          <a:pt x="65" y="61"/>
                        </a:lnTo>
                        <a:lnTo>
                          <a:pt x="80" y="70"/>
                        </a:lnTo>
                        <a:lnTo>
                          <a:pt x="97" y="77"/>
                        </a:lnTo>
                        <a:lnTo>
                          <a:pt x="116" y="83"/>
                        </a:lnTo>
                        <a:lnTo>
                          <a:pt x="135" y="88"/>
                        </a:lnTo>
                        <a:lnTo>
                          <a:pt x="156" y="92"/>
                        </a:lnTo>
                        <a:lnTo>
                          <a:pt x="179" y="93"/>
                        </a:lnTo>
                        <a:lnTo>
                          <a:pt x="204" y="93"/>
                        </a:lnTo>
                        <a:lnTo>
                          <a:pt x="228" y="92"/>
                        </a:lnTo>
                        <a:lnTo>
                          <a:pt x="256" y="86"/>
                        </a:lnTo>
                        <a:lnTo>
                          <a:pt x="285" y="80"/>
                        </a:lnTo>
                        <a:lnTo>
                          <a:pt x="294" y="89"/>
                        </a:lnTo>
                        <a:lnTo>
                          <a:pt x="306" y="99"/>
                        </a:lnTo>
                        <a:lnTo>
                          <a:pt x="319" y="108"/>
                        </a:lnTo>
                        <a:lnTo>
                          <a:pt x="330" y="118"/>
                        </a:lnTo>
                        <a:lnTo>
                          <a:pt x="342" y="127"/>
                        </a:lnTo>
                        <a:lnTo>
                          <a:pt x="352" y="133"/>
                        </a:lnTo>
                        <a:lnTo>
                          <a:pt x="358" y="139"/>
                        </a:lnTo>
                        <a:lnTo>
                          <a:pt x="361" y="140"/>
                        </a:lnTo>
                        <a:lnTo>
                          <a:pt x="357" y="142"/>
                        </a:lnTo>
                        <a:lnTo>
                          <a:pt x="351" y="143"/>
                        </a:lnTo>
                        <a:lnTo>
                          <a:pt x="343" y="144"/>
                        </a:lnTo>
                        <a:lnTo>
                          <a:pt x="336" y="147"/>
                        </a:lnTo>
                        <a:lnTo>
                          <a:pt x="327" y="149"/>
                        </a:lnTo>
                        <a:lnTo>
                          <a:pt x="319" y="150"/>
                        </a:lnTo>
                        <a:lnTo>
                          <a:pt x="309" y="152"/>
                        </a:lnTo>
                        <a:lnTo>
                          <a:pt x="297" y="152"/>
                        </a:lnTo>
                        <a:lnTo>
                          <a:pt x="285" y="153"/>
                        </a:lnTo>
                        <a:lnTo>
                          <a:pt x="274" y="153"/>
                        </a:lnTo>
                        <a:lnTo>
                          <a:pt x="262" y="153"/>
                        </a:lnTo>
                        <a:lnTo>
                          <a:pt x="249" y="153"/>
                        </a:lnTo>
                        <a:lnTo>
                          <a:pt x="234" y="153"/>
                        </a:lnTo>
                        <a:lnTo>
                          <a:pt x="221" y="152"/>
                        </a:lnTo>
                        <a:lnTo>
                          <a:pt x="207" y="150"/>
                        </a:lnTo>
                        <a:lnTo>
                          <a:pt x="193" y="147"/>
                        </a:lnTo>
                        <a:lnTo>
                          <a:pt x="179" y="144"/>
                        </a:lnTo>
                        <a:lnTo>
                          <a:pt x="166" y="142"/>
                        </a:lnTo>
                        <a:lnTo>
                          <a:pt x="151" y="137"/>
                        </a:lnTo>
                        <a:lnTo>
                          <a:pt x="137" y="133"/>
                        </a:lnTo>
                        <a:lnTo>
                          <a:pt x="123" y="127"/>
                        </a:lnTo>
                        <a:lnTo>
                          <a:pt x="109" y="120"/>
                        </a:lnTo>
                        <a:lnTo>
                          <a:pt x="96" y="112"/>
                        </a:lnTo>
                        <a:lnTo>
                          <a:pt x="83" y="104"/>
                        </a:lnTo>
                        <a:lnTo>
                          <a:pt x="71" y="95"/>
                        </a:lnTo>
                        <a:lnTo>
                          <a:pt x="58" y="85"/>
                        </a:lnTo>
                        <a:lnTo>
                          <a:pt x="46" y="73"/>
                        </a:lnTo>
                        <a:lnTo>
                          <a:pt x="36" y="61"/>
                        </a:lnTo>
                        <a:lnTo>
                          <a:pt x="26" y="48"/>
                        </a:lnTo>
                        <a:lnTo>
                          <a:pt x="16" y="34"/>
                        </a:lnTo>
                        <a:lnTo>
                          <a:pt x="7" y="1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29" name=""/>
                  <p:cNvSpPr/>
                  <p:nvPr/>
                </p:nvSpPr>
                <p:spPr>
                  <a:xfrm flipH="1">
                    <a:off x="7062840" y="5349960"/>
                    <a:ext cx="2232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389" h="273">
                        <a:moveTo>
                          <a:pt x="0" y="0"/>
                        </a:moveTo>
                        <a:lnTo>
                          <a:pt x="3" y="5"/>
                        </a:lnTo>
                        <a:lnTo>
                          <a:pt x="8" y="11"/>
                        </a:lnTo>
                        <a:lnTo>
                          <a:pt x="13" y="16"/>
                        </a:lnTo>
                        <a:lnTo>
                          <a:pt x="19" y="22"/>
                        </a:lnTo>
                        <a:lnTo>
                          <a:pt x="27" y="30"/>
                        </a:lnTo>
                        <a:lnTo>
                          <a:pt x="35" y="37"/>
                        </a:lnTo>
                        <a:lnTo>
                          <a:pt x="44" y="46"/>
                        </a:lnTo>
                        <a:lnTo>
                          <a:pt x="53" y="54"/>
                        </a:lnTo>
                        <a:lnTo>
                          <a:pt x="64" y="64"/>
                        </a:lnTo>
                        <a:lnTo>
                          <a:pt x="75" y="73"/>
                        </a:lnTo>
                        <a:lnTo>
                          <a:pt x="86" y="82"/>
                        </a:lnTo>
                        <a:lnTo>
                          <a:pt x="99" y="92"/>
                        </a:lnTo>
                        <a:lnTo>
                          <a:pt x="113" y="102"/>
                        </a:lnTo>
                        <a:lnTo>
                          <a:pt x="126" y="113"/>
                        </a:lnTo>
                        <a:lnTo>
                          <a:pt x="139" y="123"/>
                        </a:lnTo>
                        <a:lnTo>
                          <a:pt x="153" y="133"/>
                        </a:lnTo>
                        <a:lnTo>
                          <a:pt x="168" y="143"/>
                        </a:lnTo>
                        <a:lnTo>
                          <a:pt x="182" y="153"/>
                        </a:lnTo>
                        <a:lnTo>
                          <a:pt x="197" y="162"/>
                        </a:lnTo>
                        <a:lnTo>
                          <a:pt x="212" y="171"/>
                        </a:lnTo>
                        <a:lnTo>
                          <a:pt x="226" y="180"/>
                        </a:lnTo>
                        <a:lnTo>
                          <a:pt x="242" y="188"/>
                        </a:lnTo>
                        <a:lnTo>
                          <a:pt x="257" y="197"/>
                        </a:lnTo>
                        <a:lnTo>
                          <a:pt x="271" y="204"/>
                        </a:lnTo>
                        <a:lnTo>
                          <a:pt x="286" y="210"/>
                        </a:lnTo>
                        <a:lnTo>
                          <a:pt x="300" y="216"/>
                        </a:lnTo>
                        <a:lnTo>
                          <a:pt x="315" y="222"/>
                        </a:lnTo>
                        <a:lnTo>
                          <a:pt x="330" y="226"/>
                        </a:lnTo>
                        <a:lnTo>
                          <a:pt x="343" y="229"/>
                        </a:lnTo>
                        <a:lnTo>
                          <a:pt x="356" y="232"/>
                        </a:lnTo>
                        <a:lnTo>
                          <a:pt x="369" y="233"/>
                        </a:lnTo>
                        <a:lnTo>
                          <a:pt x="381" y="235"/>
                        </a:lnTo>
                        <a:lnTo>
                          <a:pt x="379" y="242"/>
                        </a:lnTo>
                        <a:lnTo>
                          <a:pt x="379" y="249"/>
                        </a:lnTo>
                        <a:lnTo>
                          <a:pt x="381" y="257"/>
                        </a:lnTo>
                        <a:lnTo>
                          <a:pt x="382" y="263"/>
                        </a:lnTo>
                        <a:lnTo>
                          <a:pt x="385" y="267"/>
                        </a:lnTo>
                        <a:lnTo>
                          <a:pt x="386" y="270"/>
                        </a:lnTo>
                        <a:lnTo>
                          <a:pt x="389" y="273"/>
                        </a:lnTo>
                        <a:lnTo>
                          <a:pt x="389" y="273"/>
                        </a:lnTo>
                        <a:lnTo>
                          <a:pt x="379" y="271"/>
                        </a:lnTo>
                        <a:lnTo>
                          <a:pt x="368" y="268"/>
                        </a:lnTo>
                        <a:lnTo>
                          <a:pt x="356" y="265"/>
                        </a:lnTo>
                        <a:lnTo>
                          <a:pt x="343" y="263"/>
                        </a:lnTo>
                        <a:lnTo>
                          <a:pt x="331" y="258"/>
                        </a:lnTo>
                        <a:lnTo>
                          <a:pt x="319" y="254"/>
                        </a:lnTo>
                        <a:lnTo>
                          <a:pt x="306" y="249"/>
                        </a:lnTo>
                        <a:lnTo>
                          <a:pt x="293" y="244"/>
                        </a:lnTo>
                        <a:lnTo>
                          <a:pt x="282" y="239"/>
                        </a:lnTo>
                        <a:lnTo>
                          <a:pt x="268" y="233"/>
                        </a:lnTo>
                        <a:lnTo>
                          <a:pt x="255" y="226"/>
                        </a:lnTo>
                        <a:lnTo>
                          <a:pt x="242" y="220"/>
                        </a:lnTo>
                        <a:lnTo>
                          <a:pt x="229" y="213"/>
                        </a:lnTo>
                        <a:lnTo>
                          <a:pt x="216" y="206"/>
                        </a:lnTo>
                        <a:lnTo>
                          <a:pt x="203" y="197"/>
                        </a:lnTo>
                        <a:lnTo>
                          <a:pt x="190" y="188"/>
                        </a:lnTo>
                        <a:lnTo>
                          <a:pt x="177" y="180"/>
                        </a:lnTo>
                        <a:lnTo>
                          <a:pt x="164" y="171"/>
                        </a:lnTo>
                        <a:lnTo>
                          <a:pt x="150" y="161"/>
                        </a:lnTo>
                        <a:lnTo>
                          <a:pt x="139" y="152"/>
                        </a:lnTo>
                        <a:lnTo>
                          <a:pt x="126" y="140"/>
                        </a:lnTo>
                        <a:lnTo>
                          <a:pt x="113" y="130"/>
                        </a:lnTo>
                        <a:lnTo>
                          <a:pt x="101" y="118"/>
                        </a:lnTo>
                        <a:lnTo>
                          <a:pt x="88" y="107"/>
                        </a:lnTo>
                        <a:lnTo>
                          <a:pt x="76" y="95"/>
                        </a:lnTo>
                        <a:lnTo>
                          <a:pt x="64" y="83"/>
                        </a:lnTo>
                        <a:lnTo>
                          <a:pt x="53" y="70"/>
                        </a:lnTo>
                        <a:lnTo>
                          <a:pt x="43" y="57"/>
                        </a:lnTo>
                        <a:lnTo>
                          <a:pt x="31" y="44"/>
                        </a:lnTo>
                        <a:lnTo>
                          <a:pt x="21" y="30"/>
                        </a:lnTo>
                        <a:lnTo>
                          <a:pt x="11" y="1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30" name=""/>
                  <p:cNvSpPr/>
                  <p:nvPr/>
                </p:nvSpPr>
                <p:spPr>
                  <a:xfrm flipH="1">
                    <a:off x="7061400" y="5360040"/>
                    <a:ext cx="1440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53" h="127">
                        <a:moveTo>
                          <a:pt x="0" y="0"/>
                        </a:moveTo>
                        <a:lnTo>
                          <a:pt x="8" y="10"/>
                        </a:lnTo>
                        <a:lnTo>
                          <a:pt x="16" y="20"/>
                        </a:lnTo>
                        <a:lnTo>
                          <a:pt x="24" y="32"/>
                        </a:lnTo>
                        <a:lnTo>
                          <a:pt x="35" y="42"/>
                        </a:lnTo>
                        <a:lnTo>
                          <a:pt x="45" y="53"/>
                        </a:lnTo>
                        <a:lnTo>
                          <a:pt x="57" y="63"/>
                        </a:lnTo>
                        <a:lnTo>
                          <a:pt x="70" y="71"/>
                        </a:lnTo>
                        <a:lnTo>
                          <a:pt x="83" y="80"/>
                        </a:lnTo>
                        <a:lnTo>
                          <a:pt x="97" y="87"/>
                        </a:lnTo>
                        <a:lnTo>
                          <a:pt x="115" y="95"/>
                        </a:lnTo>
                        <a:lnTo>
                          <a:pt x="132" y="101"/>
                        </a:lnTo>
                        <a:lnTo>
                          <a:pt x="153" y="105"/>
                        </a:lnTo>
                        <a:lnTo>
                          <a:pt x="175" y="108"/>
                        </a:lnTo>
                        <a:lnTo>
                          <a:pt x="198" y="109"/>
                        </a:lnTo>
                        <a:lnTo>
                          <a:pt x="224" y="108"/>
                        </a:lnTo>
                        <a:lnTo>
                          <a:pt x="253" y="106"/>
                        </a:lnTo>
                        <a:lnTo>
                          <a:pt x="240" y="111"/>
                        </a:lnTo>
                        <a:lnTo>
                          <a:pt x="227" y="115"/>
                        </a:lnTo>
                        <a:lnTo>
                          <a:pt x="212" y="120"/>
                        </a:lnTo>
                        <a:lnTo>
                          <a:pt x="196" y="122"/>
                        </a:lnTo>
                        <a:lnTo>
                          <a:pt x="180" y="125"/>
                        </a:lnTo>
                        <a:lnTo>
                          <a:pt x="164" y="127"/>
                        </a:lnTo>
                        <a:lnTo>
                          <a:pt x="147" y="125"/>
                        </a:lnTo>
                        <a:lnTo>
                          <a:pt x="129" y="122"/>
                        </a:lnTo>
                        <a:lnTo>
                          <a:pt x="112" y="120"/>
                        </a:lnTo>
                        <a:lnTo>
                          <a:pt x="96" y="112"/>
                        </a:lnTo>
                        <a:lnTo>
                          <a:pt x="78" y="102"/>
                        </a:lnTo>
                        <a:lnTo>
                          <a:pt x="61" y="89"/>
                        </a:lnTo>
                        <a:lnTo>
                          <a:pt x="45" y="71"/>
                        </a:lnTo>
                        <a:lnTo>
                          <a:pt x="30" y="53"/>
                        </a:lnTo>
                        <a:lnTo>
                          <a:pt x="14" y="2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31" name=""/>
                  <p:cNvSpPr/>
                  <p:nvPr/>
                </p:nvSpPr>
                <p:spPr>
                  <a:xfrm flipH="1">
                    <a:off x="7093440" y="5265360"/>
                    <a:ext cx="22680" cy="23760"/>
                  </a:xfrm>
                  <a:custGeom>
                    <a:avLst/>
                    <a:gdLst/>
                    <a:ahLst/>
                    <a:rect l="l" t="t" r="r" b="b"/>
                    <a:pathLst>
                      <a:path w="398" h="453">
                        <a:moveTo>
                          <a:pt x="398" y="0"/>
                        </a:moveTo>
                        <a:lnTo>
                          <a:pt x="391" y="22"/>
                        </a:lnTo>
                        <a:lnTo>
                          <a:pt x="382" y="42"/>
                        </a:lnTo>
                        <a:lnTo>
                          <a:pt x="375" y="63"/>
                        </a:lnTo>
                        <a:lnTo>
                          <a:pt x="366" y="83"/>
                        </a:lnTo>
                        <a:lnTo>
                          <a:pt x="357" y="103"/>
                        </a:lnTo>
                        <a:lnTo>
                          <a:pt x="347" y="122"/>
                        </a:lnTo>
                        <a:lnTo>
                          <a:pt x="337" y="140"/>
                        </a:lnTo>
                        <a:lnTo>
                          <a:pt x="326" y="159"/>
                        </a:lnTo>
                        <a:lnTo>
                          <a:pt x="315" y="176"/>
                        </a:lnTo>
                        <a:lnTo>
                          <a:pt x="303" y="194"/>
                        </a:lnTo>
                        <a:lnTo>
                          <a:pt x="291" y="210"/>
                        </a:lnTo>
                        <a:lnTo>
                          <a:pt x="280" y="226"/>
                        </a:lnTo>
                        <a:lnTo>
                          <a:pt x="268" y="242"/>
                        </a:lnTo>
                        <a:lnTo>
                          <a:pt x="255" y="256"/>
                        </a:lnTo>
                        <a:lnTo>
                          <a:pt x="242" y="271"/>
                        </a:lnTo>
                        <a:lnTo>
                          <a:pt x="229" y="285"/>
                        </a:lnTo>
                        <a:lnTo>
                          <a:pt x="214" y="300"/>
                        </a:lnTo>
                        <a:lnTo>
                          <a:pt x="201" y="313"/>
                        </a:lnTo>
                        <a:lnTo>
                          <a:pt x="188" y="325"/>
                        </a:lnTo>
                        <a:lnTo>
                          <a:pt x="173" y="338"/>
                        </a:lnTo>
                        <a:lnTo>
                          <a:pt x="159" y="349"/>
                        </a:lnTo>
                        <a:lnTo>
                          <a:pt x="146" y="360"/>
                        </a:lnTo>
                        <a:lnTo>
                          <a:pt x="131" y="370"/>
                        </a:lnTo>
                        <a:lnTo>
                          <a:pt x="117" y="382"/>
                        </a:lnTo>
                        <a:lnTo>
                          <a:pt x="102" y="390"/>
                        </a:lnTo>
                        <a:lnTo>
                          <a:pt x="87" y="400"/>
                        </a:lnTo>
                        <a:lnTo>
                          <a:pt x="73" y="409"/>
                        </a:lnTo>
                        <a:lnTo>
                          <a:pt x="58" y="416"/>
                        </a:lnTo>
                        <a:lnTo>
                          <a:pt x="44" y="425"/>
                        </a:lnTo>
                        <a:lnTo>
                          <a:pt x="29" y="432"/>
                        </a:lnTo>
                        <a:lnTo>
                          <a:pt x="15" y="440"/>
                        </a:lnTo>
                        <a:lnTo>
                          <a:pt x="0" y="446"/>
                        </a:lnTo>
                        <a:lnTo>
                          <a:pt x="7" y="449"/>
                        </a:lnTo>
                        <a:lnTo>
                          <a:pt x="15" y="450"/>
                        </a:lnTo>
                        <a:lnTo>
                          <a:pt x="22" y="451"/>
                        </a:lnTo>
                        <a:lnTo>
                          <a:pt x="29" y="453"/>
                        </a:lnTo>
                        <a:lnTo>
                          <a:pt x="36" y="453"/>
                        </a:lnTo>
                        <a:lnTo>
                          <a:pt x="42" y="453"/>
                        </a:lnTo>
                        <a:lnTo>
                          <a:pt x="50" y="453"/>
                        </a:lnTo>
                        <a:lnTo>
                          <a:pt x="57" y="451"/>
                        </a:lnTo>
                        <a:lnTo>
                          <a:pt x="61" y="450"/>
                        </a:lnTo>
                        <a:lnTo>
                          <a:pt x="67" y="450"/>
                        </a:lnTo>
                        <a:lnTo>
                          <a:pt x="73" y="449"/>
                        </a:lnTo>
                        <a:lnTo>
                          <a:pt x="76" y="447"/>
                        </a:lnTo>
                        <a:lnTo>
                          <a:pt x="80" y="447"/>
                        </a:lnTo>
                        <a:lnTo>
                          <a:pt x="83" y="446"/>
                        </a:lnTo>
                        <a:lnTo>
                          <a:pt x="85" y="446"/>
                        </a:lnTo>
                        <a:lnTo>
                          <a:pt x="85" y="446"/>
                        </a:lnTo>
                        <a:lnTo>
                          <a:pt x="99" y="435"/>
                        </a:lnTo>
                        <a:lnTo>
                          <a:pt x="112" y="427"/>
                        </a:lnTo>
                        <a:lnTo>
                          <a:pt x="127" y="416"/>
                        </a:lnTo>
                        <a:lnTo>
                          <a:pt x="140" y="405"/>
                        </a:lnTo>
                        <a:lnTo>
                          <a:pt x="153" y="395"/>
                        </a:lnTo>
                        <a:lnTo>
                          <a:pt x="168" y="384"/>
                        </a:lnTo>
                        <a:lnTo>
                          <a:pt x="181" y="373"/>
                        </a:lnTo>
                        <a:lnTo>
                          <a:pt x="192" y="361"/>
                        </a:lnTo>
                        <a:lnTo>
                          <a:pt x="205" y="349"/>
                        </a:lnTo>
                        <a:lnTo>
                          <a:pt x="219" y="338"/>
                        </a:lnTo>
                        <a:lnTo>
                          <a:pt x="232" y="325"/>
                        </a:lnTo>
                        <a:lnTo>
                          <a:pt x="243" y="313"/>
                        </a:lnTo>
                        <a:lnTo>
                          <a:pt x="255" y="300"/>
                        </a:lnTo>
                        <a:lnTo>
                          <a:pt x="265" y="287"/>
                        </a:lnTo>
                        <a:lnTo>
                          <a:pt x="277" y="274"/>
                        </a:lnTo>
                        <a:lnTo>
                          <a:pt x="289" y="259"/>
                        </a:lnTo>
                        <a:lnTo>
                          <a:pt x="299" y="246"/>
                        </a:lnTo>
                        <a:lnTo>
                          <a:pt x="309" y="231"/>
                        </a:lnTo>
                        <a:lnTo>
                          <a:pt x="318" y="217"/>
                        </a:lnTo>
                        <a:lnTo>
                          <a:pt x="328" y="202"/>
                        </a:lnTo>
                        <a:lnTo>
                          <a:pt x="337" y="186"/>
                        </a:lnTo>
                        <a:lnTo>
                          <a:pt x="344" y="172"/>
                        </a:lnTo>
                        <a:lnTo>
                          <a:pt x="353" y="156"/>
                        </a:lnTo>
                        <a:lnTo>
                          <a:pt x="360" y="140"/>
                        </a:lnTo>
                        <a:lnTo>
                          <a:pt x="366" y="124"/>
                        </a:lnTo>
                        <a:lnTo>
                          <a:pt x="373" y="106"/>
                        </a:lnTo>
                        <a:lnTo>
                          <a:pt x="379" y="89"/>
                        </a:lnTo>
                        <a:lnTo>
                          <a:pt x="383" y="73"/>
                        </a:lnTo>
                        <a:lnTo>
                          <a:pt x="388" y="54"/>
                        </a:lnTo>
                        <a:lnTo>
                          <a:pt x="392" y="36"/>
                        </a:lnTo>
                        <a:lnTo>
                          <a:pt x="395" y="17"/>
                        </a:lnTo>
                        <a:lnTo>
                          <a:pt x="3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3040" bIns="-23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32" name=""/>
                  <p:cNvSpPr/>
                  <p:nvPr/>
                </p:nvSpPr>
                <p:spPr>
                  <a:xfrm flipH="1">
                    <a:off x="7069680" y="5253480"/>
                    <a:ext cx="50760" cy="39960"/>
                  </a:xfrm>
                  <a:custGeom>
                    <a:avLst/>
                    <a:gdLst/>
                    <a:ahLst/>
                    <a:rect l="l" t="t" r="r" b="b"/>
                    <a:pathLst>
                      <a:path w="889" h="759">
                        <a:moveTo>
                          <a:pt x="889" y="0"/>
                        </a:moveTo>
                        <a:lnTo>
                          <a:pt x="886" y="18"/>
                        </a:lnTo>
                        <a:lnTo>
                          <a:pt x="883" y="34"/>
                        </a:lnTo>
                        <a:lnTo>
                          <a:pt x="877" y="51"/>
                        </a:lnTo>
                        <a:lnTo>
                          <a:pt x="870" y="70"/>
                        </a:lnTo>
                        <a:lnTo>
                          <a:pt x="861" y="89"/>
                        </a:lnTo>
                        <a:lnTo>
                          <a:pt x="851" y="108"/>
                        </a:lnTo>
                        <a:lnTo>
                          <a:pt x="841" y="129"/>
                        </a:lnTo>
                        <a:lnTo>
                          <a:pt x="828" y="150"/>
                        </a:lnTo>
                        <a:lnTo>
                          <a:pt x="815" y="171"/>
                        </a:lnTo>
                        <a:lnTo>
                          <a:pt x="799" y="193"/>
                        </a:lnTo>
                        <a:lnTo>
                          <a:pt x="783" y="215"/>
                        </a:lnTo>
                        <a:lnTo>
                          <a:pt x="765" y="236"/>
                        </a:lnTo>
                        <a:lnTo>
                          <a:pt x="746" y="260"/>
                        </a:lnTo>
                        <a:lnTo>
                          <a:pt x="727" y="283"/>
                        </a:lnTo>
                        <a:lnTo>
                          <a:pt x="707" y="305"/>
                        </a:lnTo>
                        <a:lnTo>
                          <a:pt x="686" y="328"/>
                        </a:lnTo>
                        <a:lnTo>
                          <a:pt x="663" y="351"/>
                        </a:lnTo>
                        <a:lnTo>
                          <a:pt x="641" y="375"/>
                        </a:lnTo>
                        <a:lnTo>
                          <a:pt x="617" y="399"/>
                        </a:lnTo>
                        <a:lnTo>
                          <a:pt x="592" y="423"/>
                        </a:lnTo>
                        <a:lnTo>
                          <a:pt x="567" y="446"/>
                        </a:lnTo>
                        <a:lnTo>
                          <a:pt x="541" y="469"/>
                        </a:lnTo>
                        <a:lnTo>
                          <a:pt x="515" y="493"/>
                        </a:lnTo>
                        <a:lnTo>
                          <a:pt x="488" y="516"/>
                        </a:lnTo>
                        <a:lnTo>
                          <a:pt x="461" y="539"/>
                        </a:lnTo>
                        <a:lnTo>
                          <a:pt x="431" y="561"/>
                        </a:lnTo>
                        <a:lnTo>
                          <a:pt x="404" y="583"/>
                        </a:lnTo>
                        <a:lnTo>
                          <a:pt x="375" y="605"/>
                        </a:lnTo>
                        <a:lnTo>
                          <a:pt x="346" y="627"/>
                        </a:lnTo>
                        <a:lnTo>
                          <a:pt x="316" y="647"/>
                        </a:lnTo>
                        <a:lnTo>
                          <a:pt x="287" y="669"/>
                        </a:lnTo>
                        <a:lnTo>
                          <a:pt x="258" y="689"/>
                        </a:lnTo>
                        <a:lnTo>
                          <a:pt x="246" y="695"/>
                        </a:lnTo>
                        <a:lnTo>
                          <a:pt x="233" y="702"/>
                        </a:lnTo>
                        <a:lnTo>
                          <a:pt x="220" y="708"/>
                        </a:lnTo>
                        <a:lnTo>
                          <a:pt x="206" y="714"/>
                        </a:lnTo>
                        <a:lnTo>
                          <a:pt x="191" y="718"/>
                        </a:lnTo>
                        <a:lnTo>
                          <a:pt x="175" y="724"/>
                        </a:lnTo>
                        <a:lnTo>
                          <a:pt x="159" y="730"/>
                        </a:lnTo>
                        <a:lnTo>
                          <a:pt x="142" y="735"/>
                        </a:lnTo>
                        <a:lnTo>
                          <a:pt x="126" y="739"/>
                        </a:lnTo>
                        <a:lnTo>
                          <a:pt x="109" y="743"/>
                        </a:lnTo>
                        <a:lnTo>
                          <a:pt x="93" y="746"/>
                        </a:lnTo>
                        <a:lnTo>
                          <a:pt x="76" y="749"/>
                        </a:lnTo>
                        <a:lnTo>
                          <a:pt x="60" y="753"/>
                        </a:lnTo>
                        <a:lnTo>
                          <a:pt x="45" y="755"/>
                        </a:lnTo>
                        <a:lnTo>
                          <a:pt x="31" y="758"/>
                        </a:lnTo>
                        <a:lnTo>
                          <a:pt x="16" y="759"/>
                        </a:lnTo>
                        <a:lnTo>
                          <a:pt x="12" y="755"/>
                        </a:lnTo>
                        <a:lnTo>
                          <a:pt x="7" y="751"/>
                        </a:lnTo>
                        <a:lnTo>
                          <a:pt x="6" y="746"/>
                        </a:lnTo>
                        <a:lnTo>
                          <a:pt x="3" y="742"/>
                        </a:lnTo>
                        <a:lnTo>
                          <a:pt x="2" y="737"/>
                        </a:lnTo>
                        <a:lnTo>
                          <a:pt x="0" y="735"/>
                        </a:lnTo>
                        <a:lnTo>
                          <a:pt x="0" y="733"/>
                        </a:lnTo>
                        <a:lnTo>
                          <a:pt x="0" y="732"/>
                        </a:lnTo>
                        <a:lnTo>
                          <a:pt x="24" y="723"/>
                        </a:lnTo>
                        <a:lnTo>
                          <a:pt x="50" y="713"/>
                        </a:lnTo>
                        <a:lnTo>
                          <a:pt x="75" y="702"/>
                        </a:lnTo>
                        <a:lnTo>
                          <a:pt x="102" y="691"/>
                        </a:lnTo>
                        <a:lnTo>
                          <a:pt x="130" y="679"/>
                        </a:lnTo>
                        <a:lnTo>
                          <a:pt x="158" y="668"/>
                        </a:lnTo>
                        <a:lnTo>
                          <a:pt x="185" y="654"/>
                        </a:lnTo>
                        <a:lnTo>
                          <a:pt x="214" y="641"/>
                        </a:lnTo>
                        <a:lnTo>
                          <a:pt x="244" y="628"/>
                        </a:lnTo>
                        <a:lnTo>
                          <a:pt x="273" y="612"/>
                        </a:lnTo>
                        <a:lnTo>
                          <a:pt x="303" y="598"/>
                        </a:lnTo>
                        <a:lnTo>
                          <a:pt x="334" y="580"/>
                        </a:lnTo>
                        <a:lnTo>
                          <a:pt x="363" y="564"/>
                        </a:lnTo>
                        <a:lnTo>
                          <a:pt x="394" y="547"/>
                        </a:lnTo>
                        <a:lnTo>
                          <a:pt x="424" y="528"/>
                        </a:lnTo>
                        <a:lnTo>
                          <a:pt x="455" y="507"/>
                        </a:lnTo>
                        <a:lnTo>
                          <a:pt x="484" y="487"/>
                        </a:lnTo>
                        <a:lnTo>
                          <a:pt x="513" y="465"/>
                        </a:lnTo>
                        <a:lnTo>
                          <a:pt x="544" y="442"/>
                        </a:lnTo>
                        <a:lnTo>
                          <a:pt x="573" y="418"/>
                        </a:lnTo>
                        <a:lnTo>
                          <a:pt x="600" y="394"/>
                        </a:lnTo>
                        <a:lnTo>
                          <a:pt x="630" y="367"/>
                        </a:lnTo>
                        <a:lnTo>
                          <a:pt x="657" y="340"/>
                        </a:lnTo>
                        <a:lnTo>
                          <a:pt x="684" y="311"/>
                        </a:lnTo>
                        <a:lnTo>
                          <a:pt x="710" y="282"/>
                        </a:lnTo>
                        <a:lnTo>
                          <a:pt x="736" y="249"/>
                        </a:lnTo>
                        <a:lnTo>
                          <a:pt x="759" y="217"/>
                        </a:lnTo>
                        <a:lnTo>
                          <a:pt x="784" y="184"/>
                        </a:lnTo>
                        <a:lnTo>
                          <a:pt x="806" y="149"/>
                        </a:lnTo>
                        <a:lnTo>
                          <a:pt x="828" y="111"/>
                        </a:lnTo>
                        <a:lnTo>
                          <a:pt x="848" y="73"/>
                        </a:lnTo>
                        <a:lnTo>
                          <a:pt x="867" y="34"/>
                        </a:lnTo>
                        <a:lnTo>
                          <a:pt x="871" y="27"/>
                        </a:lnTo>
                        <a:lnTo>
                          <a:pt x="876" y="21"/>
                        </a:lnTo>
                        <a:lnTo>
                          <a:pt x="879" y="15"/>
                        </a:lnTo>
                        <a:lnTo>
                          <a:pt x="883" y="11"/>
                        </a:lnTo>
                        <a:lnTo>
                          <a:pt x="885" y="6"/>
                        </a:lnTo>
                        <a:lnTo>
                          <a:pt x="888" y="3"/>
                        </a:lnTo>
                        <a:lnTo>
                          <a:pt x="889" y="2"/>
                        </a:lnTo>
                        <a:lnTo>
                          <a:pt x="889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6840" bIns="-6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33" name=""/>
                  <p:cNvSpPr/>
                  <p:nvPr/>
                </p:nvSpPr>
                <p:spPr>
                  <a:xfrm flipH="1">
                    <a:off x="7049520" y="5249160"/>
                    <a:ext cx="543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1" h="634">
                        <a:moveTo>
                          <a:pt x="94" y="531"/>
                        </a:moveTo>
                        <a:lnTo>
                          <a:pt x="108" y="523"/>
                        </a:lnTo>
                        <a:lnTo>
                          <a:pt x="122" y="516"/>
                        </a:lnTo>
                        <a:lnTo>
                          <a:pt x="135" y="509"/>
                        </a:lnTo>
                        <a:lnTo>
                          <a:pt x="151" y="502"/>
                        </a:lnTo>
                        <a:lnTo>
                          <a:pt x="166" y="494"/>
                        </a:lnTo>
                        <a:lnTo>
                          <a:pt x="182" y="487"/>
                        </a:lnTo>
                        <a:lnTo>
                          <a:pt x="199" y="478"/>
                        </a:lnTo>
                        <a:lnTo>
                          <a:pt x="217" y="471"/>
                        </a:lnTo>
                        <a:lnTo>
                          <a:pt x="234" y="461"/>
                        </a:lnTo>
                        <a:lnTo>
                          <a:pt x="255" y="452"/>
                        </a:lnTo>
                        <a:lnTo>
                          <a:pt x="274" y="442"/>
                        </a:lnTo>
                        <a:lnTo>
                          <a:pt x="294" y="432"/>
                        </a:lnTo>
                        <a:lnTo>
                          <a:pt x="316" y="420"/>
                        </a:lnTo>
                        <a:lnTo>
                          <a:pt x="339" y="408"/>
                        </a:lnTo>
                        <a:lnTo>
                          <a:pt x="363" y="395"/>
                        </a:lnTo>
                        <a:lnTo>
                          <a:pt x="387" y="381"/>
                        </a:lnTo>
                        <a:lnTo>
                          <a:pt x="414" y="366"/>
                        </a:lnTo>
                        <a:lnTo>
                          <a:pt x="440" y="351"/>
                        </a:lnTo>
                        <a:lnTo>
                          <a:pt x="467" y="334"/>
                        </a:lnTo>
                        <a:lnTo>
                          <a:pt x="497" y="317"/>
                        </a:lnTo>
                        <a:lnTo>
                          <a:pt x="527" y="298"/>
                        </a:lnTo>
                        <a:lnTo>
                          <a:pt x="558" y="279"/>
                        </a:lnTo>
                        <a:lnTo>
                          <a:pt x="591" y="257"/>
                        </a:lnTo>
                        <a:lnTo>
                          <a:pt x="626" y="234"/>
                        </a:lnTo>
                        <a:lnTo>
                          <a:pt x="661" y="210"/>
                        </a:lnTo>
                        <a:lnTo>
                          <a:pt x="698" y="185"/>
                        </a:lnTo>
                        <a:lnTo>
                          <a:pt x="737" y="158"/>
                        </a:lnTo>
                        <a:lnTo>
                          <a:pt x="776" y="130"/>
                        </a:lnTo>
                        <a:lnTo>
                          <a:pt x="817" y="99"/>
                        </a:lnTo>
                        <a:lnTo>
                          <a:pt x="861" y="69"/>
                        </a:lnTo>
                        <a:lnTo>
                          <a:pt x="905" y="35"/>
                        </a:lnTo>
                        <a:lnTo>
                          <a:pt x="951" y="0"/>
                        </a:lnTo>
                        <a:lnTo>
                          <a:pt x="909" y="35"/>
                        </a:lnTo>
                        <a:lnTo>
                          <a:pt x="868" y="70"/>
                        </a:lnTo>
                        <a:lnTo>
                          <a:pt x="827" y="104"/>
                        </a:lnTo>
                        <a:lnTo>
                          <a:pt x="787" y="136"/>
                        </a:lnTo>
                        <a:lnTo>
                          <a:pt x="746" y="168"/>
                        </a:lnTo>
                        <a:lnTo>
                          <a:pt x="706" y="199"/>
                        </a:lnTo>
                        <a:lnTo>
                          <a:pt x="666" y="229"/>
                        </a:lnTo>
                        <a:lnTo>
                          <a:pt x="626" y="258"/>
                        </a:lnTo>
                        <a:lnTo>
                          <a:pt x="588" y="284"/>
                        </a:lnTo>
                        <a:lnTo>
                          <a:pt x="551" y="312"/>
                        </a:lnTo>
                        <a:lnTo>
                          <a:pt x="513" y="337"/>
                        </a:lnTo>
                        <a:lnTo>
                          <a:pt x="476" y="363"/>
                        </a:lnTo>
                        <a:lnTo>
                          <a:pt x="441" y="386"/>
                        </a:lnTo>
                        <a:lnTo>
                          <a:pt x="406" y="408"/>
                        </a:lnTo>
                        <a:lnTo>
                          <a:pt x="373" y="430"/>
                        </a:lnTo>
                        <a:lnTo>
                          <a:pt x="339" y="452"/>
                        </a:lnTo>
                        <a:lnTo>
                          <a:pt x="307" y="471"/>
                        </a:lnTo>
                        <a:lnTo>
                          <a:pt x="277" y="490"/>
                        </a:lnTo>
                        <a:lnTo>
                          <a:pt x="247" y="507"/>
                        </a:lnTo>
                        <a:lnTo>
                          <a:pt x="220" y="523"/>
                        </a:lnTo>
                        <a:lnTo>
                          <a:pt x="192" y="539"/>
                        </a:lnTo>
                        <a:lnTo>
                          <a:pt x="167" y="552"/>
                        </a:lnTo>
                        <a:lnTo>
                          <a:pt x="143" y="566"/>
                        </a:lnTo>
                        <a:lnTo>
                          <a:pt x="121" y="577"/>
                        </a:lnTo>
                        <a:lnTo>
                          <a:pt x="99" y="589"/>
                        </a:lnTo>
                        <a:lnTo>
                          <a:pt x="80" y="599"/>
                        </a:lnTo>
                        <a:lnTo>
                          <a:pt x="62" y="608"/>
                        </a:lnTo>
                        <a:lnTo>
                          <a:pt x="45" y="615"/>
                        </a:lnTo>
                        <a:lnTo>
                          <a:pt x="30" y="621"/>
                        </a:lnTo>
                        <a:lnTo>
                          <a:pt x="19" y="627"/>
                        </a:lnTo>
                        <a:lnTo>
                          <a:pt x="9" y="630"/>
                        </a:lnTo>
                        <a:lnTo>
                          <a:pt x="0" y="634"/>
                        </a:lnTo>
                        <a:lnTo>
                          <a:pt x="6" y="628"/>
                        </a:lnTo>
                        <a:lnTo>
                          <a:pt x="11" y="621"/>
                        </a:lnTo>
                        <a:lnTo>
                          <a:pt x="19" y="614"/>
                        </a:lnTo>
                        <a:lnTo>
                          <a:pt x="26" y="606"/>
                        </a:lnTo>
                        <a:lnTo>
                          <a:pt x="33" y="598"/>
                        </a:lnTo>
                        <a:lnTo>
                          <a:pt x="42" y="589"/>
                        </a:lnTo>
                        <a:lnTo>
                          <a:pt x="49" y="580"/>
                        </a:lnTo>
                        <a:lnTo>
                          <a:pt x="57" y="571"/>
                        </a:lnTo>
                        <a:lnTo>
                          <a:pt x="65" y="563"/>
                        </a:lnTo>
                        <a:lnTo>
                          <a:pt x="71" y="555"/>
                        </a:lnTo>
                        <a:lnTo>
                          <a:pt x="78" y="548"/>
                        </a:lnTo>
                        <a:lnTo>
                          <a:pt x="84" y="542"/>
                        </a:lnTo>
                        <a:lnTo>
                          <a:pt x="89" y="538"/>
                        </a:lnTo>
                        <a:lnTo>
                          <a:pt x="92" y="534"/>
                        </a:lnTo>
                        <a:lnTo>
                          <a:pt x="94" y="531"/>
                        </a:lnTo>
                        <a:lnTo>
                          <a:pt x="94" y="53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34" name=""/>
                  <p:cNvSpPr/>
                  <p:nvPr/>
                </p:nvSpPr>
                <p:spPr>
                  <a:xfrm flipH="1">
                    <a:off x="7018560" y="5239080"/>
                    <a:ext cx="115200" cy="65160"/>
                  </a:xfrm>
                  <a:custGeom>
                    <a:avLst/>
                    <a:gdLst/>
                    <a:ahLst/>
                    <a:rect l="l" t="t" r="r" b="b"/>
                    <a:pathLst>
                      <a:path w="2012" h="1228">
                        <a:moveTo>
                          <a:pt x="2012" y="0"/>
                        </a:moveTo>
                        <a:lnTo>
                          <a:pt x="1987" y="10"/>
                        </a:lnTo>
                        <a:lnTo>
                          <a:pt x="1965" y="19"/>
                        </a:lnTo>
                        <a:lnTo>
                          <a:pt x="1942" y="27"/>
                        </a:lnTo>
                        <a:lnTo>
                          <a:pt x="1921" y="36"/>
                        </a:lnTo>
                        <a:lnTo>
                          <a:pt x="1899" y="45"/>
                        </a:lnTo>
                        <a:lnTo>
                          <a:pt x="1881" y="55"/>
                        </a:lnTo>
                        <a:lnTo>
                          <a:pt x="1862" y="64"/>
                        </a:lnTo>
                        <a:lnTo>
                          <a:pt x="1843" y="72"/>
                        </a:lnTo>
                        <a:lnTo>
                          <a:pt x="1825" y="81"/>
                        </a:lnTo>
                        <a:lnTo>
                          <a:pt x="1809" y="90"/>
                        </a:lnTo>
                        <a:lnTo>
                          <a:pt x="1793" y="99"/>
                        </a:lnTo>
                        <a:lnTo>
                          <a:pt x="1776" y="107"/>
                        </a:lnTo>
                        <a:lnTo>
                          <a:pt x="1761" y="116"/>
                        </a:lnTo>
                        <a:lnTo>
                          <a:pt x="1746" y="125"/>
                        </a:lnTo>
                        <a:lnTo>
                          <a:pt x="1733" y="134"/>
                        </a:lnTo>
                        <a:lnTo>
                          <a:pt x="1720" y="142"/>
                        </a:lnTo>
                        <a:lnTo>
                          <a:pt x="1707" y="151"/>
                        </a:lnTo>
                        <a:lnTo>
                          <a:pt x="1694" y="158"/>
                        </a:lnTo>
                        <a:lnTo>
                          <a:pt x="1681" y="167"/>
                        </a:lnTo>
                        <a:lnTo>
                          <a:pt x="1669" y="176"/>
                        </a:lnTo>
                        <a:lnTo>
                          <a:pt x="1659" y="185"/>
                        </a:lnTo>
                        <a:lnTo>
                          <a:pt x="1647" y="192"/>
                        </a:lnTo>
                        <a:lnTo>
                          <a:pt x="1637" y="201"/>
                        </a:lnTo>
                        <a:lnTo>
                          <a:pt x="1627" y="208"/>
                        </a:lnTo>
                        <a:lnTo>
                          <a:pt x="1615" y="217"/>
                        </a:lnTo>
                        <a:lnTo>
                          <a:pt x="1607" y="225"/>
                        </a:lnTo>
                        <a:lnTo>
                          <a:pt x="1596" y="233"/>
                        </a:lnTo>
                        <a:lnTo>
                          <a:pt x="1586" y="240"/>
                        </a:lnTo>
                        <a:lnTo>
                          <a:pt x="1577" y="249"/>
                        </a:lnTo>
                        <a:lnTo>
                          <a:pt x="1567" y="256"/>
                        </a:lnTo>
                        <a:lnTo>
                          <a:pt x="1559" y="265"/>
                        </a:lnTo>
                        <a:lnTo>
                          <a:pt x="1550" y="272"/>
                        </a:lnTo>
                        <a:lnTo>
                          <a:pt x="1532" y="276"/>
                        </a:lnTo>
                        <a:lnTo>
                          <a:pt x="1515" y="281"/>
                        </a:lnTo>
                        <a:lnTo>
                          <a:pt x="1497" y="287"/>
                        </a:lnTo>
                        <a:lnTo>
                          <a:pt x="1481" y="291"/>
                        </a:lnTo>
                        <a:lnTo>
                          <a:pt x="1465" y="297"/>
                        </a:lnTo>
                        <a:lnTo>
                          <a:pt x="1448" y="303"/>
                        </a:lnTo>
                        <a:lnTo>
                          <a:pt x="1432" y="308"/>
                        </a:lnTo>
                        <a:lnTo>
                          <a:pt x="1416" y="314"/>
                        </a:lnTo>
                        <a:lnTo>
                          <a:pt x="1400" y="322"/>
                        </a:lnTo>
                        <a:lnTo>
                          <a:pt x="1384" y="327"/>
                        </a:lnTo>
                        <a:lnTo>
                          <a:pt x="1368" y="335"/>
                        </a:lnTo>
                        <a:lnTo>
                          <a:pt x="1352" y="342"/>
                        </a:lnTo>
                        <a:lnTo>
                          <a:pt x="1336" y="351"/>
                        </a:lnTo>
                        <a:lnTo>
                          <a:pt x="1320" y="359"/>
                        </a:lnTo>
                        <a:lnTo>
                          <a:pt x="1305" y="368"/>
                        </a:lnTo>
                        <a:lnTo>
                          <a:pt x="1289" y="377"/>
                        </a:lnTo>
                        <a:lnTo>
                          <a:pt x="1273" y="387"/>
                        </a:lnTo>
                        <a:lnTo>
                          <a:pt x="1257" y="397"/>
                        </a:lnTo>
                        <a:lnTo>
                          <a:pt x="1242" y="407"/>
                        </a:lnTo>
                        <a:lnTo>
                          <a:pt x="1226" y="419"/>
                        </a:lnTo>
                        <a:lnTo>
                          <a:pt x="1212" y="431"/>
                        </a:lnTo>
                        <a:lnTo>
                          <a:pt x="1196" y="444"/>
                        </a:lnTo>
                        <a:lnTo>
                          <a:pt x="1181" y="457"/>
                        </a:lnTo>
                        <a:lnTo>
                          <a:pt x="1165" y="472"/>
                        </a:lnTo>
                        <a:lnTo>
                          <a:pt x="1151" y="486"/>
                        </a:lnTo>
                        <a:lnTo>
                          <a:pt x="1136" y="501"/>
                        </a:lnTo>
                        <a:lnTo>
                          <a:pt x="1120" y="517"/>
                        </a:lnTo>
                        <a:lnTo>
                          <a:pt x="1104" y="534"/>
                        </a:lnTo>
                        <a:lnTo>
                          <a:pt x="1089" y="552"/>
                        </a:lnTo>
                        <a:lnTo>
                          <a:pt x="1075" y="569"/>
                        </a:lnTo>
                        <a:lnTo>
                          <a:pt x="1059" y="590"/>
                        </a:lnTo>
                        <a:lnTo>
                          <a:pt x="1044" y="608"/>
                        </a:lnTo>
                        <a:lnTo>
                          <a:pt x="1034" y="611"/>
                        </a:lnTo>
                        <a:lnTo>
                          <a:pt x="1024" y="614"/>
                        </a:lnTo>
                        <a:lnTo>
                          <a:pt x="1014" y="617"/>
                        </a:lnTo>
                        <a:lnTo>
                          <a:pt x="1005" y="622"/>
                        </a:lnTo>
                        <a:lnTo>
                          <a:pt x="995" y="626"/>
                        </a:lnTo>
                        <a:lnTo>
                          <a:pt x="984" y="632"/>
                        </a:lnTo>
                        <a:lnTo>
                          <a:pt x="976" y="639"/>
                        </a:lnTo>
                        <a:lnTo>
                          <a:pt x="966" y="646"/>
                        </a:lnTo>
                        <a:lnTo>
                          <a:pt x="957" y="654"/>
                        </a:lnTo>
                        <a:lnTo>
                          <a:pt x="947" y="662"/>
                        </a:lnTo>
                        <a:lnTo>
                          <a:pt x="938" y="673"/>
                        </a:lnTo>
                        <a:lnTo>
                          <a:pt x="929" y="684"/>
                        </a:lnTo>
                        <a:lnTo>
                          <a:pt x="919" y="696"/>
                        </a:lnTo>
                        <a:lnTo>
                          <a:pt x="910" y="709"/>
                        </a:lnTo>
                        <a:lnTo>
                          <a:pt x="901" y="724"/>
                        </a:lnTo>
                        <a:lnTo>
                          <a:pt x="891" y="740"/>
                        </a:lnTo>
                        <a:lnTo>
                          <a:pt x="881" y="740"/>
                        </a:lnTo>
                        <a:lnTo>
                          <a:pt x="871" y="741"/>
                        </a:lnTo>
                        <a:lnTo>
                          <a:pt x="861" y="742"/>
                        </a:lnTo>
                        <a:lnTo>
                          <a:pt x="850" y="744"/>
                        </a:lnTo>
                        <a:lnTo>
                          <a:pt x="839" y="745"/>
                        </a:lnTo>
                        <a:lnTo>
                          <a:pt x="826" y="747"/>
                        </a:lnTo>
                        <a:lnTo>
                          <a:pt x="814" y="751"/>
                        </a:lnTo>
                        <a:lnTo>
                          <a:pt x="801" y="756"/>
                        </a:lnTo>
                        <a:lnTo>
                          <a:pt x="786" y="761"/>
                        </a:lnTo>
                        <a:lnTo>
                          <a:pt x="772" y="769"/>
                        </a:lnTo>
                        <a:lnTo>
                          <a:pt x="756" y="777"/>
                        </a:lnTo>
                        <a:lnTo>
                          <a:pt x="737" y="788"/>
                        </a:lnTo>
                        <a:lnTo>
                          <a:pt x="719" y="801"/>
                        </a:lnTo>
                        <a:lnTo>
                          <a:pt x="699" y="815"/>
                        </a:lnTo>
                        <a:lnTo>
                          <a:pt x="676" y="833"/>
                        </a:lnTo>
                        <a:lnTo>
                          <a:pt x="652" y="853"/>
                        </a:lnTo>
                        <a:lnTo>
                          <a:pt x="638" y="860"/>
                        </a:lnTo>
                        <a:lnTo>
                          <a:pt x="625" y="868"/>
                        </a:lnTo>
                        <a:lnTo>
                          <a:pt x="610" y="875"/>
                        </a:lnTo>
                        <a:lnTo>
                          <a:pt x="597" y="882"/>
                        </a:lnTo>
                        <a:lnTo>
                          <a:pt x="584" y="888"/>
                        </a:lnTo>
                        <a:lnTo>
                          <a:pt x="571" y="895"/>
                        </a:lnTo>
                        <a:lnTo>
                          <a:pt x="559" y="901"/>
                        </a:lnTo>
                        <a:lnTo>
                          <a:pt x="547" y="910"/>
                        </a:lnTo>
                        <a:lnTo>
                          <a:pt x="537" y="919"/>
                        </a:lnTo>
                        <a:lnTo>
                          <a:pt x="527" y="927"/>
                        </a:lnTo>
                        <a:lnTo>
                          <a:pt x="518" y="938"/>
                        </a:lnTo>
                        <a:lnTo>
                          <a:pt x="511" y="949"/>
                        </a:lnTo>
                        <a:lnTo>
                          <a:pt x="505" y="962"/>
                        </a:lnTo>
                        <a:lnTo>
                          <a:pt x="501" y="977"/>
                        </a:lnTo>
                        <a:lnTo>
                          <a:pt x="496" y="993"/>
                        </a:lnTo>
                        <a:lnTo>
                          <a:pt x="495" y="1011"/>
                        </a:lnTo>
                        <a:lnTo>
                          <a:pt x="486" y="1013"/>
                        </a:lnTo>
                        <a:lnTo>
                          <a:pt x="476" y="1018"/>
                        </a:lnTo>
                        <a:lnTo>
                          <a:pt x="466" y="1025"/>
                        </a:lnTo>
                        <a:lnTo>
                          <a:pt x="456" y="1032"/>
                        </a:lnTo>
                        <a:lnTo>
                          <a:pt x="445" y="1041"/>
                        </a:lnTo>
                        <a:lnTo>
                          <a:pt x="437" y="1051"/>
                        </a:lnTo>
                        <a:lnTo>
                          <a:pt x="429" y="1060"/>
                        </a:lnTo>
                        <a:lnTo>
                          <a:pt x="424" y="1070"/>
                        </a:lnTo>
                        <a:lnTo>
                          <a:pt x="410" y="1079"/>
                        </a:lnTo>
                        <a:lnTo>
                          <a:pt x="397" y="1086"/>
                        </a:lnTo>
                        <a:lnTo>
                          <a:pt x="383" y="1094"/>
                        </a:lnTo>
                        <a:lnTo>
                          <a:pt x="370" y="1101"/>
                        </a:lnTo>
                        <a:lnTo>
                          <a:pt x="357" y="1108"/>
                        </a:lnTo>
                        <a:lnTo>
                          <a:pt x="343" y="1114"/>
                        </a:lnTo>
                        <a:lnTo>
                          <a:pt x="329" y="1120"/>
                        </a:lnTo>
                        <a:lnTo>
                          <a:pt x="316" y="1126"/>
                        </a:lnTo>
                        <a:lnTo>
                          <a:pt x="300" y="1128"/>
                        </a:lnTo>
                        <a:lnTo>
                          <a:pt x="284" y="1133"/>
                        </a:lnTo>
                        <a:lnTo>
                          <a:pt x="266" y="1134"/>
                        </a:lnTo>
                        <a:lnTo>
                          <a:pt x="249" y="1136"/>
                        </a:lnTo>
                        <a:lnTo>
                          <a:pt x="228" y="1136"/>
                        </a:lnTo>
                        <a:lnTo>
                          <a:pt x="206" y="1136"/>
                        </a:lnTo>
                        <a:lnTo>
                          <a:pt x="183" y="1134"/>
                        </a:lnTo>
                        <a:lnTo>
                          <a:pt x="158" y="1130"/>
                        </a:lnTo>
                        <a:lnTo>
                          <a:pt x="144" y="1137"/>
                        </a:lnTo>
                        <a:lnTo>
                          <a:pt x="129" y="1143"/>
                        </a:lnTo>
                        <a:lnTo>
                          <a:pt x="116" y="1149"/>
                        </a:lnTo>
                        <a:lnTo>
                          <a:pt x="103" y="1155"/>
                        </a:lnTo>
                        <a:lnTo>
                          <a:pt x="90" y="1161"/>
                        </a:lnTo>
                        <a:lnTo>
                          <a:pt x="78" y="1165"/>
                        </a:lnTo>
                        <a:lnTo>
                          <a:pt x="67" y="1168"/>
                        </a:lnTo>
                        <a:lnTo>
                          <a:pt x="55" y="1172"/>
                        </a:lnTo>
                        <a:lnTo>
                          <a:pt x="46" y="1175"/>
                        </a:lnTo>
                        <a:lnTo>
                          <a:pt x="37" y="1178"/>
                        </a:lnTo>
                        <a:lnTo>
                          <a:pt x="29" y="1179"/>
                        </a:lnTo>
                        <a:lnTo>
                          <a:pt x="23" y="1182"/>
                        </a:lnTo>
                        <a:lnTo>
                          <a:pt x="18" y="1184"/>
                        </a:lnTo>
                        <a:lnTo>
                          <a:pt x="14" y="1184"/>
                        </a:lnTo>
                        <a:lnTo>
                          <a:pt x="11" y="1185"/>
                        </a:lnTo>
                        <a:lnTo>
                          <a:pt x="11" y="1185"/>
                        </a:lnTo>
                        <a:lnTo>
                          <a:pt x="10" y="1193"/>
                        </a:lnTo>
                        <a:lnTo>
                          <a:pt x="10" y="1201"/>
                        </a:lnTo>
                        <a:lnTo>
                          <a:pt x="7" y="1209"/>
                        </a:lnTo>
                        <a:lnTo>
                          <a:pt x="5" y="1214"/>
                        </a:lnTo>
                        <a:lnTo>
                          <a:pt x="4" y="1220"/>
                        </a:lnTo>
                        <a:lnTo>
                          <a:pt x="1" y="1225"/>
                        </a:lnTo>
                        <a:lnTo>
                          <a:pt x="0" y="1228"/>
                        </a:lnTo>
                        <a:lnTo>
                          <a:pt x="0" y="1228"/>
                        </a:lnTo>
                        <a:lnTo>
                          <a:pt x="14" y="1222"/>
                        </a:lnTo>
                        <a:lnTo>
                          <a:pt x="29" y="1216"/>
                        </a:lnTo>
                        <a:lnTo>
                          <a:pt x="42" y="1212"/>
                        </a:lnTo>
                        <a:lnTo>
                          <a:pt x="55" y="1206"/>
                        </a:lnTo>
                        <a:lnTo>
                          <a:pt x="65" y="1201"/>
                        </a:lnTo>
                        <a:lnTo>
                          <a:pt x="77" y="1197"/>
                        </a:lnTo>
                        <a:lnTo>
                          <a:pt x="87" y="1193"/>
                        </a:lnTo>
                        <a:lnTo>
                          <a:pt x="97" y="1188"/>
                        </a:lnTo>
                        <a:lnTo>
                          <a:pt x="106" y="1184"/>
                        </a:lnTo>
                        <a:lnTo>
                          <a:pt x="113" y="1181"/>
                        </a:lnTo>
                        <a:lnTo>
                          <a:pt x="122" y="1178"/>
                        </a:lnTo>
                        <a:lnTo>
                          <a:pt x="128" y="1175"/>
                        </a:lnTo>
                        <a:lnTo>
                          <a:pt x="135" y="1174"/>
                        </a:lnTo>
                        <a:lnTo>
                          <a:pt x="141" y="1171"/>
                        </a:lnTo>
                        <a:lnTo>
                          <a:pt x="147" y="1169"/>
                        </a:lnTo>
                        <a:lnTo>
                          <a:pt x="153" y="1169"/>
                        </a:lnTo>
                        <a:lnTo>
                          <a:pt x="167" y="1169"/>
                        </a:lnTo>
                        <a:lnTo>
                          <a:pt x="182" y="1171"/>
                        </a:lnTo>
                        <a:lnTo>
                          <a:pt x="196" y="1172"/>
                        </a:lnTo>
                        <a:lnTo>
                          <a:pt x="208" y="1175"/>
                        </a:lnTo>
                        <a:lnTo>
                          <a:pt x="220" y="1177"/>
                        </a:lnTo>
                        <a:lnTo>
                          <a:pt x="231" y="1178"/>
                        </a:lnTo>
                        <a:lnTo>
                          <a:pt x="241" y="1179"/>
                        </a:lnTo>
                        <a:lnTo>
                          <a:pt x="253" y="1182"/>
                        </a:lnTo>
                        <a:lnTo>
                          <a:pt x="263" y="1184"/>
                        </a:lnTo>
                        <a:lnTo>
                          <a:pt x="273" y="1185"/>
                        </a:lnTo>
                        <a:lnTo>
                          <a:pt x="282" y="1188"/>
                        </a:lnTo>
                        <a:lnTo>
                          <a:pt x="292" y="1190"/>
                        </a:lnTo>
                        <a:lnTo>
                          <a:pt x="303" y="1191"/>
                        </a:lnTo>
                        <a:lnTo>
                          <a:pt x="314" y="1193"/>
                        </a:lnTo>
                        <a:lnTo>
                          <a:pt x="324" y="1194"/>
                        </a:lnTo>
                        <a:lnTo>
                          <a:pt x="336" y="1195"/>
                        </a:lnTo>
                        <a:lnTo>
                          <a:pt x="346" y="1190"/>
                        </a:lnTo>
                        <a:lnTo>
                          <a:pt x="357" y="1184"/>
                        </a:lnTo>
                        <a:lnTo>
                          <a:pt x="368" y="1178"/>
                        </a:lnTo>
                        <a:lnTo>
                          <a:pt x="378" y="1172"/>
                        </a:lnTo>
                        <a:lnTo>
                          <a:pt x="390" y="1165"/>
                        </a:lnTo>
                        <a:lnTo>
                          <a:pt x="402" y="1159"/>
                        </a:lnTo>
                        <a:lnTo>
                          <a:pt x="413" y="1153"/>
                        </a:lnTo>
                        <a:lnTo>
                          <a:pt x="426" y="1146"/>
                        </a:lnTo>
                        <a:lnTo>
                          <a:pt x="438" y="1140"/>
                        </a:lnTo>
                        <a:lnTo>
                          <a:pt x="451" y="1133"/>
                        </a:lnTo>
                        <a:lnTo>
                          <a:pt x="464" y="1127"/>
                        </a:lnTo>
                        <a:lnTo>
                          <a:pt x="479" y="1120"/>
                        </a:lnTo>
                        <a:lnTo>
                          <a:pt x="492" y="1114"/>
                        </a:lnTo>
                        <a:lnTo>
                          <a:pt x="507" y="1107"/>
                        </a:lnTo>
                        <a:lnTo>
                          <a:pt x="521" y="1101"/>
                        </a:lnTo>
                        <a:lnTo>
                          <a:pt x="536" y="1095"/>
                        </a:lnTo>
                        <a:lnTo>
                          <a:pt x="552" y="1088"/>
                        </a:lnTo>
                        <a:lnTo>
                          <a:pt x="568" y="1082"/>
                        </a:lnTo>
                        <a:lnTo>
                          <a:pt x="584" y="1076"/>
                        </a:lnTo>
                        <a:lnTo>
                          <a:pt x="600" y="1070"/>
                        </a:lnTo>
                        <a:lnTo>
                          <a:pt x="616" y="1064"/>
                        </a:lnTo>
                        <a:lnTo>
                          <a:pt x="633" y="1060"/>
                        </a:lnTo>
                        <a:lnTo>
                          <a:pt x="651" y="1054"/>
                        </a:lnTo>
                        <a:lnTo>
                          <a:pt x="668" y="1050"/>
                        </a:lnTo>
                        <a:lnTo>
                          <a:pt x="686" y="1045"/>
                        </a:lnTo>
                        <a:lnTo>
                          <a:pt x="705" y="1041"/>
                        </a:lnTo>
                        <a:lnTo>
                          <a:pt x="724" y="1037"/>
                        </a:lnTo>
                        <a:lnTo>
                          <a:pt x="743" y="1032"/>
                        </a:lnTo>
                        <a:lnTo>
                          <a:pt x="762" y="1029"/>
                        </a:lnTo>
                        <a:lnTo>
                          <a:pt x="780" y="1027"/>
                        </a:lnTo>
                        <a:lnTo>
                          <a:pt x="801" y="1024"/>
                        </a:lnTo>
                        <a:lnTo>
                          <a:pt x="821" y="1022"/>
                        </a:lnTo>
                        <a:lnTo>
                          <a:pt x="801" y="1022"/>
                        </a:lnTo>
                        <a:lnTo>
                          <a:pt x="782" y="1021"/>
                        </a:lnTo>
                        <a:lnTo>
                          <a:pt x="763" y="1021"/>
                        </a:lnTo>
                        <a:lnTo>
                          <a:pt x="744" y="1021"/>
                        </a:lnTo>
                        <a:lnTo>
                          <a:pt x="727" y="1019"/>
                        </a:lnTo>
                        <a:lnTo>
                          <a:pt x="709" y="1019"/>
                        </a:lnTo>
                        <a:lnTo>
                          <a:pt x="693" y="1019"/>
                        </a:lnTo>
                        <a:lnTo>
                          <a:pt x="677" y="1019"/>
                        </a:lnTo>
                        <a:lnTo>
                          <a:pt x="661" y="1019"/>
                        </a:lnTo>
                        <a:lnTo>
                          <a:pt x="646" y="1019"/>
                        </a:lnTo>
                        <a:lnTo>
                          <a:pt x="632" y="1021"/>
                        </a:lnTo>
                        <a:lnTo>
                          <a:pt x="617" y="1022"/>
                        </a:lnTo>
                        <a:lnTo>
                          <a:pt x="604" y="1024"/>
                        </a:lnTo>
                        <a:lnTo>
                          <a:pt x="591" y="1025"/>
                        </a:lnTo>
                        <a:lnTo>
                          <a:pt x="578" y="1029"/>
                        </a:lnTo>
                        <a:lnTo>
                          <a:pt x="565" y="1032"/>
                        </a:lnTo>
                        <a:lnTo>
                          <a:pt x="575" y="1028"/>
                        </a:lnTo>
                        <a:lnTo>
                          <a:pt x="584" y="1022"/>
                        </a:lnTo>
                        <a:lnTo>
                          <a:pt x="593" y="1018"/>
                        </a:lnTo>
                        <a:lnTo>
                          <a:pt x="601" y="1012"/>
                        </a:lnTo>
                        <a:lnTo>
                          <a:pt x="610" y="1006"/>
                        </a:lnTo>
                        <a:lnTo>
                          <a:pt x="619" y="1000"/>
                        </a:lnTo>
                        <a:lnTo>
                          <a:pt x="628" y="994"/>
                        </a:lnTo>
                        <a:lnTo>
                          <a:pt x="638" y="989"/>
                        </a:lnTo>
                        <a:lnTo>
                          <a:pt x="646" y="983"/>
                        </a:lnTo>
                        <a:lnTo>
                          <a:pt x="655" y="977"/>
                        </a:lnTo>
                        <a:lnTo>
                          <a:pt x="665" y="971"/>
                        </a:lnTo>
                        <a:lnTo>
                          <a:pt x="676" y="965"/>
                        </a:lnTo>
                        <a:lnTo>
                          <a:pt x="686" y="961"/>
                        </a:lnTo>
                        <a:lnTo>
                          <a:pt x="697" y="955"/>
                        </a:lnTo>
                        <a:lnTo>
                          <a:pt x="708" y="951"/>
                        </a:lnTo>
                        <a:lnTo>
                          <a:pt x="721" y="945"/>
                        </a:lnTo>
                        <a:lnTo>
                          <a:pt x="732" y="942"/>
                        </a:lnTo>
                        <a:lnTo>
                          <a:pt x="746" y="938"/>
                        </a:lnTo>
                        <a:lnTo>
                          <a:pt x="760" y="933"/>
                        </a:lnTo>
                        <a:lnTo>
                          <a:pt x="775" y="930"/>
                        </a:lnTo>
                        <a:lnTo>
                          <a:pt x="789" y="927"/>
                        </a:lnTo>
                        <a:lnTo>
                          <a:pt x="807" y="926"/>
                        </a:lnTo>
                        <a:lnTo>
                          <a:pt x="823" y="923"/>
                        </a:lnTo>
                        <a:lnTo>
                          <a:pt x="840" y="923"/>
                        </a:lnTo>
                        <a:lnTo>
                          <a:pt x="859" y="922"/>
                        </a:lnTo>
                        <a:lnTo>
                          <a:pt x="880" y="923"/>
                        </a:lnTo>
                        <a:lnTo>
                          <a:pt x="900" y="923"/>
                        </a:lnTo>
                        <a:lnTo>
                          <a:pt x="922" y="926"/>
                        </a:lnTo>
                        <a:lnTo>
                          <a:pt x="945" y="927"/>
                        </a:lnTo>
                        <a:lnTo>
                          <a:pt x="970" y="930"/>
                        </a:lnTo>
                        <a:lnTo>
                          <a:pt x="995" y="935"/>
                        </a:lnTo>
                        <a:lnTo>
                          <a:pt x="1022" y="941"/>
                        </a:lnTo>
                        <a:lnTo>
                          <a:pt x="1005" y="935"/>
                        </a:lnTo>
                        <a:lnTo>
                          <a:pt x="986" y="929"/>
                        </a:lnTo>
                        <a:lnTo>
                          <a:pt x="968" y="925"/>
                        </a:lnTo>
                        <a:lnTo>
                          <a:pt x="950" y="919"/>
                        </a:lnTo>
                        <a:lnTo>
                          <a:pt x="931" y="913"/>
                        </a:lnTo>
                        <a:lnTo>
                          <a:pt x="912" y="909"/>
                        </a:lnTo>
                        <a:lnTo>
                          <a:pt x="893" y="904"/>
                        </a:lnTo>
                        <a:lnTo>
                          <a:pt x="874" y="900"/>
                        </a:lnTo>
                        <a:lnTo>
                          <a:pt x="855" y="895"/>
                        </a:lnTo>
                        <a:lnTo>
                          <a:pt x="836" y="893"/>
                        </a:lnTo>
                        <a:lnTo>
                          <a:pt x="817" y="890"/>
                        </a:lnTo>
                        <a:lnTo>
                          <a:pt x="798" y="888"/>
                        </a:lnTo>
                        <a:lnTo>
                          <a:pt x="780" y="887"/>
                        </a:lnTo>
                        <a:lnTo>
                          <a:pt x="763" y="887"/>
                        </a:lnTo>
                        <a:lnTo>
                          <a:pt x="746" y="888"/>
                        </a:lnTo>
                        <a:lnTo>
                          <a:pt x="728" y="891"/>
                        </a:lnTo>
                        <a:lnTo>
                          <a:pt x="738" y="887"/>
                        </a:lnTo>
                        <a:lnTo>
                          <a:pt x="748" y="884"/>
                        </a:lnTo>
                        <a:lnTo>
                          <a:pt x="757" y="879"/>
                        </a:lnTo>
                        <a:lnTo>
                          <a:pt x="766" y="875"/>
                        </a:lnTo>
                        <a:lnTo>
                          <a:pt x="775" y="871"/>
                        </a:lnTo>
                        <a:lnTo>
                          <a:pt x="785" y="868"/>
                        </a:lnTo>
                        <a:lnTo>
                          <a:pt x="794" y="863"/>
                        </a:lnTo>
                        <a:lnTo>
                          <a:pt x="802" y="860"/>
                        </a:lnTo>
                        <a:lnTo>
                          <a:pt x="811" y="858"/>
                        </a:lnTo>
                        <a:lnTo>
                          <a:pt x="821" y="853"/>
                        </a:lnTo>
                        <a:lnTo>
                          <a:pt x="831" y="850"/>
                        </a:lnTo>
                        <a:lnTo>
                          <a:pt x="840" y="847"/>
                        </a:lnTo>
                        <a:lnTo>
                          <a:pt x="852" y="844"/>
                        </a:lnTo>
                        <a:lnTo>
                          <a:pt x="862" y="842"/>
                        </a:lnTo>
                        <a:lnTo>
                          <a:pt x="874" y="840"/>
                        </a:lnTo>
                        <a:lnTo>
                          <a:pt x="884" y="837"/>
                        </a:lnTo>
                        <a:lnTo>
                          <a:pt x="896" y="834"/>
                        </a:lnTo>
                        <a:lnTo>
                          <a:pt x="909" y="833"/>
                        </a:lnTo>
                        <a:lnTo>
                          <a:pt x="922" y="831"/>
                        </a:lnTo>
                        <a:lnTo>
                          <a:pt x="935" y="830"/>
                        </a:lnTo>
                        <a:lnTo>
                          <a:pt x="950" y="828"/>
                        </a:lnTo>
                        <a:lnTo>
                          <a:pt x="964" y="827"/>
                        </a:lnTo>
                        <a:lnTo>
                          <a:pt x="979" y="827"/>
                        </a:lnTo>
                        <a:lnTo>
                          <a:pt x="996" y="826"/>
                        </a:lnTo>
                        <a:lnTo>
                          <a:pt x="1012" y="826"/>
                        </a:lnTo>
                        <a:lnTo>
                          <a:pt x="1030" y="826"/>
                        </a:lnTo>
                        <a:lnTo>
                          <a:pt x="1050" y="826"/>
                        </a:lnTo>
                        <a:lnTo>
                          <a:pt x="1069" y="826"/>
                        </a:lnTo>
                        <a:lnTo>
                          <a:pt x="1089" y="827"/>
                        </a:lnTo>
                        <a:lnTo>
                          <a:pt x="1111" y="828"/>
                        </a:lnTo>
                        <a:lnTo>
                          <a:pt x="1135" y="830"/>
                        </a:lnTo>
                        <a:lnTo>
                          <a:pt x="1158" y="831"/>
                        </a:lnTo>
                        <a:lnTo>
                          <a:pt x="1152" y="827"/>
                        </a:lnTo>
                        <a:lnTo>
                          <a:pt x="1149" y="824"/>
                        </a:lnTo>
                        <a:lnTo>
                          <a:pt x="1146" y="820"/>
                        </a:lnTo>
                        <a:lnTo>
                          <a:pt x="1143" y="817"/>
                        </a:lnTo>
                        <a:lnTo>
                          <a:pt x="1143" y="814"/>
                        </a:lnTo>
                        <a:lnTo>
                          <a:pt x="1142" y="812"/>
                        </a:lnTo>
                        <a:lnTo>
                          <a:pt x="1142" y="811"/>
                        </a:lnTo>
                        <a:lnTo>
                          <a:pt x="1142" y="809"/>
                        </a:lnTo>
                        <a:lnTo>
                          <a:pt x="1124" y="808"/>
                        </a:lnTo>
                        <a:lnTo>
                          <a:pt x="1107" y="805"/>
                        </a:lnTo>
                        <a:lnTo>
                          <a:pt x="1092" y="804"/>
                        </a:lnTo>
                        <a:lnTo>
                          <a:pt x="1078" y="802"/>
                        </a:lnTo>
                        <a:lnTo>
                          <a:pt x="1063" y="801"/>
                        </a:lnTo>
                        <a:lnTo>
                          <a:pt x="1051" y="798"/>
                        </a:lnTo>
                        <a:lnTo>
                          <a:pt x="1040" y="796"/>
                        </a:lnTo>
                        <a:lnTo>
                          <a:pt x="1028" y="795"/>
                        </a:lnTo>
                        <a:lnTo>
                          <a:pt x="1019" y="792"/>
                        </a:lnTo>
                        <a:lnTo>
                          <a:pt x="1011" y="789"/>
                        </a:lnTo>
                        <a:lnTo>
                          <a:pt x="1002" y="786"/>
                        </a:lnTo>
                        <a:lnTo>
                          <a:pt x="995" y="783"/>
                        </a:lnTo>
                        <a:lnTo>
                          <a:pt x="989" y="779"/>
                        </a:lnTo>
                        <a:lnTo>
                          <a:pt x="983" y="776"/>
                        </a:lnTo>
                        <a:lnTo>
                          <a:pt x="977" y="772"/>
                        </a:lnTo>
                        <a:lnTo>
                          <a:pt x="973" y="766"/>
                        </a:lnTo>
                        <a:lnTo>
                          <a:pt x="998" y="753"/>
                        </a:lnTo>
                        <a:lnTo>
                          <a:pt x="1021" y="740"/>
                        </a:lnTo>
                        <a:lnTo>
                          <a:pt x="1044" y="729"/>
                        </a:lnTo>
                        <a:lnTo>
                          <a:pt x="1065" y="718"/>
                        </a:lnTo>
                        <a:lnTo>
                          <a:pt x="1086" y="709"/>
                        </a:lnTo>
                        <a:lnTo>
                          <a:pt x="1105" y="700"/>
                        </a:lnTo>
                        <a:lnTo>
                          <a:pt x="1124" y="693"/>
                        </a:lnTo>
                        <a:lnTo>
                          <a:pt x="1143" y="686"/>
                        </a:lnTo>
                        <a:lnTo>
                          <a:pt x="1161" y="678"/>
                        </a:lnTo>
                        <a:lnTo>
                          <a:pt x="1180" y="673"/>
                        </a:lnTo>
                        <a:lnTo>
                          <a:pt x="1197" y="667"/>
                        </a:lnTo>
                        <a:lnTo>
                          <a:pt x="1215" y="662"/>
                        </a:lnTo>
                        <a:lnTo>
                          <a:pt x="1234" y="657"/>
                        </a:lnTo>
                        <a:lnTo>
                          <a:pt x="1251" y="651"/>
                        </a:lnTo>
                        <a:lnTo>
                          <a:pt x="1270" y="646"/>
                        </a:lnTo>
                        <a:lnTo>
                          <a:pt x="1289" y="642"/>
                        </a:lnTo>
                        <a:lnTo>
                          <a:pt x="1274" y="638"/>
                        </a:lnTo>
                        <a:lnTo>
                          <a:pt x="1263" y="633"/>
                        </a:lnTo>
                        <a:lnTo>
                          <a:pt x="1253" y="629"/>
                        </a:lnTo>
                        <a:lnTo>
                          <a:pt x="1245" y="625"/>
                        </a:lnTo>
                        <a:lnTo>
                          <a:pt x="1239" y="619"/>
                        </a:lnTo>
                        <a:lnTo>
                          <a:pt x="1238" y="613"/>
                        </a:lnTo>
                        <a:lnTo>
                          <a:pt x="1239" y="606"/>
                        </a:lnTo>
                        <a:lnTo>
                          <a:pt x="1245" y="598"/>
                        </a:lnTo>
                        <a:lnTo>
                          <a:pt x="1263" y="595"/>
                        </a:lnTo>
                        <a:lnTo>
                          <a:pt x="1279" y="590"/>
                        </a:lnTo>
                        <a:lnTo>
                          <a:pt x="1293" y="581"/>
                        </a:lnTo>
                        <a:lnTo>
                          <a:pt x="1311" y="572"/>
                        </a:lnTo>
                        <a:lnTo>
                          <a:pt x="1325" y="560"/>
                        </a:lnTo>
                        <a:lnTo>
                          <a:pt x="1341" y="549"/>
                        </a:lnTo>
                        <a:lnTo>
                          <a:pt x="1359" y="536"/>
                        </a:lnTo>
                        <a:lnTo>
                          <a:pt x="1376" y="521"/>
                        </a:lnTo>
                        <a:lnTo>
                          <a:pt x="1395" y="507"/>
                        </a:lnTo>
                        <a:lnTo>
                          <a:pt x="1414" y="492"/>
                        </a:lnTo>
                        <a:lnTo>
                          <a:pt x="1436" y="476"/>
                        </a:lnTo>
                        <a:lnTo>
                          <a:pt x="1459" y="461"/>
                        </a:lnTo>
                        <a:lnTo>
                          <a:pt x="1486" y="447"/>
                        </a:lnTo>
                        <a:lnTo>
                          <a:pt x="1513" y="432"/>
                        </a:lnTo>
                        <a:lnTo>
                          <a:pt x="1543" y="419"/>
                        </a:lnTo>
                        <a:lnTo>
                          <a:pt x="1576" y="407"/>
                        </a:lnTo>
                        <a:lnTo>
                          <a:pt x="1579" y="400"/>
                        </a:lnTo>
                        <a:lnTo>
                          <a:pt x="1583" y="393"/>
                        </a:lnTo>
                        <a:lnTo>
                          <a:pt x="1586" y="384"/>
                        </a:lnTo>
                        <a:lnTo>
                          <a:pt x="1591" y="375"/>
                        </a:lnTo>
                        <a:lnTo>
                          <a:pt x="1595" y="367"/>
                        </a:lnTo>
                        <a:lnTo>
                          <a:pt x="1599" y="356"/>
                        </a:lnTo>
                        <a:lnTo>
                          <a:pt x="1604" y="346"/>
                        </a:lnTo>
                        <a:lnTo>
                          <a:pt x="1610" y="335"/>
                        </a:lnTo>
                        <a:lnTo>
                          <a:pt x="1615" y="323"/>
                        </a:lnTo>
                        <a:lnTo>
                          <a:pt x="1621" y="311"/>
                        </a:lnTo>
                        <a:lnTo>
                          <a:pt x="1628" y="298"/>
                        </a:lnTo>
                        <a:lnTo>
                          <a:pt x="1637" y="287"/>
                        </a:lnTo>
                        <a:lnTo>
                          <a:pt x="1646" y="273"/>
                        </a:lnTo>
                        <a:lnTo>
                          <a:pt x="1655" y="260"/>
                        </a:lnTo>
                        <a:lnTo>
                          <a:pt x="1665" y="246"/>
                        </a:lnTo>
                        <a:lnTo>
                          <a:pt x="1677" y="233"/>
                        </a:lnTo>
                        <a:lnTo>
                          <a:pt x="1688" y="218"/>
                        </a:lnTo>
                        <a:lnTo>
                          <a:pt x="1701" y="204"/>
                        </a:lnTo>
                        <a:lnTo>
                          <a:pt x="1714" y="189"/>
                        </a:lnTo>
                        <a:lnTo>
                          <a:pt x="1730" y="174"/>
                        </a:lnTo>
                        <a:lnTo>
                          <a:pt x="1746" y="160"/>
                        </a:lnTo>
                        <a:lnTo>
                          <a:pt x="1764" y="145"/>
                        </a:lnTo>
                        <a:lnTo>
                          <a:pt x="1781" y="131"/>
                        </a:lnTo>
                        <a:lnTo>
                          <a:pt x="1802" y="116"/>
                        </a:lnTo>
                        <a:lnTo>
                          <a:pt x="1822" y="100"/>
                        </a:lnTo>
                        <a:lnTo>
                          <a:pt x="1846" y="86"/>
                        </a:lnTo>
                        <a:lnTo>
                          <a:pt x="1869" y="71"/>
                        </a:lnTo>
                        <a:lnTo>
                          <a:pt x="1895" y="56"/>
                        </a:lnTo>
                        <a:lnTo>
                          <a:pt x="1921" y="42"/>
                        </a:lnTo>
                        <a:lnTo>
                          <a:pt x="1949" y="27"/>
                        </a:lnTo>
                        <a:lnTo>
                          <a:pt x="1980" y="14"/>
                        </a:lnTo>
                        <a:lnTo>
                          <a:pt x="201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360" bIns="18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35" name=""/>
                  <p:cNvSpPr/>
                  <p:nvPr/>
                </p:nvSpPr>
                <p:spPr>
                  <a:xfrm flipH="1">
                    <a:off x="6969960" y="5235840"/>
                    <a:ext cx="77760" cy="25920"/>
                  </a:xfrm>
                  <a:custGeom>
                    <a:avLst/>
                    <a:gdLst/>
                    <a:ahLst/>
                    <a:rect l="l" t="t" r="r" b="b"/>
                    <a:pathLst>
                      <a:path w="1354" h="492">
                        <a:moveTo>
                          <a:pt x="147" y="299"/>
                        </a:moveTo>
                        <a:lnTo>
                          <a:pt x="187" y="299"/>
                        </a:lnTo>
                        <a:lnTo>
                          <a:pt x="226" y="296"/>
                        </a:lnTo>
                        <a:lnTo>
                          <a:pt x="263" y="291"/>
                        </a:lnTo>
                        <a:lnTo>
                          <a:pt x="297" y="285"/>
                        </a:lnTo>
                        <a:lnTo>
                          <a:pt x="330" y="278"/>
                        </a:lnTo>
                        <a:lnTo>
                          <a:pt x="362" y="271"/>
                        </a:lnTo>
                        <a:lnTo>
                          <a:pt x="391" y="262"/>
                        </a:lnTo>
                        <a:lnTo>
                          <a:pt x="420" y="252"/>
                        </a:lnTo>
                        <a:lnTo>
                          <a:pt x="446" y="240"/>
                        </a:lnTo>
                        <a:lnTo>
                          <a:pt x="472" y="230"/>
                        </a:lnTo>
                        <a:lnTo>
                          <a:pt x="496" y="217"/>
                        </a:lnTo>
                        <a:lnTo>
                          <a:pt x="520" y="205"/>
                        </a:lnTo>
                        <a:lnTo>
                          <a:pt x="542" y="192"/>
                        </a:lnTo>
                        <a:lnTo>
                          <a:pt x="563" y="179"/>
                        </a:lnTo>
                        <a:lnTo>
                          <a:pt x="583" y="166"/>
                        </a:lnTo>
                        <a:lnTo>
                          <a:pt x="603" y="151"/>
                        </a:lnTo>
                        <a:lnTo>
                          <a:pt x="622" y="138"/>
                        </a:lnTo>
                        <a:lnTo>
                          <a:pt x="640" y="124"/>
                        </a:lnTo>
                        <a:lnTo>
                          <a:pt x="659" y="112"/>
                        </a:lnTo>
                        <a:lnTo>
                          <a:pt x="675" y="99"/>
                        </a:lnTo>
                        <a:lnTo>
                          <a:pt x="692" y="86"/>
                        </a:lnTo>
                        <a:lnTo>
                          <a:pt x="708" y="73"/>
                        </a:lnTo>
                        <a:lnTo>
                          <a:pt x="724" y="61"/>
                        </a:lnTo>
                        <a:lnTo>
                          <a:pt x="742" y="51"/>
                        </a:lnTo>
                        <a:lnTo>
                          <a:pt x="758" y="41"/>
                        </a:lnTo>
                        <a:lnTo>
                          <a:pt x="774" y="32"/>
                        </a:lnTo>
                        <a:lnTo>
                          <a:pt x="790" y="23"/>
                        </a:lnTo>
                        <a:lnTo>
                          <a:pt x="806" y="16"/>
                        </a:lnTo>
                        <a:lnTo>
                          <a:pt x="823" y="10"/>
                        </a:lnTo>
                        <a:lnTo>
                          <a:pt x="841" y="6"/>
                        </a:lnTo>
                        <a:lnTo>
                          <a:pt x="857" y="1"/>
                        </a:lnTo>
                        <a:lnTo>
                          <a:pt x="876" y="0"/>
                        </a:lnTo>
                        <a:lnTo>
                          <a:pt x="864" y="3"/>
                        </a:lnTo>
                        <a:lnTo>
                          <a:pt x="851" y="7"/>
                        </a:lnTo>
                        <a:lnTo>
                          <a:pt x="838" y="13"/>
                        </a:lnTo>
                        <a:lnTo>
                          <a:pt x="823" y="19"/>
                        </a:lnTo>
                        <a:lnTo>
                          <a:pt x="807" y="28"/>
                        </a:lnTo>
                        <a:lnTo>
                          <a:pt x="793" y="38"/>
                        </a:lnTo>
                        <a:lnTo>
                          <a:pt x="777" y="49"/>
                        </a:lnTo>
                        <a:lnTo>
                          <a:pt x="762" y="61"/>
                        </a:lnTo>
                        <a:lnTo>
                          <a:pt x="746" y="76"/>
                        </a:lnTo>
                        <a:lnTo>
                          <a:pt x="730" y="90"/>
                        </a:lnTo>
                        <a:lnTo>
                          <a:pt x="714" y="108"/>
                        </a:lnTo>
                        <a:lnTo>
                          <a:pt x="700" y="125"/>
                        </a:lnTo>
                        <a:lnTo>
                          <a:pt x="685" y="146"/>
                        </a:lnTo>
                        <a:lnTo>
                          <a:pt x="672" y="166"/>
                        </a:lnTo>
                        <a:lnTo>
                          <a:pt x="659" y="188"/>
                        </a:lnTo>
                        <a:lnTo>
                          <a:pt x="647" y="213"/>
                        </a:lnTo>
                        <a:lnTo>
                          <a:pt x="660" y="211"/>
                        </a:lnTo>
                        <a:lnTo>
                          <a:pt x="672" y="210"/>
                        </a:lnTo>
                        <a:lnTo>
                          <a:pt x="684" y="207"/>
                        </a:lnTo>
                        <a:lnTo>
                          <a:pt x="697" y="202"/>
                        </a:lnTo>
                        <a:lnTo>
                          <a:pt x="708" y="198"/>
                        </a:lnTo>
                        <a:lnTo>
                          <a:pt x="720" y="194"/>
                        </a:lnTo>
                        <a:lnTo>
                          <a:pt x="733" y="188"/>
                        </a:lnTo>
                        <a:lnTo>
                          <a:pt x="746" y="181"/>
                        </a:lnTo>
                        <a:lnTo>
                          <a:pt x="758" y="175"/>
                        </a:lnTo>
                        <a:lnTo>
                          <a:pt x="771" y="167"/>
                        </a:lnTo>
                        <a:lnTo>
                          <a:pt x="783" y="160"/>
                        </a:lnTo>
                        <a:lnTo>
                          <a:pt x="796" y="151"/>
                        </a:lnTo>
                        <a:lnTo>
                          <a:pt x="809" y="144"/>
                        </a:lnTo>
                        <a:lnTo>
                          <a:pt x="822" y="135"/>
                        </a:lnTo>
                        <a:lnTo>
                          <a:pt x="835" y="127"/>
                        </a:lnTo>
                        <a:lnTo>
                          <a:pt x="850" y="118"/>
                        </a:lnTo>
                        <a:lnTo>
                          <a:pt x="863" y="109"/>
                        </a:lnTo>
                        <a:lnTo>
                          <a:pt x="876" y="100"/>
                        </a:lnTo>
                        <a:lnTo>
                          <a:pt x="890" y="93"/>
                        </a:lnTo>
                        <a:lnTo>
                          <a:pt x="905" y="84"/>
                        </a:lnTo>
                        <a:lnTo>
                          <a:pt x="920" y="77"/>
                        </a:lnTo>
                        <a:lnTo>
                          <a:pt x="934" y="70"/>
                        </a:lnTo>
                        <a:lnTo>
                          <a:pt x="950" y="63"/>
                        </a:lnTo>
                        <a:lnTo>
                          <a:pt x="966" y="55"/>
                        </a:lnTo>
                        <a:lnTo>
                          <a:pt x="982" y="49"/>
                        </a:lnTo>
                        <a:lnTo>
                          <a:pt x="998" y="44"/>
                        </a:lnTo>
                        <a:lnTo>
                          <a:pt x="1014" y="39"/>
                        </a:lnTo>
                        <a:lnTo>
                          <a:pt x="1032" y="35"/>
                        </a:lnTo>
                        <a:lnTo>
                          <a:pt x="1049" y="32"/>
                        </a:lnTo>
                        <a:lnTo>
                          <a:pt x="1067" y="31"/>
                        </a:lnTo>
                        <a:lnTo>
                          <a:pt x="1086" y="28"/>
                        </a:lnTo>
                        <a:lnTo>
                          <a:pt x="1105" y="28"/>
                        </a:lnTo>
                        <a:lnTo>
                          <a:pt x="1077" y="29"/>
                        </a:lnTo>
                        <a:lnTo>
                          <a:pt x="1054" y="33"/>
                        </a:lnTo>
                        <a:lnTo>
                          <a:pt x="1033" y="39"/>
                        </a:lnTo>
                        <a:lnTo>
                          <a:pt x="1016" y="47"/>
                        </a:lnTo>
                        <a:lnTo>
                          <a:pt x="1000" y="57"/>
                        </a:lnTo>
                        <a:lnTo>
                          <a:pt x="985" y="67"/>
                        </a:lnTo>
                        <a:lnTo>
                          <a:pt x="972" y="79"/>
                        </a:lnTo>
                        <a:lnTo>
                          <a:pt x="960" y="90"/>
                        </a:lnTo>
                        <a:lnTo>
                          <a:pt x="947" y="103"/>
                        </a:lnTo>
                        <a:lnTo>
                          <a:pt x="936" y="116"/>
                        </a:lnTo>
                        <a:lnTo>
                          <a:pt x="923" y="128"/>
                        </a:lnTo>
                        <a:lnTo>
                          <a:pt x="908" y="140"/>
                        </a:lnTo>
                        <a:lnTo>
                          <a:pt x="892" y="151"/>
                        </a:lnTo>
                        <a:lnTo>
                          <a:pt x="874" y="160"/>
                        </a:lnTo>
                        <a:lnTo>
                          <a:pt x="854" y="167"/>
                        </a:lnTo>
                        <a:lnTo>
                          <a:pt x="832" y="175"/>
                        </a:lnTo>
                        <a:lnTo>
                          <a:pt x="848" y="173"/>
                        </a:lnTo>
                        <a:lnTo>
                          <a:pt x="864" y="172"/>
                        </a:lnTo>
                        <a:lnTo>
                          <a:pt x="880" y="170"/>
                        </a:lnTo>
                        <a:lnTo>
                          <a:pt x="896" y="169"/>
                        </a:lnTo>
                        <a:lnTo>
                          <a:pt x="912" y="167"/>
                        </a:lnTo>
                        <a:lnTo>
                          <a:pt x="927" y="167"/>
                        </a:lnTo>
                        <a:lnTo>
                          <a:pt x="943" y="166"/>
                        </a:lnTo>
                        <a:lnTo>
                          <a:pt x="959" y="165"/>
                        </a:lnTo>
                        <a:lnTo>
                          <a:pt x="975" y="163"/>
                        </a:lnTo>
                        <a:lnTo>
                          <a:pt x="990" y="162"/>
                        </a:lnTo>
                        <a:lnTo>
                          <a:pt x="1006" y="160"/>
                        </a:lnTo>
                        <a:lnTo>
                          <a:pt x="1020" y="159"/>
                        </a:lnTo>
                        <a:lnTo>
                          <a:pt x="1036" y="157"/>
                        </a:lnTo>
                        <a:lnTo>
                          <a:pt x="1051" y="154"/>
                        </a:lnTo>
                        <a:lnTo>
                          <a:pt x="1067" y="153"/>
                        </a:lnTo>
                        <a:lnTo>
                          <a:pt x="1083" y="150"/>
                        </a:lnTo>
                        <a:lnTo>
                          <a:pt x="1099" y="147"/>
                        </a:lnTo>
                        <a:lnTo>
                          <a:pt x="1115" y="143"/>
                        </a:lnTo>
                        <a:lnTo>
                          <a:pt x="1131" y="140"/>
                        </a:lnTo>
                        <a:lnTo>
                          <a:pt x="1147" y="135"/>
                        </a:lnTo>
                        <a:lnTo>
                          <a:pt x="1163" y="131"/>
                        </a:lnTo>
                        <a:lnTo>
                          <a:pt x="1179" y="127"/>
                        </a:lnTo>
                        <a:lnTo>
                          <a:pt x="1195" y="121"/>
                        </a:lnTo>
                        <a:lnTo>
                          <a:pt x="1212" y="115"/>
                        </a:lnTo>
                        <a:lnTo>
                          <a:pt x="1229" y="108"/>
                        </a:lnTo>
                        <a:lnTo>
                          <a:pt x="1246" y="100"/>
                        </a:lnTo>
                        <a:lnTo>
                          <a:pt x="1263" y="93"/>
                        </a:lnTo>
                        <a:lnTo>
                          <a:pt x="1281" y="84"/>
                        </a:lnTo>
                        <a:lnTo>
                          <a:pt x="1298" y="76"/>
                        </a:lnTo>
                        <a:lnTo>
                          <a:pt x="1317" y="65"/>
                        </a:lnTo>
                        <a:lnTo>
                          <a:pt x="1335" y="55"/>
                        </a:lnTo>
                        <a:lnTo>
                          <a:pt x="1354" y="44"/>
                        </a:lnTo>
                        <a:lnTo>
                          <a:pt x="1347" y="48"/>
                        </a:lnTo>
                        <a:lnTo>
                          <a:pt x="1339" y="51"/>
                        </a:lnTo>
                        <a:lnTo>
                          <a:pt x="1332" y="57"/>
                        </a:lnTo>
                        <a:lnTo>
                          <a:pt x="1323" y="63"/>
                        </a:lnTo>
                        <a:lnTo>
                          <a:pt x="1316" y="68"/>
                        </a:lnTo>
                        <a:lnTo>
                          <a:pt x="1307" y="76"/>
                        </a:lnTo>
                        <a:lnTo>
                          <a:pt x="1300" y="83"/>
                        </a:lnTo>
                        <a:lnTo>
                          <a:pt x="1291" y="90"/>
                        </a:lnTo>
                        <a:lnTo>
                          <a:pt x="1282" y="99"/>
                        </a:lnTo>
                        <a:lnTo>
                          <a:pt x="1275" y="106"/>
                        </a:lnTo>
                        <a:lnTo>
                          <a:pt x="1266" y="115"/>
                        </a:lnTo>
                        <a:lnTo>
                          <a:pt x="1259" y="124"/>
                        </a:lnTo>
                        <a:lnTo>
                          <a:pt x="1252" y="132"/>
                        </a:lnTo>
                        <a:lnTo>
                          <a:pt x="1243" y="141"/>
                        </a:lnTo>
                        <a:lnTo>
                          <a:pt x="1236" y="150"/>
                        </a:lnTo>
                        <a:lnTo>
                          <a:pt x="1229" y="157"/>
                        </a:lnTo>
                        <a:lnTo>
                          <a:pt x="1215" y="167"/>
                        </a:lnTo>
                        <a:lnTo>
                          <a:pt x="1201" y="179"/>
                        </a:lnTo>
                        <a:lnTo>
                          <a:pt x="1188" y="189"/>
                        </a:lnTo>
                        <a:lnTo>
                          <a:pt x="1173" y="199"/>
                        </a:lnTo>
                        <a:lnTo>
                          <a:pt x="1157" y="210"/>
                        </a:lnTo>
                        <a:lnTo>
                          <a:pt x="1143" y="220"/>
                        </a:lnTo>
                        <a:lnTo>
                          <a:pt x="1128" y="230"/>
                        </a:lnTo>
                        <a:lnTo>
                          <a:pt x="1112" y="240"/>
                        </a:lnTo>
                        <a:lnTo>
                          <a:pt x="1096" y="250"/>
                        </a:lnTo>
                        <a:lnTo>
                          <a:pt x="1078" y="261"/>
                        </a:lnTo>
                        <a:lnTo>
                          <a:pt x="1062" y="271"/>
                        </a:lnTo>
                        <a:lnTo>
                          <a:pt x="1046" y="281"/>
                        </a:lnTo>
                        <a:lnTo>
                          <a:pt x="1029" y="290"/>
                        </a:lnTo>
                        <a:lnTo>
                          <a:pt x="1013" y="300"/>
                        </a:lnTo>
                        <a:lnTo>
                          <a:pt x="995" y="309"/>
                        </a:lnTo>
                        <a:lnTo>
                          <a:pt x="978" y="317"/>
                        </a:lnTo>
                        <a:lnTo>
                          <a:pt x="962" y="326"/>
                        </a:lnTo>
                        <a:lnTo>
                          <a:pt x="944" y="335"/>
                        </a:lnTo>
                        <a:lnTo>
                          <a:pt x="927" y="342"/>
                        </a:lnTo>
                        <a:lnTo>
                          <a:pt x="909" y="351"/>
                        </a:lnTo>
                        <a:lnTo>
                          <a:pt x="893" y="358"/>
                        </a:lnTo>
                        <a:lnTo>
                          <a:pt x="876" y="364"/>
                        </a:lnTo>
                        <a:lnTo>
                          <a:pt x="858" y="371"/>
                        </a:lnTo>
                        <a:lnTo>
                          <a:pt x="842" y="377"/>
                        </a:lnTo>
                        <a:lnTo>
                          <a:pt x="825" y="383"/>
                        </a:lnTo>
                        <a:lnTo>
                          <a:pt x="809" y="387"/>
                        </a:lnTo>
                        <a:lnTo>
                          <a:pt x="791" y="393"/>
                        </a:lnTo>
                        <a:lnTo>
                          <a:pt x="775" y="396"/>
                        </a:lnTo>
                        <a:lnTo>
                          <a:pt x="759" y="400"/>
                        </a:lnTo>
                        <a:lnTo>
                          <a:pt x="743" y="403"/>
                        </a:lnTo>
                        <a:lnTo>
                          <a:pt x="727" y="406"/>
                        </a:lnTo>
                        <a:lnTo>
                          <a:pt x="713" y="408"/>
                        </a:lnTo>
                        <a:lnTo>
                          <a:pt x="678" y="405"/>
                        </a:lnTo>
                        <a:lnTo>
                          <a:pt x="646" y="403"/>
                        </a:lnTo>
                        <a:lnTo>
                          <a:pt x="618" y="402"/>
                        </a:lnTo>
                        <a:lnTo>
                          <a:pt x="595" y="400"/>
                        </a:lnTo>
                        <a:lnTo>
                          <a:pt x="573" y="400"/>
                        </a:lnTo>
                        <a:lnTo>
                          <a:pt x="552" y="400"/>
                        </a:lnTo>
                        <a:lnTo>
                          <a:pt x="536" y="402"/>
                        </a:lnTo>
                        <a:lnTo>
                          <a:pt x="522" y="403"/>
                        </a:lnTo>
                        <a:lnTo>
                          <a:pt x="509" y="405"/>
                        </a:lnTo>
                        <a:lnTo>
                          <a:pt x="496" y="408"/>
                        </a:lnTo>
                        <a:lnTo>
                          <a:pt x="485" y="411"/>
                        </a:lnTo>
                        <a:lnTo>
                          <a:pt x="477" y="415"/>
                        </a:lnTo>
                        <a:lnTo>
                          <a:pt x="466" y="419"/>
                        </a:lnTo>
                        <a:lnTo>
                          <a:pt x="458" y="424"/>
                        </a:lnTo>
                        <a:lnTo>
                          <a:pt x="449" y="430"/>
                        </a:lnTo>
                        <a:lnTo>
                          <a:pt x="440" y="435"/>
                        </a:lnTo>
                        <a:lnTo>
                          <a:pt x="429" y="440"/>
                        </a:lnTo>
                        <a:lnTo>
                          <a:pt x="416" y="443"/>
                        </a:lnTo>
                        <a:lnTo>
                          <a:pt x="404" y="447"/>
                        </a:lnTo>
                        <a:lnTo>
                          <a:pt x="391" y="450"/>
                        </a:lnTo>
                        <a:lnTo>
                          <a:pt x="378" y="454"/>
                        </a:lnTo>
                        <a:lnTo>
                          <a:pt x="363" y="457"/>
                        </a:lnTo>
                        <a:lnTo>
                          <a:pt x="351" y="460"/>
                        </a:lnTo>
                        <a:lnTo>
                          <a:pt x="337" y="463"/>
                        </a:lnTo>
                        <a:lnTo>
                          <a:pt x="324" y="466"/>
                        </a:lnTo>
                        <a:lnTo>
                          <a:pt x="309" y="469"/>
                        </a:lnTo>
                        <a:lnTo>
                          <a:pt x="296" y="472"/>
                        </a:lnTo>
                        <a:lnTo>
                          <a:pt x="281" y="475"/>
                        </a:lnTo>
                        <a:lnTo>
                          <a:pt x="267" y="476"/>
                        </a:lnTo>
                        <a:lnTo>
                          <a:pt x="254" y="479"/>
                        </a:lnTo>
                        <a:lnTo>
                          <a:pt x="239" y="481"/>
                        </a:lnTo>
                        <a:lnTo>
                          <a:pt x="225" y="482"/>
                        </a:lnTo>
                        <a:lnTo>
                          <a:pt x="210" y="484"/>
                        </a:lnTo>
                        <a:lnTo>
                          <a:pt x="195" y="486"/>
                        </a:lnTo>
                        <a:lnTo>
                          <a:pt x="182" y="488"/>
                        </a:lnTo>
                        <a:lnTo>
                          <a:pt x="168" y="488"/>
                        </a:lnTo>
                        <a:lnTo>
                          <a:pt x="153" y="489"/>
                        </a:lnTo>
                        <a:lnTo>
                          <a:pt x="139" y="491"/>
                        </a:lnTo>
                        <a:lnTo>
                          <a:pt x="126" y="491"/>
                        </a:lnTo>
                        <a:lnTo>
                          <a:pt x="111" y="491"/>
                        </a:lnTo>
                        <a:lnTo>
                          <a:pt x="96" y="492"/>
                        </a:lnTo>
                        <a:lnTo>
                          <a:pt x="83" y="492"/>
                        </a:lnTo>
                        <a:lnTo>
                          <a:pt x="69" y="492"/>
                        </a:lnTo>
                        <a:lnTo>
                          <a:pt x="54" y="492"/>
                        </a:lnTo>
                        <a:lnTo>
                          <a:pt x="41" y="491"/>
                        </a:lnTo>
                        <a:lnTo>
                          <a:pt x="28" y="491"/>
                        </a:lnTo>
                        <a:lnTo>
                          <a:pt x="13" y="491"/>
                        </a:lnTo>
                        <a:lnTo>
                          <a:pt x="0" y="489"/>
                        </a:lnTo>
                        <a:lnTo>
                          <a:pt x="8" y="479"/>
                        </a:lnTo>
                        <a:lnTo>
                          <a:pt x="16" y="467"/>
                        </a:lnTo>
                        <a:lnTo>
                          <a:pt x="26" y="453"/>
                        </a:lnTo>
                        <a:lnTo>
                          <a:pt x="38" y="438"/>
                        </a:lnTo>
                        <a:lnTo>
                          <a:pt x="48" y="424"/>
                        </a:lnTo>
                        <a:lnTo>
                          <a:pt x="61" y="408"/>
                        </a:lnTo>
                        <a:lnTo>
                          <a:pt x="75" y="392"/>
                        </a:lnTo>
                        <a:lnTo>
                          <a:pt x="86" y="376"/>
                        </a:lnTo>
                        <a:lnTo>
                          <a:pt x="98" y="361"/>
                        </a:lnTo>
                        <a:lnTo>
                          <a:pt x="110" y="347"/>
                        </a:lnTo>
                        <a:lnTo>
                          <a:pt x="120" y="333"/>
                        </a:lnTo>
                        <a:lnTo>
                          <a:pt x="128" y="322"/>
                        </a:lnTo>
                        <a:lnTo>
                          <a:pt x="136" y="313"/>
                        </a:lnTo>
                        <a:lnTo>
                          <a:pt x="142" y="306"/>
                        </a:lnTo>
                        <a:lnTo>
                          <a:pt x="146" y="300"/>
                        </a:lnTo>
                        <a:lnTo>
                          <a:pt x="147" y="29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0880" bIns="-20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36" name=""/>
                  <p:cNvSpPr/>
                  <p:nvPr/>
                </p:nvSpPr>
                <p:spPr>
                  <a:xfrm flipH="1">
                    <a:off x="7007040" y="5259240"/>
                    <a:ext cx="57240" cy="18000"/>
                  </a:xfrm>
                  <a:custGeom>
                    <a:avLst/>
                    <a:gdLst/>
                    <a:ahLst/>
                    <a:rect l="l" t="t" r="r" b="b"/>
                    <a:pathLst>
                      <a:path w="1000" h="345">
                        <a:moveTo>
                          <a:pt x="267" y="156"/>
                        </a:moveTo>
                        <a:lnTo>
                          <a:pt x="277" y="151"/>
                        </a:lnTo>
                        <a:lnTo>
                          <a:pt x="287" y="147"/>
                        </a:lnTo>
                        <a:lnTo>
                          <a:pt x="299" y="142"/>
                        </a:lnTo>
                        <a:lnTo>
                          <a:pt x="311" y="137"/>
                        </a:lnTo>
                        <a:lnTo>
                          <a:pt x="322" y="131"/>
                        </a:lnTo>
                        <a:lnTo>
                          <a:pt x="336" y="125"/>
                        </a:lnTo>
                        <a:lnTo>
                          <a:pt x="349" y="118"/>
                        </a:lnTo>
                        <a:lnTo>
                          <a:pt x="362" y="112"/>
                        </a:lnTo>
                        <a:lnTo>
                          <a:pt x="376" y="105"/>
                        </a:lnTo>
                        <a:lnTo>
                          <a:pt x="391" y="97"/>
                        </a:lnTo>
                        <a:lnTo>
                          <a:pt x="407" y="90"/>
                        </a:lnTo>
                        <a:lnTo>
                          <a:pt x="423" y="83"/>
                        </a:lnTo>
                        <a:lnTo>
                          <a:pt x="440" y="75"/>
                        </a:lnTo>
                        <a:lnTo>
                          <a:pt x="458" y="68"/>
                        </a:lnTo>
                        <a:lnTo>
                          <a:pt x="477" y="61"/>
                        </a:lnTo>
                        <a:lnTo>
                          <a:pt x="497" y="55"/>
                        </a:lnTo>
                        <a:lnTo>
                          <a:pt x="518" y="48"/>
                        </a:lnTo>
                        <a:lnTo>
                          <a:pt x="538" y="41"/>
                        </a:lnTo>
                        <a:lnTo>
                          <a:pt x="561" y="35"/>
                        </a:lnTo>
                        <a:lnTo>
                          <a:pt x="585" y="29"/>
                        </a:lnTo>
                        <a:lnTo>
                          <a:pt x="608" y="23"/>
                        </a:lnTo>
                        <a:lnTo>
                          <a:pt x="634" y="19"/>
                        </a:lnTo>
                        <a:lnTo>
                          <a:pt x="660" y="14"/>
                        </a:lnTo>
                        <a:lnTo>
                          <a:pt x="688" y="10"/>
                        </a:lnTo>
                        <a:lnTo>
                          <a:pt x="716" y="7"/>
                        </a:lnTo>
                        <a:lnTo>
                          <a:pt x="746" y="3"/>
                        </a:lnTo>
                        <a:lnTo>
                          <a:pt x="777" y="1"/>
                        </a:lnTo>
                        <a:lnTo>
                          <a:pt x="809" y="0"/>
                        </a:lnTo>
                        <a:lnTo>
                          <a:pt x="843" y="0"/>
                        </a:lnTo>
                        <a:lnTo>
                          <a:pt x="878" y="0"/>
                        </a:lnTo>
                        <a:lnTo>
                          <a:pt x="914" y="1"/>
                        </a:lnTo>
                        <a:lnTo>
                          <a:pt x="952" y="3"/>
                        </a:lnTo>
                        <a:lnTo>
                          <a:pt x="927" y="4"/>
                        </a:lnTo>
                        <a:lnTo>
                          <a:pt x="904" y="6"/>
                        </a:lnTo>
                        <a:lnTo>
                          <a:pt x="882" y="7"/>
                        </a:lnTo>
                        <a:lnTo>
                          <a:pt x="859" y="8"/>
                        </a:lnTo>
                        <a:lnTo>
                          <a:pt x="835" y="11"/>
                        </a:lnTo>
                        <a:lnTo>
                          <a:pt x="813" y="14"/>
                        </a:lnTo>
                        <a:lnTo>
                          <a:pt x="790" y="16"/>
                        </a:lnTo>
                        <a:lnTo>
                          <a:pt x="768" y="19"/>
                        </a:lnTo>
                        <a:lnTo>
                          <a:pt x="746" y="22"/>
                        </a:lnTo>
                        <a:lnTo>
                          <a:pt x="725" y="26"/>
                        </a:lnTo>
                        <a:lnTo>
                          <a:pt x="704" y="29"/>
                        </a:lnTo>
                        <a:lnTo>
                          <a:pt x="682" y="33"/>
                        </a:lnTo>
                        <a:lnTo>
                          <a:pt x="662" y="38"/>
                        </a:lnTo>
                        <a:lnTo>
                          <a:pt x="643" y="42"/>
                        </a:lnTo>
                        <a:lnTo>
                          <a:pt x="623" y="46"/>
                        </a:lnTo>
                        <a:lnTo>
                          <a:pt x="604" y="51"/>
                        </a:lnTo>
                        <a:lnTo>
                          <a:pt x="586" y="57"/>
                        </a:lnTo>
                        <a:lnTo>
                          <a:pt x="567" y="61"/>
                        </a:lnTo>
                        <a:lnTo>
                          <a:pt x="551" y="67"/>
                        </a:lnTo>
                        <a:lnTo>
                          <a:pt x="534" y="73"/>
                        </a:lnTo>
                        <a:lnTo>
                          <a:pt x="518" y="80"/>
                        </a:lnTo>
                        <a:lnTo>
                          <a:pt x="502" y="86"/>
                        </a:lnTo>
                        <a:lnTo>
                          <a:pt x="487" y="91"/>
                        </a:lnTo>
                        <a:lnTo>
                          <a:pt x="474" y="99"/>
                        </a:lnTo>
                        <a:lnTo>
                          <a:pt x="461" y="106"/>
                        </a:lnTo>
                        <a:lnTo>
                          <a:pt x="448" y="113"/>
                        </a:lnTo>
                        <a:lnTo>
                          <a:pt x="436" y="121"/>
                        </a:lnTo>
                        <a:lnTo>
                          <a:pt x="426" y="128"/>
                        </a:lnTo>
                        <a:lnTo>
                          <a:pt x="416" y="135"/>
                        </a:lnTo>
                        <a:lnTo>
                          <a:pt x="407" y="144"/>
                        </a:lnTo>
                        <a:lnTo>
                          <a:pt x="398" y="153"/>
                        </a:lnTo>
                        <a:lnTo>
                          <a:pt x="391" y="161"/>
                        </a:lnTo>
                        <a:lnTo>
                          <a:pt x="401" y="161"/>
                        </a:lnTo>
                        <a:lnTo>
                          <a:pt x="411" y="163"/>
                        </a:lnTo>
                        <a:lnTo>
                          <a:pt x="421" y="163"/>
                        </a:lnTo>
                        <a:lnTo>
                          <a:pt x="433" y="164"/>
                        </a:lnTo>
                        <a:lnTo>
                          <a:pt x="446" y="166"/>
                        </a:lnTo>
                        <a:lnTo>
                          <a:pt x="459" y="167"/>
                        </a:lnTo>
                        <a:lnTo>
                          <a:pt x="474" y="169"/>
                        </a:lnTo>
                        <a:lnTo>
                          <a:pt x="490" y="170"/>
                        </a:lnTo>
                        <a:lnTo>
                          <a:pt x="506" y="173"/>
                        </a:lnTo>
                        <a:lnTo>
                          <a:pt x="522" y="176"/>
                        </a:lnTo>
                        <a:lnTo>
                          <a:pt x="539" y="177"/>
                        </a:lnTo>
                        <a:lnTo>
                          <a:pt x="557" y="180"/>
                        </a:lnTo>
                        <a:lnTo>
                          <a:pt x="576" y="185"/>
                        </a:lnTo>
                        <a:lnTo>
                          <a:pt x="595" y="188"/>
                        </a:lnTo>
                        <a:lnTo>
                          <a:pt x="615" y="192"/>
                        </a:lnTo>
                        <a:lnTo>
                          <a:pt x="634" y="195"/>
                        </a:lnTo>
                        <a:lnTo>
                          <a:pt x="655" y="199"/>
                        </a:lnTo>
                        <a:lnTo>
                          <a:pt x="676" y="205"/>
                        </a:lnTo>
                        <a:lnTo>
                          <a:pt x="698" y="209"/>
                        </a:lnTo>
                        <a:lnTo>
                          <a:pt x="720" y="215"/>
                        </a:lnTo>
                        <a:lnTo>
                          <a:pt x="742" y="220"/>
                        </a:lnTo>
                        <a:lnTo>
                          <a:pt x="764" y="227"/>
                        </a:lnTo>
                        <a:lnTo>
                          <a:pt x="787" y="233"/>
                        </a:lnTo>
                        <a:lnTo>
                          <a:pt x="810" y="239"/>
                        </a:lnTo>
                        <a:lnTo>
                          <a:pt x="834" y="246"/>
                        </a:lnTo>
                        <a:lnTo>
                          <a:pt x="857" y="253"/>
                        </a:lnTo>
                        <a:lnTo>
                          <a:pt x="880" y="262"/>
                        </a:lnTo>
                        <a:lnTo>
                          <a:pt x="904" y="271"/>
                        </a:lnTo>
                        <a:lnTo>
                          <a:pt x="929" y="279"/>
                        </a:lnTo>
                        <a:lnTo>
                          <a:pt x="952" y="288"/>
                        </a:lnTo>
                        <a:lnTo>
                          <a:pt x="977" y="297"/>
                        </a:lnTo>
                        <a:lnTo>
                          <a:pt x="1000" y="307"/>
                        </a:lnTo>
                        <a:lnTo>
                          <a:pt x="969" y="297"/>
                        </a:lnTo>
                        <a:lnTo>
                          <a:pt x="939" y="288"/>
                        </a:lnTo>
                        <a:lnTo>
                          <a:pt x="910" y="279"/>
                        </a:lnTo>
                        <a:lnTo>
                          <a:pt x="882" y="272"/>
                        </a:lnTo>
                        <a:lnTo>
                          <a:pt x="854" y="263"/>
                        </a:lnTo>
                        <a:lnTo>
                          <a:pt x="827" y="258"/>
                        </a:lnTo>
                        <a:lnTo>
                          <a:pt x="800" y="250"/>
                        </a:lnTo>
                        <a:lnTo>
                          <a:pt x="773" y="244"/>
                        </a:lnTo>
                        <a:lnTo>
                          <a:pt x="748" y="239"/>
                        </a:lnTo>
                        <a:lnTo>
                          <a:pt x="723" y="234"/>
                        </a:lnTo>
                        <a:lnTo>
                          <a:pt x="698" y="230"/>
                        </a:lnTo>
                        <a:lnTo>
                          <a:pt x="674" y="225"/>
                        </a:lnTo>
                        <a:lnTo>
                          <a:pt x="650" y="223"/>
                        </a:lnTo>
                        <a:lnTo>
                          <a:pt x="627" y="220"/>
                        </a:lnTo>
                        <a:lnTo>
                          <a:pt x="604" y="217"/>
                        </a:lnTo>
                        <a:lnTo>
                          <a:pt x="580" y="214"/>
                        </a:lnTo>
                        <a:lnTo>
                          <a:pt x="558" y="212"/>
                        </a:lnTo>
                        <a:lnTo>
                          <a:pt x="535" y="211"/>
                        </a:lnTo>
                        <a:lnTo>
                          <a:pt x="513" y="209"/>
                        </a:lnTo>
                        <a:lnTo>
                          <a:pt x="491" y="209"/>
                        </a:lnTo>
                        <a:lnTo>
                          <a:pt x="470" y="209"/>
                        </a:lnTo>
                        <a:lnTo>
                          <a:pt x="449" y="209"/>
                        </a:lnTo>
                        <a:lnTo>
                          <a:pt x="427" y="211"/>
                        </a:lnTo>
                        <a:lnTo>
                          <a:pt x="405" y="212"/>
                        </a:lnTo>
                        <a:lnTo>
                          <a:pt x="384" y="212"/>
                        </a:lnTo>
                        <a:lnTo>
                          <a:pt x="363" y="215"/>
                        </a:lnTo>
                        <a:lnTo>
                          <a:pt x="341" y="217"/>
                        </a:lnTo>
                        <a:lnTo>
                          <a:pt x="319" y="220"/>
                        </a:lnTo>
                        <a:lnTo>
                          <a:pt x="299" y="221"/>
                        </a:lnTo>
                        <a:lnTo>
                          <a:pt x="277" y="224"/>
                        </a:lnTo>
                        <a:lnTo>
                          <a:pt x="255" y="227"/>
                        </a:lnTo>
                        <a:lnTo>
                          <a:pt x="234" y="231"/>
                        </a:lnTo>
                        <a:lnTo>
                          <a:pt x="244" y="239"/>
                        </a:lnTo>
                        <a:lnTo>
                          <a:pt x="254" y="247"/>
                        </a:lnTo>
                        <a:lnTo>
                          <a:pt x="264" y="255"/>
                        </a:lnTo>
                        <a:lnTo>
                          <a:pt x="274" y="263"/>
                        </a:lnTo>
                        <a:lnTo>
                          <a:pt x="285" y="271"/>
                        </a:lnTo>
                        <a:lnTo>
                          <a:pt x="295" y="278"/>
                        </a:lnTo>
                        <a:lnTo>
                          <a:pt x="305" y="285"/>
                        </a:lnTo>
                        <a:lnTo>
                          <a:pt x="315" y="292"/>
                        </a:lnTo>
                        <a:lnTo>
                          <a:pt x="327" y="298"/>
                        </a:lnTo>
                        <a:lnTo>
                          <a:pt x="337" y="306"/>
                        </a:lnTo>
                        <a:lnTo>
                          <a:pt x="349" y="313"/>
                        </a:lnTo>
                        <a:lnTo>
                          <a:pt x="360" y="320"/>
                        </a:lnTo>
                        <a:lnTo>
                          <a:pt x="373" y="326"/>
                        </a:lnTo>
                        <a:lnTo>
                          <a:pt x="387" y="333"/>
                        </a:lnTo>
                        <a:lnTo>
                          <a:pt x="400" y="339"/>
                        </a:lnTo>
                        <a:lnTo>
                          <a:pt x="413" y="345"/>
                        </a:lnTo>
                        <a:lnTo>
                          <a:pt x="407" y="342"/>
                        </a:lnTo>
                        <a:lnTo>
                          <a:pt x="400" y="339"/>
                        </a:lnTo>
                        <a:lnTo>
                          <a:pt x="391" y="335"/>
                        </a:lnTo>
                        <a:lnTo>
                          <a:pt x="382" y="332"/>
                        </a:lnTo>
                        <a:lnTo>
                          <a:pt x="373" y="326"/>
                        </a:lnTo>
                        <a:lnTo>
                          <a:pt x="365" y="322"/>
                        </a:lnTo>
                        <a:lnTo>
                          <a:pt x="354" y="317"/>
                        </a:lnTo>
                        <a:lnTo>
                          <a:pt x="344" y="311"/>
                        </a:lnTo>
                        <a:lnTo>
                          <a:pt x="334" y="306"/>
                        </a:lnTo>
                        <a:lnTo>
                          <a:pt x="324" y="300"/>
                        </a:lnTo>
                        <a:lnTo>
                          <a:pt x="312" y="294"/>
                        </a:lnTo>
                        <a:lnTo>
                          <a:pt x="301" y="288"/>
                        </a:lnTo>
                        <a:lnTo>
                          <a:pt x="287" y="282"/>
                        </a:lnTo>
                        <a:lnTo>
                          <a:pt x="276" y="278"/>
                        </a:lnTo>
                        <a:lnTo>
                          <a:pt x="263" y="272"/>
                        </a:lnTo>
                        <a:lnTo>
                          <a:pt x="250" y="266"/>
                        </a:lnTo>
                        <a:lnTo>
                          <a:pt x="236" y="260"/>
                        </a:lnTo>
                        <a:lnTo>
                          <a:pt x="222" y="256"/>
                        </a:lnTo>
                        <a:lnTo>
                          <a:pt x="207" y="250"/>
                        </a:lnTo>
                        <a:lnTo>
                          <a:pt x="193" y="246"/>
                        </a:lnTo>
                        <a:lnTo>
                          <a:pt x="178" y="242"/>
                        </a:lnTo>
                        <a:lnTo>
                          <a:pt x="164" y="237"/>
                        </a:lnTo>
                        <a:lnTo>
                          <a:pt x="149" y="234"/>
                        </a:lnTo>
                        <a:lnTo>
                          <a:pt x="133" y="231"/>
                        </a:lnTo>
                        <a:lnTo>
                          <a:pt x="117" y="228"/>
                        </a:lnTo>
                        <a:lnTo>
                          <a:pt x="101" y="227"/>
                        </a:lnTo>
                        <a:lnTo>
                          <a:pt x="85" y="227"/>
                        </a:lnTo>
                        <a:lnTo>
                          <a:pt x="67" y="225"/>
                        </a:lnTo>
                        <a:lnTo>
                          <a:pt x="51" y="225"/>
                        </a:lnTo>
                        <a:lnTo>
                          <a:pt x="34" y="227"/>
                        </a:lnTo>
                        <a:lnTo>
                          <a:pt x="18" y="228"/>
                        </a:lnTo>
                        <a:lnTo>
                          <a:pt x="0" y="231"/>
                        </a:lnTo>
                        <a:lnTo>
                          <a:pt x="11" y="223"/>
                        </a:lnTo>
                        <a:lnTo>
                          <a:pt x="24" y="214"/>
                        </a:lnTo>
                        <a:lnTo>
                          <a:pt x="35" y="205"/>
                        </a:lnTo>
                        <a:lnTo>
                          <a:pt x="50" y="195"/>
                        </a:lnTo>
                        <a:lnTo>
                          <a:pt x="63" y="185"/>
                        </a:lnTo>
                        <a:lnTo>
                          <a:pt x="78" y="176"/>
                        </a:lnTo>
                        <a:lnTo>
                          <a:pt x="91" y="166"/>
                        </a:lnTo>
                        <a:lnTo>
                          <a:pt x="105" y="157"/>
                        </a:lnTo>
                        <a:lnTo>
                          <a:pt x="118" y="150"/>
                        </a:lnTo>
                        <a:lnTo>
                          <a:pt x="130" y="141"/>
                        </a:lnTo>
                        <a:lnTo>
                          <a:pt x="140" y="135"/>
                        </a:lnTo>
                        <a:lnTo>
                          <a:pt x="150" y="129"/>
                        </a:lnTo>
                        <a:lnTo>
                          <a:pt x="158" y="124"/>
                        </a:lnTo>
                        <a:lnTo>
                          <a:pt x="164" y="121"/>
                        </a:lnTo>
                        <a:lnTo>
                          <a:pt x="168" y="118"/>
                        </a:lnTo>
                        <a:lnTo>
                          <a:pt x="169" y="118"/>
                        </a:lnTo>
                        <a:lnTo>
                          <a:pt x="177" y="121"/>
                        </a:lnTo>
                        <a:lnTo>
                          <a:pt x="185" y="125"/>
                        </a:lnTo>
                        <a:lnTo>
                          <a:pt x="194" y="128"/>
                        </a:lnTo>
                        <a:lnTo>
                          <a:pt x="201" y="132"/>
                        </a:lnTo>
                        <a:lnTo>
                          <a:pt x="210" y="135"/>
                        </a:lnTo>
                        <a:lnTo>
                          <a:pt x="219" y="140"/>
                        </a:lnTo>
                        <a:lnTo>
                          <a:pt x="226" y="141"/>
                        </a:lnTo>
                        <a:lnTo>
                          <a:pt x="234" y="144"/>
                        </a:lnTo>
                        <a:lnTo>
                          <a:pt x="241" y="147"/>
                        </a:lnTo>
                        <a:lnTo>
                          <a:pt x="247" y="148"/>
                        </a:lnTo>
                        <a:lnTo>
                          <a:pt x="252" y="151"/>
                        </a:lnTo>
                        <a:lnTo>
                          <a:pt x="257" y="151"/>
                        </a:lnTo>
                        <a:lnTo>
                          <a:pt x="261" y="154"/>
                        </a:lnTo>
                        <a:lnTo>
                          <a:pt x="264" y="154"/>
                        </a:lnTo>
                        <a:lnTo>
                          <a:pt x="266" y="156"/>
                        </a:lnTo>
                        <a:lnTo>
                          <a:pt x="267" y="15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800" bIns="-28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37" name=""/>
                  <p:cNvSpPr/>
                  <p:nvPr/>
                </p:nvSpPr>
                <p:spPr>
                  <a:xfrm flipH="1">
                    <a:off x="6936840" y="5234400"/>
                    <a:ext cx="63000" cy="21600"/>
                  </a:xfrm>
                  <a:custGeom>
                    <a:avLst/>
                    <a:gdLst/>
                    <a:ahLst/>
                    <a:rect l="l" t="t" r="r" b="b"/>
                    <a:pathLst>
                      <a:path w="1099" h="412">
                        <a:moveTo>
                          <a:pt x="370" y="183"/>
                        </a:moveTo>
                        <a:lnTo>
                          <a:pt x="386" y="182"/>
                        </a:lnTo>
                        <a:lnTo>
                          <a:pt x="404" y="180"/>
                        </a:lnTo>
                        <a:lnTo>
                          <a:pt x="423" y="177"/>
                        </a:lnTo>
                        <a:lnTo>
                          <a:pt x="442" y="176"/>
                        </a:lnTo>
                        <a:lnTo>
                          <a:pt x="462" y="174"/>
                        </a:lnTo>
                        <a:lnTo>
                          <a:pt x="483" y="173"/>
                        </a:lnTo>
                        <a:lnTo>
                          <a:pt x="504" y="172"/>
                        </a:lnTo>
                        <a:lnTo>
                          <a:pt x="526" y="170"/>
                        </a:lnTo>
                        <a:lnTo>
                          <a:pt x="550" y="167"/>
                        </a:lnTo>
                        <a:lnTo>
                          <a:pt x="573" y="166"/>
                        </a:lnTo>
                        <a:lnTo>
                          <a:pt x="596" y="163"/>
                        </a:lnTo>
                        <a:lnTo>
                          <a:pt x="621" y="160"/>
                        </a:lnTo>
                        <a:lnTo>
                          <a:pt x="646" y="157"/>
                        </a:lnTo>
                        <a:lnTo>
                          <a:pt x="671" y="154"/>
                        </a:lnTo>
                        <a:lnTo>
                          <a:pt x="695" y="150"/>
                        </a:lnTo>
                        <a:lnTo>
                          <a:pt x="720" y="147"/>
                        </a:lnTo>
                        <a:lnTo>
                          <a:pt x="746" y="142"/>
                        </a:lnTo>
                        <a:lnTo>
                          <a:pt x="771" y="138"/>
                        </a:lnTo>
                        <a:lnTo>
                          <a:pt x="797" y="132"/>
                        </a:lnTo>
                        <a:lnTo>
                          <a:pt x="822" y="126"/>
                        </a:lnTo>
                        <a:lnTo>
                          <a:pt x="848" y="119"/>
                        </a:lnTo>
                        <a:lnTo>
                          <a:pt x="873" y="112"/>
                        </a:lnTo>
                        <a:lnTo>
                          <a:pt x="896" y="105"/>
                        </a:lnTo>
                        <a:lnTo>
                          <a:pt x="921" y="96"/>
                        </a:lnTo>
                        <a:lnTo>
                          <a:pt x="946" y="87"/>
                        </a:lnTo>
                        <a:lnTo>
                          <a:pt x="969" y="77"/>
                        </a:lnTo>
                        <a:lnTo>
                          <a:pt x="993" y="67"/>
                        </a:lnTo>
                        <a:lnTo>
                          <a:pt x="1014" y="55"/>
                        </a:lnTo>
                        <a:lnTo>
                          <a:pt x="1036" y="42"/>
                        </a:lnTo>
                        <a:lnTo>
                          <a:pt x="1058" y="29"/>
                        </a:lnTo>
                        <a:lnTo>
                          <a:pt x="1079" y="14"/>
                        </a:lnTo>
                        <a:lnTo>
                          <a:pt x="1099" y="0"/>
                        </a:lnTo>
                        <a:lnTo>
                          <a:pt x="1080" y="11"/>
                        </a:lnTo>
                        <a:lnTo>
                          <a:pt x="1063" y="23"/>
                        </a:lnTo>
                        <a:lnTo>
                          <a:pt x="1045" y="35"/>
                        </a:lnTo>
                        <a:lnTo>
                          <a:pt x="1028" y="46"/>
                        </a:lnTo>
                        <a:lnTo>
                          <a:pt x="1010" y="57"/>
                        </a:lnTo>
                        <a:lnTo>
                          <a:pt x="993" y="65"/>
                        </a:lnTo>
                        <a:lnTo>
                          <a:pt x="977" y="75"/>
                        </a:lnTo>
                        <a:lnTo>
                          <a:pt x="959" y="84"/>
                        </a:lnTo>
                        <a:lnTo>
                          <a:pt x="942" y="93"/>
                        </a:lnTo>
                        <a:lnTo>
                          <a:pt x="926" y="102"/>
                        </a:lnTo>
                        <a:lnTo>
                          <a:pt x="910" y="109"/>
                        </a:lnTo>
                        <a:lnTo>
                          <a:pt x="892" y="116"/>
                        </a:lnTo>
                        <a:lnTo>
                          <a:pt x="876" y="124"/>
                        </a:lnTo>
                        <a:lnTo>
                          <a:pt x="859" y="131"/>
                        </a:lnTo>
                        <a:lnTo>
                          <a:pt x="843" y="137"/>
                        </a:lnTo>
                        <a:lnTo>
                          <a:pt x="826" y="142"/>
                        </a:lnTo>
                        <a:lnTo>
                          <a:pt x="809" y="150"/>
                        </a:lnTo>
                        <a:lnTo>
                          <a:pt x="792" y="156"/>
                        </a:lnTo>
                        <a:lnTo>
                          <a:pt x="775" y="160"/>
                        </a:lnTo>
                        <a:lnTo>
                          <a:pt x="758" y="166"/>
                        </a:lnTo>
                        <a:lnTo>
                          <a:pt x="741" y="172"/>
                        </a:lnTo>
                        <a:lnTo>
                          <a:pt x="722" y="176"/>
                        </a:lnTo>
                        <a:lnTo>
                          <a:pt x="704" y="182"/>
                        </a:lnTo>
                        <a:lnTo>
                          <a:pt x="687" y="186"/>
                        </a:lnTo>
                        <a:lnTo>
                          <a:pt x="668" y="191"/>
                        </a:lnTo>
                        <a:lnTo>
                          <a:pt x="649" y="195"/>
                        </a:lnTo>
                        <a:lnTo>
                          <a:pt x="630" y="199"/>
                        </a:lnTo>
                        <a:lnTo>
                          <a:pt x="611" y="204"/>
                        </a:lnTo>
                        <a:lnTo>
                          <a:pt x="590" y="208"/>
                        </a:lnTo>
                        <a:lnTo>
                          <a:pt x="570" y="214"/>
                        </a:lnTo>
                        <a:lnTo>
                          <a:pt x="550" y="218"/>
                        </a:lnTo>
                        <a:lnTo>
                          <a:pt x="528" y="223"/>
                        </a:lnTo>
                        <a:lnTo>
                          <a:pt x="503" y="236"/>
                        </a:lnTo>
                        <a:lnTo>
                          <a:pt x="480" y="249"/>
                        </a:lnTo>
                        <a:lnTo>
                          <a:pt x="456" y="262"/>
                        </a:lnTo>
                        <a:lnTo>
                          <a:pt x="436" y="275"/>
                        </a:lnTo>
                        <a:lnTo>
                          <a:pt x="414" y="287"/>
                        </a:lnTo>
                        <a:lnTo>
                          <a:pt x="395" y="298"/>
                        </a:lnTo>
                        <a:lnTo>
                          <a:pt x="376" y="310"/>
                        </a:lnTo>
                        <a:lnTo>
                          <a:pt x="359" y="322"/>
                        </a:lnTo>
                        <a:lnTo>
                          <a:pt x="341" y="332"/>
                        </a:lnTo>
                        <a:lnTo>
                          <a:pt x="325" y="341"/>
                        </a:lnTo>
                        <a:lnTo>
                          <a:pt x="309" y="351"/>
                        </a:lnTo>
                        <a:lnTo>
                          <a:pt x="293" y="359"/>
                        </a:lnTo>
                        <a:lnTo>
                          <a:pt x="279" y="368"/>
                        </a:lnTo>
                        <a:lnTo>
                          <a:pt x="264" y="375"/>
                        </a:lnTo>
                        <a:lnTo>
                          <a:pt x="250" y="383"/>
                        </a:lnTo>
                        <a:lnTo>
                          <a:pt x="236" y="389"/>
                        </a:lnTo>
                        <a:lnTo>
                          <a:pt x="222" y="394"/>
                        </a:lnTo>
                        <a:lnTo>
                          <a:pt x="209" y="399"/>
                        </a:lnTo>
                        <a:lnTo>
                          <a:pt x="196" y="403"/>
                        </a:lnTo>
                        <a:lnTo>
                          <a:pt x="181" y="406"/>
                        </a:lnTo>
                        <a:lnTo>
                          <a:pt x="168" y="409"/>
                        </a:lnTo>
                        <a:lnTo>
                          <a:pt x="155" y="412"/>
                        </a:lnTo>
                        <a:lnTo>
                          <a:pt x="142" y="412"/>
                        </a:lnTo>
                        <a:lnTo>
                          <a:pt x="127" y="412"/>
                        </a:lnTo>
                        <a:lnTo>
                          <a:pt x="113" y="412"/>
                        </a:lnTo>
                        <a:lnTo>
                          <a:pt x="98" y="410"/>
                        </a:lnTo>
                        <a:lnTo>
                          <a:pt x="83" y="408"/>
                        </a:lnTo>
                        <a:lnTo>
                          <a:pt x="69" y="403"/>
                        </a:lnTo>
                        <a:lnTo>
                          <a:pt x="53" y="399"/>
                        </a:lnTo>
                        <a:lnTo>
                          <a:pt x="35" y="394"/>
                        </a:lnTo>
                        <a:lnTo>
                          <a:pt x="19" y="387"/>
                        </a:lnTo>
                        <a:lnTo>
                          <a:pt x="0" y="380"/>
                        </a:lnTo>
                        <a:lnTo>
                          <a:pt x="16" y="370"/>
                        </a:lnTo>
                        <a:lnTo>
                          <a:pt x="31" y="359"/>
                        </a:lnTo>
                        <a:lnTo>
                          <a:pt x="47" y="348"/>
                        </a:lnTo>
                        <a:lnTo>
                          <a:pt x="62" y="339"/>
                        </a:lnTo>
                        <a:lnTo>
                          <a:pt x="78" y="329"/>
                        </a:lnTo>
                        <a:lnTo>
                          <a:pt x="94" y="319"/>
                        </a:lnTo>
                        <a:lnTo>
                          <a:pt x="110" y="310"/>
                        </a:lnTo>
                        <a:lnTo>
                          <a:pt x="126" y="301"/>
                        </a:lnTo>
                        <a:lnTo>
                          <a:pt x="140" y="292"/>
                        </a:lnTo>
                        <a:lnTo>
                          <a:pt x="156" y="284"/>
                        </a:lnTo>
                        <a:lnTo>
                          <a:pt x="172" y="275"/>
                        </a:lnTo>
                        <a:lnTo>
                          <a:pt x="187" y="268"/>
                        </a:lnTo>
                        <a:lnTo>
                          <a:pt x="201" y="259"/>
                        </a:lnTo>
                        <a:lnTo>
                          <a:pt x="216" y="252"/>
                        </a:lnTo>
                        <a:lnTo>
                          <a:pt x="231" y="246"/>
                        </a:lnTo>
                        <a:lnTo>
                          <a:pt x="245" y="239"/>
                        </a:lnTo>
                        <a:lnTo>
                          <a:pt x="258" y="233"/>
                        </a:lnTo>
                        <a:lnTo>
                          <a:pt x="271" y="227"/>
                        </a:lnTo>
                        <a:lnTo>
                          <a:pt x="283" y="221"/>
                        </a:lnTo>
                        <a:lnTo>
                          <a:pt x="295" y="215"/>
                        </a:lnTo>
                        <a:lnTo>
                          <a:pt x="306" y="211"/>
                        </a:lnTo>
                        <a:lnTo>
                          <a:pt x="317" y="207"/>
                        </a:lnTo>
                        <a:lnTo>
                          <a:pt x="327" y="202"/>
                        </a:lnTo>
                        <a:lnTo>
                          <a:pt x="335" y="198"/>
                        </a:lnTo>
                        <a:lnTo>
                          <a:pt x="343" y="195"/>
                        </a:lnTo>
                        <a:lnTo>
                          <a:pt x="350" y="192"/>
                        </a:lnTo>
                        <a:lnTo>
                          <a:pt x="356" y="189"/>
                        </a:lnTo>
                        <a:lnTo>
                          <a:pt x="362" y="188"/>
                        </a:lnTo>
                        <a:lnTo>
                          <a:pt x="366" y="186"/>
                        </a:lnTo>
                        <a:lnTo>
                          <a:pt x="368" y="185"/>
                        </a:lnTo>
                        <a:lnTo>
                          <a:pt x="370" y="183"/>
                        </a:lnTo>
                        <a:lnTo>
                          <a:pt x="370" y="18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0" bIns="-25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38" name=""/>
                  <p:cNvSpPr/>
                  <p:nvPr/>
                </p:nvSpPr>
                <p:spPr>
                  <a:xfrm flipH="1">
                    <a:off x="6953760" y="5236200"/>
                    <a:ext cx="1908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336" h="170">
                        <a:moveTo>
                          <a:pt x="0" y="169"/>
                        </a:moveTo>
                        <a:lnTo>
                          <a:pt x="16" y="157"/>
                        </a:lnTo>
                        <a:lnTo>
                          <a:pt x="33" y="147"/>
                        </a:lnTo>
                        <a:lnTo>
                          <a:pt x="52" y="137"/>
                        </a:lnTo>
                        <a:lnTo>
                          <a:pt x="73" y="126"/>
                        </a:lnTo>
                        <a:lnTo>
                          <a:pt x="93" y="116"/>
                        </a:lnTo>
                        <a:lnTo>
                          <a:pt x="115" y="108"/>
                        </a:lnTo>
                        <a:lnTo>
                          <a:pt x="137" y="97"/>
                        </a:lnTo>
                        <a:lnTo>
                          <a:pt x="160" y="89"/>
                        </a:lnTo>
                        <a:lnTo>
                          <a:pt x="183" y="78"/>
                        </a:lnTo>
                        <a:lnTo>
                          <a:pt x="207" y="68"/>
                        </a:lnTo>
                        <a:lnTo>
                          <a:pt x="230" y="58"/>
                        </a:lnTo>
                        <a:lnTo>
                          <a:pt x="252" y="48"/>
                        </a:lnTo>
                        <a:lnTo>
                          <a:pt x="274" y="36"/>
                        </a:lnTo>
                        <a:lnTo>
                          <a:pt x="296" y="25"/>
                        </a:lnTo>
                        <a:lnTo>
                          <a:pt x="318" y="13"/>
                        </a:lnTo>
                        <a:lnTo>
                          <a:pt x="336" y="0"/>
                        </a:lnTo>
                        <a:lnTo>
                          <a:pt x="323" y="11"/>
                        </a:lnTo>
                        <a:lnTo>
                          <a:pt x="309" y="23"/>
                        </a:lnTo>
                        <a:lnTo>
                          <a:pt x="291" y="36"/>
                        </a:lnTo>
                        <a:lnTo>
                          <a:pt x="275" y="48"/>
                        </a:lnTo>
                        <a:lnTo>
                          <a:pt x="258" y="61"/>
                        </a:lnTo>
                        <a:lnTo>
                          <a:pt x="240" y="74"/>
                        </a:lnTo>
                        <a:lnTo>
                          <a:pt x="223" y="86"/>
                        </a:lnTo>
                        <a:lnTo>
                          <a:pt x="205" y="99"/>
                        </a:lnTo>
                        <a:lnTo>
                          <a:pt x="188" y="110"/>
                        </a:lnTo>
                        <a:lnTo>
                          <a:pt x="170" y="121"/>
                        </a:lnTo>
                        <a:lnTo>
                          <a:pt x="153" y="131"/>
                        </a:lnTo>
                        <a:lnTo>
                          <a:pt x="137" y="141"/>
                        </a:lnTo>
                        <a:lnTo>
                          <a:pt x="121" y="150"/>
                        </a:lnTo>
                        <a:lnTo>
                          <a:pt x="106" y="157"/>
                        </a:lnTo>
                        <a:lnTo>
                          <a:pt x="93" y="164"/>
                        </a:lnTo>
                        <a:lnTo>
                          <a:pt x="81" y="169"/>
                        </a:lnTo>
                        <a:lnTo>
                          <a:pt x="64" y="170"/>
                        </a:lnTo>
                        <a:lnTo>
                          <a:pt x="48" y="170"/>
                        </a:lnTo>
                        <a:lnTo>
                          <a:pt x="33" y="170"/>
                        </a:lnTo>
                        <a:lnTo>
                          <a:pt x="22" y="170"/>
                        </a:lnTo>
                        <a:lnTo>
                          <a:pt x="13" y="170"/>
                        </a:lnTo>
                        <a:lnTo>
                          <a:pt x="6" y="169"/>
                        </a:lnTo>
                        <a:lnTo>
                          <a:pt x="1" y="169"/>
                        </a:lnTo>
                        <a:lnTo>
                          <a:pt x="0" y="16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39" name=""/>
                  <p:cNvSpPr/>
                  <p:nvPr/>
                </p:nvSpPr>
                <p:spPr>
                  <a:xfrm flipH="1">
                    <a:off x="6979320" y="5232240"/>
                    <a:ext cx="360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98">
                        <a:moveTo>
                          <a:pt x="12" y="98"/>
                        </a:moveTo>
                        <a:lnTo>
                          <a:pt x="20" y="93"/>
                        </a:lnTo>
                        <a:lnTo>
                          <a:pt x="29" y="89"/>
                        </a:lnTo>
                        <a:lnTo>
                          <a:pt x="36" y="83"/>
                        </a:lnTo>
                        <a:lnTo>
                          <a:pt x="44" y="77"/>
                        </a:lnTo>
                        <a:lnTo>
                          <a:pt x="49" y="71"/>
                        </a:lnTo>
                        <a:lnTo>
                          <a:pt x="55" y="64"/>
                        </a:lnTo>
                        <a:lnTo>
                          <a:pt x="60" y="58"/>
                        </a:lnTo>
                        <a:lnTo>
                          <a:pt x="64" y="51"/>
                        </a:lnTo>
                        <a:lnTo>
                          <a:pt x="65" y="44"/>
                        </a:lnTo>
                        <a:lnTo>
                          <a:pt x="65" y="36"/>
                        </a:lnTo>
                        <a:lnTo>
                          <a:pt x="65" y="31"/>
                        </a:lnTo>
                        <a:lnTo>
                          <a:pt x="64" y="23"/>
                        </a:lnTo>
                        <a:lnTo>
                          <a:pt x="60" y="17"/>
                        </a:lnTo>
                        <a:lnTo>
                          <a:pt x="55" y="10"/>
                        </a:lnTo>
                        <a:lnTo>
                          <a:pt x="48" y="6"/>
                        </a:lnTo>
                        <a:lnTo>
                          <a:pt x="38" y="0"/>
                        </a:lnTo>
                        <a:lnTo>
                          <a:pt x="29" y="7"/>
                        </a:lnTo>
                        <a:lnTo>
                          <a:pt x="20" y="15"/>
                        </a:lnTo>
                        <a:lnTo>
                          <a:pt x="14" y="20"/>
                        </a:lnTo>
                        <a:lnTo>
                          <a:pt x="9" y="23"/>
                        </a:lnTo>
                        <a:lnTo>
                          <a:pt x="4" y="28"/>
                        </a:lnTo>
                        <a:lnTo>
                          <a:pt x="3" y="31"/>
                        </a:lnTo>
                        <a:lnTo>
                          <a:pt x="0" y="32"/>
                        </a:lnTo>
                        <a:lnTo>
                          <a:pt x="0" y="32"/>
                        </a:lnTo>
                        <a:lnTo>
                          <a:pt x="12" y="39"/>
                        </a:lnTo>
                        <a:lnTo>
                          <a:pt x="19" y="48"/>
                        </a:lnTo>
                        <a:lnTo>
                          <a:pt x="25" y="55"/>
                        </a:lnTo>
                        <a:lnTo>
                          <a:pt x="28" y="63"/>
                        </a:lnTo>
                        <a:lnTo>
                          <a:pt x="28" y="71"/>
                        </a:lnTo>
                        <a:lnTo>
                          <a:pt x="26" y="79"/>
                        </a:lnTo>
                        <a:lnTo>
                          <a:pt x="20" y="87"/>
                        </a:lnTo>
                        <a:lnTo>
                          <a:pt x="12" y="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40" name=""/>
                  <p:cNvSpPr/>
                  <p:nvPr/>
                </p:nvSpPr>
                <p:spPr>
                  <a:xfrm flipH="1">
                    <a:off x="6969600" y="5260320"/>
                    <a:ext cx="5760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1010" h="244">
                        <a:moveTo>
                          <a:pt x="86" y="0"/>
                        </a:moveTo>
                        <a:lnTo>
                          <a:pt x="102" y="8"/>
                        </a:lnTo>
                        <a:lnTo>
                          <a:pt x="120" y="17"/>
                        </a:lnTo>
                        <a:lnTo>
                          <a:pt x="140" y="24"/>
                        </a:lnTo>
                        <a:lnTo>
                          <a:pt x="160" y="32"/>
                        </a:lnTo>
                        <a:lnTo>
                          <a:pt x="181" y="40"/>
                        </a:lnTo>
                        <a:lnTo>
                          <a:pt x="204" y="48"/>
                        </a:lnTo>
                        <a:lnTo>
                          <a:pt x="227" y="55"/>
                        </a:lnTo>
                        <a:lnTo>
                          <a:pt x="251" y="62"/>
                        </a:lnTo>
                        <a:lnTo>
                          <a:pt x="277" y="70"/>
                        </a:lnTo>
                        <a:lnTo>
                          <a:pt x="302" y="77"/>
                        </a:lnTo>
                        <a:lnTo>
                          <a:pt x="329" y="83"/>
                        </a:lnTo>
                        <a:lnTo>
                          <a:pt x="356" y="90"/>
                        </a:lnTo>
                        <a:lnTo>
                          <a:pt x="383" y="96"/>
                        </a:lnTo>
                        <a:lnTo>
                          <a:pt x="411" y="102"/>
                        </a:lnTo>
                        <a:lnTo>
                          <a:pt x="439" y="109"/>
                        </a:lnTo>
                        <a:lnTo>
                          <a:pt x="468" y="115"/>
                        </a:lnTo>
                        <a:lnTo>
                          <a:pt x="496" y="121"/>
                        </a:lnTo>
                        <a:lnTo>
                          <a:pt x="525" y="125"/>
                        </a:lnTo>
                        <a:lnTo>
                          <a:pt x="552" y="131"/>
                        </a:lnTo>
                        <a:lnTo>
                          <a:pt x="581" y="137"/>
                        </a:lnTo>
                        <a:lnTo>
                          <a:pt x="609" y="141"/>
                        </a:lnTo>
                        <a:lnTo>
                          <a:pt x="638" y="145"/>
                        </a:lnTo>
                        <a:lnTo>
                          <a:pt x="666" y="151"/>
                        </a:lnTo>
                        <a:lnTo>
                          <a:pt x="692" y="154"/>
                        </a:lnTo>
                        <a:lnTo>
                          <a:pt x="718" y="158"/>
                        </a:lnTo>
                        <a:lnTo>
                          <a:pt x="746" y="163"/>
                        </a:lnTo>
                        <a:lnTo>
                          <a:pt x="771" y="166"/>
                        </a:lnTo>
                        <a:lnTo>
                          <a:pt x="796" y="169"/>
                        </a:lnTo>
                        <a:lnTo>
                          <a:pt x="819" y="173"/>
                        </a:lnTo>
                        <a:lnTo>
                          <a:pt x="842" y="174"/>
                        </a:lnTo>
                        <a:lnTo>
                          <a:pt x="864" y="177"/>
                        </a:lnTo>
                        <a:lnTo>
                          <a:pt x="886" y="180"/>
                        </a:lnTo>
                        <a:lnTo>
                          <a:pt x="870" y="180"/>
                        </a:lnTo>
                        <a:lnTo>
                          <a:pt x="855" y="180"/>
                        </a:lnTo>
                        <a:lnTo>
                          <a:pt x="839" y="179"/>
                        </a:lnTo>
                        <a:lnTo>
                          <a:pt x="825" y="179"/>
                        </a:lnTo>
                        <a:lnTo>
                          <a:pt x="810" y="179"/>
                        </a:lnTo>
                        <a:lnTo>
                          <a:pt x="796" y="179"/>
                        </a:lnTo>
                        <a:lnTo>
                          <a:pt x="783" y="177"/>
                        </a:lnTo>
                        <a:lnTo>
                          <a:pt x="771" y="176"/>
                        </a:lnTo>
                        <a:lnTo>
                          <a:pt x="759" y="176"/>
                        </a:lnTo>
                        <a:lnTo>
                          <a:pt x="749" y="176"/>
                        </a:lnTo>
                        <a:lnTo>
                          <a:pt x="740" y="176"/>
                        </a:lnTo>
                        <a:lnTo>
                          <a:pt x="732" y="174"/>
                        </a:lnTo>
                        <a:lnTo>
                          <a:pt x="726" y="174"/>
                        </a:lnTo>
                        <a:lnTo>
                          <a:pt x="720" y="174"/>
                        </a:lnTo>
                        <a:lnTo>
                          <a:pt x="718" y="174"/>
                        </a:lnTo>
                        <a:lnTo>
                          <a:pt x="717" y="174"/>
                        </a:lnTo>
                        <a:lnTo>
                          <a:pt x="732" y="180"/>
                        </a:lnTo>
                        <a:lnTo>
                          <a:pt x="748" y="186"/>
                        </a:lnTo>
                        <a:lnTo>
                          <a:pt x="764" y="193"/>
                        </a:lnTo>
                        <a:lnTo>
                          <a:pt x="781" y="199"/>
                        </a:lnTo>
                        <a:lnTo>
                          <a:pt x="799" y="205"/>
                        </a:lnTo>
                        <a:lnTo>
                          <a:pt x="818" y="211"/>
                        </a:lnTo>
                        <a:lnTo>
                          <a:pt x="836" y="217"/>
                        </a:lnTo>
                        <a:lnTo>
                          <a:pt x="855" y="223"/>
                        </a:lnTo>
                        <a:lnTo>
                          <a:pt x="876" y="227"/>
                        </a:lnTo>
                        <a:lnTo>
                          <a:pt x="895" y="231"/>
                        </a:lnTo>
                        <a:lnTo>
                          <a:pt x="914" y="234"/>
                        </a:lnTo>
                        <a:lnTo>
                          <a:pt x="934" y="239"/>
                        </a:lnTo>
                        <a:lnTo>
                          <a:pt x="953" y="241"/>
                        </a:lnTo>
                        <a:lnTo>
                          <a:pt x="973" y="243"/>
                        </a:lnTo>
                        <a:lnTo>
                          <a:pt x="991" y="244"/>
                        </a:lnTo>
                        <a:lnTo>
                          <a:pt x="1010" y="244"/>
                        </a:lnTo>
                        <a:lnTo>
                          <a:pt x="994" y="244"/>
                        </a:lnTo>
                        <a:lnTo>
                          <a:pt x="973" y="243"/>
                        </a:lnTo>
                        <a:lnTo>
                          <a:pt x="950" y="241"/>
                        </a:lnTo>
                        <a:lnTo>
                          <a:pt x="925" y="239"/>
                        </a:lnTo>
                        <a:lnTo>
                          <a:pt x="898" y="234"/>
                        </a:lnTo>
                        <a:lnTo>
                          <a:pt x="869" y="230"/>
                        </a:lnTo>
                        <a:lnTo>
                          <a:pt x="836" y="225"/>
                        </a:lnTo>
                        <a:lnTo>
                          <a:pt x="804" y="220"/>
                        </a:lnTo>
                        <a:lnTo>
                          <a:pt x="769" y="214"/>
                        </a:lnTo>
                        <a:lnTo>
                          <a:pt x="734" y="206"/>
                        </a:lnTo>
                        <a:lnTo>
                          <a:pt x="697" y="201"/>
                        </a:lnTo>
                        <a:lnTo>
                          <a:pt x="659" y="192"/>
                        </a:lnTo>
                        <a:lnTo>
                          <a:pt x="621" y="185"/>
                        </a:lnTo>
                        <a:lnTo>
                          <a:pt x="581" y="176"/>
                        </a:lnTo>
                        <a:lnTo>
                          <a:pt x="542" y="167"/>
                        </a:lnTo>
                        <a:lnTo>
                          <a:pt x="503" y="158"/>
                        </a:lnTo>
                        <a:lnTo>
                          <a:pt x="463" y="150"/>
                        </a:lnTo>
                        <a:lnTo>
                          <a:pt x="424" y="139"/>
                        </a:lnTo>
                        <a:lnTo>
                          <a:pt x="385" y="131"/>
                        </a:lnTo>
                        <a:lnTo>
                          <a:pt x="345" y="121"/>
                        </a:lnTo>
                        <a:lnTo>
                          <a:pt x="309" y="110"/>
                        </a:lnTo>
                        <a:lnTo>
                          <a:pt x="273" y="102"/>
                        </a:lnTo>
                        <a:lnTo>
                          <a:pt x="236" y="91"/>
                        </a:lnTo>
                        <a:lnTo>
                          <a:pt x="203" y="83"/>
                        </a:lnTo>
                        <a:lnTo>
                          <a:pt x="169" y="72"/>
                        </a:lnTo>
                        <a:lnTo>
                          <a:pt x="139" y="62"/>
                        </a:lnTo>
                        <a:lnTo>
                          <a:pt x="109" y="54"/>
                        </a:lnTo>
                        <a:lnTo>
                          <a:pt x="83" y="45"/>
                        </a:lnTo>
                        <a:lnTo>
                          <a:pt x="58" y="36"/>
                        </a:lnTo>
                        <a:lnTo>
                          <a:pt x="37" y="27"/>
                        </a:lnTo>
                        <a:lnTo>
                          <a:pt x="16" y="19"/>
                        </a:lnTo>
                        <a:lnTo>
                          <a:pt x="0" y="11"/>
                        </a:lnTo>
                        <a:lnTo>
                          <a:pt x="9" y="11"/>
                        </a:lnTo>
                        <a:lnTo>
                          <a:pt x="18" y="11"/>
                        </a:lnTo>
                        <a:lnTo>
                          <a:pt x="25" y="10"/>
                        </a:lnTo>
                        <a:lnTo>
                          <a:pt x="34" y="10"/>
                        </a:lnTo>
                        <a:lnTo>
                          <a:pt x="41" y="8"/>
                        </a:lnTo>
                        <a:lnTo>
                          <a:pt x="48" y="7"/>
                        </a:lnTo>
                        <a:lnTo>
                          <a:pt x="56" y="7"/>
                        </a:lnTo>
                        <a:lnTo>
                          <a:pt x="61" y="5"/>
                        </a:lnTo>
                        <a:lnTo>
                          <a:pt x="67" y="5"/>
                        </a:lnTo>
                        <a:lnTo>
                          <a:pt x="72" y="4"/>
                        </a:lnTo>
                        <a:lnTo>
                          <a:pt x="76" y="3"/>
                        </a:lnTo>
                        <a:lnTo>
                          <a:pt x="79" y="3"/>
                        </a:lnTo>
                        <a:lnTo>
                          <a:pt x="82" y="1"/>
                        </a:lnTo>
                        <a:lnTo>
                          <a:pt x="85" y="1"/>
                        </a:lnTo>
                        <a:lnTo>
                          <a:pt x="85" y="0"/>
                        </a:lnTo>
                        <a:lnTo>
                          <a:pt x="8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41" name=""/>
                  <p:cNvSpPr/>
                  <p:nvPr/>
                </p:nvSpPr>
                <p:spPr>
                  <a:xfrm flipH="1">
                    <a:off x="6970680" y="5259240"/>
                    <a:ext cx="374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653" h="93">
                        <a:moveTo>
                          <a:pt x="38" y="65"/>
                        </a:moveTo>
                        <a:lnTo>
                          <a:pt x="57" y="61"/>
                        </a:lnTo>
                        <a:lnTo>
                          <a:pt x="77" y="57"/>
                        </a:lnTo>
                        <a:lnTo>
                          <a:pt x="97" y="54"/>
                        </a:lnTo>
                        <a:lnTo>
                          <a:pt x="116" y="51"/>
                        </a:lnTo>
                        <a:lnTo>
                          <a:pt x="137" y="48"/>
                        </a:lnTo>
                        <a:lnTo>
                          <a:pt x="157" y="45"/>
                        </a:lnTo>
                        <a:lnTo>
                          <a:pt x="178" y="42"/>
                        </a:lnTo>
                        <a:lnTo>
                          <a:pt x="198" y="41"/>
                        </a:lnTo>
                        <a:lnTo>
                          <a:pt x="220" y="39"/>
                        </a:lnTo>
                        <a:lnTo>
                          <a:pt x="240" y="38"/>
                        </a:lnTo>
                        <a:lnTo>
                          <a:pt x="261" y="38"/>
                        </a:lnTo>
                        <a:lnTo>
                          <a:pt x="281" y="36"/>
                        </a:lnTo>
                        <a:lnTo>
                          <a:pt x="301" y="36"/>
                        </a:lnTo>
                        <a:lnTo>
                          <a:pt x="322" y="36"/>
                        </a:lnTo>
                        <a:lnTo>
                          <a:pt x="344" y="38"/>
                        </a:lnTo>
                        <a:lnTo>
                          <a:pt x="364" y="39"/>
                        </a:lnTo>
                        <a:lnTo>
                          <a:pt x="385" y="39"/>
                        </a:lnTo>
                        <a:lnTo>
                          <a:pt x="403" y="41"/>
                        </a:lnTo>
                        <a:lnTo>
                          <a:pt x="424" y="44"/>
                        </a:lnTo>
                        <a:lnTo>
                          <a:pt x="443" y="45"/>
                        </a:lnTo>
                        <a:lnTo>
                          <a:pt x="462" y="48"/>
                        </a:lnTo>
                        <a:lnTo>
                          <a:pt x="482" y="51"/>
                        </a:lnTo>
                        <a:lnTo>
                          <a:pt x="501" y="54"/>
                        </a:lnTo>
                        <a:lnTo>
                          <a:pt x="519" y="57"/>
                        </a:lnTo>
                        <a:lnTo>
                          <a:pt x="538" y="61"/>
                        </a:lnTo>
                        <a:lnTo>
                          <a:pt x="555" y="64"/>
                        </a:lnTo>
                        <a:lnTo>
                          <a:pt x="572" y="68"/>
                        </a:lnTo>
                        <a:lnTo>
                          <a:pt x="590" y="73"/>
                        </a:lnTo>
                        <a:lnTo>
                          <a:pt x="606" y="77"/>
                        </a:lnTo>
                        <a:lnTo>
                          <a:pt x="622" y="83"/>
                        </a:lnTo>
                        <a:lnTo>
                          <a:pt x="637" y="87"/>
                        </a:lnTo>
                        <a:lnTo>
                          <a:pt x="653" y="93"/>
                        </a:lnTo>
                        <a:lnTo>
                          <a:pt x="632" y="86"/>
                        </a:lnTo>
                        <a:lnTo>
                          <a:pt x="612" y="78"/>
                        </a:lnTo>
                        <a:lnTo>
                          <a:pt x="593" y="73"/>
                        </a:lnTo>
                        <a:lnTo>
                          <a:pt x="574" y="65"/>
                        </a:lnTo>
                        <a:lnTo>
                          <a:pt x="555" y="60"/>
                        </a:lnTo>
                        <a:lnTo>
                          <a:pt x="538" y="54"/>
                        </a:lnTo>
                        <a:lnTo>
                          <a:pt x="519" y="48"/>
                        </a:lnTo>
                        <a:lnTo>
                          <a:pt x="501" y="42"/>
                        </a:lnTo>
                        <a:lnTo>
                          <a:pt x="484" y="38"/>
                        </a:lnTo>
                        <a:lnTo>
                          <a:pt x="466" y="33"/>
                        </a:lnTo>
                        <a:lnTo>
                          <a:pt x="449" y="27"/>
                        </a:lnTo>
                        <a:lnTo>
                          <a:pt x="431" y="25"/>
                        </a:lnTo>
                        <a:lnTo>
                          <a:pt x="414" y="20"/>
                        </a:lnTo>
                        <a:lnTo>
                          <a:pt x="395" y="16"/>
                        </a:lnTo>
                        <a:lnTo>
                          <a:pt x="377" y="13"/>
                        </a:lnTo>
                        <a:lnTo>
                          <a:pt x="358" y="10"/>
                        </a:lnTo>
                        <a:lnTo>
                          <a:pt x="341" y="7"/>
                        </a:lnTo>
                        <a:lnTo>
                          <a:pt x="322" y="6"/>
                        </a:lnTo>
                        <a:lnTo>
                          <a:pt x="301" y="3"/>
                        </a:lnTo>
                        <a:lnTo>
                          <a:pt x="283" y="1"/>
                        </a:lnTo>
                        <a:lnTo>
                          <a:pt x="262" y="0"/>
                        </a:lnTo>
                        <a:lnTo>
                          <a:pt x="242" y="0"/>
                        </a:lnTo>
                        <a:lnTo>
                          <a:pt x="221" y="0"/>
                        </a:lnTo>
                        <a:lnTo>
                          <a:pt x="199" y="0"/>
                        </a:lnTo>
                        <a:lnTo>
                          <a:pt x="178" y="0"/>
                        </a:lnTo>
                        <a:lnTo>
                          <a:pt x="154" y="1"/>
                        </a:lnTo>
                        <a:lnTo>
                          <a:pt x="131" y="3"/>
                        </a:lnTo>
                        <a:lnTo>
                          <a:pt x="106" y="4"/>
                        </a:lnTo>
                        <a:lnTo>
                          <a:pt x="80" y="7"/>
                        </a:lnTo>
                        <a:lnTo>
                          <a:pt x="55" y="10"/>
                        </a:lnTo>
                        <a:lnTo>
                          <a:pt x="28" y="13"/>
                        </a:lnTo>
                        <a:lnTo>
                          <a:pt x="0" y="17"/>
                        </a:lnTo>
                        <a:lnTo>
                          <a:pt x="7" y="25"/>
                        </a:lnTo>
                        <a:lnTo>
                          <a:pt x="14" y="33"/>
                        </a:lnTo>
                        <a:lnTo>
                          <a:pt x="22" y="42"/>
                        </a:lnTo>
                        <a:lnTo>
                          <a:pt x="28" y="49"/>
                        </a:lnTo>
                        <a:lnTo>
                          <a:pt x="32" y="55"/>
                        </a:lnTo>
                        <a:lnTo>
                          <a:pt x="35" y="61"/>
                        </a:lnTo>
                        <a:lnTo>
                          <a:pt x="38" y="64"/>
                        </a:lnTo>
                        <a:lnTo>
                          <a:pt x="38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42" name=""/>
                  <p:cNvSpPr/>
                  <p:nvPr/>
                </p:nvSpPr>
                <p:spPr>
                  <a:xfrm flipH="1">
                    <a:off x="6890400" y="5243760"/>
                    <a:ext cx="10116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761" h="901">
                        <a:moveTo>
                          <a:pt x="537" y="0"/>
                        </a:moveTo>
                        <a:lnTo>
                          <a:pt x="544" y="3"/>
                        </a:lnTo>
                        <a:lnTo>
                          <a:pt x="550" y="6"/>
                        </a:lnTo>
                        <a:lnTo>
                          <a:pt x="558" y="10"/>
                        </a:lnTo>
                        <a:lnTo>
                          <a:pt x="563" y="13"/>
                        </a:lnTo>
                        <a:lnTo>
                          <a:pt x="571" y="17"/>
                        </a:lnTo>
                        <a:lnTo>
                          <a:pt x="579" y="22"/>
                        </a:lnTo>
                        <a:lnTo>
                          <a:pt x="587" y="26"/>
                        </a:lnTo>
                        <a:lnTo>
                          <a:pt x="595" y="29"/>
                        </a:lnTo>
                        <a:lnTo>
                          <a:pt x="604" y="33"/>
                        </a:lnTo>
                        <a:lnTo>
                          <a:pt x="613" y="38"/>
                        </a:lnTo>
                        <a:lnTo>
                          <a:pt x="623" y="41"/>
                        </a:lnTo>
                        <a:lnTo>
                          <a:pt x="632" y="45"/>
                        </a:lnTo>
                        <a:lnTo>
                          <a:pt x="644" y="48"/>
                        </a:lnTo>
                        <a:lnTo>
                          <a:pt x="654" y="51"/>
                        </a:lnTo>
                        <a:lnTo>
                          <a:pt x="665" y="54"/>
                        </a:lnTo>
                        <a:lnTo>
                          <a:pt x="678" y="57"/>
                        </a:lnTo>
                        <a:lnTo>
                          <a:pt x="692" y="58"/>
                        </a:lnTo>
                        <a:lnTo>
                          <a:pt x="705" y="60"/>
                        </a:lnTo>
                        <a:lnTo>
                          <a:pt x="719" y="60"/>
                        </a:lnTo>
                        <a:lnTo>
                          <a:pt x="734" y="61"/>
                        </a:lnTo>
                        <a:lnTo>
                          <a:pt x="750" y="61"/>
                        </a:lnTo>
                        <a:lnTo>
                          <a:pt x="766" y="60"/>
                        </a:lnTo>
                        <a:lnTo>
                          <a:pt x="783" y="58"/>
                        </a:lnTo>
                        <a:lnTo>
                          <a:pt x="801" y="57"/>
                        </a:lnTo>
                        <a:lnTo>
                          <a:pt x="820" y="54"/>
                        </a:lnTo>
                        <a:lnTo>
                          <a:pt x="840" y="51"/>
                        </a:lnTo>
                        <a:lnTo>
                          <a:pt x="861" y="46"/>
                        </a:lnTo>
                        <a:lnTo>
                          <a:pt x="882" y="41"/>
                        </a:lnTo>
                        <a:lnTo>
                          <a:pt x="904" y="35"/>
                        </a:lnTo>
                        <a:lnTo>
                          <a:pt x="928" y="28"/>
                        </a:lnTo>
                        <a:lnTo>
                          <a:pt x="952" y="20"/>
                        </a:lnTo>
                        <a:lnTo>
                          <a:pt x="979" y="10"/>
                        </a:lnTo>
                        <a:lnTo>
                          <a:pt x="971" y="20"/>
                        </a:lnTo>
                        <a:lnTo>
                          <a:pt x="966" y="29"/>
                        </a:lnTo>
                        <a:lnTo>
                          <a:pt x="961" y="38"/>
                        </a:lnTo>
                        <a:lnTo>
                          <a:pt x="958" y="45"/>
                        </a:lnTo>
                        <a:lnTo>
                          <a:pt x="957" y="51"/>
                        </a:lnTo>
                        <a:lnTo>
                          <a:pt x="957" y="55"/>
                        </a:lnTo>
                        <a:lnTo>
                          <a:pt x="957" y="58"/>
                        </a:lnTo>
                        <a:lnTo>
                          <a:pt x="957" y="60"/>
                        </a:lnTo>
                        <a:lnTo>
                          <a:pt x="967" y="60"/>
                        </a:lnTo>
                        <a:lnTo>
                          <a:pt x="979" y="61"/>
                        </a:lnTo>
                        <a:lnTo>
                          <a:pt x="992" y="64"/>
                        </a:lnTo>
                        <a:lnTo>
                          <a:pt x="1006" y="67"/>
                        </a:lnTo>
                        <a:lnTo>
                          <a:pt x="1021" y="70"/>
                        </a:lnTo>
                        <a:lnTo>
                          <a:pt x="1038" y="74"/>
                        </a:lnTo>
                        <a:lnTo>
                          <a:pt x="1056" y="80"/>
                        </a:lnTo>
                        <a:lnTo>
                          <a:pt x="1073" y="86"/>
                        </a:lnTo>
                        <a:lnTo>
                          <a:pt x="1092" y="93"/>
                        </a:lnTo>
                        <a:lnTo>
                          <a:pt x="1113" y="100"/>
                        </a:lnTo>
                        <a:lnTo>
                          <a:pt x="1133" y="109"/>
                        </a:lnTo>
                        <a:lnTo>
                          <a:pt x="1152" y="118"/>
                        </a:lnTo>
                        <a:lnTo>
                          <a:pt x="1174" y="127"/>
                        </a:lnTo>
                        <a:lnTo>
                          <a:pt x="1194" y="137"/>
                        </a:lnTo>
                        <a:lnTo>
                          <a:pt x="1216" y="147"/>
                        </a:lnTo>
                        <a:lnTo>
                          <a:pt x="1238" y="157"/>
                        </a:lnTo>
                        <a:lnTo>
                          <a:pt x="1258" y="169"/>
                        </a:lnTo>
                        <a:lnTo>
                          <a:pt x="1280" y="180"/>
                        </a:lnTo>
                        <a:lnTo>
                          <a:pt x="1302" y="194"/>
                        </a:lnTo>
                        <a:lnTo>
                          <a:pt x="1322" y="205"/>
                        </a:lnTo>
                        <a:lnTo>
                          <a:pt x="1343" y="218"/>
                        </a:lnTo>
                        <a:lnTo>
                          <a:pt x="1362" y="231"/>
                        </a:lnTo>
                        <a:lnTo>
                          <a:pt x="1382" y="245"/>
                        </a:lnTo>
                        <a:lnTo>
                          <a:pt x="1400" y="258"/>
                        </a:lnTo>
                        <a:lnTo>
                          <a:pt x="1417" y="272"/>
                        </a:lnTo>
                        <a:lnTo>
                          <a:pt x="1435" y="287"/>
                        </a:lnTo>
                        <a:lnTo>
                          <a:pt x="1451" y="301"/>
                        </a:lnTo>
                        <a:lnTo>
                          <a:pt x="1465" y="316"/>
                        </a:lnTo>
                        <a:lnTo>
                          <a:pt x="1478" y="331"/>
                        </a:lnTo>
                        <a:lnTo>
                          <a:pt x="1492" y="345"/>
                        </a:lnTo>
                        <a:lnTo>
                          <a:pt x="1502" y="360"/>
                        </a:lnTo>
                        <a:lnTo>
                          <a:pt x="1512" y="374"/>
                        </a:lnTo>
                        <a:lnTo>
                          <a:pt x="1508" y="370"/>
                        </a:lnTo>
                        <a:lnTo>
                          <a:pt x="1500" y="364"/>
                        </a:lnTo>
                        <a:lnTo>
                          <a:pt x="1493" y="357"/>
                        </a:lnTo>
                        <a:lnTo>
                          <a:pt x="1484" y="349"/>
                        </a:lnTo>
                        <a:lnTo>
                          <a:pt x="1474" y="341"/>
                        </a:lnTo>
                        <a:lnTo>
                          <a:pt x="1462" y="331"/>
                        </a:lnTo>
                        <a:lnTo>
                          <a:pt x="1449" y="322"/>
                        </a:lnTo>
                        <a:lnTo>
                          <a:pt x="1436" y="312"/>
                        </a:lnTo>
                        <a:lnTo>
                          <a:pt x="1420" y="300"/>
                        </a:lnTo>
                        <a:lnTo>
                          <a:pt x="1404" y="290"/>
                        </a:lnTo>
                        <a:lnTo>
                          <a:pt x="1387" y="278"/>
                        </a:lnTo>
                        <a:lnTo>
                          <a:pt x="1368" y="266"/>
                        </a:lnTo>
                        <a:lnTo>
                          <a:pt x="1349" y="255"/>
                        </a:lnTo>
                        <a:lnTo>
                          <a:pt x="1327" y="242"/>
                        </a:lnTo>
                        <a:lnTo>
                          <a:pt x="1306" y="230"/>
                        </a:lnTo>
                        <a:lnTo>
                          <a:pt x="1283" y="218"/>
                        </a:lnTo>
                        <a:lnTo>
                          <a:pt x="1261" y="207"/>
                        </a:lnTo>
                        <a:lnTo>
                          <a:pt x="1237" y="195"/>
                        </a:lnTo>
                        <a:lnTo>
                          <a:pt x="1213" y="183"/>
                        </a:lnTo>
                        <a:lnTo>
                          <a:pt x="1187" y="172"/>
                        </a:lnTo>
                        <a:lnTo>
                          <a:pt x="1162" y="162"/>
                        </a:lnTo>
                        <a:lnTo>
                          <a:pt x="1136" y="151"/>
                        </a:lnTo>
                        <a:lnTo>
                          <a:pt x="1108" y="141"/>
                        </a:lnTo>
                        <a:lnTo>
                          <a:pt x="1082" y="131"/>
                        </a:lnTo>
                        <a:lnTo>
                          <a:pt x="1054" y="122"/>
                        </a:lnTo>
                        <a:lnTo>
                          <a:pt x="1025" y="115"/>
                        </a:lnTo>
                        <a:lnTo>
                          <a:pt x="998" y="108"/>
                        </a:lnTo>
                        <a:lnTo>
                          <a:pt x="968" y="102"/>
                        </a:lnTo>
                        <a:lnTo>
                          <a:pt x="939" y="96"/>
                        </a:lnTo>
                        <a:lnTo>
                          <a:pt x="912" y="92"/>
                        </a:lnTo>
                        <a:lnTo>
                          <a:pt x="882" y="89"/>
                        </a:lnTo>
                        <a:lnTo>
                          <a:pt x="853" y="86"/>
                        </a:lnTo>
                        <a:lnTo>
                          <a:pt x="865" y="92"/>
                        </a:lnTo>
                        <a:lnTo>
                          <a:pt x="880" y="99"/>
                        </a:lnTo>
                        <a:lnTo>
                          <a:pt x="899" y="105"/>
                        </a:lnTo>
                        <a:lnTo>
                          <a:pt x="917" y="113"/>
                        </a:lnTo>
                        <a:lnTo>
                          <a:pt x="941" y="122"/>
                        </a:lnTo>
                        <a:lnTo>
                          <a:pt x="966" y="131"/>
                        </a:lnTo>
                        <a:lnTo>
                          <a:pt x="992" y="141"/>
                        </a:lnTo>
                        <a:lnTo>
                          <a:pt x="1019" y="153"/>
                        </a:lnTo>
                        <a:lnTo>
                          <a:pt x="1050" y="164"/>
                        </a:lnTo>
                        <a:lnTo>
                          <a:pt x="1082" y="178"/>
                        </a:lnTo>
                        <a:lnTo>
                          <a:pt x="1114" y="191"/>
                        </a:lnTo>
                        <a:lnTo>
                          <a:pt x="1148" y="207"/>
                        </a:lnTo>
                        <a:lnTo>
                          <a:pt x="1181" y="223"/>
                        </a:lnTo>
                        <a:lnTo>
                          <a:pt x="1218" y="239"/>
                        </a:lnTo>
                        <a:lnTo>
                          <a:pt x="1253" y="256"/>
                        </a:lnTo>
                        <a:lnTo>
                          <a:pt x="1289" y="275"/>
                        </a:lnTo>
                        <a:lnTo>
                          <a:pt x="1325" y="294"/>
                        </a:lnTo>
                        <a:lnTo>
                          <a:pt x="1360" y="314"/>
                        </a:lnTo>
                        <a:lnTo>
                          <a:pt x="1397" y="336"/>
                        </a:lnTo>
                        <a:lnTo>
                          <a:pt x="1432" y="358"/>
                        </a:lnTo>
                        <a:lnTo>
                          <a:pt x="1467" y="381"/>
                        </a:lnTo>
                        <a:lnTo>
                          <a:pt x="1502" y="406"/>
                        </a:lnTo>
                        <a:lnTo>
                          <a:pt x="1534" y="432"/>
                        </a:lnTo>
                        <a:lnTo>
                          <a:pt x="1566" y="459"/>
                        </a:lnTo>
                        <a:lnTo>
                          <a:pt x="1596" y="486"/>
                        </a:lnTo>
                        <a:lnTo>
                          <a:pt x="1627" y="515"/>
                        </a:lnTo>
                        <a:lnTo>
                          <a:pt x="1655" y="545"/>
                        </a:lnTo>
                        <a:lnTo>
                          <a:pt x="1679" y="577"/>
                        </a:lnTo>
                        <a:lnTo>
                          <a:pt x="1704" y="607"/>
                        </a:lnTo>
                        <a:lnTo>
                          <a:pt x="1725" y="641"/>
                        </a:lnTo>
                        <a:lnTo>
                          <a:pt x="1744" y="676"/>
                        </a:lnTo>
                        <a:lnTo>
                          <a:pt x="1761" y="711"/>
                        </a:lnTo>
                        <a:lnTo>
                          <a:pt x="1748" y="695"/>
                        </a:lnTo>
                        <a:lnTo>
                          <a:pt x="1735" y="677"/>
                        </a:lnTo>
                        <a:lnTo>
                          <a:pt x="1722" y="660"/>
                        </a:lnTo>
                        <a:lnTo>
                          <a:pt x="1710" y="644"/>
                        </a:lnTo>
                        <a:lnTo>
                          <a:pt x="1697" y="626"/>
                        </a:lnTo>
                        <a:lnTo>
                          <a:pt x="1684" y="610"/>
                        </a:lnTo>
                        <a:lnTo>
                          <a:pt x="1671" y="596"/>
                        </a:lnTo>
                        <a:lnTo>
                          <a:pt x="1658" y="580"/>
                        </a:lnTo>
                        <a:lnTo>
                          <a:pt x="1644" y="566"/>
                        </a:lnTo>
                        <a:lnTo>
                          <a:pt x="1630" y="553"/>
                        </a:lnTo>
                        <a:lnTo>
                          <a:pt x="1617" y="540"/>
                        </a:lnTo>
                        <a:lnTo>
                          <a:pt x="1602" y="529"/>
                        </a:lnTo>
                        <a:lnTo>
                          <a:pt x="1588" y="518"/>
                        </a:lnTo>
                        <a:lnTo>
                          <a:pt x="1572" y="510"/>
                        </a:lnTo>
                        <a:lnTo>
                          <a:pt x="1556" y="501"/>
                        </a:lnTo>
                        <a:lnTo>
                          <a:pt x="1538" y="494"/>
                        </a:lnTo>
                        <a:lnTo>
                          <a:pt x="1550" y="504"/>
                        </a:lnTo>
                        <a:lnTo>
                          <a:pt x="1559" y="511"/>
                        </a:lnTo>
                        <a:lnTo>
                          <a:pt x="1566" y="520"/>
                        </a:lnTo>
                        <a:lnTo>
                          <a:pt x="1572" y="527"/>
                        </a:lnTo>
                        <a:lnTo>
                          <a:pt x="1576" y="534"/>
                        </a:lnTo>
                        <a:lnTo>
                          <a:pt x="1582" y="542"/>
                        </a:lnTo>
                        <a:lnTo>
                          <a:pt x="1586" y="550"/>
                        </a:lnTo>
                        <a:lnTo>
                          <a:pt x="1592" y="559"/>
                        </a:lnTo>
                        <a:lnTo>
                          <a:pt x="1582" y="550"/>
                        </a:lnTo>
                        <a:lnTo>
                          <a:pt x="1573" y="543"/>
                        </a:lnTo>
                        <a:lnTo>
                          <a:pt x="1563" y="536"/>
                        </a:lnTo>
                        <a:lnTo>
                          <a:pt x="1553" y="530"/>
                        </a:lnTo>
                        <a:lnTo>
                          <a:pt x="1544" y="524"/>
                        </a:lnTo>
                        <a:lnTo>
                          <a:pt x="1535" y="520"/>
                        </a:lnTo>
                        <a:lnTo>
                          <a:pt x="1526" y="515"/>
                        </a:lnTo>
                        <a:lnTo>
                          <a:pt x="1516" y="511"/>
                        </a:lnTo>
                        <a:lnTo>
                          <a:pt x="1508" y="510"/>
                        </a:lnTo>
                        <a:lnTo>
                          <a:pt x="1499" y="507"/>
                        </a:lnTo>
                        <a:lnTo>
                          <a:pt x="1489" y="505"/>
                        </a:lnTo>
                        <a:lnTo>
                          <a:pt x="1480" y="504"/>
                        </a:lnTo>
                        <a:lnTo>
                          <a:pt x="1470" y="504"/>
                        </a:lnTo>
                        <a:lnTo>
                          <a:pt x="1461" y="504"/>
                        </a:lnTo>
                        <a:lnTo>
                          <a:pt x="1451" y="504"/>
                        </a:lnTo>
                        <a:lnTo>
                          <a:pt x="1441" y="505"/>
                        </a:lnTo>
                        <a:lnTo>
                          <a:pt x="1461" y="529"/>
                        </a:lnTo>
                        <a:lnTo>
                          <a:pt x="1481" y="548"/>
                        </a:lnTo>
                        <a:lnTo>
                          <a:pt x="1502" y="564"/>
                        </a:lnTo>
                        <a:lnTo>
                          <a:pt x="1524" y="578"/>
                        </a:lnTo>
                        <a:lnTo>
                          <a:pt x="1544" y="590"/>
                        </a:lnTo>
                        <a:lnTo>
                          <a:pt x="1564" y="600"/>
                        </a:lnTo>
                        <a:lnTo>
                          <a:pt x="1583" y="609"/>
                        </a:lnTo>
                        <a:lnTo>
                          <a:pt x="1602" y="617"/>
                        </a:lnTo>
                        <a:lnTo>
                          <a:pt x="1620" y="628"/>
                        </a:lnTo>
                        <a:lnTo>
                          <a:pt x="1637" y="638"/>
                        </a:lnTo>
                        <a:lnTo>
                          <a:pt x="1652" y="648"/>
                        </a:lnTo>
                        <a:lnTo>
                          <a:pt x="1666" y="661"/>
                        </a:lnTo>
                        <a:lnTo>
                          <a:pt x="1679" y="677"/>
                        </a:lnTo>
                        <a:lnTo>
                          <a:pt x="1690" y="696"/>
                        </a:lnTo>
                        <a:lnTo>
                          <a:pt x="1700" y="718"/>
                        </a:lnTo>
                        <a:lnTo>
                          <a:pt x="1707" y="744"/>
                        </a:lnTo>
                        <a:lnTo>
                          <a:pt x="1701" y="731"/>
                        </a:lnTo>
                        <a:lnTo>
                          <a:pt x="1695" y="719"/>
                        </a:lnTo>
                        <a:lnTo>
                          <a:pt x="1690" y="709"/>
                        </a:lnTo>
                        <a:lnTo>
                          <a:pt x="1682" y="699"/>
                        </a:lnTo>
                        <a:lnTo>
                          <a:pt x="1675" y="690"/>
                        </a:lnTo>
                        <a:lnTo>
                          <a:pt x="1668" y="683"/>
                        </a:lnTo>
                        <a:lnTo>
                          <a:pt x="1659" y="676"/>
                        </a:lnTo>
                        <a:lnTo>
                          <a:pt x="1650" y="668"/>
                        </a:lnTo>
                        <a:lnTo>
                          <a:pt x="1642" y="663"/>
                        </a:lnTo>
                        <a:lnTo>
                          <a:pt x="1633" y="658"/>
                        </a:lnTo>
                        <a:lnTo>
                          <a:pt x="1623" y="652"/>
                        </a:lnTo>
                        <a:lnTo>
                          <a:pt x="1612" y="648"/>
                        </a:lnTo>
                        <a:lnTo>
                          <a:pt x="1602" y="645"/>
                        </a:lnTo>
                        <a:lnTo>
                          <a:pt x="1591" y="641"/>
                        </a:lnTo>
                        <a:lnTo>
                          <a:pt x="1580" y="638"/>
                        </a:lnTo>
                        <a:lnTo>
                          <a:pt x="1569" y="635"/>
                        </a:lnTo>
                        <a:lnTo>
                          <a:pt x="1557" y="632"/>
                        </a:lnTo>
                        <a:lnTo>
                          <a:pt x="1545" y="631"/>
                        </a:lnTo>
                        <a:lnTo>
                          <a:pt x="1532" y="628"/>
                        </a:lnTo>
                        <a:lnTo>
                          <a:pt x="1521" y="625"/>
                        </a:lnTo>
                        <a:lnTo>
                          <a:pt x="1508" y="622"/>
                        </a:lnTo>
                        <a:lnTo>
                          <a:pt x="1494" y="620"/>
                        </a:lnTo>
                        <a:lnTo>
                          <a:pt x="1481" y="617"/>
                        </a:lnTo>
                        <a:lnTo>
                          <a:pt x="1468" y="615"/>
                        </a:lnTo>
                        <a:lnTo>
                          <a:pt x="1454" y="610"/>
                        </a:lnTo>
                        <a:lnTo>
                          <a:pt x="1441" y="607"/>
                        </a:lnTo>
                        <a:lnTo>
                          <a:pt x="1426" y="603"/>
                        </a:lnTo>
                        <a:lnTo>
                          <a:pt x="1411" y="599"/>
                        </a:lnTo>
                        <a:lnTo>
                          <a:pt x="1397" y="594"/>
                        </a:lnTo>
                        <a:lnTo>
                          <a:pt x="1382" y="588"/>
                        </a:lnTo>
                        <a:lnTo>
                          <a:pt x="1368" y="582"/>
                        </a:lnTo>
                        <a:lnTo>
                          <a:pt x="1353" y="575"/>
                        </a:lnTo>
                        <a:lnTo>
                          <a:pt x="1382" y="604"/>
                        </a:lnTo>
                        <a:lnTo>
                          <a:pt x="1408" y="632"/>
                        </a:lnTo>
                        <a:lnTo>
                          <a:pt x="1433" y="657"/>
                        </a:lnTo>
                        <a:lnTo>
                          <a:pt x="1454" y="680"/>
                        </a:lnTo>
                        <a:lnTo>
                          <a:pt x="1473" y="700"/>
                        </a:lnTo>
                        <a:lnTo>
                          <a:pt x="1492" y="721"/>
                        </a:lnTo>
                        <a:lnTo>
                          <a:pt x="1506" y="740"/>
                        </a:lnTo>
                        <a:lnTo>
                          <a:pt x="1521" y="757"/>
                        </a:lnTo>
                        <a:lnTo>
                          <a:pt x="1534" y="775"/>
                        </a:lnTo>
                        <a:lnTo>
                          <a:pt x="1544" y="791"/>
                        </a:lnTo>
                        <a:lnTo>
                          <a:pt x="1556" y="808"/>
                        </a:lnTo>
                        <a:lnTo>
                          <a:pt x="1564" y="826"/>
                        </a:lnTo>
                        <a:lnTo>
                          <a:pt x="1573" y="843"/>
                        </a:lnTo>
                        <a:lnTo>
                          <a:pt x="1582" y="862"/>
                        </a:lnTo>
                        <a:lnTo>
                          <a:pt x="1589" y="881"/>
                        </a:lnTo>
                        <a:lnTo>
                          <a:pt x="1598" y="901"/>
                        </a:lnTo>
                        <a:lnTo>
                          <a:pt x="1592" y="893"/>
                        </a:lnTo>
                        <a:lnTo>
                          <a:pt x="1585" y="884"/>
                        </a:lnTo>
                        <a:lnTo>
                          <a:pt x="1577" y="872"/>
                        </a:lnTo>
                        <a:lnTo>
                          <a:pt x="1570" y="862"/>
                        </a:lnTo>
                        <a:lnTo>
                          <a:pt x="1563" y="851"/>
                        </a:lnTo>
                        <a:lnTo>
                          <a:pt x="1553" y="837"/>
                        </a:lnTo>
                        <a:lnTo>
                          <a:pt x="1544" y="823"/>
                        </a:lnTo>
                        <a:lnTo>
                          <a:pt x="1534" y="810"/>
                        </a:lnTo>
                        <a:lnTo>
                          <a:pt x="1524" y="795"/>
                        </a:lnTo>
                        <a:lnTo>
                          <a:pt x="1512" y="779"/>
                        </a:lnTo>
                        <a:lnTo>
                          <a:pt x="1499" y="765"/>
                        </a:lnTo>
                        <a:lnTo>
                          <a:pt x="1486" y="749"/>
                        </a:lnTo>
                        <a:lnTo>
                          <a:pt x="1471" y="733"/>
                        </a:lnTo>
                        <a:lnTo>
                          <a:pt x="1455" y="715"/>
                        </a:lnTo>
                        <a:lnTo>
                          <a:pt x="1439" y="698"/>
                        </a:lnTo>
                        <a:lnTo>
                          <a:pt x="1422" y="680"/>
                        </a:lnTo>
                        <a:lnTo>
                          <a:pt x="1403" y="664"/>
                        </a:lnTo>
                        <a:lnTo>
                          <a:pt x="1382" y="645"/>
                        </a:lnTo>
                        <a:lnTo>
                          <a:pt x="1360" y="628"/>
                        </a:lnTo>
                        <a:lnTo>
                          <a:pt x="1337" y="610"/>
                        </a:lnTo>
                        <a:lnTo>
                          <a:pt x="1312" y="593"/>
                        </a:lnTo>
                        <a:lnTo>
                          <a:pt x="1288" y="574"/>
                        </a:lnTo>
                        <a:lnTo>
                          <a:pt x="1260" y="556"/>
                        </a:lnTo>
                        <a:lnTo>
                          <a:pt x="1231" y="539"/>
                        </a:lnTo>
                        <a:lnTo>
                          <a:pt x="1200" y="521"/>
                        </a:lnTo>
                        <a:lnTo>
                          <a:pt x="1168" y="504"/>
                        </a:lnTo>
                        <a:lnTo>
                          <a:pt x="1135" y="486"/>
                        </a:lnTo>
                        <a:lnTo>
                          <a:pt x="1098" y="470"/>
                        </a:lnTo>
                        <a:lnTo>
                          <a:pt x="1060" y="454"/>
                        </a:lnTo>
                        <a:lnTo>
                          <a:pt x="1019" y="438"/>
                        </a:lnTo>
                        <a:lnTo>
                          <a:pt x="979" y="422"/>
                        </a:lnTo>
                        <a:lnTo>
                          <a:pt x="935" y="408"/>
                        </a:lnTo>
                        <a:lnTo>
                          <a:pt x="949" y="416"/>
                        </a:lnTo>
                        <a:lnTo>
                          <a:pt x="963" y="425"/>
                        </a:lnTo>
                        <a:lnTo>
                          <a:pt x="976" y="437"/>
                        </a:lnTo>
                        <a:lnTo>
                          <a:pt x="990" y="447"/>
                        </a:lnTo>
                        <a:lnTo>
                          <a:pt x="1003" y="457"/>
                        </a:lnTo>
                        <a:lnTo>
                          <a:pt x="1017" y="469"/>
                        </a:lnTo>
                        <a:lnTo>
                          <a:pt x="1031" y="482"/>
                        </a:lnTo>
                        <a:lnTo>
                          <a:pt x="1044" y="495"/>
                        </a:lnTo>
                        <a:lnTo>
                          <a:pt x="1057" y="510"/>
                        </a:lnTo>
                        <a:lnTo>
                          <a:pt x="1070" y="524"/>
                        </a:lnTo>
                        <a:lnTo>
                          <a:pt x="1085" y="540"/>
                        </a:lnTo>
                        <a:lnTo>
                          <a:pt x="1098" y="558"/>
                        </a:lnTo>
                        <a:lnTo>
                          <a:pt x="1113" y="577"/>
                        </a:lnTo>
                        <a:lnTo>
                          <a:pt x="1127" y="597"/>
                        </a:lnTo>
                        <a:lnTo>
                          <a:pt x="1142" y="617"/>
                        </a:lnTo>
                        <a:lnTo>
                          <a:pt x="1158" y="641"/>
                        </a:lnTo>
                        <a:lnTo>
                          <a:pt x="1152" y="636"/>
                        </a:lnTo>
                        <a:lnTo>
                          <a:pt x="1148" y="632"/>
                        </a:lnTo>
                        <a:lnTo>
                          <a:pt x="1143" y="626"/>
                        </a:lnTo>
                        <a:lnTo>
                          <a:pt x="1137" y="622"/>
                        </a:lnTo>
                        <a:lnTo>
                          <a:pt x="1132" y="616"/>
                        </a:lnTo>
                        <a:lnTo>
                          <a:pt x="1126" y="610"/>
                        </a:lnTo>
                        <a:lnTo>
                          <a:pt x="1119" y="603"/>
                        </a:lnTo>
                        <a:lnTo>
                          <a:pt x="1113" y="597"/>
                        </a:lnTo>
                        <a:lnTo>
                          <a:pt x="1105" y="591"/>
                        </a:lnTo>
                        <a:lnTo>
                          <a:pt x="1098" y="584"/>
                        </a:lnTo>
                        <a:lnTo>
                          <a:pt x="1091" y="577"/>
                        </a:lnTo>
                        <a:lnTo>
                          <a:pt x="1082" y="569"/>
                        </a:lnTo>
                        <a:lnTo>
                          <a:pt x="1073" y="564"/>
                        </a:lnTo>
                        <a:lnTo>
                          <a:pt x="1065" y="556"/>
                        </a:lnTo>
                        <a:lnTo>
                          <a:pt x="1056" y="549"/>
                        </a:lnTo>
                        <a:lnTo>
                          <a:pt x="1046" y="542"/>
                        </a:lnTo>
                        <a:lnTo>
                          <a:pt x="1035" y="534"/>
                        </a:lnTo>
                        <a:lnTo>
                          <a:pt x="1024" y="527"/>
                        </a:lnTo>
                        <a:lnTo>
                          <a:pt x="1012" y="520"/>
                        </a:lnTo>
                        <a:lnTo>
                          <a:pt x="1002" y="514"/>
                        </a:lnTo>
                        <a:lnTo>
                          <a:pt x="989" y="507"/>
                        </a:lnTo>
                        <a:lnTo>
                          <a:pt x="976" y="499"/>
                        </a:lnTo>
                        <a:lnTo>
                          <a:pt x="963" y="494"/>
                        </a:lnTo>
                        <a:lnTo>
                          <a:pt x="949" y="488"/>
                        </a:lnTo>
                        <a:lnTo>
                          <a:pt x="935" y="482"/>
                        </a:lnTo>
                        <a:lnTo>
                          <a:pt x="919" y="476"/>
                        </a:lnTo>
                        <a:lnTo>
                          <a:pt x="903" y="472"/>
                        </a:lnTo>
                        <a:lnTo>
                          <a:pt x="887" y="466"/>
                        </a:lnTo>
                        <a:lnTo>
                          <a:pt x="871" y="462"/>
                        </a:lnTo>
                        <a:lnTo>
                          <a:pt x="852" y="457"/>
                        </a:lnTo>
                        <a:lnTo>
                          <a:pt x="834" y="454"/>
                        </a:lnTo>
                        <a:lnTo>
                          <a:pt x="815" y="451"/>
                        </a:lnTo>
                        <a:lnTo>
                          <a:pt x="831" y="462"/>
                        </a:lnTo>
                        <a:lnTo>
                          <a:pt x="849" y="473"/>
                        </a:lnTo>
                        <a:lnTo>
                          <a:pt x="868" y="485"/>
                        </a:lnTo>
                        <a:lnTo>
                          <a:pt x="888" y="499"/>
                        </a:lnTo>
                        <a:lnTo>
                          <a:pt x="910" y="514"/>
                        </a:lnTo>
                        <a:lnTo>
                          <a:pt x="932" y="530"/>
                        </a:lnTo>
                        <a:lnTo>
                          <a:pt x="954" y="548"/>
                        </a:lnTo>
                        <a:lnTo>
                          <a:pt x="977" y="565"/>
                        </a:lnTo>
                        <a:lnTo>
                          <a:pt x="1000" y="584"/>
                        </a:lnTo>
                        <a:lnTo>
                          <a:pt x="1022" y="603"/>
                        </a:lnTo>
                        <a:lnTo>
                          <a:pt x="1046" y="625"/>
                        </a:lnTo>
                        <a:lnTo>
                          <a:pt x="1068" y="647"/>
                        </a:lnTo>
                        <a:lnTo>
                          <a:pt x="1089" y="668"/>
                        </a:lnTo>
                        <a:lnTo>
                          <a:pt x="1110" y="693"/>
                        </a:lnTo>
                        <a:lnTo>
                          <a:pt x="1129" y="718"/>
                        </a:lnTo>
                        <a:lnTo>
                          <a:pt x="1146" y="744"/>
                        </a:lnTo>
                        <a:lnTo>
                          <a:pt x="1137" y="735"/>
                        </a:lnTo>
                        <a:lnTo>
                          <a:pt x="1129" y="727"/>
                        </a:lnTo>
                        <a:lnTo>
                          <a:pt x="1120" y="716"/>
                        </a:lnTo>
                        <a:lnTo>
                          <a:pt x="1110" y="705"/>
                        </a:lnTo>
                        <a:lnTo>
                          <a:pt x="1100" y="695"/>
                        </a:lnTo>
                        <a:lnTo>
                          <a:pt x="1088" y="683"/>
                        </a:lnTo>
                        <a:lnTo>
                          <a:pt x="1076" y="671"/>
                        </a:lnTo>
                        <a:lnTo>
                          <a:pt x="1062" y="658"/>
                        </a:lnTo>
                        <a:lnTo>
                          <a:pt x="1046" y="645"/>
                        </a:lnTo>
                        <a:lnTo>
                          <a:pt x="1027" y="632"/>
                        </a:lnTo>
                        <a:lnTo>
                          <a:pt x="1008" y="619"/>
                        </a:lnTo>
                        <a:lnTo>
                          <a:pt x="983" y="606"/>
                        </a:lnTo>
                        <a:lnTo>
                          <a:pt x="958" y="591"/>
                        </a:lnTo>
                        <a:lnTo>
                          <a:pt x="928" y="577"/>
                        </a:lnTo>
                        <a:lnTo>
                          <a:pt x="896" y="562"/>
                        </a:lnTo>
                        <a:lnTo>
                          <a:pt x="858" y="549"/>
                        </a:lnTo>
                        <a:lnTo>
                          <a:pt x="868" y="556"/>
                        </a:lnTo>
                        <a:lnTo>
                          <a:pt x="878" y="566"/>
                        </a:lnTo>
                        <a:lnTo>
                          <a:pt x="888" y="577"/>
                        </a:lnTo>
                        <a:lnTo>
                          <a:pt x="897" y="587"/>
                        </a:lnTo>
                        <a:lnTo>
                          <a:pt x="906" y="599"/>
                        </a:lnTo>
                        <a:lnTo>
                          <a:pt x="915" y="610"/>
                        </a:lnTo>
                        <a:lnTo>
                          <a:pt x="923" y="623"/>
                        </a:lnTo>
                        <a:lnTo>
                          <a:pt x="931" y="636"/>
                        </a:lnTo>
                        <a:lnTo>
                          <a:pt x="939" y="649"/>
                        </a:lnTo>
                        <a:lnTo>
                          <a:pt x="947" y="663"/>
                        </a:lnTo>
                        <a:lnTo>
                          <a:pt x="954" y="676"/>
                        </a:lnTo>
                        <a:lnTo>
                          <a:pt x="960" y="690"/>
                        </a:lnTo>
                        <a:lnTo>
                          <a:pt x="967" y="703"/>
                        </a:lnTo>
                        <a:lnTo>
                          <a:pt x="973" y="716"/>
                        </a:lnTo>
                        <a:lnTo>
                          <a:pt x="979" y="731"/>
                        </a:lnTo>
                        <a:lnTo>
                          <a:pt x="983" y="744"/>
                        </a:lnTo>
                        <a:lnTo>
                          <a:pt x="982" y="737"/>
                        </a:lnTo>
                        <a:lnTo>
                          <a:pt x="977" y="728"/>
                        </a:lnTo>
                        <a:lnTo>
                          <a:pt x="971" y="718"/>
                        </a:lnTo>
                        <a:lnTo>
                          <a:pt x="964" y="706"/>
                        </a:lnTo>
                        <a:lnTo>
                          <a:pt x="955" y="693"/>
                        </a:lnTo>
                        <a:lnTo>
                          <a:pt x="944" y="679"/>
                        </a:lnTo>
                        <a:lnTo>
                          <a:pt x="932" y="664"/>
                        </a:lnTo>
                        <a:lnTo>
                          <a:pt x="917" y="648"/>
                        </a:lnTo>
                        <a:lnTo>
                          <a:pt x="903" y="631"/>
                        </a:lnTo>
                        <a:lnTo>
                          <a:pt x="887" y="613"/>
                        </a:lnTo>
                        <a:lnTo>
                          <a:pt x="869" y="594"/>
                        </a:lnTo>
                        <a:lnTo>
                          <a:pt x="850" y="577"/>
                        </a:lnTo>
                        <a:lnTo>
                          <a:pt x="831" y="556"/>
                        </a:lnTo>
                        <a:lnTo>
                          <a:pt x="811" y="537"/>
                        </a:lnTo>
                        <a:lnTo>
                          <a:pt x="789" y="518"/>
                        </a:lnTo>
                        <a:lnTo>
                          <a:pt x="769" y="498"/>
                        </a:lnTo>
                        <a:lnTo>
                          <a:pt x="746" y="481"/>
                        </a:lnTo>
                        <a:lnTo>
                          <a:pt x="724" y="460"/>
                        </a:lnTo>
                        <a:lnTo>
                          <a:pt x="700" y="443"/>
                        </a:lnTo>
                        <a:lnTo>
                          <a:pt x="676" y="425"/>
                        </a:lnTo>
                        <a:lnTo>
                          <a:pt x="652" y="408"/>
                        </a:lnTo>
                        <a:lnTo>
                          <a:pt x="629" y="392"/>
                        </a:lnTo>
                        <a:lnTo>
                          <a:pt x="604" y="376"/>
                        </a:lnTo>
                        <a:lnTo>
                          <a:pt x="581" y="361"/>
                        </a:lnTo>
                        <a:lnTo>
                          <a:pt x="556" y="348"/>
                        </a:lnTo>
                        <a:lnTo>
                          <a:pt x="533" y="336"/>
                        </a:lnTo>
                        <a:lnTo>
                          <a:pt x="509" y="326"/>
                        </a:lnTo>
                        <a:lnTo>
                          <a:pt x="486" y="316"/>
                        </a:lnTo>
                        <a:lnTo>
                          <a:pt x="464" y="309"/>
                        </a:lnTo>
                        <a:lnTo>
                          <a:pt x="442" y="304"/>
                        </a:lnTo>
                        <a:lnTo>
                          <a:pt x="422" y="300"/>
                        </a:lnTo>
                        <a:lnTo>
                          <a:pt x="402" y="298"/>
                        </a:lnTo>
                        <a:lnTo>
                          <a:pt x="413" y="309"/>
                        </a:lnTo>
                        <a:lnTo>
                          <a:pt x="424" y="320"/>
                        </a:lnTo>
                        <a:lnTo>
                          <a:pt x="434" y="331"/>
                        </a:lnTo>
                        <a:lnTo>
                          <a:pt x="442" y="341"/>
                        </a:lnTo>
                        <a:lnTo>
                          <a:pt x="451" y="351"/>
                        </a:lnTo>
                        <a:lnTo>
                          <a:pt x="460" y="361"/>
                        </a:lnTo>
                        <a:lnTo>
                          <a:pt x="467" y="373"/>
                        </a:lnTo>
                        <a:lnTo>
                          <a:pt x="476" y="383"/>
                        </a:lnTo>
                        <a:lnTo>
                          <a:pt x="482" y="393"/>
                        </a:lnTo>
                        <a:lnTo>
                          <a:pt x="489" y="403"/>
                        </a:lnTo>
                        <a:lnTo>
                          <a:pt x="495" y="415"/>
                        </a:lnTo>
                        <a:lnTo>
                          <a:pt x="501" y="425"/>
                        </a:lnTo>
                        <a:lnTo>
                          <a:pt x="507" y="437"/>
                        </a:lnTo>
                        <a:lnTo>
                          <a:pt x="514" y="448"/>
                        </a:lnTo>
                        <a:lnTo>
                          <a:pt x="520" y="460"/>
                        </a:lnTo>
                        <a:lnTo>
                          <a:pt x="526" y="472"/>
                        </a:lnTo>
                        <a:lnTo>
                          <a:pt x="530" y="483"/>
                        </a:lnTo>
                        <a:lnTo>
                          <a:pt x="536" y="497"/>
                        </a:lnTo>
                        <a:lnTo>
                          <a:pt x="542" y="508"/>
                        </a:lnTo>
                        <a:lnTo>
                          <a:pt x="549" y="521"/>
                        </a:lnTo>
                        <a:lnTo>
                          <a:pt x="555" y="534"/>
                        </a:lnTo>
                        <a:lnTo>
                          <a:pt x="562" y="548"/>
                        </a:lnTo>
                        <a:lnTo>
                          <a:pt x="568" y="562"/>
                        </a:lnTo>
                        <a:lnTo>
                          <a:pt x="575" y="577"/>
                        </a:lnTo>
                        <a:lnTo>
                          <a:pt x="584" y="591"/>
                        </a:lnTo>
                        <a:lnTo>
                          <a:pt x="591" y="606"/>
                        </a:lnTo>
                        <a:lnTo>
                          <a:pt x="600" y="622"/>
                        </a:lnTo>
                        <a:lnTo>
                          <a:pt x="609" y="636"/>
                        </a:lnTo>
                        <a:lnTo>
                          <a:pt x="619" y="654"/>
                        </a:lnTo>
                        <a:lnTo>
                          <a:pt x="629" y="671"/>
                        </a:lnTo>
                        <a:lnTo>
                          <a:pt x="639" y="687"/>
                        </a:lnTo>
                        <a:lnTo>
                          <a:pt x="652" y="706"/>
                        </a:lnTo>
                        <a:lnTo>
                          <a:pt x="638" y="693"/>
                        </a:lnTo>
                        <a:lnTo>
                          <a:pt x="625" y="679"/>
                        </a:lnTo>
                        <a:lnTo>
                          <a:pt x="611" y="664"/>
                        </a:lnTo>
                        <a:lnTo>
                          <a:pt x="600" y="648"/>
                        </a:lnTo>
                        <a:lnTo>
                          <a:pt x="588" y="632"/>
                        </a:lnTo>
                        <a:lnTo>
                          <a:pt x="577" y="616"/>
                        </a:lnTo>
                        <a:lnTo>
                          <a:pt x="566" y="600"/>
                        </a:lnTo>
                        <a:lnTo>
                          <a:pt x="556" y="584"/>
                        </a:lnTo>
                        <a:lnTo>
                          <a:pt x="546" y="566"/>
                        </a:lnTo>
                        <a:lnTo>
                          <a:pt x="536" y="549"/>
                        </a:lnTo>
                        <a:lnTo>
                          <a:pt x="527" y="533"/>
                        </a:lnTo>
                        <a:lnTo>
                          <a:pt x="517" y="515"/>
                        </a:lnTo>
                        <a:lnTo>
                          <a:pt x="507" y="498"/>
                        </a:lnTo>
                        <a:lnTo>
                          <a:pt x="496" y="482"/>
                        </a:lnTo>
                        <a:lnTo>
                          <a:pt x="485" y="465"/>
                        </a:lnTo>
                        <a:lnTo>
                          <a:pt x="475" y="447"/>
                        </a:lnTo>
                        <a:lnTo>
                          <a:pt x="461" y="431"/>
                        </a:lnTo>
                        <a:lnTo>
                          <a:pt x="450" y="415"/>
                        </a:lnTo>
                        <a:lnTo>
                          <a:pt x="437" y="400"/>
                        </a:lnTo>
                        <a:lnTo>
                          <a:pt x="424" y="384"/>
                        </a:lnTo>
                        <a:lnTo>
                          <a:pt x="407" y="370"/>
                        </a:lnTo>
                        <a:lnTo>
                          <a:pt x="391" y="355"/>
                        </a:lnTo>
                        <a:lnTo>
                          <a:pt x="375" y="342"/>
                        </a:lnTo>
                        <a:lnTo>
                          <a:pt x="356" y="329"/>
                        </a:lnTo>
                        <a:lnTo>
                          <a:pt x="338" y="316"/>
                        </a:lnTo>
                        <a:lnTo>
                          <a:pt x="317" y="304"/>
                        </a:lnTo>
                        <a:lnTo>
                          <a:pt x="294" y="294"/>
                        </a:lnTo>
                        <a:lnTo>
                          <a:pt x="271" y="284"/>
                        </a:lnTo>
                        <a:lnTo>
                          <a:pt x="244" y="275"/>
                        </a:lnTo>
                        <a:lnTo>
                          <a:pt x="218" y="268"/>
                        </a:lnTo>
                        <a:lnTo>
                          <a:pt x="189" y="261"/>
                        </a:lnTo>
                        <a:lnTo>
                          <a:pt x="157" y="255"/>
                        </a:lnTo>
                        <a:lnTo>
                          <a:pt x="148" y="253"/>
                        </a:lnTo>
                        <a:lnTo>
                          <a:pt x="139" y="253"/>
                        </a:lnTo>
                        <a:lnTo>
                          <a:pt x="129" y="252"/>
                        </a:lnTo>
                        <a:lnTo>
                          <a:pt x="119" y="252"/>
                        </a:lnTo>
                        <a:lnTo>
                          <a:pt x="107" y="250"/>
                        </a:lnTo>
                        <a:lnTo>
                          <a:pt x="97" y="249"/>
                        </a:lnTo>
                        <a:lnTo>
                          <a:pt x="85" y="249"/>
                        </a:lnTo>
                        <a:lnTo>
                          <a:pt x="74" y="247"/>
                        </a:lnTo>
                        <a:lnTo>
                          <a:pt x="62" y="246"/>
                        </a:lnTo>
                        <a:lnTo>
                          <a:pt x="52" y="245"/>
                        </a:lnTo>
                        <a:lnTo>
                          <a:pt x="42" y="243"/>
                        </a:lnTo>
                        <a:lnTo>
                          <a:pt x="32" y="240"/>
                        </a:lnTo>
                        <a:lnTo>
                          <a:pt x="23" y="239"/>
                        </a:lnTo>
                        <a:lnTo>
                          <a:pt x="14" y="234"/>
                        </a:lnTo>
                        <a:lnTo>
                          <a:pt x="7" y="231"/>
                        </a:lnTo>
                        <a:lnTo>
                          <a:pt x="0" y="227"/>
                        </a:lnTo>
                        <a:lnTo>
                          <a:pt x="8" y="223"/>
                        </a:lnTo>
                        <a:lnTo>
                          <a:pt x="17" y="217"/>
                        </a:lnTo>
                        <a:lnTo>
                          <a:pt x="26" y="211"/>
                        </a:lnTo>
                        <a:lnTo>
                          <a:pt x="37" y="204"/>
                        </a:lnTo>
                        <a:lnTo>
                          <a:pt x="48" y="196"/>
                        </a:lnTo>
                        <a:lnTo>
                          <a:pt x="61" y="189"/>
                        </a:lnTo>
                        <a:lnTo>
                          <a:pt x="74" y="180"/>
                        </a:lnTo>
                        <a:lnTo>
                          <a:pt x="87" y="172"/>
                        </a:lnTo>
                        <a:lnTo>
                          <a:pt x="102" y="163"/>
                        </a:lnTo>
                        <a:lnTo>
                          <a:pt x="116" y="154"/>
                        </a:lnTo>
                        <a:lnTo>
                          <a:pt x="131" y="146"/>
                        </a:lnTo>
                        <a:lnTo>
                          <a:pt x="147" y="135"/>
                        </a:lnTo>
                        <a:lnTo>
                          <a:pt x="163" y="125"/>
                        </a:lnTo>
                        <a:lnTo>
                          <a:pt x="180" y="116"/>
                        </a:lnTo>
                        <a:lnTo>
                          <a:pt x="198" y="106"/>
                        </a:lnTo>
                        <a:lnTo>
                          <a:pt x="215" y="97"/>
                        </a:lnTo>
                        <a:lnTo>
                          <a:pt x="234" y="87"/>
                        </a:lnTo>
                        <a:lnTo>
                          <a:pt x="253" y="79"/>
                        </a:lnTo>
                        <a:lnTo>
                          <a:pt x="272" y="70"/>
                        </a:lnTo>
                        <a:lnTo>
                          <a:pt x="291" y="61"/>
                        </a:lnTo>
                        <a:lnTo>
                          <a:pt x="310" y="54"/>
                        </a:lnTo>
                        <a:lnTo>
                          <a:pt x="330" y="45"/>
                        </a:lnTo>
                        <a:lnTo>
                          <a:pt x="351" y="38"/>
                        </a:lnTo>
                        <a:lnTo>
                          <a:pt x="371" y="30"/>
                        </a:lnTo>
                        <a:lnTo>
                          <a:pt x="391" y="25"/>
                        </a:lnTo>
                        <a:lnTo>
                          <a:pt x="412" y="19"/>
                        </a:lnTo>
                        <a:lnTo>
                          <a:pt x="434" y="13"/>
                        </a:lnTo>
                        <a:lnTo>
                          <a:pt x="454" y="9"/>
                        </a:lnTo>
                        <a:lnTo>
                          <a:pt x="475" y="6"/>
                        </a:lnTo>
                        <a:lnTo>
                          <a:pt x="496" y="3"/>
                        </a:lnTo>
                        <a:lnTo>
                          <a:pt x="517" y="0"/>
                        </a:lnTo>
                        <a:lnTo>
                          <a:pt x="53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43" name=""/>
                  <p:cNvSpPr/>
                  <p:nvPr/>
                </p:nvSpPr>
                <p:spPr>
                  <a:xfrm flipH="1">
                    <a:off x="6959520" y="5255640"/>
                    <a:ext cx="2484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434" h="424">
                        <a:moveTo>
                          <a:pt x="70" y="0"/>
                        </a:moveTo>
                        <a:lnTo>
                          <a:pt x="71" y="6"/>
                        </a:lnTo>
                        <a:lnTo>
                          <a:pt x="71" y="13"/>
                        </a:lnTo>
                        <a:lnTo>
                          <a:pt x="73" y="22"/>
                        </a:lnTo>
                        <a:lnTo>
                          <a:pt x="76" y="30"/>
                        </a:lnTo>
                        <a:lnTo>
                          <a:pt x="80" y="39"/>
                        </a:lnTo>
                        <a:lnTo>
                          <a:pt x="83" y="51"/>
                        </a:lnTo>
                        <a:lnTo>
                          <a:pt x="87" y="61"/>
                        </a:lnTo>
                        <a:lnTo>
                          <a:pt x="93" y="74"/>
                        </a:lnTo>
                        <a:lnTo>
                          <a:pt x="100" y="86"/>
                        </a:lnTo>
                        <a:lnTo>
                          <a:pt x="106" y="99"/>
                        </a:lnTo>
                        <a:lnTo>
                          <a:pt x="115" y="114"/>
                        </a:lnTo>
                        <a:lnTo>
                          <a:pt x="122" y="127"/>
                        </a:lnTo>
                        <a:lnTo>
                          <a:pt x="131" y="141"/>
                        </a:lnTo>
                        <a:lnTo>
                          <a:pt x="141" y="157"/>
                        </a:lnTo>
                        <a:lnTo>
                          <a:pt x="151" y="172"/>
                        </a:lnTo>
                        <a:lnTo>
                          <a:pt x="163" y="188"/>
                        </a:lnTo>
                        <a:lnTo>
                          <a:pt x="175" y="202"/>
                        </a:lnTo>
                        <a:lnTo>
                          <a:pt x="186" y="218"/>
                        </a:lnTo>
                        <a:lnTo>
                          <a:pt x="199" y="234"/>
                        </a:lnTo>
                        <a:lnTo>
                          <a:pt x="214" y="250"/>
                        </a:lnTo>
                        <a:lnTo>
                          <a:pt x="229" y="266"/>
                        </a:lnTo>
                        <a:lnTo>
                          <a:pt x="245" y="282"/>
                        </a:lnTo>
                        <a:lnTo>
                          <a:pt x="259" y="297"/>
                        </a:lnTo>
                        <a:lnTo>
                          <a:pt x="277" y="313"/>
                        </a:lnTo>
                        <a:lnTo>
                          <a:pt x="294" y="329"/>
                        </a:lnTo>
                        <a:lnTo>
                          <a:pt x="312" y="344"/>
                        </a:lnTo>
                        <a:lnTo>
                          <a:pt x="331" y="358"/>
                        </a:lnTo>
                        <a:lnTo>
                          <a:pt x="351" y="371"/>
                        </a:lnTo>
                        <a:lnTo>
                          <a:pt x="370" y="386"/>
                        </a:lnTo>
                        <a:lnTo>
                          <a:pt x="390" y="399"/>
                        </a:lnTo>
                        <a:lnTo>
                          <a:pt x="412" y="412"/>
                        </a:lnTo>
                        <a:lnTo>
                          <a:pt x="434" y="424"/>
                        </a:lnTo>
                        <a:lnTo>
                          <a:pt x="422" y="421"/>
                        </a:lnTo>
                        <a:lnTo>
                          <a:pt x="411" y="416"/>
                        </a:lnTo>
                        <a:lnTo>
                          <a:pt x="398" y="412"/>
                        </a:lnTo>
                        <a:lnTo>
                          <a:pt x="384" y="408"/>
                        </a:lnTo>
                        <a:lnTo>
                          <a:pt x="370" y="402"/>
                        </a:lnTo>
                        <a:lnTo>
                          <a:pt x="357" y="396"/>
                        </a:lnTo>
                        <a:lnTo>
                          <a:pt x="342" y="389"/>
                        </a:lnTo>
                        <a:lnTo>
                          <a:pt x="328" y="382"/>
                        </a:lnTo>
                        <a:lnTo>
                          <a:pt x="313" y="374"/>
                        </a:lnTo>
                        <a:lnTo>
                          <a:pt x="299" y="365"/>
                        </a:lnTo>
                        <a:lnTo>
                          <a:pt x="282" y="357"/>
                        </a:lnTo>
                        <a:lnTo>
                          <a:pt x="268" y="348"/>
                        </a:lnTo>
                        <a:lnTo>
                          <a:pt x="252" y="338"/>
                        </a:lnTo>
                        <a:lnTo>
                          <a:pt x="237" y="326"/>
                        </a:lnTo>
                        <a:lnTo>
                          <a:pt x="221" y="315"/>
                        </a:lnTo>
                        <a:lnTo>
                          <a:pt x="207" y="303"/>
                        </a:lnTo>
                        <a:lnTo>
                          <a:pt x="192" y="290"/>
                        </a:lnTo>
                        <a:lnTo>
                          <a:pt x="176" y="277"/>
                        </a:lnTo>
                        <a:lnTo>
                          <a:pt x="162" y="262"/>
                        </a:lnTo>
                        <a:lnTo>
                          <a:pt x="147" y="248"/>
                        </a:lnTo>
                        <a:lnTo>
                          <a:pt x="132" y="231"/>
                        </a:lnTo>
                        <a:lnTo>
                          <a:pt x="118" y="215"/>
                        </a:lnTo>
                        <a:lnTo>
                          <a:pt x="105" y="198"/>
                        </a:lnTo>
                        <a:lnTo>
                          <a:pt x="92" y="181"/>
                        </a:lnTo>
                        <a:lnTo>
                          <a:pt x="79" y="162"/>
                        </a:lnTo>
                        <a:lnTo>
                          <a:pt x="65" y="143"/>
                        </a:lnTo>
                        <a:lnTo>
                          <a:pt x="52" y="124"/>
                        </a:lnTo>
                        <a:lnTo>
                          <a:pt x="41" y="102"/>
                        </a:lnTo>
                        <a:lnTo>
                          <a:pt x="30" y="80"/>
                        </a:lnTo>
                        <a:lnTo>
                          <a:pt x="19" y="58"/>
                        </a:lnTo>
                        <a:lnTo>
                          <a:pt x="9" y="35"/>
                        </a:lnTo>
                        <a:lnTo>
                          <a:pt x="0" y="10"/>
                        </a:lnTo>
                        <a:lnTo>
                          <a:pt x="10" y="10"/>
                        </a:lnTo>
                        <a:lnTo>
                          <a:pt x="22" y="9"/>
                        </a:lnTo>
                        <a:lnTo>
                          <a:pt x="33" y="7"/>
                        </a:lnTo>
                        <a:lnTo>
                          <a:pt x="45" y="6"/>
                        </a:lnTo>
                        <a:lnTo>
                          <a:pt x="55" y="3"/>
                        </a:lnTo>
                        <a:lnTo>
                          <a:pt x="62" y="1"/>
                        </a:lnTo>
                        <a:lnTo>
                          <a:pt x="68" y="0"/>
                        </a:lnTo>
                        <a:lnTo>
                          <a:pt x="7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44" name=""/>
                  <p:cNvSpPr/>
                  <p:nvPr/>
                </p:nvSpPr>
                <p:spPr>
                  <a:xfrm flipH="1">
                    <a:off x="6903720" y="5243760"/>
                    <a:ext cx="26640" cy="13320"/>
                  </a:xfrm>
                  <a:custGeom>
                    <a:avLst/>
                    <a:gdLst/>
                    <a:ahLst/>
                    <a:rect l="l" t="t" r="r" b="b"/>
                    <a:pathLst>
                      <a:path w="466" h="255">
                        <a:moveTo>
                          <a:pt x="0" y="4"/>
                        </a:moveTo>
                        <a:lnTo>
                          <a:pt x="16" y="9"/>
                        </a:lnTo>
                        <a:lnTo>
                          <a:pt x="34" y="13"/>
                        </a:lnTo>
                        <a:lnTo>
                          <a:pt x="51" y="19"/>
                        </a:lnTo>
                        <a:lnTo>
                          <a:pt x="69" y="23"/>
                        </a:lnTo>
                        <a:lnTo>
                          <a:pt x="85" y="29"/>
                        </a:lnTo>
                        <a:lnTo>
                          <a:pt x="102" y="35"/>
                        </a:lnTo>
                        <a:lnTo>
                          <a:pt x="118" y="41"/>
                        </a:lnTo>
                        <a:lnTo>
                          <a:pt x="136" y="46"/>
                        </a:lnTo>
                        <a:lnTo>
                          <a:pt x="152" y="52"/>
                        </a:lnTo>
                        <a:lnTo>
                          <a:pt x="168" y="60"/>
                        </a:lnTo>
                        <a:lnTo>
                          <a:pt x="184" y="65"/>
                        </a:lnTo>
                        <a:lnTo>
                          <a:pt x="200" y="73"/>
                        </a:lnTo>
                        <a:lnTo>
                          <a:pt x="216" y="80"/>
                        </a:lnTo>
                        <a:lnTo>
                          <a:pt x="230" y="87"/>
                        </a:lnTo>
                        <a:lnTo>
                          <a:pt x="246" y="96"/>
                        </a:lnTo>
                        <a:lnTo>
                          <a:pt x="261" y="103"/>
                        </a:lnTo>
                        <a:lnTo>
                          <a:pt x="275" y="112"/>
                        </a:lnTo>
                        <a:lnTo>
                          <a:pt x="291" y="121"/>
                        </a:lnTo>
                        <a:lnTo>
                          <a:pt x="305" y="128"/>
                        </a:lnTo>
                        <a:lnTo>
                          <a:pt x="319" y="137"/>
                        </a:lnTo>
                        <a:lnTo>
                          <a:pt x="334" y="146"/>
                        </a:lnTo>
                        <a:lnTo>
                          <a:pt x="347" y="154"/>
                        </a:lnTo>
                        <a:lnTo>
                          <a:pt x="360" y="164"/>
                        </a:lnTo>
                        <a:lnTo>
                          <a:pt x="373" y="173"/>
                        </a:lnTo>
                        <a:lnTo>
                          <a:pt x="386" y="183"/>
                        </a:lnTo>
                        <a:lnTo>
                          <a:pt x="399" y="194"/>
                        </a:lnTo>
                        <a:lnTo>
                          <a:pt x="411" y="204"/>
                        </a:lnTo>
                        <a:lnTo>
                          <a:pt x="423" y="213"/>
                        </a:lnTo>
                        <a:lnTo>
                          <a:pt x="434" y="224"/>
                        </a:lnTo>
                        <a:lnTo>
                          <a:pt x="446" y="233"/>
                        </a:lnTo>
                        <a:lnTo>
                          <a:pt x="456" y="245"/>
                        </a:lnTo>
                        <a:lnTo>
                          <a:pt x="466" y="255"/>
                        </a:lnTo>
                        <a:lnTo>
                          <a:pt x="460" y="247"/>
                        </a:lnTo>
                        <a:lnTo>
                          <a:pt x="453" y="239"/>
                        </a:lnTo>
                        <a:lnTo>
                          <a:pt x="446" y="231"/>
                        </a:lnTo>
                        <a:lnTo>
                          <a:pt x="439" y="224"/>
                        </a:lnTo>
                        <a:lnTo>
                          <a:pt x="430" y="217"/>
                        </a:lnTo>
                        <a:lnTo>
                          <a:pt x="423" y="208"/>
                        </a:lnTo>
                        <a:lnTo>
                          <a:pt x="414" y="201"/>
                        </a:lnTo>
                        <a:lnTo>
                          <a:pt x="405" y="194"/>
                        </a:lnTo>
                        <a:lnTo>
                          <a:pt x="396" y="185"/>
                        </a:lnTo>
                        <a:lnTo>
                          <a:pt x="388" y="176"/>
                        </a:lnTo>
                        <a:lnTo>
                          <a:pt x="377" y="169"/>
                        </a:lnTo>
                        <a:lnTo>
                          <a:pt x="367" y="162"/>
                        </a:lnTo>
                        <a:lnTo>
                          <a:pt x="357" y="153"/>
                        </a:lnTo>
                        <a:lnTo>
                          <a:pt x="347" y="146"/>
                        </a:lnTo>
                        <a:lnTo>
                          <a:pt x="337" y="137"/>
                        </a:lnTo>
                        <a:lnTo>
                          <a:pt x="325" y="129"/>
                        </a:lnTo>
                        <a:lnTo>
                          <a:pt x="312" y="121"/>
                        </a:lnTo>
                        <a:lnTo>
                          <a:pt x="300" y="113"/>
                        </a:lnTo>
                        <a:lnTo>
                          <a:pt x="287" y="105"/>
                        </a:lnTo>
                        <a:lnTo>
                          <a:pt x="274" y="96"/>
                        </a:lnTo>
                        <a:lnTo>
                          <a:pt x="261" y="89"/>
                        </a:lnTo>
                        <a:lnTo>
                          <a:pt x="248" y="80"/>
                        </a:lnTo>
                        <a:lnTo>
                          <a:pt x="233" y="73"/>
                        </a:lnTo>
                        <a:lnTo>
                          <a:pt x="217" y="64"/>
                        </a:lnTo>
                        <a:lnTo>
                          <a:pt x="203" y="57"/>
                        </a:lnTo>
                        <a:lnTo>
                          <a:pt x="187" y="48"/>
                        </a:lnTo>
                        <a:lnTo>
                          <a:pt x="171" y="41"/>
                        </a:lnTo>
                        <a:lnTo>
                          <a:pt x="153" y="32"/>
                        </a:lnTo>
                        <a:lnTo>
                          <a:pt x="136" y="25"/>
                        </a:lnTo>
                        <a:lnTo>
                          <a:pt x="118" y="16"/>
                        </a:lnTo>
                        <a:lnTo>
                          <a:pt x="99" y="7"/>
                        </a:lnTo>
                        <a:lnTo>
                          <a:pt x="80" y="0"/>
                        </a:lnTo>
                        <a:lnTo>
                          <a:pt x="67" y="1"/>
                        </a:lnTo>
                        <a:lnTo>
                          <a:pt x="54" y="3"/>
                        </a:lnTo>
                        <a:lnTo>
                          <a:pt x="41" y="4"/>
                        </a:lnTo>
                        <a:lnTo>
                          <a:pt x="28" y="4"/>
                        </a:lnTo>
                        <a:lnTo>
                          <a:pt x="16" y="4"/>
                        </a:lnTo>
                        <a:lnTo>
                          <a:pt x="7" y="4"/>
                        </a:lnTo>
                        <a:lnTo>
                          <a:pt x="2" y="4"/>
                        </a:lnTo>
                        <a:lnTo>
                          <a:pt x="0" y="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480" bIns="-33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45" name=""/>
                  <p:cNvSpPr/>
                  <p:nvPr/>
                </p:nvSpPr>
                <p:spPr>
                  <a:xfrm flipH="1">
                    <a:off x="6905520" y="5285880"/>
                    <a:ext cx="8280" cy="7200"/>
                  </a:xfrm>
                  <a:custGeom>
                    <a:avLst/>
                    <a:gdLst/>
                    <a:ahLst/>
                    <a:rect l="l" t="t" r="r" b="b"/>
                    <a:pathLst>
                      <a:path w="147" h="141">
                        <a:moveTo>
                          <a:pt x="50" y="0"/>
                        </a:moveTo>
                        <a:lnTo>
                          <a:pt x="61" y="6"/>
                        </a:lnTo>
                        <a:lnTo>
                          <a:pt x="71" y="10"/>
                        </a:lnTo>
                        <a:lnTo>
                          <a:pt x="82" y="16"/>
                        </a:lnTo>
                        <a:lnTo>
                          <a:pt x="90" y="23"/>
                        </a:lnTo>
                        <a:lnTo>
                          <a:pt x="99" y="28"/>
                        </a:lnTo>
                        <a:lnTo>
                          <a:pt x="106" y="35"/>
                        </a:lnTo>
                        <a:lnTo>
                          <a:pt x="114" y="42"/>
                        </a:lnTo>
                        <a:lnTo>
                          <a:pt x="120" y="49"/>
                        </a:lnTo>
                        <a:lnTo>
                          <a:pt x="125" y="58"/>
                        </a:lnTo>
                        <a:lnTo>
                          <a:pt x="130" y="67"/>
                        </a:lnTo>
                        <a:lnTo>
                          <a:pt x="134" y="77"/>
                        </a:lnTo>
                        <a:lnTo>
                          <a:pt x="139" y="87"/>
                        </a:lnTo>
                        <a:lnTo>
                          <a:pt x="141" y="99"/>
                        </a:lnTo>
                        <a:lnTo>
                          <a:pt x="144" y="112"/>
                        </a:lnTo>
                        <a:lnTo>
                          <a:pt x="146" y="125"/>
                        </a:lnTo>
                        <a:lnTo>
                          <a:pt x="147" y="141"/>
                        </a:lnTo>
                        <a:lnTo>
                          <a:pt x="144" y="128"/>
                        </a:lnTo>
                        <a:lnTo>
                          <a:pt x="139" y="116"/>
                        </a:lnTo>
                        <a:lnTo>
                          <a:pt x="134" y="105"/>
                        </a:lnTo>
                        <a:lnTo>
                          <a:pt x="128" y="96"/>
                        </a:lnTo>
                        <a:lnTo>
                          <a:pt x="122" y="86"/>
                        </a:lnTo>
                        <a:lnTo>
                          <a:pt x="115" y="79"/>
                        </a:lnTo>
                        <a:lnTo>
                          <a:pt x="108" y="71"/>
                        </a:lnTo>
                        <a:lnTo>
                          <a:pt x="99" y="64"/>
                        </a:lnTo>
                        <a:lnTo>
                          <a:pt x="90" y="60"/>
                        </a:lnTo>
                        <a:lnTo>
                          <a:pt x="80" y="54"/>
                        </a:lnTo>
                        <a:lnTo>
                          <a:pt x="69" y="49"/>
                        </a:lnTo>
                        <a:lnTo>
                          <a:pt x="57" y="45"/>
                        </a:lnTo>
                        <a:lnTo>
                          <a:pt x="44" y="41"/>
                        </a:lnTo>
                        <a:lnTo>
                          <a:pt x="31" y="38"/>
                        </a:lnTo>
                        <a:lnTo>
                          <a:pt x="16" y="35"/>
                        </a:lnTo>
                        <a:lnTo>
                          <a:pt x="0" y="32"/>
                        </a:lnTo>
                        <a:lnTo>
                          <a:pt x="7" y="28"/>
                        </a:lnTo>
                        <a:lnTo>
                          <a:pt x="16" y="23"/>
                        </a:lnTo>
                        <a:lnTo>
                          <a:pt x="23" y="19"/>
                        </a:lnTo>
                        <a:lnTo>
                          <a:pt x="32" y="13"/>
                        </a:lnTo>
                        <a:lnTo>
                          <a:pt x="39" y="9"/>
                        </a:lnTo>
                        <a:lnTo>
                          <a:pt x="44" y="4"/>
                        </a:lnTo>
                        <a:lnTo>
                          <a:pt x="48" y="1"/>
                        </a:lnTo>
                        <a:lnTo>
                          <a:pt x="5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9600" bIns="-39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46" name=""/>
                  <p:cNvSpPr/>
                  <p:nvPr/>
                </p:nvSpPr>
                <p:spPr>
                  <a:xfrm flipH="1">
                    <a:off x="6990480" y="5254560"/>
                    <a:ext cx="20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125">
                        <a:moveTo>
                          <a:pt x="185" y="0"/>
                        </a:moveTo>
                        <a:lnTo>
                          <a:pt x="201" y="13"/>
                        </a:lnTo>
                        <a:lnTo>
                          <a:pt x="217" y="25"/>
                        </a:lnTo>
                        <a:lnTo>
                          <a:pt x="232" y="35"/>
                        </a:lnTo>
                        <a:lnTo>
                          <a:pt x="245" y="45"/>
                        </a:lnTo>
                        <a:lnTo>
                          <a:pt x="258" y="54"/>
                        </a:lnTo>
                        <a:lnTo>
                          <a:pt x="271" y="62"/>
                        </a:lnTo>
                        <a:lnTo>
                          <a:pt x="281" y="70"/>
                        </a:lnTo>
                        <a:lnTo>
                          <a:pt x="292" y="76"/>
                        </a:lnTo>
                        <a:lnTo>
                          <a:pt x="302" y="81"/>
                        </a:lnTo>
                        <a:lnTo>
                          <a:pt x="310" y="86"/>
                        </a:lnTo>
                        <a:lnTo>
                          <a:pt x="321" y="90"/>
                        </a:lnTo>
                        <a:lnTo>
                          <a:pt x="328" y="95"/>
                        </a:lnTo>
                        <a:lnTo>
                          <a:pt x="337" y="97"/>
                        </a:lnTo>
                        <a:lnTo>
                          <a:pt x="344" y="99"/>
                        </a:lnTo>
                        <a:lnTo>
                          <a:pt x="351" y="102"/>
                        </a:lnTo>
                        <a:lnTo>
                          <a:pt x="359" y="103"/>
                        </a:lnTo>
                        <a:lnTo>
                          <a:pt x="343" y="103"/>
                        </a:lnTo>
                        <a:lnTo>
                          <a:pt x="327" y="105"/>
                        </a:lnTo>
                        <a:lnTo>
                          <a:pt x="310" y="106"/>
                        </a:lnTo>
                        <a:lnTo>
                          <a:pt x="294" y="108"/>
                        </a:lnTo>
                        <a:lnTo>
                          <a:pt x="280" y="111"/>
                        </a:lnTo>
                        <a:lnTo>
                          <a:pt x="265" y="112"/>
                        </a:lnTo>
                        <a:lnTo>
                          <a:pt x="252" y="113"/>
                        </a:lnTo>
                        <a:lnTo>
                          <a:pt x="239" y="115"/>
                        </a:lnTo>
                        <a:lnTo>
                          <a:pt x="227" y="118"/>
                        </a:lnTo>
                        <a:lnTo>
                          <a:pt x="217" y="119"/>
                        </a:lnTo>
                        <a:lnTo>
                          <a:pt x="207" y="121"/>
                        </a:lnTo>
                        <a:lnTo>
                          <a:pt x="200" y="122"/>
                        </a:lnTo>
                        <a:lnTo>
                          <a:pt x="194" y="122"/>
                        </a:lnTo>
                        <a:lnTo>
                          <a:pt x="190" y="124"/>
                        </a:lnTo>
                        <a:lnTo>
                          <a:pt x="185" y="125"/>
                        </a:lnTo>
                        <a:lnTo>
                          <a:pt x="185" y="125"/>
                        </a:lnTo>
                        <a:lnTo>
                          <a:pt x="175" y="118"/>
                        </a:lnTo>
                        <a:lnTo>
                          <a:pt x="163" y="111"/>
                        </a:lnTo>
                        <a:lnTo>
                          <a:pt x="153" y="103"/>
                        </a:lnTo>
                        <a:lnTo>
                          <a:pt x="141" y="96"/>
                        </a:lnTo>
                        <a:lnTo>
                          <a:pt x="131" y="89"/>
                        </a:lnTo>
                        <a:lnTo>
                          <a:pt x="120" y="81"/>
                        </a:lnTo>
                        <a:lnTo>
                          <a:pt x="108" y="74"/>
                        </a:lnTo>
                        <a:lnTo>
                          <a:pt x="96" y="68"/>
                        </a:lnTo>
                        <a:lnTo>
                          <a:pt x="85" y="62"/>
                        </a:lnTo>
                        <a:lnTo>
                          <a:pt x="73" y="55"/>
                        </a:lnTo>
                        <a:lnTo>
                          <a:pt x="61" y="51"/>
                        </a:lnTo>
                        <a:lnTo>
                          <a:pt x="48" y="45"/>
                        </a:lnTo>
                        <a:lnTo>
                          <a:pt x="37" y="41"/>
                        </a:lnTo>
                        <a:lnTo>
                          <a:pt x="25" y="38"/>
                        </a:lnTo>
                        <a:lnTo>
                          <a:pt x="12" y="35"/>
                        </a:lnTo>
                        <a:lnTo>
                          <a:pt x="0" y="32"/>
                        </a:lnTo>
                        <a:lnTo>
                          <a:pt x="15" y="32"/>
                        </a:lnTo>
                        <a:lnTo>
                          <a:pt x="29" y="30"/>
                        </a:lnTo>
                        <a:lnTo>
                          <a:pt x="45" y="29"/>
                        </a:lnTo>
                        <a:lnTo>
                          <a:pt x="61" y="26"/>
                        </a:lnTo>
                        <a:lnTo>
                          <a:pt x="76" y="25"/>
                        </a:lnTo>
                        <a:lnTo>
                          <a:pt x="92" y="22"/>
                        </a:lnTo>
                        <a:lnTo>
                          <a:pt x="106" y="19"/>
                        </a:lnTo>
                        <a:lnTo>
                          <a:pt x="121" y="16"/>
                        </a:lnTo>
                        <a:lnTo>
                          <a:pt x="134" y="13"/>
                        </a:lnTo>
                        <a:lnTo>
                          <a:pt x="146" y="10"/>
                        </a:lnTo>
                        <a:lnTo>
                          <a:pt x="157" y="7"/>
                        </a:lnTo>
                        <a:lnTo>
                          <a:pt x="166" y="4"/>
                        </a:lnTo>
                        <a:lnTo>
                          <a:pt x="175" y="3"/>
                        </a:lnTo>
                        <a:lnTo>
                          <a:pt x="181" y="1"/>
                        </a:lnTo>
                        <a:lnTo>
                          <a:pt x="184" y="0"/>
                        </a:lnTo>
                        <a:lnTo>
                          <a:pt x="185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47" name=""/>
                  <p:cNvSpPr/>
                  <p:nvPr/>
                </p:nvSpPr>
                <p:spPr>
                  <a:xfrm flipH="1">
                    <a:off x="6995880" y="5274000"/>
                    <a:ext cx="68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20" h="55">
                        <a:moveTo>
                          <a:pt x="0" y="32"/>
                        </a:moveTo>
                        <a:lnTo>
                          <a:pt x="15" y="31"/>
                        </a:lnTo>
                        <a:lnTo>
                          <a:pt x="30" y="28"/>
                        </a:lnTo>
                        <a:lnTo>
                          <a:pt x="41" y="26"/>
                        </a:lnTo>
                        <a:lnTo>
                          <a:pt x="51" y="25"/>
                        </a:lnTo>
                        <a:lnTo>
                          <a:pt x="60" y="23"/>
                        </a:lnTo>
                        <a:lnTo>
                          <a:pt x="69" y="22"/>
                        </a:lnTo>
                        <a:lnTo>
                          <a:pt x="76" y="22"/>
                        </a:lnTo>
                        <a:lnTo>
                          <a:pt x="82" y="20"/>
                        </a:lnTo>
                        <a:lnTo>
                          <a:pt x="88" y="19"/>
                        </a:lnTo>
                        <a:lnTo>
                          <a:pt x="92" y="17"/>
                        </a:lnTo>
                        <a:lnTo>
                          <a:pt x="97" y="15"/>
                        </a:lnTo>
                        <a:lnTo>
                          <a:pt x="101" y="13"/>
                        </a:lnTo>
                        <a:lnTo>
                          <a:pt x="105" y="10"/>
                        </a:lnTo>
                        <a:lnTo>
                          <a:pt x="110" y="7"/>
                        </a:lnTo>
                        <a:lnTo>
                          <a:pt x="114" y="4"/>
                        </a:lnTo>
                        <a:lnTo>
                          <a:pt x="120" y="0"/>
                        </a:lnTo>
                        <a:lnTo>
                          <a:pt x="120" y="4"/>
                        </a:lnTo>
                        <a:lnTo>
                          <a:pt x="118" y="10"/>
                        </a:lnTo>
                        <a:lnTo>
                          <a:pt x="117" y="17"/>
                        </a:lnTo>
                        <a:lnTo>
                          <a:pt x="114" y="23"/>
                        </a:lnTo>
                        <a:lnTo>
                          <a:pt x="111" y="29"/>
                        </a:lnTo>
                        <a:lnTo>
                          <a:pt x="105" y="36"/>
                        </a:lnTo>
                        <a:lnTo>
                          <a:pt x="99" y="42"/>
                        </a:lnTo>
                        <a:lnTo>
                          <a:pt x="94" y="47"/>
                        </a:lnTo>
                        <a:lnTo>
                          <a:pt x="85" y="51"/>
                        </a:lnTo>
                        <a:lnTo>
                          <a:pt x="76" y="54"/>
                        </a:lnTo>
                        <a:lnTo>
                          <a:pt x="67" y="55"/>
                        </a:lnTo>
                        <a:lnTo>
                          <a:pt x="56" y="55"/>
                        </a:lnTo>
                        <a:lnTo>
                          <a:pt x="44" y="52"/>
                        </a:lnTo>
                        <a:lnTo>
                          <a:pt x="30" y="48"/>
                        </a:lnTo>
                        <a:lnTo>
                          <a:pt x="15" y="42"/>
                        </a:lnTo>
                        <a:lnTo>
                          <a:pt x="0" y="3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48" name=""/>
                  <p:cNvSpPr/>
                  <p:nvPr/>
                </p:nvSpPr>
                <p:spPr>
                  <a:xfrm flipH="1">
                    <a:off x="7032240" y="5269680"/>
                    <a:ext cx="176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312" h="108">
                        <a:moveTo>
                          <a:pt x="92" y="0"/>
                        </a:moveTo>
                        <a:lnTo>
                          <a:pt x="108" y="2"/>
                        </a:lnTo>
                        <a:lnTo>
                          <a:pt x="125" y="5"/>
                        </a:lnTo>
                        <a:lnTo>
                          <a:pt x="141" y="9"/>
                        </a:lnTo>
                        <a:lnTo>
                          <a:pt x="159" y="13"/>
                        </a:lnTo>
                        <a:lnTo>
                          <a:pt x="176" y="19"/>
                        </a:lnTo>
                        <a:lnTo>
                          <a:pt x="192" y="25"/>
                        </a:lnTo>
                        <a:lnTo>
                          <a:pt x="208" y="32"/>
                        </a:lnTo>
                        <a:lnTo>
                          <a:pt x="224" y="40"/>
                        </a:lnTo>
                        <a:lnTo>
                          <a:pt x="239" y="47"/>
                        </a:lnTo>
                        <a:lnTo>
                          <a:pt x="252" y="56"/>
                        </a:lnTo>
                        <a:lnTo>
                          <a:pt x="265" y="64"/>
                        </a:lnTo>
                        <a:lnTo>
                          <a:pt x="278" y="73"/>
                        </a:lnTo>
                        <a:lnTo>
                          <a:pt x="288" y="82"/>
                        </a:lnTo>
                        <a:lnTo>
                          <a:pt x="299" y="91"/>
                        </a:lnTo>
                        <a:lnTo>
                          <a:pt x="306" y="99"/>
                        </a:lnTo>
                        <a:lnTo>
                          <a:pt x="312" y="108"/>
                        </a:lnTo>
                        <a:lnTo>
                          <a:pt x="305" y="98"/>
                        </a:lnTo>
                        <a:lnTo>
                          <a:pt x="296" y="89"/>
                        </a:lnTo>
                        <a:lnTo>
                          <a:pt x="283" y="80"/>
                        </a:lnTo>
                        <a:lnTo>
                          <a:pt x="268" y="72"/>
                        </a:lnTo>
                        <a:lnTo>
                          <a:pt x="252" y="64"/>
                        </a:lnTo>
                        <a:lnTo>
                          <a:pt x="233" y="57"/>
                        </a:lnTo>
                        <a:lnTo>
                          <a:pt x="213" y="51"/>
                        </a:lnTo>
                        <a:lnTo>
                          <a:pt x="191" y="45"/>
                        </a:lnTo>
                        <a:lnTo>
                          <a:pt x="169" y="41"/>
                        </a:lnTo>
                        <a:lnTo>
                          <a:pt x="144" y="37"/>
                        </a:lnTo>
                        <a:lnTo>
                          <a:pt x="121" y="32"/>
                        </a:lnTo>
                        <a:lnTo>
                          <a:pt x="96" y="29"/>
                        </a:lnTo>
                        <a:lnTo>
                          <a:pt x="71" y="26"/>
                        </a:lnTo>
                        <a:lnTo>
                          <a:pt x="47" y="25"/>
                        </a:lnTo>
                        <a:lnTo>
                          <a:pt x="23" y="22"/>
                        </a:lnTo>
                        <a:lnTo>
                          <a:pt x="0" y="22"/>
                        </a:lnTo>
                        <a:lnTo>
                          <a:pt x="6" y="19"/>
                        </a:lnTo>
                        <a:lnTo>
                          <a:pt x="13" y="18"/>
                        </a:lnTo>
                        <a:lnTo>
                          <a:pt x="20" y="15"/>
                        </a:lnTo>
                        <a:lnTo>
                          <a:pt x="28" y="13"/>
                        </a:lnTo>
                        <a:lnTo>
                          <a:pt x="35" y="12"/>
                        </a:lnTo>
                        <a:lnTo>
                          <a:pt x="42" y="9"/>
                        </a:lnTo>
                        <a:lnTo>
                          <a:pt x="51" y="8"/>
                        </a:lnTo>
                        <a:lnTo>
                          <a:pt x="58" y="6"/>
                        </a:lnTo>
                        <a:lnTo>
                          <a:pt x="64" y="5"/>
                        </a:lnTo>
                        <a:lnTo>
                          <a:pt x="70" y="3"/>
                        </a:lnTo>
                        <a:lnTo>
                          <a:pt x="76" y="3"/>
                        </a:lnTo>
                        <a:lnTo>
                          <a:pt x="82" y="2"/>
                        </a:lnTo>
                        <a:lnTo>
                          <a:pt x="86" y="0"/>
                        </a:lnTo>
                        <a:lnTo>
                          <a:pt x="89" y="0"/>
                        </a:lnTo>
                        <a:lnTo>
                          <a:pt x="90" y="0"/>
                        </a:lnTo>
                        <a:lnTo>
                          <a:pt x="9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49" name=""/>
                  <p:cNvSpPr/>
                  <p:nvPr/>
                </p:nvSpPr>
                <p:spPr>
                  <a:xfrm flipH="1">
                    <a:off x="7091640" y="5295600"/>
                    <a:ext cx="13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239" h="79">
                        <a:moveTo>
                          <a:pt x="62" y="0"/>
                        </a:moveTo>
                        <a:lnTo>
                          <a:pt x="86" y="0"/>
                        </a:lnTo>
                        <a:lnTo>
                          <a:pt x="108" y="1"/>
                        </a:lnTo>
                        <a:lnTo>
                          <a:pt x="127" y="4"/>
                        </a:lnTo>
                        <a:lnTo>
                          <a:pt x="144" y="9"/>
                        </a:lnTo>
                        <a:lnTo>
                          <a:pt x="159" y="13"/>
                        </a:lnTo>
                        <a:lnTo>
                          <a:pt x="172" y="19"/>
                        </a:lnTo>
                        <a:lnTo>
                          <a:pt x="183" y="26"/>
                        </a:lnTo>
                        <a:lnTo>
                          <a:pt x="194" y="32"/>
                        </a:lnTo>
                        <a:lnTo>
                          <a:pt x="202" y="39"/>
                        </a:lnTo>
                        <a:lnTo>
                          <a:pt x="211" y="47"/>
                        </a:lnTo>
                        <a:lnTo>
                          <a:pt x="217" y="54"/>
                        </a:lnTo>
                        <a:lnTo>
                          <a:pt x="223" y="60"/>
                        </a:lnTo>
                        <a:lnTo>
                          <a:pt x="229" y="65"/>
                        </a:lnTo>
                        <a:lnTo>
                          <a:pt x="232" y="71"/>
                        </a:lnTo>
                        <a:lnTo>
                          <a:pt x="236" y="76"/>
                        </a:lnTo>
                        <a:lnTo>
                          <a:pt x="239" y="79"/>
                        </a:lnTo>
                        <a:lnTo>
                          <a:pt x="232" y="73"/>
                        </a:lnTo>
                        <a:lnTo>
                          <a:pt x="223" y="68"/>
                        </a:lnTo>
                        <a:lnTo>
                          <a:pt x="214" y="63"/>
                        </a:lnTo>
                        <a:lnTo>
                          <a:pt x="204" y="57"/>
                        </a:lnTo>
                        <a:lnTo>
                          <a:pt x="195" y="51"/>
                        </a:lnTo>
                        <a:lnTo>
                          <a:pt x="183" y="45"/>
                        </a:lnTo>
                        <a:lnTo>
                          <a:pt x="172" y="39"/>
                        </a:lnTo>
                        <a:lnTo>
                          <a:pt x="159" y="35"/>
                        </a:lnTo>
                        <a:lnTo>
                          <a:pt x="144" y="29"/>
                        </a:lnTo>
                        <a:lnTo>
                          <a:pt x="130" y="26"/>
                        </a:lnTo>
                        <a:lnTo>
                          <a:pt x="112" y="23"/>
                        </a:lnTo>
                        <a:lnTo>
                          <a:pt x="93" y="22"/>
                        </a:lnTo>
                        <a:lnTo>
                          <a:pt x="73" y="22"/>
                        </a:lnTo>
                        <a:lnTo>
                          <a:pt x="49" y="22"/>
                        </a:lnTo>
                        <a:lnTo>
                          <a:pt x="26" y="25"/>
                        </a:lnTo>
                        <a:lnTo>
                          <a:pt x="0" y="29"/>
                        </a:lnTo>
                        <a:lnTo>
                          <a:pt x="10" y="25"/>
                        </a:lnTo>
                        <a:lnTo>
                          <a:pt x="20" y="20"/>
                        </a:lnTo>
                        <a:lnTo>
                          <a:pt x="32" y="15"/>
                        </a:lnTo>
                        <a:lnTo>
                          <a:pt x="41" y="10"/>
                        </a:lnTo>
                        <a:lnTo>
                          <a:pt x="49" y="6"/>
                        </a:lnTo>
                        <a:lnTo>
                          <a:pt x="57" y="3"/>
                        </a:lnTo>
                        <a:lnTo>
                          <a:pt x="61" y="0"/>
                        </a:lnTo>
                        <a:lnTo>
                          <a:pt x="6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50" name=""/>
                  <p:cNvSpPr/>
                  <p:nvPr/>
                </p:nvSpPr>
                <p:spPr>
                  <a:xfrm flipH="1">
                    <a:off x="7075800" y="5289480"/>
                    <a:ext cx="1008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177" h="64">
                        <a:moveTo>
                          <a:pt x="0" y="2"/>
                        </a:moveTo>
                        <a:lnTo>
                          <a:pt x="11" y="0"/>
                        </a:lnTo>
                        <a:lnTo>
                          <a:pt x="21" y="0"/>
                        </a:lnTo>
                        <a:lnTo>
                          <a:pt x="31" y="0"/>
                        </a:lnTo>
                        <a:lnTo>
                          <a:pt x="41" y="0"/>
                        </a:lnTo>
                        <a:lnTo>
                          <a:pt x="51" y="2"/>
                        </a:lnTo>
                        <a:lnTo>
                          <a:pt x="62" y="3"/>
                        </a:lnTo>
                        <a:lnTo>
                          <a:pt x="72" y="6"/>
                        </a:lnTo>
                        <a:lnTo>
                          <a:pt x="82" y="9"/>
                        </a:lnTo>
                        <a:lnTo>
                          <a:pt x="92" y="12"/>
                        </a:lnTo>
                        <a:lnTo>
                          <a:pt x="104" y="18"/>
                        </a:lnTo>
                        <a:lnTo>
                          <a:pt x="115" y="22"/>
                        </a:lnTo>
                        <a:lnTo>
                          <a:pt x="126" y="28"/>
                        </a:lnTo>
                        <a:lnTo>
                          <a:pt x="139" y="35"/>
                        </a:lnTo>
                        <a:lnTo>
                          <a:pt x="150" y="44"/>
                        </a:lnTo>
                        <a:lnTo>
                          <a:pt x="164" y="54"/>
                        </a:lnTo>
                        <a:lnTo>
                          <a:pt x="177" y="64"/>
                        </a:lnTo>
                        <a:lnTo>
                          <a:pt x="171" y="61"/>
                        </a:lnTo>
                        <a:lnTo>
                          <a:pt x="164" y="59"/>
                        </a:lnTo>
                        <a:lnTo>
                          <a:pt x="158" y="57"/>
                        </a:lnTo>
                        <a:lnTo>
                          <a:pt x="150" y="54"/>
                        </a:lnTo>
                        <a:lnTo>
                          <a:pt x="142" y="53"/>
                        </a:lnTo>
                        <a:lnTo>
                          <a:pt x="134" y="51"/>
                        </a:lnTo>
                        <a:lnTo>
                          <a:pt x="127" y="50"/>
                        </a:lnTo>
                        <a:lnTo>
                          <a:pt x="118" y="50"/>
                        </a:lnTo>
                        <a:lnTo>
                          <a:pt x="111" y="48"/>
                        </a:lnTo>
                        <a:lnTo>
                          <a:pt x="102" y="48"/>
                        </a:lnTo>
                        <a:lnTo>
                          <a:pt x="94" y="47"/>
                        </a:lnTo>
                        <a:lnTo>
                          <a:pt x="85" y="47"/>
                        </a:lnTo>
                        <a:lnTo>
                          <a:pt x="76" y="47"/>
                        </a:lnTo>
                        <a:lnTo>
                          <a:pt x="69" y="47"/>
                        </a:lnTo>
                        <a:lnTo>
                          <a:pt x="60" y="48"/>
                        </a:lnTo>
                        <a:lnTo>
                          <a:pt x="51" y="48"/>
                        </a:lnTo>
                        <a:lnTo>
                          <a:pt x="45" y="42"/>
                        </a:lnTo>
                        <a:lnTo>
                          <a:pt x="38" y="35"/>
                        </a:lnTo>
                        <a:lnTo>
                          <a:pt x="29" y="28"/>
                        </a:lnTo>
                        <a:lnTo>
                          <a:pt x="21" y="19"/>
                        </a:lnTo>
                        <a:lnTo>
                          <a:pt x="13" y="13"/>
                        </a:lnTo>
                        <a:lnTo>
                          <a:pt x="6" y="8"/>
                        </a:lnTo>
                        <a:lnTo>
                          <a:pt x="2" y="3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51" name=""/>
                  <p:cNvSpPr/>
                  <p:nvPr/>
                </p:nvSpPr>
                <p:spPr>
                  <a:xfrm flipH="1">
                    <a:off x="7099560" y="5302440"/>
                    <a:ext cx="230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405" h="93">
                        <a:moveTo>
                          <a:pt x="0" y="80"/>
                        </a:moveTo>
                        <a:lnTo>
                          <a:pt x="9" y="74"/>
                        </a:lnTo>
                        <a:lnTo>
                          <a:pt x="21" y="68"/>
                        </a:lnTo>
                        <a:lnTo>
                          <a:pt x="31" y="63"/>
                        </a:lnTo>
                        <a:lnTo>
                          <a:pt x="42" y="57"/>
                        </a:lnTo>
                        <a:lnTo>
                          <a:pt x="54" y="51"/>
                        </a:lnTo>
                        <a:lnTo>
                          <a:pt x="64" y="47"/>
                        </a:lnTo>
                        <a:lnTo>
                          <a:pt x="77" y="42"/>
                        </a:lnTo>
                        <a:lnTo>
                          <a:pt x="89" y="38"/>
                        </a:lnTo>
                        <a:lnTo>
                          <a:pt x="101" y="34"/>
                        </a:lnTo>
                        <a:lnTo>
                          <a:pt x="114" y="29"/>
                        </a:lnTo>
                        <a:lnTo>
                          <a:pt x="127" y="26"/>
                        </a:lnTo>
                        <a:lnTo>
                          <a:pt x="140" y="22"/>
                        </a:lnTo>
                        <a:lnTo>
                          <a:pt x="153" y="19"/>
                        </a:lnTo>
                        <a:lnTo>
                          <a:pt x="166" y="16"/>
                        </a:lnTo>
                        <a:lnTo>
                          <a:pt x="179" y="13"/>
                        </a:lnTo>
                        <a:lnTo>
                          <a:pt x="192" y="12"/>
                        </a:lnTo>
                        <a:lnTo>
                          <a:pt x="207" y="9"/>
                        </a:lnTo>
                        <a:lnTo>
                          <a:pt x="220" y="7"/>
                        </a:lnTo>
                        <a:lnTo>
                          <a:pt x="233" y="6"/>
                        </a:lnTo>
                        <a:lnTo>
                          <a:pt x="246" y="4"/>
                        </a:lnTo>
                        <a:lnTo>
                          <a:pt x="261" y="3"/>
                        </a:lnTo>
                        <a:lnTo>
                          <a:pt x="274" y="3"/>
                        </a:lnTo>
                        <a:lnTo>
                          <a:pt x="287" y="1"/>
                        </a:lnTo>
                        <a:lnTo>
                          <a:pt x="302" y="1"/>
                        </a:lnTo>
                        <a:lnTo>
                          <a:pt x="315" y="0"/>
                        </a:lnTo>
                        <a:lnTo>
                          <a:pt x="328" y="1"/>
                        </a:lnTo>
                        <a:lnTo>
                          <a:pt x="341" y="1"/>
                        </a:lnTo>
                        <a:lnTo>
                          <a:pt x="354" y="1"/>
                        </a:lnTo>
                        <a:lnTo>
                          <a:pt x="367" y="3"/>
                        </a:lnTo>
                        <a:lnTo>
                          <a:pt x="380" y="4"/>
                        </a:lnTo>
                        <a:lnTo>
                          <a:pt x="392" y="6"/>
                        </a:lnTo>
                        <a:lnTo>
                          <a:pt x="405" y="7"/>
                        </a:lnTo>
                        <a:lnTo>
                          <a:pt x="391" y="10"/>
                        </a:lnTo>
                        <a:lnTo>
                          <a:pt x="378" y="12"/>
                        </a:lnTo>
                        <a:lnTo>
                          <a:pt x="366" y="15"/>
                        </a:lnTo>
                        <a:lnTo>
                          <a:pt x="354" y="16"/>
                        </a:lnTo>
                        <a:lnTo>
                          <a:pt x="344" y="18"/>
                        </a:lnTo>
                        <a:lnTo>
                          <a:pt x="335" y="19"/>
                        </a:lnTo>
                        <a:lnTo>
                          <a:pt x="327" y="20"/>
                        </a:lnTo>
                        <a:lnTo>
                          <a:pt x="319" y="22"/>
                        </a:lnTo>
                        <a:lnTo>
                          <a:pt x="313" y="25"/>
                        </a:lnTo>
                        <a:lnTo>
                          <a:pt x="308" y="26"/>
                        </a:lnTo>
                        <a:lnTo>
                          <a:pt x="302" y="29"/>
                        </a:lnTo>
                        <a:lnTo>
                          <a:pt x="297" y="32"/>
                        </a:lnTo>
                        <a:lnTo>
                          <a:pt x="293" y="36"/>
                        </a:lnTo>
                        <a:lnTo>
                          <a:pt x="289" y="41"/>
                        </a:lnTo>
                        <a:lnTo>
                          <a:pt x="286" y="45"/>
                        </a:lnTo>
                        <a:lnTo>
                          <a:pt x="281" y="51"/>
                        </a:lnTo>
                        <a:lnTo>
                          <a:pt x="257" y="51"/>
                        </a:lnTo>
                        <a:lnTo>
                          <a:pt x="233" y="52"/>
                        </a:lnTo>
                        <a:lnTo>
                          <a:pt x="211" y="54"/>
                        </a:lnTo>
                        <a:lnTo>
                          <a:pt x="191" y="55"/>
                        </a:lnTo>
                        <a:lnTo>
                          <a:pt x="171" y="55"/>
                        </a:lnTo>
                        <a:lnTo>
                          <a:pt x="152" y="57"/>
                        </a:lnTo>
                        <a:lnTo>
                          <a:pt x="134" y="58"/>
                        </a:lnTo>
                        <a:lnTo>
                          <a:pt x="118" y="61"/>
                        </a:lnTo>
                        <a:lnTo>
                          <a:pt x="101" y="64"/>
                        </a:lnTo>
                        <a:lnTo>
                          <a:pt x="86" y="66"/>
                        </a:lnTo>
                        <a:lnTo>
                          <a:pt x="73" y="70"/>
                        </a:lnTo>
                        <a:lnTo>
                          <a:pt x="60" y="73"/>
                        </a:lnTo>
                        <a:lnTo>
                          <a:pt x="48" y="77"/>
                        </a:lnTo>
                        <a:lnTo>
                          <a:pt x="37" y="82"/>
                        </a:lnTo>
                        <a:lnTo>
                          <a:pt x="25" y="87"/>
                        </a:lnTo>
                        <a:lnTo>
                          <a:pt x="16" y="93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52" name=""/>
                  <p:cNvSpPr/>
                  <p:nvPr/>
                </p:nvSpPr>
                <p:spPr>
                  <a:xfrm flipH="1">
                    <a:off x="7122960" y="5313600"/>
                    <a:ext cx="1044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98">
                        <a:moveTo>
                          <a:pt x="3" y="57"/>
                        </a:moveTo>
                        <a:lnTo>
                          <a:pt x="19" y="45"/>
                        </a:lnTo>
                        <a:lnTo>
                          <a:pt x="34" y="35"/>
                        </a:lnTo>
                        <a:lnTo>
                          <a:pt x="47" y="28"/>
                        </a:lnTo>
                        <a:lnTo>
                          <a:pt x="60" y="21"/>
                        </a:lnTo>
                        <a:lnTo>
                          <a:pt x="70" y="15"/>
                        </a:lnTo>
                        <a:lnTo>
                          <a:pt x="82" y="11"/>
                        </a:lnTo>
                        <a:lnTo>
                          <a:pt x="92" y="6"/>
                        </a:lnTo>
                        <a:lnTo>
                          <a:pt x="102" y="3"/>
                        </a:lnTo>
                        <a:lnTo>
                          <a:pt x="113" y="2"/>
                        </a:lnTo>
                        <a:lnTo>
                          <a:pt x="121" y="2"/>
                        </a:lnTo>
                        <a:lnTo>
                          <a:pt x="132" y="0"/>
                        </a:lnTo>
                        <a:lnTo>
                          <a:pt x="142" y="2"/>
                        </a:lnTo>
                        <a:lnTo>
                          <a:pt x="152" y="2"/>
                        </a:lnTo>
                        <a:lnTo>
                          <a:pt x="162" y="3"/>
                        </a:lnTo>
                        <a:lnTo>
                          <a:pt x="174" y="3"/>
                        </a:lnTo>
                        <a:lnTo>
                          <a:pt x="185" y="5"/>
                        </a:lnTo>
                        <a:lnTo>
                          <a:pt x="181" y="9"/>
                        </a:lnTo>
                        <a:lnTo>
                          <a:pt x="177" y="12"/>
                        </a:lnTo>
                        <a:lnTo>
                          <a:pt x="172" y="15"/>
                        </a:lnTo>
                        <a:lnTo>
                          <a:pt x="169" y="18"/>
                        </a:lnTo>
                        <a:lnTo>
                          <a:pt x="165" y="21"/>
                        </a:lnTo>
                        <a:lnTo>
                          <a:pt x="164" y="22"/>
                        </a:lnTo>
                        <a:lnTo>
                          <a:pt x="162" y="24"/>
                        </a:lnTo>
                        <a:lnTo>
                          <a:pt x="161" y="25"/>
                        </a:lnTo>
                        <a:lnTo>
                          <a:pt x="146" y="28"/>
                        </a:lnTo>
                        <a:lnTo>
                          <a:pt x="132" y="32"/>
                        </a:lnTo>
                        <a:lnTo>
                          <a:pt x="120" y="35"/>
                        </a:lnTo>
                        <a:lnTo>
                          <a:pt x="108" y="40"/>
                        </a:lnTo>
                        <a:lnTo>
                          <a:pt x="98" y="45"/>
                        </a:lnTo>
                        <a:lnTo>
                          <a:pt x="89" y="48"/>
                        </a:lnTo>
                        <a:lnTo>
                          <a:pt x="82" y="54"/>
                        </a:lnTo>
                        <a:lnTo>
                          <a:pt x="75" y="59"/>
                        </a:lnTo>
                        <a:lnTo>
                          <a:pt x="69" y="63"/>
                        </a:lnTo>
                        <a:lnTo>
                          <a:pt x="63" y="67"/>
                        </a:lnTo>
                        <a:lnTo>
                          <a:pt x="59" y="73"/>
                        </a:lnTo>
                        <a:lnTo>
                          <a:pt x="54" y="78"/>
                        </a:lnTo>
                        <a:lnTo>
                          <a:pt x="49" y="83"/>
                        </a:lnTo>
                        <a:lnTo>
                          <a:pt x="46" y="88"/>
                        </a:lnTo>
                        <a:lnTo>
                          <a:pt x="41" y="92"/>
                        </a:lnTo>
                        <a:lnTo>
                          <a:pt x="37" y="98"/>
                        </a:lnTo>
                        <a:lnTo>
                          <a:pt x="28" y="92"/>
                        </a:lnTo>
                        <a:lnTo>
                          <a:pt x="19" y="89"/>
                        </a:lnTo>
                        <a:lnTo>
                          <a:pt x="12" y="86"/>
                        </a:lnTo>
                        <a:lnTo>
                          <a:pt x="6" y="83"/>
                        </a:lnTo>
                        <a:lnTo>
                          <a:pt x="2" y="80"/>
                        </a:lnTo>
                        <a:lnTo>
                          <a:pt x="0" y="75"/>
                        </a:lnTo>
                        <a:lnTo>
                          <a:pt x="0" y="67"/>
                        </a:lnTo>
                        <a:lnTo>
                          <a:pt x="3" y="5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53" name=""/>
                  <p:cNvSpPr/>
                  <p:nvPr/>
                </p:nvSpPr>
                <p:spPr>
                  <a:xfrm flipH="1">
                    <a:off x="6914520" y="5248080"/>
                    <a:ext cx="122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7" h="107">
                        <a:moveTo>
                          <a:pt x="0" y="0"/>
                        </a:moveTo>
                        <a:lnTo>
                          <a:pt x="16" y="1"/>
                        </a:lnTo>
                        <a:lnTo>
                          <a:pt x="32" y="4"/>
                        </a:lnTo>
                        <a:lnTo>
                          <a:pt x="47" y="8"/>
                        </a:lnTo>
                        <a:lnTo>
                          <a:pt x="61" y="11"/>
                        </a:lnTo>
                        <a:lnTo>
                          <a:pt x="76" y="16"/>
                        </a:lnTo>
                        <a:lnTo>
                          <a:pt x="90" y="20"/>
                        </a:lnTo>
                        <a:lnTo>
                          <a:pt x="104" y="26"/>
                        </a:lnTo>
                        <a:lnTo>
                          <a:pt x="117" y="32"/>
                        </a:lnTo>
                        <a:lnTo>
                          <a:pt x="130" y="39"/>
                        </a:lnTo>
                        <a:lnTo>
                          <a:pt x="143" y="46"/>
                        </a:lnTo>
                        <a:lnTo>
                          <a:pt x="156" y="53"/>
                        </a:lnTo>
                        <a:lnTo>
                          <a:pt x="168" y="62"/>
                        </a:lnTo>
                        <a:lnTo>
                          <a:pt x="181" y="72"/>
                        </a:lnTo>
                        <a:lnTo>
                          <a:pt x="194" y="84"/>
                        </a:lnTo>
                        <a:lnTo>
                          <a:pt x="206" y="96"/>
                        </a:lnTo>
                        <a:lnTo>
                          <a:pt x="217" y="107"/>
                        </a:lnTo>
                        <a:lnTo>
                          <a:pt x="210" y="102"/>
                        </a:lnTo>
                        <a:lnTo>
                          <a:pt x="201" y="94"/>
                        </a:lnTo>
                        <a:lnTo>
                          <a:pt x="191" y="88"/>
                        </a:lnTo>
                        <a:lnTo>
                          <a:pt x="181" y="81"/>
                        </a:lnTo>
                        <a:lnTo>
                          <a:pt x="171" y="75"/>
                        </a:lnTo>
                        <a:lnTo>
                          <a:pt x="160" y="70"/>
                        </a:lnTo>
                        <a:lnTo>
                          <a:pt x="150" y="65"/>
                        </a:lnTo>
                        <a:lnTo>
                          <a:pt x="139" y="59"/>
                        </a:lnTo>
                        <a:lnTo>
                          <a:pt x="128" y="55"/>
                        </a:lnTo>
                        <a:lnTo>
                          <a:pt x="115" y="51"/>
                        </a:lnTo>
                        <a:lnTo>
                          <a:pt x="105" y="46"/>
                        </a:lnTo>
                        <a:lnTo>
                          <a:pt x="92" y="43"/>
                        </a:lnTo>
                        <a:lnTo>
                          <a:pt x="80" y="40"/>
                        </a:lnTo>
                        <a:lnTo>
                          <a:pt x="69" y="37"/>
                        </a:lnTo>
                        <a:lnTo>
                          <a:pt x="56" y="35"/>
                        </a:lnTo>
                        <a:lnTo>
                          <a:pt x="44" y="32"/>
                        </a:lnTo>
                        <a:lnTo>
                          <a:pt x="35" y="27"/>
                        </a:lnTo>
                        <a:lnTo>
                          <a:pt x="28" y="23"/>
                        </a:lnTo>
                        <a:lnTo>
                          <a:pt x="21" y="17"/>
                        </a:lnTo>
                        <a:lnTo>
                          <a:pt x="13" y="11"/>
                        </a:lnTo>
                        <a:lnTo>
                          <a:pt x="9" y="7"/>
                        </a:lnTo>
                        <a:lnTo>
                          <a:pt x="5" y="3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54" name=""/>
                  <p:cNvSpPr/>
                  <p:nvPr/>
                </p:nvSpPr>
                <p:spPr>
                  <a:xfrm flipH="1">
                    <a:off x="6882840" y="5391360"/>
                    <a:ext cx="180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81">
                        <a:moveTo>
                          <a:pt x="27" y="0"/>
                        </a:moveTo>
                        <a:lnTo>
                          <a:pt x="30" y="11"/>
                        </a:lnTo>
                        <a:lnTo>
                          <a:pt x="33" y="21"/>
                        </a:lnTo>
                        <a:lnTo>
                          <a:pt x="35" y="31"/>
                        </a:lnTo>
                        <a:lnTo>
                          <a:pt x="36" y="41"/>
                        </a:lnTo>
                        <a:lnTo>
                          <a:pt x="36" y="51"/>
                        </a:lnTo>
                        <a:lnTo>
                          <a:pt x="35" y="60"/>
                        </a:lnTo>
                        <a:lnTo>
                          <a:pt x="35" y="69"/>
                        </a:lnTo>
                        <a:lnTo>
                          <a:pt x="32" y="78"/>
                        </a:lnTo>
                        <a:lnTo>
                          <a:pt x="27" y="78"/>
                        </a:lnTo>
                        <a:lnTo>
                          <a:pt x="23" y="78"/>
                        </a:lnTo>
                        <a:lnTo>
                          <a:pt x="17" y="79"/>
                        </a:lnTo>
                        <a:lnTo>
                          <a:pt x="11" y="79"/>
                        </a:lnTo>
                        <a:lnTo>
                          <a:pt x="7" y="79"/>
                        </a:lnTo>
                        <a:lnTo>
                          <a:pt x="4" y="79"/>
                        </a:lnTo>
                        <a:lnTo>
                          <a:pt x="1" y="81"/>
                        </a:lnTo>
                        <a:lnTo>
                          <a:pt x="0" y="81"/>
                        </a:lnTo>
                        <a:lnTo>
                          <a:pt x="5" y="70"/>
                        </a:lnTo>
                        <a:lnTo>
                          <a:pt x="11" y="62"/>
                        </a:lnTo>
                        <a:lnTo>
                          <a:pt x="17" y="53"/>
                        </a:lnTo>
                        <a:lnTo>
                          <a:pt x="21" y="43"/>
                        </a:lnTo>
                        <a:lnTo>
                          <a:pt x="24" y="33"/>
                        </a:lnTo>
                        <a:lnTo>
                          <a:pt x="27" y="22"/>
                        </a:lnTo>
                        <a:lnTo>
                          <a:pt x="27" y="12"/>
                        </a:lnTo>
                        <a:lnTo>
                          <a:pt x="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55" name=""/>
                  <p:cNvSpPr/>
                  <p:nvPr/>
                </p:nvSpPr>
                <p:spPr>
                  <a:xfrm flipH="1">
                    <a:off x="6992280" y="5315040"/>
                    <a:ext cx="104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394">
                        <a:moveTo>
                          <a:pt x="55" y="388"/>
                        </a:moveTo>
                        <a:lnTo>
                          <a:pt x="57" y="375"/>
                        </a:lnTo>
                        <a:lnTo>
                          <a:pt x="58" y="364"/>
                        </a:lnTo>
                        <a:lnTo>
                          <a:pt x="61" y="351"/>
                        </a:lnTo>
                        <a:lnTo>
                          <a:pt x="64" y="337"/>
                        </a:lnTo>
                        <a:lnTo>
                          <a:pt x="67" y="326"/>
                        </a:lnTo>
                        <a:lnTo>
                          <a:pt x="70" y="314"/>
                        </a:lnTo>
                        <a:lnTo>
                          <a:pt x="73" y="301"/>
                        </a:lnTo>
                        <a:lnTo>
                          <a:pt x="76" y="289"/>
                        </a:lnTo>
                        <a:lnTo>
                          <a:pt x="78" y="278"/>
                        </a:lnTo>
                        <a:lnTo>
                          <a:pt x="81" y="266"/>
                        </a:lnTo>
                        <a:lnTo>
                          <a:pt x="86" y="254"/>
                        </a:lnTo>
                        <a:lnTo>
                          <a:pt x="89" y="241"/>
                        </a:lnTo>
                        <a:lnTo>
                          <a:pt x="93" y="231"/>
                        </a:lnTo>
                        <a:lnTo>
                          <a:pt x="96" y="219"/>
                        </a:lnTo>
                        <a:lnTo>
                          <a:pt x="100" y="206"/>
                        </a:lnTo>
                        <a:lnTo>
                          <a:pt x="105" y="196"/>
                        </a:lnTo>
                        <a:lnTo>
                          <a:pt x="109" y="183"/>
                        </a:lnTo>
                        <a:lnTo>
                          <a:pt x="113" y="173"/>
                        </a:lnTo>
                        <a:lnTo>
                          <a:pt x="118" y="160"/>
                        </a:lnTo>
                        <a:lnTo>
                          <a:pt x="122" y="148"/>
                        </a:lnTo>
                        <a:lnTo>
                          <a:pt x="127" y="136"/>
                        </a:lnTo>
                        <a:lnTo>
                          <a:pt x="131" y="125"/>
                        </a:lnTo>
                        <a:lnTo>
                          <a:pt x="137" y="113"/>
                        </a:lnTo>
                        <a:lnTo>
                          <a:pt x="141" y="102"/>
                        </a:lnTo>
                        <a:lnTo>
                          <a:pt x="147" y="88"/>
                        </a:lnTo>
                        <a:lnTo>
                          <a:pt x="151" y="77"/>
                        </a:lnTo>
                        <a:lnTo>
                          <a:pt x="157" y="64"/>
                        </a:lnTo>
                        <a:lnTo>
                          <a:pt x="161" y="52"/>
                        </a:lnTo>
                        <a:lnTo>
                          <a:pt x="167" y="39"/>
                        </a:lnTo>
                        <a:lnTo>
                          <a:pt x="173" y="26"/>
                        </a:lnTo>
                        <a:lnTo>
                          <a:pt x="179" y="13"/>
                        </a:lnTo>
                        <a:lnTo>
                          <a:pt x="185" y="0"/>
                        </a:lnTo>
                        <a:lnTo>
                          <a:pt x="178" y="11"/>
                        </a:lnTo>
                        <a:lnTo>
                          <a:pt x="169" y="23"/>
                        </a:lnTo>
                        <a:lnTo>
                          <a:pt x="161" y="35"/>
                        </a:lnTo>
                        <a:lnTo>
                          <a:pt x="154" y="46"/>
                        </a:lnTo>
                        <a:lnTo>
                          <a:pt x="147" y="58"/>
                        </a:lnTo>
                        <a:lnTo>
                          <a:pt x="138" y="71"/>
                        </a:lnTo>
                        <a:lnTo>
                          <a:pt x="131" y="84"/>
                        </a:lnTo>
                        <a:lnTo>
                          <a:pt x="124" y="96"/>
                        </a:lnTo>
                        <a:lnTo>
                          <a:pt x="116" y="109"/>
                        </a:lnTo>
                        <a:lnTo>
                          <a:pt x="109" y="122"/>
                        </a:lnTo>
                        <a:lnTo>
                          <a:pt x="103" y="135"/>
                        </a:lnTo>
                        <a:lnTo>
                          <a:pt x="96" y="148"/>
                        </a:lnTo>
                        <a:lnTo>
                          <a:pt x="89" y="161"/>
                        </a:lnTo>
                        <a:lnTo>
                          <a:pt x="83" y="174"/>
                        </a:lnTo>
                        <a:lnTo>
                          <a:pt x="77" y="187"/>
                        </a:lnTo>
                        <a:lnTo>
                          <a:pt x="70" y="202"/>
                        </a:lnTo>
                        <a:lnTo>
                          <a:pt x="64" y="214"/>
                        </a:lnTo>
                        <a:lnTo>
                          <a:pt x="58" y="228"/>
                        </a:lnTo>
                        <a:lnTo>
                          <a:pt x="54" y="241"/>
                        </a:lnTo>
                        <a:lnTo>
                          <a:pt x="48" y="254"/>
                        </a:lnTo>
                        <a:lnTo>
                          <a:pt x="42" y="268"/>
                        </a:lnTo>
                        <a:lnTo>
                          <a:pt x="38" y="279"/>
                        </a:lnTo>
                        <a:lnTo>
                          <a:pt x="32" y="292"/>
                        </a:lnTo>
                        <a:lnTo>
                          <a:pt x="27" y="304"/>
                        </a:lnTo>
                        <a:lnTo>
                          <a:pt x="23" y="317"/>
                        </a:lnTo>
                        <a:lnTo>
                          <a:pt x="19" y="329"/>
                        </a:lnTo>
                        <a:lnTo>
                          <a:pt x="16" y="340"/>
                        </a:lnTo>
                        <a:lnTo>
                          <a:pt x="11" y="352"/>
                        </a:lnTo>
                        <a:lnTo>
                          <a:pt x="8" y="364"/>
                        </a:lnTo>
                        <a:lnTo>
                          <a:pt x="6" y="374"/>
                        </a:lnTo>
                        <a:lnTo>
                          <a:pt x="3" y="384"/>
                        </a:lnTo>
                        <a:lnTo>
                          <a:pt x="0" y="394"/>
                        </a:lnTo>
                        <a:lnTo>
                          <a:pt x="7" y="394"/>
                        </a:lnTo>
                        <a:lnTo>
                          <a:pt x="14" y="393"/>
                        </a:lnTo>
                        <a:lnTo>
                          <a:pt x="23" y="393"/>
                        </a:lnTo>
                        <a:lnTo>
                          <a:pt x="33" y="391"/>
                        </a:lnTo>
                        <a:lnTo>
                          <a:pt x="41" y="390"/>
                        </a:lnTo>
                        <a:lnTo>
                          <a:pt x="48" y="390"/>
                        </a:lnTo>
                        <a:lnTo>
                          <a:pt x="54" y="388"/>
                        </a:lnTo>
                        <a:lnTo>
                          <a:pt x="55" y="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56" name=""/>
                  <p:cNvSpPr/>
                  <p:nvPr/>
                </p:nvSpPr>
                <p:spPr>
                  <a:xfrm flipH="1">
                    <a:off x="6984360" y="5313960"/>
                    <a:ext cx="32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298">
                        <a:moveTo>
                          <a:pt x="61" y="196"/>
                        </a:moveTo>
                        <a:lnTo>
                          <a:pt x="55" y="187"/>
                        </a:lnTo>
                        <a:lnTo>
                          <a:pt x="51" y="178"/>
                        </a:lnTo>
                        <a:lnTo>
                          <a:pt x="45" y="168"/>
                        </a:lnTo>
                        <a:lnTo>
                          <a:pt x="40" y="159"/>
                        </a:lnTo>
                        <a:lnTo>
                          <a:pt x="37" y="149"/>
                        </a:lnTo>
                        <a:lnTo>
                          <a:pt x="33" y="139"/>
                        </a:lnTo>
                        <a:lnTo>
                          <a:pt x="30" y="129"/>
                        </a:lnTo>
                        <a:lnTo>
                          <a:pt x="27" y="117"/>
                        </a:lnTo>
                        <a:lnTo>
                          <a:pt x="24" y="105"/>
                        </a:lnTo>
                        <a:lnTo>
                          <a:pt x="21" y="92"/>
                        </a:lnTo>
                        <a:lnTo>
                          <a:pt x="20" y="79"/>
                        </a:lnTo>
                        <a:lnTo>
                          <a:pt x="17" y="66"/>
                        </a:lnTo>
                        <a:lnTo>
                          <a:pt x="16" y="50"/>
                        </a:lnTo>
                        <a:lnTo>
                          <a:pt x="14" y="35"/>
                        </a:lnTo>
                        <a:lnTo>
                          <a:pt x="13" y="18"/>
                        </a:lnTo>
                        <a:lnTo>
                          <a:pt x="11" y="0"/>
                        </a:lnTo>
                        <a:lnTo>
                          <a:pt x="8" y="19"/>
                        </a:lnTo>
                        <a:lnTo>
                          <a:pt x="5" y="37"/>
                        </a:lnTo>
                        <a:lnTo>
                          <a:pt x="4" y="56"/>
                        </a:lnTo>
                        <a:lnTo>
                          <a:pt x="1" y="75"/>
                        </a:lnTo>
                        <a:lnTo>
                          <a:pt x="1" y="94"/>
                        </a:lnTo>
                        <a:lnTo>
                          <a:pt x="0" y="113"/>
                        </a:lnTo>
                        <a:lnTo>
                          <a:pt x="0" y="132"/>
                        </a:lnTo>
                        <a:lnTo>
                          <a:pt x="1" y="150"/>
                        </a:lnTo>
                        <a:lnTo>
                          <a:pt x="2" y="169"/>
                        </a:lnTo>
                        <a:lnTo>
                          <a:pt x="7" y="188"/>
                        </a:lnTo>
                        <a:lnTo>
                          <a:pt x="10" y="207"/>
                        </a:lnTo>
                        <a:lnTo>
                          <a:pt x="16" y="226"/>
                        </a:lnTo>
                        <a:lnTo>
                          <a:pt x="23" y="245"/>
                        </a:lnTo>
                        <a:lnTo>
                          <a:pt x="30" y="263"/>
                        </a:lnTo>
                        <a:lnTo>
                          <a:pt x="40" y="280"/>
                        </a:lnTo>
                        <a:lnTo>
                          <a:pt x="52" y="298"/>
                        </a:lnTo>
                        <a:lnTo>
                          <a:pt x="52" y="290"/>
                        </a:lnTo>
                        <a:lnTo>
                          <a:pt x="52" y="284"/>
                        </a:lnTo>
                        <a:lnTo>
                          <a:pt x="52" y="277"/>
                        </a:lnTo>
                        <a:lnTo>
                          <a:pt x="53" y="268"/>
                        </a:lnTo>
                        <a:lnTo>
                          <a:pt x="53" y="260"/>
                        </a:lnTo>
                        <a:lnTo>
                          <a:pt x="55" y="252"/>
                        </a:lnTo>
                        <a:lnTo>
                          <a:pt x="56" y="244"/>
                        </a:lnTo>
                        <a:lnTo>
                          <a:pt x="56" y="235"/>
                        </a:lnTo>
                        <a:lnTo>
                          <a:pt x="56" y="228"/>
                        </a:lnTo>
                        <a:lnTo>
                          <a:pt x="58" y="220"/>
                        </a:lnTo>
                        <a:lnTo>
                          <a:pt x="58" y="213"/>
                        </a:lnTo>
                        <a:lnTo>
                          <a:pt x="59" y="207"/>
                        </a:lnTo>
                        <a:lnTo>
                          <a:pt x="59" y="203"/>
                        </a:lnTo>
                        <a:lnTo>
                          <a:pt x="59" y="199"/>
                        </a:lnTo>
                        <a:lnTo>
                          <a:pt x="61" y="197"/>
                        </a:lnTo>
                        <a:lnTo>
                          <a:pt x="61" y="19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320" bIns="-31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57" name=""/>
                  <p:cNvSpPr/>
                  <p:nvPr/>
                </p:nvSpPr>
                <p:spPr>
                  <a:xfrm flipH="1">
                    <a:off x="6991200" y="5319360"/>
                    <a:ext cx="18360" cy="5760"/>
                  </a:xfrm>
                  <a:custGeom>
                    <a:avLst/>
                    <a:gdLst/>
                    <a:ahLst/>
                    <a:rect l="l" t="t" r="r" b="b"/>
                    <a:pathLst>
                      <a:path w="319" h="112">
                        <a:moveTo>
                          <a:pt x="0" y="79"/>
                        </a:moveTo>
                        <a:lnTo>
                          <a:pt x="13" y="73"/>
                        </a:lnTo>
                        <a:lnTo>
                          <a:pt x="26" y="67"/>
                        </a:lnTo>
                        <a:lnTo>
                          <a:pt x="39" y="60"/>
                        </a:lnTo>
                        <a:lnTo>
                          <a:pt x="52" y="54"/>
                        </a:lnTo>
                        <a:lnTo>
                          <a:pt x="65" y="47"/>
                        </a:lnTo>
                        <a:lnTo>
                          <a:pt x="78" y="41"/>
                        </a:lnTo>
                        <a:lnTo>
                          <a:pt x="93" y="35"/>
                        </a:lnTo>
                        <a:lnTo>
                          <a:pt x="108" y="29"/>
                        </a:lnTo>
                        <a:lnTo>
                          <a:pt x="125" y="23"/>
                        </a:lnTo>
                        <a:lnTo>
                          <a:pt x="143" y="17"/>
                        </a:lnTo>
                        <a:lnTo>
                          <a:pt x="163" y="13"/>
                        </a:lnTo>
                        <a:lnTo>
                          <a:pt x="185" y="9"/>
                        </a:lnTo>
                        <a:lnTo>
                          <a:pt x="210" y="6"/>
                        </a:lnTo>
                        <a:lnTo>
                          <a:pt x="237" y="3"/>
                        </a:lnTo>
                        <a:lnTo>
                          <a:pt x="268" y="1"/>
                        </a:lnTo>
                        <a:lnTo>
                          <a:pt x="301" y="0"/>
                        </a:lnTo>
                        <a:lnTo>
                          <a:pt x="303" y="7"/>
                        </a:lnTo>
                        <a:lnTo>
                          <a:pt x="306" y="16"/>
                        </a:lnTo>
                        <a:lnTo>
                          <a:pt x="309" y="23"/>
                        </a:lnTo>
                        <a:lnTo>
                          <a:pt x="312" y="32"/>
                        </a:lnTo>
                        <a:lnTo>
                          <a:pt x="315" y="38"/>
                        </a:lnTo>
                        <a:lnTo>
                          <a:pt x="317" y="44"/>
                        </a:lnTo>
                        <a:lnTo>
                          <a:pt x="319" y="48"/>
                        </a:lnTo>
                        <a:lnTo>
                          <a:pt x="319" y="49"/>
                        </a:lnTo>
                        <a:lnTo>
                          <a:pt x="307" y="48"/>
                        </a:lnTo>
                        <a:lnTo>
                          <a:pt x="291" y="47"/>
                        </a:lnTo>
                        <a:lnTo>
                          <a:pt x="275" y="47"/>
                        </a:lnTo>
                        <a:lnTo>
                          <a:pt x="256" y="48"/>
                        </a:lnTo>
                        <a:lnTo>
                          <a:pt x="236" y="49"/>
                        </a:lnTo>
                        <a:lnTo>
                          <a:pt x="215" y="52"/>
                        </a:lnTo>
                        <a:lnTo>
                          <a:pt x="194" y="55"/>
                        </a:lnTo>
                        <a:lnTo>
                          <a:pt x="172" y="60"/>
                        </a:lnTo>
                        <a:lnTo>
                          <a:pt x="150" y="64"/>
                        </a:lnTo>
                        <a:lnTo>
                          <a:pt x="128" y="68"/>
                        </a:lnTo>
                        <a:lnTo>
                          <a:pt x="106" y="74"/>
                        </a:lnTo>
                        <a:lnTo>
                          <a:pt x="86" y="82"/>
                        </a:lnTo>
                        <a:lnTo>
                          <a:pt x="67" y="87"/>
                        </a:lnTo>
                        <a:lnTo>
                          <a:pt x="48" y="95"/>
                        </a:lnTo>
                        <a:lnTo>
                          <a:pt x="32" y="103"/>
                        </a:lnTo>
                        <a:lnTo>
                          <a:pt x="17" y="112"/>
                        </a:lnTo>
                        <a:lnTo>
                          <a:pt x="14" y="108"/>
                        </a:lnTo>
                        <a:lnTo>
                          <a:pt x="11" y="103"/>
                        </a:lnTo>
                        <a:lnTo>
                          <a:pt x="9" y="98"/>
                        </a:lnTo>
                        <a:lnTo>
                          <a:pt x="6" y="92"/>
                        </a:lnTo>
                        <a:lnTo>
                          <a:pt x="3" y="87"/>
                        </a:lnTo>
                        <a:lnTo>
                          <a:pt x="1" y="83"/>
                        </a:lnTo>
                        <a:lnTo>
                          <a:pt x="0" y="80"/>
                        </a:lnTo>
                        <a:lnTo>
                          <a:pt x="0" y="7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040" bIns="-41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58" name=""/>
                  <p:cNvSpPr/>
                  <p:nvPr/>
                </p:nvSpPr>
                <p:spPr>
                  <a:xfrm flipH="1">
                    <a:off x="6981840" y="5317920"/>
                    <a:ext cx="1116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198" h="284">
                        <a:moveTo>
                          <a:pt x="198" y="0"/>
                        </a:moveTo>
                        <a:lnTo>
                          <a:pt x="189" y="5"/>
                        </a:lnTo>
                        <a:lnTo>
                          <a:pt x="179" y="10"/>
                        </a:lnTo>
                        <a:lnTo>
                          <a:pt x="167" y="16"/>
                        </a:lnTo>
                        <a:lnTo>
                          <a:pt x="156" y="24"/>
                        </a:lnTo>
                        <a:lnTo>
                          <a:pt x="141" y="32"/>
                        </a:lnTo>
                        <a:lnTo>
                          <a:pt x="128" y="44"/>
                        </a:lnTo>
                        <a:lnTo>
                          <a:pt x="115" y="56"/>
                        </a:lnTo>
                        <a:lnTo>
                          <a:pt x="103" y="72"/>
                        </a:lnTo>
                        <a:lnTo>
                          <a:pt x="93" y="88"/>
                        </a:lnTo>
                        <a:lnTo>
                          <a:pt x="84" y="108"/>
                        </a:lnTo>
                        <a:lnTo>
                          <a:pt x="77" y="130"/>
                        </a:lnTo>
                        <a:lnTo>
                          <a:pt x="74" y="153"/>
                        </a:lnTo>
                        <a:lnTo>
                          <a:pt x="73" y="181"/>
                        </a:lnTo>
                        <a:lnTo>
                          <a:pt x="77" y="211"/>
                        </a:lnTo>
                        <a:lnTo>
                          <a:pt x="84" y="246"/>
                        </a:lnTo>
                        <a:lnTo>
                          <a:pt x="97" y="284"/>
                        </a:lnTo>
                        <a:lnTo>
                          <a:pt x="92" y="280"/>
                        </a:lnTo>
                        <a:lnTo>
                          <a:pt x="86" y="276"/>
                        </a:lnTo>
                        <a:lnTo>
                          <a:pt x="77" y="270"/>
                        </a:lnTo>
                        <a:lnTo>
                          <a:pt x="70" y="262"/>
                        </a:lnTo>
                        <a:lnTo>
                          <a:pt x="62" y="257"/>
                        </a:lnTo>
                        <a:lnTo>
                          <a:pt x="54" y="249"/>
                        </a:lnTo>
                        <a:lnTo>
                          <a:pt x="46" y="242"/>
                        </a:lnTo>
                        <a:lnTo>
                          <a:pt x="38" y="236"/>
                        </a:lnTo>
                        <a:lnTo>
                          <a:pt x="30" y="229"/>
                        </a:lnTo>
                        <a:lnTo>
                          <a:pt x="23" y="223"/>
                        </a:lnTo>
                        <a:lnTo>
                          <a:pt x="17" y="217"/>
                        </a:lnTo>
                        <a:lnTo>
                          <a:pt x="11" y="211"/>
                        </a:lnTo>
                        <a:lnTo>
                          <a:pt x="6" y="209"/>
                        </a:lnTo>
                        <a:lnTo>
                          <a:pt x="3" y="204"/>
                        </a:lnTo>
                        <a:lnTo>
                          <a:pt x="0" y="203"/>
                        </a:lnTo>
                        <a:lnTo>
                          <a:pt x="0" y="203"/>
                        </a:lnTo>
                        <a:lnTo>
                          <a:pt x="0" y="190"/>
                        </a:lnTo>
                        <a:lnTo>
                          <a:pt x="1" y="177"/>
                        </a:lnTo>
                        <a:lnTo>
                          <a:pt x="3" y="163"/>
                        </a:lnTo>
                        <a:lnTo>
                          <a:pt x="6" y="149"/>
                        </a:lnTo>
                        <a:lnTo>
                          <a:pt x="10" y="133"/>
                        </a:lnTo>
                        <a:lnTo>
                          <a:pt x="16" y="118"/>
                        </a:lnTo>
                        <a:lnTo>
                          <a:pt x="23" y="102"/>
                        </a:lnTo>
                        <a:lnTo>
                          <a:pt x="33" y="88"/>
                        </a:lnTo>
                        <a:lnTo>
                          <a:pt x="43" y="73"/>
                        </a:lnTo>
                        <a:lnTo>
                          <a:pt x="58" y="59"/>
                        </a:lnTo>
                        <a:lnTo>
                          <a:pt x="74" y="45"/>
                        </a:lnTo>
                        <a:lnTo>
                          <a:pt x="93" y="34"/>
                        </a:lnTo>
                        <a:lnTo>
                          <a:pt x="115" y="22"/>
                        </a:lnTo>
                        <a:lnTo>
                          <a:pt x="138" y="13"/>
                        </a:lnTo>
                        <a:lnTo>
                          <a:pt x="167" y="6"/>
                        </a:lnTo>
                        <a:lnTo>
                          <a:pt x="1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59" name=""/>
                  <p:cNvSpPr/>
                  <p:nvPr/>
                </p:nvSpPr>
                <p:spPr>
                  <a:xfrm flipH="1">
                    <a:off x="6958440" y="5338080"/>
                    <a:ext cx="3096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544" h="80">
                        <a:moveTo>
                          <a:pt x="0" y="60"/>
                        </a:moveTo>
                        <a:lnTo>
                          <a:pt x="13" y="57"/>
                        </a:lnTo>
                        <a:lnTo>
                          <a:pt x="26" y="55"/>
                        </a:lnTo>
                        <a:lnTo>
                          <a:pt x="41" y="54"/>
                        </a:lnTo>
                        <a:lnTo>
                          <a:pt x="56" y="51"/>
                        </a:lnTo>
                        <a:lnTo>
                          <a:pt x="70" y="50"/>
                        </a:lnTo>
                        <a:lnTo>
                          <a:pt x="85" y="48"/>
                        </a:lnTo>
                        <a:lnTo>
                          <a:pt x="101" y="47"/>
                        </a:lnTo>
                        <a:lnTo>
                          <a:pt x="117" y="45"/>
                        </a:lnTo>
                        <a:lnTo>
                          <a:pt x="133" y="44"/>
                        </a:lnTo>
                        <a:lnTo>
                          <a:pt x="150" y="42"/>
                        </a:lnTo>
                        <a:lnTo>
                          <a:pt x="168" y="42"/>
                        </a:lnTo>
                        <a:lnTo>
                          <a:pt x="184" y="41"/>
                        </a:lnTo>
                        <a:lnTo>
                          <a:pt x="201" y="41"/>
                        </a:lnTo>
                        <a:lnTo>
                          <a:pt x="220" y="39"/>
                        </a:lnTo>
                        <a:lnTo>
                          <a:pt x="238" y="39"/>
                        </a:lnTo>
                        <a:lnTo>
                          <a:pt x="255" y="39"/>
                        </a:lnTo>
                        <a:lnTo>
                          <a:pt x="274" y="39"/>
                        </a:lnTo>
                        <a:lnTo>
                          <a:pt x="292" y="41"/>
                        </a:lnTo>
                        <a:lnTo>
                          <a:pt x="311" y="41"/>
                        </a:lnTo>
                        <a:lnTo>
                          <a:pt x="330" y="42"/>
                        </a:lnTo>
                        <a:lnTo>
                          <a:pt x="347" y="44"/>
                        </a:lnTo>
                        <a:lnTo>
                          <a:pt x="366" y="45"/>
                        </a:lnTo>
                        <a:lnTo>
                          <a:pt x="383" y="47"/>
                        </a:lnTo>
                        <a:lnTo>
                          <a:pt x="402" y="50"/>
                        </a:lnTo>
                        <a:lnTo>
                          <a:pt x="420" y="53"/>
                        </a:lnTo>
                        <a:lnTo>
                          <a:pt x="439" y="55"/>
                        </a:lnTo>
                        <a:lnTo>
                          <a:pt x="456" y="58"/>
                        </a:lnTo>
                        <a:lnTo>
                          <a:pt x="475" y="63"/>
                        </a:lnTo>
                        <a:lnTo>
                          <a:pt x="493" y="66"/>
                        </a:lnTo>
                        <a:lnTo>
                          <a:pt x="509" y="70"/>
                        </a:lnTo>
                        <a:lnTo>
                          <a:pt x="526" y="76"/>
                        </a:lnTo>
                        <a:lnTo>
                          <a:pt x="544" y="80"/>
                        </a:lnTo>
                        <a:lnTo>
                          <a:pt x="538" y="73"/>
                        </a:lnTo>
                        <a:lnTo>
                          <a:pt x="534" y="66"/>
                        </a:lnTo>
                        <a:lnTo>
                          <a:pt x="529" y="60"/>
                        </a:lnTo>
                        <a:lnTo>
                          <a:pt x="526" y="54"/>
                        </a:lnTo>
                        <a:lnTo>
                          <a:pt x="525" y="50"/>
                        </a:lnTo>
                        <a:lnTo>
                          <a:pt x="523" y="47"/>
                        </a:lnTo>
                        <a:lnTo>
                          <a:pt x="522" y="44"/>
                        </a:lnTo>
                        <a:lnTo>
                          <a:pt x="522" y="44"/>
                        </a:lnTo>
                        <a:lnTo>
                          <a:pt x="499" y="36"/>
                        </a:lnTo>
                        <a:lnTo>
                          <a:pt x="477" y="31"/>
                        </a:lnTo>
                        <a:lnTo>
                          <a:pt x="453" y="25"/>
                        </a:lnTo>
                        <a:lnTo>
                          <a:pt x="432" y="20"/>
                        </a:lnTo>
                        <a:lnTo>
                          <a:pt x="410" y="16"/>
                        </a:lnTo>
                        <a:lnTo>
                          <a:pt x="388" y="12"/>
                        </a:lnTo>
                        <a:lnTo>
                          <a:pt x="367" y="9"/>
                        </a:lnTo>
                        <a:lnTo>
                          <a:pt x="346" y="6"/>
                        </a:lnTo>
                        <a:lnTo>
                          <a:pt x="325" y="4"/>
                        </a:lnTo>
                        <a:lnTo>
                          <a:pt x="305" y="3"/>
                        </a:lnTo>
                        <a:lnTo>
                          <a:pt x="284" y="2"/>
                        </a:lnTo>
                        <a:lnTo>
                          <a:pt x="265" y="2"/>
                        </a:lnTo>
                        <a:lnTo>
                          <a:pt x="246" y="0"/>
                        </a:lnTo>
                        <a:lnTo>
                          <a:pt x="228" y="0"/>
                        </a:lnTo>
                        <a:lnTo>
                          <a:pt x="209" y="2"/>
                        </a:lnTo>
                        <a:lnTo>
                          <a:pt x="191" y="2"/>
                        </a:lnTo>
                        <a:lnTo>
                          <a:pt x="175" y="3"/>
                        </a:lnTo>
                        <a:lnTo>
                          <a:pt x="158" y="3"/>
                        </a:lnTo>
                        <a:lnTo>
                          <a:pt x="142" y="4"/>
                        </a:lnTo>
                        <a:lnTo>
                          <a:pt x="127" y="6"/>
                        </a:lnTo>
                        <a:lnTo>
                          <a:pt x="112" y="9"/>
                        </a:lnTo>
                        <a:lnTo>
                          <a:pt x="98" y="10"/>
                        </a:lnTo>
                        <a:lnTo>
                          <a:pt x="85" y="12"/>
                        </a:lnTo>
                        <a:lnTo>
                          <a:pt x="73" y="15"/>
                        </a:lnTo>
                        <a:lnTo>
                          <a:pt x="60" y="16"/>
                        </a:lnTo>
                        <a:lnTo>
                          <a:pt x="50" y="19"/>
                        </a:lnTo>
                        <a:lnTo>
                          <a:pt x="40" y="20"/>
                        </a:lnTo>
                        <a:lnTo>
                          <a:pt x="29" y="23"/>
                        </a:lnTo>
                        <a:lnTo>
                          <a:pt x="21" y="26"/>
                        </a:lnTo>
                        <a:lnTo>
                          <a:pt x="13" y="28"/>
                        </a:lnTo>
                        <a:lnTo>
                          <a:pt x="6" y="31"/>
                        </a:lnTo>
                        <a:lnTo>
                          <a:pt x="0" y="32"/>
                        </a:lnTo>
                        <a:lnTo>
                          <a:pt x="0" y="6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60" name=""/>
                  <p:cNvSpPr/>
                  <p:nvPr/>
                </p:nvSpPr>
                <p:spPr>
                  <a:xfrm flipH="1">
                    <a:off x="6984720" y="5379480"/>
                    <a:ext cx="1800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315" h="265">
                        <a:moveTo>
                          <a:pt x="248" y="0"/>
                        </a:moveTo>
                        <a:lnTo>
                          <a:pt x="238" y="3"/>
                        </a:lnTo>
                        <a:lnTo>
                          <a:pt x="225" y="8"/>
                        </a:lnTo>
                        <a:lnTo>
                          <a:pt x="212" y="13"/>
                        </a:lnTo>
                        <a:lnTo>
                          <a:pt x="197" y="21"/>
                        </a:lnTo>
                        <a:lnTo>
                          <a:pt x="181" y="29"/>
                        </a:lnTo>
                        <a:lnTo>
                          <a:pt x="164" y="38"/>
                        </a:lnTo>
                        <a:lnTo>
                          <a:pt x="146" y="48"/>
                        </a:lnTo>
                        <a:lnTo>
                          <a:pt x="129" y="60"/>
                        </a:lnTo>
                        <a:lnTo>
                          <a:pt x="111" y="73"/>
                        </a:lnTo>
                        <a:lnTo>
                          <a:pt x="94" y="88"/>
                        </a:lnTo>
                        <a:lnTo>
                          <a:pt x="76" y="102"/>
                        </a:lnTo>
                        <a:lnTo>
                          <a:pt x="59" y="120"/>
                        </a:lnTo>
                        <a:lnTo>
                          <a:pt x="43" y="137"/>
                        </a:lnTo>
                        <a:lnTo>
                          <a:pt x="28" y="158"/>
                        </a:lnTo>
                        <a:lnTo>
                          <a:pt x="14" y="178"/>
                        </a:lnTo>
                        <a:lnTo>
                          <a:pt x="0" y="201"/>
                        </a:lnTo>
                        <a:lnTo>
                          <a:pt x="8" y="210"/>
                        </a:lnTo>
                        <a:lnTo>
                          <a:pt x="17" y="219"/>
                        </a:lnTo>
                        <a:lnTo>
                          <a:pt x="25" y="229"/>
                        </a:lnTo>
                        <a:lnTo>
                          <a:pt x="34" y="239"/>
                        </a:lnTo>
                        <a:lnTo>
                          <a:pt x="43" y="248"/>
                        </a:lnTo>
                        <a:lnTo>
                          <a:pt x="50" y="255"/>
                        </a:lnTo>
                        <a:lnTo>
                          <a:pt x="57" y="262"/>
                        </a:lnTo>
                        <a:lnTo>
                          <a:pt x="63" y="265"/>
                        </a:lnTo>
                        <a:lnTo>
                          <a:pt x="81" y="257"/>
                        </a:lnTo>
                        <a:lnTo>
                          <a:pt x="97" y="248"/>
                        </a:lnTo>
                        <a:lnTo>
                          <a:pt x="111" y="239"/>
                        </a:lnTo>
                        <a:lnTo>
                          <a:pt x="124" y="230"/>
                        </a:lnTo>
                        <a:lnTo>
                          <a:pt x="137" y="222"/>
                        </a:lnTo>
                        <a:lnTo>
                          <a:pt x="151" y="213"/>
                        </a:lnTo>
                        <a:lnTo>
                          <a:pt x="164" y="204"/>
                        </a:lnTo>
                        <a:lnTo>
                          <a:pt x="175" y="194"/>
                        </a:lnTo>
                        <a:lnTo>
                          <a:pt x="188" y="184"/>
                        </a:lnTo>
                        <a:lnTo>
                          <a:pt x="203" y="171"/>
                        </a:lnTo>
                        <a:lnTo>
                          <a:pt x="218" y="158"/>
                        </a:lnTo>
                        <a:lnTo>
                          <a:pt x="234" y="142"/>
                        </a:lnTo>
                        <a:lnTo>
                          <a:pt x="251" y="126"/>
                        </a:lnTo>
                        <a:lnTo>
                          <a:pt x="270" y="105"/>
                        </a:lnTo>
                        <a:lnTo>
                          <a:pt x="292" y="83"/>
                        </a:lnTo>
                        <a:lnTo>
                          <a:pt x="315" y="59"/>
                        </a:lnTo>
                        <a:lnTo>
                          <a:pt x="305" y="50"/>
                        </a:lnTo>
                        <a:lnTo>
                          <a:pt x="293" y="42"/>
                        </a:lnTo>
                        <a:lnTo>
                          <a:pt x="283" y="35"/>
                        </a:lnTo>
                        <a:lnTo>
                          <a:pt x="274" y="28"/>
                        </a:lnTo>
                        <a:lnTo>
                          <a:pt x="266" y="21"/>
                        </a:lnTo>
                        <a:lnTo>
                          <a:pt x="258" y="13"/>
                        </a:lnTo>
                        <a:lnTo>
                          <a:pt x="253" y="6"/>
                        </a:lnTo>
                        <a:lnTo>
                          <a:pt x="24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61" name=""/>
                  <p:cNvSpPr/>
                  <p:nvPr/>
                </p:nvSpPr>
                <p:spPr>
                  <a:xfrm flipH="1">
                    <a:off x="6978240" y="5384880"/>
                    <a:ext cx="1512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264" h="246">
                        <a:moveTo>
                          <a:pt x="227" y="0"/>
                        </a:moveTo>
                        <a:lnTo>
                          <a:pt x="220" y="3"/>
                        </a:lnTo>
                        <a:lnTo>
                          <a:pt x="210" y="8"/>
                        </a:lnTo>
                        <a:lnTo>
                          <a:pt x="197" y="16"/>
                        </a:lnTo>
                        <a:lnTo>
                          <a:pt x="183" y="24"/>
                        </a:lnTo>
                        <a:lnTo>
                          <a:pt x="167" y="35"/>
                        </a:lnTo>
                        <a:lnTo>
                          <a:pt x="151" y="45"/>
                        </a:lnTo>
                        <a:lnTo>
                          <a:pt x="134" y="58"/>
                        </a:lnTo>
                        <a:lnTo>
                          <a:pt x="116" y="72"/>
                        </a:lnTo>
                        <a:lnTo>
                          <a:pt x="97" y="87"/>
                        </a:lnTo>
                        <a:lnTo>
                          <a:pt x="80" y="103"/>
                        </a:lnTo>
                        <a:lnTo>
                          <a:pt x="64" y="121"/>
                        </a:lnTo>
                        <a:lnTo>
                          <a:pt x="46" y="140"/>
                        </a:lnTo>
                        <a:lnTo>
                          <a:pt x="32" y="158"/>
                        </a:lnTo>
                        <a:lnTo>
                          <a:pt x="20" y="179"/>
                        </a:lnTo>
                        <a:lnTo>
                          <a:pt x="9" y="199"/>
                        </a:lnTo>
                        <a:lnTo>
                          <a:pt x="0" y="221"/>
                        </a:lnTo>
                        <a:lnTo>
                          <a:pt x="4" y="227"/>
                        </a:lnTo>
                        <a:lnTo>
                          <a:pt x="9" y="233"/>
                        </a:lnTo>
                        <a:lnTo>
                          <a:pt x="12" y="237"/>
                        </a:lnTo>
                        <a:lnTo>
                          <a:pt x="14" y="240"/>
                        </a:lnTo>
                        <a:lnTo>
                          <a:pt x="16" y="243"/>
                        </a:lnTo>
                        <a:lnTo>
                          <a:pt x="17" y="244"/>
                        </a:lnTo>
                        <a:lnTo>
                          <a:pt x="19" y="246"/>
                        </a:lnTo>
                        <a:lnTo>
                          <a:pt x="19" y="246"/>
                        </a:lnTo>
                        <a:lnTo>
                          <a:pt x="36" y="239"/>
                        </a:lnTo>
                        <a:lnTo>
                          <a:pt x="55" y="227"/>
                        </a:lnTo>
                        <a:lnTo>
                          <a:pt x="74" y="215"/>
                        </a:lnTo>
                        <a:lnTo>
                          <a:pt x="95" y="201"/>
                        </a:lnTo>
                        <a:lnTo>
                          <a:pt x="115" y="185"/>
                        </a:lnTo>
                        <a:lnTo>
                          <a:pt x="134" y="167"/>
                        </a:lnTo>
                        <a:lnTo>
                          <a:pt x="153" y="148"/>
                        </a:lnTo>
                        <a:lnTo>
                          <a:pt x="172" y="131"/>
                        </a:lnTo>
                        <a:lnTo>
                          <a:pt x="189" y="112"/>
                        </a:lnTo>
                        <a:lnTo>
                          <a:pt x="205" y="93"/>
                        </a:lnTo>
                        <a:lnTo>
                          <a:pt x="220" y="75"/>
                        </a:lnTo>
                        <a:lnTo>
                          <a:pt x="233" y="59"/>
                        </a:lnTo>
                        <a:lnTo>
                          <a:pt x="245" y="43"/>
                        </a:lnTo>
                        <a:lnTo>
                          <a:pt x="253" y="30"/>
                        </a:lnTo>
                        <a:lnTo>
                          <a:pt x="259" y="19"/>
                        </a:lnTo>
                        <a:lnTo>
                          <a:pt x="264" y="10"/>
                        </a:lnTo>
                        <a:lnTo>
                          <a:pt x="256" y="7"/>
                        </a:lnTo>
                        <a:lnTo>
                          <a:pt x="249" y="5"/>
                        </a:lnTo>
                        <a:lnTo>
                          <a:pt x="243" y="3"/>
                        </a:lnTo>
                        <a:lnTo>
                          <a:pt x="239" y="1"/>
                        </a:lnTo>
                        <a:lnTo>
                          <a:pt x="234" y="0"/>
                        </a:lnTo>
                        <a:lnTo>
                          <a:pt x="232" y="0"/>
                        </a:lnTo>
                        <a:lnTo>
                          <a:pt x="229" y="0"/>
                        </a:lnTo>
                        <a:lnTo>
                          <a:pt x="2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62" name=""/>
                  <p:cNvSpPr/>
                  <p:nvPr/>
                </p:nvSpPr>
                <p:spPr>
                  <a:xfrm flipH="1">
                    <a:off x="6971040" y="5387400"/>
                    <a:ext cx="1476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261" h="269">
                        <a:moveTo>
                          <a:pt x="232" y="0"/>
                        </a:moveTo>
                        <a:lnTo>
                          <a:pt x="223" y="8"/>
                        </a:lnTo>
                        <a:lnTo>
                          <a:pt x="213" y="19"/>
                        </a:lnTo>
                        <a:lnTo>
                          <a:pt x="200" y="32"/>
                        </a:lnTo>
                        <a:lnTo>
                          <a:pt x="184" y="46"/>
                        </a:lnTo>
                        <a:lnTo>
                          <a:pt x="166" y="62"/>
                        </a:lnTo>
                        <a:lnTo>
                          <a:pt x="149" y="80"/>
                        </a:lnTo>
                        <a:lnTo>
                          <a:pt x="130" y="99"/>
                        </a:lnTo>
                        <a:lnTo>
                          <a:pt x="111" y="118"/>
                        </a:lnTo>
                        <a:lnTo>
                          <a:pt x="92" y="137"/>
                        </a:lnTo>
                        <a:lnTo>
                          <a:pt x="73" y="156"/>
                        </a:lnTo>
                        <a:lnTo>
                          <a:pt x="55" y="175"/>
                        </a:lnTo>
                        <a:lnTo>
                          <a:pt x="39" y="192"/>
                        </a:lnTo>
                        <a:lnTo>
                          <a:pt x="25" y="208"/>
                        </a:lnTo>
                        <a:lnTo>
                          <a:pt x="13" y="224"/>
                        </a:lnTo>
                        <a:lnTo>
                          <a:pt x="4" y="237"/>
                        </a:lnTo>
                        <a:lnTo>
                          <a:pt x="0" y="247"/>
                        </a:lnTo>
                        <a:lnTo>
                          <a:pt x="6" y="252"/>
                        </a:lnTo>
                        <a:lnTo>
                          <a:pt x="13" y="255"/>
                        </a:lnTo>
                        <a:lnTo>
                          <a:pt x="20" y="259"/>
                        </a:lnTo>
                        <a:lnTo>
                          <a:pt x="28" y="262"/>
                        </a:lnTo>
                        <a:lnTo>
                          <a:pt x="34" y="265"/>
                        </a:lnTo>
                        <a:lnTo>
                          <a:pt x="39" y="266"/>
                        </a:lnTo>
                        <a:lnTo>
                          <a:pt x="42" y="268"/>
                        </a:lnTo>
                        <a:lnTo>
                          <a:pt x="44" y="269"/>
                        </a:lnTo>
                        <a:lnTo>
                          <a:pt x="53" y="265"/>
                        </a:lnTo>
                        <a:lnTo>
                          <a:pt x="63" y="259"/>
                        </a:lnTo>
                        <a:lnTo>
                          <a:pt x="74" y="250"/>
                        </a:lnTo>
                        <a:lnTo>
                          <a:pt x="89" y="239"/>
                        </a:lnTo>
                        <a:lnTo>
                          <a:pt x="105" y="226"/>
                        </a:lnTo>
                        <a:lnTo>
                          <a:pt x="121" y="211"/>
                        </a:lnTo>
                        <a:lnTo>
                          <a:pt x="137" y="193"/>
                        </a:lnTo>
                        <a:lnTo>
                          <a:pt x="155" y="176"/>
                        </a:lnTo>
                        <a:lnTo>
                          <a:pt x="171" y="157"/>
                        </a:lnTo>
                        <a:lnTo>
                          <a:pt x="188" y="137"/>
                        </a:lnTo>
                        <a:lnTo>
                          <a:pt x="204" y="116"/>
                        </a:lnTo>
                        <a:lnTo>
                          <a:pt x="219" y="96"/>
                        </a:lnTo>
                        <a:lnTo>
                          <a:pt x="232" y="74"/>
                        </a:lnTo>
                        <a:lnTo>
                          <a:pt x="243" y="52"/>
                        </a:lnTo>
                        <a:lnTo>
                          <a:pt x="254" y="30"/>
                        </a:lnTo>
                        <a:lnTo>
                          <a:pt x="261" y="8"/>
                        </a:lnTo>
                        <a:lnTo>
                          <a:pt x="254" y="7"/>
                        </a:lnTo>
                        <a:lnTo>
                          <a:pt x="246" y="4"/>
                        </a:lnTo>
                        <a:lnTo>
                          <a:pt x="242" y="3"/>
                        </a:lnTo>
                        <a:lnTo>
                          <a:pt x="238" y="3"/>
                        </a:lnTo>
                        <a:lnTo>
                          <a:pt x="235" y="1"/>
                        </a:lnTo>
                        <a:lnTo>
                          <a:pt x="233" y="1"/>
                        </a:lnTo>
                        <a:lnTo>
                          <a:pt x="232" y="0"/>
                        </a:lnTo>
                        <a:lnTo>
                          <a:pt x="232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63" name=""/>
                  <p:cNvSpPr/>
                  <p:nvPr/>
                </p:nvSpPr>
                <p:spPr>
                  <a:xfrm flipH="1">
                    <a:off x="6962760" y="5388840"/>
                    <a:ext cx="16200" cy="13680"/>
                  </a:xfrm>
                  <a:custGeom>
                    <a:avLst/>
                    <a:gdLst/>
                    <a:ahLst/>
                    <a:rect l="l" t="t" r="r" b="b"/>
                    <a:pathLst>
                      <a:path w="282" h="260">
                        <a:moveTo>
                          <a:pt x="282" y="3"/>
                        </a:moveTo>
                        <a:lnTo>
                          <a:pt x="275" y="19"/>
                        </a:lnTo>
                        <a:lnTo>
                          <a:pt x="266" y="38"/>
                        </a:lnTo>
                        <a:lnTo>
                          <a:pt x="255" y="56"/>
                        </a:lnTo>
                        <a:lnTo>
                          <a:pt x="243" y="75"/>
                        </a:lnTo>
                        <a:lnTo>
                          <a:pt x="228" y="94"/>
                        </a:lnTo>
                        <a:lnTo>
                          <a:pt x="214" y="113"/>
                        </a:lnTo>
                        <a:lnTo>
                          <a:pt x="196" y="130"/>
                        </a:lnTo>
                        <a:lnTo>
                          <a:pt x="180" y="149"/>
                        </a:lnTo>
                        <a:lnTo>
                          <a:pt x="161" y="166"/>
                        </a:lnTo>
                        <a:lnTo>
                          <a:pt x="144" y="182"/>
                        </a:lnTo>
                        <a:lnTo>
                          <a:pt x="125" y="199"/>
                        </a:lnTo>
                        <a:lnTo>
                          <a:pt x="108" y="213"/>
                        </a:lnTo>
                        <a:lnTo>
                          <a:pt x="89" y="228"/>
                        </a:lnTo>
                        <a:lnTo>
                          <a:pt x="71" y="239"/>
                        </a:lnTo>
                        <a:lnTo>
                          <a:pt x="55" y="249"/>
                        </a:lnTo>
                        <a:lnTo>
                          <a:pt x="38" y="258"/>
                        </a:lnTo>
                        <a:lnTo>
                          <a:pt x="30" y="260"/>
                        </a:lnTo>
                        <a:lnTo>
                          <a:pt x="24" y="260"/>
                        </a:lnTo>
                        <a:lnTo>
                          <a:pt x="19" y="258"/>
                        </a:lnTo>
                        <a:lnTo>
                          <a:pt x="13" y="258"/>
                        </a:lnTo>
                        <a:lnTo>
                          <a:pt x="7" y="257"/>
                        </a:lnTo>
                        <a:lnTo>
                          <a:pt x="4" y="257"/>
                        </a:lnTo>
                        <a:lnTo>
                          <a:pt x="1" y="255"/>
                        </a:lnTo>
                        <a:lnTo>
                          <a:pt x="0" y="255"/>
                        </a:lnTo>
                        <a:lnTo>
                          <a:pt x="19" y="244"/>
                        </a:lnTo>
                        <a:lnTo>
                          <a:pt x="38" y="229"/>
                        </a:lnTo>
                        <a:lnTo>
                          <a:pt x="57" y="213"/>
                        </a:lnTo>
                        <a:lnTo>
                          <a:pt x="75" y="197"/>
                        </a:lnTo>
                        <a:lnTo>
                          <a:pt x="94" y="180"/>
                        </a:lnTo>
                        <a:lnTo>
                          <a:pt x="113" y="161"/>
                        </a:lnTo>
                        <a:lnTo>
                          <a:pt x="132" y="142"/>
                        </a:lnTo>
                        <a:lnTo>
                          <a:pt x="150" y="123"/>
                        </a:lnTo>
                        <a:lnTo>
                          <a:pt x="167" y="104"/>
                        </a:lnTo>
                        <a:lnTo>
                          <a:pt x="183" y="85"/>
                        </a:lnTo>
                        <a:lnTo>
                          <a:pt x="199" y="67"/>
                        </a:lnTo>
                        <a:lnTo>
                          <a:pt x="214" y="51"/>
                        </a:lnTo>
                        <a:lnTo>
                          <a:pt x="227" y="35"/>
                        </a:lnTo>
                        <a:lnTo>
                          <a:pt x="240" y="22"/>
                        </a:lnTo>
                        <a:lnTo>
                          <a:pt x="250" y="11"/>
                        </a:lnTo>
                        <a:lnTo>
                          <a:pt x="258" y="0"/>
                        </a:lnTo>
                        <a:lnTo>
                          <a:pt x="262" y="0"/>
                        </a:lnTo>
                        <a:lnTo>
                          <a:pt x="266" y="0"/>
                        </a:lnTo>
                        <a:lnTo>
                          <a:pt x="271" y="0"/>
                        </a:lnTo>
                        <a:lnTo>
                          <a:pt x="275" y="0"/>
                        </a:lnTo>
                        <a:lnTo>
                          <a:pt x="278" y="2"/>
                        </a:lnTo>
                        <a:lnTo>
                          <a:pt x="281" y="2"/>
                        </a:lnTo>
                        <a:lnTo>
                          <a:pt x="282" y="3"/>
                        </a:lnTo>
                        <a:lnTo>
                          <a:pt x="282" y="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120" bIns="-33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64" name=""/>
                  <p:cNvSpPr/>
                  <p:nvPr/>
                </p:nvSpPr>
                <p:spPr>
                  <a:xfrm flipH="1">
                    <a:off x="6990120" y="5375520"/>
                    <a:ext cx="15480" cy="1224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6">
                        <a:moveTo>
                          <a:pt x="273" y="47"/>
                        </a:moveTo>
                        <a:lnTo>
                          <a:pt x="267" y="50"/>
                        </a:lnTo>
                        <a:lnTo>
                          <a:pt x="260" y="54"/>
                        </a:lnTo>
                        <a:lnTo>
                          <a:pt x="248" y="60"/>
                        </a:lnTo>
                        <a:lnTo>
                          <a:pt x="236" y="66"/>
                        </a:lnTo>
                        <a:lnTo>
                          <a:pt x="222" y="74"/>
                        </a:lnTo>
                        <a:lnTo>
                          <a:pt x="206" y="83"/>
                        </a:lnTo>
                        <a:lnTo>
                          <a:pt x="190" y="93"/>
                        </a:lnTo>
                        <a:lnTo>
                          <a:pt x="172" y="105"/>
                        </a:lnTo>
                        <a:lnTo>
                          <a:pt x="155" y="118"/>
                        </a:lnTo>
                        <a:lnTo>
                          <a:pt x="137" y="131"/>
                        </a:lnTo>
                        <a:lnTo>
                          <a:pt x="120" y="147"/>
                        </a:lnTo>
                        <a:lnTo>
                          <a:pt x="102" y="163"/>
                        </a:lnTo>
                        <a:lnTo>
                          <a:pt x="86" y="179"/>
                        </a:lnTo>
                        <a:lnTo>
                          <a:pt x="72" y="197"/>
                        </a:lnTo>
                        <a:lnTo>
                          <a:pt x="59" y="216"/>
                        </a:lnTo>
                        <a:lnTo>
                          <a:pt x="47" y="236"/>
                        </a:lnTo>
                        <a:lnTo>
                          <a:pt x="37" y="224"/>
                        </a:lnTo>
                        <a:lnTo>
                          <a:pt x="28" y="214"/>
                        </a:lnTo>
                        <a:lnTo>
                          <a:pt x="21" y="204"/>
                        </a:lnTo>
                        <a:lnTo>
                          <a:pt x="13" y="194"/>
                        </a:lnTo>
                        <a:lnTo>
                          <a:pt x="8" y="186"/>
                        </a:lnTo>
                        <a:lnTo>
                          <a:pt x="3" y="179"/>
                        </a:lnTo>
                        <a:lnTo>
                          <a:pt x="0" y="175"/>
                        </a:lnTo>
                        <a:lnTo>
                          <a:pt x="0" y="173"/>
                        </a:lnTo>
                        <a:lnTo>
                          <a:pt x="10" y="157"/>
                        </a:lnTo>
                        <a:lnTo>
                          <a:pt x="22" y="143"/>
                        </a:lnTo>
                        <a:lnTo>
                          <a:pt x="34" y="128"/>
                        </a:lnTo>
                        <a:lnTo>
                          <a:pt x="45" y="114"/>
                        </a:lnTo>
                        <a:lnTo>
                          <a:pt x="57" y="101"/>
                        </a:lnTo>
                        <a:lnTo>
                          <a:pt x="70" y="89"/>
                        </a:lnTo>
                        <a:lnTo>
                          <a:pt x="83" y="77"/>
                        </a:lnTo>
                        <a:lnTo>
                          <a:pt x="98" y="66"/>
                        </a:lnTo>
                        <a:lnTo>
                          <a:pt x="112" y="57"/>
                        </a:lnTo>
                        <a:lnTo>
                          <a:pt x="127" y="47"/>
                        </a:lnTo>
                        <a:lnTo>
                          <a:pt x="145" y="38"/>
                        </a:lnTo>
                        <a:lnTo>
                          <a:pt x="161" y="29"/>
                        </a:lnTo>
                        <a:lnTo>
                          <a:pt x="178" y="22"/>
                        </a:lnTo>
                        <a:lnTo>
                          <a:pt x="197" y="13"/>
                        </a:lnTo>
                        <a:lnTo>
                          <a:pt x="217" y="7"/>
                        </a:lnTo>
                        <a:lnTo>
                          <a:pt x="238" y="0"/>
                        </a:lnTo>
                        <a:lnTo>
                          <a:pt x="241" y="6"/>
                        </a:lnTo>
                        <a:lnTo>
                          <a:pt x="245" y="13"/>
                        </a:lnTo>
                        <a:lnTo>
                          <a:pt x="251" y="20"/>
                        </a:lnTo>
                        <a:lnTo>
                          <a:pt x="257" y="29"/>
                        </a:lnTo>
                        <a:lnTo>
                          <a:pt x="263" y="35"/>
                        </a:lnTo>
                        <a:lnTo>
                          <a:pt x="268" y="42"/>
                        </a:lnTo>
                        <a:lnTo>
                          <a:pt x="271" y="45"/>
                        </a:lnTo>
                        <a:lnTo>
                          <a:pt x="273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560" bIns="-34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65" name=""/>
                  <p:cNvSpPr/>
                  <p:nvPr/>
                </p:nvSpPr>
                <p:spPr>
                  <a:xfrm flipH="1">
                    <a:off x="6992280" y="5370480"/>
                    <a:ext cx="1548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0">
                        <a:moveTo>
                          <a:pt x="12" y="230"/>
                        </a:moveTo>
                        <a:lnTo>
                          <a:pt x="25" y="217"/>
                        </a:lnTo>
                        <a:lnTo>
                          <a:pt x="37" y="204"/>
                        </a:lnTo>
                        <a:lnTo>
                          <a:pt x="50" y="192"/>
                        </a:lnTo>
                        <a:lnTo>
                          <a:pt x="63" y="179"/>
                        </a:lnTo>
                        <a:lnTo>
                          <a:pt x="76" y="167"/>
                        </a:lnTo>
                        <a:lnTo>
                          <a:pt x="89" y="154"/>
                        </a:lnTo>
                        <a:lnTo>
                          <a:pt x="102" y="143"/>
                        </a:lnTo>
                        <a:lnTo>
                          <a:pt x="117" y="131"/>
                        </a:lnTo>
                        <a:lnTo>
                          <a:pt x="133" y="119"/>
                        </a:lnTo>
                        <a:lnTo>
                          <a:pt x="149" y="109"/>
                        </a:lnTo>
                        <a:lnTo>
                          <a:pt x="167" y="99"/>
                        </a:lnTo>
                        <a:lnTo>
                          <a:pt x="185" y="87"/>
                        </a:lnTo>
                        <a:lnTo>
                          <a:pt x="204" y="79"/>
                        </a:lnTo>
                        <a:lnTo>
                          <a:pt x="226" y="70"/>
                        </a:lnTo>
                        <a:lnTo>
                          <a:pt x="250" y="61"/>
                        </a:lnTo>
                        <a:lnTo>
                          <a:pt x="273" y="52"/>
                        </a:lnTo>
                        <a:lnTo>
                          <a:pt x="271" y="47"/>
                        </a:lnTo>
                        <a:lnTo>
                          <a:pt x="269" y="41"/>
                        </a:lnTo>
                        <a:lnTo>
                          <a:pt x="266" y="33"/>
                        </a:lnTo>
                        <a:lnTo>
                          <a:pt x="261" y="26"/>
                        </a:lnTo>
                        <a:lnTo>
                          <a:pt x="258" y="19"/>
                        </a:lnTo>
                        <a:lnTo>
                          <a:pt x="255" y="12"/>
                        </a:lnTo>
                        <a:lnTo>
                          <a:pt x="252" y="6"/>
                        </a:lnTo>
                        <a:lnTo>
                          <a:pt x="251" y="0"/>
                        </a:lnTo>
                        <a:lnTo>
                          <a:pt x="236" y="3"/>
                        </a:lnTo>
                        <a:lnTo>
                          <a:pt x="220" y="7"/>
                        </a:lnTo>
                        <a:lnTo>
                          <a:pt x="204" y="13"/>
                        </a:lnTo>
                        <a:lnTo>
                          <a:pt x="187" y="22"/>
                        </a:lnTo>
                        <a:lnTo>
                          <a:pt x="169" y="32"/>
                        </a:lnTo>
                        <a:lnTo>
                          <a:pt x="152" y="44"/>
                        </a:lnTo>
                        <a:lnTo>
                          <a:pt x="133" y="55"/>
                        </a:lnTo>
                        <a:lnTo>
                          <a:pt x="116" y="70"/>
                        </a:lnTo>
                        <a:lnTo>
                          <a:pt x="98" y="84"/>
                        </a:lnTo>
                        <a:lnTo>
                          <a:pt x="81" y="100"/>
                        </a:lnTo>
                        <a:lnTo>
                          <a:pt x="65" y="116"/>
                        </a:lnTo>
                        <a:lnTo>
                          <a:pt x="48" y="132"/>
                        </a:lnTo>
                        <a:lnTo>
                          <a:pt x="35" y="150"/>
                        </a:lnTo>
                        <a:lnTo>
                          <a:pt x="22" y="166"/>
                        </a:lnTo>
                        <a:lnTo>
                          <a:pt x="11" y="183"/>
                        </a:lnTo>
                        <a:lnTo>
                          <a:pt x="0" y="201"/>
                        </a:lnTo>
                        <a:lnTo>
                          <a:pt x="2" y="205"/>
                        </a:lnTo>
                        <a:lnTo>
                          <a:pt x="3" y="210"/>
                        </a:lnTo>
                        <a:lnTo>
                          <a:pt x="5" y="215"/>
                        </a:lnTo>
                        <a:lnTo>
                          <a:pt x="8" y="220"/>
                        </a:lnTo>
                        <a:lnTo>
                          <a:pt x="9" y="224"/>
                        </a:lnTo>
                        <a:lnTo>
                          <a:pt x="11" y="227"/>
                        </a:lnTo>
                        <a:lnTo>
                          <a:pt x="12" y="230"/>
                        </a:lnTo>
                        <a:lnTo>
                          <a:pt x="12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66" name=""/>
                  <p:cNvSpPr/>
                  <p:nvPr/>
                </p:nvSpPr>
                <p:spPr>
                  <a:xfrm flipH="1">
                    <a:off x="6994440" y="5363640"/>
                    <a:ext cx="1548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71" h="273">
                        <a:moveTo>
                          <a:pt x="0" y="230"/>
                        </a:moveTo>
                        <a:lnTo>
                          <a:pt x="1" y="236"/>
                        </a:lnTo>
                        <a:lnTo>
                          <a:pt x="3" y="241"/>
                        </a:lnTo>
                        <a:lnTo>
                          <a:pt x="4" y="249"/>
                        </a:lnTo>
                        <a:lnTo>
                          <a:pt x="6" y="256"/>
                        </a:lnTo>
                        <a:lnTo>
                          <a:pt x="7" y="263"/>
                        </a:lnTo>
                        <a:lnTo>
                          <a:pt x="7" y="268"/>
                        </a:lnTo>
                        <a:lnTo>
                          <a:pt x="9" y="272"/>
                        </a:lnTo>
                        <a:lnTo>
                          <a:pt x="9" y="273"/>
                        </a:lnTo>
                        <a:lnTo>
                          <a:pt x="19" y="260"/>
                        </a:lnTo>
                        <a:lnTo>
                          <a:pt x="31" y="247"/>
                        </a:lnTo>
                        <a:lnTo>
                          <a:pt x="42" y="233"/>
                        </a:lnTo>
                        <a:lnTo>
                          <a:pt x="57" y="220"/>
                        </a:lnTo>
                        <a:lnTo>
                          <a:pt x="71" y="205"/>
                        </a:lnTo>
                        <a:lnTo>
                          <a:pt x="87" y="192"/>
                        </a:lnTo>
                        <a:lnTo>
                          <a:pt x="103" y="179"/>
                        </a:lnTo>
                        <a:lnTo>
                          <a:pt x="121" y="166"/>
                        </a:lnTo>
                        <a:lnTo>
                          <a:pt x="138" y="154"/>
                        </a:lnTo>
                        <a:lnTo>
                          <a:pt x="157" y="142"/>
                        </a:lnTo>
                        <a:lnTo>
                          <a:pt x="176" y="132"/>
                        </a:lnTo>
                        <a:lnTo>
                          <a:pt x="195" y="122"/>
                        </a:lnTo>
                        <a:lnTo>
                          <a:pt x="214" y="113"/>
                        </a:lnTo>
                        <a:lnTo>
                          <a:pt x="233" y="106"/>
                        </a:lnTo>
                        <a:lnTo>
                          <a:pt x="252" y="102"/>
                        </a:lnTo>
                        <a:lnTo>
                          <a:pt x="271" y="97"/>
                        </a:lnTo>
                        <a:lnTo>
                          <a:pt x="269" y="91"/>
                        </a:lnTo>
                        <a:lnTo>
                          <a:pt x="269" y="84"/>
                        </a:lnTo>
                        <a:lnTo>
                          <a:pt x="268" y="77"/>
                        </a:lnTo>
                        <a:lnTo>
                          <a:pt x="267" y="71"/>
                        </a:lnTo>
                        <a:lnTo>
                          <a:pt x="265" y="64"/>
                        </a:lnTo>
                        <a:lnTo>
                          <a:pt x="264" y="56"/>
                        </a:lnTo>
                        <a:lnTo>
                          <a:pt x="262" y="49"/>
                        </a:lnTo>
                        <a:lnTo>
                          <a:pt x="261" y="43"/>
                        </a:lnTo>
                        <a:lnTo>
                          <a:pt x="261" y="36"/>
                        </a:lnTo>
                        <a:lnTo>
                          <a:pt x="259" y="30"/>
                        </a:lnTo>
                        <a:lnTo>
                          <a:pt x="259" y="24"/>
                        </a:lnTo>
                        <a:lnTo>
                          <a:pt x="258" y="19"/>
                        </a:lnTo>
                        <a:lnTo>
                          <a:pt x="258" y="13"/>
                        </a:lnTo>
                        <a:lnTo>
                          <a:pt x="258" y="8"/>
                        </a:lnTo>
                        <a:lnTo>
                          <a:pt x="258" y="4"/>
                        </a:lnTo>
                        <a:lnTo>
                          <a:pt x="259" y="0"/>
                        </a:lnTo>
                        <a:lnTo>
                          <a:pt x="240" y="4"/>
                        </a:lnTo>
                        <a:lnTo>
                          <a:pt x="223" y="7"/>
                        </a:lnTo>
                        <a:lnTo>
                          <a:pt x="204" y="11"/>
                        </a:lnTo>
                        <a:lnTo>
                          <a:pt x="186" y="17"/>
                        </a:lnTo>
                        <a:lnTo>
                          <a:pt x="167" y="23"/>
                        </a:lnTo>
                        <a:lnTo>
                          <a:pt x="151" y="30"/>
                        </a:lnTo>
                        <a:lnTo>
                          <a:pt x="134" y="38"/>
                        </a:lnTo>
                        <a:lnTo>
                          <a:pt x="118" y="46"/>
                        </a:lnTo>
                        <a:lnTo>
                          <a:pt x="102" y="55"/>
                        </a:lnTo>
                        <a:lnTo>
                          <a:pt x="86" y="65"/>
                        </a:lnTo>
                        <a:lnTo>
                          <a:pt x="71" y="77"/>
                        </a:lnTo>
                        <a:lnTo>
                          <a:pt x="57" y="90"/>
                        </a:lnTo>
                        <a:lnTo>
                          <a:pt x="44" y="102"/>
                        </a:lnTo>
                        <a:lnTo>
                          <a:pt x="31" y="116"/>
                        </a:lnTo>
                        <a:lnTo>
                          <a:pt x="19" y="132"/>
                        </a:lnTo>
                        <a:lnTo>
                          <a:pt x="7" y="148"/>
                        </a:lnTo>
                        <a:lnTo>
                          <a:pt x="7" y="151"/>
                        </a:lnTo>
                        <a:lnTo>
                          <a:pt x="7" y="154"/>
                        </a:lnTo>
                        <a:lnTo>
                          <a:pt x="9" y="157"/>
                        </a:lnTo>
                        <a:lnTo>
                          <a:pt x="10" y="160"/>
                        </a:lnTo>
                        <a:lnTo>
                          <a:pt x="10" y="161"/>
                        </a:lnTo>
                        <a:lnTo>
                          <a:pt x="12" y="164"/>
                        </a:lnTo>
                        <a:lnTo>
                          <a:pt x="12" y="166"/>
                        </a:lnTo>
                        <a:lnTo>
                          <a:pt x="12" y="166"/>
                        </a:lnTo>
                        <a:lnTo>
                          <a:pt x="14" y="163"/>
                        </a:lnTo>
                        <a:lnTo>
                          <a:pt x="19" y="158"/>
                        </a:lnTo>
                        <a:lnTo>
                          <a:pt x="22" y="154"/>
                        </a:lnTo>
                        <a:lnTo>
                          <a:pt x="28" y="150"/>
                        </a:lnTo>
                        <a:lnTo>
                          <a:pt x="33" y="144"/>
                        </a:lnTo>
                        <a:lnTo>
                          <a:pt x="39" y="138"/>
                        </a:lnTo>
                        <a:lnTo>
                          <a:pt x="47" y="132"/>
                        </a:lnTo>
                        <a:lnTo>
                          <a:pt x="54" y="125"/>
                        </a:lnTo>
                        <a:lnTo>
                          <a:pt x="63" y="119"/>
                        </a:lnTo>
                        <a:lnTo>
                          <a:pt x="70" y="113"/>
                        </a:lnTo>
                        <a:lnTo>
                          <a:pt x="79" y="107"/>
                        </a:lnTo>
                        <a:lnTo>
                          <a:pt x="87" y="102"/>
                        </a:lnTo>
                        <a:lnTo>
                          <a:pt x="98" y="96"/>
                        </a:lnTo>
                        <a:lnTo>
                          <a:pt x="106" y="91"/>
                        </a:lnTo>
                        <a:lnTo>
                          <a:pt x="116" y="86"/>
                        </a:lnTo>
                        <a:lnTo>
                          <a:pt x="127" y="83"/>
                        </a:lnTo>
                        <a:lnTo>
                          <a:pt x="134" y="80"/>
                        </a:lnTo>
                        <a:lnTo>
                          <a:pt x="143" y="78"/>
                        </a:lnTo>
                        <a:lnTo>
                          <a:pt x="153" y="77"/>
                        </a:lnTo>
                        <a:lnTo>
                          <a:pt x="162" y="75"/>
                        </a:lnTo>
                        <a:lnTo>
                          <a:pt x="169" y="75"/>
                        </a:lnTo>
                        <a:lnTo>
                          <a:pt x="176" y="74"/>
                        </a:lnTo>
                        <a:lnTo>
                          <a:pt x="181" y="74"/>
                        </a:lnTo>
                        <a:lnTo>
                          <a:pt x="182" y="74"/>
                        </a:lnTo>
                        <a:lnTo>
                          <a:pt x="172" y="78"/>
                        </a:lnTo>
                        <a:lnTo>
                          <a:pt x="160" y="83"/>
                        </a:lnTo>
                        <a:lnTo>
                          <a:pt x="149" y="90"/>
                        </a:lnTo>
                        <a:lnTo>
                          <a:pt x="135" y="99"/>
                        </a:lnTo>
                        <a:lnTo>
                          <a:pt x="121" y="107"/>
                        </a:lnTo>
                        <a:lnTo>
                          <a:pt x="108" y="118"/>
                        </a:lnTo>
                        <a:lnTo>
                          <a:pt x="93" y="128"/>
                        </a:lnTo>
                        <a:lnTo>
                          <a:pt x="80" y="139"/>
                        </a:lnTo>
                        <a:lnTo>
                          <a:pt x="65" y="151"/>
                        </a:lnTo>
                        <a:lnTo>
                          <a:pt x="54" y="163"/>
                        </a:lnTo>
                        <a:lnTo>
                          <a:pt x="41" y="174"/>
                        </a:lnTo>
                        <a:lnTo>
                          <a:pt x="31" y="186"/>
                        </a:lnTo>
                        <a:lnTo>
                          <a:pt x="20" y="198"/>
                        </a:lnTo>
                        <a:lnTo>
                          <a:pt x="12" y="209"/>
                        </a:lnTo>
                        <a:lnTo>
                          <a:pt x="6" y="220"/>
                        </a:lnTo>
                        <a:lnTo>
                          <a:pt x="0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67" name=""/>
                  <p:cNvSpPr/>
                  <p:nvPr/>
                </p:nvSpPr>
                <p:spPr>
                  <a:xfrm flipH="1">
                    <a:off x="6995160" y="5357880"/>
                    <a:ext cx="1584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81" h="224">
                        <a:moveTo>
                          <a:pt x="1" y="224"/>
                        </a:moveTo>
                        <a:lnTo>
                          <a:pt x="11" y="210"/>
                        </a:lnTo>
                        <a:lnTo>
                          <a:pt x="25" y="194"/>
                        </a:lnTo>
                        <a:lnTo>
                          <a:pt x="39" y="179"/>
                        </a:lnTo>
                        <a:lnTo>
                          <a:pt x="54" y="165"/>
                        </a:lnTo>
                        <a:lnTo>
                          <a:pt x="70" y="149"/>
                        </a:lnTo>
                        <a:lnTo>
                          <a:pt x="87" y="134"/>
                        </a:lnTo>
                        <a:lnTo>
                          <a:pt x="105" y="121"/>
                        </a:lnTo>
                        <a:lnTo>
                          <a:pt x="124" y="108"/>
                        </a:lnTo>
                        <a:lnTo>
                          <a:pt x="143" y="96"/>
                        </a:lnTo>
                        <a:lnTo>
                          <a:pt x="162" y="86"/>
                        </a:lnTo>
                        <a:lnTo>
                          <a:pt x="180" y="77"/>
                        </a:lnTo>
                        <a:lnTo>
                          <a:pt x="199" y="68"/>
                        </a:lnTo>
                        <a:lnTo>
                          <a:pt x="218" y="64"/>
                        </a:lnTo>
                        <a:lnTo>
                          <a:pt x="237" y="60"/>
                        </a:lnTo>
                        <a:lnTo>
                          <a:pt x="253" y="58"/>
                        </a:lnTo>
                        <a:lnTo>
                          <a:pt x="271" y="60"/>
                        </a:lnTo>
                        <a:lnTo>
                          <a:pt x="272" y="51"/>
                        </a:lnTo>
                        <a:lnTo>
                          <a:pt x="272" y="44"/>
                        </a:lnTo>
                        <a:lnTo>
                          <a:pt x="274" y="36"/>
                        </a:lnTo>
                        <a:lnTo>
                          <a:pt x="275" y="29"/>
                        </a:lnTo>
                        <a:lnTo>
                          <a:pt x="277" y="22"/>
                        </a:lnTo>
                        <a:lnTo>
                          <a:pt x="278" y="15"/>
                        </a:lnTo>
                        <a:lnTo>
                          <a:pt x="280" y="9"/>
                        </a:lnTo>
                        <a:lnTo>
                          <a:pt x="281" y="3"/>
                        </a:lnTo>
                        <a:lnTo>
                          <a:pt x="268" y="0"/>
                        </a:lnTo>
                        <a:lnTo>
                          <a:pt x="255" y="0"/>
                        </a:lnTo>
                        <a:lnTo>
                          <a:pt x="239" y="3"/>
                        </a:lnTo>
                        <a:lnTo>
                          <a:pt x="221" y="6"/>
                        </a:lnTo>
                        <a:lnTo>
                          <a:pt x="204" y="12"/>
                        </a:lnTo>
                        <a:lnTo>
                          <a:pt x="185" y="19"/>
                        </a:lnTo>
                        <a:lnTo>
                          <a:pt x="166" y="29"/>
                        </a:lnTo>
                        <a:lnTo>
                          <a:pt x="145" y="39"/>
                        </a:lnTo>
                        <a:lnTo>
                          <a:pt x="127" y="52"/>
                        </a:lnTo>
                        <a:lnTo>
                          <a:pt x="106" y="67"/>
                        </a:lnTo>
                        <a:lnTo>
                          <a:pt x="86" y="83"/>
                        </a:lnTo>
                        <a:lnTo>
                          <a:pt x="68" y="102"/>
                        </a:lnTo>
                        <a:lnTo>
                          <a:pt x="49" y="121"/>
                        </a:lnTo>
                        <a:lnTo>
                          <a:pt x="32" y="143"/>
                        </a:lnTo>
                        <a:lnTo>
                          <a:pt x="16" y="166"/>
                        </a:lnTo>
                        <a:lnTo>
                          <a:pt x="0" y="191"/>
                        </a:lnTo>
                        <a:lnTo>
                          <a:pt x="0" y="197"/>
                        </a:lnTo>
                        <a:lnTo>
                          <a:pt x="0" y="204"/>
                        </a:lnTo>
                        <a:lnTo>
                          <a:pt x="1" y="210"/>
                        </a:lnTo>
                        <a:lnTo>
                          <a:pt x="1" y="214"/>
                        </a:lnTo>
                        <a:lnTo>
                          <a:pt x="1" y="218"/>
                        </a:lnTo>
                        <a:lnTo>
                          <a:pt x="1" y="221"/>
                        </a:lnTo>
                        <a:lnTo>
                          <a:pt x="1" y="224"/>
                        </a:lnTo>
                        <a:lnTo>
                          <a:pt x="1" y="22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68" name=""/>
                  <p:cNvSpPr/>
                  <p:nvPr/>
                </p:nvSpPr>
                <p:spPr>
                  <a:xfrm flipH="1">
                    <a:off x="6989400" y="5348160"/>
                    <a:ext cx="2052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292">
                        <a:moveTo>
                          <a:pt x="0" y="292"/>
                        </a:moveTo>
                        <a:lnTo>
                          <a:pt x="11" y="274"/>
                        </a:lnTo>
                        <a:lnTo>
                          <a:pt x="26" y="258"/>
                        </a:lnTo>
                        <a:lnTo>
                          <a:pt x="40" y="242"/>
                        </a:lnTo>
                        <a:lnTo>
                          <a:pt x="58" y="226"/>
                        </a:lnTo>
                        <a:lnTo>
                          <a:pt x="75" y="212"/>
                        </a:lnTo>
                        <a:lnTo>
                          <a:pt x="94" y="197"/>
                        </a:lnTo>
                        <a:lnTo>
                          <a:pt x="113" y="184"/>
                        </a:lnTo>
                        <a:lnTo>
                          <a:pt x="134" y="169"/>
                        </a:lnTo>
                        <a:lnTo>
                          <a:pt x="155" y="158"/>
                        </a:lnTo>
                        <a:lnTo>
                          <a:pt x="177" y="146"/>
                        </a:lnTo>
                        <a:lnTo>
                          <a:pt x="199" y="136"/>
                        </a:lnTo>
                        <a:lnTo>
                          <a:pt x="221" y="126"/>
                        </a:lnTo>
                        <a:lnTo>
                          <a:pt x="243" y="117"/>
                        </a:lnTo>
                        <a:lnTo>
                          <a:pt x="265" y="110"/>
                        </a:lnTo>
                        <a:lnTo>
                          <a:pt x="287" y="104"/>
                        </a:lnTo>
                        <a:lnTo>
                          <a:pt x="308" y="98"/>
                        </a:lnTo>
                        <a:lnTo>
                          <a:pt x="307" y="89"/>
                        </a:lnTo>
                        <a:lnTo>
                          <a:pt x="307" y="80"/>
                        </a:lnTo>
                        <a:lnTo>
                          <a:pt x="308" y="72"/>
                        </a:lnTo>
                        <a:lnTo>
                          <a:pt x="310" y="63"/>
                        </a:lnTo>
                        <a:lnTo>
                          <a:pt x="314" y="54"/>
                        </a:lnTo>
                        <a:lnTo>
                          <a:pt x="319" y="47"/>
                        </a:lnTo>
                        <a:lnTo>
                          <a:pt x="323" y="38"/>
                        </a:lnTo>
                        <a:lnTo>
                          <a:pt x="329" y="31"/>
                        </a:lnTo>
                        <a:lnTo>
                          <a:pt x="335" y="25"/>
                        </a:lnTo>
                        <a:lnTo>
                          <a:pt x="339" y="18"/>
                        </a:lnTo>
                        <a:lnTo>
                          <a:pt x="345" y="13"/>
                        </a:lnTo>
                        <a:lnTo>
                          <a:pt x="349" y="9"/>
                        </a:lnTo>
                        <a:lnTo>
                          <a:pt x="354" y="5"/>
                        </a:lnTo>
                        <a:lnTo>
                          <a:pt x="356" y="2"/>
                        </a:lnTo>
                        <a:lnTo>
                          <a:pt x="359" y="0"/>
                        </a:lnTo>
                        <a:lnTo>
                          <a:pt x="359" y="0"/>
                        </a:lnTo>
                        <a:lnTo>
                          <a:pt x="349" y="2"/>
                        </a:lnTo>
                        <a:lnTo>
                          <a:pt x="339" y="3"/>
                        </a:lnTo>
                        <a:lnTo>
                          <a:pt x="329" y="6"/>
                        </a:lnTo>
                        <a:lnTo>
                          <a:pt x="317" y="9"/>
                        </a:lnTo>
                        <a:lnTo>
                          <a:pt x="306" y="12"/>
                        </a:lnTo>
                        <a:lnTo>
                          <a:pt x="294" y="15"/>
                        </a:lnTo>
                        <a:lnTo>
                          <a:pt x="282" y="18"/>
                        </a:lnTo>
                        <a:lnTo>
                          <a:pt x="271" y="22"/>
                        </a:lnTo>
                        <a:lnTo>
                          <a:pt x="257" y="27"/>
                        </a:lnTo>
                        <a:lnTo>
                          <a:pt x="244" y="32"/>
                        </a:lnTo>
                        <a:lnTo>
                          <a:pt x="233" y="37"/>
                        </a:lnTo>
                        <a:lnTo>
                          <a:pt x="220" y="43"/>
                        </a:lnTo>
                        <a:lnTo>
                          <a:pt x="206" y="48"/>
                        </a:lnTo>
                        <a:lnTo>
                          <a:pt x="193" y="54"/>
                        </a:lnTo>
                        <a:lnTo>
                          <a:pt x="182" y="62"/>
                        </a:lnTo>
                        <a:lnTo>
                          <a:pt x="169" y="69"/>
                        </a:lnTo>
                        <a:lnTo>
                          <a:pt x="155" y="76"/>
                        </a:lnTo>
                        <a:lnTo>
                          <a:pt x="144" y="83"/>
                        </a:lnTo>
                        <a:lnTo>
                          <a:pt x="131" y="92"/>
                        </a:lnTo>
                        <a:lnTo>
                          <a:pt x="119" y="101"/>
                        </a:lnTo>
                        <a:lnTo>
                          <a:pt x="107" y="110"/>
                        </a:lnTo>
                        <a:lnTo>
                          <a:pt x="96" y="120"/>
                        </a:lnTo>
                        <a:lnTo>
                          <a:pt x="85" y="129"/>
                        </a:lnTo>
                        <a:lnTo>
                          <a:pt x="74" y="140"/>
                        </a:lnTo>
                        <a:lnTo>
                          <a:pt x="65" y="150"/>
                        </a:lnTo>
                        <a:lnTo>
                          <a:pt x="55" y="162"/>
                        </a:lnTo>
                        <a:lnTo>
                          <a:pt x="45" y="172"/>
                        </a:lnTo>
                        <a:lnTo>
                          <a:pt x="37" y="185"/>
                        </a:lnTo>
                        <a:lnTo>
                          <a:pt x="29" y="197"/>
                        </a:lnTo>
                        <a:lnTo>
                          <a:pt x="21" y="210"/>
                        </a:lnTo>
                        <a:lnTo>
                          <a:pt x="14" y="223"/>
                        </a:lnTo>
                        <a:lnTo>
                          <a:pt x="8" y="236"/>
                        </a:lnTo>
                        <a:lnTo>
                          <a:pt x="7" y="244"/>
                        </a:lnTo>
                        <a:lnTo>
                          <a:pt x="5" y="252"/>
                        </a:lnTo>
                        <a:lnTo>
                          <a:pt x="4" y="261"/>
                        </a:lnTo>
                        <a:lnTo>
                          <a:pt x="2" y="270"/>
                        </a:lnTo>
                        <a:lnTo>
                          <a:pt x="1" y="279"/>
                        </a:lnTo>
                        <a:lnTo>
                          <a:pt x="0" y="284"/>
                        </a:lnTo>
                        <a:lnTo>
                          <a:pt x="0" y="290"/>
                        </a:lnTo>
                        <a:lnTo>
                          <a:pt x="0" y="29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69" name=""/>
                  <p:cNvSpPr/>
                  <p:nvPr/>
                </p:nvSpPr>
                <p:spPr>
                  <a:xfrm flipH="1">
                    <a:off x="6943320" y="5382720"/>
                    <a:ext cx="972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3" h="173">
                        <a:moveTo>
                          <a:pt x="87" y="173"/>
                        </a:moveTo>
                        <a:lnTo>
                          <a:pt x="96" y="172"/>
                        </a:lnTo>
                        <a:lnTo>
                          <a:pt x="105" y="172"/>
                        </a:lnTo>
                        <a:lnTo>
                          <a:pt x="112" y="169"/>
                        </a:lnTo>
                        <a:lnTo>
                          <a:pt x="121" y="166"/>
                        </a:lnTo>
                        <a:lnTo>
                          <a:pt x="128" y="163"/>
                        </a:lnTo>
                        <a:lnTo>
                          <a:pt x="135" y="159"/>
                        </a:lnTo>
                        <a:lnTo>
                          <a:pt x="141" y="153"/>
                        </a:lnTo>
                        <a:lnTo>
                          <a:pt x="148" y="147"/>
                        </a:lnTo>
                        <a:lnTo>
                          <a:pt x="153" y="141"/>
                        </a:lnTo>
                        <a:lnTo>
                          <a:pt x="159" y="135"/>
                        </a:lnTo>
                        <a:lnTo>
                          <a:pt x="163" y="128"/>
                        </a:lnTo>
                        <a:lnTo>
                          <a:pt x="166" y="121"/>
                        </a:lnTo>
                        <a:lnTo>
                          <a:pt x="169" y="112"/>
                        </a:lnTo>
                        <a:lnTo>
                          <a:pt x="172" y="105"/>
                        </a:lnTo>
                        <a:lnTo>
                          <a:pt x="173" y="96"/>
                        </a:lnTo>
                        <a:lnTo>
                          <a:pt x="173" y="86"/>
                        </a:lnTo>
                        <a:lnTo>
                          <a:pt x="173" y="77"/>
                        </a:lnTo>
                        <a:lnTo>
                          <a:pt x="172" y="68"/>
                        </a:lnTo>
                        <a:lnTo>
                          <a:pt x="169" y="61"/>
                        </a:lnTo>
                        <a:lnTo>
                          <a:pt x="166" y="52"/>
                        </a:lnTo>
                        <a:lnTo>
                          <a:pt x="163" y="45"/>
                        </a:lnTo>
                        <a:lnTo>
                          <a:pt x="159" y="38"/>
                        </a:lnTo>
                        <a:lnTo>
                          <a:pt x="153" y="32"/>
                        </a:lnTo>
                        <a:lnTo>
                          <a:pt x="148" y="25"/>
                        </a:lnTo>
                        <a:lnTo>
                          <a:pt x="141" y="19"/>
                        </a:lnTo>
                        <a:lnTo>
                          <a:pt x="135" y="14"/>
                        </a:lnTo>
                        <a:lnTo>
                          <a:pt x="128" y="10"/>
                        </a:lnTo>
                        <a:lnTo>
                          <a:pt x="121" y="6"/>
                        </a:lnTo>
                        <a:lnTo>
                          <a:pt x="112" y="4"/>
                        </a:lnTo>
                        <a:lnTo>
                          <a:pt x="105" y="1"/>
                        </a:lnTo>
                        <a:lnTo>
                          <a:pt x="96" y="0"/>
                        </a:lnTo>
                        <a:lnTo>
                          <a:pt x="87" y="0"/>
                        </a:lnTo>
                        <a:lnTo>
                          <a:pt x="79" y="0"/>
                        </a:lnTo>
                        <a:lnTo>
                          <a:pt x="68" y="1"/>
                        </a:lnTo>
                        <a:lnTo>
                          <a:pt x="61" y="4"/>
                        </a:lnTo>
                        <a:lnTo>
                          <a:pt x="52" y="6"/>
                        </a:lnTo>
                        <a:lnTo>
                          <a:pt x="45" y="10"/>
                        </a:lnTo>
                        <a:lnTo>
                          <a:pt x="38" y="14"/>
                        </a:lnTo>
                        <a:lnTo>
                          <a:pt x="32" y="19"/>
                        </a:lnTo>
                        <a:lnTo>
                          <a:pt x="26" y="25"/>
                        </a:lnTo>
                        <a:lnTo>
                          <a:pt x="20" y="32"/>
                        </a:lnTo>
                        <a:lnTo>
                          <a:pt x="14" y="38"/>
                        </a:lnTo>
                        <a:lnTo>
                          <a:pt x="11" y="45"/>
                        </a:lnTo>
                        <a:lnTo>
                          <a:pt x="7" y="52"/>
                        </a:lnTo>
                        <a:lnTo>
                          <a:pt x="4" y="61"/>
                        </a:lnTo>
                        <a:lnTo>
                          <a:pt x="1" y="68"/>
                        </a:lnTo>
                        <a:lnTo>
                          <a:pt x="1" y="77"/>
                        </a:lnTo>
                        <a:lnTo>
                          <a:pt x="0" y="86"/>
                        </a:lnTo>
                        <a:lnTo>
                          <a:pt x="1" y="96"/>
                        </a:lnTo>
                        <a:lnTo>
                          <a:pt x="1" y="105"/>
                        </a:lnTo>
                        <a:lnTo>
                          <a:pt x="4" y="112"/>
                        </a:lnTo>
                        <a:lnTo>
                          <a:pt x="7" y="121"/>
                        </a:lnTo>
                        <a:lnTo>
                          <a:pt x="11" y="128"/>
                        </a:lnTo>
                        <a:lnTo>
                          <a:pt x="14" y="135"/>
                        </a:lnTo>
                        <a:lnTo>
                          <a:pt x="20" y="141"/>
                        </a:lnTo>
                        <a:lnTo>
                          <a:pt x="26" y="147"/>
                        </a:lnTo>
                        <a:lnTo>
                          <a:pt x="32" y="153"/>
                        </a:lnTo>
                        <a:lnTo>
                          <a:pt x="38" y="159"/>
                        </a:lnTo>
                        <a:lnTo>
                          <a:pt x="45" y="163"/>
                        </a:lnTo>
                        <a:lnTo>
                          <a:pt x="52" y="166"/>
                        </a:lnTo>
                        <a:lnTo>
                          <a:pt x="61" y="169"/>
                        </a:lnTo>
                        <a:lnTo>
                          <a:pt x="68" y="172"/>
                        </a:lnTo>
                        <a:lnTo>
                          <a:pt x="79" y="172"/>
                        </a:lnTo>
                        <a:lnTo>
                          <a:pt x="87" y="17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70" name=""/>
                  <p:cNvSpPr/>
                  <p:nvPr/>
                </p:nvSpPr>
                <p:spPr>
                  <a:xfrm flipH="1">
                    <a:off x="6938640" y="53776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8"/>
                        </a:lnTo>
                        <a:lnTo>
                          <a:pt x="83" y="61"/>
                        </a:lnTo>
                        <a:lnTo>
                          <a:pt x="85" y="52"/>
                        </a:lnTo>
                        <a:lnTo>
                          <a:pt x="86" y="43"/>
                        </a:lnTo>
                        <a:lnTo>
                          <a:pt x="85" y="35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4"/>
                        </a:lnTo>
                        <a:lnTo>
                          <a:pt x="51" y="1"/>
                        </a:lnTo>
                        <a:lnTo>
                          <a:pt x="42" y="0"/>
                        </a:lnTo>
                        <a:lnTo>
                          <a:pt x="34" y="1"/>
                        </a:lnTo>
                        <a:lnTo>
                          <a:pt x="26" y="4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8" y="19"/>
                        </a:lnTo>
                        <a:lnTo>
                          <a:pt x="3" y="26"/>
                        </a:lnTo>
                        <a:lnTo>
                          <a:pt x="0" y="35"/>
                        </a:lnTo>
                        <a:lnTo>
                          <a:pt x="0" y="43"/>
                        </a:lnTo>
                        <a:lnTo>
                          <a:pt x="0" y="52"/>
                        </a:lnTo>
                        <a:lnTo>
                          <a:pt x="3" y="61"/>
                        </a:lnTo>
                        <a:lnTo>
                          <a:pt x="8" y="68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4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71" name=""/>
                  <p:cNvSpPr/>
                  <p:nvPr/>
                </p:nvSpPr>
                <p:spPr>
                  <a:xfrm flipH="1">
                    <a:off x="7119720" y="531864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1" y="83"/>
                        </a:lnTo>
                        <a:lnTo>
                          <a:pt x="68" y="78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2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8" y="7"/>
                        </a:lnTo>
                        <a:lnTo>
                          <a:pt x="61" y="3"/>
                        </a:lnTo>
                        <a:lnTo>
                          <a:pt x="52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2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8"/>
                        </a:lnTo>
                        <a:lnTo>
                          <a:pt x="27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72" name=""/>
                  <p:cNvSpPr/>
                  <p:nvPr/>
                </p:nvSpPr>
                <p:spPr>
                  <a:xfrm flipH="1">
                    <a:off x="6936840" y="52545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6">
                        <a:moveTo>
                          <a:pt x="44" y="86"/>
                        </a:moveTo>
                        <a:lnTo>
                          <a:pt x="53" y="84"/>
                        </a:lnTo>
                        <a:lnTo>
                          <a:pt x="62" y="83"/>
                        </a:lnTo>
                        <a:lnTo>
                          <a:pt x="69" y="79"/>
                        </a:lnTo>
                        <a:lnTo>
                          <a:pt x="75" y="74"/>
                        </a:lnTo>
                        <a:lnTo>
                          <a:pt x="81" y="67"/>
                        </a:lnTo>
                        <a:lnTo>
                          <a:pt x="85" y="60"/>
                        </a:lnTo>
                        <a:lnTo>
                          <a:pt x="86" y="52"/>
                        </a:lnTo>
                        <a:lnTo>
                          <a:pt x="88" y="42"/>
                        </a:lnTo>
                        <a:lnTo>
                          <a:pt x="86" y="33"/>
                        </a:lnTo>
                        <a:lnTo>
                          <a:pt x="85" y="26"/>
                        </a:lnTo>
                        <a:lnTo>
                          <a:pt x="81" y="19"/>
                        </a:lnTo>
                        <a:lnTo>
                          <a:pt x="75" y="12"/>
                        </a:lnTo>
                        <a:lnTo>
                          <a:pt x="69" y="7"/>
                        </a:lnTo>
                        <a:lnTo>
                          <a:pt x="62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19" y="7"/>
                        </a:lnTo>
                        <a:lnTo>
                          <a:pt x="14" y="12"/>
                        </a:lnTo>
                        <a:lnTo>
                          <a:pt x="8" y="19"/>
                        </a:lnTo>
                        <a:lnTo>
                          <a:pt x="5" y="26"/>
                        </a:lnTo>
                        <a:lnTo>
                          <a:pt x="2" y="33"/>
                        </a:lnTo>
                        <a:lnTo>
                          <a:pt x="0" y="42"/>
                        </a:lnTo>
                        <a:lnTo>
                          <a:pt x="2" y="52"/>
                        </a:lnTo>
                        <a:lnTo>
                          <a:pt x="5" y="60"/>
                        </a:lnTo>
                        <a:lnTo>
                          <a:pt x="8" y="67"/>
                        </a:lnTo>
                        <a:lnTo>
                          <a:pt x="14" y="74"/>
                        </a:lnTo>
                        <a:lnTo>
                          <a:pt x="19" y="79"/>
                        </a:lnTo>
                        <a:lnTo>
                          <a:pt x="27" y="83"/>
                        </a:lnTo>
                        <a:lnTo>
                          <a:pt x="35" y="84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73" name=""/>
                  <p:cNvSpPr/>
                  <p:nvPr/>
                </p:nvSpPr>
                <p:spPr>
                  <a:xfrm flipH="1">
                    <a:off x="7126560" y="53247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5"/>
                        </a:lnTo>
                        <a:lnTo>
                          <a:pt x="60" y="82"/>
                        </a:lnTo>
                        <a:lnTo>
                          <a:pt x="67" y="79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4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2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2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4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9"/>
                        </a:lnTo>
                        <a:lnTo>
                          <a:pt x="26" y="82"/>
                        </a:lnTo>
                        <a:lnTo>
                          <a:pt x="33" y="85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74" name=""/>
                  <p:cNvSpPr/>
                  <p:nvPr/>
                </p:nvSpPr>
                <p:spPr>
                  <a:xfrm flipH="1">
                    <a:off x="7126560" y="53067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4"/>
                        </a:lnTo>
                        <a:lnTo>
                          <a:pt x="60" y="81"/>
                        </a:lnTo>
                        <a:lnTo>
                          <a:pt x="67" y="78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59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3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1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1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3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59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8"/>
                        </a:lnTo>
                        <a:lnTo>
                          <a:pt x="26" y="81"/>
                        </a:lnTo>
                        <a:lnTo>
                          <a:pt x="33" y="84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75" name=""/>
                  <p:cNvSpPr/>
                  <p:nvPr/>
                </p:nvSpPr>
                <p:spPr>
                  <a:xfrm flipH="1">
                    <a:off x="6886080" y="528624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3"/>
                        </a:lnTo>
                        <a:lnTo>
                          <a:pt x="86" y="44"/>
                        </a:lnTo>
                        <a:lnTo>
                          <a:pt x="84" y="35"/>
                        </a:lnTo>
                        <a:lnTo>
                          <a:pt x="83" y="28"/>
                        </a:lnTo>
                        <a:lnTo>
                          <a:pt x="79" y="20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2"/>
                        </a:lnTo>
                        <a:lnTo>
                          <a:pt x="42" y="0"/>
                        </a:lnTo>
                        <a:lnTo>
                          <a:pt x="33" y="2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7" y="20"/>
                        </a:lnTo>
                        <a:lnTo>
                          <a:pt x="3" y="28"/>
                        </a:lnTo>
                        <a:lnTo>
                          <a:pt x="0" y="35"/>
                        </a:lnTo>
                        <a:lnTo>
                          <a:pt x="0" y="44"/>
                        </a:lnTo>
                        <a:lnTo>
                          <a:pt x="0" y="53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3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76" name=""/>
                  <p:cNvSpPr/>
                  <p:nvPr/>
                </p:nvSpPr>
                <p:spPr>
                  <a:xfrm flipH="1">
                    <a:off x="7063560" y="537084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0" y="83"/>
                        </a:lnTo>
                        <a:lnTo>
                          <a:pt x="67" y="79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3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2" y="2"/>
                        </a:lnTo>
                        <a:lnTo>
                          <a:pt x="44" y="0"/>
                        </a:lnTo>
                        <a:lnTo>
                          <a:pt x="35" y="2"/>
                        </a:lnTo>
                        <a:lnTo>
                          <a:pt x="28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3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9"/>
                        </a:lnTo>
                        <a:lnTo>
                          <a:pt x="28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77" name=""/>
                  <p:cNvSpPr/>
                  <p:nvPr/>
                </p:nvSpPr>
                <p:spPr>
                  <a:xfrm flipH="1">
                    <a:off x="6911280" y="53974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7">
                        <a:moveTo>
                          <a:pt x="44" y="87"/>
                        </a:moveTo>
                        <a:lnTo>
                          <a:pt x="53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5" y="74"/>
                        </a:lnTo>
                        <a:lnTo>
                          <a:pt x="80" y="67"/>
                        </a:lnTo>
                        <a:lnTo>
                          <a:pt x="83" y="59"/>
                        </a:lnTo>
                        <a:lnTo>
                          <a:pt x="86" y="52"/>
                        </a:lnTo>
                        <a:lnTo>
                          <a:pt x="88" y="43"/>
                        </a:lnTo>
                        <a:lnTo>
                          <a:pt x="86" y="35"/>
                        </a:lnTo>
                        <a:lnTo>
                          <a:pt x="83" y="26"/>
                        </a:lnTo>
                        <a:lnTo>
                          <a:pt x="80" y="19"/>
                        </a:lnTo>
                        <a:lnTo>
                          <a:pt x="75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5" y="26"/>
                        </a:lnTo>
                        <a:lnTo>
                          <a:pt x="2" y="35"/>
                        </a:lnTo>
                        <a:lnTo>
                          <a:pt x="0" y="43"/>
                        </a:lnTo>
                        <a:lnTo>
                          <a:pt x="2" y="52"/>
                        </a:lnTo>
                        <a:lnTo>
                          <a:pt x="5" y="59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5" y="86"/>
                        </a:lnTo>
                        <a:lnTo>
                          <a:pt x="44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78" name=""/>
                  <p:cNvSpPr/>
                  <p:nvPr/>
                </p:nvSpPr>
                <p:spPr>
                  <a:xfrm flipH="1">
                    <a:off x="6906960" y="5394240"/>
                    <a:ext cx="32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55" h="55">
                        <a:moveTo>
                          <a:pt x="27" y="55"/>
                        </a:moveTo>
                        <a:lnTo>
                          <a:pt x="33" y="55"/>
                        </a:lnTo>
                        <a:lnTo>
                          <a:pt x="38" y="54"/>
                        </a:lnTo>
                        <a:lnTo>
                          <a:pt x="42" y="51"/>
                        </a:lnTo>
                        <a:lnTo>
                          <a:pt x="46" y="48"/>
                        </a:lnTo>
                        <a:lnTo>
                          <a:pt x="51" y="44"/>
                        </a:lnTo>
                        <a:lnTo>
                          <a:pt x="54" y="39"/>
                        </a:lnTo>
                        <a:lnTo>
                          <a:pt x="55" y="34"/>
                        </a:lnTo>
                        <a:lnTo>
                          <a:pt x="55" y="28"/>
                        </a:lnTo>
                        <a:lnTo>
                          <a:pt x="55" y="22"/>
                        </a:lnTo>
                        <a:lnTo>
                          <a:pt x="54" y="18"/>
                        </a:lnTo>
                        <a:lnTo>
                          <a:pt x="51" y="13"/>
                        </a:lnTo>
                        <a:lnTo>
                          <a:pt x="46" y="9"/>
                        </a:lnTo>
                        <a:lnTo>
                          <a:pt x="42" y="6"/>
                        </a:lnTo>
                        <a:lnTo>
                          <a:pt x="38" y="3"/>
                        </a:lnTo>
                        <a:lnTo>
                          <a:pt x="33" y="2"/>
                        </a:lnTo>
                        <a:lnTo>
                          <a:pt x="27" y="0"/>
                        </a:lnTo>
                        <a:lnTo>
                          <a:pt x="22" y="2"/>
                        </a:lnTo>
                        <a:lnTo>
                          <a:pt x="16" y="3"/>
                        </a:lnTo>
                        <a:lnTo>
                          <a:pt x="11" y="6"/>
                        </a:lnTo>
                        <a:lnTo>
                          <a:pt x="8" y="9"/>
                        </a:lnTo>
                        <a:lnTo>
                          <a:pt x="4" y="13"/>
                        </a:lnTo>
                        <a:lnTo>
                          <a:pt x="1" y="18"/>
                        </a:lnTo>
                        <a:lnTo>
                          <a:pt x="0" y="22"/>
                        </a:lnTo>
                        <a:lnTo>
                          <a:pt x="0" y="28"/>
                        </a:lnTo>
                        <a:lnTo>
                          <a:pt x="0" y="34"/>
                        </a:lnTo>
                        <a:lnTo>
                          <a:pt x="1" y="39"/>
                        </a:lnTo>
                        <a:lnTo>
                          <a:pt x="4" y="44"/>
                        </a:lnTo>
                        <a:lnTo>
                          <a:pt x="8" y="48"/>
                        </a:lnTo>
                        <a:lnTo>
                          <a:pt x="11" y="51"/>
                        </a:lnTo>
                        <a:lnTo>
                          <a:pt x="16" y="54"/>
                        </a:lnTo>
                        <a:lnTo>
                          <a:pt x="22" y="55"/>
                        </a:lnTo>
                        <a:lnTo>
                          <a:pt x="27" y="5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979" name=""/>
              <p:cNvGrpSpPr/>
              <p:nvPr/>
            </p:nvGrpSpPr>
            <p:grpSpPr>
              <a:xfrm>
                <a:off x="7443000" y="5079960"/>
                <a:ext cx="890280" cy="309600"/>
                <a:chOff x="7443000" y="5079960"/>
                <a:chExt cx="890280" cy="309600"/>
              </a:xfrm>
            </p:grpSpPr>
            <p:grpSp>
              <p:nvGrpSpPr>
                <p:cNvPr id="980" name=""/>
                <p:cNvGrpSpPr/>
                <p:nvPr/>
              </p:nvGrpSpPr>
              <p:grpSpPr>
                <a:xfrm>
                  <a:off x="8173800" y="5178960"/>
                  <a:ext cx="159480" cy="210600"/>
                  <a:chOff x="8173800" y="5178960"/>
                  <a:chExt cx="159480" cy="210600"/>
                </a:xfrm>
              </p:grpSpPr>
              <p:sp>
                <p:nvSpPr>
                  <p:cNvPr id="981" name=""/>
                  <p:cNvSpPr/>
                  <p:nvPr/>
                </p:nvSpPr>
                <p:spPr>
                  <a:xfrm>
                    <a:off x="8174880" y="5181840"/>
                    <a:ext cx="155160" cy="198360"/>
                  </a:xfrm>
                  <a:custGeom>
                    <a:avLst/>
                    <a:gdLst/>
                    <a:ahLst/>
                    <a:rect l="l" t="t" r="r" b="b"/>
                    <a:pathLst>
                      <a:path w="3611" h="4998">
                        <a:moveTo>
                          <a:pt x="386" y="1616"/>
                        </a:moveTo>
                        <a:lnTo>
                          <a:pt x="1132" y="239"/>
                        </a:lnTo>
                        <a:lnTo>
                          <a:pt x="1134" y="239"/>
                        </a:lnTo>
                        <a:lnTo>
                          <a:pt x="1134" y="239"/>
                        </a:lnTo>
                        <a:lnTo>
                          <a:pt x="1137" y="238"/>
                        </a:lnTo>
                        <a:lnTo>
                          <a:pt x="1140" y="236"/>
                        </a:lnTo>
                        <a:lnTo>
                          <a:pt x="1142" y="236"/>
                        </a:lnTo>
                        <a:lnTo>
                          <a:pt x="1147" y="233"/>
                        </a:lnTo>
                        <a:lnTo>
                          <a:pt x="1151" y="232"/>
                        </a:lnTo>
                        <a:lnTo>
                          <a:pt x="1157" y="229"/>
                        </a:lnTo>
                        <a:lnTo>
                          <a:pt x="1163" y="228"/>
                        </a:lnTo>
                        <a:lnTo>
                          <a:pt x="1170" y="225"/>
                        </a:lnTo>
                        <a:lnTo>
                          <a:pt x="1177" y="220"/>
                        </a:lnTo>
                        <a:lnTo>
                          <a:pt x="1186" y="217"/>
                        </a:lnTo>
                        <a:lnTo>
                          <a:pt x="1204" y="210"/>
                        </a:lnTo>
                        <a:lnTo>
                          <a:pt x="1224" y="203"/>
                        </a:lnTo>
                        <a:lnTo>
                          <a:pt x="1246" y="194"/>
                        </a:lnTo>
                        <a:lnTo>
                          <a:pt x="1271" y="184"/>
                        </a:lnTo>
                        <a:lnTo>
                          <a:pt x="1297" y="175"/>
                        </a:lnTo>
                        <a:lnTo>
                          <a:pt x="1325" y="164"/>
                        </a:lnTo>
                        <a:lnTo>
                          <a:pt x="1354" y="153"/>
                        </a:lnTo>
                        <a:lnTo>
                          <a:pt x="1383" y="143"/>
                        </a:lnTo>
                        <a:lnTo>
                          <a:pt x="1415" y="131"/>
                        </a:lnTo>
                        <a:lnTo>
                          <a:pt x="1448" y="121"/>
                        </a:lnTo>
                        <a:lnTo>
                          <a:pt x="1482" y="110"/>
                        </a:lnTo>
                        <a:lnTo>
                          <a:pt x="1515" y="98"/>
                        </a:lnTo>
                        <a:lnTo>
                          <a:pt x="1587" y="76"/>
                        </a:lnTo>
                        <a:lnTo>
                          <a:pt x="1658" y="56"/>
                        </a:lnTo>
                        <a:lnTo>
                          <a:pt x="1730" y="38"/>
                        </a:lnTo>
                        <a:lnTo>
                          <a:pt x="1766" y="29"/>
                        </a:lnTo>
                        <a:lnTo>
                          <a:pt x="1801" y="24"/>
                        </a:lnTo>
                        <a:lnTo>
                          <a:pt x="1836" y="16"/>
                        </a:lnTo>
                        <a:lnTo>
                          <a:pt x="1870" y="11"/>
                        </a:lnTo>
                        <a:lnTo>
                          <a:pt x="1903" y="8"/>
                        </a:lnTo>
                        <a:lnTo>
                          <a:pt x="1935" y="3"/>
                        </a:lnTo>
                        <a:lnTo>
                          <a:pt x="1966" y="2"/>
                        </a:lnTo>
                        <a:lnTo>
                          <a:pt x="1996" y="0"/>
                        </a:lnTo>
                        <a:lnTo>
                          <a:pt x="2055" y="2"/>
                        </a:lnTo>
                        <a:lnTo>
                          <a:pt x="2116" y="3"/>
                        </a:lnTo>
                        <a:lnTo>
                          <a:pt x="2237" y="8"/>
                        </a:lnTo>
                        <a:lnTo>
                          <a:pt x="2296" y="11"/>
                        </a:lnTo>
                        <a:lnTo>
                          <a:pt x="2355" y="13"/>
                        </a:lnTo>
                        <a:lnTo>
                          <a:pt x="2412" y="18"/>
                        </a:lnTo>
                        <a:lnTo>
                          <a:pt x="2438" y="19"/>
                        </a:lnTo>
                        <a:lnTo>
                          <a:pt x="2465" y="22"/>
                        </a:lnTo>
                        <a:lnTo>
                          <a:pt x="2490" y="24"/>
                        </a:lnTo>
                        <a:lnTo>
                          <a:pt x="2515" y="25"/>
                        </a:lnTo>
                        <a:lnTo>
                          <a:pt x="2538" y="27"/>
                        </a:lnTo>
                        <a:lnTo>
                          <a:pt x="2560" y="29"/>
                        </a:lnTo>
                        <a:lnTo>
                          <a:pt x="2581" y="31"/>
                        </a:lnTo>
                        <a:lnTo>
                          <a:pt x="2601" y="32"/>
                        </a:lnTo>
                        <a:lnTo>
                          <a:pt x="2618" y="34"/>
                        </a:lnTo>
                        <a:lnTo>
                          <a:pt x="2634" y="35"/>
                        </a:lnTo>
                        <a:lnTo>
                          <a:pt x="2651" y="37"/>
                        </a:lnTo>
                        <a:lnTo>
                          <a:pt x="2664" y="38"/>
                        </a:lnTo>
                        <a:lnTo>
                          <a:pt x="2675" y="40"/>
                        </a:lnTo>
                        <a:lnTo>
                          <a:pt x="2684" y="40"/>
                        </a:lnTo>
                        <a:lnTo>
                          <a:pt x="2691" y="41"/>
                        </a:lnTo>
                        <a:lnTo>
                          <a:pt x="2697" y="41"/>
                        </a:lnTo>
                        <a:lnTo>
                          <a:pt x="2701" y="43"/>
                        </a:lnTo>
                        <a:lnTo>
                          <a:pt x="2701" y="43"/>
                        </a:lnTo>
                        <a:lnTo>
                          <a:pt x="2703" y="43"/>
                        </a:lnTo>
                        <a:lnTo>
                          <a:pt x="2704" y="43"/>
                        </a:lnTo>
                        <a:lnTo>
                          <a:pt x="2707" y="44"/>
                        </a:lnTo>
                        <a:lnTo>
                          <a:pt x="2712" y="45"/>
                        </a:lnTo>
                        <a:lnTo>
                          <a:pt x="2716" y="45"/>
                        </a:lnTo>
                        <a:lnTo>
                          <a:pt x="2723" y="48"/>
                        </a:lnTo>
                        <a:lnTo>
                          <a:pt x="2731" y="50"/>
                        </a:lnTo>
                        <a:lnTo>
                          <a:pt x="2739" y="53"/>
                        </a:lnTo>
                        <a:lnTo>
                          <a:pt x="2748" y="56"/>
                        </a:lnTo>
                        <a:lnTo>
                          <a:pt x="2758" y="59"/>
                        </a:lnTo>
                        <a:lnTo>
                          <a:pt x="2770" y="63"/>
                        </a:lnTo>
                        <a:lnTo>
                          <a:pt x="2782" y="66"/>
                        </a:lnTo>
                        <a:lnTo>
                          <a:pt x="2793" y="70"/>
                        </a:lnTo>
                        <a:lnTo>
                          <a:pt x="2808" y="75"/>
                        </a:lnTo>
                        <a:lnTo>
                          <a:pt x="2821" y="80"/>
                        </a:lnTo>
                        <a:lnTo>
                          <a:pt x="2837" y="85"/>
                        </a:lnTo>
                        <a:lnTo>
                          <a:pt x="2852" y="91"/>
                        </a:lnTo>
                        <a:lnTo>
                          <a:pt x="2868" y="96"/>
                        </a:lnTo>
                        <a:lnTo>
                          <a:pt x="2903" y="110"/>
                        </a:lnTo>
                        <a:lnTo>
                          <a:pt x="2938" y="123"/>
                        </a:lnTo>
                        <a:lnTo>
                          <a:pt x="2975" y="139"/>
                        </a:lnTo>
                        <a:lnTo>
                          <a:pt x="3015" y="155"/>
                        </a:lnTo>
                        <a:lnTo>
                          <a:pt x="3054" y="172"/>
                        </a:lnTo>
                        <a:lnTo>
                          <a:pt x="3095" y="190"/>
                        </a:lnTo>
                        <a:lnTo>
                          <a:pt x="3136" y="210"/>
                        </a:lnTo>
                        <a:lnTo>
                          <a:pt x="3178" y="231"/>
                        </a:lnTo>
                        <a:lnTo>
                          <a:pt x="3219" y="254"/>
                        </a:lnTo>
                        <a:lnTo>
                          <a:pt x="3258" y="276"/>
                        </a:lnTo>
                        <a:lnTo>
                          <a:pt x="3299" y="300"/>
                        </a:lnTo>
                        <a:lnTo>
                          <a:pt x="3337" y="325"/>
                        </a:lnTo>
                        <a:lnTo>
                          <a:pt x="3375" y="351"/>
                        </a:lnTo>
                        <a:lnTo>
                          <a:pt x="3410" y="379"/>
                        </a:lnTo>
                        <a:lnTo>
                          <a:pt x="3443" y="408"/>
                        </a:lnTo>
                        <a:lnTo>
                          <a:pt x="3459" y="423"/>
                        </a:lnTo>
                        <a:lnTo>
                          <a:pt x="3474" y="437"/>
                        </a:lnTo>
                        <a:lnTo>
                          <a:pt x="3488" y="453"/>
                        </a:lnTo>
                        <a:lnTo>
                          <a:pt x="3503" y="468"/>
                        </a:lnTo>
                        <a:lnTo>
                          <a:pt x="3516" y="484"/>
                        </a:lnTo>
                        <a:lnTo>
                          <a:pt x="3528" y="500"/>
                        </a:lnTo>
                        <a:lnTo>
                          <a:pt x="3539" y="516"/>
                        </a:lnTo>
                        <a:lnTo>
                          <a:pt x="3551" y="532"/>
                        </a:lnTo>
                        <a:lnTo>
                          <a:pt x="3560" y="548"/>
                        </a:lnTo>
                        <a:lnTo>
                          <a:pt x="3570" y="566"/>
                        </a:lnTo>
                        <a:lnTo>
                          <a:pt x="3577" y="583"/>
                        </a:lnTo>
                        <a:lnTo>
                          <a:pt x="3584" y="599"/>
                        </a:lnTo>
                        <a:lnTo>
                          <a:pt x="3589" y="618"/>
                        </a:lnTo>
                        <a:lnTo>
                          <a:pt x="3595" y="636"/>
                        </a:lnTo>
                        <a:lnTo>
                          <a:pt x="3599" y="653"/>
                        </a:lnTo>
                        <a:lnTo>
                          <a:pt x="3600" y="672"/>
                        </a:lnTo>
                        <a:lnTo>
                          <a:pt x="3602" y="691"/>
                        </a:lnTo>
                        <a:lnTo>
                          <a:pt x="3605" y="710"/>
                        </a:lnTo>
                        <a:lnTo>
                          <a:pt x="3606" y="730"/>
                        </a:lnTo>
                        <a:lnTo>
                          <a:pt x="3608" y="751"/>
                        </a:lnTo>
                        <a:lnTo>
                          <a:pt x="3608" y="773"/>
                        </a:lnTo>
                        <a:lnTo>
                          <a:pt x="3609" y="794"/>
                        </a:lnTo>
                        <a:lnTo>
                          <a:pt x="3611" y="841"/>
                        </a:lnTo>
                        <a:lnTo>
                          <a:pt x="3611" y="891"/>
                        </a:lnTo>
                        <a:lnTo>
                          <a:pt x="3611" y="942"/>
                        </a:lnTo>
                        <a:lnTo>
                          <a:pt x="3611" y="993"/>
                        </a:lnTo>
                        <a:lnTo>
                          <a:pt x="3609" y="1048"/>
                        </a:lnTo>
                        <a:lnTo>
                          <a:pt x="3608" y="1103"/>
                        </a:lnTo>
                        <a:lnTo>
                          <a:pt x="3605" y="1159"/>
                        </a:lnTo>
                        <a:lnTo>
                          <a:pt x="3600" y="1217"/>
                        </a:lnTo>
                        <a:lnTo>
                          <a:pt x="3598" y="1275"/>
                        </a:lnTo>
                        <a:lnTo>
                          <a:pt x="3592" y="1334"/>
                        </a:lnTo>
                        <a:lnTo>
                          <a:pt x="3586" y="1392"/>
                        </a:lnTo>
                        <a:lnTo>
                          <a:pt x="3580" y="1450"/>
                        </a:lnTo>
                        <a:lnTo>
                          <a:pt x="3573" y="1507"/>
                        </a:lnTo>
                        <a:lnTo>
                          <a:pt x="3566" y="1565"/>
                        </a:lnTo>
                        <a:lnTo>
                          <a:pt x="3558" y="1622"/>
                        </a:lnTo>
                        <a:lnTo>
                          <a:pt x="3548" y="1678"/>
                        </a:lnTo>
                        <a:lnTo>
                          <a:pt x="3539" y="1731"/>
                        </a:lnTo>
                        <a:lnTo>
                          <a:pt x="3529" y="1784"/>
                        </a:lnTo>
                        <a:lnTo>
                          <a:pt x="3517" y="1835"/>
                        </a:lnTo>
                        <a:lnTo>
                          <a:pt x="3506" y="1884"/>
                        </a:lnTo>
                        <a:lnTo>
                          <a:pt x="3493" y="1931"/>
                        </a:lnTo>
                        <a:lnTo>
                          <a:pt x="3487" y="1953"/>
                        </a:lnTo>
                        <a:lnTo>
                          <a:pt x="3480" y="1975"/>
                        </a:lnTo>
                        <a:lnTo>
                          <a:pt x="3472" y="1997"/>
                        </a:lnTo>
                        <a:lnTo>
                          <a:pt x="3465" y="2017"/>
                        </a:lnTo>
                        <a:lnTo>
                          <a:pt x="3458" y="2036"/>
                        </a:lnTo>
                        <a:lnTo>
                          <a:pt x="3443" y="2074"/>
                        </a:lnTo>
                        <a:lnTo>
                          <a:pt x="3436" y="2090"/>
                        </a:lnTo>
                        <a:lnTo>
                          <a:pt x="3427" y="2107"/>
                        </a:lnTo>
                        <a:lnTo>
                          <a:pt x="3420" y="2122"/>
                        </a:lnTo>
                        <a:lnTo>
                          <a:pt x="3411" y="2137"/>
                        </a:lnTo>
                        <a:lnTo>
                          <a:pt x="3402" y="2151"/>
                        </a:lnTo>
                        <a:lnTo>
                          <a:pt x="3394" y="2164"/>
                        </a:lnTo>
                        <a:lnTo>
                          <a:pt x="3385" y="2176"/>
                        </a:lnTo>
                        <a:lnTo>
                          <a:pt x="3376" y="2186"/>
                        </a:lnTo>
                        <a:lnTo>
                          <a:pt x="3367" y="2195"/>
                        </a:lnTo>
                        <a:lnTo>
                          <a:pt x="3348" y="2215"/>
                        </a:lnTo>
                        <a:lnTo>
                          <a:pt x="3327" y="2237"/>
                        </a:lnTo>
                        <a:lnTo>
                          <a:pt x="3305" y="2259"/>
                        </a:lnTo>
                        <a:lnTo>
                          <a:pt x="3280" y="2282"/>
                        </a:lnTo>
                        <a:lnTo>
                          <a:pt x="3255" y="2308"/>
                        </a:lnTo>
                        <a:lnTo>
                          <a:pt x="3229" y="2333"/>
                        </a:lnTo>
                        <a:lnTo>
                          <a:pt x="3201" y="2359"/>
                        </a:lnTo>
                        <a:lnTo>
                          <a:pt x="3174" y="2387"/>
                        </a:lnTo>
                        <a:lnTo>
                          <a:pt x="3115" y="2443"/>
                        </a:lnTo>
                        <a:lnTo>
                          <a:pt x="2997" y="2555"/>
                        </a:lnTo>
                        <a:lnTo>
                          <a:pt x="2940" y="2609"/>
                        </a:lnTo>
                        <a:lnTo>
                          <a:pt x="2911" y="2635"/>
                        </a:lnTo>
                        <a:lnTo>
                          <a:pt x="2885" y="2661"/>
                        </a:lnTo>
                        <a:lnTo>
                          <a:pt x="2857" y="2686"/>
                        </a:lnTo>
                        <a:lnTo>
                          <a:pt x="2833" y="2709"/>
                        </a:lnTo>
                        <a:lnTo>
                          <a:pt x="2808" y="2733"/>
                        </a:lnTo>
                        <a:lnTo>
                          <a:pt x="2785" y="2754"/>
                        </a:lnTo>
                        <a:lnTo>
                          <a:pt x="2763" y="2773"/>
                        </a:lnTo>
                        <a:lnTo>
                          <a:pt x="2744" y="2792"/>
                        </a:lnTo>
                        <a:lnTo>
                          <a:pt x="2725" y="2808"/>
                        </a:lnTo>
                        <a:lnTo>
                          <a:pt x="2718" y="2816"/>
                        </a:lnTo>
                        <a:lnTo>
                          <a:pt x="2709" y="2824"/>
                        </a:lnTo>
                        <a:lnTo>
                          <a:pt x="2701" y="2830"/>
                        </a:lnTo>
                        <a:lnTo>
                          <a:pt x="2688" y="2842"/>
                        </a:lnTo>
                        <a:lnTo>
                          <a:pt x="2684" y="2848"/>
                        </a:lnTo>
                        <a:lnTo>
                          <a:pt x="2678" y="2852"/>
                        </a:lnTo>
                        <a:lnTo>
                          <a:pt x="2674" y="2855"/>
                        </a:lnTo>
                        <a:lnTo>
                          <a:pt x="2669" y="2859"/>
                        </a:lnTo>
                        <a:lnTo>
                          <a:pt x="2667" y="2862"/>
                        </a:lnTo>
                        <a:lnTo>
                          <a:pt x="2665" y="2864"/>
                        </a:lnTo>
                        <a:lnTo>
                          <a:pt x="2662" y="2865"/>
                        </a:lnTo>
                        <a:lnTo>
                          <a:pt x="2662" y="2867"/>
                        </a:lnTo>
                        <a:lnTo>
                          <a:pt x="2661" y="2867"/>
                        </a:lnTo>
                        <a:lnTo>
                          <a:pt x="2661" y="2867"/>
                        </a:lnTo>
                        <a:lnTo>
                          <a:pt x="2659" y="2868"/>
                        </a:lnTo>
                        <a:lnTo>
                          <a:pt x="2656" y="2869"/>
                        </a:lnTo>
                        <a:lnTo>
                          <a:pt x="2653" y="2871"/>
                        </a:lnTo>
                        <a:lnTo>
                          <a:pt x="2649" y="2874"/>
                        </a:lnTo>
                        <a:lnTo>
                          <a:pt x="2643" y="2877"/>
                        </a:lnTo>
                        <a:lnTo>
                          <a:pt x="2637" y="2880"/>
                        </a:lnTo>
                        <a:lnTo>
                          <a:pt x="2630" y="2884"/>
                        </a:lnTo>
                        <a:lnTo>
                          <a:pt x="2623" y="2888"/>
                        </a:lnTo>
                        <a:lnTo>
                          <a:pt x="2616" y="2893"/>
                        </a:lnTo>
                        <a:lnTo>
                          <a:pt x="2605" y="2897"/>
                        </a:lnTo>
                        <a:lnTo>
                          <a:pt x="2595" y="2903"/>
                        </a:lnTo>
                        <a:lnTo>
                          <a:pt x="2585" y="2909"/>
                        </a:lnTo>
                        <a:lnTo>
                          <a:pt x="2562" y="2922"/>
                        </a:lnTo>
                        <a:lnTo>
                          <a:pt x="2550" y="2929"/>
                        </a:lnTo>
                        <a:lnTo>
                          <a:pt x="2524" y="2944"/>
                        </a:lnTo>
                        <a:lnTo>
                          <a:pt x="2495" y="2961"/>
                        </a:lnTo>
                        <a:lnTo>
                          <a:pt x="2465" y="2979"/>
                        </a:lnTo>
                        <a:lnTo>
                          <a:pt x="2433" y="2998"/>
                        </a:lnTo>
                        <a:lnTo>
                          <a:pt x="2400" y="3020"/>
                        </a:lnTo>
                        <a:lnTo>
                          <a:pt x="2366" y="3040"/>
                        </a:lnTo>
                        <a:lnTo>
                          <a:pt x="2331" y="3063"/>
                        </a:lnTo>
                        <a:lnTo>
                          <a:pt x="2296" y="3087"/>
                        </a:lnTo>
                        <a:lnTo>
                          <a:pt x="2260" y="3111"/>
                        </a:lnTo>
                        <a:lnTo>
                          <a:pt x="2224" y="3136"/>
                        </a:lnTo>
                        <a:lnTo>
                          <a:pt x="2189" y="3162"/>
                        </a:lnTo>
                        <a:lnTo>
                          <a:pt x="2152" y="3189"/>
                        </a:lnTo>
                        <a:lnTo>
                          <a:pt x="2117" y="3216"/>
                        </a:lnTo>
                        <a:lnTo>
                          <a:pt x="2084" y="3244"/>
                        </a:lnTo>
                        <a:lnTo>
                          <a:pt x="2050" y="3273"/>
                        </a:lnTo>
                        <a:lnTo>
                          <a:pt x="2018" y="3302"/>
                        </a:lnTo>
                        <a:lnTo>
                          <a:pt x="1989" y="3330"/>
                        </a:lnTo>
                        <a:lnTo>
                          <a:pt x="1960" y="3359"/>
                        </a:lnTo>
                        <a:lnTo>
                          <a:pt x="1934" y="3390"/>
                        </a:lnTo>
                        <a:lnTo>
                          <a:pt x="1909" y="3419"/>
                        </a:lnTo>
                        <a:lnTo>
                          <a:pt x="1887" y="3448"/>
                        </a:lnTo>
                        <a:lnTo>
                          <a:pt x="1877" y="3463"/>
                        </a:lnTo>
                        <a:lnTo>
                          <a:pt x="1868" y="3477"/>
                        </a:lnTo>
                        <a:lnTo>
                          <a:pt x="1859" y="3493"/>
                        </a:lnTo>
                        <a:lnTo>
                          <a:pt x="1851" y="3508"/>
                        </a:lnTo>
                        <a:lnTo>
                          <a:pt x="1845" y="3522"/>
                        </a:lnTo>
                        <a:lnTo>
                          <a:pt x="1839" y="3537"/>
                        </a:lnTo>
                        <a:lnTo>
                          <a:pt x="1814" y="3597"/>
                        </a:lnTo>
                        <a:lnTo>
                          <a:pt x="1788" y="3655"/>
                        </a:lnTo>
                        <a:lnTo>
                          <a:pt x="1760" y="3713"/>
                        </a:lnTo>
                        <a:lnTo>
                          <a:pt x="1731" y="3770"/>
                        </a:lnTo>
                        <a:lnTo>
                          <a:pt x="1702" y="3825"/>
                        </a:lnTo>
                        <a:lnTo>
                          <a:pt x="1673" y="3878"/>
                        </a:lnTo>
                        <a:lnTo>
                          <a:pt x="1658" y="3903"/>
                        </a:lnTo>
                        <a:lnTo>
                          <a:pt x="1644" y="3927"/>
                        </a:lnTo>
                        <a:lnTo>
                          <a:pt x="1629" y="3951"/>
                        </a:lnTo>
                        <a:lnTo>
                          <a:pt x="1615" y="3973"/>
                        </a:lnTo>
                        <a:lnTo>
                          <a:pt x="1601" y="3994"/>
                        </a:lnTo>
                        <a:lnTo>
                          <a:pt x="1588" y="4016"/>
                        </a:lnTo>
                        <a:lnTo>
                          <a:pt x="1575" y="4035"/>
                        </a:lnTo>
                        <a:lnTo>
                          <a:pt x="1564" y="4054"/>
                        </a:lnTo>
                        <a:lnTo>
                          <a:pt x="1552" y="4070"/>
                        </a:lnTo>
                        <a:lnTo>
                          <a:pt x="1540" y="4086"/>
                        </a:lnTo>
                        <a:lnTo>
                          <a:pt x="1530" y="4102"/>
                        </a:lnTo>
                        <a:lnTo>
                          <a:pt x="1521" y="4115"/>
                        </a:lnTo>
                        <a:lnTo>
                          <a:pt x="1513" y="4127"/>
                        </a:lnTo>
                        <a:lnTo>
                          <a:pt x="1505" y="4137"/>
                        </a:lnTo>
                        <a:lnTo>
                          <a:pt x="1498" y="4146"/>
                        </a:lnTo>
                        <a:lnTo>
                          <a:pt x="1494" y="4153"/>
                        </a:lnTo>
                        <a:lnTo>
                          <a:pt x="1489" y="4159"/>
                        </a:lnTo>
                        <a:lnTo>
                          <a:pt x="1486" y="4163"/>
                        </a:lnTo>
                        <a:lnTo>
                          <a:pt x="1483" y="4165"/>
                        </a:lnTo>
                        <a:lnTo>
                          <a:pt x="1483" y="4166"/>
                        </a:lnTo>
                        <a:lnTo>
                          <a:pt x="1482" y="4166"/>
                        </a:lnTo>
                        <a:lnTo>
                          <a:pt x="1482" y="4168"/>
                        </a:lnTo>
                        <a:lnTo>
                          <a:pt x="1480" y="4171"/>
                        </a:lnTo>
                        <a:lnTo>
                          <a:pt x="1478" y="4172"/>
                        </a:lnTo>
                        <a:lnTo>
                          <a:pt x="1476" y="4177"/>
                        </a:lnTo>
                        <a:lnTo>
                          <a:pt x="1472" y="4179"/>
                        </a:lnTo>
                        <a:lnTo>
                          <a:pt x="1469" y="4184"/>
                        </a:lnTo>
                        <a:lnTo>
                          <a:pt x="1464" y="4190"/>
                        </a:lnTo>
                        <a:lnTo>
                          <a:pt x="1460" y="4195"/>
                        </a:lnTo>
                        <a:lnTo>
                          <a:pt x="1454" y="4201"/>
                        </a:lnTo>
                        <a:lnTo>
                          <a:pt x="1443" y="4216"/>
                        </a:lnTo>
                        <a:lnTo>
                          <a:pt x="1429" y="4232"/>
                        </a:lnTo>
                        <a:lnTo>
                          <a:pt x="1415" y="4249"/>
                        </a:lnTo>
                        <a:lnTo>
                          <a:pt x="1400" y="4268"/>
                        </a:lnTo>
                        <a:lnTo>
                          <a:pt x="1383" y="4289"/>
                        </a:lnTo>
                        <a:lnTo>
                          <a:pt x="1365" y="4309"/>
                        </a:lnTo>
                        <a:lnTo>
                          <a:pt x="1346" y="4332"/>
                        </a:lnTo>
                        <a:lnTo>
                          <a:pt x="1328" y="4354"/>
                        </a:lnTo>
                        <a:lnTo>
                          <a:pt x="1307" y="4379"/>
                        </a:lnTo>
                        <a:lnTo>
                          <a:pt x="1268" y="4427"/>
                        </a:lnTo>
                        <a:lnTo>
                          <a:pt x="1227" y="4474"/>
                        </a:lnTo>
                        <a:lnTo>
                          <a:pt x="1207" y="4497"/>
                        </a:lnTo>
                        <a:lnTo>
                          <a:pt x="1188" y="4520"/>
                        </a:lnTo>
                        <a:lnTo>
                          <a:pt x="1169" y="4542"/>
                        </a:lnTo>
                        <a:lnTo>
                          <a:pt x="1151" y="4563"/>
                        </a:lnTo>
                        <a:lnTo>
                          <a:pt x="1135" y="4583"/>
                        </a:lnTo>
                        <a:lnTo>
                          <a:pt x="1119" y="4602"/>
                        </a:lnTo>
                        <a:lnTo>
                          <a:pt x="1105" y="4620"/>
                        </a:lnTo>
                        <a:lnTo>
                          <a:pt x="1091" y="4634"/>
                        </a:lnTo>
                        <a:lnTo>
                          <a:pt x="1080" y="4647"/>
                        </a:lnTo>
                        <a:lnTo>
                          <a:pt x="1074" y="4653"/>
                        </a:lnTo>
                        <a:lnTo>
                          <a:pt x="1070" y="4659"/>
                        </a:lnTo>
                        <a:lnTo>
                          <a:pt x="1065" y="4663"/>
                        </a:lnTo>
                        <a:lnTo>
                          <a:pt x="1062" y="4668"/>
                        </a:lnTo>
                        <a:lnTo>
                          <a:pt x="1059" y="4671"/>
                        </a:lnTo>
                        <a:lnTo>
                          <a:pt x="1056" y="4673"/>
                        </a:lnTo>
                        <a:lnTo>
                          <a:pt x="1054" y="4676"/>
                        </a:lnTo>
                        <a:lnTo>
                          <a:pt x="1052" y="4678"/>
                        </a:lnTo>
                        <a:lnTo>
                          <a:pt x="1052" y="4679"/>
                        </a:lnTo>
                        <a:lnTo>
                          <a:pt x="1051" y="4679"/>
                        </a:lnTo>
                        <a:lnTo>
                          <a:pt x="1051" y="4681"/>
                        </a:lnTo>
                        <a:lnTo>
                          <a:pt x="1048" y="4684"/>
                        </a:lnTo>
                        <a:lnTo>
                          <a:pt x="1043" y="4688"/>
                        </a:lnTo>
                        <a:lnTo>
                          <a:pt x="1038" y="4694"/>
                        </a:lnTo>
                        <a:lnTo>
                          <a:pt x="1030" y="4701"/>
                        </a:lnTo>
                        <a:lnTo>
                          <a:pt x="1022" y="4710"/>
                        </a:lnTo>
                        <a:lnTo>
                          <a:pt x="1013" y="4720"/>
                        </a:lnTo>
                        <a:lnTo>
                          <a:pt x="1003" y="4732"/>
                        </a:lnTo>
                        <a:lnTo>
                          <a:pt x="991" y="4743"/>
                        </a:lnTo>
                        <a:lnTo>
                          <a:pt x="978" y="4755"/>
                        </a:lnTo>
                        <a:lnTo>
                          <a:pt x="965" y="4768"/>
                        </a:lnTo>
                        <a:lnTo>
                          <a:pt x="952" y="4783"/>
                        </a:lnTo>
                        <a:lnTo>
                          <a:pt x="924" y="4810"/>
                        </a:lnTo>
                        <a:lnTo>
                          <a:pt x="895" y="4840"/>
                        </a:lnTo>
                        <a:lnTo>
                          <a:pt x="864" y="4870"/>
                        </a:lnTo>
                        <a:lnTo>
                          <a:pt x="836" y="4898"/>
                        </a:lnTo>
                        <a:lnTo>
                          <a:pt x="822" y="4911"/>
                        </a:lnTo>
                        <a:lnTo>
                          <a:pt x="810" y="4924"/>
                        </a:lnTo>
                        <a:lnTo>
                          <a:pt x="797" y="4936"/>
                        </a:lnTo>
                        <a:lnTo>
                          <a:pt x="785" y="4947"/>
                        </a:lnTo>
                        <a:lnTo>
                          <a:pt x="775" y="4958"/>
                        </a:lnTo>
                        <a:lnTo>
                          <a:pt x="765" y="4968"/>
                        </a:lnTo>
                        <a:lnTo>
                          <a:pt x="758" y="4975"/>
                        </a:lnTo>
                        <a:lnTo>
                          <a:pt x="751" y="4982"/>
                        </a:lnTo>
                        <a:lnTo>
                          <a:pt x="745" y="4988"/>
                        </a:lnTo>
                        <a:lnTo>
                          <a:pt x="740" y="4991"/>
                        </a:lnTo>
                        <a:lnTo>
                          <a:pt x="737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2" y="4995"/>
                        </a:lnTo>
                        <a:lnTo>
                          <a:pt x="724" y="4995"/>
                        </a:lnTo>
                        <a:lnTo>
                          <a:pt x="716" y="4995"/>
                        </a:lnTo>
                        <a:lnTo>
                          <a:pt x="704" y="4995"/>
                        </a:lnTo>
                        <a:lnTo>
                          <a:pt x="691" y="4997"/>
                        </a:lnTo>
                        <a:lnTo>
                          <a:pt x="675" y="4997"/>
                        </a:lnTo>
                        <a:lnTo>
                          <a:pt x="659" y="4997"/>
                        </a:lnTo>
                        <a:lnTo>
                          <a:pt x="640" y="4997"/>
                        </a:lnTo>
                        <a:lnTo>
                          <a:pt x="599" y="4997"/>
                        </a:lnTo>
                        <a:lnTo>
                          <a:pt x="577" y="4998"/>
                        </a:lnTo>
                        <a:lnTo>
                          <a:pt x="394" y="4998"/>
                        </a:lnTo>
                        <a:lnTo>
                          <a:pt x="373" y="4997"/>
                        </a:lnTo>
                        <a:lnTo>
                          <a:pt x="332" y="4997"/>
                        </a:lnTo>
                        <a:lnTo>
                          <a:pt x="315" y="4997"/>
                        </a:lnTo>
                        <a:lnTo>
                          <a:pt x="297" y="4997"/>
                        </a:lnTo>
                        <a:lnTo>
                          <a:pt x="283" y="4997"/>
                        </a:lnTo>
                        <a:lnTo>
                          <a:pt x="270" y="4995"/>
                        </a:lnTo>
                        <a:lnTo>
                          <a:pt x="258" y="4995"/>
                        </a:lnTo>
                        <a:lnTo>
                          <a:pt x="249" y="4995"/>
                        </a:lnTo>
                        <a:lnTo>
                          <a:pt x="243" y="4995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8" y="4994"/>
                        </a:lnTo>
                        <a:lnTo>
                          <a:pt x="238" y="4993"/>
                        </a:lnTo>
                        <a:lnTo>
                          <a:pt x="236" y="4993"/>
                        </a:lnTo>
                        <a:lnTo>
                          <a:pt x="233" y="4987"/>
                        </a:lnTo>
                        <a:lnTo>
                          <a:pt x="232" y="4984"/>
                        </a:lnTo>
                        <a:lnTo>
                          <a:pt x="229" y="4975"/>
                        </a:lnTo>
                        <a:lnTo>
                          <a:pt x="223" y="4965"/>
                        </a:lnTo>
                        <a:lnTo>
                          <a:pt x="219" y="4953"/>
                        </a:lnTo>
                        <a:lnTo>
                          <a:pt x="211" y="4939"/>
                        </a:lnTo>
                        <a:lnTo>
                          <a:pt x="204" y="4924"/>
                        </a:lnTo>
                        <a:lnTo>
                          <a:pt x="197" y="4907"/>
                        </a:lnTo>
                        <a:lnTo>
                          <a:pt x="190" y="4888"/>
                        </a:lnTo>
                        <a:lnTo>
                          <a:pt x="181" y="4869"/>
                        </a:lnTo>
                        <a:lnTo>
                          <a:pt x="172" y="4848"/>
                        </a:lnTo>
                        <a:lnTo>
                          <a:pt x="155" y="4806"/>
                        </a:lnTo>
                        <a:lnTo>
                          <a:pt x="118" y="4717"/>
                        </a:lnTo>
                        <a:lnTo>
                          <a:pt x="99" y="4675"/>
                        </a:lnTo>
                        <a:lnTo>
                          <a:pt x="92" y="4655"/>
                        </a:lnTo>
                        <a:lnTo>
                          <a:pt x="83" y="4634"/>
                        </a:lnTo>
                        <a:lnTo>
                          <a:pt x="76" y="4617"/>
                        </a:lnTo>
                        <a:lnTo>
                          <a:pt x="69" y="4599"/>
                        </a:lnTo>
                        <a:lnTo>
                          <a:pt x="63" y="4582"/>
                        </a:lnTo>
                        <a:lnTo>
                          <a:pt x="57" y="4567"/>
                        </a:lnTo>
                        <a:lnTo>
                          <a:pt x="51" y="4554"/>
                        </a:lnTo>
                        <a:lnTo>
                          <a:pt x="48" y="4544"/>
                        </a:lnTo>
                        <a:lnTo>
                          <a:pt x="44" y="4535"/>
                        </a:lnTo>
                        <a:lnTo>
                          <a:pt x="42" y="4528"/>
                        </a:lnTo>
                        <a:lnTo>
                          <a:pt x="41" y="4525"/>
                        </a:lnTo>
                        <a:lnTo>
                          <a:pt x="41" y="4523"/>
                        </a:lnTo>
                        <a:lnTo>
                          <a:pt x="41" y="4522"/>
                        </a:lnTo>
                        <a:lnTo>
                          <a:pt x="41" y="4522"/>
                        </a:lnTo>
                        <a:lnTo>
                          <a:pt x="39" y="4520"/>
                        </a:lnTo>
                        <a:lnTo>
                          <a:pt x="38" y="4518"/>
                        </a:lnTo>
                        <a:lnTo>
                          <a:pt x="38" y="4515"/>
                        </a:lnTo>
                        <a:lnTo>
                          <a:pt x="37" y="4510"/>
                        </a:lnTo>
                        <a:lnTo>
                          <a:pt x="35" y="4506"/>
                        </a:lnTo>
                        <a:lnTo>
                          <a:pt x="34" y="4500"/>
                        </a:lnTo>
                        <a:lnTo>
                          <a:pt x="32" y="4494"/>
                        </a:lnTo>
                        <a:lnTo>
                          <a:pt x="29" y="4480"/>
                        </a:lnTo>
                        <a:lnTo>
                          <a:pt x="25" y="4464"/>
                        </a:lnTo>
                        <a:lnTo>
                          <a:pt x="12" y="4391"/>
                        </a:lnTo>
                        <a:lnTo>
                          <a:pt x="9" y="4375"/>
                        </a:lnTo>
                        <a:lnTo>
                          <a:pt x="6" y="4360"/>
                        </a:lnTo>
                        <a:lnTo>
                          <a:pt x="5" y="4353"/>
                        </a:lnTo>
                        <a:lnTo>
                          <a:pt x="3" y="4347"/>
                        </a:lnTo>
                        <a:lnTo>
                          <a:pt x="3" y="4341"/>
                        </a:lnTo>
                        <a:lnTo>
                          <a:pt x="2" y="4337"/>
                        </a:lnTo>
                        <a:lnTo>
                          <a:pt x="2" y="4334"/>
                        </a:lnTo>
                        <a:lnTo>
                          <a:pt x="0" y="4331"/>
                        </a:lnTo>
                        <a:lnTo>
                          <a:pt x="0" y="4330"/>
                        </a:lnTo>
                        <a:lnTo>
                          <a:pt x="0" y="4328"/>
                        </a:lnTo>
                        <a:lnTo>
                          <a:pt x="386" y="1616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82" name=""/>
                  <p:cNvSpPr/>
                  <p:nvPr/>
                </p:nvSpPr>
                <p:spPr>
                  <a:xfrm>
                    <a:off x="8173800" y="5178960"/>
                    <a:ext cx="159480" cy="210600"/>
                  </a:xfrm>
                  <a:custGeom>
                    <a:avLst/>
                    <a:gdLst/>
                    <a:ahLst/>
                    <a:rect l="l" t="t" r="r" b="b"/>
                    <a:pathLst>
                      <a:path w="3714" h="5306">
                        <a:moveTo>
                          <a:pt x="441" y="5306"/>
                        </a:moveTo>
                        <a:lnTo>
                          <a:pt x="425" y="5299"/>
                        </a:lnTo>
                        <a:lnTo>
                          <a:pt x="410" y="5291"/>
                        </a:lnTo>
                        <a:lnTo>
                          <a:pt x="394" y="5283"/>
                        </a:lnTo>
                        <a:lnTo>
                          <a:pt x="380" y="5274"/>
                        </a:lnTo>
                        <a:lnTo>
                          <a:pt x="365" y="5264"/>
                        </a:lnTo>
                        <a:lnTo>
                          <a:pt x="349" y="5254"/>
                        </a:lnTo>
                        <a:lnTo>
                          <a:pt x="336" y="5242"/>
                        </a:lnTo>
                        <a:lnTo>
                          <a:pt x="322" y="5229"/>
                        </a:lnTo>
                        <a:lnTo>
                          <a:pt x="307" y="5217"/>
                        </a:lnTo>
                        <a:lnTo>
                          <a:pt x="292" y="5203"/>
                        </a:lnTo>
                        <a:lnTo>
                          <a:pt x="279" y="5189"/>
                        </a:lnTo>
                        <a:lnTo>
                          <a:pt x="266" y="5175"/>
                        </a:lnTo>
                        <a:lnTo>
                          <a:pt x="240" y="5144"/>
                        </a:lnTo>
                        <a:lnTo>
                          <a:pt x="214" y="5111"/>
                        </a:lnTo>
                        <a:lnTo>
                          <a:pt x="190" y="5076"/>
                        </a:lnTo>
                        <a:lnTo>
                          <a:pt x="167" y="5039"/>
                        </a:lnTo>
                        <a:lnTo>
                          <a:pt x="145" y="5000"/>
                        </a:lnTo>
                        <a:lnTo>
                          <a:pt x="125" y="4961"/>
                        </a:lnTo>
                        <a:lnTo>
                          <a:pt x="106" y="4920"/>
                        </a:lnTo>
                        <a:lnTo>
                          <a:pt x="88" y="4879"/>
                        </a:lnTo>
                        <a:lnTo>
                          <a:pt x="72" y="4835"/>
                        </a:lnTo>
                        <a:lnTo>
                          <a:pt x="56" y="4792"/>
                        </a:lnTo>
                        <a:lnTo>
                          <a:pt x="43" y="4748"/>
                        </a:lnTo>
                        <a:lnTo>
                          <a:pt x="32" y="4704"/>
                        </a:lnTo>
                        <a:lnTo>
                          <a:pt x="23" y="4660"/>
                        </a:lnTo>
                        <a:lnTo>
                          <a:pt x="14" y="4615"/>
                        </a:lnTo>
                        <a:lnTo>
                          <a:pt x="8" y="4572"/>
                        </a:lnTo>
                        <a:lnTo>
                          <a:pt x="4" y="4528"/>
                        </a:lnTo>
                        <a:lnTo>
                          <a:pt x="1" y="4484"/>
                        </a:lnTo>
                        <a:lnTo>
                          <a:pt x="0" y="4442"/>
                        </a:lnTo>
                        <a:lnTo>
                          <a:pt x="2" y="4401"/>
                        </a:lnTo>
                        <a:lnTo>
                          <a:pt x="5" y="4360"/>
                        </a:lnTo>
                        <a:lnTo>
                          <a:pt x="8" y="4341"/>
                        </a:lnTo>
                        <a:lnTo>
                          <a:pt x="11" y="4321"/>
                        </a:lnTo>
                        <a:lnTo>
                          <a:pt x="16" y="4302"/>
                        </a:lnTo>
                        <a:lnTo>
                          <a:pt x="20" y="4285"/>
                        </a:lnTo>
                        <a:lnTo>
                          <a:pt x="24" y="4266"/>
                        </a:lnTo>
                        <a:lnTo>
                          <a:pt x="30" y="4248"/>
                        </a:lnTo>
                        <a:lnTo>
                          <a:pt x="36" y="4232"/>
                        </a:lnTo>
                        <a:lnTo>
                          <a:pt x="43" y="4215"/>
                        </a:lnTo>
                        <a:lnTo>
                          <a:pt x="51" y="4199"/>
                        </a:lnTo>
                        <a:lnTo>
                          <a:pt x="58" y="4183"/>
                        </a:lnTo>
                        <a:lnTo>
                          <a:pt x="67" y="4168"/>
                        </a:lnTo>
                        <a:lnTo>
                          <a:pt x="75" y="4153"/>
                        </a:lnTo>
                        <a:lnTo>
                          <a:pt x="71" y="4181"/>
                        </a:lnTo>
                        <a:lnTo>
                          <a:pt x="67" y="4210"/>
                        </a:lnTo>
                        <a:lnTo>
                          <a:pt x="65" y="4238"/>
                        </a:lnTo>
                        <a:lnTo>
                          <a:pt x="65" y="4266"/>
                        </a:lnTo>
                        <a:lnTo>
                          <a:pt x="67" y="4292"/>
                        </a:lnTo>
                        <a:lnTo>
                          <a:pt x="71" y="4319"/>
                        </a:lnTo>
                        <a:lnTo>
                          <a:pt x="75" y="4347"/>
                        </a:lnTo>
                        <a:lnTo>
                          <a:pt x="81" y="4373"/>
                        </a:lnTo>
                        <a:lnTo>
                          <a:pt x="88" y="4398"/>
                        </a:lnTo>
                        <a:lnTo>
                          <a:pt x="97" y="4424"/>
                        </a:lnTo>
                        <a:lnTo>
                          <a:pt x="115" y="4474"/>
                        </a:lnTo>
                        <a:lnTo>
                          <a:pt x="126" y="4499"/>
                        </a:lnTo>
                        <a:lnTo>
                          <a:pt x="137" y="4522"/>
                        </a:lnTo>
                        <a:lnTo>
                          <a:pt x="158" y="4567"/>
                        </a:lnTo>
                        <a:lnTo>
                          <a:pt x="180" y="4611"/>
                        </a:lnTo>
                        <a:lnTo>
                          <a:pt x="202" y="4652"/>
                        </a:lnTo>
                        <a:lnTo>
                          <a:pt x="212" y="4671"/>
                        </a:lnTo>
                        <a:lnTo>
                          <a:pt x="221" y="4690"/>
                        </a:lnTo>
                        <a:lnTo>
                          <a:pt x="230" y="4707"/>
                        </a:lnTo>
                        <a:lnTo>
                          <a:pt x="237" y="4725"/>
                        </a:lnTo>
                        <a:lnTo>
                          <a:pt x="244" y="4741"/>
                        </a:lnTo>
                        <a:lnTo>
                          <a:pt x="249" y="4757"/>
                        </a:lnTo>
                        <a:lnTo>
                          <a:pt x="253" y="4771"/>
                        </a:lnTo>
                        <a:lnTo>
                          <a:pt x="256" y="4786"/>
                        </a:lnTo>
                        <a:lnTo>
                          <a:pt x="257" y="4799"/>
                        </a:lnTo>
                        <a:lnTo>
                          <a:pt x="256" y="4812"/>
                        </a:lnTo>
                        <a:lnTo>
                          <a:pt x="253" y="4822"/>
                        </a:lnTo>
                        <a:lnTo>
                          <a:pt x="249" y="4834"/>
                        </a:lnTo>
                        <a:lnTo>
                          <a:pt x="512" y="5098"/>
                        </a:lnTo>
                        <a:lnTo>
                          <a:pt x="536" y="5106"/>
                        </a:lnTo>
                        <a:lnTo>
                          <a:pt x="558" y="5114"/>
                        </a:lnTo>
                        <a:lnTo>
                          <a:pt x="581" y="5118"/>
                        </a:lnTo>
                        <a:lnTo>
                          <a:pt x="603" y="5121"/>
                        </a:lnTo>
                        <a:lnTo>
                          <a:pt x="625" y="5122"/>
                        </a:lnTo>
                        <a:lnTo>
                          <a:pt x="648" y="5122"/>
                        </a:lnTo>
                        <a:lnTo>
                          <a:pt x="670" y="5119"/>
                        </a:lnTo>
                        <a:lnTo>
                          <a:pt x="692" y="5117"/>
                        </a:lnTo>
                        <a:lnTo>
                          <a:pt x="713" y="5111"/>
                        </a:lnTo>
                        <a:lnTo>
                          <a:pt x="735" y="5105"/>
                        </a:lnTo>
                        <a:lnTo>
                          <a:pt x="756" y="5098"/>
                        </a:lnTo>
                        <a:lnTo>
                          <a:pt x="776" y="5087"/>
                        </a:lnTo>
                        <a:lnTo>
                          <a:pt x="798" y="5077"/>
                        </a:lnTo>
                        <a:lnTo>
                          <a:pt x="818" y="5066"/>
                        </a:lnTo>
                        <a:lnTo>
                          <a:pt x="839" y="5054"/>
                        </a:lnTo>
                        <a:lnTo>
                          <a:pt x="858" y="5039"/>
                        </a:lnTo>
                        <a:lnTo>
                          <a:pt x="878" y="5025"/>
                        </a:lnTo>
                        <a:lnTo>
                          <a:pt x="897" y="5010"/>
                        </a:lnTo>
                        <a:lnTo>
                          <a:pt x="916" y="4993"/>
                        </a:lnTo>
                        <a:lnTo>
                          <a:pt x="935" y="4977"/>
                        </a:lnTo>
                        <a:lnTo>
                          <a:pt x="952" y="4958"/>
                        </a:lnTo>
                        <a:lnTo>
                          <a:pt x="971" y="4939"/>
                        </a:lnTo>
                        <a:lnTo>
                          <a:pt x="989" y="4920"/>
                        </a:lnTo>
                        <a:lnTo>
                          <a:pt x="1005" y="4899"/>
                        </a:lnTo>
                        <a:lnTo>
                          <a:pt x="1038" y="4859"/>
                        </a:lnTo>
                        <a:lnTo>
                          <a:pt x="1070" y="4816"/>
                        </a:lnTo>
                        <a:lnTo>
                          <a:pt x="1100" y="4771"/>
                        </a:lnTo>
                        <a:lnTo>
                          <a:pt x="1127" y="4728"/>
                        </a:lnTo>
                        <a:lnTo>
                          <a:pt x="1137" y="4693"/>
                        </a:lnTo>
                        <a:lnTo>
                          <a:pt x="1148" y="4659"/>
                        </a:lnTo>
                        <a:lnTo>
                          <a:pt x="1158" y="4627"/>
                        </a:lnTo>
                        <a:lnTo>
                          <a:pt x="1170" y="4593"/>
                        </a:lnTo>
                        <a:lnTo>
                          <a:pt x="1183" y="4561"/>
                        </a:lnTo>
                        <a:lnTo>
                          <a:pt x="1196" y="4529"/>
                        </a:lnTo>
                        <a:lnTo>
                          <a:pt x="1209" y="4497"/>
                        </a:lnTo>
                        <a:lnTo>
                          <a:pt x="1223" y="4467"/>
                        </a:lnTo>
                        <a:lnTo>
                          <a:pt x="1238" y="4435"/>
                        </a:lnTo>
                        <a:lnTo>
                          <a:pt x="1253" y="4404"/>
                        </a:lnTo>
                        <a:lnTo>
                          <a:pt x="1286" y="4344"/>
                        </a:lnTo>
                        <a:lnTo>
                          <a:pt x="1320" y="4285"/>
                        </a:lnTo>
                        <a:lnTo>
                          <a:pt x="1356" y="4226"/>
                        </a:lnTo>
                        <a:lnTo>
                          <a:pt x="1395" y="4168"/>
                        </a:lnTo>
                        <a:lnTo>
                          <a:pt x="1436" y="4113"/>
                        </a:lnTo>
                        <a:lnTo>
                          <a:pt x="1478" y="4057"/>
                        </a:lnTo>
                        <a:lnTo>
                          <a:pt x="1521" y="4003"/>
                        </a:lnTo>
                        <a:lnTo>
                          <a:pt x="1567" y="3949"/>
                        </a:lnTo>
                        <a:lnTo>
                          <a:pt x="1614" y="3897"/>
                        </a:lnTo>
                        <a:lnTo>
                          <a:pt x="1662" y="3844"/>
                        </a:lnTo>
                        <a:lnTo>
                          <a:pt x="1712" y="3793"/>
                        </a:lnTo>
                        <a:lnTo>
                          <a:pt x="1761" y="3742"/>
                        </a:lnTo>
                        <a:lnTo>
                          <a:pt x="1814" y="3691"/>
                        </a:lnTo>
                        <a:lnTo>
                          <a:pt x="1866" y="3642"/>
                        </a:lnTo>
                        <a:lnTo>
                          <a:pt x="1918" y="3592"/>
                        </a:lnTo>
                        <a:lnTo>
                          <a:pt x="1974" y="3544"/>
                        </a:lnTo>
                        <a:lnTo>
                          <a:pt x="2028" y="3495"/>
                        </a:lnTo>
                        <a:lnTo>
                          <a:pt x="2140" y="3399"/>
                        </a:lnTo>
                        <a:lnTo>
                          <a:pt x="2366" y="3206"/>
                        </a:lnTo>
                        <a:lnTo>
                          <a:pt x="2479" y="3110"/>
                        </a:lnTo>
                        <a:lnTo>
                          <a:pt x="2592" y="3012"/>
                        </a:lnTo>
                        <a:lnTo>
                          <a:pt x="2704" y="2913"/>
                        </a:lnTo>
                        <a:lnTo>
                          <a:pt x="2758" y="2864"/>
                        </a:lnTo>
                        <a:lnTo>
                          <a:pt x="2812" y="2813"/>
                        </a:lnTo>
                        <a:lnTo>
                          <a:pt x="2864" y="2763"/>
                        </a:lnTo>
                        <a:lnTo>
                          <a:pt x="2917" y="2711"/>
                        </a:lnTo>
                        <a:lnTo>
                          <a:pt x="2968" y="2658"/>
                        </a:lnTo>
                        <a:lnTo>
                          <a:pt x="3019" y="2606"/>
                        </a:lnTo>
                        <a:lnTo>
                          <a:pt x="3067" y="2552"/>
                        </a:lnTo>
                        <a:lnTo>
                          <a:pt x="3115" y="2497"/>
                        </a:lnTo>
                        <a:lnTo>
                          <a:pt x="3160" y="2441"/>
                        </a:lnTo>
                        <a:lnTo>
                          <a:pt x="3205" y="2384"/>
                        </a:lnTo>
                        <a:lnTo>
                          <a:pt x="3249" y="2328"/>
                        </a:lnTo>
                        <a:lnTo>
                          <a:pt x="3290" y="2269"/>
                        </a:lnTo>
                        <a:lnTo>
                          <a:pt x="3329" y="2210"/>
                        </a:lnTo>
                        <a:lnTo>
                          <a:pt x="3367" y="2148"/>
                        </a:lnTo>
                        <a:lnTo>
                          <a:pt x="3402" y="2086"/>
                        </a:lnTo>
                        <a:lnTo>
                          <a:pt x="3435" y="2022"/>
                        </a:lnTo>
                        <a:lnTo>
                          <a:pt x="3451" y="1991"/>
                        </a:lnTo>
                        <a:lnTo>
                          <a:pt x="3467" y="1957"/>
                        </a:lnTo>
                        <a:lnTo>
                          <a:pt x="3482" y="1924"/>
                        </a:lnTo>
                        <a:lnTo>
                          <a:pt x="3496" y="1890"/>
                        </a:lnTo>
                        <a:lnTo>
                          <a:pt x="3510" y="1857"/>
                        </a:lnTo>
                        <a:lnTo>
                          <a:pt x="3523" y="1823"/>
                        </a:lnTo>
                        <a:lnTo>
                          <a:pt x="3536" y="1788"/>
                        </a:lnTo>
                        <a:lnTo>
                          <a:pt x="3547" y="1753"/>
                        </a:lnTo>
                        <a:lnTo>
                          <a:pt x="3558" y="1718"/>
                        </a:lnTo>
                        <a:lnTo>
                          <a:pt x="3569" y="1683"/>
                        </a:lnTo>
                        <a:lnTo>
                          <a:pt x="3578" y="1647"/>
                        </a:lnTo>
                        <a:lnTo>
                          <a:pt x="3588" y="1611"/>
                        </a:lnTo>
                        <a:lnTo>
                          <a:pt x="3596" y="1573"/>
                        </a:lnTo>
                        <a:lnTo>
                          <a:pt x="3604" y="1536"/>
                        </a:lnTo>
                        <a:lnTo>
                          <a:pt x="3610" y="1498"/>
                        </a:lnTo>
                        <a:lnTo>
                          <a:pt x="3617" y="1461"/>
                        </a:lnTo>
                        <a:lnTo>
                          <a:pt x="3623" y="1421"/>
                        </a:lnTo>
                        <a:lnTo>
                          <a:pt x="3628" y="1382"/>
                        </a:lnTo>
                        <a:lnTo>
                          <a:pt x="3632" y="1343"/>
                        </a:lnTo>
                        <a:lnTo>
                          <a:pt x="3635" y="1302"/>
                        </a:lnTo>
                        <a:lnTo>
                          <a:pt x="3638" y="1261"/>
                        </a:lnTo>
                        <a:lnTo>
                          <a:pt x="3638" y="1220"/>
                        </a:lnTo>
                        <a:lnTo>
                          <a:pt x="3639" y="1179"/>
                        </a:lnTo>
                        <a:lnTo>
                          <a:pt x="3639" y="1137"/>
                        </a:lnTo>
                        <a:lnTo>
                          <a:pt x="3638" y="1093"/>
                        </a:lnTo>
                        <a:lnTo>
                          <a:pt x="3636" y="1051"/>
                        </a:lnTo>
                        <a:lnTo>
                          <a:pt x="3635" y="1007"/>
                        </a:lnTo>
                        <a:lnTo>
                          <a:pt x="3630" y="962"/>
                        </a:lnTo>
                        <a:lnTo>
                          <a:pt x="3620" y="929"/>
                        </a:lnTo>
                        <a:lnTo>
                          <a:pt x="3609" y="894"/>
                        </a:lnTo>
                        <a:lnTo>
                          <a:pt x="3596" y="860"/>
                        </a:lnTo>
                        <a:lnTo>
                          <a:pt x="3581" y="827"/>
                        </a:lnTo>
                        <a:lnTo>
                          <a:pt x="3565" y="795"/>
                        </a:lnTo>
                        <a:lnTo>
                          <a:pt x="3547" y="761"/>
                        </a:lnTo>
                        <a:lnTo>
                          <a:pt x="3530" y="730"/>
                        </a:lnTo>
                        <a:lnTo>
                          <a:pt x="3511" y="698"/>
                        </a:lnTo>
                        <a:lnTo>
                          <a:pt x="3491" y="668"/>
                        </a:lnTo>
                        <a:lnTo>
                          <a:pt x="3470" y="637"/>
                        </a:lnTo>
                        <a:lnTo>
                          <a:pt x="3448" y="608"/>
                        </a:lnTo>
                        <a:lnTo>
                          <a:pt x="3425" y="579"/>
                        </a:lnTo>
                        <a:lnTo>
                          <a:pt x="3400" y="551"/>
                        </a:lnTo>
                        <a:lnTo>
                          <a:pt x="3376" y="524"/>
                        </a:lnTo>
                        <a:lnTo>
                          <a:pt x="3351" y="496"/>
                        </a:lnTo>
                        <a:lnTo>
                          <a:pt x="3325" y="470"/>
                        </a:lnTo>
                        <a:lnTo>
                          <a:pt x="3295" y="443"/>
                        </a:lnTo>
                        <a:lnTo>
                          <a:pt x="3268" y="419"/>
                        </a:lnTo>
                        <a:lnTo>
                          <a:pt x="3240" y="395"/>
                        </a:lnTo>
                        <a:lnTo>
                          <a:pt x="3211" y="371"/>
                        </a:lnTo>
                        <a:lnTo>
                          <a:pt x="3180" y="349"/>
                        </a:lnTo>
                        <a:lnTo>
                          <a:pt x="3150" y="327"/>
                        </a:lnTo>
                        <a:lnTo>
                          <a:pt x="3118" y="305"/>
                        </a:lnTo>
                        <a:lnTo>
                          <a:pt x="3087" y="285"/>
                        </a:lnTo>
                        <a:lnTo>
                          <a:pt x="3055" y="266"/>
                        </a:lnTo>
                        <a:lnTo>
                          <a:pt x="3021" y="247"/>
                        </a:lnTo>
                        <a:lnTo>
                          <a:pt x="2989" y="229"/>
                        </a:lnTo>
                        <a:lnTo>
                          <a:pt x="2954" y="213"/>
                        </a:lnTo>
                        <a:lnTo>
                          <a:pt x="2921" y="197"/>
                        </a:lnTo>
                        <a:lnTo>
                          <a:pt x="2887" y="183"/>
                        </a:lnTo>
                        <a:lnTo>
                          <a:pt x="2852" y="168"/>
                        </a:lnTo>
                        <a:lnTo>
                          <a:pt x="2819" y="155"/>
                        </a:lnTo>
                        <a:lnTo>
                          <a:pt x="1091" y="455"/>
                        </a:lnTo>
                        <a:lnTo>
                          <a:pt x="512" y="1644"/>
                        </a:lnTo>
                        <a:lnTo>
                          <a:pt x="380" y="1577"/>
                        </a:lnTo>
                        <a:lnTo>
                          <a:pt x="1229" y="288"/>
                        </a:lnTo>
                        <a:lnTo>
                          <a:pt x="1273" y="257"/>
                        </a:lnTo>
                        <a:lnTo>
                          <a:pt x="1320" y="228"/>
                        </a:lnTo>
                        <a:lnTo>
                          <a:pt x="1368" y="200"/>
                        </a:lnTo>
                        <a:lnTo>
                          <a:pt x="1416" y="174"/>
                        </a:lnTo>
                        <a:lnTo>
                          <a:pt x="1467" y="151"/>
                        </a:lnTo>
                        <a:lnTo>
                          <a:pt x="1518" y="129"/>
                        </a:lnTo>
                        <a:lnTo>
                          <a:pt x="1569" y="108"/>
                        </a:lnTo>
                        <a:lnTo>
                          <a:pt x="1623" y="89"/>
                        </a:lnTo>
                        <a:lnTo>
                          <a:pt x="1677" y="72"/>
                        </a:lnTo>
                        <a:lnTo>
                          <a:pt x="1731" y="57"/>
                        </a:lnTo>
                        <a:lnTo>
                          <a:pt x="1786" y="44"/>
                        </a:lnTo>
                        <a:lnTo>
                          <a:pt x="1843" y="33"/>
                        </a:lnTo>
                        <a:lnTo>
                          <a:pt x="1900" y="24"/>
                        </a:lnTo>
                        <a:lnTo>
                          <a:pt x="1956" y="15"/>
                        </a:lnTo>
                        <a:lnTo>
                          <a:pt x="2015" y="9"/>
                        </a:lnTo>
                        <a:lnTo>
                          <a:pt x="2073" y="3"/>
                        </a:lnTo>
                        <a:lnTo>
                          <a:pt x="2131" y="0"/>
                        </a:lnTo>
                        <a:lnTo>
                          <a:pt x="2191" y="0"/>
                        </a:lnTo>
                        <a:lnTo>
                          <a:pt x="2249" y="0"/>
                        </a:lnTo>
                        <a:lnTo>
                          <a:pt x="2309" y="2"/>
                        </a:lnTo>
                        <a:lnTo>
                          <a:pt x="2369" y="6"/>
                        </a:lnTo>
                        <a:lnTo>
                          <a:pt x="2430" y="12"/>
                        </a:lnTo>
                        <a:lnTo>
                          <a:pt x="2488" y="18"/>
                        </a:lnTo>
                        <a:lnTo>
                          <a:pt x="2548" y="27"/>
                        </a:lnTo>
                        <a:lnTo>
                          <a:pt x="2608" y="37"/>
                        </a:lnTo>
                        <a:lnTo>
                          <a:pt x="2667" y="50"/>
                        </a:lnTo>
                        <a:lnTo>
                          <a:pt x="2726" y="63"/>
                        </a:lnTo>
                        <a:lnTo>
                          <a:pt x="2785" y="79"/>
                        </a:lnTo>
                        <a:lnTo>
                          <a:pt x="2844" y="95"/>
                        </a:lnTo>
                        <a:lnTo>
                          <a:pt x="2902" y="114"/>
                        </a:lnTo>
                        <a:lnTo>
                          <a:pt x="2959" y="133"/>
                        </a:lnTo>
                        <a:lnTo>
                          <a:pt x="3016" y="155"/>
                        </a:lnTo>
                        <a:lnTo>
                          <a:pt x="3045" y="165"/>
                        </a:lnTo>
                        <a:lnTo>
                          <a:pt x="3074" y="175"/>
                        </a:lnTo>
                        <a:lnTo>
                          <a:pt x="3102" y="188"/>
                        </a:lnTo>
                        <a:lnTo>
                          <a:pt x="3129" y="202"/>
                        </a:lnTo>
                        <a:lnTo>
                          <a:pt x="3155" y="215"/>
                        </a:lnTo>
                        <a:lnTo>
                          <a:pt x="3182" y="231"/>
                        </a:lnTo>
                        <a:lnTo>
                          <a:pt x="3208" y="247"/>
                        </a:lnTo>
                        <a:lnTo>
                          <a:pt x="3234" y="264"/>
                        </a:lnTo>
                        <a:lnTo>
                          <a:pt x="3259" y="283"/>
                        </a:lnTo>
                        <a:lnTo>
                          <a:pt x="3284" y="302"/>
                        </a:lnTo>
                        <a:lnTo>
                          <a:pt x="3307" y="322"/>
                        </a:lnTo>
                        <a:lnTo>
                          <a:pt x="3332" y="344"/>
                        </a:lnTo>
                        <a:lnTo>
                          <a:pt x="3355" y="366"/>
                        </a:lnTo>
                        <a:lnTo>
                          <a:pt x="3377" y="390"/>
                        </a:lnTo>
                        <a:lnTo>
                          <a:pt x="3400" y="413"/>
                        </a:lnTo>
                        <a:lnTo>
                          <a:pt x="3421" y="438"/>
                        </a:lnTo>
                        <a:lnTo>
                          <a:pt x="3443" y="462"/>
                        </a:lnTo>
                        <a:lnTo>
                          <a:pt x="3463" y="489"/>
                        </a:lnTo>
                        <a:lnTo>
                          <a:pt x="3483" y="515"/>
                        </a:lnTo>
                        <a:lnTo>
                          <a:pt x="3523" y="569"/>
                        </a:lnTo>
                        <a:lnTo>
                          <a:pt x="3540" y="596"/>
                        </a:lnTo>
                        <a:lnTo>
                          <a:pt x="3559" y="626"/>
                        </a:lnTo>
                        <a:lnTo>
                          <a:pt x="3577" y="655"/>
                        </a:lnTo>
                        <a:lnTo>
                          <a:pt x="3593" y="685"/>
                        </a:lnTo>
                        <a:lnTo>
                          <a:pt x="3626" y="745"/>
                        </a:lnTo>
                        <a:lnTo>
                          <a:pt x="3641" y="776"/>
                        </a:lnTo>
                        <a:lnTo>
                          <a:pt x="3670" y="838"/>
                        </a:lnTo>
                        <a:lnTo>
                          <a:pt x="3696" y="901"/>
                        </a:lnTo>
                        <a:lnTo>
                          <a:pt x="3705" y="971"/>
                        </a:lnTo>
                        <a:lnTo>
                          <a:pt x="3711" y="1041"/>
                        </a:lnTo>
                        <a:lnTo>
                          <a:pt x="3714" y="1111"/>
                        </a:lnTo>
                        <a:lnTo>
                          <a:pt x="3714" y="1179"/>
                        </a:lnTo>
                        <a:lnTo>
                          <a:pt x="3711" y="1249"/>
                        </a:lnTo>
                        <a:lnTo>
                          <a:pt x="3706" y="1318"/>
                        </a:lnTo>
                        <a:lnTo>
                          <a:pt x="3699" y="1386"/>
                        </a:lnTo>
                        <a:lnTo>
                          <a:pt x="3690" y="1456"/>
                        </a:lnTo>
                        <a:lnTo>
                          <a:pt x="3677" y="1523"/>
                        </a:lnTo>
                        <a:lnTo>
                          <a:pt x="3664" y="1592"/>
                        </a:lnTo>
                        <a:lnTo>
                          <a:pt x="3648" y="1659"/>
                        </a:lnTo>
                        <a:lnTo>
                          <a:pt x="3629" y="1726"/>
                        </a:lnTo>
                        <a:lnTo>
                          <a:pt x="3610" y="1791"/>
                        </a:lnTo>
                        <a:lnTo>
                          <a:pt x="3587" y="1858"/>
                        </a:lnTo>
                        <a:lnTo>
                          <a:pt x="3562" y="1924"/>
                        </a:lnTo>
                        <a:lnTo>
                          <a:pt x="3537" y="1988"/>
                        </a:lnTo>
                        <a:lnTo>
                          <a:pt x="3510" y="2052"/>
                        </a:lnTo>
                        <a:lnTo>
                          <a:pt x="3479" y="2115"/>
                        </a:lnTo>
                        <a:lnTo>
                          <a:pt x="3448" y="2177"/>
                        </a:lnTo>
                        <a:lnTo>
                          <a:pt x="3416" y="2239"/>
                        </a:lnTo>
                        <a:lnTo>
                          <a:pt x="3381" y="2300"/>
                        </a:lnTo>
                        <a:lnTo>
                          <a:pt x="3345" y="2360"/>
                        </a:lnTo>
                        <a:lnTo>
                          <a:pt x="3308" y="2418"/>
                        </a:lnTo>
                        <a:lnTo>
                          <a:pt x="3269" y="2476"/>
                        </a:lnTo>
                        <a:lnTo>
                          <a:pt x="3230" y="2533"/>
                        </a:lnTo>
                        <a:lnTo>
                          <a:pt x="3189" y="2588"/>
                        </a:lnTo>
                        <a:lnTo>
                          <a:pt x="3147" y="2644"/>
                        </a:lnTo>
                        <a:lnTo>
                          <a:pt x="3103" y="2698"/>
                        </a:lnTo>
                        <a:lnTo>
                          <a:pt x="3059" y="2749"/>
                        </a:lnTo>
                        <a:lnTo>
                          <a:pt x="3013" y="2800"/>
                        </a:lnTo>
                        <a:lnTo>
                          <a:pt x="2968" y="2849"/>
                        </a:lnTo>
                        <a:lnTo>
                          <a:pt x="2919" y="2897"/>
                        </a:lnTo>
                        <a:lnTo>
                          <a:pt x="2866" y="2921"/>
                        </a:lnTo>
                        <a:lnTo>
                          <a:pt x="2812" y="2945"/>
                        </a:lnTo>
                        <a:lnTo>
                          <a:pt x="2761" y="2972"/>
                        </a:lnTo>
                        <a:lnTo>
                          <a:pt x="2710" y="2998"/>
                        </a:lnTo>
                        <a:lnTo>
                          <a:pt x="2660" y="3027"/>
                        </a:lnTo>
                        <a:lnTo>
                          <a:pt x="2612" y="3058"/>
                        </a:lnTo>
                        <a:lnTo>
                          <a:pt x="2565" y="3088"/>
                        </a:lnTo>
                        <a:lnTo>
                          <a:pt x="2520" y="3120"/>
                        </a:lnTo>
                        <a:lnTo>
                          <a:pt x="2475" y="3154"/>
                        </a:lnTo>
                        <a:lnTo>
                          <a:pt x="2431" y="3189"/>
                        </a:lnTo>
                        <a:lnTo>
                          <a:pt x="2389" y="3224"/>
                        </a:lnTo>
                        <a:lnTo>
                          <a:pt x="2348" y="3260"/>
                        </a:lnTo>
                        <a:lnTo>
                          <a:pt x="2307" y="3298"/>
                        </a:lnTo>
                        <a:lnTo>
                          <a:pt x="2268" y="3336"/>
                        </a:lnTo>
                        <a:lnTo>
                          <a:pt x="2229" y="3375"/>
                        </a:lnTo>
                        <a:lnTo>
                          <a:pt x="2191" y="3416"/>
                        </a:lnTo>
                        <a:lnTo>
                          <a:pt x="2155" y="3457"/>
                        </a:lnTo>
                        <a:lnTo>
                          <a:pt x="2118" y="3498"/>
                        </a:lnTo>
                        <a:lnTo>
                          <a:pt x="2082" y="3540"/>
                        </a:lnTo>
                        <a:lnTo>
                          <a:pt x="2047" y="3584"/>
                        </a:lnTo>
                        <a:lnTo>
                          <a:pt x="2012" y="3626"/>
                        </a:lnTo>
                        <a:lnTo>
                          <a:pt x="1978" y="3670"/>
                        </a:lnTo>
                        <a:lnTo>
                          <a:pt x="1911" y="3758"/>
                        </a:lnTo>
                        <a:lnTo>
                          <a:pt x="1847" y="3849"/>
                        </a:lnTo>
                        <a:lnTo>
                          <a:pt x="1783" y="3941"/>
                        </a:lnTo>
                        <a:lnTo>
                          <a:pt x="1658" y="4124"/>
                        </a:lnTo>
                        <a:lnTo>
                          <a:pt x="1595" y="4216"/>
                        </a:lnTo>
                        <a:lnTo>
                          <a:pt x="1534" y="4308"/>
                        </a:lnTo>
                        <a:lnTo>
                          <a:pt x="1470" y="4398"/>
                        </a:lnTo>
                        <a:lnTo>
                          <a:pt x="1407" y="4487"/>
                        </a:lnTo>
                        <a:lnTo>
                          <a:pt x="1341" y="4575"/>
                        </a:lnTo>
                        <a:lnTo>
                          <a:pt x="1308" y="4618"/>
                        </a:lnTo>
                        <a:lnTo>
                          <a:pt x="1276" y="4660"/>
                        </a:lnTo>
                        <a:lnTo>
                          <a:pt x="1241" y="4701"/>
                        </a:lnTo>
                        <a:lnTo>
                          <a:pt x="1206" y="4742"/>
                        </a:lnTo>
                        <a:lnTo>
                          <a:pt x="1171" y="4783"/>
                        </a:lnTo>
                        <a:lnTo>
                          <a:pt x="1136" y="4822"/>
                        </a:lnTo>
                        <a:lnTo>
                          <a:pt x="1100" y="4862"/>
                        </a:lnTo>
                        <a:lnTo>
                          <a:pt x="1062" y="4898"/>
                        </a:lnTo>
                        <a:lnTo>
                          <a:pt x="1024" y="4936"/>
                        </a:lnTo>
                        <a:lnTo>
                          <a:pt x="986" y="4971"/>
                        </a:lnTo>
                        <a:lnTo>
                          <a:pt x="947" y="5006"/>
                        </a:lnTo>
                        <a:lnTo>
                          <a:pt x="906" y="5039"/>
                        </a:lnTo>
                        <a:lnTo>
                          <a:pt x="864" y="5073"/>
                        </a:lnTo>
                        <a:lnTo>
                          <a:pt x="821" y="5103"/>
                        </a:lnTo>
                        <a:lnTo>
                          <a:pt x="778" y="5134"/>
                        </a:lnTo>
                        <a:lnTo>
                          <a:pt x="734" y="5162"/>
                        </a:lnTo>
                        <a:lnTo>
                          <a:pt x="689" y="5189"/>
                        </a:lnTo>
                        <a:lnTo>
                          <a:pt x="641" y="5216"/>
                        </a:lnTo>
                        <a:lnTo>
                          <a:pt x="593" y="5240"/>
                        </a:lnTo>
                        <a:lnTo>
                          <a:pt x="544" y="5264"/>
                        </a:lnTo>
                        <a:lnTo>
                          <a:pt x="493" y="5286"/>
                        </a:lnTo>
                        <a:lnTo>
                          <a:pt x="441" y="530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83" name=""/>
                  <p:cNvSpPr/>
                  <p:nvPr/>
                </p:nvSpPr>
                <p:spPr>
                  <a:xfrm>
                    <a:off x="8197200" y="5310360"/>
                    <a:ext cx="4500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052" h="1209">
                        <a:moveTo>
                          <a:pt x="0" y="1209"/>
                        </a:moveTo>
                        <a:lnTo>
                          <a:pt x="1052" y="0"/>
                        </a:lnTo>
                        <a:lnTo>
                          <a:pt x="0" y="120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84" name=""/>
                  <p:cNvSpPr/>
                  <p:nvPr/>
                </p:nvSpPr>
                <p:spPr>
                  <a:xfrm>
                    <a:off x="8178840" y="5200920"/>
                    <a:ext cx="118440" cy="134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59" h="3388">
                        <a:moveTo>
                          <a:pt x="124" y="3388"/>
                        </a:moveTo>
                        <a:lnTo>
                          <a:pt x="111" y="3380"/>
                        </a:lnTo>
                        <a:lnTo>
                          <a:pt x="99" y="3372"/>
                        </a:lnTo>
                        <a:lnTo>
                          <a:pt x="89" y="3362"/>
                        </a:lnTo>
                        <a:lnTo>
                          <a:pt x="77" y="3353"/>
                        </a:lnTo>
                        <a:lnTo>
                          <a:pt x="68" y="3343"/>
                        </a:lnTo>
                        <a:lnTo>
                          <a:pt x="60" y="3333"/>
                        </a:lnTo>
                        <a:lnTo>
                          <a:pt x="44" y="3311"/>
                        </a:lnTo>
                        <a:lnTo>
                          <a:pt x="36" y="3299"/>
                        </a:lnTo>
                        <a:lnTo>
                          <a:pt x="30" y="3288"/>
                        </a:lnTo>
                        <a:lnTo>
                          <a:pt x="25" y="3275"/>
                        </a:lnTo>
                        <a:lnTo>
                          <a:pt x="20" y="3262"/>
                        </a:lnTo>
                        <a:lnTo>
                          <a:pt x="16" y="3248"/>
                        </a:lnTo>
                        <a:lnTo>
                          <a:pt x="12" y="3235"/>
                        </a:lnTo>
                        <a:lnTo>
                          <a:pt x="6" y="3208"/>
                        </a:lnTo>
                        <a:lnTo>
                          <a:pt x="1" y="3179"/>
                        </a:lnTo>
                        <a:lnTo>
                          <a:pt x="0" y="3148"/>
                        </a:lnTo>
                        <a:lnTo>
                          <a:pt x="0" y="3117"/>
                        </a:lnTo>
                        <a:lnTo>
                          <a:pt x="1" y="3085"/>
                        </a:lnTo>
                        <a:lnTo>
                          <a:pt x="4" y="3052"/>
                        </a:lnTo>
                        <a:lnTo>
                          <a:pt x="7" y="3018"/>
                        </a:lnTo>
                        <a:lnTo>
                          <a:pt x="13" y="2983"/>
                        </a:lnTo>
                        <a:lnTo>
                          <a:pt x="19" y="2948"/>
                        </a:lnTo>
                        <a:lnTo>
                          <a:pt x="26" y="2913"/>
                        </a:lnTo>
                        <a:lnTo>
                          <a:pt x="33" y="2878"/>
                        </a:lnTo>
                        <a:lnTo>
                          <a:pt x="49" y="2806"/>
                        </a:lnTo>
                        <a:lnTo>
                          <a:pt x="67" y="2734"/>
                        </a:lnTo>
                        <a:lnTo>
                          <a:pt x="76" y="2698"/>
                        </a:lnTo>
                        <a:lnTo>
                          <a:pt x="84" y="2663"/>
                        </a:lnTo>
                        <a:lnTo>
                          <a:pt x="92" y="2626"/>
                        </a:lnTo>
                        <a:lnTo>
                          <a:pt x="99" y="2593"/>
                        </a:lnTo>
                        <a:lnTo>
                          <a:pt x="106" y="2558"/>
                        </a:lnTo>
                        <a:lnTo>
                          <a:pt x="112" y="2524"/>
                        </a:lnTo>
                        <a:lnTo>
                          <a:pt x="118" y="2491"/>
                        </a:lnTo>
                        <a:lnTo>
                          <a:pt x="121" y="2459"/>
                        </a:lnTo>
                        <a:lnTo>
                          <a:pt x="122" y="2428"/>
                        </a:lnTo>
                        <a:lnTo>
                          <a:pt x="124" y="2398"/>
                        </a:lnTo>
                        <a:lnTo>
                          <a:pt x="835" y="1723"/>
                        </a:lnTo>
                        <a:lnTo>
                          <a:pt x="852" y="1730"/>
                        </a:lnTo>
                        <a:lnTo>
                          <a:pt x="868" y="1739"/>
                        </a:lnTo>
                        <a:lnTo>
                          <a:pt x="883" y="1748"/>
                        </a:lnTo>
                        <a:lnTo>
                          <a:pt x="896" y="1758"/>
                        </a:lnTo>
                        <a:lnTo>
                          <a:pt x="908" y="1769"/>
                        </a:lnTo>
                        <a:lnTo>
                          <a:pt x="918" y="1781"/>
                        </a:lnTo>
                        <a:lnTo>
                          <a:pt x="927" y="1794"/>
                        </a:lnTo>
                        <a:lnTo>
                          <a:pt x="935" y="1807"/>
                        </a:lnTo>
                        <a:lnTo>
                          <a:pt x="941" y="1822"/>
                        </a:lnTo>
                        <a:lnTo>
                          <a:pt x="947" y="1838"/>
                        </a:lnTo>
                        <a:lnTo>
                          <a:pt x="953" y="1853"/>
                        </a:lnTo>
                        <a:lnTo>
                          <a:pt x="957" y="1869"/>
                        </a:lnTo>
                        <a:lnTo>
                          <a:pt x="961" y="1886"/>
                        </a:lnTo>
                        <a:lnTo>
                          <a:pt x="964" y="1902"/>
                        </a:lnTo>
                        <a:lnTo>
                          <a:pt x="970" y="1937"/>
                        </a:lnTo>
                        <a:lnTo>
                          <a:pt x="978" y="2008"/>
                        </a:lnTo>
                        <a:lnTo>
                          <a:pt x="982" y="2045"/>
                        </a:lnTo>
                        <a:lnTo>
                          <a:pt x="986" y="2080"/>
                        </a:lnTo>
                        <a:lnTo>
                          <a:pt x="994" y="2113"/>
                        </a:lnTo>
                        <a:lnTo>
                          <a:pt x="998" y="2131"/>
                        </a:lnTo>
                        <a:lnTo>
                          <a:pt x="1002" y="2147"/>
                        </a:lnTo>
                        <a:lnTo>
                          <a:pt x="1010" y="2163"/>
                        </a:lnTo>
                        <a:lnTo>
                          <a:pt x="1015" y="2177"/>
                        </a:lnTo>
                        <a:lnTo>
                          <a:pt x="1024" y="2192"/>
                        </a:lnTo>
                        <a:lnTo>
                          <a:pt x="1033" y="2205"/>
                        </a:lnTo>
                        <a:lnTo>
                          <a:pt x="2120" y="1251"/>
                        </a:lnTo>
                        <a:lnTo>
                          <a:pt x="2105" y="1245"/>
                        </a:lnTo>
                        <a:lnTo>
                          <a:pt x="2091" y="1241"/>
                        </a:lnTo>
                        <a:lnTo>
                          <a:pt x="2076" y="1239"/>
                        </a:lnTo>
                        <a:lnTo>
                          <a:pt x="2062" y="1238"/>
                        </a:lnTo>
                        <a:lnTo>
                          <a:pt x="2047" y="1238"/>
                        </a:lnTo>
                        <a:lnTo>
                          <a:pt x="2032" y="1239"/>
                        </a:lnTo>
                        <a:lnTo>
                          <a:pt x="2018" y="1242"/>
                        </a:lnTo>
                        <a:lnTo>
                          <a:pt x="2003" y="1246"/>
                        </a:lnTo>
                        <a:lnTo>
                          <a:pt x="1989" y="1251"/>
                        </a:lnTo>
                        <a:lnTo>
                          <a:pt x="1974" y="1258"/>
                        </a:lnTo>
                        <a:lnTo>
                          <a:pt x="1960" y="1265"/>
                        </a:lnTo>
                        <a:lnTo>
                          <a:pt x="1944" y="1273"/>
                        </a:lnTo>
                        <a:lnTo>
                          <a:pt x="1929" y="1281"/>
                        </a:lnTo>
                        <a:lnTo>
                          <a:pt x="1914" y="1292"/>
                        </a:lnTo>
                        <a:lnTo>
                          <a:pt x="1900" y="1302"/>
                        </a:lnTo>
                        <a:lnTo>
                          <a:pt x="1884" y="1313"/>
                        </a:lnTo>
                        <a:lnTo>
                          <a:pt x="1855" y="1337"/>
                        </a:lnTo>
                        <a:lnTo>
                          <a:pt x="1824" y="1363"/>
                        </a:lnTo>
                        <a:lnTo>
                          <a:pt x="1792" y="1392"/>
                        </a:lnTo>
                        <a:lnTo>
                          <a:pt x="1761" y="1421"/>
                        </a:lnTo>
                        <a:lnTo>
                          <a:pt x="1747" y="1436"/>
                        </a:lnTo>
                        <a:lnTo>
                          <a:pt x="1731" y="1450"/>
                        </a:lnTo>
                        <a:lnTo>
                          <a:pt x="1699" y="1481"/>
                        </a:lnTo>
                        <a:lnTo>
                          <a:pt x="1668" y="1510"/>
                        </a:lnTo>
                        <a:lnTo>
                          <a:pt x="1636" y="1539"/>
                        </a:lnTo>
                        <a:lnTo>
                          <a:pt x="1604" y="1567"/>
                        </a:lnTo>
                        <a:lnTo>
                          <a:pt x="1572" y="1593"/>
                        </a:lnTo>
                        <a:lnTo>
                          <a:pt x="1540" y="1618"/>
                        </a:lnTo>
                        <a:lnTo>
                          <a:pt x="1524" y="1630"/>
                        </a:lnTo>
                        <a:lnTo>
                          <a:pt x="1508" y="1640"/>
                        </a:lnTo>
                        <a:lnTo>
                          <a:pt x="1492" y="1649"/>
                        </a:lnTo>
                        <a:lnTo>
                          <a:pt x="1474" y="1659"/>
                        </a:lnTo>
                        <a:lnTo>
                          <a:pt x="1458" y="1666"/>
                        </a:lnTo>
                        <a:lnTo>
                          <a:pt x="1442" y="1673"/>
                        </a:lnTo>
                        <a:lnTo>
                          <a:pt x="1426" y="1679"/>
                        </a:lnTo>
                        <a:lnTo>
                          <a:pt x="1409" y="1683"/>
                        </a:lnTo>
                        <a:lnTo>
                          <a:pt x="1393" y="1688"/>
                        </a:lnTo>
                        <a:lnTo>
                          <a:pt x="1375" y="1691"/>
                        </a:lnTo>
                        <a:lnTo>
                          <a:pt x="1359" y="1692"/>
                        </a:lnTo>
                        <a:lnTo>
                          <a:pt x="1343" y="1692"/>
                        </a:lnTo>
                        <a:lnTo>
                          <a:pt x="1326" y="1691"/>
                        </a:lnTo>
                        <a:lnTo>
                          <a:pt x="1308" y="1688"/>
                        </a:lnTo>
                        <a:lnTo>
                          <a:pt x="1292" y="1683"/>
                        </a:lnTo>
                        <a:lnTo>
                          <a:pt x="1275" y="1678"/>
                        </a:lnTo>
                        <a:lnTo>
                          <a:pt x="1259" y="1670"/>
                        </a:lnTo>
                        <a:lnTo>
                          <a:pt x="1241" y="1662"/>
                        </a:lnTo>
                        <a:lnTo>
                          <a:pt x="1224" y="1651"/>
                        </a:lnTo>
                        <a:lnTo>
                          <a:pt x="1208" y="1640"/>
                        </a:lnTo>
                        <a:lnTo>
                          <a:pt x="1190" y="1625"/>
                        </a:lnTo>
                        <a:lnTo>
                          <a:pt x="1173" y="1609"/>
                        </a:lnTo>
                        <a:lnTo>
                          <a:pt x="1155" y="1590"/>
                        </a:lnTo>
                        <a:lnTo>
                          <a:pt x="1138" y="1571"/>
                        </a:lnTo>
                        <a:lnTo>
                          <a:pt x="1122" y="1548"/>
                        </a:lnTo>
                        <a:lnTo>
                          <a:pt x="1104" y="1525"/>
                        </a:lnTo>
                        <a:lnTo>
                          <a:pt x="1126" y="1533"/>
                        </a:lnTo>
                        <a:lnTo>
                          <a:pt x="1147" y="1541"/>
                        </a:lnTo>
                        <a:lnTo>
                          <a:pt x="1168" y="1548"/>
                        </a:lnTo>
                        <a:lnTo>
                          <a:pt x="1190" y="1554"/>
                        </a:lnTo>
                        <a:lnTo>
                          <a:pt x="1211" y="1558"/>
                        </a:lnTo>
                        <a:lnTo>
                          <a:pt x="1231" y="1563"/>
                        </a:lnTo>
                        <a:lnTo>
                          <a:pt x="1250" y="1565"/>
                        </a:lnTo>
                        <a:lnTo>
                          <a:pt x="1270" y="1568"/>
                        </a:lnTo>
                        <a:lnTo>
                          <a:pt x="1289" y="1570"/>
                        </a:lnTo>
                        <a:lnTo>
                          <a:pt x="1310" y="1570"/>
                        </a:lnTo>
                        <a:lnTo>
                          <a:pt x="1329" y="1570"/>
                        </a:lnTo>
                        <a:lnTo>
                          <a:pt x="1348" y="1568"/>
                        </a:lnTo>
                        <a:lnTo>
                          <a:pt x="1365" y="1567"/>
                        </a:lnTo>
                        <a:lnTo>
                          <a:pt x="1384" y="1564"/>
                        </a:lnTo>
                        <a:lnTo>
                          <a:pt x="1402" y="1561"/>
                        </a:lnTo>
                        <a:lnTo>
                          <a:pt x="1420" y="1557"/>
                        </a:lnTo>
                        <a:lnTo>
                          <a:pt x="1438" y="1552"/>
                        </a:lnTo>
                        <a:lnTo>
                          <a:pt x="1455" y="1548"/>
                        </a:lnTo>
                        <a:lnTo>
                          <a:pt x="1489" y="1535"/>
                        </a:lnTo>
                        <a:lnTo>
                          <a:pt x="1522" y="1522"/>
                        </a:lnTo>
                        <a:lnTo>
                          <a:pt x="1556" y="1504"/>
                        </a:lnTo>
                        <a:lnTo>
                          <a:pt x="1588" y="1487"/>
                        </a:lnTo>
                        <a:lnTo>
                          <a:pt x="1620" y="1466"/>
                        </a:lnTo>
                        <a:lnTo>
                          <a:pt x="1652" y="1446"/>
                        </a:lnTo>
                        <a:lnTo>
                          <a:pt x="1683" y="1423"/>
                        </a:lnTo>
                        <a:lnTo>
                          <a:pt x="1713" y="1399"/>
                        </a:lnTo>
                        <a:lnTo>
                          <a:pt x="1744" y="1375"/>
                        </a:lnTo>
                        <a:lnTo>
                          <a:pt x="1805" y="1324"/>
                        </a:lnTo>
                        <a:lnTo>
                          <a:pt x="1926" y="1220"/>
                        </a:lnTo>
                        <a:lnTo>
                          <a:pt x="1957" y="1195"/>
                        </a:lnTo>
                        <a:lnTo>
                          <a:pt x="1989" y="1171"/>
                        </a:lnTo>
                        <a:lnTo>
                          <a:pt x="2021" y="1146"/>
                        </a:lnTo>
                        <a:lnTo>
                          <a:pt x="2051" y="1124"/>
                        </a:lnTo>
                        <a:lnTo>
                          <a:pt x="2085" y="1102"/>
                        </a:lnTo>
                        <a:lnTo>
                          <a:pt x="2117" y="1082"/>
                        </a:lnTo>
                        <a:lnTo>
                          <a:pt x="2152" y="1064"/>
                        </a:lnTo>
                        <a:lnTo>
                          <a:pt x="2185" y="1047"/>
                        </a:lnTo>
                        <a:lnTo>
                          <a:pt x="2194" y="1031"/>
                        </a:lnTo>
                        <a:lnTo>
                          <a:pt x="2203" y="1015"/>
                        </a:lnTo>
                        <a:lnTo>
                          <a:pt x="2210" y="997"/>
                        </a:lnTo>
                        <a:lnTo>
                          <a:pt x="2217" y="980"/>
                        </a:lnTo>
                        <a:lnTo>
                          <a:pt x="2223" y="962"/>
                        </a:lnTo>
                        <a:lnTo>
                          <a:pt x="2228" y="943"/>
                        </a:lnTo>
                        <a:lnTo>
                          <a:pt x="2232" y="924"/>
                        </a:lnTo>
                        <a:lnTo>
                          <a:pt x="2236" y="905"/>
                        </a:lnTo>
                        <a:lnTo>
                          <a:pt x="2239" y="886"/>
                        </a:lnTo>
                        <a:lnTo>
                          <a:pt x="2241" y="866"/>
                        </a:lnTo>
                        <a:lnTo>
                          <a:pt x="2242" y="847"/>
                        </a:lnTo>
                        <a:lnTo>
                          <a:pt x="2242" y="827"/>
                        </a:lnTo>
                        <a:lnTo>
                          <a:pt x="2242" y="806"/>
                        </a:lnTo>
                        <a:lnTo>
                          <a:pt x="2241" y="786"/>
                        </a:lnTo>
                        <a:lnTo>
                          <a:pt x="2239" y="765"/>
                        </a:lnTo>
                        <a:lnTo>
                          <a:pt x="2236" y="744"/>
                        </a:lnTo>
                        <a:lnTo>
                          <a:pt x="2232" y="723"/>
                        </a:lnTo>
                        <a:lnTo>
                          <a:pt x="2228" y="703"/>
                        </a:lnTo>
                        <a:lnTo>
                          <a:pt x="2222" y="682"/>
                        </a:lnTo>
                        <a:lnTo>
                          <a:pt x="2216" y="662"/>
                        </a:lnTo>
                        <a:lnTo>
                          <a:pt x="2210" y="642"/>
                        </a:lnTo>
                        <a:lnTo>
                          <a:pt x="2201" y="621"/>
                        </a:lnTo>
                        <a:lnTo>
                          <a:pt x="2194" y="602"/>
                        </a:lnTo>
                        <a:lnTo>
                          <a:pt x="2184" y="582"/>
                        </a:lnTo>
                        <a:lnTo>
                          <a:pt x="2175" y="563"/>
                        </a:lnTo>
                        <a:lnTo>
                          <a:pt x="2164" y="544"/>
                        </a:lnTo>
                        <a:lnTo>
                          <a:pt x="2153" y="525"/>
                        </a:lnTo>
                        <a:lnTo>
                          <a:pt x="2140" y="506"/>
                        </a:lnTo>
                        <a:lnTo>
                          <a:pt x="2127" y="489"/>
                        </a:lnTo>
                        <a:lnTo>
                          <a:pt x="2114" y="471"/>
                        </a:lnTo>
                        <a:lnTo>
                          <a:pt x="2099" y="454"/>
                        </a:lnTo>
                        <a:lnTo>
                          <a:pt x="2083" y="438"/>
                        </a:lnTo>
                        <a:lnTo>
                          <a:pt x="1439" y="981"/>
                        </a:lnTo>
                        <a:lnTo>
                          <a:pt x="1423" y="986"/>
                        </a:lnTo>
                        <a:lnTo>
                          <a:pt x="1409" y="988"/>
                        </a:lnTo>
                        <a:lnTo>
                          <a:pt x="1394" y="991"/>
                        </a:lnTo>
                        <a:lnTo>
                          <a:pt x="1381" y="993"/>
                        </a:lnTo>
                        <a:lnTo>
                          <a:pt x="1368" y="994"/>
                        </a:lnTo>
                        <a:lnTo>
                          <a:pt x="1355" y="996"/>
                        </a:lnTo>
                        <a:lnTo>
                          <a:pt x="1343" y="996"/>
                        </a:lnTo>
                        <a:lnTo>
                          <a:pt x="1332" y="994"/>
                        </a:lnTo>
                        <a:lnTo>
                          <a:pt x="1321" y="993"/>
                        </a:lnTo>
                        <a:lnTo>
                          <a:pt x="1310" y="991"/>
                        </a:lnTo>
                        <a:lnTo>
                          <a:pt x="1301" y="990"/>
                        </a:lnTo>
                        <a:lnTo>
                          <a:pt x="1291" y="987"/>
                        </a:lnTo>
                        <a:lnTo>
                          <a:pt x="1273" y="980"/>
                        </a:lnTo>
                        <a:lnTo>
                          <a:pt x="1257" y="971"/>
                        </a:lnTo>
                        <a:lnTo>
                          <a:pt x="1241" y="961"/>
                        </a:lnTo>
                        <a:lnTo>
                          <a:pt x="1228" y="949"/>
                        </a:lnTo>
                        <a:lnTo>
                          <a:pt x="1215" y="937"/>
                        </a:lnTo>
                        <a:lnTo>
                          <a:pt x="1203" y="924"/>
                        </a:lnTo>
                        <a:lnTo>
                          <a:pt x="1193" y="911"/>
                        </a:lnTo>
                        <a:lnTo>
                          <a:pt x="1183" y="898"/>
                        </a:lnTo>
                        <a:lnTo>
                          <a:pt x="1174" y="885"/>
                        </a:lnTo>
                        <a:lnTo>
                          <a:pt x="1164" y="872"/>
                        </a:lnTo>
                        <a:lnTo>
                          <a:pt x="1155" y="859"/>
                        </a:lnTo>
                        <a:lnTo>
                          <a:pt x="1148" y="847"/>
                        </a:lnTo>
                        <a:lnTo>
                          <a:pt x="1139" y="837"/>
                        </a:lnTo>
                        <a:lnTo>
                          <a:pt x="1131" y="828"/>
                        </a:lnTo>
                        <a:lnTo>
                          <a:pt x="1122" y="819"/>
                        </a:lnTo>
                        <a:lnTo>
                          <a:pt x="1112" y="814"/>
                        </a:lnTo>
                        <a:lnTo>
                          <a:pt x="1103" y="811"/>
                        </a:lnTo>
                        <a:lnTo>
                          <a:pt x="1091" y="809"/>
                        </a:lnTo>
                        <a:lnTo>
                          <a:pt x="1081" y="809"/>
                        </a:lnTo>
                        <a:lnTo>
                          <a:pt x="1075" y="812"/>
                        </a:lnTo>
                        <a:lnTo>
                          <a:pt x="1068" y="814"/>
                        </a:lnTo>
                        <a:lnTo>
                          <a:pt x="1062" y="818"/>
                        </a:lnTo>
                        <a:lnTo>
                          <a:pt x="1055" y="821"/>
                        </a:lnTo>
                        <a:lnTo>
                          <a:pt x="1047" y="825"/>
                        </a:lnTo>
                        <a:lnTo>
                          <a:pt x="1040" y="831"/>
                        </a:lnTo>
                        <a:lnTo>
                          <a:pt x="1033" y="837"/>
                        </a:lnTo>
                        <a:lnTo>
                          <a:pt x="1024" y="846"/>
                        </a:lnTo>
                        <a:lnTo>
                          <a:pt x="1015" y="853"/>
                        </a:lnTo>
                        <a:lnTo>
                          <a:pt x="1007" y="863"/>
                        </a:lnTo>
                        <a:lnTo>
                          <a:pt x="998" y="873"/>
                        </a:lnTo>
                        <a:lnTo>
                          <a:pt x="988" y="885"/>
                        </a:lnTo>
                        <a:lnTo>
                          <a:pt x="978" y="897"/>
                        </a:lnTo>
                        <a:lnTo>
                          <a:pt x="966" y="910"/>
                        </a:lnTo>
                        <a:lnTo>
                          <a:pt x="964" y="888"/>
                        </a:lnTo>
                        <a:lnTo>
                          <a:pt x="961" y="866"/>
                        </a:lnTo>
                        <a:lnTo>
                          <a:pt x="960" y="843"/>
                        </a:lnTo>
                        <a:lnTo>
                          <a:pt x="960" y="818"/>
                        </a:lnTo>
                        <a:lnTo>
                          <a:pt x="960" y="793"/>
                        </a:lnTo>
                        <a:lnTo>
                          <a:pt x="961" y="768"/>
                        </a:lnTo>
                        <a:lnTo>
                          <a:pt x="963" y="744"/>
                        </a:lnTo>
                        <a:lnTo>
                          <a:pt x="964" y="717"/>
                        </a:lnTo>
                        <a:lnTo>
                          <a:pt x="969" y="691"/>
                        </a:lnTo>
                        <a:lnTo>
                          <a:pt x="972" y="665"/>
                        </a:lnTo>
                        <a:lnTo>
                          <a:pt x="978" y="639"/>
                        </a:lnTo>
                        <a:lnTo>
                          <a:pt x="983" y="612"/>
                        </a:lnTo>
                        <a:lnTo>
                          <a:pt x="989" y="586"/>
                        </a:lnTo>
                        <a:lnTo>
                          <a:pt x="995" y="560"/>
                        </a:lnTo>
                        <a:lnTo>
                          <a:pt x="1004" y="534"/>
                        </a:lnTo>
                        <a:lnTo>
                          <a:pt x="1012" y="509"/>
                        </a:lnTo>
                        <a:lnTo>
                          <a:pt x="1021" y="484"/>
                        </a:lnTo>
                        <a:lnTo>
                          <a:pt x="1030" y="458"/>
                        </a:lnTo>
                        <a:lnTo>
                          <a:pt x="1040" y="435"/>
                        </a:lnTo>
                        <a:lnTo>
                          <a:pt x="1052" y="410"/>
                        </a:lnTo>
                        <a:lnTo>
                          <a:pt x="1063" y="388"/>
                        </a:lnTo>
                        <a:lnTo>
                          <a:pt x="1077" y="365"/>
                        </a:lnTo>
                        <a:lnTo>
                          <a:pt x="1090" y="343"/>
                        </a:lnTo>
                        <a:lnTo>
                          <a:pt x="1103" y="323"/>
                        </a:lnTo>
                        <a:lnTo>
                          <a:pt x="1117" y="304"/>
                        </a:lnTo>
                        <a:lnTo>
                          <a:pt x="1132" y="285"/>
                        </a:lnTo>
                        <a:lnTo>
                          <a:pt x="1148" y="267"/>
                        </a:lnTo>
                        <a:lnTo>
                          <a:pt x="1164" y="251"/>
                        </a:lnTo>
                        <a:lnTo>
                          <a:pt x="1182" y="235"/>
                        </a:lnTo>
                        <a:lnTo>
                          <a:pt x="1199" y="222"/>
                        </a:lnTo>
                        <a:lnTo>
                          <a:pt x="1216" y="209"/>
                        </a:lnTo>
                        <a:lnTo>
                          <a:pt x="1235" y="199"/>
                        </a:lnTo>
                        <a:lnTo>
                          <a:pt x="2120" y="0"/>
                        </a:lnTo>
                        <a:lnTo>
                          <a:pt x="1946" y="199"/>
                        </a:lnTo>
                        <a:lnTo>
                          <a:pt x="2322" y="31"/>
                        </a:lnTo>
                        <a:lnTo>
                          <a:pt x="2120" y="270"/>
                        </a:lnTo>
                        <a:lnTo>
                          <a:pt x="2133" y="261"/>
                        </a:lnTo>
                        <a:lnTo>
                          <a:pt x="2146" y="254"/>
                        </a:lnTo>
                        <a:lnTo>
                          <a:pt x="2158" y="247"/>
                        </a:lnTo>
                        <a:lnTo>
                          <a:pt x="2168" y="241"/>
                        </a:lnTo>
                        <a:lnTo>
                          <a:pt x="2178" y="235"/>
                        </a:lnTo>
                        <a:lnTo>
                          <a:pt x="2188" y="232"/>
                        </a:lnTo>
                        <a:lnTo>
                          <a:pt x="2197" y="229"/>
                        </a:lnTo>
                        <a:lnTo>
                          <a:pt x="2204" y="228"/>
                        </a:lnTo>
                        <a:lnTo>
                          <a:pt x="2212" y="226"/>
                        </a:lnTo>
                        <a:lnTo>
                          <a:pt x="2219" y="226"/>
                        </a:lnTo>
                        <a:lnTo>
                          <a:pt x="2225" y="226"/>
                        </a:lnTo>
                        <a:lnTo>
                          <a:pt x="2229" y="228"/>
                        </a:lnTo>
                        <a:lnTo>
                          <a:pt x="2235" y="229"/>
                        </a:lnTo>
                        <a:lnTo>
                          <a:pt x="2239" y="232"/>
                        </a:lnTo>
                        <a:lnTo>
                          <a:pt x="2242" y="235"/>
                        </a:lnTo>
                        <a:lnTo>
                          <a:pt x="2245" y="239"/>
                        </a:lnTo>
                        <a:lnTo>
                          <a:pt x="2248" y="244"/>
                        </a:lnTo>
                        <a:lnTo>
                          <a:pt x="2251" y="250"/>
                        </a:lnTo>
                        <a:lnTo>
                          <a:pt x="2254" y="261"/>
                        </a:lnTo>
                        <a:lnTo>
                          <a:pt x="2257" y="274"/>
                        </a:lnTo>
                        <a:lnTo>
                          <a:pt x="2258" y="289"/>
                        </a:lnTo>
                        <a:lnTo>
                          <a:pt x="2258" y="304"/>
                        </a:lnTo>
                        <a:lnTo>
                          <a:pt x="2257" y="321"/>
                        </a:lnTo>
                        <a:lnTo>
                          <a:pt x="2255" y="356"/>
                        </a:lnTo>
                        <a:lnTo>
                          <a:pt x="2255" y="390"/>
                        </a:lnTo>
                        <a:lnTo>
                          <a:pt x="2255" y="407"/>
                        </a:lnTo>
                        <a:lnTo>
                          <a:pt x="2255" y="423"/>
                        </a:lnTo>
                        <a:lnTo>
                          <a:pt x="2258" y="436"/>
                        </a:lnTo>
                        <a:lnTo>
                          <a:pt x="2261" y="449"/>
                        </a:lnTo>
                        <a:lnTo>
                          <a:pt x="2267" y="461"/>
                        </a:lnTo>
                        <a:lnTo>
                          <a:pt x="2268" y="465"/>
                        </a:lnTo>
                        <a:lnTo>
                          <a:pt x="2273" y="471"/>
                        </a:lnTo>
                        <a:lnTo>
                          <a:pt x="2277" y="474"/>
                        </a:lnTo>
                        <a:lnTo>
                          <a:pt x="2282" y="477"/>
                        </a:lnTo>
                        <a:lnTo>
                          <a:pt x="2286" y="480"/>
                        </a:lnTo>
                        <a:lnTo>
                          <a:pt x="2293" y="481"/>
                        </a:lnTo>
                        <a:lnTo>
                          <a:pt x="2299" y="483"/>
                        </a:lnTo>
                        <a:lnTo>
                          <a:pt x="2306" y="484"/>
                        </a:lnTo>
                        <a:lnTo>
                          <a:pt x="2314" y="483"/>
                        </a:lnTo>
                        <a:lnTo>
                          <a:pt x="2322" y="481"/>
                        </a:lnTo>
                        <a:lnTo>
                          <a:pt x="2331" y="480"/>
                        </a:lnTo>
                        <a:lnTo>
                          <a:pt x="2341" y="477"/>
                        </a:lnTo>
                        <a:lnTo>
                          <a:pt x="2352" y="473"/>
                        </a:lnTo>
                        <a:lnTo>
                          <a:pt x="2363" y="467"/>
                        </a:lnTo>
                        <a:lnTo>
                          <a:pt x="2376" y="462"/>
                        </a:lnTo>
                        <a:lnTo>
                          <a:pt x="2389" y="455"/>
                        </a:lnTo>
                        <a:lnTo>
                          <a:pt x="2404" y="446"/>
                        </a:lnTo>
                        <a:lnTo>
                          <a:pt x="2419" y="438"/>
                        </a:lnTo>
                        <a:lnTo>
                          <a:pt x="2408" y="451"/>
                        </a:lnTo>
                        <a:lnTo>
                          <a:pt x="2398" y="465"/>
                        </a:lnTo>
                        <a:lnTo>
                          <a:pt x="2389" y="477"/>
                        </a:lnTo>
                        <a:lnTo>
                          <a:pt x="2382" y="489"/>
                        </a:lnTo>
                        <a:lnTo>
                          <a:pt x="2373" y="500"/>
                        </a:lnTo>
                        <a:lnTo>
                          <a:pt x="2368" y="510"/>
                        </a:lnTo>
                        <a:lnTo>
                          <a:pt x="2362" y="521"/>
                        </a:lnTo>
                        <a:lnTo>
                          <a:pt x="2356" y="529"/>
                        </a:lnTo>
                        <a:lnTo>
                          <a:pt x="2352" y="538"/>
                        </a:lnTo>
                        <a:lnTo>
                          <a:pt x="2349" y="545"/>
                        </a:lnTo>
                        <a:lnTo>
                          <a:pt x="2344" y="553"/>
                        </a:lnTo>
                        <a:lnTo>
                          <a:pt x="2343" y="560"/>
                        </a:lnTo>
                        <a:lnTo>
                          <a:pt x="2340" y="566"/>
                        </a:lnTo>
                        <a:lnTo>
                          <a:pt x="2338" y="572"/>
                        </a:lnTo>
                        <a:lnTo>
                          <a:pt x="2338" y="578"/>
                        </a:lnTo>
                        <a:lnTo>
                          <a:pt x="2337" y="582"/>
                        </a:lnTo>
                        <a:lnTo>
                          <a:pt x="2337" y="586"/>
                        </a:lnTo>
                        <a:lnTo>
                          <a:pt x="2338" y="589"/>
                        </a:lnTo>
                        <a:lnTo>
                          <a:pt x="2341" y="595"/>
                        </a:lnTo>
                        <a:lnTo>
                          <a:pt x="2346" y="599"/>
                        </a:lnTo>
                        <a:lnTo>
                          <a:pt x="2352" y="602"/>
                        </a:lnTo>
                        <a:lnTo>
                          <a:pt x="2359" y="604"/>
                        </a:lnTo>
                        <a:lnTo>
                          <a:pt x="2368" y="602"/>
                        </a:lnTo>
                        <a:lnTo>
                          <a:pt x="2378" y="601"/>
                        </a:lnTo>
                        <a:lnTo>
                          <a:pt x="2388" y="599"/>
                        </a:lnTo>
                        <a:lnTo>
                          <a:pt x="2400" y="595"/>
                        </a:lnTo>
                        <a:lnTo>
                          <a:pt x="2413" y="591"/>
                        </a:lnTo>
                        <a:lnTo>
                          <a:pt x="2424" y="586"/>
                        </a:lnTo>
                        <a:lnTo>
                          <a:pt x="2437" y="580"/>
                        </a:lnTo>
                        <a:lnTo>
                          <a:pt x="2464" y="567"/>
                        </a:lnTo>
                        <a:lnTo>
                          <a:pt x="2488" y="553"/>
                        </a:lnTo>
                        <a:lnTo>
                          <a:pt x="2502" y="547"/>
                        </a:lnTo>
                        <a:lnTo>
                          <a:pt x="2512" y="540"/>
                        </a:lnTo>
                        <a:lnTo>
                          <a:pt x="2522" y="532"/>
                        </a:lnTo>
                        <a:lnTo>
                          <a:pt x="2532" y="527"/>
                        </a:lnTo>
                        <a:lnTo>
                          <a:pt x="2539" y="521"/>
                        </a:lnTo>
                        <a:lnTo>
                          <a:pt x="2547" y="516"/>
                        </a:lnTo>
                        <a:lnTo>
                          <a:pt x="2553" y="512"/>
                        </a:lnTo>
                        <a:lnTo>
                          <a:pt x="2556" y="509"/>
                        </a:lnTo>
                        <a:lnTo>
                          <a:pt x="2384" y="742"/>
                        </a:lnTo>
                        <a:lnTo>
                          <a:pt x="2394" y="754"/>
                        </a:lnTo>
                        <a:lnTo>
                          <a:pt x="2404" y="764"/>
                        </a:lnTo>
                        <a:lnTo>
                          <a:pt x="2414" y="773"/>
                        </a:lnTo>
                        <a:lnTo>
                          <a:pt x="2424" y="780"/>
                        </a:lnTo>
                        <a:lnTo>
                          <a:pt x="2436" y="786"/>
                        </a:lnTo>
                        <a:lnTo>
                          <a:pt x="2446" y="789"/>
                        </a:lnTo>
                        <a:lnTo>
                          <a:pt x="2458" y="792"/>
                        </a:lnTo>
                        <a:lnTo>
                          <a:pt x="2468" y="793"/>
                        </a:lnTo>
                        <a:lnTo>
                          <a:pt x="2480" y="793"/>
                        </a:lnTo>
                        <a:lnTo>
                          <a:pt x="2491" y="792"/>
                        </a:lnTo>
                        <a:lnTo>
                          <a:pt x="2503" y="789"/>
                        </a:lnTo>
                        <a:lnTo>
                          <a:pt x="2515" y="786"/>
                        </a:lnTo>
                        <a:lnTo>
                          <a:pt x="2526" y="782"/>
                        </a:lnTo>
                        <a:lnTo>
                          <a:pt x="2538" y="777"/>
                        </a:lnTo>
                        <a:lnTo>
                          <a:pt x="2550" y="770"/>
                        </a:lnTo>
                        <a:lnTo>
                          <a:pt x="2561" y="764"/>
                        </a:lnTo>
                        <a:lnTo>
                          <a:pt x="2586" y="748"/>
                        </a:lnTo>
                        <a:lnTo>
                          <a:pt x="2609" y="731"/>
                        </a:lnTo>
                        <a:lnTo>
                          <a:pt x="2636" y="712"/>
                        </a:lnTo>
                        <a:lnTo>
                          <a:pt x="2659" y="691"/>
                        </a:lnTo>
                        <a:lnTo>
                          <a:pt x="2685" y="669"/>
                        </a:lnTo>
                        <a:lnTo>
                          <a:pt x="2710" y="649"/>
                        </a:lnTo>
                        <a:lnTo>
                          <a:pt x="2733" y="629"/>
                        </a:lnTo>
                        <a:lnTo>
                          <a:pt x="2759" y="610"/>
                        </a:lnTo>
                        <a:lnTo>
                          <a:pt x="2730" y="633"/>
                        </a:lnTo>
                        <a:lnTo>
                          <a:pt x="2704" y="656"/>
                        </a:lnTo>
                        <a:lnTo>
                          <a:pt x="2676" y="680"/>
                        </a:lnTo>
                        <a:lnTo>
                          <a:pt x="2650" y="704"/>
                        </a:lnTo>
                        <a:lnTo>
                          <a:pt x="2625" y="729"/>
                        </a:lnTo>
                        <a:lnTo>
                          <a:pt x="2601" y="755"/>
                        </a:lnTo>
                        <a:lnTo>
                          <a:pt x="2577" y="780"/>
                        </a:lnTo>
                        <a:lnTo>
                          <a:pt x="2554" y="808"/>
                        </a:lnTo>
                        <a:lnTo>
                          <a:pt x="2531" y="834"/>
                        </a:lnTo>
                        <a:lnTo>
                          <a:pt x="2509" y="862"/>
                        </a:lnTo>
                        <a:lnTo>
                          <a:pt x="2465" y="917"/>
                        </a:lnTo>
                        <a:lnTo>
                          <a:pt x="2423" y="975"/>
                        </a:lnTo>
                        <a:lnTo>
                          <a:pt x="2384" y="1035"/>
                        </a:lnTo>
                        <a:lnTo>
                          <a:pt x="2344" y="1096"/>
                        </a:lnTo>
                        <a:lnTo>
                          <a:pt x="2306" y="1159"/>
                        </a:lnTo>
                        <a:lnTo>
                          <a:pt x="2268" y="1222"/>
                        </a:lnTo>
                        <a:lnTo>
                          <a:pt x="2232" y="1287"/>
                        </a:lnTo>
                        <a:lnTo>
                          <a:pt x="2196" y="1353"/>
                        </a:lnTo>
                        <a:lnTo>
                          <a:pt x="2159" y="1420"/>
                        </a:lnTo>
                        <a:lnTo>
                          <a:pt x="2121" y="1487"/>
                        </a:lnTo>
                        <a:lnTo>
                          <a:pt x="2083" y="1555"/>
                        </a:lnTo>
                        <a:lnTo>
                          <a:pt x="2185" y="1590"/>
                        </a:lnTo>
                        <a:lnTo>
                          <a:pt x="835" y="2677"/>
                        </a:lnTo>
                        <a:lnTo>
                          <a:pt x="816" y="2671"/>
                        </a:lnTo>
                        <a:lnTo>
                          <a:pt x="798" y="2666"/>
                        </a:lnTo>
                        <a:lnTo>
                          <a:pt x="784" y="2663"/>
                        </a:lnTo>
                        <a:lnTo>
                          <a:pt x="768" y="2660"/>
                        </a:lnTo>
                        <a:lnTo>
                          <a:pt x="755" y="2657"/>
                        </a:lnTo>
                        <a:lnTo>
                          <a:pt x="743" y="2655"/>
                        </a:lnTo>
                        <a:lnTo>
                          <a:pt x="730" y="2654"/>
                        </a:lnTo>
                        <a:lnTo>
                          <a:pt x="720" y="2654"/>
                        </a:lnTo>
                        <a:lnTo>
                          <a:pt x="709" y="2653"/>
                        </a:lnTo>
                        <a:lnTo>
                          <a:pt x="701" y="2653"/>
                        </a:lnTo>
                        <a:lnTo>
                          <a:pt x="683" y="2653"/>
                        </a:lnTo>
                        <a:lnTo>
                          <a:pt x="669" y="2651"/>
                        </a:lnTo>
                        <a:lnTo>
                          <a:pt x="661" y="2650"/>
                        </a:lnTo>
                        <a:lnTo>
                          <a:pt x="656" y="2647"/>
                        </a:lnTo>
                        <a:lnTo>
                          <a:pt x="648" y="2644"/>
                        </a:lnTo>
                        <a:lnTo>
                          <a:pt x="642" y="2641"/>
                        </a:lnTo>
                        <a:lnTo>
                          <a:pt x="635" y="2636"/>
                        </a:lnTo>
                        <a:lnTo>
                          <a:pt x="629" y="2631"/>
                        </a:lnTo>
                        <a:lnTo>
                          <a:pt x="623" y="2623"/>
                        </a:lnTo>
                        <a:lnTo>
                          <a:pt x="616" y="2616"/>
                        </a:lnTo>
                        <a:lnTo>
                          <a:pt x="610" y="2606"/>
                        </a:lnTo>
                        <a:lnTo>
                          <a:pt x="603" y="2594"/>
                        </a:lnTo>
                        <a:lnTo>
                          <a:pt x="594" y="2583"/>
                        </a:lnTo>
                        <a:lnTo>
                          <a:pt x="587" y="2567"/>
                        </a:lnTo>
                        <a:lnTo>
                          <a:pt x="578" y="2551"/>
                        </a:lnTo>
                        <a:lnTo>
                          <a:pt x="570" y="2532"/>
                        </a:lnTo>
                        <a:lnTo>
                          <a:pt x="559" y="2511"/>
                        </a:lnTo>
                        <a:lnTo>
                          <a:pt x="549" y="2488"/>
                        </a:lnTo>
                        <a:lnTo>
                          <a:pt x="543" y="2475"/>
                        </a:lnTo>
                        <a:lnTo>
                          <a:pt x="537" y="2462"/>
                        </a:lnTo>
                        <a:lnTo>
                          <a:pt x="532" y="2449"/>
                        </a:lnTo>
                        <a:lnTo>
                          <a:pt x="524" y="2434"/>
                        </a:lnTo>
                        <a:lnTo>
                          <a:pt x="507" y="2432"/>
                        </a:lnTo>
                        <a:lnTo>
                          <a:pt x="489" y="2432"/>
                        </a:lnTo>
                        <a:lnTo>
                          <a:pt x="473" y="2432"/>
                        </a:lnTo>
                        <a:lnTo>
                          <a:pt x="457" y="2434"/>
                        </a:lnTo>
                        <a:lnTo>
                          <a:pt x="441" y="2437"/>
                        </a:lnTo>
                        <a:lnTo>
                          <a:pt x="425" y="2441"/>
                        </a:lnTo>
                        <a:lnTo>
                          <a:pt x="411" y="2446"/>
                        </a:lnTo>
                        <a:lnTo>
                          <a:pt x="395" y="2450"/>
                        </a:lnTo>
                        <a:lnTo>
                          <a:pt x="380" y="2456"/>
                        </a:lnTo>
                        <a:lnTo>
                          <a:pt x="367" y="2463"/>
                        </a:lnTo>
                        <a:lnTo>
                          <a:pt x="352" y="2470"/>
                        </a:lnTo>
                        <a:lnTo>
                          <a:pt x="339" y="2479"/>
                        </a:lnTo>
                        <a:lnTo>
                          <a:pt x="326" y="2488"/>
                        </a:lnTo>
                        <a:lnTo>
                          <a:pt x="313" y="2498"/>
                        </a:lnTo>
                        <a:lnTo>
                          <a:pt x="301" y="2508"/>
                        </a:lnTo>
                        <a:lnTo>
                          <a:pt x="290" y="2518"/>
                        </a:lnTo>
                        <a:lnTo>
                          <a:pt x="278" y="2530"/>
                        </a:lnTo>
                        <a:lnTo>
                          <a:pt x="266" y="2542"/>
                        </a:lnTo>
                        <a:lnTo>
                          <a:pt x="245" y="2568"/>
                        </a:lnTo>
                        <a:lnTo>
                          <a:pt x="224" y="2596"/>
                        </a:lnTo>
                        <a:lnTo>
                          <a:pt x="205" y="2625"/>
                        </a:lnTo>
                        <a:lnTo>
                          <a:pt x="189" y="2655"/>
                        </a:lnTo>
                        <a:lnTo>
                          <a:pt x="173" y="2689"/>
                        </a:lnTo>
                        <a:lnTo>
                          <a:pt x="159" y="2722"/>
                        </a:lnTo>
                        <a:lnTo>
                          <a:pt x="147" y="2757"/>
                        </a:lnTo>
                        <a:lnTo>
                          <a:pt x="135" y="2792"/>
                        </a:lnTo>
                        <a:lnTo>
                          <a:pt x="125" y="2829"/>
                        </a:lnTo>
                        <a:lnTo>
                          <a:pt x="118" y="2865"/>
                        </a:lnTo>
                        <a:lnTo>
                          <a:pt x="111" y="2902"/>
                        </a:lnTo>
                        <a:lnTo>
                          <a:pt x="106" y="2938"/>
                        </a:lnTo>
                        <a:lnTo>
                          <a:pt x="102" y="2975"/>
                        </a:lnTo>
                        <a:lnTo>
                          <a:pt x="99" y="3011"/>
                        </a:lnTo>
                        <a:lnTo>
                          <a:pt x="99" y="3046"/>
                        </a:lnTo>
                        <a:lnTo>
                          <a:pt x="100" y="3081"/>
                        </a:lnTo>
                        <a:lnTo>
                          <a:pt x="102" y="3114"/>
                        </a:lnTo>
                        <a:lnTo>
                          <a:pt x="106" y="3146"/>
                        </a:lnTo>
                        <a:lnTo>
                          <a:pt x="112" y="3177"/>
                        </a:lnTo>
                        <a:lnTo>
                          <a:pt x="119" y="3206"/>
                        </a:lnTo>
                        <a:lnTo>
                          <a:pt x="128" y="3234"/>
                        </a:lnTo>
                        <a:lnTo>
                          <a:pt x="132" y="3247"/>
                        </a:lnTo>
                        <a:lnTo>
                          <a:pt x="137" y="3259"/>
                        </a:lnTo>
                        <a:lnTo>
                          <a:pt x="143" y="3272"/>
                        </a:lnTo>
                        <a:lnTo>
                          <a:pt x="148" y="3282"/>
                        </a:lnTo>
                        <a:lnTo>
                          <a:pt x="561" y="3221"/>
                        </a:lnTo>
                        <a:lnTo>
                          <a:pt x="124" y="3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85" name=""/>
                  <p:cNvSpPr/>
                  <p:nvPr/>
                </p:nvSpPr>
                <p:spPr>
                  <a:xfrm>
                    <a:off x="8239320" y="5273640"/>
                    <a:ext cx="4104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4" h="848">
                        <a:moveTo>
                          <a:pt x="0" y="848"/>
                        </a:moveTo>
                        <a:lnTo>
                          <a:pt x="954" y="0"/>
                        </a:lnTo>
                        <a:lnTo>
                          <a:pt x="935" y="35"/>
                        </a:lnTo>
                        <a:lnTo>
                          <a:pt x="914" y="69"/>
                        </a:lnTo>
                        <a:lnTo>
                          <a:pt x="893" y="102"/>
                        </a:lnTo>
                        <a:lnTo>
                          <a:pt x="870" y="134"/>
                        </a:lnTo>
                        <a:lnTo>
                          <a:pt x="847" y="166"/>
                        </a:lnTo>
                        <a:lnTo>
                          <a:pt x="822" y="197"/>
                        </a:lnTo>
                        <a:lnTo>
                          <a:pt x="797" y="228"/>
                        </a:lnTo>
                        <a:lnTo>
                          <a:pt x="772" y="257"/>
                        </a:lnTo>
                        <a:lnTo>
                          <a:pt x="746" y="286"/>
                        </a:lnTo>
                        <a:lnTo>
                          <a:pt x="720" y="314"/>
                        </a:lnTo>
                        <a:lnTo>
                          <a:pt x="692" y="341"/>
                        </a:lnTo>
                        <a:lnTo>
                          <a:pt x="664" y="367"/>
                        </a:lnTo>
                        <a:lnTo>
                          <a:pt x="608" y="420"/>
                        </a:lnTo>
                        <a:lnTo>
                          <a:pt x="549" y="469"/>
                        </a:lnTo>
                        <a:lnTo>
                          <a:pt x="490" y="518"/>
                        </a:lnTo>
                        <a:lnTo>
                          <a:pt x="430" y="564"/>
                        </a:lnTo>
                        <a:lnTo>
                          <a:pt x="370" y="608"/>
                        </a:lnTo>
                        <a:lnTo>
                          <a:pt x="309" y="650"/>
                        </a:lnTo>
                        <a:lnTo>
                          <a:pt x="248" y="692"/>
                        </a:lnTo>
                        <a:lnTo>
                          <a:pt x="188" y="733"/>
                        </a:lnTo>
                        <a:lnTo>
                          <a:pt x="130" y="774"/>
                        </a:lnTo>
                        <a:lnTo>
                          <a:pt x="101" y="794"/>
                        </a:lnTo>
                        <a:lnTo>
                          <a:pt x="71" y="813"/>
                        </a:lnTo>
                        <a:lnTo>
                          <a:pt x="0" y="8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86" name=""/>
                  <p:cNvSpPr/>
                  <p:nvPr/>
                </p:nvSpPr>
                <p:spPr>
                  <a:xfrm>
                    <a:off x="8237880" y="5237280"/>
                    <a:ext cx="26280" cy="22680"/>
                  </a:xfrm>
                  <a:custGeom>
                    <a:avLst/>
                    <a:gdLst/>
                    <a:ahLst/>
                    <a:rect l="l" t="t" r="r" b="b"/>
                    <a:pathLst>
                      <a:path w="613" h="578">
                        <a:moveTo>
                          <a:pt x="0" y="578"/>
                        </a:moveTo>
                        <a:lnTo>
                          <a:pt x="13" y="558"/>
                        </a:lnTo>
                        <a:lnTo>
                          <a:pt x="28" y="536"/>
                        </a:lnTo>
                        <a:lnTo>
                          <a:pt x="44" y="516"/>
                        </a:lnTo>
                        <a:lnTo>
                          <a:pt x="58" y="495"/>
                        </a:lnTo>
                        <a:lnTo>
                          <a:pt x="74" y="476"/>
                        </a:lnTo>
                        <a:lnTo>
                          <a:pt x="92" y="457"/>
                        </a:lnTo>
                        <a:lnTo>
                          <a:pt x="109" y="440"/>
                        </a:lnTo>
                        <a:lnTo>
                          <a:pt x="127" y="422"/>
                        </a:lnTo>
                        <a:lnTo>
                          <a:pt x="165" y="387"/>
                        </a:lnTo>
                        <a:lnTo>
                          <a:pt x="203" y="355"/>
                        </a:lnTo>
                        <a:lnTo>
                          <a:pt x="243" y="323"/>
                        </a:lnTo>
                        <a:lnTo>
                          <a:pt x="284" y="291"/>
                        </a:lnTo>
                        <a:lnTo>
                          <a:pt x="326" y="259"/>
                        </a:lnTo>
                        <a:lnTo>
                          <a:pt x="367" y="227"/>
                        </a:lnTo>
                        <a:lnTo>
                          <a:pt x="411" y="195"/>
                        </a:lnTo>
                        <a:lnTo>
                          <a:pt x="452" y="160"/>
                        </a:lnTo>
                        <a:lnTo>
                          <a:pt x="494" y="124"/>
                        </a:lnTo>
                        <a:lnTo>
                          <a:pt x="535" y="86"/>
                        </a:lnTo>
                        <a:lnTo>
                          <a:pt x="555" y="65"/>
                        </a:lnTo>
                        <a:lnTo>
                          <a:pt x="576" y="43"/>
                        </a:lnTo>
                        <a:lnTo>
                          <a:pt x="594" y="23"/>
                        </a:lnTo>
                        <a:lnTo>
                          <a:pt x="613" y="0"/>
                        </a:lnTo>
                        <a:lnTo>
                          <a:pt x="0" y="57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120" bIns="-24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87" name=""/>
                  <p:cNvSpPr/>
                  <p:nvPr/>
                </p:nvSpPr>
                <p:spPr>
                  <a:xfrm>
                    <a:off x="8237880" y="5226840"/>
                    <a:ext cx="3060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715" h="568">
                        <a:moveTo>
                          <a:pt x="0" y="568"/>
                        </a:moveTo>
                        <a:lnTo>
                          <a:pt x="715" y="0"/>
                        </a:lnTo>
                        <a:lnTo>
                          <a:pt x="0" y="56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88" name=""/>
                  <p:cNvSpPr/>
                  <p:nvPr/>
                </p:nvSpPr>
                <p:spPr>
                  <a:xfrm>
                    <a:off x="8239320" y="5217120"/>
                    <a:ext cx="2160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508" h="478">
                        <a:moveTo>
                          <a:pt x="0" y="478"/>
                        </a:moveTo>
                        <a:lnTo>
                          <a:pt x="7" y="461"/>
                        </a:lnTo>
                        <a:lnTo>
                          <a:pt x="16" y="443"/>
                        </a:lnTo>
                        <a:lnTo>
                          <a:pt x="25" y="426"/>
                        </a:lnTo>
                        <a:lnTo>
                          <a:pt x="36" y="408"/>
                        </a:lnTo>
                        <a:lnTo>
                          <a:pt x="47" y="392"/>
                        </a:lnTo>
                        <a:lnTo>
                          <a:pt x="60" y="376"/>
                        </a:lnTo>
                        <a:lnTo>
                          <a:pt x="73" y="360"/>
                        </a:lnTo>
                        <a:lnTo>
                          <a:pt x="86" y="344"/>
                        </a:lnTo>
                        <a:lnTo>
                          <a:pt x="101" y="330"/>
                        </a:lnTo>
                        <a:lnTo>
                          <a:pt x="115" y="315"/>
                        </a:lnTo>
                        <a:lnTo>
                          <a:pt x="149" y="286"/>
                        </a:lnTo>
                        <a:lnTo>
                          <a:pt x="182" y="258"/>
                        </a:lnTo>
                        <a:lnTo>
                          <a:pt x="217" y="230"/>
                        </a:lnTo>
                        <a:lnTo>
                          <a:pt x="255" y="203"/>
                        </a:lnTo>
                        <a:lnTo>
                          <a:pt x="293" y="175"/>
                        </a:lnTo>
                        <a:lnTo>
                          <a:pt x="369" y="121"/>
                        </a:lnTo>
                        <a:lnTo>
                          <a:pt x="405" y="92"/>
                        </a:lnTo>
                        <a:lnTo>
                          <a:pt x="441" y="63"/>
                        </a:lnTo>
                        <a:lnTo>
                          <a:pt x="475" y="32"/>
                        </a:lnTo>
                        <a:lnTo>
                          <a:pt x="508" y="0"/>
                        </a:lnTo>
                        <a:lnTo>
                          <a:pt x="0" y="47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080" bIns="-28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89" name=""/>
                  <p:cNvSpPr/>
                  <p:nvPr/>
                </p:nvSpPr>
                <p:spPr>
                  <a:xfrm>
                    <a:off x="8235360" y="5214600"/>
                    <a:ext cx="1728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01" h="439">
                        <a:moveTo>
                          <a:pt x="0" y="439"/>
                        </a:moveTo>
                        <a:lnTo>
                          <a:pt x="401" y="0"/>
                        </a:lnTo>
                        <a:lnTo>
                          <a:pt x="401" y="19"/>
                        </a:lnTo>
                        <a:lnTo>
                          <a:pt x="398" y="36"/>
                        </a:lnTo>
                        <a:lnTo>
                          <a:pt x="395" y="54"/>
                        </a:lnTo>
                        <a:lnTo>
                          <a:pt x="389" y="70"/>
                        </a:lnTo>
                        <a:lnTo>
                          <a:pt x="383" y="86"/>
                        </a:lnTo>
                        <a:lnTo>
                          <a:pt x="376" y="101"/>
                        </a:lnTo>
                        <a:lnTo>
                          <a:pt x="367" y="115"/>
                        </a:lnTo>
                        <a:lnTo>
                          <a:pt x="357" y="130"/>
                        </a:lnTo>
                        <a:lnTo>
                          <a:pt x="347" y="143"/>
                        </a:lnTo>
                        <a:lnTo>
                          <a:pt x="335" y="156"/>
                        </a:lnTo>
                        <a:lnTo>
                          <a:pt x="322" y="169"/>
                        </a:lnTo>
                        <a:lnTo>
                          <a:pt x="309" y="182"/>
                        </a:lnTo>
                        <a:lnTo>
                          <a:pt x="294" y="195"/>
                        </a:lnTo>
                        <a:lnTo>
                          <a:pt x="281" y="207"/>
                        </a:lnTo>
                        <a:lnTo>
                          <a:pt x="250" y="230"/>
                        </a:lnTo>
                        <a:lnTo>
                          <a:pt x="218" y="255"/>
                        </a:lnTo>
                        <a:lnTo>
                          <a:pt x="185" y="278"/>
                        </a:lnTo>
                        <a:lnTo>
                          <a:pt x="151" y="302"/>
                        </a:lnTo>
                        <a:lnTo>
                          <a:pt x="118" y="326"/>
                        </a:lnTo>
                        <a:lnTo>
                          <a:pt x="86" y="353"/>
                        </a:lnTo>
                        <a:lnTo>
                          <a:pt x="55" y="379"/>
                        </a:lnTo>
                        <a:lnTo>
                          <a:pt x="41" y="393"/>
                        </a:lnTo>
                        <a:lnTo>
                          <a:pt x="26" y="408"/>
                        </a:lnTo>
                        <a:lnTo>
                          <a:pt x="13" y="423"/>
                        </a:lnTo>
                        <a:lnTo>
                          <a:pt x="0" y="439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90" name=""/>
                  <p:cNvSpPr/>
                  <p:nvPr/>
                </p:nvSpPr>
                <p:spPr>
                  <a:xfrm>
                    <a:off x="8235360" y="5218560"/>
                    <a:ext cx="5400" cy="8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2" h="208">
                        <a:moveTo>
                          <a:pt x="0" y="208"/>
                        </a:moveTo>
                        <a:lnTo>
                          <a:pt x="132" y="0"/>
                        </a:lnTo>
                        <a:lnTo>
                          <a:pt x="0" y="20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520" bIns="-38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991" name=""/>
                <p:cNvGrpSpPr/>
                <p:nvPr/>
              </p:nvGrpSpPr>
              <p:grpSpPr>
                <a:xfrm>
                  <a:off x="7443000" y="5178960"/>
                  <a:ext cx="159480" cy="210600"/>
                  <a:chOff x="7443000" y="5178960"/>
                  <a:chExt cx="159480" cy="210600"/>
                </a:xfrm>
              </p:grpSpPr>
              <p:sp>
                <p:nvSpPr>
                  <p:cNvPr id="992" name=""/>
                  <p:cNvSpPr/>
                  <p:nvPr/>
                </p:nvSpPr>
                <p:spPr>
                  <a:xfrm flipH="1">
                    <a:off x="7445880" y="5181840"/>
                    <a:ext cx="155160" cy="198360"/>
                  </a:xfrm>
                  <a:custGeom>
                    <a:avLst/>
                    <a:gdLst/>
                    <a:ahLst/>
                    <a:rect l="l" t="t" r="r" b="b"/>
                    <a:pathLst>
                      <a:path w="3611" h="4998">
                        <a:moveTo>
                          <a:pt x="386" y="1616"/>
                        </a:moveTo>
                        <a:lnTo>
                          <a:pt x="1132" y="239"/>
                        </a:lnTo>
                        <a:lnTo>
                          <a:pt x="1134" y="239"/>
                        </a:lnTo>
                        <a:lnTo>
                          <a:pt x="1134" y="239"/>
                        </a:lnTo>
                        <a:lnTo>
                          <a:pt x="1137" y="238"/>
                        </a:lnTo>
                        <a:lnTo>
                          <a:pt x="1140" y="236"/>
                        </a:lnTo>
                        <a:lnTo>
                          <a:pt x="1142" y="236"/>
                        </a:lnTo>
                        <a:lnTo>
                          <a:pt x="1147" y="233"/>
                        </a:lnTo>
                        <a:lnTo>
                          <a:pt x="1151" y="232"/>
                        </a:lnTo>
                        <a:lnTo>
                          <a:pt x="1157" y="229"/>
                        </a:lnTo>
                        <a:lnTo>
                          <a:pt x="1163" y="228"/>
                        </a:lnTo>
                        <a:lnTo>
                          <a:pt x="1170" y="225"/>
                        </a:lnTo>
                        <a:lnTo>
                          <a:pt x="1177" y="220"/>
                        </a:lnTo>
                        <a:lnTo>
                          <a:pt x="1186" y="217"/>
                        </a:lnTo>
                        <a:lnTo>
                          <a:pt x="1204" y="210"/>
                        </a:lnTo>
                        <a:lnTo>
                          <a:pt x="1224" y="203"/>
                        </a:lnTo>
                        <a:lnTo>
                          <a:pt x="1246" y="194"/>
                        </a:lnTo>
                        <a:lnTo>
                          <a:pt x="1271" y="184"/>
                        </a:lnTo>
                        <a:lnTo>
                          <a:pt x="1297" y="175"/>
                        </a:lnTo>
                        <a:lnTo>
                          <a:pt x="1325" y="164"/>
                        </a:lnTo>
                        <a:lnTo>
                          <a:pt x="1354" y="153"/>
                        </a:lnTo>
                        <a:lnTo>
                          <a:pt x="1383" y="143"/>
                        </a:lnTo>
                        <a:lnTo>
                          <a:pt x="1415" y="131"/>
                        </a:lnTo>
                        <a:lnTo>
                          <a:pt x="1448" y="121"/>
                        </a:lnTo>
                        <a:lnTo>
                          <a:pt x="1482" y="110"/>
                        </a:lnTo>
                        <a:lnTo>
                          <a:pt x="1515" y="98"/>
                        </a:lnTo>
                        <a:lnTo>
                          <a:pt x="1587" y="76"/>
                        </a:lnTo>
                        <a:lnTo>
                          <a:pt x="1658" y="56"/>
                        </a:lnTo>
                        <a:lnTo>
                          <a:pt x="1730" y="38"/>
                        </a:lnTo>
                        <a:lnTo>
                          <a:pt x="1766" y="29"/>
                        </a:lnTo>
                        <a:lnTo>
                          <a:pt x="1801" y="24"/>
                        </a:lnTo>
                        <a:lnTo>
                          <a:pt x="1836" y="16"/>
                        </a:lnTo>
                        <a:lnTo>
                          <a:pt x="1870" y="11"/>
                        </a:lnTo>
                        <a:lnTo>
                          <a:pt x="1903" y="8"/>
                        </a:lnTo>
                        <a:lnTo>
                          <a:pt x="1935" y="3"/>
                        </a:lnTo>
                        <a:lnTo>
                          <a:pt x="1966" y="2"/>
                        </a:lnTo>
                        <a:lnTo>
                          <a:pt x="1996" y="0"/>
                        </a:lnTo>
                        <a:lnTo>
                          <a:pt x="2055" y="2"/>
                        </a:lnTo>
                        <a:lnTo>
                          <a:pt x="2116" y="3"/>
                        </a:lnTo>
                        <a:lnTo>
                          <a:pt x="2237" y="8"/>
                        </a:lnTo>
                        <a:lnTo>
                          <a:pt x="2296" y="11"/>
                        </a:lnTo>
                        <a:lnTo>
                          <a:pt x="2355" y="13"/>
                        </a:lnTo>
                        <a:lnTo>
                          <a:pt x="2412" y="18"/>
                        </a:lnTo>
                        <a:lnTo>
                          <a:pt x="2438" y="19"/>
                        </a:lnTo>
                        <a:lnTo>
                          <a:pt x="2465" y="22"/>
                        </a:lnTo>
                        <a:lnTo>
                          <a:pt x="2490" y="24"/>
                        </a:lnTo>
                        <a:lnTo>
                          <a:pt x="2515" y="25"/>
                        </a:lnTo>
                        <a:lnTo>
                          <a:pt x="2538" y="27"/>
                        </a:lnTo>
                        <a:lnTo>
                          <a:pt x="2560" y="29"/>
                        </a:lnTo>
                        <a:lnTo>
                          <a:pt x="2581" y="31"/>
                        </a:lnTo>
                        <a:lnTo>
                          <a:pt x="2601" y="32"/>
                        </a:lnTo>
                        <a:lnTo>
                          <a:pt x="2618" y="34"/>
                        </a:lnTo>
                        <a:lnTo>
                          <a:pt x="2634" y="35"/>
                        </a:lnTo>
                        <a:lnTo>
                          <a:pt x="2651" y="37"/>
                        </a:lnTo>
                        <a:lnTo>
                          <a:pt x="2664" y="38"/>
                        </a:lnTo>
                        <a:lnTo>
                          <a:pt x="2675" y="40"/>
                        </a:lnTo>
                        <a:lnTo>
                          <a:pt x="2684" y="40"/>
                        </a:lnTo>
                        <a:lnTo>
                          <a:pt x="2691" y="41"/>
                        </a:lnTo>
                        <a:lnTo>
                          <a:pt x="2697" y="41"/>
                        </a:lnTo>
                        <a:lnTo>
                          <a:pt x="2701" y="43"/>
                        </a:lnTo>
                        <a:lnTo>
                          <a:pt x="2701" y="43"/>
                        </a:lnTo>
                        <a:lnTo>
                          <a:pt x="2703" y="43"/>
                        </a:lnTo>
                        <a:lnTo>
                          <a:pt x="2704" y="43"/>
                        </a:lnTo>
                        <a:lnTo>
                          <a:pt x="2707" y="44"/>
                        </a:lnTo>
                        <a:lnTo>
                          <a:pt x="2712" y="45"/>
                        </a:lnTo>
                        <a:lnTo>
                          <a:pt x="2716" y="45"/>
                        </a:lnTo>
                        <a:lnTo>
                          <a:pt x="2723" y="48"/>
                        </a:lnTo>
                        <a:lnTo>
                          <a:pt x="2731" y="50"/>
                        </a:lnTo>
                        <a:lnTo>
                          <a:pt x="2739" y="53"/>
                        </a:lnTo>
                        <a:lnTo>
                          <a:pt x="2748" y="56"/>
                        </a:lnTo>
                        <a:lnTo>
                          <a:pt x="2758" y="59"/>
                        </a:lnTo>
                        <a:lnTo>
                          <a:pt x="2770" y="63"/>
                        </a:lnTo>
                        <a:lnTo>
                          <a:pt x="2782" y="66"/>
                        </a:lnTo>
                        <a:lnTo>
                          <a:pt x="2793" y="70"/>
                        </a:lnTo>
                        <a:lnTo>
                          <a:pt x="2808" y="75"/>
                        </a:lnTo>
                        <a:lnTo>
                          <a:pt x="2821" y="80"/>
                        </a:lnTo>
                        <a:lnTo>
                          <a:pt x="2837" y="85"/>
                        </a:lnTo>
                        <a:lnTo>
                          <a:pt x="2852" y="91"/>
                        </a:lnTo>
                        <a:lnTo>
                          <a:pt x="2868" y="96"/>
                        </a:lnTo>
                        <a:lnTo>
                          <a:pt x="2903" y="110"/>
                        </a:lnTo>
                        <a:lnTo>
                          <a:pt x="2938" y="123"/>
                        </a:lnTo>
                        <a:lnTo>
                          <a:pt x="2975" y="139"/>
                        </a:lnTo>
                        <a:lnTo>
                          <a:pt x="3015" y="155"/>
                        </a:lnTo>
                        <a:lnTo>
                          <a:pt x="3054" y="172"/>
                        </a:lnTo>
                        <a:lnTo>
                          <a:pt x="3095" y="190"/>
                        </a:lnTo>
                        <a:lnTo>
                          <a:pt x="3136" y="210"/>
                        </a:lnTo>
                        <a:lnTo>
                          <a:pt x="3178" y="231"/>
                        </a:lnTo>
                        <a:lnTo>
                          <a:pt x="3219" y="254"/>
                        </a:lnTo>
                        <a:lnTo>
                          <a:pt x="3258" y="276"/>
                        </a:lnTo>
                        <a:lnTo>
                          <a:pt x="3299" y="300"/>
                        </a:lnTo>
                        <a:lnTo>
                          <a:pt x="3337" y="325"/>
                        </a:lnTo>
                        <a:lnTo>
                          <a:pt x="3375" y="351"/>
                        </a:lnTo>
                        <a:lnTo>
                          <a:pt x="3410" y="379"/>
                        </a:lnTo>
                        <a:lnTo>
                          <a:pt x="3443" y="408"/>
                        </a:lnTo>
                        <a:lnTo>
                          <a:pt x="3459" y="423"/>
                        </a:lnTo>
                        <a:lnTo>
                          <a:pt x="3474" y="437"/>
                        </a:lnTo>
                        <a:lnTo>
                          <a:pt x="3488" y="453"/>
                        </a:lnTo>
                        <a:lnTo>
                          <a:pt x="3503" y="468"/>
                        </a:lnTo>
                        <a:lnTo>
                          <a:pt x="3516" y="484"/>
                        </a:lnTo>
                        <a:lnTo>
                          <a:pt x="3528" y="500"/>
                        </a:lnTo>
                        <a:lnTo>
                          <a:pt x="3539" y="516"/>
                        </a:lnTo>
                        <a:lnTo>
                          <a:pt x="3551" y="532"/>
                        </a:lnTo>
                        <a:lnTo>
                          <a:pt x="3560" y="548"/>
                        </a:lnTo>
                        <a:lnTo>
                          <a:pt x="3570" y="566"/>
                        </a:lnTo>
                        <a:lnTo>
                          <a:pt x="3577" y="583"/>
                        </a:lnTo>
                        <a:lnTo>
                          <a:pt x="3584" y="599"/>
                        </a:lnTo>
                        <a:lnTo>
                          <a:pt x="3589" y="618"/>
                        </a:lnTo>
                        <a:lnTo>
                          <a:pt x="3595" y="636"/>
                        </a:lnTo>
                        <a:lnTo>
                          <a:pt x="3599" y="653"/>
                        </a:lnTo>
                        <a:lnTo>
                          <a:pt x="3600" y="672"/>
                        </a:lnTo>
                        <a:lnTo>
                          <a:pt x="3602" y="691"/>
                        </a:lnTo>
                        <a:lnTo>
                          <a:pt x="3605" y="710"/>
                        </a:lnTo>
                        <a:lnTo>
                          <a:pt x="3606" y="730"/>
                        </a:lnTo>
                        <a:lnTo>
                          <a:pt x="3608" y="751"/>
                        </a:lnTo>
                        <a:lnTo>
                          <a:pt x="3608" y="773"/>
                        </a:lnTo>
                        <a:lnTo>
                          <a:pt x="3609" y="794"/>
                        </a:lnTo>
                        <a:lnTo>
                          <a:pt x="3611" y="841"/>
                        </a:lnTo>
                        <a:lnTo>
                          <a:pt x="3611" y="891"/>
                        </a:lnTo>
                        <a:lnTo>
                          <a:pt x="3611" y="942"/>
                        </a:lnTo>
                        <a:lnTo>
                          <a:pt x="3611" y="993"/>
                        </a:lnTo>
                        <a:lnTo>
                          <a:pt x="3609" y="1048"/>
                        </a:lnTo>
                        <a:lnTo>
                          <a:pt x="3608" y="1103"/>
                        </a:lnTo>
                        <a:lnTo>
                          <a:pt x="3605" y="1159"/>
                        </a:lnTo>
                        <a:lnTo>
                          <a:pt x="3600" y="1217"/>
                        </a:lnTo>
                        <a:lnTo>
                          <a:pt x="3598" y="1275"/>
                        </a:lnTo>
                        <a:lnTo>
                          <a:pt x="3592" y="1334"/>
                        </a:lnTo>
                        <a:lnTo>
                          <a:pt x="3586" y="1392"/>
                        </a:lnTo>
                        <a:lnTo>
                          <a:pt x="3580" y="1450"/>
                        </a:lnTo>
                        <a:lnTo>
                          <a:pt x="3573" y="1507"/>
                        </a:lnTo>
                        <a:lnTo>
                          <a:pt x="3566" y="1565"/>
                        </a:lnTo>
                        <a:lnTo>
                          <a:pt x="3558" y="1622"/>
                        </a:lnTo>
                        <a:lnTo>
                          <a:pt x="3548" y="1678"/>
                        </a:lnTo>
                        <a:lnTo>
                          <a:pt x="3539" y="1731"/>
                        </a:lnTo>
                        <a:lnTo>
                          <a:pt x="3529" y="1784"/>
                        </a:lnTo>
                        <a:lnTo>
                          <a:pt x="3517" y="1835"/>
                        </a:lnTo>
                        <a:lnTo>
                          <a:pt x="3506" y="1884"/>
                        </a:lnTo>
                        <a:lnTo>
                          <a:pt x="3493" y="1931"/>
                        </a:lnTo>
                        <a:lnTo>
                          <a:pt x="3487" y="1953"/>
                        </a:lnTo>
                        <a:lnTo>
                          <a:pt x="3480" y="1975"/>
                        </a:lnTo>
                        <a:lnTo>
                          <a:pt x="3472" y="1997"/>
                        </a:lnTo>
                        <a:lnTo>
                          <a:pt x="3465" y="2017"/>
                        </a:lnTo>
                        <a:lnTo>
                          <a:pt x="3458" y="2036"/>
                        </a:lnTo>
                        <a:lnTo>
                          <a:pt x="3443" y="2074"/>
                        </a:lnTo>
                        <a:lnTo>
                          <a:pt x="3436" y="2090"/>
                        </a:lnTo>
                        <a:lnTo>
                          <a:pt x="3427" y="2107"/>
                        </a:lnTo>
                        <a:lnTo>
                          <a:pt x="3420" y="2122"/>
                        </a:lnTo>
                        <a:lnTo>
                          <a:pt x="3411" y="2137"/>
                        </a:lnTo>
                        <a:lnTo>
                          <a:pt x="3402" y="2151"/>
                        </a:lnTo>
                        <a:lnTo>
                          <a:pt x="3394" y="2164"/>
                        </a:lnTo>
                        <a:lnTo>
                          <a:pt x="3385" y="2176"/>
                        </a:lnTo>
                        <a:lnTo>
                          <a:pt x="3376" y="2186"/>
                        </a:lnTo>
                        <a:lnTo>
                          <a:pt x="3367" y="2195"/>
                        </a:lnTo>
                        <a:lnTo>
                          <a:pt x="3348" y="2215"/>
                        </a:lnTo>
                        <a:lnTo>
                          <a:pt x="3327" y="2237"/>
                        </a:lnTo>
                        <a:lnTo>
                          <a:pt x="3305" y="2259"/>
                        </a:lnTo>
                        <a:lnTo>
                          <a:pt x="3280" y="2282"/>
                        </a:lnTo>
                        <a:lnTo>
                          <a:pt x="3255" y="2308"/>
                        </a:lnTo>
                        <a:lnTo>
                          <a:pt x="3229" y="2333"/>
                        </a:lnTo>
                        <a:lnTo>
                          <a:pt x="3201" y="2359"/>
                        </a:lnTo>
                        <a:lnTo>
                          <a:pt x="3174" y="2387"/>
                        </a:lnTo>
                        <a:lnTo>
                          <a:pt x="3115" y="2443"/>
                        </a:lnTo>
                        <a:lnTo>
                          <a:pt x="2997" y="2555"/>
                        </a:lnTo>
                        <a:lnTo>
                          <a:pt x="2940" y="2609"/>
                        </a:lnTo>
                        <a:lnTo>
                          <a:pt x="2911" y="2635"/>
                        </a:lnTo>
                        <a:lnTo>
                          <a:pt x="2885" y="2661"/>
                        </a:lnTo>
                        <a:lnTo>
                          <a:pt x="2857" y="2686"/>
                        </a:lnTo>
                        <a:lnTo>
                          <a:pt x="2833" y="2709"/>
                        </a:lnTo>
                        <a:lnTo>
                          <a:pt x="2808" y="2733"/>
                        </a:lnTo>
                        <a:lnTo>
                          <a:pt x="2785" y="2754"/>
                        </a:lnTo>
                        <a:lnTo>
                          <a:pt x="2763" y="2773"/>
                        </a:lnTo>
                        <a:lnTo>
                          <a:pt x="2744" y="2792"/>
                        </a:lnTo>
                        <a:lnTo>
                          <a:pt x="2725" y="2808"/>
                        </a:lnTo>
                        <a:lnTo>
                          <a:pt x="2718" y="2816"/>
                        </a:lnTo>
                        <a:lnTo>
                          <a:pt x="2709" y="2824"/>
                        </a:lnTo>
                        <a:lnTo>
                          <a:pt x="2701" y="2830"/>
                        </a:lnTo>
                        <a:lnTo>
                          <a:pt x="2688" y="2842"/>
                        </a:lnTo>
                        <a:lnTo>
                          <a:pt x="2684" y="2848"/>
                        </a:lnTo>
                        <a:lnTo>
                          <a:pt x="2678" y="2852"/>
                        </a:lnTo>
                        <a:lnTo>
                          <a:pt x="2674" y="2855"/>
                        </a:lnTo>
                        <a:lnTo>
                          <a:pt x="2669" y="2859"/>
                        </a:lnTo>
                        <a:lnTo>
                          <a:pt x="2667" y="2862"/>
                        </a:lnTo>
                        <a:lnTo>
                          <a:pt x="2665" y="2864"/>
                        </a:lnTo>
                        <a:lnTo>
                          <a:pt x="2662" y="2865"/>
                        </a:lnTo>
                        <a:lnTo>
                          <a:pt x="2662" y="2867"/>
                        </a:lnTo>
                        <a:lnTo>
                          <a:pt x="2661" y="2867"/>
                        </a:lnTo>
                        <a:lnTo>
                          <a:pt x="2661" y="2867"/>
                        </a:lnTo>
                        <a:lnTo>
                          <a:pt x="2659" y="2868"/>
                        </a:lnTo>
                        <a:lnTo>
                          <a:pt x="2656" y="2869"/>
                        </a:lnTo>
                        <a:lnTo>
                          <a:pt x="2653" y="2871"/>
                        </a:lnTo>
                        <a:lnTo>
                          <a:pt x="2649" y="2874"/>
                        </a:lnTo>
                        <a:lnTo>
                          <a:pt x="2643" y="2877"/>
                        </a:lnTo>
                        <a:lnTo>
                          <a:pt x="2637" y="2880"/>
                        </a:lnTo>
                        <a:lnTo>
                          <a:pt x="2630" y="2884"/>
                        </a:lnTo>
                        <a:lnTo>
                          <a:pt x="2623" y="2888"/>
                        </a:lnTo>
                        <a:lnTo>
                          <a:pt x="2616" y="2893"/>
                        </a:lnTo>
                        <a:lnTo>
                          <a:pt x="2605" y="2897"/>
                        </a:lnTo>
                        <a:lnTo>
                          <a:pt x="2595" y="2903"/>
                        </a:lnTo>
                        <a:lnTo>
                          <a:pt x="2585" y="2909"/>
                        </a:lnTo>
                        <a:lnTo>
                          <a:pt x="2562" y="2922"/>
                        </a:lnTo>
                        <a:lnTo>
                          <a:pt x="2550" y="2929"/>
                        </a:lnTo>
                        <a:lnTo>
                          <a:pt x="2524" y="2944"/>
                        </a:lnTo>
                        <a:lnTo>
                          <a:pt x="2495" y="2961"/>
                        </a:lnTo>
                        <a:lnTo>
                          <a:pt x="2465" y="2979"/>
                        </a:lnTo>
                        <a:lnTo>
                          <a:pt x="2433" y="2998"/>
                        </a:lnTo>
                        <a:lnTo>
                          <a:pt x="2400" y="3020"/>
                        </a:lnTo>
                        <a:lnTo>
                          <a:pt x="2366" y="3040"/>
                        </a:lnTo>
                        <a:lnTo>
                          <a:pt x="2331" y="3063"/>
                        </a:lnTo>
                        <a:lnTo>
                          <a:pt x="2296" y="3087"/>
                        </a:lnTo>
                        <a:lnTo>
                          <a:pt x="2260" y="3111"/>
                        </a:lnTo>
                        <a:lnTo>
                          <a:pt x="2224" y="3136"/>
                        </a:lnTo>
                        <a:lnTo>
                          <a:pt x="2189" y="3162"/>
                        </a:lnTo>
                        <a:lnTo>
                          <a:pt x="2152" y="3189"/>
                        </a:lnTo>
                        <a:lnTo>
                          <a:pt x="2117" y="3216"/>
                        </a:lnTo>
                        <a:lnTo>
                          <a:pt x="2084" y="3244"/>
                        </a:lnTo>
                        <a:lnTo>
                          <a:pt x="2050" y="3273"/>
                        </a:lnTo>
                        <a:lnTo>
                          <a:pt x="2018" y="3302"/>
                        </a:lnTo>
                        <a:lnTo>
                          <a:pt x="1989" y="3330"/>
                        </a:lnTo>
                        <a:lnTo>
                          <a:pt x="1960" y="3359"/>
                        </a:lnTo>
                        <a:lnTo>
                          <a:pt x="1934" y="3390"/>
                        </a:lnTo>
                        <a:lnTo>
                          <a:pt x="1909" y="3419"/>
                        </a:lnTo>
                        <a:lnTo>
                          <a:pt x="1887" y="3448"/>
                        </a:lnTo>
                        <a:lnTo>
                          <a:pt x="1877" y="3463"/>
                        </a:lnTo>
                        <a:lnTo>
                          <a:pt x="1868" y="3477"/>
                        </a:lnTo>
                        <a:lnTo>
                          <a:pt x="1859" y="3493"/>
                        </a:lnTo>
                        <a:lnTo>
                          <a:pt x="1851" y="3508"/>
                        </a:lnTo>
                        <a:lnTo>
                          <a:pt x="1845" y="3522"/>
                        </a:lnTo>
                        <a:lnTo>
                          <a:pt x="1839" y="3537"/>
                        </a:lnTo>
                        <a:lnTo>
                          <a:pt x="1814" y="3597"/>
                        </a:lnTo>
                        <a:lnTo>
                          <a:pt x="1788" y="3655"/>
                        </a:lnTo>
                        <a:lnTo>
                          <a:pt x="1760" y="3713"/>
                        </a:lnTo>
                        <a:lnTo>
                          <a:pt x="1731" y="3770"/>
                        </a:lnTo>
                        <a:lnTo>
                          <a:pt x="1702" y="3825"/>
                        </a:lnTo>
                        <a:lnTo>
                          <a:pt x="1673" y="3878"/>
                        </a:lnTo>
                        <a:lnTo>
                          <a:pt x="1658" y="3903"/>
                        </a:lnTo>
                        <a:lnTo>
                          <a:pt x="1644" y="3927"/>
                        </a:lnTo>
                        <a:lnTo>
                          <a:pt x="1629" y="3951"/>
                        </a:lnTo>
                        <a:lnTo>
                          <a:pt x="1615" y="3973"/>
                        </a:lnTo>
                        <a:lnTo>
                          <a:pt x="1601" y="3994"/>
                        </a:lnTo>
                        <a:lnTo>
                          <a:pt x="1588" y="4016"/>
                        </a:lnTo>
                        <a:lnTo>
                          <a:pt x="1575" y="4035"/>
                        </a:lnTo>
                        <a:lnTo>
                          <a:pt x="1564" y="4054"/>
                        </a:lnTo>
                        <a:lnTo>
                          <a:pt x="1552" y="4070"/>
                        </a:lnTo>
                        <a:lnTo>
                          <a:pt x="1540" y="4086"/>
                        </a:lnTo>
                        <a:lnTo>
                          <a:pt x="1530" y="4102"/>
                        </a:lnTo>
                        <a:lnTo>
                          <a:pt x="1521" y="4115"/>
                        </a:lnTo>
                        <a:lnTo>
                          <a:pt x="1513" y="4127"/>
                        </a:lnTo>
                        <a:lnTo>
                          <a:pt x="1505" y="4137"/>
                        </a:lnTo>
                        <a:lnTo>
                          <a:pt x="1498" y="4146"/>
                        </a:lnTo>
                        <a:lnTo>
                          <a:pt x="1494" y="4153"/>
                        </a:lnTo>
                        <a:lnTo>
                          <a:pt x="1489" y="4159"/>
                        </a:lnTo>
                        <a:lnTo>
                          <a:pt x="1486" y="4163"/>
                        </a:lnTo>
                        <a:lnTo>
                          <a:pt x="1483" y="4165"/>
                        </a:lnTo>
                        <a:lnTo>
                          <a:pt x="1483" y="4166"/>
                        </a:lnTo>
                        <a:lnTo>
                          <a:pt x="1482" y="4166"/>
                        </a:lnTo>
                        <a:lnTo>
                          <a:pt x="1482" y="4168"/>
                        </a:lnTo>
                        <a:lnTo>
                          <a:pt x="1480" y="4171"/>
                        </a:lnTo>
                        <a:lnTo>
                          <a:pt x="1478" y="4172"/>
                        </a:lnTo>
                        <a:lnTo>
                          <a:pt x="1476" y="4177"/>
                        </a:lnTo>
                        <a:lnTo>
                          <a:pt x="1472" y="4179"/>
                        </a:lnTo>
                        <a:lnTo>
                          <a:pt x="1469" y="4184"/>
                        </a:lnTo>
                        <a:lnTo>
                          <a:pt x="1464" y="4190"/>
                        </a:lnTo>
                        <a:lnTo>
                          <a:pt x="1460" y="4195"/>
                        </a:lnTo>
                        <a:lnTo>
                          <a:pt x="1454" y="4201"/>
                        </a:lnTo>
                        <a:lnTo>
                          <a:pt x="1443" y="4216"/>
                        </a:lnTo>
                        <a:lnTo>
                          <a:pt x="1429" y="4232"/>
                        </a:lnTo>
                        <a:lnTo>
                          <a:pt x="1415" y="4249"/>
                        </a:lnTo>
                        <a:lnTo>
                          <a:pt x="1400" y="4268"/>
                        </a:lnTo>
                        <a:lnTo>
                          <a:pt x="1383" y="4289"/>
                        </a:lnTo>
                        <a:lnTo>
                          <a:pt x="1365" y="4309"/>
                        </a:lnTo>
                        <a:lnTo>
                          <a:pt x="1346" y="4332"/>
                        </a:lnTo>
                        <a:lnTo>
                          <a:pt x="1328" y="4354"/>
                        </a:lnTo>
                        <a:lnTo>
                          <a:pt x="1307" y="4379"/>
                        </a:lnTo>
                        <a:lnTo>
                          <a:pt x="1268" y="4427"/>
                        </a:lnTo>
                        <a:lnTo>
                          <a:pt x="1227" y="4474"/>
                        </a:lnTo>
                        <a:lnTo>
                          <a:pt x="1207" y="4497"/>
                        </a:lnTo>
                        <a:lnTo>
                          <a:pt x="1188" y="4520"/>
                        </a:lnTo>
                        <a:lnTo>
                          <a:pt x="1169" y="4542"/>
                        </a:lnTo>
                        <a:lnTo>
                          <a:pt x="1151" y="4563"/>
                        </a:lnTo>
                        <a:lnTo>
                          <a:pt x="1135" y="4583"/>
                        </a:lnTo>
                        <a:lnTo>
                          <a:pt x="1119" y="4602"/>
                        </a:lnTo>
                        <a:lnTo>
                          <a:pt x="1105" y="4620"/>
                        </a:lnTo>
                        <a:lnTo>
                          <a:pt x="1091" y="4634"/>
                        </a:lnTo>
                        <a:lnTo>
                          <a:pt x="1080" y="4647"/>
                        </a:lnTo>
                        <a:lnTo>
                          <a:pt x="1074" y="4653"/>
                        </a:lnTo>
                        <a:lnTo>
                          <a:pt x="1070" y="4659"/>
                        </a:lnTo>
                        <a:lnTo>
                          <a:pt x="1065" y="4663"/>
                        </a:lnTo>
                        <a:lnTo>
                          <a:pt x="1062" y="4668"/>
                        </a:lnTo>
                        <a:lnTo>
                          <a:pt x="1059" y="4671"/>
                        </a:lnTo>
                        <a:lnTo>
                          <a:pt x="1056" y="4673"/>
                        </a:lnTo>
                        <a:lnTo>
                          <a:pt x="1054" y="4676"/>
                        </a:lnTo>
                        <a:lnTo>
                          <a:pt x="1052" y="4678"/>
                        </a:lnTo>
                        <a:lnTo>
                          <a:pt x="1052" y="4679"/>
                        </a:lnTo>
                        <a:lnTo>
                          <a:pt x="1051" y="4679"/>
                        </a:lnTo>
                        <a:lnTo>
                          <a:pt x="1051" y="4681"/>
                        </a:lnTo>
                        <a:lnTo>
                          <a:pt x="1048" y="4684"/>
                        </a:lnTo>
                        <a:lnTo>
                          <a:pt x="1043" y="4688"/>
                        </a:lnTo>
                        <a:lnTo>
                          <a:pt x="1038" y="4694"/>
                        </a:lnTo>
                        <a:lnTo>
                          <a:pt x="1030" y="4701"/>
                        </a:lnTo>
                        <a:lnTo>
                          <a:pt x="1022" y="4710"/>
                        </a:lnTo>
                        <a:lnTo>
                          <a:pt x="1013" y="4720"/>
                        </a:lnTo>
                        <a:lnTo>
                          <a:pt x="1003" y="4732"/>
                        </a:lnTo>
                        <a:lnTo>
                          <a:pt x="991" y="4743"/>
                        </a:lnTo>
                        <a:lnTo>
                          <a:pt x="978" y="4755"/>
                        </a:lnTo>
                        <a:lnTo>
                          <a:pt x="965" y="4768"/>
                        </a:lnTo>
                        <a:lnTo>
                          <a:pt x="952" y="4783"/>
                        </a:lnTo>
                        <a:lnTo>
                          <a:pt x="924" y="4810"/>
                        </a:lnTo>
                        <a:lnTo>
                          <a:pt x="895" y="4840"/>
                        </a:lnTo>
                        <a:lnTo>
                          <a:pt x="864" y="4870"/>
                        </a:lnTo>
                        <a:lnTo>
                          <a:pt x="836" y="4898"/>
                        </a:lnTo>
                        <a:lnTo>
                          <a:pt x="822" y="4911"/>
                        </a:lnTo>
                        <a:lnTo>
                          <a:pt x="810" y="4924"/>
                        </a:lnTo>
                        <a:lnTo>
                          <a:pt x="797" y="4936"/>
                        </a:lnTo>
                        <a:lnTo>
                          <a:pt x="785" y="4947"/>
                        </a:lnTo>
                        <a:lnTo>
                          <a:pt x="775" y="4958"/>
                        </a:lnTo>
                        <a:lnTo>
                          <a:pt x="765" y="4968"/>
                        </a:lnTo>
                        <a:lnTo>
                          <a:pt x="758" y="4975"/>
                        </a:lnTo>
                        <a:lnTo>
                          <a:pt x="751" y="4982"/>
                        </a:lnTo>
                        <a:lnTo>
                          <a:pt x="745" y="4988"/>
                        </a:lnTo>
                        <a:lnTo>
                          <a:pt x="740" y="4991"/>
                        </a:lnTo>
                        <a:lnTo>
                          <a:pt x="737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6" y="4994"/>
                        </a:lnTo>
                        <a:lnTo>
                          <a:pt x="732" y="4995"/>
                        </a:lnTo>
                        <a:lnTo>
                          <a:pt x="724" y="4995"/>
                        </a:lnTo>
                        <a:lnTo>
                          <a:pt x="716" y="4995"/>
                        </a:lnTo>
                        <a:lnTo>
                          <a:pt x="704" y="4995"/>
                        </a:lnTo>
                        <a:lnTo>
                          <a:pt x="691" y="4997"/>
                        </a:lnTo>
                        <a:lnTo>
                          <a:pt x="675" y="4997"/>
                        </a:lnTo>
                        <a:lnTo>
                          <a:pt x="659" y="4997"/>
                        </a:lnTo>
                        <a:lnTo>
                          <a:pt x="640" y="4997"/>
                        </a:lnTo>
                        <a:lnTo>
                          <a:pt x="599" y="4997"/>
                        </a:lnTo>
                        <a:lnTo>
                          <a:pt x="577" y="4998"/>
                        </a:lnTo>
                        <a:lnTo>
                          <a:pt x="394" y="4998"/>
                        </a:lnTo>
                        <a:lnTo>
                          <a:pt x="373" y="4997"/>
                        </a:lnTo>
                        <a:lnTo>
                          <a:pt x="332" y="4997"/>
                        </a:lnTo>
                        <a:lnTo>
                          <a:pt x="315" y="4997"/>
                        </a:lnTo>
                        <a:lnTo>
                          <a:pt x="297" y="4997"/>
                        </a:lnTo>
                        <a:lnTo>
                          <a:pt x="283" y="4997"/>
                        </a:lnTo>
                        <a:lnTo>
                          <a:pt x="270" y="4995"/>
                        </a:lnTo>
                        <a:lnTo>
                          <a:pt x="258" y="4995"/>
                        </a:lnTo>
                        <a:lnTo>
                          <a:pt x="249" y="4995"/>
                        </a:lnTo>
                        <a:lnTo>
                          <a:pt x="243" y="4995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9" y="4994"/>
                        </a:lnTo>
                        <a:lnTo>
                          <a:pt x="238" y="4994"/>
                        </a:lnTo>
                        <a:lnTo>
                          <a:pt x="238" y="4993"/>
                        </a:lnTo>
                        <a:lnTo>
                          <a:pt x="236" y="4993"/>
                        </a:lnTo>
                        <a:lnTo>
                          <a:pt x="233" y="4987"/>
                        </a:lnTo>
                        <a:lnTo>
                          <a:pt x="232" y="4984"/>
                        </a:lnTo>
                        <a:lnTo>
                          <a:pt x="229" y="4975"/>
                        </a:lnTo>
                        <a:lnTo>
                          <a:pt x="223" y="4965"/>
                        </a:lnTo>
                        <a:lnTo>
                          <a:pt x="219" y="4953"/>
                        </a:lnTo>
                        <a:lnTo>
                          <a:pt x="211" y="4939"/>
                        </a:lnTo>
                        <a:lnTo>
                          <a:pt x="204" y="4924"/>
                        </a:lnTo>
                        <a:lnTo>
                          <a:pt x="197" y="4907"/>
                        </a:lnTo>
                        <a:lnTo>
                          <a:pt x="190" y="4888"/>
                        </a:lnTo>
                        <a:lnTo>
                          <a:pt x="181" y="4869"/>
                        </a:lnTo>
                        <a:lnTo>
                          <a:pt x="172" y="4848"/>
                        </a:lnTo>
                        <a:lnTo>
                          <a:pt x="155" y="4806"/>
                        </a:lnTo>
                        <a:lnTo>
                          <a:pt x="118" y="4717"/>
                        </a:lnTo>
                        <a:lnTo>
                          <a:pt x="99" y="4675"/>
                        </a:lnTo>
                        <a:lnTo>
                          <a:pt x="92" y="4655"/>
                        </a:lnTo>
                        <a:lnTo>
                          <a:pt x="83" y="4634"/>
                        </a:lnTo>
                        <a:lnTo>
                          <a:pt x="76" y="4617"/>
                        </a:lnTo>
                        <a:lnTo>
                          <a:pt x="69" y="4599"/>
                        </a:lnTo>
                        <a:lnTo>
                          <a:pt x="63" y="4582"/>
                        </a:lnTo>
                        <a:lnTo>
                          <a:pt x="57" y="4567"/>
                        </a:lnTo>
                        <a:lnTo>
                          <a:pt x="51" y="4554"/>
                        </a:lnTo>
                        <a:lnTo>
                          <a:pt x="48" y="4544"/>
                        </a:lnTo>
                        <a:lnTo>
                          <a:pt x="44" y="4535"/>
                        </a:lnTo>
                        <a:lnTo>
                          <a:pt x="42" y="4528"/>
                        </a:lnTo>
                        <a:lnTo>
                          <a:pt x="41" y="4525"/>
                        </a:lnTo>
                        <a:lnTo>
                          <a:pt x="41" y="4523"/>
                        </a:lnTo>
                        <a:lnTo>
                          <a:pt x="41" y="4522"/>
                        </a:lnTo>
                        <a:lnTo>
                          <a:pt x="41" y="4522"/>
                        </a:lnTo>
                        <a:lnTo>
                          <a:pt x="39" y="4520"/>
                        </a:lnTo>
                        <a:lnTo>
                          <a:pt x="38" y="4518"/>
                        </a:lnTo>
                        <a:lnTo>
                          <a:pt x="38" y="4515"/>
                        </a:lnTo>
                        <a:lnTo>
                          <a:pt x="37" y="4510"/>
                        </a:lnTo>
                        <a:lnTo>
                          <a:pt x="35" y="4506"/>
                        </a:lnTo>
                        <a:lnTo>
                          <a:pt x="34" y="4500"/>
                        </a:lnTo>
                        <a:lnTo>
                          <a:pt x="32" y="4494"/>
                        </a:lnTo>
                        <a:lnTo>
                          <a:pt x="29" y="4480"/>
                        </a:lnTo>
                        <a:lnTo>
                          <a:pt x="25" y="4464"/>
                        </a:lnTo>
                        <a:lnTo>
                          <a:pt x="12" y="4391"/>
                        </a:lnTo>
                        <a:lnTo>
                          <a:pt x="9" y="4375"/>
                        </a:lnTo>
                        <a:lnTo>
                          <a:pt x="6" y="4360"/>
                        </a:lnTo>
                        <a:lnTo>
                          <a:pt x="5" y="4353"/>
                        </a:lnTo>
                        <a:lnTo>
                          <a:pt x="3" y="4347"/>
                        </a:lnTo>
                        <a:lnTo>
                          <a:pt x="3" y="4341"/>
                        </a:lnTo>
                        <a:lnTo>
                          <a:pt x="2" y="4337"/>
                        </a:lnTo>
                        <a:lnTo>
                          <a:pt x="2" y="4334"/>
                        </a:lnTo>
                        <a:lnTo>
                          <a:pt x="0" y="4331"/>
                        </a:lnTo>
                        <a:lnTo>
                          <a:pt x="0" y="4330"/>
                        </a:lnTo>
                        <a:lnTo>
                          <a:pt x="0" y="4328"/>
                        </a:lnTo>
                        <a:lnTo>
                          <a:pt x="386" y="1616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93" name=""/>
                  <p:cNvSpPr/>
                  <p:nvPr/>
                </p:nvSpPr>
                <p:spPr>
                  <a:xfrm flipH="1">
                    <a:off x="7442640" y="5178960"/>
                    <a:ext cx="159480" cy="210600"/>
                  </a:xfrm>
                  <a:custGeom>
                    <a:avLst/>
                    <a:gdLst/>
                    <a:ahLst/>
                    <a:rect l="l" t="t" r="r" b="b"/>
                    <a:pathLst>
                      <a:path w="3714" h="5306">
                        <a:moveTo>
                          <a:pt x="441" y="5306"/>
                        </a:moveTo>
                        <a:lnTo>
                          <a:pt x="425" y="5299"/>
                        </a:lnTo>
                        <a:lnTo>
                          <a:pt x="410" y="5291"/>
                        </a:lnTo>
                        <a:lnTo>
                          <a:pt x="394" y="5283"/>
                        </a:lnTo>
                        <a:lnTo>
                          <a:pt x="380" y="5274"/>
                        </a:lnTo>
                        <a:lnTo>
                          <a:pt x="365" y="5264"/>
                        </a:lnTo>
                        <a:lnTo>
                          <a:pt x="349" y="5254"/>
                        </a:lnTo>
                        <a:lnTo>
                          <a:pt x="336" y="5242"/>
                        </a:lnTo>
                        <a:lnTo>
                          <a:pt x="322" y="5229"/>
                        </a:lnTo>
                        <a:lnTo>
                          <a:pt x="307" y="5217"/>
                        </a:lnTo>
                        <a:lnTo>
                          <a:pt x="292" y="5203"/>
                        </a:lnTo>
                        <a:lnTo>
                          <a:pt x="279" y="5189"/>
                        </a:lnTo>
                        <a:lnTo>
                          <a:pt x="266" y="5175"/>
                        </a:lnTo>
                        <a:lnTo>
                          <a:pt x="240" y="5144"/>
                        </a:lnTo>
                        <a:lnTo>
                          <a:pt x="214" y="5111"/>
                        </a:lnTo>
                        <a:lnTo>
                          <a:pt x="190" y="5076"/>
                        </a:lnTo>
                        <a:lnTo>
                          <a:pt x="167" y="5039"/>
                        </a:lnTo>
                        <a:lnTo>
                          <a:pt x="145" y="5000"/>
                        </a:lnTo>
                        <a:lnTo>
                          <a:pt x="125" y="4961"/>
                        </a:lnTo>
                        <a:lnTo>
                          <a:pt x="106" y="4920"/>
                        </a:lnTo>
                        <a:lnTo>
                          <a:pt x="88" y="4879"/>
                        </a:lnTo>
                        <a:lnTo>
                          <a:pt x="72" y="4835"/>
                        </a:lnTo>
                        <a:lnTo>
                          <a:pt x="56" y="4792"/>
                        </a:lnTo>
                        <a:lnTo>
                          <a:pt x="43" y="4748"/>
                        </a:lnTo>
                        <a:lnTo>
                          <a:pt x="32" y="4704"/>
                        </a:lnTo>
                        <a:lnTo>
                          <a:pt x="23" y="4660"/>
                        </a:lnTo>
                        <a:lnTo>
                          <a:pt x="14" y="4615"/>
                        </a:lnTo>
                        <a:lnTo>
                          <a:pt x="8" y="4572"/>
                        </a:lnTo>
                        <a:lnTo>
                          <a:pt x="4" y="4528"/>
                        </a:lnTo>
                        <a:lnTo>
                          <a:pt x="1" y="4484"/>
                        </a:lnTo>
                        <a:lnTo>
                          <a:pt x="0" y="4442"/>
                        </a:lnTo>
                        <a:lnTo>
                          <a:pt x="2" y="4401"/>
                        </a:lnTo>
                        <a:lnTo>
                          <a:pt x="5" y="4360"/>
                        </a:lnTo>
                        <a:lnTo>
                          <a:pt x="8" y="4341"/>
                        </a:lnTo>
                        <a:lnTo>
                          <a:pt x="11" y="4321"/>
                        </a:lnTo>
                        <a:lnTo>
                          <a:pt x="16" y="4302"/>
                        </a:lnTo>
                        <a:lnTo>
                          <a:pt x="20" y="4285"/>
                        </a:lnTo>
                        <a:lnTo>
                          <a:pt x="24" y="4266"/>
                        </a:lnTo>
                        <a:lnTo>
                          <a:pt x="30" y="4248"/>
                        </a:lnTo>
                        <a:lnTo>
                          <a:pt x="36" y="4232"/>
                        </a:lnTo>
                        <a:lnTo>
                          <a:pt x="43" y="4215"/>
                        </a:lnTo>
                        <a:lnTo>
                          <a:pt x="51" y="4199"/>
                        </a:lnTo>
                        <a:lnTo>
                          <a:pt x="58" y="4183"/>
                        </a:lnTo>
                        <a:lnTo>
                          <a:pt x="67" y="4168"/>
                        </a:lnTo>
                        <a:lnTo>
                          <a:pt x="75" y="4153"/>
                        </a:lnTo>
                        <a:lnTo>
                          <a:pt x="71" y="4181"/>
                        </a:lnTo>
                        <a:lnTo>
                          <a:pt x="67" y="4210"/>
                        </a:lnTo>
                        <a:lnTo>
                          <a:pt x="65" y="4238"/>
                        </a:lnTo>
                        <a:lnTo>
                          <a:pt x="65" y="4266"/>
                        </a:lnTo>
                        <a:lnTo>
                          <a:pt x="67" y="4292"/>
                        </a:lnTo>
                        <a:lnTo>
                          <a:pt x="71" y="4319"/>
                        </a:lnTo>
                        <a:lnTo>
                          <a:pt x="75" y="4347"/>
                        </a:lnTo>
                        <a:lnTo>
                          <a:pt x="81" y="4373"/>
                        </a:lnTo>
                        <a:lnTo>
                          <a:pt x="88" y="4398"/>
                        </a:lnTo>
                        <a:lnTo>
                          <a:pt x="97" y="4424"/>
                        </a:lnTo>
                        <a:lnTo>
                          <a:pt x="115" y="4474"/>
                        </a:lnTo>
                        <a:lnTo>
                          <a:pt x="126" y="4499"/>
                        </a:lnTo>
                        <a:lnTo>
                          <a:pt x="137" y="4522"/>
                        </a:lnTo>
                        <a:lnTo>
                          <a:pt x="158" y="4567"/>
                        </a:lnTo>
                        <a:lnTo>
                          <a:pt x="180" y="4611"/>
                        </a:lnTo>
                        <a:lnTo>
                          <a:pt x="202" y="4652"/>
                        </a:lnTo>
                        <a:lnTo>
                          <a:pt x="212" y="4671"/>
                        </a:lnTo>
                        <a:lnTo>
                          <a:pt x="221" y="4690"/>
                        </a:lnTo>
                        <a:lnTo>
                          <a:pt x="230" y="4707"/>
                        </a:lnTo>
                        <a:lnTo>
                          <a:pt x="237" y="4725"/>
                        </a:lnTo>
                        <a:lnTo>
                          <a:pt x="244" y="4741"/>
                        </a:lnTo>
                        <a:lnTo>
                          <a:pt x="249" y="4757"/>
                        </a:lnTo>
                        <a:lnTo>
                          <a:pt x="253" y="4771"/>
                        </a:lnTo>
                        <a:lnTo>
                          <a:pt x="256" y="4786"/>
                        </a:lnTo>
                        <a:lnTo>
                          <a:pt x="257" y="4799"/>
                        </a:lnTo>
                        <a:lnTo>
                          <a:pt x="256" y="4812"/>
                        </a:lnTo>
                        <a:lnTo>
                          <a:pt x="253" y="4822"/>
                        </a:lnTo>
                        <a:lnTo>
                          <a:pt x="249" y="4834"/>
                        </a:lnTo>
                        <a:lnTo>
                          <a:pt x="512" y="5098"/>
                        </a:lnTo>
                        <a:lnTo>
                          <a:pt x="536" y="5106"/>
                        </a:lnTo>
                        <a:lnTo>
                          <a:pt x="558" y="5114"/>
                        </a:lnTo>
                        <a:lnTo>
                          <a:pt x="581" y="5118"/>
                        </a:lnTo>
                        <a:lnTo>
                          <a:pt x="603" y="5121"/>
                        </a:lnTo>
                        <a:lnTo>
                          <a:pt x="625" y="5122"/>
                        </a:lnTo>
                        <a:lnTo>
                          <a:pt x="648" y="5122"/>
                        </a:lnTo>
                        <a:lnTo>
                          <a:pt x="670" y="5119"/>
                        </a:lnTo>
                        <a:lnTo>
                          <a:pt x="692" y="5117"/>
                        </a:lnTo>
                        <a:lnTo>
                          <a:pt x="713" y="5111"/>
                        </a:lnTo>
                        <a:lnTo>
                          <a:pt x="735" y="5105"/>
                        </a:lnTo>
                        <a:lnTo>
                          <a:pt x="756" y="5098"/>
                        </a:lnTo>
                        <a:lnTo>
                          <a:pt x="776" y="5087"/>
                        </a:lnTo>
                        <a:lnTo>
                          <a:pt x="798" y="5077"/>
                        </a:lnTo>
                        <a:lnTo>
                          <a:pt x="818" y="5066"/>
                        </a:lnTo>
                        <a:lnTo>
                          <a:pt x="839" y="5054"/>
                        </a:lnTo>
                        <a:lnTo>
                          <a:pt x="858" y="5039"/>
                        </a:lnTo>
                        <a:lnTo>
                          <a:pt x="878" y="5025"/>
                        </a:lnTo>
                        <a:lnTo>
                          <a:pt x="897" y="5010"/>
                        </a:lnTo>
                        <a:lnTo>
                          <a:pt x="916" y="4993"/>
                        </a:lnTo>
                        <a:lnTo>
                          <a:pt x="935" y="4977"/>
                        </a:lnTo>
                        <a:lnTo>
                          <a:pt x="952" y="4958"/>
                        </a:lnTo>
                        <a:lnTo>
                          <a:pt x="971" y="4939"/>
                        </a:lnTo>
                        <a:lnTo>
                          <a:pt x="989" y="4920"/>
                        </a:lnTo>
                        <a:lnTo>
                          <a:pt x="1005" y="4899"/>
                        </a:lnTo>
                        <a:lnTo>
                          <a:pt x="1038" y="4859"/>
                        </a:lnTo>
                        <a:lnTo>
                          <a:pt x="1070" y="4816"/>
                        </a:lnTo>
                        <a:lnTo>
                          <a:pt x="1100" y="4771"/>
                        </a:lnTo>
                        <a:lnTo>
                          <a:pt x="1127" y="4728"/>
                        </a:lnTo>
                        <a:lnTo>
                          <a:pt x="1137" y="4693"/>
                        </a:lnTo>
                        <a:lnTo>
                          <a:pt x="1148" y="4659"/>
                        </a:lnTo>
                        <a:lnTo>
                          <a:pt x="1158" y="4627"/>
                        </a:lnTo>
                        <a:lnTo>
                          <a:pt x="1170" y="4593"/>
                        </a:lnTo>
                        <a:lnTo>
                          <a:pt x="1183" y="4561"/>
                        </a:lnTo>
                        <a:lnTo>
                          <a:pt x="1196" y="4529"/>
                        </a:lnTo>
                        <a:lnTo>
                          <a:pt x="1209" y="4497"/>
                        </a:lnTo>
                        <a:lnTo>
                          <a:pt x="1223" y="4467"/>
                        </a:lnTo>
                        <a:lnTo>
                          <a:pt x="1238" y="4435"/>
                        </a:lnTo>
                        <a:lnTo>
                          <a:pt x="1253" y="4404"/>
                        </a:lnTo>
                        <a:lnTo>
                          <a:pt x="1286" y="4344"/>
                        </a:lnTo>
                        <a:lnTo>
                          <a:pt x="1320" y="4285"/>
                        </a:lnTo>
                        <a:lnTo>
                          <a:pt x="1356" y="4226"/>
                        </a:lnTo>
                        <a:lnTo>
                          <a:pt x="1395" y="4168"/>
                        </a:lnTo>
                        <a:lnTo>
                          <a:pt x="1436" y="4113"/>
                        </a:lnTo>
                        <a:lnTo>
                          <a:pt x="1478" y="4057"/>
                        </a:lnTo>
                        <a:lnTo>
                          <a:pt x="1521" y="4003"/>
                        </a:lnTo>
                        <a:lnTo>
                          <a:pt x="1567" y="3949"/>
                        </a:lnTo>
                        <a:lnTo>
                          <a:pt x="1614" y="3897"/>
                        </a:lnTo>
                        <a:lnTo>
                          <a:pt x="1662" y="3844"/>
                        </a:lnTo>
                        <a:lnTo>
                          <a:pt x="1712" y="3793"/>
                        </a:lnTo>
                        <a:lnTo>
                          <a:pt x="1761" y="3742"/>
                        </a:lnTo>
                        <a:lnTo>
                          <a:pt x="1814" y="3691"/>
                        </a:lnTo>
                        <a:lnTo>
                          <a:pt x="1866" y="3642"/>
                        </a:lnTo>
                        <a:lnTo>
                          <a:pt x="1918" y="3592"/>
                        </a:lnTo>
                        <a:lnTo>
                          <a:pt x="1974" y="3544"/>
                        </a:lnTo>
                        <a:lnTo>
                          <a:pt x="2028" y="3495"/>
                        </a:lnTo>
                        <a:lnTo>
                          <a:pt x="2140" y="3399"/>
                        </a:lnTo>
                        <a:lnTo>
                          <a:pt x="2366" y="3206"/>
                        </a:lnTo>
                        <a:lnTo>
                          <a:pt x="2479" y="3110"/>
                        </a:lnTo>
                        <a:lnTo>
                          <a:pt x="2592" y="3012"/>
                        </a:lnTo>
                        <a:lnTo>
                          <a:pt x="2704" y="2913"/>
                        </a:lnTo>
                        <a:lnTo>
                          <a:pt x="2758" y="2864"/>
                        </a:lnTo>
                        <a:lnTo>
                          <a:pt x="2812" y="2813"/>
                        </a:lnTo>
                        <a:lnTo>
                          <a:pt x="2864" y="2763"/>
                        </a:lnTo>
                        <a:lnTo>
                          <a:pt x="2917" y="2711"/>
                        </a:lnTo>
                        <a:lnTo>
                          <a:pt x="2968" y="2658"/>
                        </a:lnTo>
                        <a:lnTo>
                          <a:pt x="3019" y="2606"/>
                        </a:lnTo>
                        <a:lnTo>
                          <a:pt x="3067" y="2552"/>
                        </a:lnTo>
                        <a:lnTo>
                          <a:pt x="3115" y="2497"/>
                        </a:lnTo>
                        <a:lnTo>
                          <a:pt x="3160" y="2441"/>
                        </a:lnTo>
                        <a:lnTo>
                          <a:pt x="3205" y="2384"/>
                        </a:lnTo>
                        <a:lnTo>
                          <a:pt x="3249" y="2328"/>
                        </a:lnTo>
                        <a:lnTo>
                          <a:pt x="3290" y="2269"/>
                        </a:lnTo>
                        <a:lnTo>
                          <a:pt x="3329" y="2210"/>
                        </a:lnTo>
                        <a:lnTo>
                          <a:pt x="3367" y="2148"/>
                        </a:lnTo>
                        <a:lnTo>
                          <a:pt x="3402" y="2086"/>
                        </a:lnTo>
                        <a:lnTo>
                          <a:pt x="3435" y="2022"/>
                        </a:lnTo>
                        <a:lnTo>
                          <a:pt x="3451" y="1991"/>
                        </a:lnTo>
                        <a:lnTo>
                          <a:pt x="3467" y="1957"/>
                        </a:lnTo>
                        <a:lnTo>
                          <a:pt x="3482" y="1924"/>
                        </a:lnTo>
                        <a:lnTo>
                          <a:pt x="3496" y="1890"/>
                        </a:lnTo>
                        <a:lnTo>
                          <a:pt x="3510" y="1857"/>
                        </a:lnTo>
                        <a:lnTo>
                          <a:pt x="3523" y="1823"/>
                        </a:lnTo>
                        <a:lnTo>
                          <a:pt x="3536" y="1788"/>
                        </a:lnTo>
                        <a:lnTo>
                          <a:pt x="3547" y="1753"/>
                        </a:lnTo>
                        <a:lnTo>
                          <a:pt x="3558" y="1718"/>
                        </a:lnTo>
                        <a:lnTo>
                          <a:pt x="3569" y="1683"/>
                        </a:lnTo>
                        <a:lnTo>
                          <a:pt x="3578" y="1647"/>
                        </a:lnTo>
                        <a:lnTo>
                          <a:pt x="3588" y="1611"/>
                        </a:lnTo>
                        <a:lnTo>
                          <a:pt x="3596" y="1573"/>
                        </a:lnTo>
                        <a:lnTo>
                          <a:pt x="3604" y="1536"/>
                        </a:lnTo>
                        <a:lnTo>
                          <a:pt x="3610" y="1498"/>
                        </a:lnTo>
                        <a:lnTo>
                          <a:pt x="3617" y="1461"/>
                        </a:lnTo>
                        <a:lnTo>
                          <a:pt x="3623" y="1421"/>
                        </a:lnTo>
                        <a:lnTo>
                          <a:pt x="3628" y="1382"/>
                        </a:lnTo>
                        <a:lnTo>
                          <a:pt x="3632" y="1343"/>
                        </a:lnTo>
                        <a:lnTo>
                          <a:pt x="3635" y="1302"/>
                        </a:lnTo>
                        <a:lnTo>
                          <a:pt x="3638" y="1261"/>
                        </a:lnTo>
                        <a:lnTo>
                          <a:pt x="3638" y="1220"/>
                        </a:lnTo>
                        <a:lnTo>
                          <a:pt x="3639" y="1179"/>
                        </a:lnTo>
                        <a:lnTo>
                          <a:pt x="3639" y="1137"/>
                        </a:lnTo>
                        <a:lnTo>
                          <a:pt x="3638" y="1093"/>
                        </a:lnTo>
                        <a:lnTo>
                          <a:pt x="3636" y="1051"/>
                        </a:lnTo>
                        <a:lnTo>
                          <a:pt x="3635" y="1007"/>
                        </a:lnTo>
                        <a:lnTo>
                          <a:pt x="3630" y="962"/>
                        </a:lnTo>
                        <a:lnTo>
                          <a:pt x="3620" y="929"/>
                        </a:lnTo>
                        <a:lnTo>
                          <a:pt x="3609" y="894"/>
                        </a:lnTo>
                        <a:lnTo>
                          <a:pt x="3596" y="860"/>
                        </a:lnTo>
                        <a:lnTo>
                          <a:pt x="3581" y="827"/>
                        </a:lnTo>
                        <a:lnTo>
                          <a:pt x="3565" y="795"/>
                        </a:lnTo>
                        <a:lnTo>
                          <a:pt x="3547" y="761"/>
                        </a:lnTo>
                        <a:lnTo>
                          <a:pt x="3530" y="730"/>
                        </a:lnTo>
                        <a:lnTo>
                          <a:pt x="3511" y="698"/>
                        </a:lnTo>
                        <a:lnTo>
                          <a:pt x="3491" y="668"/>
                        </a:lnTo>
                        <a:lnTo>
                          <a:pt x="3470" y="637"/>
                        </a:lnTo>
                        <a:lnTo>
                          <a:pt x="3448" y="608"/>
                        </a:lnTo>
                        <a:lnTo>
                          <a:pt x="3425" y="579"/>
                        </a:lnTo>
                        <a:lnTo>
                          <a:pt x="3400" y="551"/>
                        </a:lnTo>
                        <a:lnTo>
                          <a:pt x="3376" y="524"/>
                        </a:lnTo>
                        <a:lnTo>
                          <a:pt x="3351" y="496"/>
                        </a:lnTo>
                        <a:lnTo>
                          <a:pt x="3325" y="470"/>
                        </a:lnTo>
                        <a:lnTo>
                          <a:pt x="3295" y="443"/>
                        </a:lnTo>
                        <a:lnTo>
                          <a:pt x="3268" y="419"/>
                        </a:lnTo>
                        <a:lnTo>
                          <a:pt x="3240" y="395"/>
                        </a:lnTo>
                        <a:lnTo>
                          <a:pt x="3211" y="371"/>
                        </a:lnTo>
                        <a:lnTo>
                          <a:pt x="3180" y="349"/>
                        </a:lnTo>
                        <a:lnTo>
                          <a:pt x="3150" y="327"/>
                        </a:lnTo>
                        <a:lnTo>
                          <a:pt x="3118" y="305"/>
                        </a:lnTo>
                        <a:lnTo>
                          <a:pt x="3087" y="285"/>
                        </a:lnTo>
                        <a:lnTo>
                          <a:pt x="3055" y="266"/>
                        </a:lnTo>
                        <a:lnTo>
                          <a:pt x="3021" y="247"/>
                        </a:lnTo>
                        <a:lnTo>
                          <a:pt x="2989" y="229"/>
                        </a:lnTo>
                        <a:lnTo>
                          <a:pt x="2954" y="213"/>
                        </a:lnTo>
                        <a:lnTo>
                          <a:pt x="2921" y="197"/>
                        </a:lnTo>
                        <a:lnTo>
                          <a:pt x="2887" y="183"/>
                        </a:lnTo>
                        <a:lnTo>
                          <a:pt x="2852" y="168"/>
                        </a:lnTo>
                        <a:lnTo>
                          <a:pt x="2819" y="155"/>
                        </a:lnTo>
                        <a:lnTo>
                          <a:pt x="1091" y="455"/>
                        </a:lnTo>
                        <a:lnTo>
                          <a:pt x="512" y="1644"/>
                        </a:lnTo>
                        <a:lnTo>
                          <a:pt x="380" y="1577"/>
                        </a:lnTo>
                        <a:lnTo>
                          <a:pt x="1229" y="288"/>
                        </a:lnTo>
                        <a:lnTo>
                          <a:pt x="1273" y="257"/>
                        </a:lnTo>
                        <a:lnTo>
                          <a:pt x="1320" y="228"/>
                        </a:lnTo>
                        <a:lnTo>
                          <a:pt x="1368" y="200"/>
                        </a:lnTo>
                        <a:lnTo>
                          <a:pt x="1416" y="174"/>
                        </a:lnTo>
                        <a:lnTo>
                          <a:pt x="1467" y="151"/>
                        </a:lnTo>
                        <a:lnTo>
                          <a:pt x="1518" y="129"/>
                        </a:lnTo>
                        <a:lnTo>
                          <a:pt x="1569" y="108"/>
                        </a:lnTo>
                        <a:lnTo>
                          <a:pt x="1623" y="89"/>
                        </a:lnTo>
                        <a:lnTo>
                          <a:pt x="1677" y="72"/>
                        </a:lnTo>
                        <a:lnTo>
                          <a:pt x="1731" y="57"/>
                        </a:lnTo>
                        <a:lnTo>
                          <a:pt x="1786" y="44"/>
                        </a:lnTo>
                        <a:lnTo>
                          <a:pt x="1843" y="33"/>
                        </a:lnTo>
                        <a:lnTo>
                          <a:pt x="1900" y="24"/>
                        </a:lnTo>
                        <a:lnTo>
                          <a:pt x="1956" y="15"/>
                        </a:lnTo>
                        <a:lnTo>
                          <a:pt x="2015" y="9"/>
                        </a:lnTo>
                        <a:lnTo>
                          <a:pt x="2073" y="3"/>
                        </a:lnTo>
                        <a:lnTo>
                          <a:pt x="2131" y="0"/>
                        </a:lnTo>
                        <a:lnTo>
                          <a:pt x="2191" y="0"/>
                        </a:lnTo>
                        <a:lnTo>
                          <a:pt x="2249" y="0"/>
                        </a:lnTo>
                        <a:lnTo>
                          <a:pt x="2309" y="2"/>
                        </a:lnTo>
                        <a:lnTo>
                          <a:pt x="2369" y="6"/>
                        </a:lnTo>
                        <a:lnTo>
                          <a:pt x="2430" y="12"/>
                        </a:lnTo>
                        <a:lnTo>
                          <a:pt x="2488" y="18"/>
                        </a:lnTo>
                        <a:lnTo>
                          <a:pt x="2548" y="27"/>
                        </a:lnTo>
                        <a:lnTo>
                          <a:pt x="2608" y="37"/>
                        </a:lnTo>
                        <a:lnTo>
                          <a:pt x="2667" y="50"/>
                        </a:lnTo>
                        <a:lnTo>
                          <a:pt x="2726" y="63"/>
                        </a:lnTo>
                        <a:lnTo>
                          <a:pt x="2785" y="79"/>
                        </a:lnTo>
                        <a:lnTo>
                          <a:pt x="2844" y="95"/>
                        </a:lnTo>
                        <a:lnTo>
                          <a:pt x="2902" y="114"/>
                        </a:lnTo>
                        <a:lnTo>
                          <a:pt x="2959" y="133"/>
                        </a:lnTo>
                        <a:lnTo>
                          <a:pt x="3016" y="155"/>
                        </a:lnTo>
                        <a:lnTo>
                          <a:pt x="3045" y="165"/>
                        </a:lnTo>
                        <a:lnTo>
                          <a:pt x="3074" y="175"/>
                        </a:lnTo>
                        <a:lnTo>
                          <a:pt x="3102" y="188"/>
                        </a:lnTo>
                        <a:lnTo>
                          <a:pt x="3129" y="202"/>
                        </a:lnTo>
                        <a:lnTo>
                          <a:pt x="3155" y="215"/>
                        </a:lnTo>
                        <a:lnTo>
                          <a:pt x="3182" y="231"/>
                        </a:lnTo>
                        <a:lnTo>
                          <a:pt x="3208" y="247"/>
                        </a:lnTo>
                        <a:lnTo>
                          <a:pt x="3234" y="264"/>
                        </a:lnTo>
                        <a:lnTo>
                          <a:pt x="3259" y="283"/>
                        </a:lnTo>
                        <a:lnTo>
                          <a:pt x="3284" y="302"/>
                        </a:lnTo>
                        <a:lnTo>
                          <a:pt x="3307" y="322"/>
                        </a:lnTo>
                        <a:lnTo>
                          <a:pt x="3332" y="344"/>
                        </a:lnTo>
                        <a:lnTo>
                          <a:pt x="3355" y="366"/>
                        </a:lnTo>
                        <a:lnTo>
                          <a:pt x="3377" y="390"/>
                        </a:lnTo>
                        <a:lnTo>
                          <a:pt x="3400" y="413"/>
                        </a:lnTo>
                        <a:lnTo>
                          <a:pt x="3421" y="438"/>
                        </a:lnTo>
                        <a:lnTo>
                          <a:pt x="3443" y="462"/>
                        </a:lnTo>
                        <a:lnTo>
                          <a:pt x="3463" y="489"/>
                        </a:lnTo>
                        <a:lnTo>
                          <a:pt x="3483" y="515"/>
                        </a:lnTo>
                        <a:lnTo>
                          <a:pt x="3523" y="569"/>
                        </a:lnTo>
                        <a:lnTo>
                          <a:pt x="3540" y="596"/>
                        </a:lnTo>
                        <a:lnTo>
                          <a:pt x="3559" y="626"/>
                        </a:lnTo>
                        <a:lnTo>
                          <a:pt x="3577" y="655"/>
                        </a:lnTo>
                        <a:lnTo>
                          <a:pt x="3593" y="685"/>
                        </a:lnTo>
                        <a:lnTo>
                          <a:pt x="3626" y="745"/>
                        </a:lnTo>
                        <a:lnTo>
                          <a:pt x="3641" y="776"/>
                        </a:lnTo>
                        <a:lnTo>
                          <a:pt x="3670" y="838"/>
                        </a:lnTo>
                        <a:lnTo>
                          <a:pt x="3696" y="901"/>
                        </a:lnTo>
                        <a:lnTo>
                          <a:pt x="3705" y="971"/>
                        </a:lnTo>
                        <a:lnTo>
                          <a:pt x="3711" y="1041"/>
                        </a:lnTo>
                        <a:lnTo>
                          <a:pt x="3714" y="1111"/>
                        </a:lnTo>
                        <a:lnTo>
                          <a:pt x="3714" y="1179"/>
                        </a:lnTo>
                        <a:lnTo>
                          <a:pt x="3711" y="1249"/>
                        </a:lnTo>
                        <a:lnTo>
                          <a:pt x="3706" y="1318"/>
                        </a:lnTo>
                        <a:lnTo>
                          <a:pt x="3699" y="1386"/>
                        </a:lnTo>
                        <a:lnTo>
                          <a:pt x="3690" y="1456"/>
                        </a:lnTo>
                        <a:lnTo>
                          <a:pt x="3677" y="1523"/>
                        </a:lnTo>
                        <a:lnTo>
                          <a:pt x="3664" y="1592"/>
                        </a:lnTo>
                        <a:lnTo>
                          <a:pt x="3648" y="1659"/>
                        </a:lnTo>
                        <a:lnTo>
                          <a:pt x="3629" y="1726"/>
                        </a:lnTo>
                        <a:lnTo>
                          <a:pt x="3610" y="1791"/>
                        </a:lnTo>
                        <a:lnTo>
                          <a:pt x="3587" y="1858"/>
                        </a:lnTo>
                        <a:lnTo>
                          <a:pt x="3562" y="1924"/>
                        </a:lnTo>
                        <a:lnTo>
                          <a:pt x="3537" y="1988"/>
                        </a:lnTo>
                        <a:lnTo>
                          <a:pt x="3510" y="2052"/>
                        </a:lnTo>
                        <a:lnTo>
                          <a:pt x="3479" y="2115"/>
                        </a:lnTo>
                        <a:lnTo>
                          <a:pt x="3448" y="2177"/>
                        </a:lnTo>
                        <a:lnTo>
                          <a:pt x="3416" y="2239"/>
                        </a:lnTo>
                        <a:lnTo>
                          <a:pt x="3381" y="2300"/>
                        </a:lnTo>
                        <a:lnTo>
                          <a:pt x="3345" y="2360"/>
                        </a:lnTo>
                        <a:lnTo>
                          <a:pt x="3308" y="2418"/>
                        </a:lnTo>
                        <a:lnTo>
                          <a:pt x="3269" y="2476"/>
                        </a:lnTo>
                        <a:lnTo>
                          <a:pt x="3230" y="2533"/>
                        </a:lnTo>
                        <a:lnTo>
                          <a:pt x="3189" y="2588"/>
                        </a:lnTo>
                        <a:lnTo>
                          <a:pt x="3147" y="2644"/>
                        </a:lnTo>
                        <a:lnTo>
                          <a:pt x="3103" y="2698"/>
                        </a:lnTo>
                        <a:lnTo>
                          <a:pt x="3059" y="2749"/>
                        </a:lnTo>
                        <a:lnTo>
                          <a:pt x="3013" y="2800"/>
                        </a:lnTo>
                        <a:lnTo>
                          <a:pt x="2968" y="2849"/>
                        </a:lnTo>
                        <a:lnTo>
                          <a:pt x="2919" y="2897"/>
                        </a:lnTo>
                        <a:lnTo>
                          <a:pt x="2866" y="2921"/>
                        </a:lnTo>
                        <a:lnTo>
                          <a:pt x="2812" y="2945"/>
                        </a:lnTo>
                        <a:lnTo>
                          <a:pt x="2761" y="2972"/>
                        </a:lnTo>
                        <a:lnTo>
                          <a:pt x="2710" y="2998"/>
                        </a:lnTo>
                        <a:lnTo>
                          <a:pt x="2660" y="3027"/>
                        </a:lnTo>
                        <a:lnTo>
                          <a:pt x="2612" y="3058"/>
                        </a:lnTo>
                        <a:lnTo>
                          <a:pt x="2565" y="3088"/>
                        </a:lnTo>
                        <a:lnTo>
                          <a:pt x="2520" y="3120"/>
                        </a:lnTo>
                        <a:lnTo>
                          <a:pt x="2475" y="3154"/>
                        </a:lnTo>
                        <a:lnTo>
                          <a:pt x="2431" y="3189"/>
                        </a:lnTo>
                        <a:lnTo>
                          <a:pt x="2389" y="3224"/>
                        </a:lnTo>
                        <a:lnTo>
                          <a:pt x="2348" y="3260"/>
                        </a:lnTo>
                        <a:lnTo>
                          <a:pt x="2307" y="3298"/>
                        </a:lnTo>
                        <a:lnTo>
                          <a:pt x="2268" y="3336"/>
                        </a:lnTo>
                        <a:lnTo>
                          <a:pt x="2229" y="3375"/>
                        </a:lnTo>
                        <a:lnTo>
                          <a:pt x="2191" y="3416"/>
                        </a:lnTo>
                        <a:lnTo>
                          <a:pt x="2155" y="3457"/>
                        </a:lnTo>
                        <a:lnTo>
                          <a:pt x="2118" y="3498"/>
                        </a:lnTo>
                        <a:lnTo>
                          <a:pt x="2082" y="3540"/>
                        </a:lnTo>
                        <a:lnTo>
                          <a:pt x="2047" y="3584"/>
                        </a:lnTo>
                        <a:lnTo>
                          <a:pt x="2012" y="3626"/>
                        </a:lnTo>
                        <a:lnTo>
                          <a:pt x="1978" y="3670"/>
                        </a:lnTo>
                        <a:lnTo>
                          <a:pt x="1911" y="3758"/>
                        </a:lnTo>
                        <a:lnTo>
                          <a:pt x="1847" y="3849"/>
                        </a:lnTo>
                        <a:lnTo>
                          <a:pt x="1783" y="3941"/>
                        </a:lnTo>
                        <a:lnTo>
                          <a:pt x="1658" y="4124"/>
                        </a:lnTo>
                        <a:lnTo>
                          <a:pt x="1595" y="4216"/>
                        </a:lnTo>
                        <a:lnTo>
                          <a:pt x="1534" y="4308"/>
                        </a:lnTo>
                        <a:lnTo>
                          <a:pt x="1470" y="4398"/>
                        </a:lnTo>
                        <a:lnTo>
                          <a:pt x="1407" y="4487"/>
                        </a:lnTo>
                        <a:lnTo>
                          <a:pt x="1341" y="4575"/>
                        </a:lnTo>
                        <a:lnTo>
                          <a:pt x="1308" y="4618"/>
                        </a:lnTo>
                        <a:lnTo>
                          <a:pt x="1276" y="4660"/>
                        </a:lnTo>
                        <a:lnTo>
                          <a:pt x="1241" y="4701"/>
                        </a:lnTo>
                        <a:lnTo>
                          <a:pt x="1206" y="4742"/>
                        </a:lnTo>
                        <a:lnTo>
                          <a:pt x="1171" y="4783"/>
                        </a:lnTo>
                        <a:lnTo>
                          <a:pt x="1136" y="4822"/>
                        </a:lnTo>
                        <a:lnTo>
                          <a:pt x="1100" y="4862"/>
                        </a:lnTo>
                        <a:lnTo>
                          <a:pt x="1062" y="4898"/>
                        </a:lnTo>
                        <a:lnTo>
                          <a:pt x="1024" y="4936"/>
                        </a:lnTo>
                        <a:lnTo>
                          <a:pt x="986" y="4971"/>
                        </a:lnTo>
                        <a:lnTo>
                          <a:pt x="947" y="5006"/>
                        </a:lnTo>
                        <a:lnTo>
                          <a:pt x="906" y="5039"/>
                        </a:lnTo>
                        <a:lnTo>
                          <a:pt x="864" y="5073"/>
                        </a:lnTo>
                        <a:lnTo>
                          <a:pt x="821" y="5103"/>
                        </a:lnTo>
                        <a:lnTo>
                          <a:pt x="778" y="5134"/>
                        </a:lnTo>
                        <a:lnTo>
                          <a:pt x="734" y="5162"/>
                        </a:lnTo>
                        <a:lnTo>
                          <a:pt x="689" y="5189"/>
                        </a:lnTo>
                        <a:lnTo>
                          <a:pt x="641" y="5216"/>
                        </a:lnTo>
                        <a:lnTo>
                          <a:pt x="593" y="5240"/>
                        </a:lnTo>
                        <a:lnTo>
                          <a:pt x="544" y="5264"/>
                        </a:lnTo>
                        <a:lnTo>
                          <a:pt x="493" y="5286"/>
                        </a:lnTo>
                        <a:lnTo>
                          <a:pt x="441" y="530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94" name=""/>
                  <p:cNvSpPr/>
                  <p:nvPr/>
                </p:nvSpPr>
                <p:spPr>
                  <a:xfrm flipH="1">
                    <a:off x="7533720" y="5310360"/>
                    <a:ext cx="4500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052" h="1209">
                        <a:moveTo>
                          <a:pt x="0" y="1209"/>
                        </a:moveTo>
                        <a:lnTo>
                          <a:pt x="1052" y="0"/>
                        </a:lnTo>
                        <a:lnTo>
                          <a:pt x="0" y="120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95" name=""/>
                  <p:cNvSpPr/>
                  <p:nvPr/>
                </p:nvSpPr>
                <p:spPr>
                  <a:xfrm flipH="1">
                    <a:off x="7478640" y="5200920"/>
                    <a:ext cx="118440" cy="134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59" h="3388">
                        <a:moveTo>
                          <a:pt x="124" y="3388"/>
                        </a:moveTo>
                        <a:lnTo>
                          <a:pt x="111" y="3380"/>
                        </a:lnTo>
                        <a:lnTo>
                          <a:pt x="99" y="3372"/>
                        </a:lnTo>
                        <a:lnTo>
                          <a:pt x="89" y="3362"/>
                        </a:lnTo>
                        <a:lnTo>
                          <a:pt x="77" y="3353"/>
                        </a:lnTo>
                        <a:lnTo>
                          <a:pt x="68" y="3343"/>
                        </a:lnTo>
                        <a:lnTo>
                          <a:pt x="60" y="3333"/>
                        </a:lnTo>
                        <a:lnTo>
                          <a:pt x="44" y="3311"/>
                        </a:lnTo>
                        <a:lnTo>
                          <a:pt x="36" y="3299"/>
                        </a:lnTo>
                        <a:lnTo>
                          <a:pt x="30" y="3288"/>
                        </a:lnTo>
                        <a:lnTo>
                          <a:pt x="25" y="3275"/>
                        </a:lnTo>
                        <a:lnTo>
                          <a:pt x="20" y="3262"/>
                        </a:lnTo>
                        <a:lnTo>
                          <a:pt x="16" y="3248"/>
                        </a:lnTo>
                        <a:lnTo>
                          <a:pt x="12" y="3235"/>
                        </a:lnTo>
                        <a:lnTo>
                          <a:pt x="6" y="3208"/>
                        </a:lnTo>
                        <a:lnTo>
                          <a:pt x="1" y="3179"/>
                        </a:lnTo>
                        <a:lnTo>
                          <a:pt x="0" y="3148"/>
                        </a:lnTo>
                        <a:lnTo>
                          <a:pt x="0" y="3117"/>
                        </a:lnTo>
                        <a:lnTo>
                          <a:pt x="1" y="3085"/>
                        </a:lnTo>
                        <a:lnTo>
                          <a:pt x="4" y="3052"/>
                        </a:lnTo>
                        <a:lnTo>
                          <a:pt x="7" y="3018"/>
                        </a:lnTo>
                        <a:lnTo>
                          <a:pt x="13" y="2983"/>
                        </a:lnTo>
                        <a:lnTo>
                          <a:pt x="19" y="2948"/>
                        </a:lnTo>
                        <a:lnTo>
                          <a:pt x="26" y="2913"/>
                        </a:lnTo>
                        <a:lnTo>
                          <a:pt x="33" y="2878"/>
                        </a:lnTo>
                        <a:lnTo>
                          <a:pt x="49" y="2806"/>
                        </a:lnTo>
                        <a:lnTo>
                          <a:pt x="67" y="2734"/>
                        </a:lnTo>
                        <a:lnTo>
                          <a:pt x="76" y="2698"/>
                        </a:lnTo>
                        <a:lnTo>
                          <a:pt x="84" y="2663"/>
                        </a:lnTo>
                        <a:lnTo>
                          <a:pt x="92" y="2626"/>
                        </a:lnTo>
                        <a:lnTo>
                          <a:pt x="99" y="2593"/>
                        </a:lnTo>
                        <a:lnTo>
                          <a:pt x="106" y="2558"/>
                        </a:lnTo>
                        <a:lnTo>
                          <a:pt x="112" y="2524"/>
                        </a:lnTo>
                        <a:lnTo>
                          <a:pt x="118" y="2491"/>
                        </a:lnTo>
                        <a:lnTo>
                          <a:pt x="121" y="2459"/>
                        </a:lnTo>
                        <a:lnTo>
                          <a:pt x="122" y="2428"/>
                        </a:lnTo>
                        <a:lnTo>
                          <a:pt x="124" y="2398"/>
                        </a:lnTo>
                        <a:lnTo>
                          <a:pt x="835" y="1723"/>
                        </a:lnTo>
                        <a:lnTo>
                          <a:pt x="852" y="1730"/>
                        </a:lnTo>
                        <a:lnTo>
                          <a:pt x="868" y="1739"/>
                        </a:lnTo>
                        <a:lnTo>
                          <a:pt x="883" y="1748"/>
                        </a:lnTo>
                        <a:lnTo>
                          <a:pt x="896" y="1758"/>
                        </a:lnTo>
                        <a:lnTo>
                          <a:pt x="908" y="1769"/>
                        </a:lnTo>
                        <a:lnTo>
                          <a:pt x="918" y="1781"/>
                        </a:lnTo>
                        <a:lnTo>
                          <a:pt x="927" y="1794"/>
                        </a:lnTo>
                        <a:lnTo>
                          <a:pt x="935" y="1807"/>
                        </a:lnTo>
                        <a:lnTo>
                          <a:pt x="941" y="1822"/>
                        </a:lnTo>
                        <a:lnTo>
                          <a:pt x="947" y="1838"/>
                        </a:lnTo>
                        <a:lnTo>
                          <a:pt x="953" y="1853"/>
                        </a:lnTo>
                        <a:lnTo>
                          <a:pt x="957" y="1869"/>
                        </a:lnTo>
                        <a:lnTo>
                          <a:pt x="961" y="1886"/>
                        </a:lnTo>
                        <a:lnTo>
                          <a:pt x="964" y="1902"/>
                        </a:lnTo>
                        <a:lnTo>
                          <a:pt x="970" y="1937"/>
                        </a:lnTo>
                        <a:lnTo>
                          <a:pt x="978" y="2008"/>
                        </a:lnTo>
                        <a:lnTo>
                          <a:pt x="982" y="2045"/>
                        </a:lnTo>
                        <a:lnTo>
                          <a:pt x="986" y="2080"/>
                        </a:lnTo>
                        <a:lnTo>
                          <a:pt x="994" y="2113"/>
                        </a:lnTo>
                        <a:lnTo>
                          <a:pt x="998" y="2131"/>
                        </a:lnTo>
                        <a:lnTo>
                          <a:pt x="1002" y="2147"/>
                        </a:lnTo>
                        <a:lnTo>
                          <a:pt x="1010" y="2163"/>
                        </a:lnTo>
                        <a:lnTo>
                          <a:pt x="1015" y="2177"/>
                        </a:lnTo>
                        <a:lnTo>
                          <a:pt x="1024" y="2192"/>
                        </a:lnTo>
                        <a:lnTo>
                          <a:pt x="1033" y="2205"/>
                        </a:lnTo>
                        <a:lnTo>
                          <a:pt x="2120" y="1251"/>
                        </a:lnTo>
                        <a:lnTo>
                          <a:pt x="2105" y="1245"/>
                        </a:lnTo>
                        <a:lnTo>
                          <a:pt x="2091" y="1241"/>
                        </a:lnTo>
                        <a:lnTo>
                          <a:pt x="2076" y="1239"/>
                        </a:lnTo>
                        <a:lnTo>
                          <a:pt x="2062" y="1238"/>
                        </a:lnTo>
                        <a:lnTo>
                          <a:pt x="2047" y="1238"/>
                        </a:lnTo>
                        <a:lnTo>
                          <a:pt x="2032" y="1239"/>
                        </a:lnTo>
                        <a:lnTo>
                          <a:pt x="2018" y="1242"/>
                        </a:lnTo>
                        <a:lnTo>
                          <a:pt x="2003" y="1246"/>
                        </a:lnTo>
                        <a:lnTo>
                          <a:pt x="1989" y="1251"/>
                        </a:lnTo>
                        <a:lnTo>
                          <a:pt x="1974" y="1258"/>
                        </a:lnTo>
                        <a:lnTo>
                          <a:pt x="1960" y="1265"/>
                        </a:lnTo>
                        <a:lnTo>
                          <a:pt x="1944" y="1273"/>
                        </a:lnTo>
                        <a:lnTo>
                          <a:pt x="1929" y="1281"/>
                        </a:lnTo>
                        <a:lnTo>
                          <a:pt x="1914" y="1292"/>
                        </a:lnTo>
                        <a:lnTo>
                          <a:pt x="1900" y="1302"/>
                        </a:lnTo>
                        <a:lnTo>
                          <a:pt x="1884" y="1313"/>
                        </a:lnTo>
                        <a:lnTo>
                          <a:pt x="1855" y="1337"/>
                        </a:lnTo>
                        <a:lnTo>
                          <a:pt x="1824" y="1363"/>
                        </a:lnTo>
                        <a:lnTo>
                          <a:pt x="1792" y="1392"/>
                        </a:lnTo>
                        <a:lnTo>
                          <a:pt x="1761" y="1421"/>
                        </a:lnTo>
                        <a:lnTo>
                          <a:pt x="1747" y="1436"/>
                        </a:lnTo>
                        <a:lnTo>
                          <a:pt x="1731" y="1450"/>
                        </a:lnTo>
                        <a:lnTo>
                          <a:pt x="1699" y="1481"/>
                        </a:lnTo>
                        <a:lnTo>
                          <a:pt x="1668" y="1510"/>
                        </a:lnTo>
                        <a:lnTo>
                          <a:pt x="1636" y="1539"/>
                        </a:lnTo>
                        <a:lnTo>
                          <a:pt x="1604" y="1567"/>
                        </a:lnTo>
                        <a:lnTo>
                          <a:pt x="1572" y="1593"/>
                        </a:lnTo>
                        <a:lnTo>
                          <a:pt x="1540" y="1618"/>
                        </a:lnTo>
                        <a:lnTo>
                          <a:pt x="1524" y="1630"/>
                        </a:lnTo>
                        <a:lnTo>
                          <a:pt x="1508" y="1640"/>
                        </a:lnTo>
                        <a:lnTo>
                          <a:pt x="1492" y="1649"/>
                        </a:lnTo>
                        <a:lnTo>
                          <a:pt x="1474" y="1659"/>
                        </a:lnTo>
                        <a:lnTo>
                          <a:pt x="1458" y="1666"/>
                        </a:lnTo>
                        <a:lnTo>
                          <a:pt x="1442" y="1673"/>
                        </a:lnTo>
                        <a:lnTo>
                          <a:pt x="1426" y="1679"/>
                        </a:lnTo>
                        <a:lnTo>
                          <a:pt x="1409" y="1683"/>
                        </a:lnTo>
                        <a:lnTo>
                          <a:pt x="1393" y="1688"/>
                        </a:lnTo>
                        <a:lnTo>
                          <a:pt x="1375" y="1691"/>
                        </a:lnTo>
                        <a:lnTo>
                          <a:pt x="1359" y="1692"/>
                        </a:lnTo>
                        <a:lnTo>
                          <a:pt x="1343" y="1692"/>
                        </a:lnTo>
                        <a:lnTo>
                          <a:pt x="1326" y="1691"/>
                        </a:lnTo>
                        <a:lnTo>
                          <a:pt x="1308" y="1688"/>
                        </a:lnTo>
                        <a:lnTo>
                          <a:pt x="1292" y="1683"/>
                        </a:lnTo>
                        <a:lnTo>
                          <a:pt x="1275" y="1678"/>
                        </a:lnTo>
                        <a:lnTo>
                          <a:pt x="1259" y="1670"/>
                        </a:lnTo>
                        <a:lnTo>
                          <a:pt x="1241" y="1662"/>
                        </a:lnTo>
                        <a:lnTo>
                          <a:pt x="1224" y="1651"/>
                        </a:lnTo>
                        <a:lnTo>
                          <a:pt x="1208" y="1640"/>
                        </a:lnTo>
                        <a:lnTo>
                          <a:pt x="1190" y="1625"/>
                        </a:lnTo>
                        <a:lnTo>
                          <a:pt x="1173" y="1609"/>
                        </a:lnTo>
                        <a:lnTo>
                          <a:pt x="1155" y="1590"/>
                        </a:lnTo>
                        <a:lnTo>
                          <a:pt x="1138" y="1571"/>
                        </a:lnTo>
                        <a:lnTo>
                          <a:pt x="1122" y="1548"/>
                        </a:lnTo>
                        <a:lnTo>
                          <a:pt x="1104" y="1525"/>
                        </a:lnTo>
                        <a:lnTo>
                          <a:pt x="1126" y="1533"/>
                        </a:lnTo>
                        <a:lnTo>
                          <a:pt x="1147" y="1541"/>
                        </a:lnTo>
                        <a:lnTo>
                          <a:pt x="1168" y="1548"/>
                        </a:lnTo>
                        <a:lnTo>
                          <a:pt x="1190" y="1554"/>
                        </a:lnTo>
                        <a:lnTo>
                          <a:pt x="1211" y="1558"/>
                        </a:lnTo>
                        <a:lnTo>
                          <a:pt x="1231" y="1563"/>
                        </a:lnTo>
                        <a:lnTo>
                          <a:pt x="1250" y="1565"/>
                        </a:lnTo>
                        <a:lnTo>
                          <a:pt x="1270" y="1568"/>
                        </a:lnTo>
                        <a:lnTo>
                          <a:pt x="1289" y="1570"/>
                        </a:lnTo>
                        <a:lnTo>
                          <a:pt x="1310" y="1570"/>
                        </a:lnTo>
                        <a:lnTo>
                          <a:pt x="1329" y="1570"/>
                        </a:lnTo>
                        <a:lnTo>
                          <a:pt x="1348" y="1568"/>
                        </a:lnTo>
                        <a:lnTo>
                          <a:pt x="1365" y="1567"/>
                        </a:lnTo>
                        <a:lnTo>
                          <a:pt x="1384" y="1564"/>
                        </a:lnTo>
                        <a:lnTo>
                          <a:pt x="1402" y="1561"/>
                        </a:lnTo>
                        <a:lnTo>
                          <a:pt x="1420" y="1557"/>
                        </a:lnTo>
                        <a:lnTo>
                          <a:pt x="1438" y="1552"/>
                        </a:lnTo>
                        <a:lnTo>
                          <a:pt x="1455" y="1548"/>
                        </a:lnTo>
                        <a:lnTo>
                          <a:pt x="1489" y="1535"/>
                        </a:lnTo>
                        <a:lnTo>
                          <a:pt x="1522" y="1522"/>
                        </a:lnTo>
                        <a:lnTo>
                          <a:pt x="1556" y="1504"/>
                        </a:lnTo>
                        <a:lnTo>
                          <a:pt x="1588" y="1487"/>
                        </a:lnTo>
                        <a:lnTo>
                          <a:pt x="1620" y="1466"/>
                        </a:lnTo>
                        <a:lnTo>
                          <a:pt x="1652" y="1446"/>
                        </a:lnTo>
                        <a:lnTo>
                          <a:pt x="1683" y="1423"/>
                        </a:lnTo>
                        <a:lnTo>
                          <a:pt x="1713" y="1399"/>
                        </a:lnTo>
                        <a:lnTo>
                          <a:pt x="1744" y="1375"/>
                        </a:lnTo>
                        <a:lnTo>
                          <a:pt x="1805" y="1324"/>
                        </a:lnTo>
                        <a:lnTo>
                          <a:pt x="1926" y="1220"/>
                        </a:lnTo>
                        <a:lnTo>
                          <a:pt x="1957" y="1195"/>
                        </a:lnTo>
                        <a:lnTo>
                          <a:pt x="1989" y="1171"/>
                        </a:lnTo>
                        <a:lnTo>
                          <a:pt x="2021" y="1146"/>
                        </a:lnTo>
                        <a:lnTo>
                          <a:pt x="2051" y="1124"/>
                        </a:lnTo>
                        <a:lnTo>
                          <a:pt x="2085" y="1102"/>
                        </a:lnTo>
                        <a:lnTo>
                          <a:pt x="2117" y="1082"/>
                        </a:lnTo>
                        <a:lnTo>
                          <a:pt x="2152" y="1064"/>
                        </a:lnTo>
                        <a:lnTo>
                          <a:pt x="2185" y="1047"/>
                        </a:lnTo>
                        <a:lnTo>
                          <a:pt x="2194" y="1031"/>
                        </a:lnTo>
                        <a:lnTo>
                          <a:pt x="2203" y="1015"/>
                        </a:lnTo>
                        <a:lnTo>
                          <a:pt x="2210" y="997"/>
                        </a:lnTo>
                        <a:lnTo>
                          <a:pt x="2217" y="980"/>
                        </a:lnTo>
                        <a:lnTo>
                          <a:pt x="2223" y="962"/>
                        </a:lnTo>
                        <a:lnTo>
                          <a:pt x="2228" y="943"/>
                        </a:lnTo>
                        <a:lnTo>
                          <a:pt x="2232" y="924"/>
                        </a:lnTo>
                        <a:lnTo>
                          <a:pt x="2236" y="905"/>
                        </a:lnTo>
                        <a:lnTo>
                          <a:pt x="2239" y="886"/>
                        </a:lnTo>
                        <a:lnTo>
                          <a:pt x="2241" y="866"/>
                        </a:lnTo>
                        <a:lnTo>
                          <a:pt x="2242" y="847"/>
                        </a:lnTo>
                        <a:lnTo>
                          <a:pt x="2242" y="827"/>
                        </a:lnTo>
                        <a:lnTo>
                          <a:pt x="2242" y="806"/>
                        </a:lnTo>
                        <a:lnTo>
                          <a:pt x="2241" y="786"/>
                        </a:lnTo>
                        <a:lnTo>
                          <a:pt x="2239" y="765"/>
                        </a:lnTo>
                        <a:lnTo>
                          <a:pt x="2236" y="744"/>
                        </a:lnTo>
                        <a:lnTo>
                          <a:pt x="2232" y="723"/>
                        </a:lnTo>
                        <a:lnTo>
                          <a:pt x="2228" y="703"/>
                        </a:lnTo>
                        <a:lnTo>
                          <a:pt x="2222" y="682"/>
                        </a:lnTo>
                        <a:lnTo>
                          <a:pt x="2216" y="662"/>
                        </a:lnTo>
                        <a:lnTo>
                          <a:pt x="2210" y="642"/>
                        </a:lnTo>
                        <a:lnTo>
                          <a:pt x="2201" y="621"/>
                        </a:lnTo>
                        <a:lnTo>
                          <a:pt x="2194" y="602"/>
                        </a:lnTo>
                        <a:lnTo>
                          <a:pt x="2184" y="582"/>
                        </a:lnTo>
                        <a:lnTo>
                          <a:pt x="2175" y="563"/>
                        </a:lnTo>
                        <a:lnTo>
                          <a:pt x="2164" y="544"/>
                        </a:lnTo>
                        <a:lnTo>
                          <a:pt x="2153" y="525"/>
                        </a:lnTo>
                        <a:lnTo>
                          <a:pt x="2140" y="506"/>
                        </a:lnTo>
                        <a:lnTo>
                          <a:pt x="2127" y="489"/>
                        </a:lnTo>
                        <a:lnTo>
                          <a:pt x="2114" y="471"/>
                        </a:lnTo>
                        <a:lnTo>
                          <a:pt x="2099" y="454"/>
                        </a:lnTo>
                        <a:lnTo>
                          <a:pt x="2083" y="438"/>
                        </a:lnTo>
                        <a:lnTo>
                          <a:pt x="1439" y="981"/>
                        </a:lnTo>
                        <a:lnTo>
                          <a:pt x="1423" y="986"/>
                        </a:lnTo>
                        <a:lnTo>
                          <a:pt x="1409" y="988"/>
                        </a:lnTo>
                        <a:lnTo>
                          <a:pt x="1394" y="991"/>
                        </a:lnTo>
                        <a:lnTo>
                          <a:pt x="1381" y="993"/>
                        </a:lnTo>
                        <a:lnTo>
                          <a:pt x="1368" y="994"/>
                        </a:lnTo>
                        <a:lnTo>
                          <a:pt x="1355" y="996"/>
                        </a:lnTo>
                        <a:lnTo>
                          <a:pt x="1343" y="996"/>
                        </a:lnTo>
                        <a:lnTo>
                          <a:pt x="1332" y="994"/>
                        </a:lnTo>
                        <a:lnTo>
                          <a:pt x="1321" y="993"/>
                        </a:lnTo>
                        <a:lnTo>
                          <a:pt x="1310" y="991"/>
                        </a:lnTo>
                        <a:lnTo>
                          <a:pt x="1301" y="990"/>
                        </a:lnTo>
                        <a:lnTo>
                          <a:pt x="1291" y="987"/>
                        </a:lnTo>
                        <a:lnTo>
                          <a:pt x="1273" y="980"/>
                        </a:lnTo>
                        <a:lnTo>
                          <a:pt x="1257" y="971"/>
                        </a:lnTo>
                        <a:lnTo>
                          <a:pt x="1241" y="961"/>
                        </a:lnTo>
                        <a:lnTo>
                          <a:pt x="1228" y="949"/>
                        </a:lnTo>
                        <a:lnTo>
                          <a:pt x="1215" y="937"/>
                        </a:lnTo>
                        <a:lnTo>
                          <a:pt x="1203" y="924"/>
                        </a:lnTo>
                        <a:lnTo>
                          <a:pt x="1193" y="911"/>
                        </a:lnTo>
                        <a:lnTo>
                          <a:pt x="1183" y="898"/>
                        </a:lnTo>
                        <a:lnTo>
                          <a:pt x="1174" y="885"/>
                        </a:lnTo>
                        <a:lnTo>
                          <a:pt x="1164" y="872"/>
                        </a:lnTo>
                        <a:lnTo>
                          <a:pt x="1155" y="859"/>
                        </a:lnTo>
                        <a:lnTo>
                          <a:pt x="1148" y="847"/>
                        </a:lnTo>
                        <a:lnTo>
                          <a:pt x="1139" y="837"/>
                        </a:lnTo>
                        <a:lnTo>
                          <a:pt x="1131" y="828"/>
                        </a:lnTo>
                        <a:lnTo>
                          <a:pt x="1122" y="819"/>
                        </a:lnTo>
                        <a:lnTo>
                          <a:pt x="1112" y="814"/>
                        </a:lnTo>
                        <a:lnTo>
                          <a:pt x="1103" y="811"/>
                        </a:lnTo>
                        <a:lnTo>
                          <a:pt x="1091" y="809"/>
                        </a:lnTo>
                        <a:lnTo>
                          <a:pt x="1081" y="809"/>
                        </a:lnTo>
                        <a:lnTo>
                          <a:pt x="1075" y="812"/>
                        </a:lnTo>
                        <a:lnTo>
                          <a:pt x="1068" y="814"/>
                        </a:lnTo>
                        <a:lnTo>
                          <a:pt x="1062" y="818"/>
                        </a:lnTo>
                        <a:lnTo>
                          <a:pt x="1055" y="821"/>
                        </a:lnTo>
                        <a:lnTo>
                          <a:pt x="1047" y="825"/>
                        </a:lnTo>
                        <a:lnTo>
                          <a:pt x="1040" y="831"/>
                        </a:lnTo>
                        <a:lnTo>
                          <a:pt x="1033" y="837"/>
                        </a:lnTo>
                        <a:lnTo>
                          <a:pt x="1024" y="846"/>
                        </a:lnTo>
                        <a:lnTo>
                          <a:pt x="1015" y="853"/>
                        </a:lnTo>
                        <a:lnTo>
                          <a:pt x="1007" y="863"/>
                        </a:lnTo>
                        <a:lnTo>
                          <a:pt x="998" y="873"/>
                        </a:lnTo>
                        <a:lnTo>
                          <a:pt x="988" y="885"/>
                        </a:lnTo>
                        <a:lnTo>
                          <a:pt x="978" y="897"/>
                        </a:lnTo>
                        <a:lnTo>
                          <a:pt x="966" y="910"/>
                        </a:lnTo>
                        <a:lnTo>
                          <a:pt x="964" y="888"/>
                        </a:lnTo>
                        <a:lnTo>
                          <a:pt x="961" y="866"/>
                        </a:lnTo>
                        <a:lnTo>
                          <a:pt x="960" y="843"/>
                        </a:lnTo>
                        <a:lnTo>
                          <a:pt x="960" y="818"/>
                        </a:lnTo>
                        <a:lnTo>
                          <a:pt x="960" y="793"/>
                        </a:lnTo>
                        <a:lnTo>
                          <a:pt x="961" y="768"/>
                        </a:lnTo>
                        <a:lnTo>
                          <a:pt x="963" y="744"/>
                        </a:lnTo>
                        <a:lnTo>
                          <a:pt x="964" y="717"/>
                        </a:lnTo>
                        <a:lnTo>
                          <a:pt x="969" y="691"/>
                        </a:lnTo>
                        <a:lnTo>
                          <a:pt x="972" y="665"/>
                        </a:lnTo>
                        <a:lnTo>
                          <a:pt x="978" y="639"/>
                        </a:lnTo>
                        <a:lnTo>
                          <a:pt x="983" y="612"/>
                        </a:lnTo>
                        <a:lnTo>
                          <a:pt x="989" y="586"/>
                        </a:lnTo>
                        <a:lnTo>
                          <a:pt x="995" y="560"/>
                        </a:lnTo>
                        <a:lnTo>
                          <a:pt x="1004" y="534"/>
                        </a:lnTo>
                        <a:lnTo>
                          <a:pt x="1012" y="509"/>
                        </a:lnTo>
                        <a:lnTo>
                          <a:pt x="1021" y="484"/>
                        </a:lnTo>
                        <a:lnTo>
                          <a:pt x="1030" y="458"/>
                        </a:lnTo>
                        <a:lnTo>
                          <a:pt x="1040" y="435"/>
                        </a:lnTo>
                        <a:lnTo>
                          <a:pt x="1052" y="410"/>
                        </a:lnTo>
                        <a:lnTo>
                          <a:pt x="1063" y="388"/>
                        </a:lnTo>
                        <a:lnTo>
                          <a:pt x="1077" y="365"/>
                        </a:lnTo>
                        <a:lnTo>
                          <a:pt x="1090" y="343"/>
                        </a:lnTo>
                        <a:lnTo>
                          <a:pt x="1103" y="323"/>
                        </a:lnTo>
                        <a:lnTo>
                          <a:pt x="1117" y="304"/>
                        </a:lnTo>
                        <a:lnTo>
                          <a:pt x="1132" y="285"/>
                        </a:lnTo>
                        <a:lnTo>
                          <a:pt x="1148" y="267"/>
                        </a:lnTo>
                        <a:lnTo>
                          <a:pt x="1164" y="251"/>
                        </a:lnTo>
                        <a:lnTo>
                          <a:pt x="1182" y="235"/>
                        </a:lnTo>
                        <a:lnTo>
                          <a:pt x="1199" y="222"/>
                        </a:lnTo>
                        <a:lnTo>
                          <a:pt x="1216" y="209"/>
                        </a:lnTo>
                        <a:lnTo>
                          <a:pt x="1235" y="199"/>
                        </a:lnTo>
                        <a:lnTo>
                          <a:pt x="2120" y="0"/>
                        </a:lnTo>
                        <a:lnTo>
                          <a:pt x="1946" y="199"/>
                        </a:lnTo>
                        <a:lnTo>
                          <a:pt x="2322" y="31"/>
                        </a:lnTo>
                        <a:lnTo>
                          <a:pt x="2120" y="270"/>
                        </a:lnTo>
                        <a:lnTo>
                          <a:pt x="2133" y="261"/>
                        </a:lnTo>
                        <a:lnTo>
                          <a:pt x="2146" y="254"/>
                        </a:lnTo>
                        <a:lnTo>
                          <a:pt x="2158" y="247"/>
                        </a:lnTo>
                        <a:lnTo>
                          <a:pt x="2168" y="241"/>
                        </a:lnTo>
                        <a:lnTo>
                          <a:pt x="2178" y="235"/>
                        </a:lnTo>
                        <a:lnTo>
                          <a:pt x="2188" y="232"/>
                        </a:lnTo>
                        <a:lnTo>
                          <a:pt x="2197" y="229"/>
                        </a:lnTo>
                        <a:lnTo>
                          <a:pt x="2204" y="228"/>
                        </a:lnTo>
                        <a:lnTo>
                          <a:pt x="2212" y="226"/>
                        </a:lnTo>
                        <a:lnTo>
                          <a:pt x="2219" y="226"/>
                        </a:lnTo>
                        <a:lnTo>
                          <a:pt x="2225" y="226"/>
                        </a:lnTo>
                        <a:lnTo>
                          <a:pt x="2229" y="228"/>
                        </a:lnTo>
                        <a:lnTo>
                          <a:pt x="2235" y="229"/>
                        </a:lnTo>
                        <a:lnTo>
                          <a:pt x="2239" y="232"/>
                        </a:lnTo>
                        <a:lnTo>
                          <a:pt x="2242" y="235"/>
                        </a:lnTo>
                        <a:lnTo>
                          <a:pt x="2245" y="239"/>
                        </a:lnTo>
                        <a:lnTo>
                          <a:pt x="2248" y="244"/>
                        </a:lnTo>
                        <a:lnTo>
                          <a:pt x="2251" y="250"/>
                        </a:lnTo>
                        <a:lnTo>
                          <a:pt x="2254" y="261"/>
                        </a:lnTo>
                        <a:lnTo>
                          <a:pt x="2257" y="274"/>
                        </a:lnTo>
                        <a:lnTo>
                          <a:pt x="2258" y="289"/>
                        </a:lnTo>
                        <a:lnTo>
                          <a:pt x="2258" y="304"/>
                        </a:lnTo>
                        <a:lnTo>
                          <a:pt x="2257" y="321"/>
                        </a:lnTo>
                        <a:lnTo>
                          <a:pt x="2255" y="356"/>
                        </a:lnTo>
                        <a:lnTo>
                          <a:pt x="2255" y="390"/>
                        </a:lnTo>
                        <a:lnTo>
                          <a:pt x="2255" y="407"/>
                        </a:lnTo>
                        <a:lnTo>
                          <a:pt x="2255" y="423"/>
                        </a:lnTo>
                        <a:lnTo>
                          <a:pt x="2258" y="436"/>
                        </a:lnTo>
                        <a:lnTo>
                          <a:pt x="2261" y="449"/>
                        </a:lnTo>
                        <a:lnTo>
                          <a:pt x="2267" y="461"/>
                        </a:lnTo>
                        <a:lnTo>
                          <a:pt x="2268" y="465"/>
                        </a:lnTo>
                        <a:lnTo>
                          <a:pt x="2273" y="471"/>
                        </a:lnTo>
                        <a:lnTo>
                          <a:pt x="2277" y="474"/>
                        </a:lnTo>
                        <a:lnTo>
                          <a:pt x="2282" y="477"/>
                        </a:lnTo>
                        <a:lnTo>
                          <a:pt x="2286" y="480"/>
                        </a:lnTo>
                        <a:lnTo>
                          <a:pt x="2293" y="481"/>
                        </a:lnTo>
                        <a:lnTo>
                          <a:pt x="2299" y="483"/>
                        </a:lnTo>
                        <a:lnTo>
                          <a:pt x="2306" y="484"/>
                        </a:lnTo>
                        <a:lnTo>
                          <a:pt x="2314" y="483"/>
                        </a:lnTo>
                        <a:lnTo>
                          <a:pt x="2322" y="481"/>
                        </a:lnTo>
                        <a:lnTo>
                          <a:pt x="2331" y="480"/>
                        </a:lnTo>
                        <a:lnTo>
                          <a:pt x="2341" y="477"/>
                        </a:lnTo>
                        <a:lnTo>
                          <a:pt x="2352" y="473"/>
                        </a:lnTo>
                        <a:lnTo>
                          <a:pt x="2363" y="467"/>
                        </a:lnTo>
                        <a:lnTo>
                          <a:pt x="2376" y="462"/>
                        </a:lnTo>
                        <a:lnTo>
                          <a:pt x="2389" y="455"/>
                        </a:lnTo>
                        <a:lnTo>
                          <a:pt x="2404" y="446"/>
                        </a:lnTo>
                        <a:lnTo>
                          <a:pt x="2419" y="438"/>
                        </a:lnTo>
                        <a:lnTo>
                          <a:pt x="2408" y="451"/>
                        </a:lnTo>
                        <a:lnTo>
                          <a:pt x="2398" y="465"/>
                        </a:lnTo>
                        <a:lnTo>
                          <a:pt x="2389" y="477"/>
                        </a:lnTo>
                        <a:lnTo>
                          <a:pt x="2382" y="489"/>
                        </a:lnTo>
                        <a:lnTo>
                          <a:pt x="2373" y="500"/>
                        </a:lnTo>
                        <a:lnTo>
                          <a:pt x="2368" y="510"/>
                        </a:lnTo>
                        <a:lnTo>
                          <a:pt x="2362" y="521"/>
                        </a:lnTo>
                        <a:lnTo>
                          <a:pt x="2356" y="529"/>
                        </a:lnTo>
                        <a:lnTo>
                          <a:pt x="2352" y="538"/>
                        </a:lnTo>
                        <a:lnTo>
                          <a:pt x="2349" y="545"/>
                        </a:lnTo>
                        <a:lnTo>
                          <a:pt x="2344" y="553"/>
                        </a:lnTo>
                        <a:lnTo>
                          <a:pt x="2343" y="560"/>
                        </a:lnTo>
                        <a:lnTo>
                          <a:pt x="2340" y="566"/>
                        </a:lnTo>
                        <a:lnTo>
                          <a:pt x="2338" y="572"/>
                        </a:lnTo>
                        <a:lnTo>
                          <a:pt x="2338" y="578"/>
                        </a:lnTo>
                        <a:lnTo>
                          <a:pt x="2337" y="582"/>
                        </a:lnTo>
                        <a:lnTo>
                          <a:pt x="2337" y="586"/>
                        </a:lnTo>
                        <a:lnTo>
                          <a:pt x="2338" y="589"/>
                        </a:lnTo>
                        <a:lnTo>
                          <a:pt x="2341" y="595"/>
                        </a:lnTo>
                        <a:lnTo>
                          <a:pt x="2346" y="599"/>
                        </a:lnTo>
                        <a:lnTo>
                          <a:pt x="2352" y="602"/>
                        </a:lnTo>
                        <a:lnTo>
                          <a:pt x="2359" y="604"/>
                        </a:lnTo>
                        <a:lnTo>
                          <a:pt x="2368" y="602"/>
                        </a:lnTo>
                        <a:lnTo>
                          <a:pt x="2378" y="601"/>
                        </a:lnTo>
                        <a:lnTo>
                          <a:pt x="2388" y="599"/>
                        </a:lnTo>
                        <a:lnTo>
                          <a:pt x="2400" y="595"/>
                        </a:lnTo>
                        <a:lnTo>
                          <a:pt x="2413" y="591"/>
                        </a:lnTo>
                        <a:lnTo>
                          <a:pt x="2424" y="586"/>
                        </a:lnTo>
                        <a:lnTo>
                          <a:pt x="2437" y="580"/>
                        </a:lnTo>
                        <a:lnTo>
                          <a:pt x="2464" y="567"/>
                        </a:lnTo>
                        <a:lnTo>
                          <a:pt x="2488" y="553"/>
                        </a:lnTo>
                        <a:lnTo>
                          <a:pt x="2502" y="547"/>
                        </a:lnTo>
                        <a:lnTo>
                          <a:pt x="2512" y="540"/>
                        </a:lnTo>
                        <a:lnTo>
                          <a:pt x="2522" y="532"/>
                        </a:lnTo>
                        <a:lnTo>
                          <a:pt x="2532" y="527"/>
                        </a:lnTo>
                        <a:lnTo>
                          <a:pt x="2539" y="521"/>
                        </a:lnTo>
                        <a:lnTo>
                          <a:pt x="2547" y="516"/>
                        </a:lnTo>
                        <a:lnTo>
                          <a:pt x="2553" y="512"/>
                        </a:lnTo>
                        <a:lnTo>
                          <a:pt x="2556" y="509"/>
                        </a:lnTo>
                        <a:lnTo>
                          <a:pt x="2384" y="742"/>
                        </a:lnTo>
                        <a:lnTo>
                          <a:pt x="2394" y="754"/>
                        </a:lnTo>
                        <a:lnTo>
                          <a:pt x="2404" y="764"/>
                        </a:lnTo>
                        <a:lnTo>
                          <a:pt x="2414" y="773"/>
                        </a:lnTo>
                        <a:lnTo>
                          <a:pt x="2424" y="780"/>
                        </a:lnTo>
                        <a:lnTo>
                          <a:pt x="2436" y="786"/>
                        </a:lnTo>
                        <a:lnTo>
                          <a:pt x="2446" y="789"/>
                        </a:lnTo>
                        <a:lnTo>
                          <a:pt x="2458" y="792"/>
                        </a:lnTo>
                        <a:lnTo>
                          <a:pt x="2468" y="793"/>
                        </a:lnTo>
                        <a:lnTo>
                          <a:pt x="2480" y="793"/>
                        </a:lnTo>
                        <a:lnTo>
                          <a:pt x="2491" y="792"/>
                        </a:lnTo>
                        <a:lnTo>
                          <a:pt x="2503" y="789"/>
                        </a:lnTo>
                        <a:lnTo>
                          <a:pt x="2515" y="786"/>
                        </a:lnTo>
                        <a:lnTo>
                          <a:pt x="2526" y="782"/>
                        </a:lnTo>
                        <a:lnTo>
                          <a:pt x="2538" y="777"/>
                        </a:lnTo>
                        <a:lnTo>
                          <a:pt x="2550" y="770"/>
                        </a:lnTo>
                        <a:lnTo>
                          <a:pt x="2561" y="764"/>
                        </a:lnTo>
                        <a:lnTo>
                          <a:pt x="2586" y="748"/>
                        </a:lnTo>
                        <a:lnTo>
                          <a:pt x="2609" y="731"/>
                        </a:lnTo>
                        <a:lnTo>
                          <a:pt x="2636" y="712"/>
                        </a:lnTo>
                        <a:lnTo>
                          <a:pt x="2659" y="691"/>
                        </a:lnTo>
                        <a:lnTo>
                          <a:pt x="2685" y="669"/>
                        </a:lnTo>
                        <a:lnTo>
                          <a:pt x="2710" y="649"/>
                        </a:lnTo>
                        <a:lnTo>
                          <a:pt x="2733" y="629"/>
                        </a:lnTo>
                        <a:lnTo>
                          <a:pt x="2759" y="610"/>
                        </a:lnTo>
                        <a:lnTo>
                          <a:pt x="2730" y="633"/>
                        </a:lnTo>
                        <a:lnTo>
                          <a:pt x="2704" y="656"/>
                        </a:lnTo>
                        <a:lnTo>
                          <a:pt x="2676" y="680"/>
                        </a:lnTo>
                        <a:lnTo>
                          <a:pt x="2650" y="704"/>
                        </a:lnTo>
                        <a:lnTo>
                          <a:pt x="2625" y="729"/>
                        </a:lnTo>
                        <a:lnTo>
                          <a:pt x="2601" y="755"/>
                        </a:lnTo>
                        <a:lnTo>
                          <a:pt x="2577" y="780"/>
                        </a:lnTo>
                        <a:lnTo>
                          <a:pt x="2554" y="808"/>
                        </a:lnTo>
                        <a:lnTo>
                          <a:pt x="2531" y="834"/>
                        </a:lnTo>
                        <a:lnTo>
                          <a:pt x="2509" y="862"/>
                        </a:lnTo>
                        <a:lnTo>
                          <a:pt x="2465" y="917"/>
                        </a:lnTo>
                        <a:lnTo>
                          <a:pt x="2423" y="975"/>
                        </a:lnTo>
                        <a:lnTo>
                          <a:pt x="2384" y="1035"/>
                        </a:lnTo>
                        <a:lnTo>
                          <a:pt x="2344" y="1096"/>
                        </a:lnTo>
                        <a:lnTo>
                          <a:pt x="2306" y="1159"/>
                        </a:lnTo>
                        <a:lnTo>
                          <a:pt x="2268" y="1222"/>
                        </a:lnTo>
                        <a:lnTo>
                          <a:pt x="2232" y="1287"/>
                        </a:lnTo>
                        <a:lnTo>
                          <a:pt x="2196" y="1353"/>
                        </a:lnTo>
                        <a:lnTo>
                          <a:pt x="2159" y="1420"/>
                        </a:lnTo>
                        <a:lnTo>
                          <a:pt x="2121" y="1487"/>
                        </a:lnTo>
                        <a:lnTo>
                          <a:pt x="2083" y="1555"/>
                        </a:lnTo>
                        <a:lnTo>
                          <a:pt x="2185" y="1590"/>
                        </a:lnTo>
                        <a:lnTo>
                          <a:pt x="835" y="2677"/>
                        </a:lnTo>
                        <a:lnTo>
                          <a:pt x="816" y="2671"/>
                        </a:lnTo>
                        <a:lnTo>
                          <a:pt x="798" y="2666"/>
                        </a:lnTo>
                        <a:lnTo>
                          <a:pt x="784" y="2663"/>
                        </a:lnTo>
                        <a:lnTo>
                          <a:pt x="768" y="2660"/>
                        </a:lnTo>
                        <a:lnTo>
                          <a:pt x="755" y="2657"/>
                        </a:lnTo>
                        <a:lnTo>
                          <a:pt x="743" y="2655"/>
                        </a:lnTo>
                        <a:lnTo>
                          <a:pt x="730" y="2654"/>
                        </a:lnTo>
                        <a:lnTo>
                          <a:pt x="720" y="2654"/>
                        </a:lnTo>
                        <a:lnTo>
                          <a:pt x="709" y="2653"/>
                        </a:lnTo>
                        <a:lnTo>
                          <a:pt x="701" y="2653"/>
                        </a:lnTo>
                        <a:lnTo>
                          <a:pt x="683" y="2653"/>
                        </a:lnTo>
                        <a:lnTo>
                          <a:pt x="669" y="2651"/>
                        </a:lnTo>
                        <a:lnTo>
                          <a:pt x="661" y="2650"/>
                        </a:lnTo>
                        <a:lnTo>
                          <a:pt x="656" y="2647"/>
                        </a:lnTo>
                        <a:lnTo>
                          <a:pt x="648" y="2644"/>
                        </a:lnTo>
                        <a:lnTo>
                          <a:pt x="642" y="2641"/>
                        </a:lnTo>
                        <a:lnTo>
                          <a:pt x="635" y="2636"/>
                        </a:lnTo>
                        <a:lnTo>
                          <a:pt x="629" y="2631"/>
                        </a:lnTo>
                        <a:lnTo>
                          <a:pt x="623" y="2623"/>
                        </a:lnTo>
                        <a:lnTo>
                          <a:pt x="616" y="2616"/>
                        </a:lnTo>
                        <a:lnTo>
                          <a:pt x="610" y="2606"/>
                        </a:lnTo>
                        <a:lnTo>
                          <a:pt x="603" y="2594"/>
                        </a:lnTo>
                        <a:lnTo>
                          <a:pt x="594" y="2583"/>
                        </a:lnTo>
                        <a:lnTo>
                          <a:pt x="587" y="2567"/>
                        </a:lnTo>
                        <a:lnTo>
                          <a:pt x="578" y="2551"/>
                        </a:lnTo>
                        <a:lnTo>
                          <a:pt x="570" y="2532"/>
                        </a:lnTo>
                        <a:lnTo>
                          <a:pt x="559" y="2511"/>
                        </a:lnTo>
                        <a:lnTo>
                          <a:pt x="549" y="2488"/>
                        </a:lnTo>
                        <a:lnTo>
                          <a:pt x="543" y="2475"/>
                        </a:lnTo>
                        <a:lnTo>
                          <a:pt x="537" y="2462"/>
                        </a:lnTo>
                        <a:lnTo>
                          <a:pt x="532" y="2449"/>
                        </a:lnTo>
                        <a:lnTo>
                          <a:pt x="524" y="2434"/>
                        </a:lnTo>
                        <a:lnTo>
                          <a:pt x="507" y="2432"/>
                        </a:lnTo>
                        <a:lnTo>
                          <a:pt x="489" y="2432"/>
                        </a:lnTo>
                        <a:lnTo>
                          <a:pt x="473" y="2432"/>
                        </a:lnTo>
                        <a:lnTo>
                          <a:pt x="457" y="2434"/>
                        </a:lnTo>
                        <a:lnTo>
                          <a:pt x="441" y="2437"/>
                        </a:lnTo>
                        <a:lnTo>
                          <a:pt x="425" y="2441"/>
                        </a:lnTo>
                        <a:lnTo>
                          <a:pt x="411" y="2446"/>
                        </a:lnTo>
                        <a:lnTo>
                          <a:pt x="395" y="2450"/>
                        </a:lnTo>
                        <a:lnTo>
                          <a:pt x="380" y="2456"/>
                        </a:lnTo>
                        <a:lnTo>
                          <a:pt x="367" y="2463"/>
                        </a:lnTo>
                        <a:lnTo>
                          <a:pt x="352" y="2470"/>
                        </a:lnTo>
                        <a:lnTo>
                          <a:pt x="339" y="2479"/>
                        </a:lnTo>
                        <a:lnTo>
                          <a:pt x="326" y="2488"/>
                        </a:lnTo>
                        <a:lnTo>
                          <a:pt x="313" y="2498"/>
                        </a:lnTo>
                        <a:lnTo>
                          <a:pt x="301" y="2508"/>
                        </a:lnTo>
                        <a:lnTo>
                          <a:pt x="290" y="2518"/>
                        </a:lnTo>
                        <a:lnTo>
                          <a:pt x="278" y="2530"/>
                        </a:lnTo>
                        <a:lnTo>
                          <a:pt x="266" y="2542"/>
                        </a:lnTo>
                        <a:lnTo>
                          <a:pt x="245" y="2568"/>
                        </a:lnTo>
                        <a:lnTo>
                          <a:pt x="224" y="2596"/>
                        </a:lnTo>
                        <a:lnTo>
                          <a:pt x="205" y="2625"/>
                        </a:lnTo>
                        <a:lnTo>
                          <a:pt x="189" y="2655"/>
                        </a:lnTo>
                        <a:lnTo>
                          <a:pt x="173" y="2689"/>
                        </a:lnTo>
                        <a:lnTo>
                          <a:pt x="159" y="2722"/>
                        </a:lnTo>
                        <a:lnTo>
                          <a:pt x="147" y="2757"/>
                        </a:lnTo>
                        <a:lnTo>
                          <a:pt x="135" y="2792"/>
                        </a:lnTo>
                        <a:lnTo>
                          <a:pt x="125" y="2829"/>
                        </a:lnTo>
                        <a:lnTo>
                          <a:pt x="118" y="2865"/>
                        </a:lnTo>
                        <a:lnTo>
                          <a:pt x="111" y="2902"/>
                        </a:lnTo>
                        <a:lnTo>
                          <a:pt x="106" y="2938"/>
                        </a:lnTo>
                        <a:lnTo>
                          <a:pt x="102" y="2975"/>
                        </a:lnTo>
                        <a:lnTo>
                          <a:pt x="99" y="3011"/>
                        </a:lnTo>
                        <a:lnTo>
                          <a:pt x="99" y="3046"/>
                        </a:lnTo>
                        <a:lnTo>
                          <a:pt x="100" y="3081"/>
                        </a:lnTo>
                        <a:lnTo>
                          <a:pt x="102" y="3114"/>
                        </a:lnTo>
                        <a:lnTo>
                          <a:pt x="106" y="3146"/>
                        </a:lnTo>
                        <a:lnTo>
                          <a:pt x="112" y="3177"/>
                        </a:lnTo>
                        <a:lnTo>
                          <a:pt x="119" y="3206"/>
                        </a:lnTo>
                        <a:lnTo>
                          <a:pt x="128" y="3234"/>
                        </a:lnTo>
                        <a:lnTo>
                          <a:pt x="132" y="3247"/>
                        </a:lnTo>
                        <a:lnTo>
                          <a:pt x="137" y="3259"/>
                        </a:lnTo>
                        <a:lnTo>
                          <a:pt x="143" y="3272"/>
                        </a:lnTo>
                        <a:lnTo>
                          <a:pt x="148" y="3282"/>
                        </a:lnTo>
                        <a:lnTo>
                          <a:pt x="561" y="3221"/>
                        </a:lnTo>
                        <a:lnTo>
                          <a:pt x="124" y="3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96" name=""/>
                  <p:cNvSpPr/>
                  <p:nvPr/>
                </p:nvSpPr>
                <p:spPr>
                  <a:xfrm flipH="1">
                    <a:off x="7495920" y="5273640"/>
                    <a:ext cx="4104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4" h="848">
                        <a:moveTo>
                          <a:pt x="0" y="848"/>
                        </a:moveTo>
                        <a:lnTo>
                          <a:pt x="954" y="0"/>
                        </a:lnTo>
                        <a:lnTo>
                          <a:pt x="935" y="35"/>
                        </a:lnTo>
                        <a:lnTo>
                          <a:pt x="914" y="69"/>
                        </a:lnTo>
                        <a:lnTo>
                          <a:pt x="893" y="102"/>
                        </a:lnTo>
                        <a:lnTo>
                          <a:pt x="870" y="134"/>
                        </a:lnTo>
                        <a:lnTo>
                          <a:pt x="847" y="166"/>
                        </a:lnTo>
                        <a:lnTo>
                          <a:pt x="822" y="197"/>
                        </a:lnTo>
                        <a:lnTo>
                          <a:pt x="797" y="228"/>
                        </a:lnTo>
                        <a:lnTo>
                          <a:pt x="772" y="257"/>
                        </a:lnTo>
                        <a:lnTo>
                          <a:pt x="746" y="286"/>
                        </a:lnTo>
                        <a:lnTo>
                          <a:pt x="720" y="314"/>
                        </a:lnTo>
                        <a:lnTo>
                          <a:pt x="692" y="341"/>
                        </a:lnTo>
                        <a:lnTo>
                          <a:pt x="664" y="367"/>
                        </a:lnTo>
                        <a:lnTo>
                          <a:pt x="608" y="420"/>
                        </a:lnTo>
                        <a:lnTo>
                          <a:pt x="549" y="469"/>
                        </a:lnTo>
                        <a:lnTo>
                          <a:pt x="490" y="518"/>
                        </a:lnTo>
                        <a:lnTo>
                          <a:pt x="430" y="564"/>
                        </a:lnTo>
                        <a:lnTo>
                          <a:pt x="370" y="608"/>
                        </a:lnTo>
                        <a:lnTo>
                          <a:pt x="309" y="650"/>
                        </a:lnTo>
                        <a:lnTo>
                          <a:pt x="248" y="692"/>
                        </a:lnTo>
                        <a:lnTo>
                          <a:pt x="188" y="733"/>
                        </a:lnTo>
                        <a:lnTo>
                          <a:pt x="130" y="774"/>
                        </a:lnTo>
                        <a:lnTo>
                          <a:pt x="101" y="794"/>
                        </a:lnTo>
                        <a:lnTo>
                          <a:pt x="71" y="813"/>
                        </a:lnTo>
                        <a:lnTo>
                          <a:pt x="0" y="8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97" name=""/>
                  <p:cNvSpPr/>
                  <p:nvPr/>
                </p:nvSpPr>
                <p:spPr>
                  <a:xfrm flipH="1">
                    <a:off x="7511760" y="5237280"/>
                    <a:ext cx="26280" cy="22680"/>
                  </a:xfrm>
                  <a:custGeom>
                    <a:avLst/>
                    <a:gdLst/>
                    <a:ahLst/>
                    <a:rect l="l" t="t" r="r" b="b"/>
                    <a:pathLst>
                      <a:path w="613" h="578">
                        <a:moveTo>
                          <a:pt x="0" y="578"/>
                        </a:moveTo>
                        <a:lnTo>
                          <a:pt x="13" y="558"/>
                        </a:lnTo>
                        <a:lnTo>
                          <a:pt x="28" y="536"/>
                        </a:lnTo>
                        <a:lnTo>
                          <a:pt x="44" y="516"/>
                        </a:lnTo>
                        <a:lnTo>
                          <a:pt x="58" y="495"/>
                        </a:lnTo>
                        <a:lnTo>
                          <a:pt x="74" y="476"/>
                        </a:lnTo>
                        <a:lnTo>
                          <a:pt x="92" y="457"/>
                        </a:lnTo>
                        <a:lnTo>
                          <a:pt x="109" y="440"/>
                        </a:lnTo>
                        <a:lnTo>
                          <a:pt x="127" y="422"/>
                        </a:lnTo>
                        <a:lnTo>
                          <a:pt x="165" y="387"/>
                        </a:lnTo>
                        <a:lnTo>
                          <a:pt x="203" y="355"/>
                        </a:lnTo>
                        <a:lnTo>
                          <a:pt x="243" y="323"/>
                        </a:lnTo>
                        <a:lnTo>
                          <a:pt x="284" y="291"/>
                        </a:lnTo>
                        <a:lnTo>
                          <a:pt x="326" y="259"/>
                        </a:lnTo>
                        <a:lnTo>
                          <a:pt x="367" y="227"/>
                        </a:lnTo>
                        <a:lnTo>
                          <a:pt x="411" y="195"/>
                        </a:lnTo>
                        <a:lnTo>
                          <a:pt x="452" y="160"/>
                        </a:lnTo>
                        <a:lnTo>
                          <a:pt x="494" y="124"/>
                        </a:lnTo>
                        <a:lnTo>
                          <a:pt x="535" y="86"/>
                        </a:lnTo>
                        <a:lnTo>
                          <a:pt x="555" y="65"/>
                        </a:lnTo>
                        <a:lnTo>
                          <a:pt x="576" y="43"/>
                        </a:lnTo>
                        <a:lnTo>
                          <a:pt x="594" y="23"/>
                        </a:lnTo>
                        <a:lnTo>
                          <a:pt x="613" y="0"/>
                        </a:lnTo>
                        <a:lnTo>
                          <a:pt x="0" y="57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120" bIns="-24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98" name=""/>
                  <p:cNvSpPr/>
                  <p:nvPr/>
                </p:nvSpPr>
                <p:spPr>
                  <a:xfrm flipH="1">
                    <a:off x="7507440" y="5226840"/>
                    <a:ext cx="3060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715" h="568">
                        <a:moveTo>
                          <a:pt x="0" y="568"/>
                        </a:moveTo>
                        <a:lnTo>
                          <a:pt x="715" y="0"/>
                        </a:lnTo>
                        <a:lnTo>
                          <a:pt x="0" y="56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99" name=""/>
                  <p:cNvSpPr/>
                  <p:nvPr/>
                </p:nvSpPr>
                <p:spPr>
                  <a:xfrm flipH="1">
                    <a:off x="7515360" y="5217120"/>
                    <a:ext cx="2160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508" h="478">
                        <a:moveTo>
                          <a:pt x="0" y="478"/>
                        </a:moveTo>
                        <a:lnTo>
                          <a:pt x="7" y="461"/>
                        </a:lnTo>
                        <a:lnTo>
                          <a:pt x="16" y="443"/>
                        </a:lnTo>
                        <a:lnTo>
                          <a:pt x="25" y="426"/>
                        </a:lnTo>
                        <a:lnTo>
                          <a:pt x="36" y="408"/>
                        </a:lnTo>
                        <a:lnTo>
                          <a:pt x="47" y="392"/>
                        </a:lnTo>
                        <a:lnTo>
                          <a:pt x="60" y="376"/>
                        </a:lnTo>
                        <a:lnTo>
                          <a:pt x="73" y="360"/>
                        </a:lnTo>
                        <a:lnTo>
                          <a:pt x="86" y="344"/>
                        </a:lnTo>
                        <a:lnTo>
                          <a:pt x="101" y="330"/>
                        </a:lnTo>
                        <a:lnTo>
                          <a:pt x="115" y="315"/>
                        </a:lnTo>
                        <a:lnTo>
                          <a:pt x="149" y="286"/>
                        </a:lnTo>
                        <a:lnTo>
                          <a:pt x="182" y="258"/>
                        </a:lnTo>
                        <a:lnTo>
                          <a:pt x="217" y="230"/>
                        </a:lnTo>
                        <a:lnTo>
                          <a:pt x="255" y="203"/>
                        </a:lnTo>
                        <a:lnTo>
                          <a:pt x="293" y="175"/>
                        </a:lnTo>
                        <a:lnTo>
                          <a:pt x="369" y="121"/>
                        </a:lnTo>
                        <a:lnTo>
                          <a:pt x="405" y="92"/>
                        </a:lnTo>
                        <a:lnTo>
                          <a:pt x="441" y="63"/>
                        </a:lnTo>
                        <a:lnTo>
                          <a:pt x="475" y="32"/>
                        </a:lnTo>
                        <a:lnTo>
                          <a:pt x="508" y="0"/>
                        </a:lnTo>
                        <a:lnTo>
                          <a:pt x="0" y="47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080" bIns="-28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00" name=""/>
                  <p:cNvSpPr/>
                  <p:nvPr/>
                </p:nvSpPr>
                <p:spPr>
                  <a:xfrm flipH="1">
                    <a:off x="7523640" y="5214600"/>
                    <a:ext cx="1728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01" h="439">
                        <a:moveTo>
                          <a:pt x="0" y="439"/>
                        </a:moveTo>
                        <a:lnTo>
                          <a:pt x="401" y="0"/>
                        </a:lnTo>
                        <a:lnTo>
                          <a:pt x="401" y="19"/>
                        </a:lnTo>
                        <a:lnTo>
                          <a:pt x="398" y="36"/>
                        </a:lnTo>
                        <a:lnTo>
                          <a:pt x="395" y="54"/>
                        </a:lnTo>
                        <a:lnTo>
                          <a:pt x="389" y="70"/>
                        </a:lnTo>
                        <a:lnTo>
                          <a:pt x="383" y="86"/>
                        </a:lnTo>
                        <a:lnTo>
                          <a:pt x="376" y="101"/>
                        </a:lnTo>
                        <a:lnTo>
                          <a:pt x="367" y="115"/>
                        </a:lnTo>
                        <a:lnTo>
                          <a:pt x="357" y="130"/>
                        </a:lnTo>
                        <a:lnTo>
                          <a:pt x="347" y="143"/>
                        </a:lnTo>
                        <a:lnTo>
                          <a:pt x="335" y="156"/>
                        </a:lnTo>
                        <a:lnTo>
                          <a:pt x="322" y="169"/>
                        </a:lnTo>
                        <a:lnTo>
                          <a:pt x="309" y="182"/>
                        </a:lnTo>
                        <a:lnTo>
                          <a:pt x="294" y="195"/>
                        </a:lnTo>
                        <a:lnTo>
                          <a:pt x="281" y="207"/>
                        </a:lnTo>
                        <a:lnTo>
                          <a:pt x="250" y="230"/>
                        </a:lnTo>
                        <a:lnTo>
                          <a:pt x="218" y="255"/>
                        </a:lnTo>
                        <a:lnTo>
                          <a:pt x="185" y="278"/>
                        </a:lnTo>
                        <a:lnTo>
                          <a:pt x="151" y="302"/>
                        </a:lnTo>
                        <a:lnTo>
                          <a:pt x="118" y="326"/>
                        </a:lnTo>
                        <a:lnTo>
                          <a:pt x="86" y="353"/>
                        </a:lnTo>
                        <a:lnTo>
                          <a:pt x="55" y="379"/>
                        </a:lnTo>
                        <a:lnTo>
                          <a:pt x="41" y="393"/>
                        </a:lnTo>
                        <a:lnTo>
                          <a:pt x="26" y="408"/>
                        </a:lnTo>
                        <a:lnTo>
                          <a:pt x="13" y="423"/>
                        </a:lnTo>
                        <a:lnTo>
                          <a:pt x="0" y="439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01" name=""/>
                  <p:cNvSpPr/>
                  <p:nvPr/>
                </p:nvSpPr>
                <p:spPr>
                  <a:xfrm flipH="1">
                    <a:off x="7535160" y="5218560"/>
                    <a:ext cx="5400" cy="8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2" h="208">
                        <a:moveTo>
                          <a:pt x="0" y="208"/>
                        </a:moveTo>
                        <a:lnTo>
                          <a:pt x="132" y="0"/>
                        </a:lnTo>
                        <a:lnTo>
                          <a:pt x="0" y="208"/>
                        </a:lnTo>
                        <a:close/>
                      </a:path>
                    </a:pathLst>
                  </a:custGeom>
                  <a:solidFill>
                    <a:srgbClr val="eadacc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520" bIns="-38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1002" name=""/>
                <p:cNvGrpSpPr/>
                <p:nvPr/>
              </p:nvGrpSpPr>
              <p:grpSpPr>
                <a:xfrm>
                  <a:off x="7578000" y="5079960"/>
                  <a:ext cx="253800" cy="213480"/>
                  <a:chOff x="7578000" y="5079960"/>
                  <a:chExt cx="253800" cy="213480"/>
                </a:xfrm>
              </p:grpSpPr>
              <p:sp>
                <p:nvSpPr>
                  <p:cNvPr id="1003" name=""/>
                  <p:cNvSpPr/>
                  <p:nvPr/>
                </p:nvSpPr>
                <p:spPr>
                  <a:xfrm>
                    <a:off x="7643880" y="5183280"/>
                    <a:ext cx="170280" cy="89640"/>
                  </a:xfrm>
                  <a:custGeom>
                    <a:avLst/>
                    <a:gdLst/>
                    <a:ahLst/>
                    <a:rect l="l" t="t" r="r" b="b"/>
                    <a:pathLst>
                      <a:path w="2968" h="1697">
                        <a:moveTo>
                          <a:pt x="50" y="718"/>
                        </a:moveTo>
                        <a:lnTo>
                          <a:pt x="93" y="680"/>
                        </a:lnTo>
                        <a:lnTo>
                          <a:pt x="138" y="644"/>
                        </a:lnTo>
                        <a:lnTo>
                          <a:pt x="185" y="607"/>
                        </a:lnTo>
                        <a:lnTo>
                          <a:pt x="235" y="571"/>
                        </a:lnTo>
                        <a:lnTo>
                          <a:pt x="284" y="536"/>
                        </a:lnTo>
                        <a:lnTo>
                          <a:pt x="337" y="501"/>
                        </a:lnTo>
                        <a:lnTo>
                          <a:pt x="389" y="467"/>
                        </a:lnTo>
                        <a:lnTo>
                          <a:pt x="443" y="434"/>
                        </a:lnTo>
                        <a:lnTo>
                          <a:pt x="498" y="400"/>
                        </a:lnTo>
                        <a:lnTo>
                          <a:pt x="555" y="370"/>
                        </a:lnTo>
                        <a:lnTo>
                          <a:pt x="612" y="338"/>
                        </a:lnTo>
                        <a:lnTo>
                          <a:pt x="670" y="309"/>
                        </a:lnTo>
                        <a:lnTo>
                          <a:pt x="729" y="281"/>
                        </a:lnTo>
                        <a:lnTo>
                          <a:pt x="788" y="253"/>
                        </a:lnTo>
                        <a:lnTo>
                          <a:pt x="848" y="226"/>
                        </a:lnTo>
                        <a:lnTo>
                          <a:pt x="908" y="201"/>
                        </a:lnTo>
                        <a:lnTo>
                          <a:pt x="969" y="176"/>
                        </a:lnTo>
                        <a:lnTo>
                          <a:pt x="1030" y="154"/>
                        </a:lnTo>
                        <a:lnTo>
                          <a:pt x="1091" y="132"/>
                        </a:lnTo>
                        <a:lnTo>
                          <a:pt x="1153" y="114"/>
                        </a:lnTo>
                        <a:lnTo>
                          <a:pt x="1214" y="95"/>
                        </a:lnTo>
                        <a:lnTo>
                          <a:pt x="1275" y="77"/>
                        </a:lnTo>
                        <a:lnTo>
                          <a:pt x="1338" y="63"/>
                        </a:lnTo>
                        <a:lnTo>
                          <a:pt x="1397" y="48"/>
                        </a:lnTo>
                        <a:lnTo>
                          <a:pt x="1458" y="35"/>
                        </a:lnTo>
                        <a:lnTo>
                          <a:pt x="1518" y="25"/>
                        </a:lnTo>
                        <a:lnTo>
                          <a:pt x="1578" y="17"/>
                        </a:lnTo>
                        <a:lnTo>
                          <a:pt x="1638" y="10"/>
                        </a:lnTo>
                        <a:lnTo>
                          <a:pt x="1696" y="4"/>
                        </a:lnTo>
                        <a:lnTo>
                          <a:pt x="1753" y="1"/>
                        </a:lnTo>
                        <a:lnTo>
                          <a:pt x="1810" y="0"/>
                        </a:lnTo>
                        <a:lnTo>
                          <a:pt x="1865" y="1"/>
                        </a:lnTo>
                        <a:lnTo>
                          <a:pt x="1899" y="10"/>
                        </a:lnTo>
                        <a:lnTo>
                          <a:pt x="1933" y="19"/>
                        </a:lnTo>
                        <a:lnTo>
                          <a:pt x="1968" y="30"/>
                        </a:lnTo>
                        <a:lnTo>
                          <a:pt x="2003" y="44"/>
                        </a:lnTo>
                        <a:lnTo>
                          <a:pt x="2040" y="57"/>
                        </a:lnTo>
                        <a:lnTo>
                          <a:pt x="2076" y="73"/>
                        </a:lnTo>
                        <a:lnTo>
                          <a:pt x="2113" y="90"/>
                        </a:lnTo>
                        <a:lnTo>
                          <a:pt x="2149" y="109"/>
                        </a:lnTo>
                        <a:lnTo>
                          <a:pt x="2186" y="130"/>
                        </a:lnTo>
                        <a:lnTo>
                          <a:pt x="2223" y="151"/>
                        </a:lnTo>
                        <a:lnTo>
                          <a:pt x="2260" y="175"/>
                        </a:lnTo>
                        <a:lnTo>
                          <a:pt x="2296" y="198"/>
                        </a:lnTo>
                        <a:lnTo>
                          <a:pt x="2333" y="224"/>
                        </a:lnTo>
                        <a:lnTo>
                          <a:pt x="2369" y="252"/>
                        </a:lnTo>
                        <a:lnTo>
                          <a:pt x="2406" y="280"/>
                        </a:lnTo>
                        <a:lnTo>
                          <a:pt x="2442" y="309"/>
                        </a:lnTo>
                        <a:lnTo>
                          <a:pt x="2477" y="341"/>
                        </a:lnTo>
                        <a:lnTo>
                          <a:pt x="2512" y="373"/>
                        </a:lnTo>
                        <a:lnTo>
                          <a:pt x="2547" y="406"/>
                        </a:lnTo>
                        <a:lnTo>
                          <a:pt x="2580" y="440"/>
                        </a:lnTo>
                        <a:lnTo>
                          <a:pt x="2614" y="476"/>
                        </a:lnTo>
                        <a:lnTo>
                          <a:pt x="2646" y="513"/>
                        </a:lnTo>
                        <a:lnTo>
                          <a:pt x="2678" y="550"/>
                        </a:lnTo>
                        <a:lnTo>
                          <a:pt x="2710" y="590"/>
                        </a:lnTo>
                        <a:lnTo>
                          <a:pt x="2739" y="629"/>
                        </a:lnTo>
                        <a:lnTo>
                          <a:pt x="2768" y="670"/>
                        </a:lnTo>
                        <a:lnTo>
                          <a:pt x="2797" y="712"/>
                        </a:lnTo>
                        <a:lnTo>
                          <a:pt x="2824" y="754"/>
                        </a:lnTo>
                        <a:lnTo>
                          <a:pt x="2850" y="798"/>
                        </a:lnTo>
                        <a:lnTo>
                          <a:pt x="2875" y="843"/>
                        </a:lnTo>
                        <a:lnTo>
                          <a:pt x="2898" y="888"/>
                        </a:lnTo>
                        <a:lnTo>
                          <a:pt x="2920" y="935"/>
                        </a:lnTo>
                        <a:lnTo>
                          <a:pt x="2934" y="958"/>
                        </a:lnTo>
                        <a:lnTo>
                          <a:pt x="2946" y="980"/>
                        </a:lnTo>
                        <a:lnTo>
                          <a:pt x="2956" y="1002"/>
                        </a:lnTo>
                        <a:lnTo>
                          <a:pt x="2962" y="1022"/>
                        </a:lnTo>
                        <a:lnTo>
                          <a:pt x="2966" y="1043"/>
                        </a:lnTo>
                        <a:lnTo>
                          <a:pt x="2968" y="1065"/>
                        </a:lnTo>
                        <a:lnTo>
                          <a:pt x="2966" y="1084"/>
                        </a:lnTo>
                        <a:lnTo>
                          <a:pt x="2964" y="1104"/>
                        </a:lnTo>
                        <a:lnTo>
                          <a:pt x="2958" y="1123"/>
                        </a:lnTo>
                        <a:lnTo>
                          <a:pt x="2952" y="1142"/>
                        </a:lnTo>
                        <a:lnTo>
                          <a:pt x="2942" y="1159"/>
                        </a:lnTo>
                        <a:lnTo>
                          <a:pt x="2932" y="1177"/>
                        </a:lnTo>
                        <a:lnTo>
                          <a:pt x="2920" y="1194"/>
                        </a:lnTo>
                        <a:lnTo>
                          <a:pt x="2907" y="1210"/>
                        </a:lnTo>
                        <a:lnTo>
                          <a:pt x="2892" y="1225"/>
                        </a:lnTo>
                        <a:lnTo>
                          <a:pt x="2876" y="1239"/>
                        </a:lnTo>
                        <a:lnTo>
                          <a:pt x="2827" y="1255"/>
                        </a:lnTo>
                        <a:lnTo>
                          <a:pt x="2779" y="1272"/>
                        </a:lnTo>
                        <a:lnTo>
                          <a:pt x="2732" y="1288"/>
                        </a:lnTo>
                        <a:lnTo>
                          <a:pt x="2688" y="1305"/>
                        </a:lnTo>
                        <a:lnTo>
                          <a:pt x="2644" y="1322"/>
                        </a:lnTo>
                        <a:lnTo>
                          <a:pt x="2602" y="1340"/>
                        </a:lnTo>
                        <a:lnTo>
                          <a:pt x="2561" y="1357"/>
                        </a:lnTo>
                        <a:lnTo>
                          <a:pt x="2522" y="1375"/>
                        </a:lnTo>
                        <a:lnTo>
                          <a:pt x="2484" y="1394"/>
                        </a:lnTo>
                        <a:lnTo>
                          <a:pt x="2446" y="1411"/>
                        </a:lnTo>
                        <a:lnTo>
                          <a:pt x="2408" y="1429"/>
                        </a:lnTo>
                        <a:lnTo>
                          <a:pt x="2371" y="1448"/>
                        </a:lnTo>
                        <a:lnTo>
                          <a:pt x="2334" y="1465"/>
                        </a:lnTo>
                        <a:lnTo>
                          <a:pt x="2298" y="1483"/>
                        </a:lnTo>
                        <a:lnTo>
                          <a:pt x="2261" y="1500"/>
                        </a:lnTo>
                        <a:lnTo>
                          <a:pt x="2225" y="1518"/>
                        </a:lnTo>
                        <a:lnTo>
                          <a:pt x="2188" y="1534"/>
                        </a:lnTo>
                        <a:lnTo>
                          <a:pt x="2151" y="1550"/>
                        </a:lnTo>
                        <a:lnTo>
                          <a:pt x="2113" y="1566"/>
                        </a:lnTo>
                        <a:lnTo>
                          <a:pt x="2075" y="1580"/>
                        </a:lnTo>
                        <a:lnTo>
                          <a:pt x="2035" y="1595"/>
                        </a:lnTo>
                        <a:lnTo>
                          <a:pt x="1995" y="1608"/>
                        </a:lnTo>
                        <a:lnTo>
                          <a:pt x="1952" y="1623"/>
                        </a:lnTo>
                        <a:lnTo>
                          <a:pt x="1910" y="1634"/>
                        </a:lnTo>
                        <a:lnTo>
                          <a:pt x="1865" y="1646"/>
                        </a:lnTo>
                        <a:lnTo>
                          <a:pt x="1820" y="1656"/>
                        </a:lnTo>
                        <a:lnTo>
                          <a:pt x="1772" y="1666"/>
                        </a:lnTo>
                        <a:lnTo>
                          <a:pt x="1722" y="1674"/>
                        </a:lnTo>
                        <a:lnTo>
                          <a:pt x="1670" y="1681"/>
                        </a:lnTo>
                        <a:lnTo>
                          <a:pt x="1616" y="1688"/>
                        </a:lnTo>
                        <a:lnTo>
                          <a:pt x="1559" y="1692"/>
                        </a:lnTo>
                        <a:lnTo>
                          <a:pt x="1501" y="1697"/>
                        </a:lnTo>
                        <a:lnTo>
                          <a:pt x="1496" y="1691"/>
                        </a:lnTo>
                        <a:lnTo>
                          <a:pt x="1491" y="1685"/>
                        </a:lnTo>
                        <a:lnTo>
                          <a:pt x="1483" y="1681"/>
                        </a:lnTo>
                        <a:lnTo>
                          <a:pt x="1476" y="1676"/>
                        </a:lnTo>
                        <a:lnTo>
                          <a:pt x="1467" y="1672"/>
                        </a:lnTo>
                        <a:lnTo>
                          <a:pt x="1457" y="1669"/>
                        </a:lnTo>
                        <a:lnTo>
                          <a:pt x="1448" y="1666"/>
                        </a:lnTo>
                        <a:lnTo>
                          <a:pt x="1438" y="1665"/>
                        </a:lnTo>
                        <a:lnTo>
                          <a:pt x="1426" y="1662"/>
                        </a:lnTo>
                        <a:lnTo>
                          <a:pt x="1413" y="1660"/>
                        </a:lnTo>
                        <a:lnTo>
                          <a:pt x="1402" y="1659"/>
                        </a:lnTo>
                        <a:lnTo>
                          <a:pt x="1389" y="1658"/>
                        </a:lnTo>
                        <a:lnTo>
                          <a:pt x="1375" y="1658"/>
                        </a:lnTo>
                        <a:lnTo>
                          <a:pt x="1361" y="1656"/>
                        </a:lnTo>
                        <a:lnTo>
                          <a:pt x="1346" y="1656"/>
                        </a:lnTo>
                        <a:lnTo>
                          <a:pt x="1332" y="1656"/>
                        </a:lnTo>
                        <a:lnTo>
                          <a:pt x="1317" y="1655"/>
                        </a:lnTo>
                        <a:lnTo>
                          <a:pt x="1303" y="1655"/>
                        </a:lnTo>
                        <a:lnTo>
                          <a:pt x="1287" y="1655"/>
                        </a:lnTo>
                        <a:lnTo>
                          <a:pt x="1272" y="1655"/>
                        </a:lnTo>
                        <a:lnTo>
                          <a:pt x="1256" y="1655"/>
                        </a:lnTo>
                        <a:lnTo>
                          <a:pt x="1241" y="1655"/>
                        </a:lnTo>
                        <a:lnTo>
                          <a:pt x="1225" y="1655"/>
                        </a:lnTo>
                        <a:lnTo>
                          <a:pt x="1209" y="1655"/>
                        </a:lnTo>
                        <a:lnTo>
                          <a:pt x="1195" y="1655"/>
                        </a:lnTo>
                        <a:lnTo>
                          <a:pt x="1179" y="1655"/>
                        </a:lnTo>
                        <a:lnTo>
                          <a:pt x="1164" y="1653"/>
                        </a:lnTo>
                        <a:lnTo>
                          <a:pt x="1150" y="1652"/>
                        </a:lnTo>
                        <a:lnTo>
                          <a:pt x="1135" y="1652"/>
                        </a:lnTo>
                        <a:lnTo>
                          <a:pt x="1120" y="1650"/>
                        </a:lnTo>
                        <a:lnTo>
                          <a:pt x="1107" y="1649"/>
                        </a:lnTo>
                        <a:lnTo>
                          <a:pt x="1094" y="1647"/>
                        </a:lnTo>
                        <a:lnTo>
                          <a:pt x="1080" y="1644"/>
                        </a:lnTo>
                        <a:lnTo>
                          <a:pt x="1065" y="1641"/>
                        </a:lnTo>
                        <a:lnTo>
                          <a:pt x="1049" y="1640"/>
                        </a:lnTo>
                        <a:lnTo>
                          <a:pt x="1035" y="1636"/>
                        </a:lnTo>
                        <a:lnTo>
                          <a:pt x="1018" y="1634"/>
                        </a:lnTo>
                        <a:lnTo>
                          <a:pt x="1004" y="1630"/>
                        </a:lnTo>
                        <a:lnTo>
                          <a:pt x="988" y="1627"/>
                        </a:lnTo>
                        <a:lnTo>
                          <a:pt x="973" y="1623"/>
                        </a:lnTo>
                        <a:lnTo>
                          <a:pt x="957" y="1620"/>
                        </a:lnTo>
                        <a:lnTo>
                          <a:pt x="943" y="1615"/>
                        </a:lnTo>
                        <a:lnTo>
                          <a:pt x="927" y="1611"/>
                        </a:lnTo>
                        <a:lnTo>
                          <a:pt x="911" y="1605"/>
                        </a:lnTo>
                        <a:lnTo>
                          <a:pt x="895" y="1601"/>
                        </a:lnTo>
                        <a:lnTo>
                          <a:pt x="879" y="1595"/>
                        </a:lnTo>
                        <a:lnTo>
                          <a:pt x="863" y="1589"/>
                        </a:lnTo>
                        <a:lnTo>
                          <a:pt x="848" y="1582"/>
                        </a:lnTo>
                        <a:lnTo>
                          <a:pt x="832" y="1574"/>
                        </a:lnTo>
                        <a:lnTo>
                          <a:pt x="814" y="1567"/>
                        </a:lnTo>
                        <a:lnTo>
                          <a:pt x="798" y="1558"/>
                        </a:lnTo>
                        <a:lnTo>
                          <a:pt x="782" y="1550"/>
                        </a:lnTo>
                        <a:lnTo>
                          <a:pt x="766" y="1541"/>
                        </a:lnTo>
                        <a:lnTo>
                          <a:pt x="749" y="1531"/>
                        </a:lnTo>
                        <a:lnTo>
                          <a:pt x="733" y="1521"/>
                        </a:lnTo>
                        <a:lnTo>
                          <a:pt x="715" y="1509"/>
                        </a:lnTo>
                        <a:lnTo>
                          <a:pt x="699" y="1497"/>
                        </a:lnTo>
                        <a:lnTo>
                          <a:pt x="682" y="1486"/>
                        </a:lnTo>
                        <a:lnTo>
                          <a:pt x="664" y="1473"/>
                        </a:lnTo>
                        <a:lnTo>
                          <a:pt x="648" y="1458"/>
                        </a:lnTo>
                        <a:lnTo>
                          <a:pt x="629" y="1443"/>
                        </a:lnTo>
                        <a:lnTo>
                          <a:pt x="613" y="1427"/>
                        </a:lnTo>
                        <a:lnTo>
                          <a:pt x="594" y="1411"/>
                        </a:lnTo>
                        <a:lnTo>
                          <a:pt x="577" y="1394"/>
                        </a:lnTo>
                        <a:lnTo>
                          <a:pt x="565" y="1385"/>
                        </a:lnTo>
                        <a:lnTo>
                          <a:pt x="551" y="1376"/>
                        </a:lnTo>
                        <a:lnTo>
                          <a:pt x="535" y="1368"/>
                        </a:lnTo>
                        <a:lnTo>
                          <a:pt x="517" y="1357"/>
                        </a:lnTo>
                        <a:lnTo>
                          <a:pt x="498" y="1347"/>
                        </a:lnTo>
                        <a:lnTo>
                          <a:pt x="478" y="1339"/>
                        </a:lnTo>
                        <a:lnTo>
                          <a:pt x="458" y="1327"/>
                        </a:lnTo>
                        <a:lnTo>
                          <a:pt x="437" y="1317"/>
                        </a:lnTo>
                        <a:lnTo>
                          <a:pt x="417" y="1305"/>
                        </a:lnTo>
                        <a:lnTo>
                          <a:pt x="396" y="1295"/>
                        </a:lnTo>
                        <a:lnTo>
                          <a:pt x="376" y="1283"/>
                        </a:lnTo>
                        <a:lnTo>
                          <a:pt x="357" y="1273"/>
                        </a:lnTo>
                        <a:lnTo>
                          <a:pt x="340" y="1261"/>
                        </a:lnTo>
                        <a:lnTo>
                          <a:pt x="322" y="1251"/>
                        </a:lnTo>
                        <a:lnTo>
                          <a:pt x="307" y="1239"/>
                        </a:lnTo>
                        <a:lnTo>
                          <a:pt x="294" y="1229"/>
                        </a:lnTo>
                        <a:lnTo>
                          <a:pt x="283" y="1218"/>
                        </a:lnTo>
                        <a:lnTo>
                          <a:pt x="271" y="1207"/>
                        </a:lnTo>
                        <a:lnTo>
                          <a:pt x="259" y="1197"/>
                        </a:lnTo>
                        <a:lnTo>
                          <a:pt x="249" y="1187"/>
                        </a:lnTo>
                        <a:lnTo>
                          <a:pt x="238" y="1177"/>
                        </a:lnTo>
                        <a:lnTo>
                          <a:pt x="226" y="1167"/>
                        </a:lnTo>
                        <a:lnTo>
                          <a:pt x="216" y="1158"/>
                        </a:lnTo>
                        <a:lnTo>
                          <a:pt x="205" y="1149"/>
                        </a:lnTo>
                        <a:lnTo>
                          <a:pt x="195" y="1139"/>
                        </a:lnTo>
                        <a:lnTo>
                          <a:pt x="184" y="1130"/>
                        </a:lnTo>
                        <a:lnTo>
                          <a:pt x="173" y="1120"/>
                        </a:lnTo>
                        <a:lnTo>
                          <a:pt x="163" y="1111"/>
                        </a:lnTo>
                        <a:lnTo>
                          <a:pt x="154" y="1101"/>
                        </a:lnTo>
                        <a:lnTo>
                          <a:pt x="144" y="1092"/>
                        </a:lnTo>
                        <a:lnTo>
                          <a:pt x="134" y="1082"/>
                        </a:lnTo>
                        <a:lnTo>
                          <a:pt x="125" y="1072"/>
                        </a:lnTo>
                        <a:lnTo>
                          <a:pt x="117" y="1063"/>
                        </a:lnTo>
                        <a:lnTo>
                          <a:pt x="106" y="1053"/>
                        </a:lnTo>
                        <a:lnTo>
                          <a:pt x="98" y="1041"/>
                        </a:lnTo>
                        <a:lnTo>
                          <a:pt x="89" y="1031"/>
                        </a:lnTo>
                        <a:lnTo>
                          <a:pt x="80" y="1020"/>
                        </a:lnTo>
                        <a:lnTo>
                          <a:pt x="73" y="1008"/>
                        </a:lnTo>
                        <a:lnTo>
                          <a:pt x="64" y="996"/>
                        </a:lnTo>
                        <a:lnTo>
                          <a:pt x="57" y="983"/>
                        </a:lnTo>
                        <a:lnTo>
                          <a:pt x="50" y="970"/>
                        </a:lnTo>
                        <a:lnTo>
                          <a:pt x="41" y="957"/>
                        </a:lnTo>
                        <a:lnTo>
                          <a:pt x="34" y="942"/>
                        </a:lnTo>
                        <a:lnTo>
                          <a:pt x="28" y="926"/>
                        </a:lnTo>
                        <a:lnTo>
                          <a:pt x="20" y="910"/>
                        </a:lnTo>
                        <a:lnTo>
                          <a:pt x="13" y="894"/>
                        </a:lnTo>
                        <a:lnTo>
                          <a:pt x="7" y="877"/>
                        </a:lnTo>
                        <a:lnTo>
                          <a:pt x="0" y="859"/>
                        </a:lnTo>
                        <a:lnTo>
                          <a:pt x="0" y="849"/>
                        </a:lnTo>
                        <a:lnTo>
                          <a:pt x="0" y="837"/>
                        </a:lnTo>
                        <a:lnTo>
                          <a:pt x="1" y="827"/>
                        </a:lnTo>
                        <a:lnTo>
                          <a:pt x="1" y="819"/>
                        </a:lnTo>
                        <a:lnTo>
                          <a:pt x="1" y="810"/>
                        </a:lnTo>
                        <a:lnTo>
                          <a:pt x="3" y="800"/>
                        </a:lnTo>
                        <a:lnTo>
                          <a:pt x="4" y="791"/>
                        </a:lnTo>
                        <a:lnTo>
                          <a:pt x="7" y="782"/>
                        </a:lnTo>
                        <a:lnTo>
                          <a:pt x="9" y="775"/>
                        </a:lnTo>
                        <a:lnTo>
                          <a:pt x="13" y="766"/>
                        </a:lnTo>
                        <a:lnTo>
                          <a:pt x="16" y="759"/>
                        </a:lnTo>
                        <a:lnTo>
                          <a:pt x="22" y="750"/>
                        </a:lnTo>
                        <a:lnTo>
                          <a:pt x="26" y="741"/>
                        </a:lnTo>
                        <a:lnTo>
                          <a:pt x="34" y="734"/>
                        </a:lnTo>
                        <a:lnTo>
                          <a:pt x="41" y="727"/>
                        </a:lnTo>
                        <a:lnTo>
                          <a:pt x="50" y="718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2840" bIns="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04" name=""/>
                  <p:cNvSpPr/>
                  <p:nvPr/>
                </p:nvSpPr>
                <p:spPr>
                  <a:xfrm>
                    <a:off x="7716600" y="5152680"/>
                    <a:ext cx="2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46" h="121">
                        <a:moveTo>
                          <a:pt x="8" y="121"/>
                        </a:moveTo>
                        <a:lnTo>
                          <a:pt x="6" y="115"/>
                        </a:lnTo>
                        <a:lnTo>
                          <a:pt x="3" y="108"/>
                        </a:lnTo>
                        <a:lnTo>
                          <a:pt x="1" y="101"/>
                        </a:lnTo>
                        <a:lnTo>
                          <a:pt x="0" y="93"/>
                        </a:lnTo>
                        <a:lnTo>
                          <a:pt x="0" y="86"/>
                        </a:lnTo>
                        <a:lnTo>
                          <a:pt x="0" y="77"/>
                        </a:lnTo>
                        <a:lnTo>
                          <a:pt x="1" y="70"/>
                        </a:lnTo>
                        <a:lnTo>
                          <a:pt x="3" y="61"/>
                        </a:lnTo>
                        <a:lnTo>
                          <a:pt x="4" y="53"/>
                        </a:lnTo>
                        <a:lnTo>
                          <a:pt x="7" y="45"/>
                        </a:lnTo>
                        <a:lnTo>
                          <a:pt x="10" y="37"/>
                        </a:lnTo>
                        <a:lnTo>
                          <a:pt x="13" y="29"/>
                        </a:lnTo>
                        <a:lnTo>
                          <a:pt x="16" y="20"/>
                        </a:lnTo>
                        <a:lnTo>
                          <a:pt x="20" y="13"/>
                        </a:lnTo>
                        <a:lnTo>
                          <a:pt x="23" y="6"/>
                        </a:lnTo>
                        <a:lnTo>
                          <a:pt x="27" y="0"/>
                        </a:lnTo>
                        <a:lnTo>
                          <a:pt x="36" y="6"/>
                        </a:lnTo>
                        <a:lnTo>
                          <a:pt x="42" y="12"/>
                        </a:lnTo>
                        <a:lnTo>
                          <a:pt x="45" y="19"/>
                        </a:lnTo>
                        <a:lnTo>
                          <a:pt x="46" y="26"/>
                        </a:lnTo>
                        <a:lnTo>
                          <a:pt x="46" y="34"/>
                        </a:lnTo>
                        <a:lnTo>
                          <a:pt x="45" y="41"/>
                        </a:lnTo>
                        <a:lnTo>
                          <a:pt x="42" y="48"/>
                        </a:lnTo>
                        <a:lnTo>
                          <a:pt x="38" y="55"/>
                        </a:lnTo>
                        <a:lnTo>
                          <a:pt x="32" y="64"/>
                        </a:lnTo>
                        <a:lnTo>
                          <a:pt x="27" y="73"/>
                        </a:lnTo>
                        <a:lnTo>
                          <a:pt x="23" y="80"/>
                        </a:lnTo>
                        <a:lnTo>
                          <a:pt x="17" y="87"/>
                        </a:lnTo>
                        <a:lnTo>
                          <a:pt x="14" y="96"/>
                        </a:lnTo>
                        <a:lnTo>
                          <a:pt x="10" y="105"/>
                        </a:lnTo>
                        <a:lnTo>
                          <a:pt x="8" y="112"/>
                        </a:lnTo>
                        <a:lnTo>
                          <a:pt x="8" y="12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05" name=""/>
                  <p:cNvSpPr/>
                  <p:nvPr/>
                </p:nvSpPr>
                <p:spPr>
                  <a:xfrm>
                    <a:off x="7626600" y="5225040"/>
                    <a:ext cx="116640" cy="68400"/>
                  </a:xfrm>
                  <a:custGeom>
                    <a:avLst/>
                    <a:gdLst/>
                    <a:ahLst/>
                    <a:rect l="l" t="t" r="r" b="b"/>
                    <a:pathLst>
                      <a:path w="2033" h="1289">
                        <a:moveTo>
                          <a:pt x="216" y="0"/>
                        </a:moveTo>
                        <a:lnTo>
                          <a:pt x="222" y="0"/>
                        </a:lnTo>
                        <a:lnTo>
                          <a:pt x="229" y="0"/>
                        </a:lnTo>
                        <a:lnTo>
                          <a:pt x="235" y="0"/>
                        </a:lnTo>
                        <a:lnTo>
                          <a:pt x="241" y="1"/>
                        </a:lnTo>
                        <a:lnTo>
                          <a:pt x="247" y="1"/>
                        </a:lnTo>
                        <a:lnTo>
                          <a:pt x="252" y="1"/>
                        </a:lnTo>
                        <a:lnTo>
                          <a:pt x="260" y="1"/>
                        </a:lnTo>
                        <a:lnTo>
                          <a:pt x="266" y="1"/>
                        </a:lnTo>
                        <a:lnTo>
                          <a:pt x="261" y="26"/>
                        </a:lnTo>
                        <a:lnTo>
                          <a:pt x="255" y="47"/>
                        </a:lnTo>
                        <a:lnTo>
                          <a:pt x="245" y="63"/>
                        </a:lnTo>
                        <a:lnTo>
                          <a:pt x="232" y="74"/>
                        </a:lnTo>
                        <a:lnTo>
                          <a:pt x="218" y="83"/>
                        </a:lnTo>
                        <a:lnTo>
                          <a:pt x="200" y="90"/>
                        </a:lnTo>
                        <a:lnTo>
                          <a:pt x="183" y="95"/>
                        </a:lnTo>
                        <a:lnTo>
                          <a:pt x="162" y="98"/>
                        </a:lnTo>
                        <a:lnTo>
                          <a:pt x="142" y="99"/>
                        </a:lnTo>
                        <a:lnTo>
                          <a:pt x="120" y="100"/>
                        </a:lnTo>
                        <a:lnTo>
                          <a:pt x="98" y="102"/>
                        </a:lnTo>
                        <a:lnTo>
                          <a:pt x="78" y="105"/>
                        </a:lnTo>
                        <a:lnTo>
                          <a:pt x="56" y="108"/>
                        </a:lnTo>
                        <a:lnTo>
                          <a:pt x="37" y="114"/>
                        </a:lnTo>
                        <a:lnTo>
                          <a:pt x="18" y="122"/>
                        </a:lnTo>
                        <a:lnTo>
                          <a:pt x="0" y="134"/>
                        </a:lnTo>
                        <a:lnTo>
                          <a:pt x="113" y="143"/>
                        </a:lnTo>
                        <a:lnTo>
                          <a:pt x="116" y="156"/>
                        </a:lnTo>
                        <a:lnTo>
                          <a:pt x="117" y="167"/>
                        </a:lnTo>
                        <a:lnTo>
                          <a:pt x="114" y="178"/>
                        </a:lnTo>
                        <a:lnTo>
                          <a:pt x="111" y="188"/>
                        </a:lnTo>
                        <a:lnTo>
                          <a:pt x="105" y="195"/>
                        </a:lnTo>
                        <a:lnTo>
                          <a:pt x="98" y="202"/>
                        </a:lnTo>
                        <a:lnTo>
                          <a:pt x="88" y="207"/>
                        </a:lnTo>
                        <a:lnTo>
                          <a:pt x="75" y="208"/>
                        </a:lnTo>
                        <a:lnTo>
                          <a:pt x="92" y="211"/>
                        </a:lnTo>
                        <a:lnTo>
                          <a:pt x="108" y="213"/>
                        </a:lnTo>
                        <a:lnTo>
                          <a:pt x="124" y="210"/>
                        </a:lnTo>
                        <a:lnTo>
                          <a:pt x="139" y="207"/>
                        </a:lnTo>
                        <a:lnTo>
                          <a:pt x="155" y="201"/>
                        </a:lnTo>
                        <a:lnTo>
                          <a:pt x="169" y="195"/>
                        </a:lnTo>
                        <a:lnTo>
                          <a:pt x="184" y="188"/>
                        </a:lnTo>
                        <a:lnTo>
                          <a:pt x="199" y="182"/>
                        </a:lnTo>
                        <a:lnTo>
                          <a:pt x="213" y="176"/>
                        </a:lnTo>
                        <a:lnTo>
                          <a:pt x="226" y="172"/>
                        </a:lnTo>
                        <a:lnTo>
                          <a:pt x="241" y="170"/>
                        </a:lnTo>
                        <a:lnTo>
                          <a:pt x="254" y="170"/>
                        </a:lnTo>
                        <a:lnTo>
                          <a:pt x="267" y="175"/>
                        </a:lnTo>
                        <a:lnTo>
                          <a:pt x="282" y="181"/>
                        </a:lnTo>
                        <a:lnTo>
                          <a:pt x="295" y="192"/>
                        </a:lnTo>
                        <a:lnTo>
                          <a:pt x="308" y="208"/>
                        </a:lnTo>
                        <a:lnTo>
                          <a:pt x="299" y="220"/>
                        </a:lnTo>
                        <a:lnTo>
                          <a:pt x="289" y="230"/>
                        </a:lnTo>
                        <a:lnTo>
                          <a:pt x="279" y="240"/>
                        </a:lnTo>
                        <a:lnTo>
                          <a:pt x="269" y="250"/>
                        </a:lnTo>
                        <a:lnTo>
                          <a:pt x="258" y="261"/>
                        </a:lnTo>
                        <a:lnTo>
                          <a:pt x="248" y="271"/>
                        </a:lnTo>
                        <a:lnTo>
                          <a:pt x="238" y="280"/>
                        </a:lnTo>
                        <a:lnTo>
                          <a:pt x="228" y="290"/>
                        </a:lnTo>
                        <a:lnTo>
                          <a:pt x="218" y="299"/>
                        </a:lnTo>
                        <a:lnTo>
                          <a:pt x="207" y="309"/>
                        </a:lnTo>
                        <a:lnTo>
                          <a:pt x="197" y="319"/>
                        </a:lnTo>
                        <a:lnTo>
                          <a:pt x="187" y="329"/>
                        </a:lnTo>
                        <a:lnTo>
                          <a:pt x="177" y="339"/>
                        </a:lnTo>
                        <a:lnTo>
                          <a:pt x="168" y="351"/>
                        </a:lnTo>
                        <a:lnTo>
                          <a:pt x="158" y="363"/>
                        </a:lnTo>
                        <a:lnTo>
                          <a:pt x="149" y="376"/>
                        </a:lnTo>
                        <a:lnTo>
                          <a:pt x="146" y="393"/>
                        </a:lnTo>
                        <a:lnTo>
                          <a:pt x="142" y="411"/>
                        </a:lnTo>
                        <a:lnTo>
                          <a:pt x="137" y="428"/>
                        </a:lnTo>
                        <a:lnTo>
                          <a:pt x="132" y="446"/>
                        </a:lnTo>
                        <a:lnTo>
                          <a:pt x="124" y="465"/>
                        </a:lnTo>
                        <a:lnTo>
                          <a:pt x="117" y="482"/>
                        </a:lnTo>
                        <a:lnTo>
                          <a:pt x="111" y="501"/>
                        </a:lnTo>
                        <a:lnTo>
                          <a:pt x="104" y="518"/>
                        </a:lnTo>
                        <a:lnTo>
                          <a:pt x="100" y="536"/>
                        </a:lnTo>
                        <a:lnTo>
                          <a:pt x="95" y="553"/>
                        </a:lnTo>
                        <a:lnTo>
                          <a:pt x="94" y="571"/>
                        </a:lnTo>
                        <a:lnTo>
                          <a:pt x="94" y="587"/>
                        </a:lnTo>
                        <a:lnTo>
                          <a:pt x="97" y="603"/>
                        </a:lnTo>
                        <a:lnTo>
                          <a:pt x="101" y="619"/>
                        </a:lnTo>
                        <a:lnTo>
                          <a:pt x="110" y="634"/>
                        </a:lnTo>
                        <a:lnTo>
                          <a:pt x="121" y="647"/>
                        </a:lnTo>
                        <a:lnTo>
                          <a:pt x="124" y="642"/>
                        </a:lnTo>
                        <a:lnTo>
                          <a:pt x="124" y="636"/>
                        </a:lnTo>
                        <a:lnTo>
                          <a:pt x="124" y="632"/>
                        </a:lnTo>
                        <a:lnTo>
                          <a:pt x="124" y="626"/>
                        </a:lnTo>
                        <a:lnTo>
                          <a:pt x="123" y="620"/>
                        </a:lnTo>
                        <a:lnTo>
                          <a:pt x="121" y="615"/>
                        </a:lnTo>
                        <a:lnTo>
                          <a:pt x="118" y="610"/>
                        </a:lnTo>
                        <a:lnTo>
                          <a:pt x="117" y="604"/>
                        </a:lnTo>
                        <a:lnTo>
                          <a:pt x="116" y="599"/>
                        </a:lnTo>
                        <a:lnTo>
                          <a:pt x="113" y="591"/>
                        </a:lnTo>
                        <a:lnTo>
                          <a:pt x="111" y="585"/>
                        </a:lnTo>
                        <a:lnTo>
                          <a:pt x="111" y="580"/>
                        </a:lnTo>
                        <a:lnTo>
                          <a:pt x="110" y="574"/>
                        </a:lnTo>
                        <a:lnTo>
                          <a:pt x="110" y="567"/>
                        </a:lnTo>
                        <a:lnTo>
                          <a:pt x="111" y="559"/>
                        </a:lnTo>
                        <a:lnTo>
                          <a:pt x="113" y="553"/>
                        </a:lnTo>
                        <a:lnTo>
                          <a:pt x="118" y="532"/>
                        </a:lnTo>
                        <a:lnTo>
                          <a:pt x="126" y="511"/>
                        </a:lnTo>
                        <a:lnTo>
                          <a:pt x="134" y="491"/>
                        </a:lnTo>
                        <a:lnTo>
                          <a:pt x="143" y="470"/>
                        </a:lnTo>
                        <a:lnTo>
                          <a:pt x="155" y="450"/>
                        </a:lnTo>
                        <a:lnTo>
                          <a:pt x="167" y="430"/>
                        </a:lnTo>
                        <a:lnTo>
                          <a:pt x="180" y="411"/>
                        </a:lnTo>
                        <a:lnTo>
                          <a:pt x="194" y="392"/>
                        </a:lnTo>
                        <a:lnTo>
                          <a:pt x="209" y="374"/>
                        </a:lnTo>
                        <a:lnTo>
                          <a:pt x="225" y="357"/>
                        </a:lnTo>
                        <a:lnTo>
                          <a:pt x="242" y="339"/>
                        </a:lnTo>
                        <a:lnTo>
                          <a:pt x="260" y="325"/>
                        </a:lnTo>
                        <a:lnTo>
                          <a:pt x="277" y="310"/>
                        </a:lnTo>
                        <a:lnTo>
                          <a:pt x="296" y="297"/>
                        </a:lnTo>
                        <a:lnTo>
                          <a:pt x="317" y="284"/>
                        </a:lnTo>
                        <a:lnTo>
                          <a:pt x="337" y="274"/>
                        </a:lnTo>
                        <a:lnTo>
                          <a:pt x="347" y="268"/>
                        </a:lnTo>
                        <a:lnTo>
                          <a:pt x="359" y="265"/>
                        </a:lnTo>
                        <a:lnTo>
                          <a:pt x="369" y="265"/>
                        </a:lnTo>
                        <a:lnTo>
                          <a:pt x="381" y="268"/>
                        </a:lnTo>
                        <a:lnTo>
                          <a:pt x="391" y="272"/>
                        </a:lnTo>
                        <a:lnTo>
                          <a:pt x="400" y="281"/>
                        </a:lnTo>
                        <a:lnTo>
                          <a:pt x="407" y="290"/>
                        </a:lnTo>
                        <a:lnTo>
                          <a:pt x="410" y="301"/>
                        </a:lnTo>
                        <a:lnTo>
                          <a:pt x="403" y="313"/>
                        </a:lnTo>
                        <a:lnTo>
                          <a:pt x="395" y="325"/>
                        </a:lnTo>
                        <a:lnTo>
                          <a:pt x="387" y="335"/>
                        </a:lnTo>
                        <a:lnTo>
                          <a:pt x="376" y="345"/>
                        </a:lnTo>
                        <a:lnTo>
                          <a:pt x="366" y="355"/>
                        </a:lnTo>
                        <a:lnTo>
                          <a:pt x="356" y="364"/>
                        </a:lnTo>
                        <a:lnTo>
                          <a:pt x="344" y="373"/>
                        </a:lnTo>
                        <a:lnTo>
                          <a:pt x="333" y="382"/>
                        </a:lnTo>
                        <a:lnTo>
                          <a:pt x="320" y="390"/>
                        </a:lnTo>
                        <a:lnTo>
                          <a:pt x="308" y="398"/>
                        </a:lnTo>
                        <a:lnTo>
                          <a:pt x="295" y="405"/>
                        </a:lnTo>
                        <a:lnTo>
                          <a:pt x="282" y="414"/>
                        </a:lnTo>
                        <a:lnTo>
                          <a:pt x="270" y="421"/>
                        </a:lnTo>
                        <a:lnTo>
                          <a:pt x="257" y="427"/>
                        </a:lnTo>
                        <a:lnTo>
                          <a:pt x="245" y="434"/>
                        </a:lnTo>
                        <a:lnTo>
                          <a:pt x="232" y="441"/>
                        </a:lnTo>
                        <a:lnTo>
                          <a:pt x="238" y="443"/>
                        </a:lnTo>
                        <a:lnTo>
                          <a:pt x="245" y="443"/>
                        </a:lnTo>
                        <a:lnTo>
                          <a:pt x="254" y="441"/>
                        </a:lnTo>
                        <a:lnTo>
                          <a:pt x="264" y="438"/>
                        </a:lnTo>
                        <a:lnTo>
                          <a:pt x="273" y="434"/>
                        </a:lnTo>
                        <a:lnTo>
                          <a:pt x="283" y="428"/>
                        </a:lnTo>
                        <a:lnTo>
                          <a:pt x="290" y="421"/>
                        </a:lnTo>
                        <a:lnTo>
                          <a:pt x="298" y="412"/>
                        </a:lnTo>
                        <a:lnTo>
                          <a:pt x="312" y="415"/>
                        </a:lnTo>
                        <a:lnTo>
                          <a:pt x="327" y="415"/>
                        </a:lnTo>
                        <a:lnTo>
                          <a:pt x="343" y="414"/>
                        </a:lnTo>
                        <a:lnTo>
                          <a:pt x="359" y="409"/>
                        </a:lnTo>
                        <a:lnTo>
                          <a:pt x="373" y="405"/>
                        </a:lnTo>
                        <a:lnTo>
                          <a:pt x="389" y="400"/>
                        </a:lnTo>
                        <a:lnTo>
                          <a:pt x="404" y="395"/>
                        </a:lnTo>
                        <a:lnTo>
                          <a:pt x="420" y="390"/>
                        </a:lnTo>
                        <a:lnTo>
                          <a:pt x="433" y="387"/>
                        </a:lnTo>
                        <a:lnTo>
                          <a:pt x="448" y="386"/>
                        </a:lnTo>
                        <a:lnTo>
                          <a:pt x="459" y="386"/>
                        </a:lnTo>
                        <a:lnTo>
                          <a:pt x="471" y="387"/>
                        </a:lnTo>
                        <a:lnTo>
                          <a:pt x="481" y="393"/>
                        </a:lnTo>
                        <a:lnTo>
                          <a:pt x="491" y="402"/>
                        </a:lnTo>
                        <a:lnTo>
                          <a:pt x="499" y="414"/>
                        </a:lnTo>
                        <a:lnTo>
                          <a:pt x="505" y="431"/>
                        </a:lnTo>
                        <a:lnTo>
                          <a:pt x="490" y="451"/>
                        </a:lnTo>
                        <a:lnTo>
                          <a:pt x="477" y="469"/>
                        </a:lnTo>
                        <a:lnTo>
                          <a:pt x="462" y="486"/>
                        </a:lnTo>
                        <a:lnTo>
                          <a:pt x="448" y="504"/>
                        </a:lnTo>
                        <a:lnTo>
                          <a:pt x="433" y="520"/>
                        </a:lnTo>
                        <a:lnTo>
                          <a:pt x="420" y="536"/>
                        </a:lnTo>
                        <a:lnTo>
                          <a:pt x="405" y="551"/>
                        </a:lnTo>
                        <a:lnTo>
                          <a:pt x="392" y="567"/>
                        </a:lnTo>
                        <a:lnTo>
                          <a:pt x="381" y="583"/>
                        </a:lnTo>
                        <a:lnTo>
                          <a:pt x="369" y="599"/>
                        </a:lnTo>
                        <a:lnTo>
                          <a:pt x="359" y="618"/>
                        </a:lnTo>
                        <a:lnTo>
                          <a:pt x="349" y="635"/>
                        </a:lnTo>
                        <a:lnTo>
                          <a:pt x="341" y="654"/>
                        </a:lnTo>
                        <a:lnTo>
                          <a:pt x="334" y="674"/>
                        </a:lnTo>
                        <a:lnTo>
                          <a:pt x="330" y="696"/>
                        </a:lnTo>
                        <a:lnTo>
                          <a:pt x="327" y="721"/>
                        </a:lnTo>
                        <a:lnTo>
                          <a:pt x="337" y="718"/>
                        </a:lnTo>
                        <a:lnTo>
                          <a:pt x="346" y="714"/>
                        </a:lnTo>
                        <a:lnTo>
                          <a:pt x="354" y="708"/>
                        </a:lnTo>
                        <a:lnTo>
                          <a:pt x="363" y="702"/>
                        </a:lnTo>
                        <a:lnTo>
                          <a:pt x="371" y="695"/>
                        </a:lnTo>
                        <a:lnTo>
                          <a:pt x="378" y="686"/>
                        </a:lnTo>
                        <a:lnTo>
                          <a:pt x="384" y="677"/>
                        </a:lnTo>
                        <a:lnTo>
                          <a:pt x="391" y="668"/>
                        </a:lnTo>
                        <a:lnTo>
                          <a:pt x="397" y="658"/>
                        </a:lnTo>
                        <a:lnTo>
                          <a:pt x="403" y="648"/>
                        </a:lnTo>
                        <a:lnTo>
                          <a:pt x="407" y="638"/>
                        </a:lnTo>
                        <a:lnTo>
                          <a:pt x="413" y="628"/>
                        </a:lnTo>
                        <a:lnTo>
                          <a:pt x="420" y="618"/>
                        </a:lnTo>
                        <a:lnTo>
                          <a:pt x="426" y="607"/>
                        </a:lnTo>
                        <a:lnTo>
                          <a:pt x="432" y="599"/>
                        </a:lnTo>
                        <a:lnTo>
                          <a:pt x="439" y="590"/>
                        </a:lnTo>
                        <a:lnTo>
                          <a:pt x="454" y="580"/>
                        </a:lnTo>
                        <a:lnTo>
                          <a:pt x="470" y="568"/>
                        </a:lnTo>
                        <a:lnTo>
                          <a:pt x="484" y="558"/>
                        </a:lnTo>
                        <a:lnTo>
                          <a:pt x="500" y="548"/>
                        </a:lnTo>
                        <a:lnTo>
                          <a:pt x="516" y="537"/>
                        </a:lnTo>
                        <a:lnTo>
                          <a:pt x="534" y="529"/>
                        </a:lnTo>
                        <a:lnTo>
                          <a:pt x="550" y="518"/>
                        </a:lnTo>
                        <a:lnTo>
                          <a:pt x="567" y="511"/>
                        </a:lnTo>
                        <a:lnTo>
                          <a:pt x="585" y="505"/>
                        </a:lnTo>
                        <a:lnTo>
                          <a:pt x="602" y="500"/>
                        </a:lnTo>
                        <a:lnTo>
                          <a:pt x="620" y="495"/>
                        </a:lnTo>
                        <a:lnTo>
                          <a:pt x="637" y="494"/>
                        </a:lnTo>
                        <a:lnTo>
                          <a:pt x="655" y="494"/>
                        </a:lnTo>
                        <a:lnTo>
                          <a:pt x="674" y="495"/>
                        </a:lnTo>
                        <a:lnTo>
                          <a:pt x="691" y="500"/>
                        </a:lnTo>
                        <a:lnTo>
                          <a:pt x="710" y="507"/>
                        </a:lnTo>
                        <a:lnTo>
                          <a:pt x="713" y="517"/>
                        </a:lnTo>
                        <a:lnTo>
                          <a:pt x="711" y="526"/>
                        </a:lnTo>
                        <a:lnTo>
                          <a:pt x="707" y="532"/>
                        </a:lnTo>
                        <a:lnTo>
                          <a:pt x="701" y="537"/>
                        </a:lnTo>
                        <a:lnTo>
                          <a:pt x="695" y="542"/>
                        </a:lnTo>
                        <a:lnTo>
                          <a:pt x="688" y="546"/>
                        </a:lnTo>
                        <a:lnTo>
                          <a:pt x="684" y="553"/>
                        </a:lnTo>
                        <a:lnTo>
                          <a:pt x="681" y="562"/>
                        </a:lnTo>
                        <a:lnTo>
                          <a:pt x="710" y="562"/>
                        </a:lnTo>
                        <a:lnTo>
                          <a:pt x="720" y="558"/>
                        </a:lnTo>
                        <a:lnTo>
                          <a:pt x="732" y="555"/>
                        </a:lnTo>
                        <a:lnTo>
                          <a:pt x="744" y="555"/>
                        </a:lnTo>
                        <a:lnTo>
                          <a:pt x="755" y="555"/>
                        </a:lnTo>
                        <a:lnTo>
                          <a:pt x="765" y="558"/>
                        </a:lnTo>
                        <a:lnTo>
                          <a:pt x="777" y="559"/>
                        </a:lnTo>
                        <a:lnTo>
                          <a:pt x="789" y="562"/>
                        </a:lnTo>
                        <a:lnTo>
                          <a:pt x="799" y="567"/>
                        </a:lnTo>
                        <a:lnTo>
                          <a:pt x="809" y="572"/>
                        </a:lnTo>
                        <a:lnTo>
                          <a:pt x="821" y="577"/>
                        </a:lnTo>
                        <a:lnTo>
                          <a:pt x="831" y="583"/>
                        </a:lnTo>
                        <a:lnTo>
                          <a:pt x="841" y="588"/>
                        </a:lnTo>
                        <a:lnTo>
                          <a:pt x="850" y="593"/>
                        </a:lnTo>
                        <a:lnTo>
                          <a:pt x="859" y="599"/>
                        </a:lnTo>
                        <a:lnTo>
                          <a:pt x="867" y="604"/>
                        </a:lnTo>
                        <a:lnTo>
                          <a:pt x="878" y="609"/>
                        </a:lnTo>
                        <a:lnTo>
                          <a:pt x="869" y="606"/>
                        </a:lnTo>
                        <a:lnTo>
                          <a:pt x="860" y="606"/>
                        </a:lnTo>
                        <a:lnTo>
                          <a:pt x="851" y="606"/>
                        </a:lnTo>
                        <a:lnTo>
                          <a:pt x="841" y="606"/>
                        </a:lnTo>
                        <a:lnTo>
                          <a:pt x="832" y="607"/>
                        </a:lnTo>
                        <a:lnTo>
                          <a:pt x="824" y="610"/>
                        </a:lnTo>
                        <a:lnTo>
                          <a:pt x="813" y="612"/>
                        </a:lnTo>
                        <a:lnTo>
                          <a:pt x="805" y="613"/>
                        </a:lnTo>
                        <a:lnTo>
                          <a:pt x="794" y="616"/>
                        </a:lnTo>
                        <a:lnTo>
                          <a:pt x="784" y="618"/>
                        </a:lnTo>
                        <a:lnTo>
                          <a:pt x="776" y="618"/>
                        </a:lnTo>
                        <a:lnTo>
                          <a:pt x="765" y="619"/>
                        </a:lnTo>
                        <a:lnTo>
                          <a:pt x="757" y="618"/>
                        </a:lnTo>
                        <a:lnTo>
                          <a:pt x="746" y="616"/>
                        </a:lnTo>
                        <a:lnTo>
                          <a:pt x="738" y="613"/>
                        </a:lnTo>
                        <a:lnTo>
                          <a:pt x="727" y="609"/>
                        </a:lnTo>
                        <a:lnTo>
                          <a:pt x="709" y="625"/>
                        </a:lnTo>
                        <a:lnTo>
                          <a:pt x="690" y="639"/>
                        </a:lnTo>
                        <a:lnTo>
                          <a:pt x="669" y="654"/>
                        </a:lnTo>
                        <a:lnTo>
                          <a:pt x="649" y="668"/>
                        </a:lnTo>
                        <a:lnTo>
                          <a:pt x="628" y="682"/>
                        </a:lnTo>
                        <a:lnTo>
                          <a:pt x="608" y="696"/>
                        </a:lnTo>
                        <a:lnTo>
                          <a:pt x="589" y="711"/>
                        </a:lnTo>
                        <a:lnTo>
                          <a:pt x="570" y="725"/>
                        </a:lnTo>
                        <a:lnTo>
                          <a:pt x="551" y="740"/>
                        </a:lnTo>
                        <a:lnTo>
                          <a:pt x="534" y="756"/>
                        </a:lnTo>
                        <a:lnTo>
                          <a:pt x="516" y="773"/>
                        </a:lnTo>
                        <a:lnTo>
                          <a:pt x="502" y="791"/>
                        </a:lnTo>
                        <a:lnTo>
                          <a:pt x="487" y="811"/>
                        </a:lnTo>
                        <a:lnTo>
                          <a:pt x="475" y="832"/>
                        </a:lnTo>
                        <a:lnTo>
                          <a:pt x="465" y="855"/>
                        </a:lnTo>
                        <a:lnTo>
                          <a:pt x="456" y="878"/>
                        </a:lnTo>
                        <a:lnTo>
                          <a:pt x="465" y="890"/>
                        </a:lnTo>
                        <a:lnTo>
                          <a:pt x="464" y="899"/>
                        </a:lnTo>
                        <a:lnTo>
                          <a:pt x="458" y="904"/>
                        </a:lnTo>
                        <a:lnTo>
                          <a:pt x="451" y="910"/>
                        </a:lnTo>
                        <a:lnTo>
                          <a:pt x="440" y="915"/>
                        </a:lnTo>
                        <a:lnTo>
                          <a:pt x="432" y="922"/>
                        </a:lnTo>
                        <a:lnTo>
                          <a:pt x="427" y="931"/>
                        </a:lnTo>
                        <a:lnTo>
                          <a:pt x="429" y="944"/>
                        </a:lnTo>
                        <a:lnTo>
                          <a:pt x="560" y="814"/>
                        </a:lnTo>
                        <a:lnTo>
                          <a:pt x="569" y="823"/>
                        </a:lnTo>
                        <a:lnTo>
                          <a:pt x="564" y="829"/>
                        </a:lnTo>
                        <a:lnTo>
                          <a:pt x="560" y="835"/>
                        </a:lnTo>
                        <a:lnTo>
                          <a:pt x="557" y="842"/>
                        </a:lnTo>
                        <a:lnTo>
                          <a:pt x="554" y="848"/>
                        </a:lnTo>
                        <a:lnTo>
                          <a:pt x="551" y="855"/>
                        </a:lnTo>
                        <a:lnTo>
                          <a:pt x="550" y="862"/>
                        </a:lnTo>
                        <a:lnTo>
                          <a:pt x="547" y="870"/>
                        </a:lnTo>
                        <a:lnTo>
                          <a:pt x="545" y="877"/>
                        </a:lnTo>
                        <a:lnTo>
                          <a:pt x="544" y="884"/>
                        </a:lnTo>
                        <a:lnTo>
                          <a:pt x="542" y="891"/>
                        </a:lnTo>
                        <a:lnTo>
                          <a:pt x="541" y="899"/>
                        </a:lnTo>
                        <a:lnTo>
                          <a:pt x="540" y="906"/>
                        </a:lnTo>
                        <a:lnTo>
                          <a:pt x="538" y="913"/>
                        </a:lnTo>
                        <a:lnTo>
                          <a:pt x="537" y="920"/>
                        </a:lnTo>
                        <a:lnTo>
                          <a:pt x="534" y="928"/>
                        </a:lnTo>
                        <a:lnTo>
                          <a:pt x="532" y="935"/>
                        </a:lnTo>
                        <a:lnTo>
                          <a:pt x="534" y="942"/>
                        </a:lnTo>
                        <a:lnTo>
                          <a:pt x="537" y="951"/>
                        </a:lnTo>
                        <a:lnTo>
                          <a:pt x="538" y="960"/>
                        </a:lnTo>
                        <a:lnTo>
                          <a:pt x="540" y="969"/>
                        </a:lnTo>
                        <a:lnTo>
                          <a:pt x="541" y="979"/>
                        </a:lnTo>
                        <a:lnTo>
                          <a:pt x="542" y="987"/>
                        </a:lnTo>
                        <a:lnTo>
                          <a:pt x="544" y="996"/>
                        </a:lnTo>
                        <a:lnTo>
                          <a:pt x="545" y="1005"/>
                        </a:lnTo>
                        <a:lnTo>
                          <a:pt x="547" y="1014"/>
                        </a:lnTo>
                        <a:lnTo>
                          <a:pt x="550" y="1022"/>
                        </a:lnTo>
                        <a:lnTo>
                          <a:pt x="551" y="1030"/>
                        </a:lnTo>
                        <a:lnTo>
                          <a:pt x="554" y="1038"/>
                        </a:lnTo>
                        <a:lnTo>
                          <a:pt x="557" y="1046"/>
                        </a:lnTo>
                        <a:lnTo>
                          <a:pt x="560" y="1053"/>
                        </a:lnTo>
                        <a:lnTo>
                          <a:pt x="564" y="1059"/>
                        </a:lnTo>
                        <a:lnTo>
                          <a:pt x="569" y="1065"/>
                        </a:lnTo>
                        <a:lnTo>
                          <a:pt x="566" y="1041"/>
                        </a:lnTo>
                        <a:lnTo>
                          <a:pt x="563" y="1018"/>
                        </a:lnTo>
                        <a:lnTo>
                          <a:pt x="560" y="996"/>
                        </a:lnTo>
                        <a:lnTo>
                          <a:pt x="560" y="974"/>
                        </a:lnTo>
                        <a:lnTo>
                          <a:pt x="560" y="954"/>
                        </a:lnTo>
                        <a:lnTo>
                          <a:pt x="560" y="934"/>
                        </a:lnTo>
                        <a:lnTo>
                          <a:pt x="563" y="913"/>
                        </a:lnTo>
                        <a:lnTo>
                          <a:pt x="566" y="893"/>
                        </a:lnTo>
                        <a:lnTo>
                          <a:pt x="570" y="874"/>
                        </a:lnTo>
                        <a:lnTo>
                          <a:pt x="574" y="853"/>
                        </a:lnTo>
                        <a:lnTo>
                          <a:pt x="580" y="835"/>
                        </a:lnTo>
                        <a:lnTo>
                          <a:pt x="588" y="816"/>
                        </a:lnTo>
                        <a:lnTo>
                          <a:pt x="595" y="797"/>
                        </a:lnTo>
                        <a:lnTo>
                          <a:pt x="604" y="778"/>
                        </a:lnTo>
                        <a:lnTo>
                          <a:pt x="614" y="759"/>
                        </a:lnTo>
                        <a:lnTo>
                          <a:pt x="624" y="738"/>
                        </a:lnTo>
                        <a:lnTo>
                          <a:pt x="639" y="731"/>
                        </a:lnTo>
                        <a:lnTo>
                          <a:pt x="655" y="724"/>
                        </a:lnTo>
                        <a:lnTo>
                          <a:pt x="671" y="715"/>
                        </a:lnTo>
                        <a:lnTo>
                          <a:pt x="688" y="708"/>
                        </a:lnTo>
                        <a:lnTo>
                          <a:pt x="704" y="702"/>
                        </a:lnTo>
                        <a:lnTo>
                          <a:pt x="722" y="696"/>
                        </a:lnTo>
                        <a:lnTo>
                          <a:pt x="739" y="692"/>
                        </a:lnTo>
                        <a:lnTo>
                          <a:pt x="758" y="687"/>
                        </a:lnTo>
                        <a:lnTo>
                          <a:pt x="776" y="685"/>
                        </a:lnTo>
                        <a:lnTo>
                          <a:pt x="793" y="683"/>
                        </a:lnTo>
                        <a:lnTo>
                          <a:pt x="811" y="683"/>
                        </a:lnTo>
                        <a:lnTo>
                          <a:pt x="828" y="685"/>
                        </a:lnTo>
                        <a:lnTo>
                          <a:pt x="845" y="689"/>
                        </a:lnTo>
                        <a:lnTo>
                          <a:pt x="863" y="693"/>
                        </a:lnTo>
                        <a:lnTo>
                          <a:pt x="879" y="702"/>
                        </a:lnTo>
                        <a:lnTo>
                          <a:pt x="895" y="712"/>
                        </a:lnTo>
                        <a:lnTo>
                          <a:pt x="802" y="832"/>
                        </a:lnTo>
                        <a:lnTo>
                          <a:pt x="905" y="749"/>
                        </a:lnTo>
                        <a:lnTo>
                          <a:pt x="917" y="753"/>
                        </a:lnTo>
                        <a:lnTo>
                          <a:pt x="929" y="757"/>
                        </a:lnTo>
                        <a:lnTo>
                          <a:pt x="940" y="760"/>
                        </a:lnTo>
                        <a:lnTo>
                          <a:pt x="953" y="763"/>
                        </a:lnTo>
                        <a:lnTo>
                          <a:pt x="965" y="766"/>
                        </a:lnTo>
                        <a:lnTo>
                          <a:pt x="978" y="769"/>
                        </a:lnTo>
                        <a:lnTo>
                          <a:pt x="990" y="772"/>
                        </a:lnTo>
                        <a:lnTo>
                          <a:pt x="1003" y="775"/>
                        </a:lnTo>
                        <a:lnTo>
                          <a:pt x="1015" y="779"/>
                        </a:lnTo>
                        <a:lnTo>
                          <a:pt x="1026" y="782"/>
                        </a:lnTo>
                        <a:lnTo>
                          <a:pt x="1038" y="786"/>
                        </a:lnTo>
                        <a:lnTo>
                          <a:pt x="1049" y="792"/>
                        </a:lnTo>
                        <a:lnTo>
                          <a:pt x="1061" y="798"/>
                        </a:lnTo>
                        <a:lnTo>
                          <a:pt x="1071" y="805"/>
                        </a:lnTo>
                        <a:lnTo>
                          <a:pt x="1082" y="813"/>
                        </a:lnTo>
                        <a:lnTo>
                          <a:pt x="1090" y="823"/>
                        </a:lnTo>
                        <a:lnTo>
                          <a:pt x="1100" y="817"/>
                        </a:lnTo>
                        <a:lnTo>
                          <a:pt x="1109" y="814"/>
                        </a:lnTo>
                        <a:lnTo>
                          <a:pt x="1121" y="813"/>
                        </a:lnTo>
                        <a:lnTo>
                          <a:pt x="1131" y="816"/>
                        </a:lnTo>
                        <a:lnTo>
                          <a:pt x="1141" y="819"/>
                        </a:lnTo>
                        <a:lnTo>
                          <a:pt x="1150" y="824"/>
                        </a:lnTo>
                        <a:lnTo>
                          <a:pt x="1159" y="833"/>
                        </a:lnTo>
                        <a:lnTo>
                          <a:pt x="1166" y="842"/>
                        </a:lnTo>
                        <a:lnTo>
                          <a:pt x="1159" y="852"/>
                        </a:lnTo>
                        <a:lnTo>
                          <a:pt x="1151" y="862"/>
                        </a:lnTo>
                        <a:lnTo>
                          <a:pt x="1144" y="874"/>
                        </a:lnTo>
                        <a:lnTo>
                          <a:pt x="1137" y="884"/>
                        </a:lnTo>
                        <a:lnTo>
                          <a:pt x="1130" y="894"/>
                        </a:lnTo>
                        <a:lnTo>
                          <a:pt x="1124" y="906"/>
                        </a:lnTo>
                        <a:lnTo>
                          <a:pt x="1116" y="916"/>
                        </a:lnTo>
                        <a:lnTo>
                          <a:pt x="1111" y="928"/>
                        </a:lnTo>
                        <a:lnTo>
                          <a:pt x="1105" y="939"/>
                        </a:lnTo>
                        <a:lnTo>
                          <a:pt x="1099" y="951"/>
                        </a:lnTo>
                        <a:lnTo>
                          <a:pt x="1093" y="963"/>
                        </a:lnTo>
                        <a:lnTo>
                          <a:pt x="1087" y="974"/>
                        </a:lnTo>
                        <a:lnTo>
                          <a:pt x="1083" y="986"/>
                        </a:lnTo>
                        <a:lnTo>
                          <a:pt x="1077" y="999"/>
                        </a:lnTo>
                        <a:lnTo>
                          <a:pt x="1073" y="1011"/>
                        </a:lnTo>
                        <a:lnTo>
                          <a:pt x="1068" y="1022"/>
                        </a:lnTo>
                        <a:lnTo>
                          <a:pt x="1064" y="1036"/>
                        </a:lnTo>
                        <a:lnTo>
                          <a:pt x="1060" y="1047"/>
                        </a:lnTo>
                        <a:lnTo>
                          <a:pt x="1055" y="1060"/>
                        </a:lnTo>
                        <a:lnTo>
                          <a:pt x="1052" y="1073"/>
                        </a:lnTo>
                        <a:lnTo>
                          <a:pt x="1048" y="1087"/>
                        </a:lnTo>
                        <a:lnTo>
                          <a:pt x="1045" y="1100"/>
                        </a:lnTo>
                        <a:lnTo>
                          <a:pt x="1042" y="1113"/>
                        </a:lnTo>
                        <a:lnTo>
                          <a:pt x="1039" y="1126"/>
                        </a:lnTo>
                        <a:lnTo>
                          <a:pt x="1036" y="1139"/>
                        </a:lnTo>
                        <a:lnTo>
                          <a:pt x="1033" y="1152"/>
                        </a:lnTo>
                        <a:lnTo>
                          <a:pt x="1032" y="1165"/>
                        </a:lnTo>
                        <a:lnTo>
                          <a:pt x="1031" y="1178"/>
                        </a:lnTo>
                        <a:lnTo>
                          <a:pt x="1029" y="1193"/>
                        </a:lnTo>
                        <a:lnTo>
                          <a:pt x="1028" y="1206"/>
                        </a:lnTo>
                        <a:lnTo>
                          <a:pt x="1026" y="1221"/>
                        </a:lnTo>
                        <a:lnTo>
                          <a:pt x="1026" y="1234"/>
                        </a:lnTo>
                        <a:lnTo>
                          <a:pt x="1045" y="1234"/>
                        </a:lnTo>
                        <a:lnTo>
                          <a:pt x="1045" y="1223"/>
                        </a:lnTo>
                        <a:lnTo>
                          <a:pt x="1045" y="1212"/>
                        </a:lnTo>
                        <a:lnTo>
                          <a:pt x="1047" y="1202"/>
                        </a:lnTo>
                        <a:lnTo>
                          <a:pt x="1048" y="1191"/>
                        </a:lnTo>
                        <a:lnTo>
                          <a:pt x="1049" y="1180"/>
                        </a:lnTo>
                        <a:lnTo>
                          <a:pt x="1051" y="1170"/>
                        </a:lnTo>
                        <a:lnTo>
                          <a:pt x="1052" y="1158"/>
                        </a:lnTo>
                        <a:lnTo>
                          <a:pt x="1055" y="1146"/>
                        </a:lnTo>
                        <a:lnTo>
                          <a:pt x="1058" y="1136"/>
                        </a:lnTo>
                        <a:lnTo>
                          <a:pt x="1061" y="1124"/>
                        </a:lnTo>
                        <a:lnTo>
                          <a:pt x="1064" y="1113"/>
                        </a:lnTo>
                        <a:lnTo>
                          <a:pt x="1068" y="1103"/>
                        </a:lnTo>
                        <a:lnTo>
                          <a:pt x="1071" y="1091"/>
                        </a:lnTo>
                        <a:lnTo>
                          <a:pt x="1076" y="1079"/>
                        </a:lnTo>
                        <a:lnTo>
                          <a:pt x="1080" y="1068"/>
                        </a:lnTo>
                        <a:lnTo>
                          <a:pt x="1084" y="1057"/>
                        </a:lnTo>
                        <a:lnTo>
                          <a:pt x="1089" y="1046"/>
                        </a:lnTo>
                        <a:lnTo>
                          <a:pt x="1093" y="1034"/>
                        </a:lnTo>
                        <a:lnTo>
                          <a:pt x="1099" y="1024"/>
                        </a:lnTo>
                        <a:lnTo>
                          <a:pt x="1105" y="1012"/>
                        </a:lnTo>
                        <a:lnTo>
                          <a:pt x="1109" y="1001"/>
                        </a:lnTo>
                        <a:lnTo>
                          <a:pt x="1115" y="990"/>
                        </a:lnTo>
                        <a:lnTo>
                          <a:pt x="1122" y="979"/>
                        </a:lnTo>
                        <a:lnTo>
                          <a:pt x="1128" y="969"/>
                        </a:lnTo>
                        <a:lnTo>
                          <a:pt x="1134" y="958"/>
                        </a:lnTo>
                        <a:lnTo>
                          <a:pt x="1141" y="948"/>
                        </a:lnTo>
                        <a:lnTo>
                          <a:pt x="1147" y="937"/>
                        </a:lnTo>
                        <a:lnTo>
                          <a:pt x="1154" y="926"/>
                        </a:lnTo>
                        <a:lnTo>
                          <a:pt x="1162" y="916"/>
                        </a:lnTo>
                        <a:lnTo>
                          <a:pt x="1169" y="907"/>
                        </a:lnTo>
                        <a:lnTo>
                          <a:pt x="1176" y="897"/>
                        </a:lnTo>
                        <a:lnTo>
                          <a:pt x="1184" y="888"/>
                        </a:lnTo>
                        <a:lnTo>
                          <a:pt x="1195" y="890"/>
                        </a:lnTo>
                        <a:lnTo>
                          <a:pt x="1208" y="888"/>
                        </a:lnTo>
                        <a:lnTo>
                          <a:pt x="1220" y="887"/>
                        </a:lnTo>
                        <a:lnTo>
                          <a:pt x="1232" y="884"/>
                        </a:lnTo>
                        <a:lnTo>
                          <a:pt x="1243" y="880"/>
                        </a:lnTo>
                        <a:lnTo>
                          <a:pt x="1253" y="875"/>
                        </a:lnTo>
                        <a:lnTo>
                          <a:pt x="1265" y="871"/>
                        </a:lnTo>
                        <a:lnTo>
                          <a:pt x="1277" y="867"/>
                        </a:lnTo>
                        <a:lnTo>
                          <a:pt x="1288" y="864"/>
                        </a:lnTo>
                        <a:lnTo>
                          <a:pt x="1299" y="861"/>
                        </a:lnTo>
                        <a:lnTo>
                          <a:pt x="1310" y="859"/>
                        </a:lnTo>
                        <a:lnTo>
                          <a:pt x="1320" y="861"/>
                        </a:lnTo>
                        <a:lnTo>
                          <a:pt x="1331" y="864"/>
                        </a:lnTo>
                        <a:lnTo>
                          <a:pt x="1341" y="868"/>
                        </a:lnTo>
                        <a:lnTo>
                          <a:pt x="1351" y="877"/>
                        </a:lnTo>
                        <a:lnTo>
                          <a:pt x="1361" y="888"/>
                        </a:lnTo>
                        <a:lnTo>
                          <a:pt x="1354" y="909"/>
                        </a:lnTo>
                        <a:lnTo>
                          <a:pt x="1348" y="929"/>
                        </a:lnTo>
                        <a:lnTo>
                          <a:pt x="1344" y="950"/>
                        </a:lnTo>
                        <a:lnTo>
                          <a:pt x="1342" y="970"/>
                        </a:lnTo>
                        <a:lnTo>
                          <a:pt x="1342" y="990"/>
                        </a:lnTo>
                        <a:lnTo>
                          <a:pt x="1342" y="1009"/>
                        </a:lnTo>
                        <a:lnTo>
                          <a:pt x="1344" y="1030"/>
                        </a:lnTo>
                        <a:lnTo>
                          <a:pt x="1347" y="1049"/>
                        </a:lnTo>
                        <a:lnTo>
                          <a:pt x="1348" y="1069"/>
                        </a:lnTo>
                        <a:lnTo>
                          <a:pt x="1350" y="1088"/>
                        </a:lnTo>
                        <a:lnTo>
                          <a:pt x="1353" y="1108"/>
                        </a:lnTo>
                        <a:lnTo>
                          <a:pt x="1353" y="1129"/>
                        </a:lnTo>
                        <a:lnTo>
                          <a:pt x="1353" y="1149"/>
                        </a:lnTo>
                        <a:lnTo>
                          <a:pt x="1351" y="1170"/>
                        </a:lnTo>
                        <a:lnTo>
                          <a:pt x="1347" y="1191"/>
                        </a:lnTo>
                        <a:lnTo>
                          <a:pt x="1342" y="1213"/>
                        </a:lnTo>
                        <a:lnTo>
                          <a:pt x="1344" y="1207"/>
                        </a:lnTo>
                        <a:lnTo>
                          <a:pt x="1345" y="1202"/>
                        </a:lnTo>
                        <a:lnTo>
                          <a:pt x="1347" y="1194"/>
                        </a:lnTo>
                        <a:lnTo>
                          <a:pt x="1348" y="1190"/>
                        </a:lnTo>
                        <a:lnTo>
                          <a:pt x="1351" y="1183"/>
                        </a:lnTo>
                        <a:lnTo>
                          <a:pt x="1353" y="1177"/>
                        </a:lnTo>
                        <a:lnTo>
                          <a:pt x="1355" y="1171"/>
                        </a:lnTo>
                        <a:lnTo>
                          <a:pt x="1357" y="1165"/>
                        </a:lnTo>
                        <a:lnTo>
                          <a:pt x="1358" y="1159"/>
                        </a:lnTo>
                        <a:lnTo>
                          <a:pt x="1360" y="1154"/>
                        </a:lnTo>
                        <a:lnTo>
                          <a:pt x="1361" y="1146"/>
                        </a:lnTo>
                        <a:lnTo>
                          <a:pt x="1363" y="1140"/>
                        </a:lnTo>
                        <a:lnTo>
                          <a:pt x="1363" y="1133"/>
                        </a:lnTo>
                        <a:lnTo>
                          <a:pt x="1363" y="1126"/>
                        </a:lnTo>
                        <a:lnTo>
                          <a:pt x="1363" y="1119"/>
                        </a:lnTo>
                        <a:lnTo>
                          <a:pt x="1361" y="1111"/>
                        </a:lnTo>
                        <a:lnTo>
                          <a:pt x="1366" y="1098"/>
                        </a:lnTo>
                        <a:lnTo>
                          <a:pt x="1371" y="1084"/>
                        </a:lnTo>
                        <a:lnTo>
                          <a:pt x="1379" y="1069"/>
                        </a:lnTo>
                        <a:lnTo>
                          <a:pt x="1386" y="1054"/>
                        </a:lnTo>
                        <a:lnTo>
                          <a:pt x="1395" y="1040"/>
                        </a:lnTo>
                        <a:lnTo>
                          <a:pt x="1405" y="1025"/>
                        </a:lnTo>
                        <a:lnTo>
                          <a:pt x="1415" y="1012"/>
                        </a:lnTo>
                        <a:lnTo>
                          <a:pt x="1427" y="999"/>
                        </a:lnTo>
                        <a:lnTo>
                          <a:pt x="1437" y="986"/>
                        </a:lnTo>
                        <a:lnTo>
                          <a:pt x="1450" y="974"/>
                        </a:lnTo>
                        <a:lnTo>
                          <a:pt x="1463" y="964"/>
                        </a:lnTo>
                        <a:lnTo>
                          <a:pt x="1475" y="955"/>
                        </a:lnTo>
                        <a:lnTo>
                          <a:pt x="1488" y="948"/>
                        </a:lnTo>
                        <a:lnTo>
                          <a:pt x="1501" y="942"/>
                        </a:lnTo>
                        <a:lnTo>
                          <a:pt x="1516" y="937"/>
                        </a:lnTo>
                        <a:lnTo>
                          <a:pt x="1529" y="935"/>
                        </a:lnTo>
                        <a:lnTo>
                          <a:pt x="1529" y="938"/>
                        </a:lnTo>
                        <a:lnTo>
                          <a:pt x="1529" y="942"/>
                        </a:lnTo>
                        <a:lnTo>
                          <a:pt x="1529" y="947"/>
                        </a:lnTo>
                        <a:lnTo>
                          <a:pt x="1529" y="951"/>
                        </a:lnTo>
                        <a:lnTo>
                          <a:pt x="1527" y="954"/>
                        </a:lnTo>
                        <a:lnTo>
                          <a:pt x="1526" y="957"/>
                        </a:lnTo>
                        <a:lnTo>
                          <a:pt x="1523" y="960"/>
                        </a:lnTo>
                        <a:lnTo>
                          <a:pt x="1519" y="963"/>
                        </a:lnTo>
                        <a:lnTo>
                          <a:pt x="1519" y="973"/>
                        </a:lnTo>
                        <a:lnTo>
                          <a:pt x="1517" y="985"/>
                        </a:lnTo>
                        <a:lnTo>
                          <a:pt x="1514" y="996"/>
                        </a:lnTo>
                        <a:lnTo>
                          <a:pt x="1513" y="1008"/>
                        </a:lnTo>
                        <a:lnTo>
                          <a:pt x="1510" y="1021"/>
                        </a:lnTo>
                        <a:lnTo>
                          <a:pt x="1508" y="1036"/>
                        </a:lnTo>
                        <a:lnTo>
                          <a:pt x="1507" y="1047"/>
                        </a:lnTo>
                        <a:lnTo>
                          <a:pt x="1507" y="1060"/>
                        </a:lnTo>
                        <a:lnTo>
                          <a:pt x="1507" y="1073"/>
                        </a:lnTo>
                        <a:lnTo>
                          <a:pt x="1508" y="1085"/>
                        </a:lnTo>
                        <a:lnTo>
                          <a:pt x="1511" y="1097"/>
                        </a:lnTo>
                        <a:lnTo>
                          <a:pt x="1516" y="1105"/>
                        </a:lnTo>
                        <a:lnTo>
                          <a:pt x="1523" y="1114"/>
                        </a:lnTo>
                        <a:lnTo>
                          <a:pt x="1532" y="1121"/>
                        </a:lnTo>
                        <a:lnTo>
                          <a:pt x="1543" y="1127"/>
                        </a:lnTo>
                        <a:lnTo>
                          <a:pt x="1557" y="1130"/>
                        </a:lnTo>
                        <a:lnTo>
                          <a:pt x="1557" y="999"/>
                        </a:lnTo>
                        <a:lnTo>
                          <a:pt x="1562" y="990"/>
                        </a:lnTo>
                        <a:lnTo>
                          <a:pt x="1568" y="980"/>
                        </a:lnTo>
                        <a:lnTo>
                          <a:pt x="1577" y="970"/>
                        </a:lnTo>
                        <a:lnTo>
                          <a:pt x="1586" y="960"/>
                        </a:lnTo>
                        <a:lnTo>
                          <a:pt x="1594" y="951"/>
                        </a:lnTo>
                        <a:lnTo>
                          <a:pt x="1605" y="945"/>
                        </a:lnTo>
                        <a:lnTo>
                          <a:pt x="1613" y="942"/>
                        </a:lnTo>
                        <a:lnTo>
                          <a:pt x="1622" y="944"/>
                        </a:lnTo>
                        <a:lnTo>
                          <a:pt x="1619" y="955"/>
                        </a:lnTo>
                        <a:lnTo>
                          <a:pt x="1615" y="966"/>
                        </a:lnTo>
                        <a:lnTo>
                          <a:pt x="1612" y="976"/>
                        </a:lnTo>
                        <a:lnTo>
                          <a:pt x="1610" y="986"/>
                        </a:lnTo>
                        <a:lnTo>
                          <a:pt x="1609" y="996"/>
                        </a:lnTo>
                        <a:lnTo>
                          <a:pt x="1606" y="1008"/>
                        </a:lnTo>
                        <a:lnTo>
                          <a:pt x="1605" y="1018"/>
                        </a:lnTo>
                        <a:lnTo>
                          <a:pt x="1605" y="1030"/>
                        </a:lnTo>
                        <a:lnTo>
                          <a:pt x="1603" y="1040"/>
                        </a:lnTo>
                        <a:lnTo>
                          <a:pt x="1603" y="1052"/>
                        </a:lnTo>
                        <a:lnTo>
                          <a:pt x="1603" y="1063"/>
                        </a:lnTo>
                        <a:lnTo>
                          <a:pt x="1603" y="1073"/>
                        </a:lnTo>
                        <a:lnTo>
                          <a:pt x="1605" y="1085"/>
                        </a:lnTo>
                        <a:lnTo>
                          <a:pt x="1605" y="1097"/>
                        </a:lnTo>
                        <a:lnTo>
                          <a:pt x="1605" y="1107"/>
                        </a:lnTo>
                        <a:lnTo>
                          <a:pt x="1606" y="1119"/>
                        </a:lnTo>
                        <a:lnTo>
                          <a:pt x="1608" y="1130"/>
                        </a:lnTo>
                        <a:lnTo>
                          <a:pt x="1609" y="1140"/>
                        </a:lnTo>
                        <a:lnTo>
                          <a:pt x="1610" y="1152"/>
                        </a:lnTo>
                        <a:lnTo>
                          <a:pt x="1610" y="1164"/>
                        </a:lnTo>
                        <a:lnTo>
                          <a:pt x="1612" y="1174"/>
                        </a:lnTo>
                        <a:lnTo>
                          <a:pt x="1613" y="1186"/>
                        </a:lnTo>
                        <a:lnTo>
                          <a:pt x="1615" y="1196"/>
                        </a:lnTo>
                        <a:lnTo>
                          <a:pt x="1616" y="1206"/>
                        </a:lnTo>
                        <a:lnTo>
                          <a:pt x="1618" y="1218"/>
                        </a:lnTo>
                        <a:lnTo>
                          <a:pt x="1619" y="1228"/>
                        </a:lnTo>
                        <a:lnTo>
                          <a:pt x="1619" y="1238"/>
                        </a:lnTo>
                        <a:lnTo>
                          <a:pt x="1621" y="1248"/>
                        </a:lnTo>
                        <a:lnTo>
                          <a:pt x="1621" y="1258"/>
                        </a:lnTo>
                        <a:lnTo>
                          <a:pt x="1622" y="1269"/>
                        </a:lnTo>
                        <a:lnTo>
                          <a:pt x="1622" y="1279"/>
                        </a:lnTo>
                        <a:lnTo>
                          <a:pt x="1622" y="1289"/>
                        </a:lnTo>
                        <a:lnTo>
                          <a:pt x="1641" y="1289"/>
                        </a:lnTo>
                        <a:lnTo>
                          <a:pt x="1640" y="1280"/>
                        </a:lnTo>
                        <a:lnTo>
                          <a:pt x="1640" y="1270"/>
                        </a:lnTo>
                        <a:lnTo>
                          <a:pt x="1641" y="1261"/>
                        </a:lnTo>
                        <a:lnTo>
                          <a:pt x="1641" y="1253"/>
                        </a:lnTo>
                        <a:lnTo>
                          <a:pt x="1640" y="1244"/>
                        </a:lnTo>
                        <a:lnTo>
                          <a:pt x="1637" y="1235"/>
                        </a:lnTo>
                        <a:lnTo>
                          <a:pt x="1631" y="1229"/>
                        </a:lnTo>
                        <a:lnTo>
                          <a:pt x="1622" y="1223"/>
                        </a:lnTo>
                        <a:lnTo>
                          <a:pt x="1626" y="1215"/>
                        </a:lnTo>
                        <a:lnTo>
                          <a:pt x="1629" y="1206"/>
                        </a:lnTo>
                        <a:lnTo>
                          <a:pt x="1631" y="1197"/>
                        </a:lnTo>
                        <a:lnTo>
                          <a:pt x="1631" y="1187"/>
                        </a:lnTo>
                        <a:lnTo>
                          <a:pt x="1631" y="1177"/>
                        </a:lnTo>
                        <a:lnTo>
                          <a:pt x="1631" y="1167"/>
                        </a:lnTo>
                        <a:lnTo>
                          <a:pt x="1631" y="1156"/>
                        </a:lnTo>
                        <a:lnTo>
                          <a:pt x="1631" y="1146"/>
                        </a:lnTo>
                        <a:lnTo>
                          <a:pt x="1631" y="1136"/>
                        </a:lnTo>
                        <a:lnTo>
                          <a:pt x="1631" y="1126"/>
                        </a:lnTo>
                        <a:lnTo>
                          <a:pt x="1632" y="1117"/>
                        </a:lnTo>
                        <a:lnTo>
                          <a:pt x="1634" y="1108"/>
                        </a:lnTo>
                        <a:lnTo>
                          <a:pt x="1638" y="1101"/>
                        </a:lnTo>
                        <a:lnTo>
                          <a:pt x="1642" y="1094"/>
                        </a:lnTo>
                        <a:lnTo>
                          <a:pt x="1650" y="1088"/>
                        </a:lnTo>
                        <a:lnTo>
                          <a:pt x="1660" y="1084"/>
                        </a:lnTo>
                        <a:lnTo>
                          <a:pt x="1650" y="990"/>
                        </a:lnTo>
                        <a:lnTo>
                          <a:pt x="1654" y="983"/>
                        </a:lnTo>
                        <a:lnTo>
                          <a:pt x="1658" y="974"/>
                        </a:lnTo>
                        <a:lnTo>
                          <a:pt x="1663" y="967"/>
                        </a:lnTo>
                        <a:lnTo>
                          <a:pt x="1667" y="958"/>
                        </a:lnTo>
                        <a:lnTo>
                          <a:pt x="1673" y="950"/>
                        </a:lnTo>
                        <a:lnTo>
                          <a:pt x="1677" y="942"/>
                        </a:lnTo>
                        <a:lnTo>
                          <a:pt x="1683" y="934"/>
                        </a:lnTo>
                        <a:lnTo>
                          <a:pt x="1689" y="926"/>
                        </a:lnTo>
                        <a:lnTo>
                          <a:pt x="1695" y="919"/>
                        </a:lnTo>
                        <a:lnTo>
                          <a:pt x="1701" y="912"/>
                        </a:lnTo>
                        <a:lnTo>
                          <a:pt x="1708" y="904"/>
                        </a:lnTo>
                        <a:lnTo>
                          <a:pt x="1714" y="899"/>
                        </a:lnTo>
                        <a:lnTo>
                          <a:pt x="1721" y="893"/>
                        </a:lnTo>
                        <a:lnTo>
                          <a:pt x="1728" y="887"/>
                        </a:lnTo>
                        <a:lnTo>
                          <a:pt x="1736" y="883"/>
                        </a:lnTo>
                        <a:lnTo>
                          <a:pt x="1743" y="878"/>
                        </a:lnTo>
                        <a:lnTo>
                          <a:pt x="1750" y="884"/>
                        </a:lnTo>
                        <a:lnTo>
                          <a:pt x="1752" y="890"/>
                        </a:lnTo>
                        <a:lnTo>
                          <a:pt x="1752" y="896"/>
                        </a:lnTo>
                        <a:lnTo>
                          <a:pt x="1749" y="902"/>
                        </a:lnTo>
                        <a:lnTo>
                          <a:pt x="1744" y="907"/>
                        </a:lnTo>
                        <a:lnTo>
                          <a:pt x="1740" y="913"/>
                        </a:lnTo>
                        <a:lnTo>
                          <a:pt x="1736" y="919"/>
                        </a:lnTo>
                        <a:lnTo>
                          <a:pt x="1733" y="926"/>
                        </a:lnTo>
                        <a:lnTo>
                          <a:pt x="1779" y="944"/>
                        </a:lnTo>
                        <a:lnTo>
                          <a:pt x="1778" y="963"/>
                        </a:lnTo>
                        <a:lnTo>
                          <a:pt x="1778" y="979"/>
                        </a:lnTo>
                        <a:lnTo>
                          <a:pt x="1781" y="996"/>
                        </a:lnTo>
                        <a:lnTo>
                          <a:pt x="1784" y="1012"/>
                        </a:lnTo>
                        <a:lnTo>
                          <a:pt x="1788" y="1028"/>
                        </a:lnTo>
                        <a:lnTo>
                          <a:pt x="1793" y="1044"/>
                        </a:lnTo>
                        <a:lnTo>
                          <a:pt x="1798" y="1060"/>
                        </a:lnTo>
                        <a:lnTo>
                          <a:pt x="1804" y="1075"/>
                        </a:lnTo>
                        <a:lnTo>
                          <a:pt x="1810" y="1091"/>
                        </a:lnTo>
                        <a:lnTo>
                          <a:pt x="1814" y="1105"/>
                        </a:lnTo>
                        <a:lnTo>
                          <a:pt x="1819" y="1120"/>
                        </a:lnTo>
                        <a:lnTo>
                          <a:pt x="1823" y="1135"/>
                        </a:lnTo>
                        <a:lnTo>
                          <a:pt x="1825" y="1149"/>
                        </a:lnTo>
                        <a:lnTo>
                          <a:pt x="1825" y="1165"/>
                        </a:lnTo>
                        <a:lnTo>
                          <a:pt x="1822" y="1180"/>
                        </a:lnTo>
                        <a:lnTo>
                          <a:pt x="1817" y="1194"/>
                        </a:lnTo>
                        <a:lnTo>
                          <a:pt x="1836" y="1177"/>
                        </a:lnTo>
                        <a:lnTo>
                          <a:pt x="1845" y="1183"/>
                        </a:lnTo>
                        <a:lnTo>
                          <a:pt x="1852" y="1188"/>
                        </a:lnTo>
                        <a:lnTo>
                          <a:pt x="1860" y="1196"/>
                        </a:lnTo>
                        <a:lnTo>
                          <a:pt x="1865" y="1203"/>
                        </a:lnTo>
                        <a:lnTo>
                          <a:pt x="1871" y="1210"/>
                        </a:lnTo>
                        <a:lnTo>
                          <a:pt x="1876" y="1218"/>
                        </a:lnTo>
                        <a:lnTo>
                          <a:pt x="1880" y="1226"/>
                        </a:lnTo>
                        <a:lnTo>
                          <a:pt x="1884" y="1234"/>
                        </a:lnTo>
                        <a:lnTo>
                          <a:pt x="1889" y="1241"/>
                        </a:lnTo>
                        <a:lnTo>
                          <a:pt x="1893" y="1250"/>
                        </a:lnTo>
                        <a:lnTo>
                          <a:pt x="1896" y="1257"/>
                        </a:lnTo>
                        <a:lnTo>
                          <a:pt x="1900" y="1264"/>
                        </a:lnTo>
                        <a:lnTo>
                          <a:pt x="1905" y="1272"/>
                        </a:lnTo>
                        <a:lnTo>
                          <a:pt x="1909" y="1277"/>
                        </a:lnTo>
                        <a:lnTo>
                          <a:pt x="1915" y="1283"/>
                        </a:lnTo>
                        <a:lnTo>
                          <a:pt x="1921" y="1289"/>
                        </a:lnTo>
                        <a:lnTo>
                          <a:pt x="1924" y="1279"/>
                        </a:lnTo>
                        <a:lnTo>
                          <a:pt x="1927" y="1269"/>
                        </a:lnTo>
                        <a:lnTo>
                          <a:pt x="1927" y="1260"/>
                        </a:lnTo>
                        <a:lnTo>
                          <a:pt x="1927" y="1250"/>
                        </a:lnTo>
                        <a:lnTo>
                          <a:pt x="1925" y="1241"/>
                        </a:lnTo>
                        <a:lnTo>
                          <a:pt x="1924" y="1231"/>
                        </a:lnTo>
                        <a:lnTo>
                          <a:pt x="1919" y="1222"/>
                        </a:lnTo>
                        <a:lnTo>
                          <a:pt x="1916" y="1213"/>
                        </a:lnTo>
                        <a:lnTo>
                          <a:pt x="1912" y="1205"/>
                        </a:lnTo>
                        <a:lnTo>
                          <a:pt x="1908" y="1194"/>
                        </a:lnTo>
                        <a:lnTo>
                          <a:pt x="1902" y="1186"/>
                        </a:lnTo>
                        <a:lnTo>
                          <a:pt x="1897" y="1177"/>
                        </a:lnTo>
                        <a:lnTo>
                          <a:pt x="1893" y="1168"/>
                        </a:lnTo>
                        <a:lnTo>
                          <a:pt x="1890" y="1158"/>
                        </a:lnTo>
                        <a:lnTo>
                          <a:pt x="1886" y="1149"/>
                        </a:lnTo>
                        <a:lnTo>
                          <a:pt x="1883" y="1140"/>
                        </a:lnTo>
                        <a:lnTo>
                          <a:pt x="1876" y="1117"/>
                        </a:lnTo>
                        <a:lnTo>
                          <a:pt x="1871" y="1097"/>
                        </a:lnTo>
                        <a:lnTo>
                          <a:pt x="1871" y="1076"/>
                        </a:lnTo>
                        <a:lnTo>
                          <a:pt x="1874" y="1059"/>
                        </a:lnTo>
                        <a:lnTo>
                          <a:pt x="1880" y="1041"/>
                        </a:lnTo>
                        <a:lnTo>
                          <a:pt x="1889" y="1025"/>
                        </a:lnTo>
                        <a:lnTo>
                          <a:pt x="1900" y="1011"/>
                        </a:lnTo>
                        <a:lnTo>
                          <a:pt x="1913" y="996"/>
                        </a:lnTo>
                        <a:lnTo>
                          <a:pt x="1927" y="983"/>
                        </a:lnTo>
                        <a:lnTo>
                          <a:pt x="1943" y="971"/>
                        </a:lnTo>
                        <a:lnTo>
                          <a:pt x="1959" y="958"/>
                        </a:lnTo>
                        <a:lnTo>
                          <a:pt x="1975" y="947"/>
                        </a:lnTo>
                        <a:lnTo>
                          <a:pt x="1991" y="935"/>
                        </a:lnTo>
                        <a:lnTo>
                          <a:pt x="2005" y="922"/>
                        </a:lnTo>
                        <a:lnTo>
                          <a:pt x="2020" y="910"/>
                        </a:lnTo>
                        <a:lnTo>
                          <a:pt x="2033" y="897"/>
                        </a:lnTo>
                        <a:lnTo>
                          <a:pt x="2030" y="893"/>
                        </a:lnTo>
                        <a:lnTo>
                          <a:pt x="2027" y="888"/>
                        </a:lnTo>
                        <a:lnTo>
                          <a:pt x="2023" y="884"/>
                        </a:lnTo>
                        <a:lnTo>
                          <a:pt x="2018" y="881"/>
                        </a:lnTo>
                        <a:lnTo>
                          <a:pt x="2013" y="880"/>
                        </a:lnTo>
                        <a:lnTo>
                          <a:pt x="2008" y="878"/>
                        </a:lnTo>
                        <a:lnTo>
                          <a:pt x="2002" y="877"/>
                        </a:lnTo>
                        <a:lnTo>
                          <a:pt x="1997" y="875"/>
                        </a:lnTo>
                        <a:lnTo>
                          <a:pt x="1991" y="874"/>
                        </a:lnTo>
                        <a:lnTo>
                          <a:pt x="1985" y="874"/>
                        </a:lnTo>
                        <a:lnTo>
                          <a:pt x="1978" y="874"/>
                        </a:lnTo>
                        <a:lnTo>
                          <a:pt x="1972" y="872"/>
                        </a:lnTo>
                        <a:lnTo>
                          <a:pt x="1966" y="872"/>
                        </a:lnTo>
                        <a:lnTo>
                          <a:pt x="1960" y="871"/>
                        </a:lnTo>
                        <a:lnTo>
                          <a:pt x="1954" y="870"/>
                        </a:lnTo>
                        <a:lnTo>
                          <a:pt x="1948" y="870"/>
                        </a:lnTo>
                        <a:lnTo>
                          <a:pt x="1932" y="870"/>
                        </a:lnTo>
                        <a:lnTo>
                          <a:pt x="1919" y="872"/>
                        </a:lnTo>
                        <a:lnTo>
                          <a:pt x="1909" y="877"/>
                        </a:lnTo>
                        <a:lnTo>
                          <a:pt x="1902" y="884"/>
                        </a:lnTo>
                        <a:lnTo>
                          <a:pt x="1896" y="893"/>
                        </a:lnTo>
                        <a:lnTo>
                          <a:pt x="1892" y="903"/>
                        </a:lnTo>
                        <a:lnTo>
                          <a:pt x="1889" y="913"/>
                        </a:lnTo>
                        <a:lnTo>
                          <a:pt x="1886" y="923"/>
                        </a:lnTo>
                        <a:lnTo>
                          <a:pt x="1884" y="937"/>
                        </a:lnTo>
                        <a:lnTo>
                          <a:pt x="1883" y="948"/>
                        </a:lnTo>
                        <a:lnTo>
                          <a:pt x="1880" y="958"/>
                        </a:lnTo>
                        <a:lnTo>
                          <a:pt x="1877" y="970"/>
                        </a:lnTo>
                        <a:lnTo>
                          <a:pt x="1871" y="979"/>
                        </a:lnTo>
                        <a:lnTo>
                          <a:pt x="1865" y="987"/>
                        </a:lnTo>
                        <a:lnTo>
                          <a:pt x="1857" y="995"/>
                        </a:lnTo>
                        <a:lnTo>
                          <a:pt x="1845" y="999"/>
                        </a:lnTo>
                        <a:lnTo>
                          <a:pt x="1842" y="993"/>
                        </a:lnTo>
                        <a:lnTo>
                          <a:pt x="1838" y="986"/>
                        </a:lnTo>
                        <a:lnTo>
                          <a:pt x="1835" y="980"/>
                        </a:lnTo>
                        <a:lnTo>
                          <a:pt x="1832" y="973"/>
                        </a:lnTo>
                        <a:lnTo>
                          <a:pt x="1828" y="967"/>
                        </a:lnTo>
                        <a:lnTo>
                          <a:pt x="1825" y="960"/>
                        </a:lnTo>
                        <a:lnTo>
                          <a:pt x="1822" y="954"/>
                        </a:lnTo>
                        <a:lnTo>
                          <a:pt x="1819" y="948"/>
                        </a:lnTo>
                        <a:lnTo>
                          <a:pt x="1816" y="941"/>
                        </a:lnTo>
                        <a:lnTo>
                          <a:pt x="1813" y="934"/>
                        </a:lnTo>
                        <a:lnTo>
                          <a:pt x="1811" y="926"/>
                        </a:lnTo>
                        <a:lnTo>
                          <a:pt x="1810" y="919"/>
                        </a:lnTo>
                        <a:lnTo>
                          <a:pt x="1809" y="912"/>
                        </a:lnTo>
                        <a:lnTo>
                          <a:pt x="1807" y="904"/>
                        </a:lnTo>
                        <a:lnTo>
                          <a:pt x="1807" y="896"/>
                        </a:lnTo>
                        <a:lnTo>
                          <a:pt x="1809" y="888"/>
                        </a:lnTo>
                        <a:lnTo>
                          <a:pt x="1822" y="871"/>
                        </a:lnTo>
                        <a:lnTo>
                          <a:pt x="1830" y="856"/>
                        </a:lnTo>
                        <a:lnTo>
                          <a:pt x="1832" y="846"/>
                        </a:lnTo>
                        <a:lnTo>
                          <a:pt x="1830" y="839"/>
                        </a:lnTo>
                        <a:lnTo>
                          <a:pt x="1823" y="833"/>
                        </a:lnTo>
                        <a:lnTo>
                          <a:pt x="1814" y="830"/>
                        </a:lnTo>
                        <a:lnTo>
                          <a:pt x="1801" y="827"/>
                        </a:lnTo>
                        <a:lnTo>
                          <a:pt x="1788" y="826"/>
                        </a:lnTo>
                        <a:lnTo>
                          <a:pt x="1772" y="826"/>
                        </a:lnTo>
                        <a:lnTo>
                          <a:pt x="1758" y="824"/>
                        </a:lnTo>
                        <a:lnTo>
                          <a:pt x="1742" y="823"/>
                        </a:lnTo>
                        <a:lnTo>
                          <a:pt x="1728" y="819"/>
                        </a:lnTo>
                        <a:lnTo>
                          <a:pt x="1715" y="814"/>
                        </a:lnTo>
                        <a:lnTo>
                          <a:pt x="1705" y="808"/>
                        </a:lnTo>
                        <a:lnTo>
                          <a:pt x="1699" y="798"/>
                        </a:lnTo>
                        <a:lnTo>
                          <a:pt x="1696" y="785"/>
                        </a:lnTo>
                        <a:lnTo>
                          <a:pt x="1686" y="786"/>
                        </a:lnTo>
                        <a:lnTo>
                          <a:pt x="1677" y="789"/>
                        </a:lnTo>
                        <a:lnTo>
                          <a:pt x="1669" y="792"/>
                        </a:lnTo>
                        <a:lnTo>
                          <a:pt x="1661" y="797"/>
                        </a:lnTo>
                        <a:lnTo>
                          <a:pt x="1653" y="803"/>
                        </a:lnTo>
                        <a:lnTo>
                          <a:pt x="1645" y="808"/>
                        </a:lnTo>
                        <a:lnTo>
                          <a:pt x="1638" y="816"/>
                        </a:lnTo>
                        <a:lnTo>
                          <a:pt x="1631" y="823"/>
                        </a:lnTo>
                        <a:lnTo>
                          <a:pt x="1621" y="827"/>
                        </a:lnTo>
                        <a:lnTo>
                          <a:pt x="1612" y="832"/>
                        </a:lnTo>
                        <a:lnTo>
                          <a:pt x="1602" y="836"/>
                        </a:lnTo>
                        <a:lnTo>
                          <a:pt x="1591" y="839"/>
                        </a:lnTo>
                        <a:lnTo>
                          <a:pt x="1583" y="840"/>
                        </a:lnTo>
                        <a:lnTo>
                          <a:pt x="1574" y="842"/>
                        </a:lnTo>
                        <a:lnTo>
                          <a:pt x="1565" y="842"/>
                        </a:lnTo>
                        <a:lnTo>
                          <a:pt x="1558" y="840"/>
                        </a:lnTo>
                        <a:lnTo>
                          <a:pt x="1551" y="839"/>
                        </a:lnTo>
                        <a:lnTo>
                          <a:pt x="1543" y="835"/>
                        </a:lnTo>
                        <a:lnTo>
                          <a:pt x="1536" y="830"/>
                        </a:lnTo>
                        <a:lnTo>
                          <a:pt x="1530" y="824"/>
                        </a:lnTo>
                        <a:lnTo>
                          <a:pt x="1524" y="817"/>
                        </a:lnTo>
                        <a:lnTo>
                          <a:pt x="1519" y="808"/>
                        </a:lnTo>
                        <a:lnTo>
                          <a:pt x="1514" y="798"/>
                        </a:lnTo>
                        <a:lnTo>
                          <a:pt x="1510" y="785"/>
                        </a:lnTo>
                        <a:lnTo>
                          <a:pt x="1506" y="784"/>
                        </a:lnTo>
                        <a:lnTo>
                          <a:pt x="1500" y="782"/>
                        </a:lnTo>
                        <a:lnTo>
                          <a:pt x="1494" y="782"/>
                        </a:lnTo>
                        <a:lnTo>
                          <a:pt x="1488" y="784"/>
                        </a:lnTo>
                        <a:lnTo>
                          <a:pt x="1484" y="785"/>
                        </a:lnTo>
                        <a:lnTo>
                          <a:pt x="1478" y="786"/>
                        </a:lnTo>
                        <a:lnTo>
                          <a:pt x="1472" y="789"/>
                        </a:lnTo>
                        <a:lnTo>
                          <a:pt x="1466" y="791"/>
                        </a:lnTo>
                        <a:lnTo>
                          <a:pt x="1460" y="794"/>
                        </a:lnTo>
                        <a:lnTo>
                          <a:pt x="1455" y="797"/>
                        </a:lnTo>
                        <a:lnTo>
                          <a:pt x="1449" y="798"/>
                        </a:lnTo>
                        <a:lnTo>
                          <a:pt x="1443" y="801"/>
                        </a:lnTo>
                        <a:lnTo>
                          <a:pt x="1437" y="803"/>
                        </a:lnTo>
                        <a:lnTo>
                          <a:pt x="1430" y="804"/>
                        </a:lnTo>
                        <a:lnTo>
                          <a:pt x="1424" y="804"/>
                        </a:lnTo>
                        <a:lnTo>
                          <a:pt x="1417" y="804"/>
                        </a:lnTo>
                        <a:lnTo>
                          <a:pt x="1405" y="788"/>
                        </a:lnTo>
                        <a:lnTo>
                          <a:pt x="1390" y="775"/>
                        </a:lnTo>
                        <a:lnTo>
                          <a:pt x="1377" y="766"/>
                        </a:lnTo>
                        <a:lnTo>
                          <a:pt x="1363" y="760"/>
                        </a:lnTo>
                        <a:lnTo>
                          <a:pt x="1348" y="759"/>
                        </a:lnTo>
                        <a:lnTo>
                          <a:pt x="1332" y="759"/>
                        </a:lnTo>
                        <a:lnTo>
                          <a:pt x="1318" y="762"/>
                        </a:lnTo>
                        <a:lnTo>
                          <a:pt x="1302" y="766"/>
                        </a:lnTo>
                        <a:lnTo>
                          <a:pt x="1287" y="772"/>
                        </a:lnTo>
                        <a:lnTo>
                          <a:pt x="1271" y="778"/>
                        </a:lnTo>
                        <a:lnTo>
                          <a:pt x="1255" y="786"/>
                        </a:lnTo>
                        <a:lnTo>
                          <a:pt x="1240" y="794"/>
                        </a:lnTo>
                        <a:lnTo>
                          <a:pt x="1226" y="803"/>
                        </a:lnTo>
                        <a:lnTo>
                          <a:pt x="1211" y="810"/>
                        </a:lnTo>
                        <a:lnTo>
                          <a:pt x="1197" y="817"/>
                        </a:lnTo>
                        <a:lnTo>
                          <a:pt x="1184" y="823"/>
                        </a:lnTo>
                        <a:lnTo>
                          <a:pt x="1100" y="721"/>
                        </a:lnTo>
                        <a:lnTo>
                          <a:pt x="1083" y="721"/>
                        </a:lnTo>
                        <a:lnTo>
                          <a:pt x="1067" y="719"/>
                        </a:lnTo>
                        <a:lnTo>
                          <a:pt x="1051" y="717"/>
                        </a:lnTo>
                        <a:lnTo>
                          <a:pt x="1038" y="712"/>
                        </a:lnTo>
                        <a:lnTo>
                          <a:pt x="1025" y="706"/>
                        </a:lnTo>
                        <a:lnTo>
                          <a:pt x="1013" y="701"/>
                        </a:lnTo>
                        <a:lnTo>
                          <a:pt x="1003" y="692"/>
                        </a:lnTo>
                        <a:lnTo>
                          <a:pt x="993" y="683"/>
                        </a:lnTo>
                        <a:lnTo>
                          <a:pt x="984" y="673"/>
                        </a:lnTo>
                        <a:lnTo>
                          <a:pt x="975" y="661"/>
                        </a:lnTo>
                        <a:lnTo>
                          <a:pt x="968" y="651"/>
                        </a:lnTo>
                        <a:lnTo>
                          <a:pt x="959" y="639"/>
                        </a:lnTo>
                        <a:lnTo>
                          <a:pt x="952" y="626"/>
                        </a:lnTo>
                        <a:lnTo>
                          <a:pt x="946" y="613"/>
                        </a:lnTo>
                        <a:lnTo>
                          <a:pt x="939" y="601"/>
                        </a:lnTo>
                        <a:lnTo>
                          <a:pt x="931" y="588"/>
                        </a:lnTo>
                        <a:lnTo>
                          <a:pt x="924" y="577"/>
                        </a:lnTo>
                        <a:lnTo>
                          <a:pt x="917" y="565"/>
                        </a:lnTo>
                        <a:lnTo>
                          <a:pt x="910" y="553"/>
                        </a:lnTo>
                        <a:lnTo>
                          <a:pt x="902" y="543"/>
                        </a:lnTo>
                        <a:lnTo>
                          <a:pt x="894" y="533"/>
                        </a:lnTo>
                        <a:lnTo>
                          <a:pt x="885" y="523"/>
                        </a:lnTo>
                        <a:lnTo>
                          <a:pt x="875" y="516"/>
                        </a:lnTo>
                        <a:lnTo>
                          <a:pt x="864" y="508"/>
                        </a:lnTo>
                        <a:lnTo>
                          <a:pt x="853" y="501"/>
                        </a:lnTo>
                        <a:lnTo>
                          <a:pt x="840" y="497"/>
                        </a:lnTo>
                        <a:lnTo>
                          <a:pt x="827" y="494"/>
                        </a:lnTo>
                        <a:lnTo>
                          <a:pt x="812" y="492"/>
                        </a:lnTo>
                        <a:lnTo>
                          <a:pt x="794" y="494"/>
                        </a:lnTo>
                        <a:lnTo>
                          <a:pt x="777" y="495"/>
                        </a:lnTo>
                        <a:lnTo>
                          <a:pt x="758" y="500"/>
                        </a:lnTo>
                        <a:lnTo>
                          <a:pt x="736" y="507"/>
                        </a:lnTo>
                        <a:lnTo>
                          <a:pt x="736" y="488"/>
                        </a:lnTo>
                        <a:lnTo>
                          <a:pt x="729" y="465"/>
                        </a:lnTo>
                        <a:lnTo>
                          <a:pt x="720" y="444"/>
                        </a:lnTo>
                        <a:lnTo>
                          <a:pt x="707" y="427"/>
                        </a:lnTo>
                        <a:lnTo>
                          <a:pt x="694" y="411"/>
                        </a:lnTo>
                        <a:lnTo>
                          <a:pt x="676" y="399"/>
                        </a:lnTo>
                        <a:lnTo>
                          <a:pt x="659" y="387"/>
                        </a:lnTo>
                        <a:lnTo>
                          <a:pt x="640" y="379"/>
                        </a:lnTo>
                        <a:lnTo>
                          <a:pt x="620" y="371"/>
                        </a:lnTo>
                        <a:lnTo>
                          <a:pt x="599" y="366"/>
                        </a:lnTo>
                        <a:lnTo>
                          <a:pt x="577" y="361"/>
                        </a:lnTo>
                        <a:lnTo>
                          <a:pt x="556" y="355"/>
                        </a:lnTo>
                        <a:lnTo>
                          <a:pt x="532" y="351"/>
                        </a:lnTo>
                        <a:lnTo>
                          <a:pt x="510" y="347"/>
                        </a:lnTo>
                        <a:lnTo>
                          <a:pt x="489" y="341"/>
                        </a:lnTo>
                        <a:lnTo>
                          <a:pt x="468" y="335"/>
                        </a:lnTo>
                        <a:lnTo>
                          <a:pt x="448" y="329"/>
                        </a:lnTo>
                        <a:lnTo>
                          <a:pt x="505" y="264"/>
                        </a:lnTo>
                        <a:lnTo>
                          <a:pt x="337" y="115"/>
                        </a:lnTo>
                        <a:lnTo>
                          <a:pt x="344" y="108"/>
                        </a:lnTo>
                        <a:lnTo>
                          <a:pt x="352" y="102"/>
                        </a:lnTo>
                        <a:lnTo>
                          <a:pt x="359" y="95"/>
                        </a:lnTo>
                        <a:lnTo>
                          <a:pt x="366" y="87"/>
                        </a:lnTo>
                        <a:lnTo>
                          <a:pt x="373" y="80"/>
                        </a:lnTo>
                        <a:lnTo>
                          <a:pt x="381" y="73"/>
                        </a:lnTo>
                        <a:lnTo>
                          <a:pt x="388" y="65"/>
                        </a:lnTo>
                        <a:lnTo>
                          <a:pt x="395" y="57"/>
                        </a:lnTo>
                        <a:lnTo>
                          <a:pt x="403" y="49"/>
                        </a:lnTo>
                        <a:lnTo>
                          <a:pt x="410" y="42"/>
                        </a:lnTo>
                        <a:lnTo>
                          <a:pt x="416" y="35"/>
                        </a:lnTo>
                        <a:lnTo>
                          <a:pt x="423" y="28"/>
                        </a:lnTo>
                        <a:lnTo>
                          <a:pt x="430" y="20"/>
                        </a:lnTo>
                        <a:lnTo>
                          <a:pt x="438" y="14"/>
                        </a:lnTo>
                        <a:lnTo>
                          <a:pt x="445" y="7"/>
                        </a:lnTo>
                        <a:lnTo>
                          <a:pt x="452" y="0"/>
                        </a:lnTo>
                        <a:lnTo>
                          <a:pt x="21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0" bIns="21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06" name=""/>
                  <p:cNvSpPr/>
                  <p:nvPr/>
                </p:nvSpPr>
                <p:spPr>
                  <a:xfrm>
                    <a:off x="7661520" y="5225040"/>
                    <a:ext cx="114480" cy="48240"/>
                  </a:xfrm>
                  <a:custGeom>
                    <a:avLst/>
                    <a:gdLst/>
                    <a:ahLst/>
                    <a:rect l="l" t="t" r="r" b="b"/>
                    <a:pathLst>
                      <a:path w="1994" h="907">
                        <a:moveTo>
                          <a:pt x="0" y="0"/>
                        </a:moveTo>
                        <a:lnTo>
                          <a:pt x="8" y="86"/>
                        </a:lnTo>
                        <a:lnTo>
                          <a:pt x="26" y="108"/>
                        </a:lnTo>
                        <a:lnTo>
                          <a:pt x="43" y="128"/>
                        </a:lnTo>
                        <a:lnTo>
                          <a:pt x="61" y="148"/>
                        </a:lnTo>
                        <a:lnTo>
                          <a:pt x="78" y="170"/>
                        </a:lnTo>
                        <a:lnTo>
                          <a:pt x="96" y="191"/>
                        </a:lnTo>
                        <a:lnTo>
                          <a:pt x="113" y="211"/>
                        </a:lnTo>
                        <a:lnTo>
                          <a:pt x="132" y="232"/>
                        </a:lnTo>
                        <a:lnTo>
                          <a:pt x="150" y="252"/>
                        </a:lnTo>
                        <a:lnTo>
                          <a:pt x="167" y="272"/>
                        </a:lnTo>
                        <a:lnTo>
                          <a:pt x="186" y="291"/>
                        </a:lnTo>
                        <a:lnTo>
                          <a:pt x="205" y="310"/>
                        </a:lnTo>
                        <a:lnTo>
                          <a:pt x="222" y="331"/>
                        </a:lnTo>
                        <a:lnTo>
                          <a:pt x="243" y="350"/>
                        </a:lnTo>
                        <a:lnTo>
                          <a:pt x="262" y="367"/>
                        </a:lnTo>
                        <a:lnTo>
                          <a:pt x="281" y="386"/>
                        </a:lnTo>
                        <a:lnTo>
                          <a:pt x="301" y="403"/>
                        </a:lnTo>
                        <a:lnTo>
                          <a:pt x="322" y="421"/>
                        </a:lnTo>
                        <a:lnTo>
                          <a:pt x="340" y="437"/>
                        </a:lnTo>
                        <a:lnTo>
                          <a:pt x="362" y="454"/>
                        </a:lnTo>
                        <a:lnTo>
                          <a:pt x="383" y="470"/>
                        </a:lnTo>
                        <a:lnTo>
                          <a:pt x="405" y="485"/>
                        </a:lnTo>
                        <a:lnTo>
                          <a:pt x="426" y="500"/>
                        </a:lnTo>
                        <a:lnTo>
                          <a:pt x="448" y="514"/>
                        </a:lnTo>
                        <a:lnTo>
                          <a:pt x="472" y="527"/>
                        </a:lnTo>
                        <a:lnTo>
                          <a:pt x="493" y="540"/>
                        </a:lnTo>
                        <a:lnTo>
                          <a:pt x="518" y="552"/>
                        </a:lnTo>
                        <a:lnTo>
                          <a:pt x="542" y="564"/>
                        </a:lnTo>
                        <a:lnTo>
                          <a:pt x="566" y="574"/>
                        </a:lnTo>
                        <a:lnTo>
                          <a:pt x="591" y="584"/>
                        </a:lnTo>
                        <a:lnTo>
                          <a:pt x="617" y="593"/>
                        </a:lnTo>
                        <a:lnTo>
                          <a:pt x="644" y="601"/>
                        </a:lnTo>
                        <a:lnTo>
                          <a:pt x="670" y="609"/>
                        </a:lnTo>
                        <a:lnTo>
                          <a:pt x="684" y="616"/>
                        </a:lnTo>
                        <a:lnTo>
                          <a:pt x="699" y="622"/>
                        </a:lnTo>
                        <a:lnTo>
                          <a:pt x="715" y="629"/>
                        </a:lnTo>
                        <a:lnTo>
                          <a:pt x="731" y="635"/>
                        </a:lnTo>
                        <a:lnTo>
                          <a:pt x="747" y="642"/>
                        </a:lnTo>
                        <a:lnTo>
                          <a:pt x="762" y="648"/>
                        </a:lnTo>
                        <a:lnTo>
                          <a:pt x="778" y="654"/>
                        </a:lnTo>
                        <a:lnTo>
                          <a:pt x="794" y="660"/>
                        </a:lnTo>
                        <a:lnTo>
                          <a:pt x="808" y="666"/>
                        </a:lnTo>
                        <a:lnTo>
                          <a:pt x="826" y="670"/>
                        </a:lnTo>
                        <a:lnTo>
                          <a:pt x="840" y="676"/>
                        </a:lnTo>
                        <a:lnTo>
                          <a:pt x="856" y="680"/>
                        </a:lnTo>
                        <a:lnTo>
                          <a:pt x="872" y="686"/>
                        </a:lnTo>
                        <a:lnTo>
                          <a:pt x="888" y="690"/>
                        </a:lnTo>
                        <a:lnTo>
                          <a:pt x="904" y="695"/>
                        </a:lnTo>
                        <a:lnTo>
                          <a:pt x="922" y="701"/>
                        </a:lnTo>
                        <a:lnTo>
                          <a:pt x="938" y="705"/>
                        </a:lnTo>
                        <a:lnTo>
                          <a:pt x="954" y="709"/>
                        </a:lnTo>
                        <a:lnTo>
                          <a:pt x="970" y="714"/>
                        </a:lnTo>
                        <a:lnTo>
                          <a:pt x="986" y="718"/>
                        </a:lnTo>
                        <a:lnTo>
                          <a:pt x="1003" y="722"/>
                        </a:lnTo>
                        <a:lnTo>
                          <a:pt x="1019" y="727"/>
                        </a:lnTo>
                        <a:lnTo>
                          <a:pt x="1035" y="730"/>
                        </a:lnTo>
                        <a:lnTo>
                          <a:pt x="1051" y="734"/>
                        </a:lnTo>
                        <a:lnTo>
                          <a:pt x="1069" y="738"/>
                        </a:lnTo>
                        <a:lnTo>
                          <a:pt x="1085" y="743"/>
                        </a:lnTo>
                        <a:lnTo>
                          <a:pt x="1101" y="746"/>
                        </a:lnTo>
                        <a:lnTo>
                          <a:pt x="1117" y="750"/>
                        </a:lnTo>
                        <a:lnTo>
                          <a:pt x="1135" y="754"/>
                        </a:lnTo>
                        <a:lnTo>
                          <a:pt x="1151" y="759"/>
                        </a:lnTo>
                        <a:lnTo>
                          <a:pt x="1167" y="763"/>
                        </a:lnTo>
                        <a:lnTo>
                          <a:pt x="1183" y="768"/>
                        </a:lnTo>
                        <a:lnTo>
                          <a:pt x="1200" y="772"/>
                        </a:lnTo>
                        <a:lnTo>
                          <a:pt x="1216" y="775"/>
                        </a:lnTo>
                        <a:lnTo>
                          <a:pt x="1232" y="778"/>
                        </a:lnTo>
                        <a:lnTo>
                          <a:pt x="1248" y="781"/>
                        </a:lnTo>
                        <a:lnTo>
                          <a:pt x="1264" y="781"/>
                        </a:lnTo>
                        <a:lnTo>
                          <a:pt x="1280" y="782"/>
                        </a:lnTo>
                        <a:lnTo>
                          <a:pt x="1295" y="781"/>
                        </a:lnTo>
                        <a:lnTo>
                          <a:pt x="1311" y="781"/>
                        </a:lnTo>
                        <a:lnTo>
                          <a:pt x="1325" y="779"/>
                        </a:lnTo>
                        <a:lnTo>
                          <a:pt x="1341" y="776"/>
                        </a:lnTo>
                        <a:lnTo>
                          <a:pt x="1356" y="775"/>
                        </a:lnTo>
                        <a:lnTo>
                          <a:pt x="1371" y="772"/>
                        </a:lnTo>
                        <a:lnTo>
                          <a:pt x="1385" y="769"/>
                        </a:lnTo>
                        <a:lnTo>
                          <a:pt x="1400" y="766"/>
                        </a:lnTo>
                        <a:lnTo>
                          <a:pt x="1416" y="762"/>
                        </a:lnTo>
                        <a:lnTo>
                          <a:pt x="1430" y="759"/>
                        </a:lnTo>
                        <a:lnTo>
                          <a:pt x="1445" y="754"/>
                        </a:lnTo>
                        <a:lnTo>
                          <a:pt x="1459" y="750"/>
                        </a:lnTo>
                        <a:lnTo>
                          <a:pt x="1475" y="747"/>
                        </a:lnTo>
                        <a:lnTo>
                          <a:pt x="1490" y="743"/>
                        </a:lnTo>
                        <a:lnTo>
                          <a:pt x="1506" y="740"/>
                        </a:lnTo>
                        <a:lnTo>
                          <a:pt x="1521" y="737"/>
                        </a:lnTo>
                        <a:lnTo>
                          <a:pt x="1537" y="734"/>
                        </a:lnTo>
                        <a:lnTo>
                          <a:pt x="1551" y="731"/>
                        </a:lnTo>
                        <a:lnTo>
                          <a:pt x="1567" y="730"/>
                        </a:lnTo>
                        <a:lnTo>
                          <a:pt x="1583" y="727"/>
                        </a:lnTo>
                        <a:lnTo>
                          <a:pt x="1601" y="727"/>
                        </a:lnTo>
                        <a:lnTo>
                          <a:pt x="1617" y="725"/>
                        </a:lnTo>
                        <a:lnTo>
                          <a:pt x="1634" y="725"/>
                        </a:lnTo>
                        <a:lnTo>
                          <a:pt x="1652" y="727"/>
                        </a:lnTo>
                        <a:lnTo>
                          <a:pt x="1669" y="728"/>
                        </a:lnTo>
                        <a:lnTo>
                          <a:pt x="1687" y="730"/>
                        </a:lnTo>
                        <a:lnTo>
                          <a:pt x="1690" y="734"/>
                        </a:lnTo>
                        <a:lnTo>
                          <a:pt x="1693" y="737"/>
                        </a:lnTo>
                        <a:lnTo>
                          <a:pt x="1695" y="738"/>
                        </a:lnTo>
                        <a:lnTo>
                          <a:pt x="1698" y="743"/>
                        </a:lnTo>
                        <a:lnTo>
                          <a:pt x="1701" y="746"/>
                        </a:lnTo>
                        <a:lnTo>
                          <a:pt x="1704" y="749"/>
                        </a:lnTo>
                        <a:lnTo>
                          <a:pt x="1706" y="753"/>
                        </a:lnTo>
                        <a:lnTo>
                          <a:pt x="1704" y="757"/>
                        </a:lnTo>
                        <a:lnTo>
                          <a:pt x="1701" y="760"/>
                        </a:lnTo>
                        <a:lnTo>
                          <a:pt x="1698" y="763"/>
                        </a:lnTo>
                        <a:lnTo>
                          <a:pt x="1695" y="768"/>
                        </a:lnTo>
                        <a:lnTo>
                          <a:pt x="1691" y="770"/>
                        </a:lnTo>
                        <a:lnTo>
                          <a:pt x="1688" y="773"/>
                        </a:lnTo>
                        <a:lnTo>
                          <a:pt x="1685" y="776"/>
                        </a:lnTo>
                        <a:lnTo>
                          <a:pt x="1681" y="778"/>
                        </a:lnTo>
                        <a:lnTo>
                          <a:pt x="1677" y="776"/>
                        </a:lnTo>
                        <a:lnTo>
                          <a:pt x="1697" y="781"/>
                        </a:lnTo>
                        <a:lnTo>
                          <a:pt x="1717" y="784"/>
                        </a:lnTo>
                        <a:lnTo>
                          <a:pt x="1738" y="788"/>
                        </a:lnTo>
                        <a:lnTo>
                          <a:pt x="1760" y="791"/>
                        </a:lnTo>
                        <a:lnTo>
                          <a:pt x="1781" y="794"/>
                        </a:lnTo>
                        <a:lnTo>
                          <a:pt x="1803" y="798"/>
                        </a:lnTo>
                        <a:lnTo>
                          <a:pt x="1827" y="803"/>
                        </a:lnTo>
                        <a:lnTo>
                          <a:pt x="1848" y="807"/>
                        </a:lnTo>
                        <a:lnTo>
                          <a:pt x="1870" y="813"/>
                        </a:lnTo>
                        <a:lnTo>
                          <a:pt x="1891" y="821"/>
                        </a:lnTo>
                        <a:lnTo>
                          <a:pt x="1911" y="830"/>
                        </a:lnTo>
                        <a:lnTo>
                          <a:pt x="1930" y="840"/>
                        </a:lnTo>
                        <a:lnTo>
                          <a:pt x="1949" y="853"/>
                        </a:lnTo>
                        <a:lnTo>
                          <a:pt x="1965" y="870"/>
                        </a:lnTo>
                        <a:lnTo>
                          <a:pt x="1981" y="887"/>
                        </a:lnTo>
                        <a:lnTo>
                          <a:pt x="1994" y="907"/>
                        </a:lnTo>
                        <a:lnTo>
                          <a:pt x="1984" y="888"/>
                        </a:lnTo>
                        <a:lnTo>
                          <a:pt x="1971" y="870"/>
                        </a:lnTo>
                        <a:lnTo>
                          <a:pt x="1958" y="855"/>
                        </a:lnTo>
                        <a:lnTo>
                          <a:pt x="1942" y="840"/>
                        </a:lnTo>
                        <a:lnTo>
                          <a:pt x="1926" y="827"/>
                        </a:lnTo>
                        <a:lnTo>
                          <a:pt x="1910" y="816"/>
                        </a:lnTo>
                        <a:lnTo>
                          <a:pt x="1891" y="804"/>
                        </a:lnTo>
                        <a:lnTo>
                          <a:pt x="1873" y="794"/>
                        </a:lnTo>
                        <a:lnTo>
                          <a:pt x="1854" y="784"/>
                        </a:lnTo>
                        <a:lnTo>
                          <a:pt x="1837" y="773"/>
                        </a:lnTo>
                        <a:lnTo>
                          <a:pt x="1819" y="762"/>
                        </a:lnTo>
                        <a:lnTo>
                          <a:pt x="1802" y="752"/>
                        </a:lnTo>
                        <a:lnTo>
                          <a:pt x="1784" y="738"/>
                        </a:lnTo>
                        <a:lnTo>
                          <a:pt x="1770" y="724"/>
                        </a:lnTo>
                        <a:lnTo>
                          <a:pt x="1755" y="709"/>
                        </a:lnTo>
                        <a:lnTo>
                          <a:pt x="1742" y="692"/>
                        </a:lnTo>
                        <a:lnTo>
                          <a:pt x="1728" y="692"/>
                        </a:lnTo>
                        <a:lnTo>
                          <a:pt x="1714" y="693"/>
                        </a:lnTo>
                        <a:lnTo>
                          <a:pt x="1703" y="693"/>
                        </a:lnTo>
                        <a:lnTo>
                          <a:pt x="1690" y="693"/>
                        </a:lnTo>
                        <a:lnTo>
                          <a:pt x="1678" y="695"/>
                        </a:lnTo>
                        <a:lnTo>
                          <a:pt x="1666" y="696"/>
                        </a:lnTo>
                        <a:lnTo>
                          <a:pt x="1655" y="698"/>
                        </a:lnTo>
                        <a:lnTo>
                          <a:pt x="1643" y="698"/>
                        </a:lnTo>
                        <a:lnTo>
                          <a:pt x="1633" y="699"/>
                        </a:lnTo>
                        <a:lnTo>
                          <a:pt x="1621" y="701"/>
                        </a:lnTo>
                        <a:lnTo>
                          <a:pt x="1611" y="702"/>
                        </a:lnTo>
                        <a:lnTo>
                          <a:pt x="1599" y="703"/>
                        </a:lnTo>
                        <a:lnTo>
                          <a:pt x="1589" y="705"/>
                        </a:lnTo>
                        <a:lnTo>
                          <a:pt x="1579" y="706"/>
                        </a:lnTo>
                        <a:lnTo>
                          <a:pt x="1567" y="706"/>
                        </a:lnTo>
                        <a:lnTo>
                          <a:pt x="1559" y="708"/>
                        </a:lnTo>
                        <a:lnTo>
                          <a:pt x="1547" y="709"/>
                        </a:lnTo>
                        <a:lnTo>
                          <a:pt x="1537" y="709"/>
                        </a:lnTo>
                        <a:lnTo>
                          <a:pt x="1526" y="711"/>
                        </a:lnTo>
                        <a:lnTo>
                          <a:pt x="1516" y="711"/>
                        </a:lnTo>
                        <a:lnTo>
                          <a:pt x="1506" y="711"/>
                        </a:lnTo>
                        <a:lnTo>
                          <a:pt x="1494" y="711"/>
                        </a:lnTo>
                        <a:lnTo>
                          <a:pt x="1484" y="711"/>
                        </a:lnTo>
                        <a:lnTo>
                          <a:pt x="1473" y="709"/>
                        </a:lnTo>
                        <a:lnTo>
                          <a:pt x="1462" y="709"/>
                        </a:lnTo>
                        <a:lnTo>
                          <a:pt x="1451" y="708"/>
                        </a:lnTo>
                        <a:lnTo>
                          <a:pt x="1439" y="706"/>
                        </a:lnTo>
                        <a:lnTo>
                          <a:pt x="1427" y="705"/>
                        </a:lnTo>
                        <a:lnTo>
                          <a:pt x="1416" y="702"/>
                        </a:lnTo>
                        <a:lnTo>
                          <a:pt x="1404" y="699"/>
                        </a:lnTo>
                        <a:lnTo>
                          <a:pt x="1391" y="696"/>
                        </a:lnTo>
                        <a:lnTo>
                          <a:pt x="1378" y="692"/>
                        </a:lnTo>
                        <a:lnTo>
                          <a:pt x="1362" y="705"/>
                        </a:lnTo>
                        <a:lnTo>
                          <a:pt x="1347" y="715"/>
                        </a:lnTo>
                        <a:lnTo>
                          <a:pt x="1331" y="722"/>
                        </a:lnTo>
                        <a:lnTo>
                          <a:pt x="1315" y="730"/>
                        </a:lnTo>
                        <a:lnTo>
                          <a:pt x="1301" y="735"/>
                        </a:lnTo>
                        <a:lnTo>
                          <a:pt x="1285" y="738"/>
                        </a:lnTo>
                        <a:lnTo>
                          <a:pt x="1269" y="740"/>
                        </a:lnTo>
                        <a:lnTo>
                          <a:pt x="1254" y="741"/>
                        </a:lnTo>
                        <a:lnTo>
                          <a:pt x="1239" y="741"/>
                        </a:lnTo>
                        <a:lnTo>
                          <a:pt x="1223" y="740"/>
                        </a:lnTo>
                        <a:lnTo>
                          <a:pt x="1209" y="738"/>
                        </a:lnTo>
                        <a:lnTo>
                          <a:pt x="1194" y="735"/>
                        </a:lnTo>
                        <a:lnTo>
                          <a:pt x="1178" y="731"/>
                        </a:lnTo>
                        <a:lnTo>
                          <a:pt x="1164" y="727"/>
                        </a:lnTo>
                        <a:lnTo>
                          <a:pt x="1149" y="722"/>
                        </a:lnTo>
                        <a:lnTo>
                          <a:pt x="1135" y="717"/>
                        </a:lnTo>
                        <a:lnTo>
                          <a:pt x="1119" y="711"/>
                        </a:lnTo>
                        <a:lnTo>
                          <a:pt x="1104" y="705"/>
                        </a:lnTo>
                        <a:lnTo>
                          <a:pt x="1089" y="699"/>
                        </a:lnTo>
                        <a:lnTo>
                          <a:pt x="1073" y="692"/>
                        </a:lnTo>
                        <a:lnTo>
                          <a:pt x="1059" y="686"/>
                        </a:lnTo>
                        <a:lnTo>
                          <a:pt x="1043" y="679"/>
                        </a:lnTo>
                        <a:lnTo>
                          <a:pt x="1028" y="673"/>
                        </a:lnTo>
                        <a:lnTo>
                          <a:pt x="1012" y="668"/>
                        </a:lnTo>
                        <a:lnTo>
                          <a:pt x="996" y="663"/>
                        </a:lnTo>
                        <a:lnTo>
                          <a:pt x="982" y="658"/>
                        </a:lnTo>
                        <a:lnTo>
                          <a:pt x="966" y="654"/>
                        </a:lnTo>
                        <a:lnTo>
                          <a:pt x="950" y="651"/>
                        </a:lnTo>
                        <a:lnTo>
                          <a:pt x="933" y="648"/>
                        </a:lnTo>
                        <a:lnTo>
                          <a:pt x="917" y="647"/>
                        </a:lnTo>
                        <a:lnTo>
                          <a:pt x="901" y="647"/>
                        </a:lnTo>
                        <a:lnTo>
                          <a:pt x="885" y="647"/>
                        </a:lnTo>
                        <a:lnTo>
                          <a:pt x="877" y="652"/>
                        </a:lnTo>
                        <a:lnTo>
                          <a:pt x="869" y="655"/>
                        </a:lnTo>
                        <a:lnTo>
                          <a:pt x="862" y="658"/>
                        </a:lnTo>
                        <a:lnTo>
                          <a:pt x="855" y="658"/>
                        </a:lnTo>
                        <a:lnTo>
                          <a:pt x="849" y="655"/>
                        </a:lnTo>
                        <a:lnTo>
                          <a:pt x="842" y="651"/>
                        </a:lnTo>
                        <a:lnTo>
                          <a:pt x="834" y="645"/>
                        </a:lnTo>
                        <a:lnTo>
                          <a:pt x="829" y="636"/>
                        </a:lnTo>
                        <a:lnTo>
                          <a:pt x="799" y="632"/>
                        </a:lnTo>
                        <a:lnTo>
                          <a:pt x="772" y="625"/>
                        </a:lnTo>
                        <a:lnTo>
                          <a:pt x="744" y="618"/>
                        </a:lnTo>
                        <a:lnTo>
                          <a:pt x="716" y="610"/>
                        </a:lnTo>
                        <a:lnTo>
                          <a:pt x="690" y="600"/>
                        </a:lnTo>
                        <a:lnTo>
                          <a:pt x="664" y="591"/>
                        </a:lnTo>
                        <a:lnTo>
                          <a:pt x="638" y="580"/>
                        </a:lnTo>
                        <a:lnTo>
                          <a:pt x="611" y="568"/>
                        </a:lnTo>
                        <a:lnTo>
                          <a:pt x="587" y="556"/>
                        </a:lnTo>
                        <a:lnTo>
                          <a:pt x="562" y="543"/>
                        </a:lnTo>
                        <a:lnTo>
                          <a:pt x="537" y="530"/>
                        </a:lnTo>
                        <a:lnTo>
                          <a:pt x="514" y="516"/>
                        </a:lnTo>
                        <a:lnTo>
                          <a:pt x="491" y="500"/>
                        </a:lnTo>
                        <a:lnTo>
                          <a:pt x="467" y="485"/>
                        </a:lnTo>
                        <a:lnTo>
                          <a:pt x="444" y="467"/>
                        </a:lnTo>
                        <a:lnTo>
                          <a:pt x="422" y="450"/>
                        </a:lnTo>
                        <a:lnTo>
                          <a:pt x="399" y="433"/>
                        </a:lnTo>
                        <a:lnTo>
                          <a:pt x="378" y="415"/>
                        </a:lnTo>
                        <a:lnTo>
                          <a:pt x="357" y="395"/>
                        </a:lnTo>
                        <a:lnTo>
                          <a:pt x="336" y="376"/>
                        </a:lnTo>
                        <a:lnTo>
                          <a:pt x="316" y="355"/>
                        </a:lnTo>
                        <a:lnTo>
                          <a:pt x="295" y="335"/>
                        </a:lnTo>
                        <a:lnTo>
                          <a:pt x="275" y="315"/>
                        </a:lnTo>
                        <a:lnTo>
                          <a:pt x="256" y="293"/>
                        </a:lnTo>
                        <a:lnTo>
                          <a:pt x="236" y="271"/>
                        </a:lnTo>
                        <a:lnTo>
                          <a:pt x="217" y="248"/>
                        </a:lnTo>
                        <a:lnTo>
                          <a:pt x="199" y="226"/>
                        </a:lnTo>
                        <a:lnTo>
                          <a:pt x="180" y="202"/>
                        </a:lnTo>
                        <a:lnTo>
                          <a:pt x="163" y="179"/>
                        </a:lnTo>
                        <a:lnTo>
                          <a:pt x="145" y="154"/>
                        </a:lnTo>
                        <a:lnTo>
                          <a:pt x="128" y="130"/>
                        </a:lnTo>
                        <a:lnTo>
                          <a:pt x="112" y="105"/>
                        </a:lnTo>
                        <a:lnTo>
                          <a:pt x="110" y="99"/>
                        </a:lnTo>
                        <a:lnTo>
                          <a:pt x="107" y="92"/>
                        </a:lnTo>
                        <a:lnTo>
                          <a:pt x="107" y="86"/>
                        </a:lnTo>
                        <a:lnTo>
                          <a:pt x="106" y="79"/>
                        </a:lnTo>
                        <a:lnTo>
                          <a:pt x="104" y="71"/>
                        </a:lnTo>
                        <a:lnTo>
                          <a:pt x="104" y="65"/>
                        </a:lnTo>
                        <a:lnTo>
                          <a:pt x="104" y="60"/>
                        </a:lnTo>
                        <a:lnTo>
                          <a:pt x="103" y="52"/>
                        </a:lnTo>
                        <a:lnTo>
                          <a:pt x="103" y="45"/>
                        </a:lnTo>
                        <a:lnTo>
                          <a:pt x="103" y="39"/>
                        </a:lnTo>
                        <a:lnTo>
                          <a:pt x="103" y="32"/>
                        </a:lnTo>
                        <a:lnTo>
                          <a:pt x="103" y="26"/>
                        </a:lnTo>
                        <a:lnTo>
                          <a:pt x="104" y="19"/>
                        </a:lnTo>
                        <a:lnTo>
                          <a:pt x="104" y="13"/>
                        </a:lnTo>
                        <a:lnTo>
                          <a:pt x="104" y="7"/>
                        </a:lnTo>
                        <a:lnTo>
                          <a:pt x="106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440" bIns="1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07" name=""/>
                  <p:cNvSpPr/>
                  <p:nvPr/>
                </p:nvSpPr>
                <p:spPr>
                  <a:xfrm>
                    <a:off x="7696800" y="5225040"/>
                    <a:ext cx="83160" cy="3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449" h="581">
                        <a:moveTo>
                          <a:pt x="0" y="0"/>
                        </a:moveTo>
                        <a:lnTo>
                          <a:pt x="6" y="17"/>
                        </a:lnTo>
                        <a:lnTo>
                          <a:pt x="11" y="36"/>
                        </a:lnTo>
                        <a:lnTo>
                          <a:pt x="16" y="55"/>
                        </a:lnTo>
                        <a:lnTo>
                          <a:pt x="22" y="73"/>
                        </a:lnTo>
                        <a:lnTo>
                          <a:pt x="28" y="90"/>
                        </a:lnTo>
                        <a:lnTo>
                          <a:pt x="35" y="108"/>
                        </a:lnTo>
                        <a:lnTo>
                          <a:pt x="41" y="127"/>
                        </a:lnTo>
                        <a:lnTo>
                          <a:pt x="48" y="144"/>
                        </a:lnTo>
                        <a:lnTo>
                          <a:pt x="57" y="162"/>
                        </a:lnTo>
                        <a:lnTo>
                          <a:pt x="64" y="178"/>
                        </a:lnTo>
                        <a:lnTo>
                          <a:pt x="73" y="195"/>
                        </a:lnTo>
                        <a:lnTo>
                          <a:pt x="82" y="213"/>
                        </a:lnTo>
                        <a:lnTo>
                          <a:pt x="91" y="229"/>
                        </a:lnTo>
                        <a:lnTo>
                          <a:pt x="101" y="245"/>
                        </a:lnTo>
                        <a:lnTo>
                          <a:pt x="110" y="262"/>
                        </a:lnTo>
                        <a:lnTo>
                          <a:pt x="121" y="277"/>
                        </a:lnTo>
                        <a:lnTo>
                          <a:pt x="131" y="294"/>
                        </a:lnTo>
                        <a:lnTo>
                          <a:pt x="142" y="309"/>
                        </a:lnTo>
                        <a:lnTo>
                          <a:pt x="153" y="325"/>
                        </a:lnTo>
                        <a:lnTo>
                          <a:pt x="165" y="339"/>
                        </a:lnTo>
                        <a:lnTo>
                          <a:pt x="178" y="354"/>
                        </a:lnTo>
                        <a:lnTo>
                          <a:pt x="190" y="368"/>
                        </a:lnTo>
                        <a:lnTo>
                          <a:pt x="204" y="383"/>
                        </a:lnTo>
                        <a:lnTo>
                          <a:pt x="217" y="398"/>
                        </a:lnTo>
                        <a:lnTo>
                          <a:pt x="232" y="411"/>
                        </a:lnTo>
                        <a:lnTo>
                          <a:pt x="245" y="424"/>
                        </a:lnTo>
                        <a:lnTo>
                          <a:pt x="261" y="437"/>
                        </a:lnTo>
                        <a:lnTo>
                          <a:pt x="276" y="450"/>
                        </a:lnTo>
                        <a:lnTo>
                          <a:pt x="292" y="462"/>
                        </a:lnTo>
                        <a:lnTo>
                          <a:pt x="308" y="473"/>
                        </a:lnTo>
                        <a:lnTo>
                          <a:pt x="324" y="485"/>
                        </a:lnTo>
                        <a:lnTo>
                          <a:pt x="341" y="497"/>
                        </a:lnTo>
                        <a:lnTo>
                          <a:pt x="367" y="510"/>
                        </a:lnTo>
                        <a:lnTo>
                          <a:pt x="395" y="521"/>
                        </a:lnTo>
                        <a:lnTo>
                          <a:pt x="423" y="533"/>
                        </a:lnTo>
                        <a:lnTo>
                          <a:pt x="451" y="543"/>
                        </a:lnTo>
                        <a:lnTo>
                          <a:pt x="477" y="552"/>
                        </a:lnTo>
                        <a:lnTo>
                          <a:pt x="506" y="559"/>
                        </a:lnTo>
                        <a:lnTo>
                          <a:pt x="534" y="565"/>
                        </a:lnTo>
                        <a:lnTo>
                          <a:pt x="561" y="571"/>
                        </a:lnTo>
                        <a:lnTo>
                          <a:pt x="590" y="575"/>
                        </a:lnTo>
                        <a:lnTo>
                          <a:pt x="618" y="578"/>
                        </a:lnTo>
                        <a:lnTo>
                          <a:pt x="646" y="580"/>
                        </a:lnTo>
                        <a:lnTo>
                          <a:pt x="673" y="581"/>
                        </a:lnTo>
                        <a:lnTo>
                          <a:pt x="703" y="581"/>
                        </a:lnTo>
                        <a:lnTo>
                          <a:pt x="730" y="581"/>
                        </a:lnTo>
                        <a:lnTo>
                          <a:pt x="759" y="578"/>
                        </a:lnTo>
                        <a:lnTo>
                          <a:pt x="787" y="575"/>
                        </a:lnTo>
                        <a:lnTo>
                          <a:pt x="815" y="571"/>
                        </a:lnTo>
                        <a:lnTo>
                          <a:pt x="842" y="567"/>
                        </a:lnTo>
                        <a:lnTo>
                          <a:pt x="870" y="562"/>
                        </a:lnTo>
                        <a:lnTo>
                          <a:pt x="898" y="555"/>
                        </a:lnTo>
                        <a:lnTo>
                          <a:pt x="924" y="548"/>
                        </a:lnTo>
                        <a:lnTo>
                          <a:pt x="950" y="540"/>
                        </a:lnTo>
                        <a:lnTo>
                          <a:pt x="978" y="532"/>
                        </a:lnTo>
                        <a:lnTo>
                          <a:pt x="1003" y="521"/>
                        </a:lnTo>
                        <a:lnTo>
                          <a:pt x="1029" y="511"/>
                        </a:lnTo>
                        <a:lnTo>
                          <a:pt x="1054" y="500"/>
                        </a:lnTo>
                        <a:lnTo>
                          <a:pt x="1080" y="488"/>
                        </a:lnTo>
                        <a:lnTo>
                          <a:pt x="1103" y="475"/>
                        </a:lnTo>
                        <a:lnTo>
                          <a:pt x="1128" y="462"/>
                        </a:lnTo>
                        <a:lnTo>
                          <a:pt x="1151" y="449"/>
                        </a:lnTo>
                        <a:lnTo>
                          <a:pt x="1175" y="434"/>
                        </a:lnTo>
                        <a:lnTo>
                          <a:pt x="1197" y="418"/>
                        </a:lnTo>
                        <a:lnTo>
                          <a:pt x="1211" y="405"/>
                        </a:lnTo>
                        <a:lnTo>
                          <a:pt x="1226" y="392"/>
                        </a:lnTo>
                        <a:lnTo>
                          <a:pt x="1240" y="379"/>
                        </a:lnTo>
                        <a:lnTo>
                          <a:pt x="1252" y="366"/>
                        </a:lnTo>
                        <a:lnTo>
                          <a:pt x="1265" y="352"/>
                        </a:lnTo>
                        <a:lnTo>
                          <a:pt x="1278" y="339"/>
                        </a:lnTo>
                        <a:lnTo>
                          <a:pt x="1290" y="326"/>
                        </a:lnTo>
                        <a:lnTo>
                          <a:pt x="1301" y="313"/>
                        </a:lnTo>
                        <a:lnTo>
                          <a:pt x="1312" y="301"/>
                        </a:lnTo>
                        <a:lnTo>
                          <a:pt x="1322" y="287"/>
                        </a:lnTo>
                        <a:lnTo>
                          <a:pt x="1332" y="274"/>
                        </a:lnTo>
                        <a:lnTo>
                          <a:pt x="1342" y="261"/>
                        </a:lnTo>
                        <a:lnTo>
                          <a:pt x="1351" y="248"/>
                        </a:lnTo>
                        <a:lnTo>
                          <a:pt x="1358" y="236"/>
                        </a:lnTo>
                        <a:lnTo>
                          <a:pt x="1367" y="223"/>
                        </a:lnTo>
                        <a:lnTo>
                          <a:pt x="1374" y="210"/>
                        </a:lnTo>
                        <a:lnTo>
                          <a:pt x="1382" y="197"/>
                        </a:lnTo>
                        <a:lnTo>
                          <a:pt x="1389" y="183"/>
                        </a:lnTo>
                        <a:lnTo>
                          <a:pt x="1396" y="170"/>
                        </a:lnTo>
                        <a:lnTo>
                          <a:pt x="1402" y="157"/>
                        </a:lnTo>
                        <a:lnTo>
                          <a:pt x="1408" y="144"/>
                        </a:lnTo>
                        <a:lnTo>
                          <a:pt x="1412" y="131"/>
                        </a:lnTo>
                        <a:lnTo>
                          <a:pt x="1418" y="118"/>
                        </a:lnTo>
                        <a:lnTo>
                          <a:pt x="1422" y="105"/>
                        </a:lnTo>
                        <a:lnTo>
                          <a:pt x="1427" y="92"/>
                        </a:lnTo>
                        <a:lnTo>
                          <a:pt x="1431" y="79"/>
                        </a:lnTo>
                        <a:lnTo>
                          <a:pt x="1434" y="65"/>
                        </a:lnTo>
                        <a:lnTo>
                          <a:pt x="1438" y="52"/>
                        </a:lnTo>
                        <a:lnTo>
                          <a:pt x="1441" y="39"/>
                        </a:lnTo>
                        <a:lnTo>
                          <a:pt x="1444" y="26"/>
                        </a:lnTo>
                        <a:lnTo>
                          <a:pt x="1446" y="13"/>
                        </a:lnTo>
                        <a:lnTo>
                          <a:pt x="1449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6200" bIns="-16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08" name=""/>
                  <p:cNvSpPr/>
                  <p:nvPr/>
                </p:nvSpPr>
                <p:spPr>
                  <a:xfrm>
                    <a:off x="7791840" y="5225040"/>
                    <a:ext cx="399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698" h="636">
                        <a:moveTo>
                          <a:pt x="153" y="0"/>
                        </a:moveTo>
                        <a:lnTo>
                          <a:pt x="150" y="1"/>
                        </a:lnTo>
                        <a:lnTo>
                          <a:pt x="149" y="1"/>
                        </a:lnTo>
                        <a:lnTo>
                          <a:pt x="147" y="3"/>
                        </a:lnTo>
                        <a:lnTo>
                          <a:pt x="144" y="3"/>
                        </a:lnTo>
                        <a:lnTo>
                          <a:pt x="139" y="32"/>
                        </a:lnTo>
                        <a:lnTo>
                          <a:pt x="140" y="57"/>
                        </a:lnTo>
                        <a:lnTo>
                          <a:pt x="147" y="80"/>
                        </a:lnTo>
                        <a:lnTo>
                          <a:pt x="160" y="100"/>
                        </a:lnTo>
                        <a:lnTo>
                          <a:pt x="176" y="119"/>
                        </a:lnTo>
                        <a:lnTo>
                          <a:pt x="197" y="137"/>
                        </a:lnTo>
                        <a:lnTo>
                          <a:pt x="217" y="154"/>
                        </a:lnTo>
                        <a:lnTo>
                          <a:pt x="239" y="170"/>
                        </a:lnTo>
                        <a:lnTo>
                          <a:pt x="261" y="186"/>
                        </a:lnTo>
                        <a:lnTo>
                          <a:pt x="280" y="204"/>
                        </a:lnTo>
                        <a:lnTo>
                          <a:pt x="297" y="221"/>
                        </a:lnTo>
                        <a:lnTo>
                          <a:pt x="309" y="240"/>
                        </a:lnTo>
                        <a:lnTo>
                          <a:pt x="316" y="261"/>
                        </a:lnTo>
                        <a:lnTo>
                          <a:pt x="316" y="284"/>
                        </a:lnTo>
                        <a:lnTo>
                          <a:pt x="309" y="310"/>
                        </a:lnTo>
                        <a:lnTo>
                          <a:pt x="293" y="339"/>
                        </a:lnTo>
                        <a:lnTo>
                          <a:pt x="283" y="355"/>
                        </a:lnTo>
                        <a:lnTo>
                          <a:pt x="270" y="373"/>
                        </a:lnTo>
                        <a:lnTo>
                          <a:pt x="258" y="390"/>
                        </a:lnTo>
                        <a:lnTo>
                          <a:pt x="246" y="408"/>
                        </a:lnTo>
                        <a:lnTo>
                          <a:pt x="235" y="424"/>
                        </a:lnTo>
                        <a:lnTo>
                          <a:pt x="222" y="441"/>
                        </a:lnTo>
                        <a:lnTo>
                          <a:pt x="208" y="457"/>
                        </a:lnTo>
                        <a:lnTo>
                          <a:pt x="195" y="473"/>
                        </a:lnTo>
                        <a:lnTo>
                          <a:pt x="181" y="486"/>
                        </a:lnTo>
                        <a:lnTo>
                          <a:pt x="165" y="500"/>
                        </a:lnTo>
                        <a:lnTo>
                          <a:pt x="149" y="510"/>
                        </a:lnTo>
                        <a:lnTo>
                          <a:pt x="133" y="518"/>
                        </a:lnTo>
                        <a:lnTo>
                          <a:pt x="114" y="524"/>
                        </a:lnTo>
                        <a:lnTo>
                          <a:pt x="95" y="527"/>
                        </a:lnTo>
                        <a:lnTo>
                          <a:pt x="74" y="527"/>
                        </a:lnTo>
                        <a:lnTo>
                          <a:pt x="53" y="524"/>
                        </a:lnTo>
                        <a:lnTo>
                          <a:pt x="44" y="529"/>
                        </a:lnTo>
                        <a:lnTo>
                          <a:pt x="35" y="533"/>
                        </a:lnTo>
                        <a:lnTo>
                          <a:pt x="28" y="537"/>
                        </a:lnTo>
                        <a:lnTo>
                          <a:pt x="22" y="543"/>
                        </a:lnTo>
                        <a:lnTo>
                          <a:pt x="16" y="551"/>
                        </a:lnTo>
                        <a:lnTo>
                          <a:pt x="12" y="558"/>
                        </a:lnTo>
                        <a:lnTo>
                          <a:pt x="7" y="565"/>
                        </a:lnTo>
                        <a:lnTo>
                          <a:pt x="6" y="572"/>
                        </a:lnTo>
                        <a:lnTo>
                          <a:pt x="3" y="581"/>
                        </a:lnTo>
                        <a:lnTo>
                          <a:pt x="2" y="588"/>
                        </a:lnTo>
                        <a:lnTo>
                          <a:pt x="0" y="597"/>
                        </a:lnTo>
                        <a:lnTo>
                          <a:pt x="0" y="606"/>
                        </a:lnTo>
                        <a:lnTo>
                          <a:pt x="0" y="613"/>
                        </a:lnTo>
                        <a:lnTo>
                          <a:pt x="2" y="622"/>
                        </a:lnTo>
                        <a:lnTo>
                          <a:pt x="3" y="629"/>
                        </a:lnTo>
                        <a:lnTo>
                          <a:pt x="6" y="636"/>
                        </a:lnTo>
                        <a:lnTo>
                          <a:pt x="19" y="628"/>
                        </a:lnTo>
                        <a:lnTo>
                          <a:pt x="32" y="618"/>
                        </a:lnTo>
                        <a:lnTo>
                          <a:pt x="44" y="606"/>
                        </a:lnTo>
                        <a:lnTo>
                          <a:pt x="55" y="596"/>
                        </a:lnTo>
                        <a:lnTo>
                          <a:pt x="67" y="584"/>
                        </a:lnTo>
                        <a:lnTo>
                          <a:pt x="79" y="572"/>
                        </a:lnTo>
                        <a:lnTo>
                          <a:pt x="89" y="561"/>
                        </a:lnTo>
                        <a:lnTo>
                          <a:pt x="101" y="551"/>
                        </a:lnTo>
                        <a:lnTo>
                          <a:pt x="112" y="540"/>
                        </a:lnTo>
                        <a:lnTo>
                          <a:pt x="124" y="530"/>
                        </a:lnTo>
                        <a:lnTo>
                          <a:pt x="137" y="521"/>
                        </a:lnTo>
                        <a:lnTo>
                          <a:pt x="149" y="514"/>
                        </a:lnTo>
                        <a:lnTo>
                          <a:pt x="163" y="508"/>
                        </a:lnTo>
                        <a:lnTo>
                          <a:pt x="178" y="502"/>
                        </a:lnTo>
                        <a:lnTo>
                          <a:pt x="192" y="498"/>
                        </a:lnTo>
                        <a:lnTo>
                          <a:pt x="210" y="497"/>
                        </a:lnTo>
                        <a:lnTo>
                          <a:pt x="223" y="495"/>
                        </a:lnTo>
                        <a:lnTo>
                          <a:pt x="236" y="495"/>
                        </a:lnTo>
                        <a:lnTo>
                          <a:pt x="249" y="494"/>
                        </a:lnTo>
                        <a:lnTo>
                          <a:pt x="262" y="492"/>
                        </a:lnTo>
                        <a:lnTo>
                          <a:pt x="274" y="489"/>
                        </a:lnTo>
                        <a:lnTo>
                          <a:pt x="287" y="486"/>
                        </a:lnTo>
                        <a:lnTo>
                          <a:pt x="299" y="482"/>
                        </a:lnTo>
                        <a:lnTo>
                          <a:pt x="312" y="479"/>
                        </a:lnTo>
                        <a:lnTo>
                          <a:pt x="324" y="475"/>
                        </a:lnTo>
                        <a:lnTo>
                          <a:pt x="335" y="472"/>
                        </a:lnTo>
                        <a:lnTo>
                          <a:pt x="347" y="467"/>
                        </a:lnTo>
                        <a:lnTo>
                          <a:pt x="359" y="463"/>
                        </a:lnTo>
                        <a:lnTo>
                          <a:pt x="372" y="459"/>
                        </a:lnTo>
                        <a:lnTo>
                          <a:pt x="382" y="453"/>
                        </a:lnTo>
                        <a:lnTo>
                          <a:pt x="395" y="449"/>
                        </a:lnTo>
                        <a:lnTo>
                          <a:pt x="405" y="444"/>
                        </a:lnTo>
                        <a:lnTo>
                          <a:pt x="418" y="440"/>
                        </a:lnTo>
                        <a:lnTo>
                          <a:pt x="430" y="435"/>
                        </a:lnTo>
                        <a:lnTo>
                          <a:pt x="442" y="431"/>
                        </a:lnTo>
                        <a:lnTo>
                          <a:pt x="453" y="427"/>
                        </a:lnTo>
                        <a:lnTo>
                          <a:pt x="465" y="424"/>
                        </a:lnTo>
                        <a:lnTo>
                          <a:pt x="477" y="419"/>
                        </a:lnTo>
                        <a:lnTo>
                          <a:pt x="488" y="417"/>
                        </a:lnTo>
                        <a:lnTo>
                          <a:pt x="500" y="414"/>
                        </a:lnTo>
                        <a:lnTo>
                          <a:pt x="513" y="412"/>
                        </a:lnTo>
                        <a:lnTo>
                          <a:pt x="525" y="411"/>
                        </a:lnTo>
                        <a:lnTo>
                          <a:pt x="538" y="409"/>
                        </a:lnTo>
                        <a:lnTo>
                          <a:pt x="549" y="408"/>
                        </a:lnTo>
                        <a:lnTo>
                          <a:pt x="562" y="408"/>
                        </a:lnTo>
                        <a:lnTo>
                          <a:pt x="576" y="409"/>
                        </a:lnTo>
                        <a:lnTo>
                          <a:pt x="589" y="411"/>
                        </a:lnTo>
                        <a:lnTo>
                          <a:pt x="602" y="412"/>
                        </a:lnTo>
                        <a:lnTo>
                          <a:pt x="608" y="406"/>
                        </a:lnTo>
                        <a:lnTo>
                          <a:pt x="615" y="400"/>
                        </a:lnTo>
                        <a:lnTo>
                          <a:pt x="624" y="398"/>
                        </a:lnTo>
                        <a:lnTo>
                          <a:pt x="634" y="396"/>
                        </a:lnTo>
                        <a:lnTo>
                          <a:pt x="644" y="395"/>
                        </a:lnTo>
                        <a:lnTo>
                          <a:pt x="653" y="395"/>
                        </a:lnTo>
                        <a:lnTo>
                          <a:pt x="663" y="395"/>
                        </a:lnTo>
                        <a:lnTo>
                          <a:pt x="672" y="395"/>
                        </a:lnTo>
                        <a:lnTo>
                          <a:pt x="681" y="393"/>
                        </a:lnTo>
                        <a:lnTo>
                          <a:pt x="688" y="393"/>
                        </a:lnTo>
                        <a:lnTo>
                          <a:pt x="694" y="390"/>
                        </a:lnTo>
                        <a:lnTo>
                          <a:pt x="697" y="386"/>
                        </a:lnTo>
                        <a:lnTo>
                          <a:pt x="698" y="380"/>
                        </a:lnTo>
                        <a:lnTo>
                          <a:pt x="697" y="371"/>
                        </a:lnTo>
                        <a:lnTo>
                          <a:pt x="692" y="361"/>
                        </a:lnTo>
                        <a:lnTo>
                          <a:pt x="685" y="348"/>
                        </a:lnTo>
                        <a:lnTo>
                          <a:pt x="685" y="332"/>
                        </a:lnTo>
                        <a:lnTo>
                          <a:pt x="685" y="317"/>
                        </a:lnTo>
                        <a:lnTo>
                          <a:pt x="682" y="303"/>
                        </a:lnTo>
                        <a:lnTo>
                          <a:pt x="681" y="288"/>
                        </a:lnTo>
                        <a:lnTo>
                          <a:pt x="678" y="275"/>
                        </a:lnTo>
                        <a:lnTo>
                          <a:pt x="675" y="261"/>
                        </a:lnTo>
                        <a:lnTo>
                          <a:pt x="672" y="248"/>
                        </a:lnTo>
                        <a:lnTo>
                          <a:pt x="666" y="236"/>
                        </a:lnTo>
                        <a:lnTo>
                          <a:pt x="662" y="223"/>
                        </a:lnTo>
                        <a:lnTo>
                          <a:pt x="657" y="210"/>
                        </a:lnTo>
                        <a:lnTo>
                          <a:pt x="650" y="198"/>
                        </a:lnTo>
                        <a:lnTo>
                          <a:pt x="644" y="186"/>
                        </a:lnTo>
                        <a:lnTo>
                          <a:pt x="637" y="175"/>
                        </a:lnTo>
                        <a:lnTo>
                          <a:pt x="630" y="163"/>
                        </a:lnTo>
                        <a:lnTo>
                          <a:pt x="622" y="151"/>
                        </a:lnTo>
                        <a:lnTo>
                          <a:pt x="615" y="141"/>
                        </a:lnTo>
                        <a:lnTo>
                          <a:pt x="606" y="131"/>
                        </a:lnTo>
                        <a:lnTo>
                          <a:pt x="597" y="121"/>
                        </a:lnTo>
                        <a:lnTo>
                          <a:pt x="587" y="111"/>
                        </a:lnTo>
                        <a:lnTo>
                          <a:pt x="579" y="100"/>
                        </a:lnTo>
                        <a:lnTo>
                          <a:pt x="568" y="90"/>
                        </a:lnTo>
                        <a:lnTo>
                          <a:pt x="558" y="81"/>
                        </a:lnTo>
                        <a:lnTo>
                          <a:pt x="548" y="73"/>
                        </a:lnTo>
                        <a:lnTo>
                          <a:pt x="536" y="64"/>
                        </a:lnTo>
                        <a:lnTo>
                          <a:pt x="526" y="55"/>
                        </a:lnTo>
                        <a:lnTo>
                          <a:pt x="514" y="47"/>
                        </a:lnTo>
                        <a:lnTo>
                          <a:pt x="503" y="38"/>
                        </a:lnTo>
                        <a:lnTo>
                          <a:pt x="491" y="31"/>
                        </a:lnTo>
                        <a:lnTo>
                          <a:pt x="478" y="22"/>
                        </a:lnTo>
                        <a:lnTo>
                          <a:pt x="466" y="14"/>
                        </a:lnTo>
                        <a:lnTo>
                          <a:pt x="453" y="7"/>
                        </a:lnTo>
                        <a:lnTo>
                          <a:pt x="442" y="0"/>
                        </a:lnTo>
                        <a:lnTo>
                          <a:pt x="309" y="0"/>
                        </a:lnTo>
                        <a:lnTo>
                          <a:pt x="309" y="3"/>
                        </a:lnTo>
                        <a:lnTo>
                          <a:pt x="310" y="6"/>
                        </a:lnTo>
                        <a:lnTo>
                          <a:pt x="312" y="9"/>
                        </a:lnTo>
                        <a:lnTo>
                          <a:pt x="312" y="12"/>
                        </a:lnTo>
                        <a:lnTo>
                          <a:pt x="313" y="14"/>
                        </a:lnTo>
                        <a:lnTo>
                          <a:pt x="315" y="17"/>
                        </a:lnTo>
                        <a:lnTo>
                          <a:pt x="315" y="20"/>
                        </a:lnTo>
                        <a:lnTo>
                          <a:pt x="316" y="23"/>
                        </a:lnTo>
                        <a:lnTo>
                          <a:pt x="312" y="20"/>
                        </a:lnTo>
                        <a:lnTo>
                          <a:pt x="308" y="17"/>
                        </a:lnTo>
                        <a:lnTo>
                          <a:pt x="303" y="14"/>
                        </a:lnTo>
                        <a:lnTo>
                          <a:pt x="299" y="12"/>
                        </a:lnTo>
                        <a:lnTo>
                          <a:pt x="294" y="9"/>
                        </a:lnTo>
                        <a:lnTo>
                          <a:pt x="291" y="6"/>
                        </a:lnTo>
                        <a:lnTo>
                          <a:pt x="287" y="3"/>
                        </a:lnTo>
                        <a:lnTo>
                          <a:pt x="284" y="0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09" name=""/>
                  <p:cNvSpPr/>
                  <p:nvPr/>
                </p:nvSpPr>
                <p:spPr>
                  <a:xfrm>
                    <a:off x="7633440" y="5181120"/>
                    <a:ext cx="5040" cy="97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188">
                        <a:moveTo>
                          <a:pt x="88" y="188"/>
                        </a:moveTo>
                        <a:lnTo>
                          <a:pt x="82" y="179"/>
                        </a:lnTo>
                        <a:lnTo>
                          <a:pt x="76" y="169"/>
                        </a:lnTo>
                        <a:lnTo>
                          <a:pt x="72" y="159"/>
                        </a:lnTo>
                        <a:lnTo>
                          <a:pt x="66" y="148"/>
                        </a:lnTo>
                        <a:lnTo>
                          <a:pt x="60" y="137"/>
                        </a:lnTo>
                        <a:lnTo>
                          <a:pt x="54" y="126"/>
                        </a:lnTo>
                        <a:lnTo>
                          <a:pt x="49" y="115"/>
                        </a:lnTo>
                        <a:lnTo>
                          <a:pt x="43" y="103"/>
                        </a:lnTo>
                        <a:lnTo>
                          <a:pt x="38" y="92"/>
                        </a:lnTo>
                        <a:lnTo>
                          <a:pt x="33" y="80"/>
                        </a:lnTo>
                        <a:lnTo>
                          <a:pt x="27" y="67"/>
                        </a:lnTo>
                        <a:lnTo>
                          <a:pt x="21" y="55"/>
                        </a:lnTo>
                        <a:lnTo>
                          <a:pt x="16" y="42"/>
                        </a:lnTo>
                        <a:lnTo>
                          <a:pt x="11" y="27"/>
                        </a:lnTo>
                        <a:lnTo>
                          <a:pt x="5" y="14"/>
                        </a:lnTo>
                        <a:lnTo>
                          <a:pt x="0" y="0"/>
                        </a:lnTo>
                        <a:lnTo>
                          <a:pt x="2" y="8"/>
                        </a:lnTo>
                        <a:lnTo>
                          <a:pt x="5" y="19"/>
                        </a:lnTo>
                        <a:lnTo>
                          <a:pt x="8" y="29"/>
                        </a:lnTo>
                        <a:lnTo>
                          <a:pt x="9" y="39"/>
                        </a:lnTo>
                        <a:lnTo>
                          <a:pt x="12" y="49"/>
                        </a:lnTo>
                        <a:lnTo>
                          <a:pt x="15" y="59"/>
                        </a:lnTo>
                        <a:lnTo>
                          <a:pt x="18" y="71"/>
                        </a:lnTo>
                        <a:lnTo>
                          <a:pt x="22" y="83"/>
                        </a:lnTo>
                        <a:lnTo>
                          <a:pt x="25" y="96"/>
                        </a:lnTo>
                        <a:lnTo>
                          <a:pt x="30" y="108"/>
                        </a:lnTo>
                        <a:lnTo>
                          <a:pt x="33" y="121"/>
                        </a:lnTo>
                        <a:lnTo>
                          <a:pt x="37" y="134"/>
                        </a:lnTo>
                        <a:lnTo>
                          <a:pt x="43" y="147"/>
                        </a:lnTo>
                        <a:lnTo>
                          <a:pt x="47" y="160"/>
                        </a:lnTo>
                        <a:lnTo>
                          <a:pt x="53" y="175"/>
                        </a:lnTo>
                        <a:lnTo>
                          <a:pt x="59" y="188"/>
                        </a:lnTo>
                        <a:lnTo>
                          <a:pt x="88" y="1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080" bIns="-37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10" name=""/>
                  <p:cNvSpPr/>
                  <p:nvPr/>
                </p:nvSpPr>
                <p:spPr>
                  <a:xfrm>
                    <a:off x="7647480" y="5188320"/>
                    <a:ext cx="72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48">
                        <a:moveTo>
                          <a:pt x="19" y="48"/>
                        </a:moveTo>
                        <a:lnTo>
                          <a:pt x="16" y="42"/>
                        </a:lnTo>
                        <a:lnTo>
                          <a:pt x="13" y="36"/>
                        </a:lnTo>
                        <a:lnTo>
                          <a:pt x="10" y="30"/>
                        </a:lnTo>
                        <a:lnTo>
                          <a:pt x="8" y="23"/>
                        </a:lnTo>
                        <a:lnTo>
                          <a:pt x="6" y="19"/>
                        </a:lnTo>
                        <a:lnTo>
                          <a:pt x="3" y="11"/>
                        </a:lnTo>
                        <a:lnTo>
                          <a:pt x="1" y="5"/>
                        </a:lnTo>
                        <a:lnTo>
                          <a:pt x="0" y="0"/>
                        </a:lnTo>
                        <a:lnTo>
                          <a:pt x="1" y="4"/>
                        </a:lnTo>
                        <a:lnTo>
                          <a:pt x="1" y="8"/>
                        </a:lnTo>
                        <a:lnTo>
                          <a:pt x="1" y="14"/>
                        </a:lnTo>
                        <a:lnTo>
                          <a:pt x="1" y="20"/>
                        </a:lnTo>
                        <a:lnTo>
                          <a:pt x="1" y="26"/>
                        </a:lnTo>
                        <a:lnTo>
                          <a:pt x="3" y="33"/>
                        </a:lnTo>
                        <a:lnTo>
                          <a:pt x="3" y="40"/>
                        </a:lnTo>
                        <a:lnTo>
                          <a:pt x="4" y="48"/>
                        </a:lnTo>
                        <a:lnTo>
                          <a:pt x="19" y="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11" name=""/>
                  <p:cNvSpPr/>
                  <p:nvPr/>
                </p:nvSpPr>
                <p:spPr>
                  <a:xfrm>
                    <a:off x="7666200" y="5156640"/>
                    <a:ext cx="116280" cy="33840"/>
                  </a:xfrm>
                  <a:custGeom>
                    <a:avLst/>
                    <a:gdLst/>
                    <a:ahLst/>
                    <a:rect l="l" t="t" r="r" b="b"/>
                    <a:pathLst>
                      <a:path w="2024" h="644">
                        <a:moveTo>
                          <a:pt x="2024" y="644"/>
                        </a:moveTo>
                        <a:lnTo>
                          <a:pt x="2020" y="639"/>
                        </a:lnTo>
                        <a:lnTo>
                          <a:pt x="2017" y="633"/>
                        </a:lnTo>
                        <a:lnTo>
                          <a:pt x="2014" y="629"/>
                        </a:lnTo>
                        <a:lnTo>
                          <a:pt x="2012" y="622"/>
                        </a:lnTo>
                        <a:lnTo>
                          <a:pt x="2011" y="616"/>
                        </a:lnTo>
                        <a:lnTo>
                          <a:pt x="2009" y="609"/>
                        </a:lnTo>
                        <a:lnTo>
                          <a:pt x="2008" y="603"/>
                        </a:lnTo>
                        <a:lnTo>
                          <a:pt x="2006" y="596"/>
                        </a:lnTo>
                        <a:lnTo>
                          <a:pt x="2006" y="590"/>
                        </a:lnTo>
                        <a:lnTo>
                          <a:pt x="2005" y="582"/>
                        </a:lnTo>
                        <a:lnTo>
                          <a:pt x="2004" y="577"/>
                        </a:lnTo>
                        <a:lnTo>
                          <a:pt x="2001" y="569"/>
                        </a:lnTo>
                        <a:lnTo>
                          <a:pt x="1998" y="564"/>
                        </a:lnTo>
                        <a:lnTo>
                          <a:pt x="1995" y="558"/>
                        </a:lnTo>
                        <a:lnTo>
                          <a:pt x="1992" y="552"/>
                        </a:lnTo>
                        <a:lnTo>
                          <a:pt x="1987" y="548"/>
                        </a:lnTo>
                        <a:lnTo>
                          <a:pt x="1885" y="622"/>
                        </a:lnTo>
                        <a:lnTo>
                          <a:pt x="1872" y="617"/>
                        </a:lnTo>
                        <a:lnTo>
                          <a:pt x="1864" y="613"/>
                        </a:lnTo>
                        <a:lnTo>
                          <a:pt x="1858" y="607"/>
                        </a:lnTo>
                        <a:lnTo>
                          <a:pt x="1853" y="600"/>
                        </a:lnTo>
                        <a:lnTo>
                          <a:pt x="1852" y="591"/>
                        </a:lnTo>
                        <a:lnTo>
                          <a:pt x="1852" y="584"/>
                        </a:lnTo>
                        <a:lnTo>
                          <a:pt x="1853" y="575"/>
                        </a:lnTo>
                        <a:lnTo>
                          <a:pt x="1855" y="566"/>
                        </a:lnTo>
                        <a:lnTo>
                          <a:pt x="1856" y="558"/>
                        </a:lnTo>
                        <a:lnTo>
                          <a:pt x="1856" y="549"/>
                        </a:lnTo>
                        <a:lnTo>
                          <a:pt x="1856" y="542"/>
                        </a:lnTo>
                        <a:lnTo>
                          <a:pt x="1853" y="534"/>
                        </a:lnTo>
                        <a:lnTo>
                          <a:pt x="1851" y="529"/>
                        </a:lnTo>
                        <a:lnTo>
                          <a:pt x="1843" y="524"/>
                        </a:lnTo>
                        <a:lnTo>
                          <a:pt x="1833" y="521"/>
                        </a:lnTo>
                        <a:lnTo>
                          <a:pt x="1820" y="520"/>
                        </a:lnTo>
                        <a:lnTo>
                          <a:pt x="1821" y="507"/>
                        </a:lnTo>
                        <a:lnTo>
                          <a:pt x="1823" y="494"/>
                        </a:lnTo>
                        <a:lnTo>
                          <a:pt x="1827" y="481"/>
                        </a:lnTo>
                        <a:lnTo>
                          <a:pt x="1832" y="466"/>
                        </a:lnTo>
                        <a:lnTo>
                          <a:pt x="1836" y="451"/>
                        </a:lnTo>
                        <a:lnTo>
                          <a:pt x="1842" y="438"/>
                        </a:lnTo>
                        <a:lnTo>
                          <a:pt x="1849" y="424"/>
                        </a:lnTo>
                        <a:lnTo>
                          <a:pt x="1855" y="409"/>
                        </a:lnTo>
                        <a:lnTo>
                          <a:pt x="1862" y="395"/>
                        </a:lnTo>
                        <a:lnTo>
                          <a:pt x="1869" y="380"/>
                        </a:lnTo>
                        <a:lnTo>
                          <a:pt x="1878" y="365"/>
                        </a:lnTo>
                        <a:lnTo>
                          <a:pt x="1885" y="351"/>
                        </a:lnTo>
                        <a:lnTo>
                          <a:pt x="1893" y="338"/>
                        </a:lnTo>
                        <a:lnTo>
                          <a:pt x="1900" y="325"/>
                        </a:lnTo>
                        <a:lnTo>
                          <a:pt x="1907" y="312"/>
                        </a:lnTo>
                        <a:lnTo>
                          <a:pt x="1915" y="300"/>
                        </a:lnTo>
                        <a:lnTo>
                          <a:pt x="1912" y="301"/>
                        </a:lnTo>
                        <a:lnTo>
                          <a:pt x="1906" y="307"/>
                        </a:lnTo>
                        <a:lnTo>
                          <a:pt x="1897" y="314"/>
                        </a:lnTo>
                        <a:lnTo>
                          <a:pt x="1885" y="323"/>
                        </a:lnTo>
                        <a:lnTo>
                          <a:pt x="1872" y="330"/>
                        </a:lnTo>
                        <a:lnTo>
                          <a:pt x="1861" y="339"/>
                        </a:lnTo>
                        <a:lnTo>
                          <a:pt x="1849" y="345"/>
                        </a:lnTo>
                        <a:lnTo>
                          <a:pt x="1840" y="348"/>
                        </a:lnTo>
                        <a:lnTo>
                          <a:pt x="1830" y="364"/>
                        </a:lnTo>
                        <a:lnTo>
                          <a:pt x="1820" y="380"/>
                        </a:lnTo>
                        <a:lnTo>
                          <a:pt x="1810" y="395"/>
                        </a:lnTo>
                        <a:lnTo>
                          <a:pt x="1801" y="409"/>
                        </a:lnTo>
                        <a:lnTo>
                          <a:pt x="1792" y="424"/>
                        </a:lnTo>
                        <a:lnTo>
                          <a:pt x="1784" y="438"/>
                        </a:lnTo>
                        <a:lnTo>
                          <a:pt x="1773" y="451"/>
                        </a:lnTo>
                        <a:lnTo>
                          <a:pt x="1766" y="464"/>
                        </a:lnTo>
                        <a:lnTo>
                          <a:pt x="1757" y="479"/>
                        </a:lnTo>
                        <a:lnTo>
                          <a:pt x="1749" y="492"/>
                        </a:lnTo>
                        <a:lnTo>
                          <a:pt x="1741" y="507"/>
                        </a:lnTo>
                        <a:lnTo>
                          <a:pt x="1733" y="521"/>
                        </a:lnTo>
                        <a:lnTo>
                          <a:pt x="1725" y="534"/>
                        </a:lnTo>
                        <a:lnTo>
                          <a:pt x="1716" y="550"/>
                        </a:lnTo>
                        <a:lnTo>
                          <a:pt x="1708" y="565"/>
                        </a:lnTo>
                        <a:lnTo>
                          <a:pt x="1699" y="581"/>
                        </a:lnTo>
                        <a:lnTo>
                          <a:pt x="1699" y="580"/>
                        </a:lnTo>
                        <a:lnTo>
                          <a:pt x="1698" y="574"/>
                        </a:lnTo>
                        <a:lnTo>
                          <a:pt x="1695" y="568"/>
                        </a:lnTo>
                        <a:lnTo>
                          <a:pt x="1692" y="559"/>
                        </a:lnTo>
                        <a:lnTo>
                          <a:pt x="1689" y="550"/>
                        </a:lnTo>
                        <a:lnTo>
                          <a:pt x="1684" y="542"/>
                        </a:lnTo>
                        <a:lnTo>
                          <a:pt x="1680" y="534"/>
                        </a:lnTo>
                        <a:lnTo>
                          <a:pt x="1674" y="530"/>
                        </a:lnTo>
                        <a:lnTo>
                          <a:pt x="1679" y="524"/>
                        </a:lnTo>
                        <a:lnTo>
                          <a:pt x="1683" y="518"/>
                        </a:lnTo>
                        <a:lnTo>
                          <a:pt x="1687" y="513"/>
                        </a:lnTo>
                        <a:lnTo>
                          <a:pt x="1692" y="505"/>
                        </a:lnTo>
                        <a:lnTo>
                          <a:pt x="1698" y="498"/>
                        </a:lnTo>
                        <a:lnTo>
                          <a:pt x="1703" y="489"/>
                        </a:lnTo>
                        <a:lnTo>
                          <a:pt x="1711" y="481"/>
                        </a:lnTo>
                        <a:lnTo>
                          <a:pt x="1716" y="470"/>
                        </a:lnTo>
                        <a:lnTo>
                          <a:pt x="1724" y="462"/>
                        </a:lnTo>
                        <a:lnTo>
                          <a:pt x="1733" y="450"/>
                        </a:lnTo>
                        <a:lnTo>
                          <a:pt x="1740" y="440"/>
                        </a:lnTo>
                        <a:lnTo>
                          <a:pt x="1749" y="428"/>
                        </a:lnTo>
                        <a:lnTo>
                          <a:pt x="1756" y="418"/>
                        </a:lnTo>
                        <a:lnTo>
                          <a:pt x="1765" y="406"/>
                        </a:lnTo>
                        <a:lnTo>
                          <a:pt x="1775" y="393"/>
                        </a:lnTo>
                        <a:lnTo>
                          <a:pt x="1784" y="381"/>
                        </a:lnTo>
                        <a:lnTo>
                          <a:pt x="1794" y="368"/>
                        </a:lnTo>
                        <a:lnTo>
                          <a:pt x="1802" y="355"/>
                        </a:lnTo>
                        <a:lnTo>
                          <a:pt x="1813" y="342"/>
                        </a:lnTo>
                        <a:lnTo>
                          <a:pt x="1823" y="329"/>
                        </a:lnTo>
                        <a:lnTo>
                          <a:pt x="1835" y="316"/>
                        </a:lnTo>
                        <a:lnTo>
                          <a:pt x="1845" y="301"/>
                        </a:lnTo>
                        <a:lnTo>
                          <a:pt x="1855" y="288"/>
                        </a:lnTo>
                        <a:lnTo>
                          <a:pt x="1865" y="275"/>
                        </a:lnTo>
                        <a:lnTo>
                          <a:pt x="1877" y="261"/>
                        </a:lnTo>
                        <a:lnTo>
                          <a:pt x="1887" y="247"/>
                        </a:lnTo>
                        <a:lnTo>
                          <a:pt x="1897" y="233"/>
                        </a:lnTo>
                        <a:lnTo>
                          <a:pt x="1909" y="220"/>
                        </a:lnTo>
                        <a:lnTo>
                          <a:pt x="1919" y="207"/>
                        </a:lnTo>
                        <a:lnTo>
                          <a:pt x="1931" y="192"/>
                        </a:lnTo>
                        <a:lnTo>
                          <a:pt x="1941" y="179"/>
                        </a:lnTo>
                        <a:lnTo>
                          <a:pt x="1953" y="166"/>
                        </a:lnTo>
                        <a:lnTo>
                          <a:pt x="1951" y="167"/>
                        </a:lnTo>
                        <a:lnTo>
                          <a:pt x="1947" y="170"/>
                        </a:lnTo>
                        <a:lnTo>
                          <a:pt x="1941" y="176"/>
                        </a:lnTo>
                        <a:lnTo>
                          <a:pt x="1934" y="185"/>
                        </a:lnTo>
                        <a:lnTo>
                          <a:pt x="1923" y="194"/>
                        </a:lnTo>
                        <a:lnTo>
                          <a:pt x="1913" y="205"/>
                        </a:lnTo>
                        <a:lnTo>
                          <a:pt x="1900" y="217"/>
                        </a:lnTo>
                        <a:lnTo>
                          <a:pt x="1887" y="230"/>
                        </a:lnTo>
                        <a:lnTo>
                          <a:pt x="1872" y="243"/>
                        </a:lnTo>
                        <a:lnTo>
                          <a:pt x="1858" y="258"/>
                        </a:lnTo>
                        <a:lnTo>
                          <a:pt x="1843" y="271"/>
                        </a:lnTo>
                        <a:lnTo>
                          <a:pt x="1827" y="285"/>
                        </a:lnTo>
                        <a:lnTo>
                          <a:pt x="1813" y="300"/>
                        </a:lnTo>
                        <a:lnTo>
                          <a:pt x="1798" y="313"/>
                        </a:lnTo>
                        <a:lnTo>
                          <a:pt x="1784" y="325"/>
                        </a:lnTo>
                        <a:lnTo>
                          <a:pt x="1769" y="336"/>
                        </a:lnTo>
                        <a:lnTo>
                          <a:pt x="1614" y="482"/>
                        </a:lnTo>
                        <a:lnTo>
                          <a:pt x="1606" y="473"/>
                        </a:lnTo>
                        <a:lnTo>
                          <a:pt x="1604" y="463"/>
                        </a:lnTo>
                        <a:lnTo>
                          <a:pt x="1604" y="456"/>
                        </a:lnTo>
                        <a:lnTo>
                          <a:pt x="1604" y="447"/>
                        </a:lnTo>
                        <a:lnTo>
                          <a:pt x="1607" y="440"/>
                        </a:lnTo>
                        <a:lnTo>
                          <a:pt x="1610" y="432"/>
                        </a:lnTo>
                        <a:lnTo>
                          <a:pt x="1613" y="425"/>
                        </a:lnTo>
                        <a:lnTo>
                          <a:pt x="1617" y="419"/>
                        </a:lnTo>
                        <a:lnTo>
                          <a:pt x="1622" y="414"/>
                        </a:lnTo>
                        <a:lnTo>
                          <a:pt x="1628" y="408"/>
                        </a:lnTo>
                        <a:lnTo>
                          <a:pt x="1633" y="402"/>
                        </a:lnTo>
                        <a:lnTo>
                          <a:pt x="1639" y="397"/>
                        </a:lnTo>
                        <a:lnTo>
                          <a:pt x="1645" y="392"/>
                        </a:lnTo>
                        <a:lnTo>
                          <a:pt x="1651" y="387"/>
                        </a:lnTo>
                        <a:lnTo>
                          <a:pt x="1658" y="381"/>
                        </a:lnTo>
                        <a:lnTo>
                          <a:pt x="1664" y="376"/>
                        </a:lnTo>
                        <a:lnTo>
                          <a:pt x="1670" y="371"/>
                        </a:lnTo>
                        <a:lnTo>
                          <a:pt x="1680" y="357"/>
                        </a:lnTo>
                        <a:lnTo>
                          <a:pt x="1690" y="341"/>
                        </a:lnTo>
                        <a:lnTo>
                          <a:pt x="1700" y="326"/>
                        </a:lnTo>
                        <a:lnTo>
                          <a:pt x="1711" y="310"/>
                        </a:lnTo>
                        <a:lnTo>
                          <a:pt x="1721" y="294"/>
                        </a:lnTo>
                        <a:lnTo>
                          <a:pt x="1731" y="278"/>
                        </a:lnTo>
                        <a:lnTo>
                          <a:pt x="1740" y="261"/>
                        </a:lnTo>
                        <a:lnTo>
                          <a:pt x="1749" y="245"/>
                        </a:lnTo>
                        <a:lnTo>
                          <a:pt x="1756" y="227"/>
                        </a:lnTo>
                        <a:lnTo>
                          <a:pt x="1762" y="211"/>
                        </a:lnTo>
                        <a:lnTo>
                          <a:pt x="1765" y="194"/>
                        </a:lnTo>
                        <a:lnTo>
                          <a:pt x="1766" y="176"/>
                        </a:lnTo>
                        <a:lnTo>
                          <a:pt x="1765" y="160"/>
                        </a:lnTo>
                        <a:lnTo>
                          <a:pt x="1762" y="143"/>
                        </a:lnTo>
                        <a:lnTo>
                          <a:pt x="1754" y="127"/>
                        </a:lnTo>
                        <a:lnTo>
                          <a:pt x="1744" y="111"/>
                        </a:lnTo>
                        <a:lnTo>
                          <a:pt x="1708" y="240"/>
                        </a:lnTo>
                        <a:lnTo>
                          <a:pt x="1696" y="261"/>
                        </a:lnTo>
                        <a:lnTo>
                          <a:pt x="1683" y="280"/>
                        </a:lnTo>
                        <a:lnTo>
                          <a:pt x="1668" y="300"/>
                        </a:lnTo>
                        <a:lnTo>
                          <a:pt x="1654" y="319"/>
                        </a:lnTo>
                        <a:lnTo>
                          <a:pt x="1638" y="338"/>
                        </a:lnTo>
                        <a:lnTo>
                          <a:pt x="1622" y="355"/>
                        </a:lnTo>
                        <a:lnTo>
                          <a:pt x="1603" y="373"/>
                        </a:lnTo>
                        <a:lnTo>
                          <a:pt x="1585" y="389"/>
                        </a:lnTo>
                        <a:lnTo>
                          <a:pt x="1566" y="403"/>
                        </a:lnTo>
                        <a:lnTo>
                          <a:pt x="1546" y="416"/>
                        </a:lnTo>
                        <a:lnTo>
                          <a:pt x="1526" y="428"/>
                        </a:lnTo>
                        <a:lnTo>
                          <a:pt x="1505" y="438"/>
                        </a:lnTo>
                        <a:lnTo>
                          <a:pt x="1483" y="446"/>
                        </a:lnTo>
                        <a:lnTo>
                          <a:pt x="1462" y="451"/>
                        </a:lnTo>
                        <a:lnTo>
                          <a:pt x="1440" y="454"/>
                        </a:lnTo>
                        <a:lnTo>
                          <a:pt x="1418" y="454"/>
                        </a:lnTo>
                        <a:lnTo>
                          <a:pt x="1418" y="447"/>
                        </a:lnTo>
                        <a:lnTo>
                          <a:pt x="1418" y="440"/>
                        </a:lnTo>
                        <a:lnTo>
                          <a:pt x="1421" y="432"/>
                        </a:lnTo>
                        <a:lnTo>
                          <a:pt x="1422" y="427"/>
                        </a:lnTo>
                        <a:lnTo>
                          <a:pt x="1427" y="422"/>
                        </a:lnTo>
                        <a:lnTo>
                          <a:pt x="1431" y="418"/>
                        </a:lnTo>
                        <a:lnTo>
                          <a:pt x="1435" y="414"/>
                        </a:lnTo>
                        <a:lnTo>
                          <a:pt x="1440" y="409"/>
                        </a:lnTo>
                        <a:lnTo>
                          <a:pt x="1445" y="405"/>
                        </a:lnTo>
                        <a:lnTo>
                          <a:pt x="1450" y="402"/>
                        </a:lnTo>
                        <a:lnTo>
                          <a:pt x="1456" y="397"/>
                        </a:lnTo>
                        <a:lnTo>
                          <a:pt x="1460" y="393"/>
                        </a:lnTo>
                        <a:lnTo>
                          <a:pt x="1464" y="389"/>
                        </a:lnTo>
                        <a:lnTo>
                          <a:pt x="1469" y="383"/>
                        </a:lnTo>
                        <a:lnTo>
                          <a:pt x="1472" y="377"/>
                        </a:lnTo>
                        <a:lnTo>
                          <a:pt x="1475" y="371"/>
                        </a:lnTo>
                        <a:lnTo>
                          <a:pt x="1473" y="368"/>
                        </a:lnTo>
                        <a:lnTo>
                          <a:pt x="1470" y="367"/>
                        </a:lnTo>
                        <a:lnTo>
                          <a:pt x="1469" y="365"/>
                        </a:lnTo>
                        <a:lnTo>
                          <a:pt x="1466" y="363"/>
                        </a:lnTo>
                        <a:lnTo>
                          <a:pt x="1464" y="361"/>
                        </a:lnTo>
                        <a:lnTo>
                          <a:pt x="1462" y="361"/>
                        </a:lnTo>
                        <a:lnTo>
                          <a:pt x="1459" y="361"/>
                        </a:lnTo>
                        <a:lnTo>
                          <a:pt x="1456" y="361"/>
                        </a:lnTo>
                        <a:lnTo>
                          <a:pt x="1456" y="259"/>
                        </a:lnTo>
                        <a:lnTo>
                          <a:pt x="1447" y="259"/>
                        </a:lnTo>
                        <a:lnTo>
                          <a:pt x="1443" y="266"/>
                        </a:lnTo>
                        <a:lnTo>
                          <a:pt x="1440" y="274"/>
                        </a:lnTo>
                        <a:lnTo>
                          <a:pt x="1435" y="281"/>
                        </a:lnTo>
                        <a:lnTo>
                          <a:pt x="1432" y="288"/>
                        </a:lnTo>
                        <a:lnTo>
                          <a:pt x="1429" y="297"/>
                        </a:lnTo>
                        <a:lnTo>
                          <a:pt x="1427" y="304"/>
                        </a:lnTo>
                        <a:lnTo>
                          <a:pt x="1422" y="313"/>
                        </a:lnTo>
                        <a:lnTo>
                          <a:pt x="1421" y="320"/>
                        </a:lnTo>
                        <a:lnTo>
                          <a:pt x="1418" y="328"/>
                        </a:lnTo>
                        <a:lnTo>
                          <a:pt x="1413" y="336"/>
                        </a:lnTo>
                        <a:lnTo>
                          <a:pt x="1411" y="344"/>
                        </a:lnTo>
                        <a:lnTo>
                          <a:pt x="1408" y="351"/>
                        </a:lnTo>
                        <a:lnTo>
                          <a:pt x="1403" y="358"/>
                        </a:lnTo>
                        <a:lnTo>
                          <a:pt x="1400" y="365"/>
                        </a:lnTo>
                        <a:lnTo>
                          <a:pt x="1396" y="373"/>
                        </a:lnTo>
                        <a:lnTo>
                          <a:pt x="1392" y="380"/>
                        </a:lnTo>
                        <a:lnTo>
                          <a:pt x="1374" y="386"/>
                        </a:lnTo>
                        <a:lnTo>
                          <a:pt x="1357" y="389"/>
                        </a:lnTo>
                        <a:lnTo>
                          <a:pt x="1339" y="390"/>
                        </a:lnTo>
                        <a:lnTo>
                          <a:pt x="1322" y="389"/>
                        </a:lnTo>
                        <a:lnTo>
                          <a:pt x="1304" y="386"/>
                        </a:lnTo>
                        <a:lnTo>
                          <a:pt x="1287" y="380"/>
                        </a:lnTo>
                        <a:lnTo>
                          <a:pt x="1269" y="376"/>
                        </a:lnTo>
                        <a:lnTo>
                          <a:pt x="1252" y="370"/>
                        </a:lnTo>
                        <a:lnTo>
                          <a:pt x="1236" y="365"/>
                        </a:lnTo>
                        <a:lnTo>
                          <a:pt x="1218" y="360"/>
                        </a:lnTo>
                        <a:lnTo>
                          <a:pt x="1202" y="357"/>
                        </a:lnTo>
                        <a:lnTo>
                          <a:pt x="1186" y="355"/>
                        </a:lnTo>
                        <a:lnTo>
                          <a:pt x="1172" y="357"/>
                        </a:lnTo>
                        <a:lnTo>
                          <a:pt x="1157" y="360"/>
                        </a:lnTo>
                        <a:lnTo>
                          <a:pt x="1142" y="365"/>
                        </a:lnTo>
                        <a:lnTo>
                          <a:pt x="1129" y="376"/>
                        </a:lnTo>
                        <a:lnTo>
                          <a:pt x="1147" y="384"/>
                        </a:lnTo>
                        <a:lnTo>
                          <a:pt x="1164" y="390"/>
                        </a:lnTo>
                        <a:lnTo>
                          <a:pt x="1182" y="395"/>
                        </a:lnTo>
                        <a:lnTo>
                          <a:pt x="1201" y="397"/>
                        </a:lnTo>
                        <a:lnTo>
                          <a:pt x="1220" y="400"/>
                        </a:lnTo>
                        <a:lnTo>
                          <a:pt x="1239" y="402"/>
                        </a:lnTo>
                        <a:lnTo>
                          <a:pt x="1258" y="403"/>
                        </a:lnTo>
                        <a:lnTo>
                          <a:pt x="1275" y="405"/>
                        </a:lnTo>
                        <a:lnTo>
                          <a:pt x="1294" y="406"/>
                        </a:lnTo>
                        <a:lnTo>
                          <a:pt x="1310" y="409"/>
                        </a:lnTo>
                        <a:lnTo>
                          <a:pt x="1326" y="412"/>
                        </a:lnTo>
                        <a:lnTo>
                          <a:pt x="1341" y="418"/>
                        </a:lnTo>
                        <a:lnTo>
                          <a:pt x="1354" y="425"/>
                        </a:lnTo>
                        <a:lnTo>
                          <a:pt x="1365" y="435"/>
                        </a:lnTo>
                        <a:lnTo>
                          <a:pt x="1374" y="447"/>
                        </a:lnTo>
                        <a:lnTo>
                          <a:pt x="1381" y="463"/>
                        </a:lnTo>
                        <a:lnTo>
                          <a:pt x="1365" y="466"/>
                        </a:lnTo>
                        <a:lnTo>
                          <a:pt x="1348" y="469"/>
                        </a:lnTo>
                        <a:lnTo>
                          <a:pt x="1330" y="470"/>
                        </a:lnTo>
                        <a:lnTo>
                          <a:pt x="1311" y="472"/>
                        </a:lnTo>
                        <a:lnTo>
                          <a:pt x="1292" y="473"/>
                        </a:lnTo>
                        <a:lnTo>
                          <a:pt x="1274" y="473"/>
                        </a:lnTo>
                        <a:lnTo>
                          <a:pt x="1255" y="472"/>
                        </a:lnTo>
                        <a:lnTo>
                          <a:pt x="1234" y="472"/>
                        </a:lnTo>
                        <a:lnTo>
                          <a:pt x="1215" y="469"/>
                        </a:lnTo>
                        <a:lnTo>
                          <a:pt x="1196" y="466"/>
                        </a:lnTo>
                        <a:lnTo>
                          <a:pt x="1177" y="462"/>
                        </a:lnTo>
                        <a:lnTo>
                          <a:pt x="1158" y="457"/>
                        </a:lnTo>
                        <a:lnTo>
                          <a:pt x="1141" y="451"/>
                        </a:lnTo>
                        <a:lnTo>
                          <a:pt x="1123" y="444"/>
                        </a:lnTo>
                        <a:lnTo>
                          <a:pt x="1107" y="435"/>
                        </a:lnTo>
                        <a:lnTo>
                          <a:pt x="1091" y="427"/>
                        </a:lnTo>
                        <a:lnTo>
                          <a:pt x="1089" y="412"/>
                        </a:lnTo>
                        <a:lnTo>
                          <a:pt x="1086" y="400"/>
                        </a:lnTo>
                        <a:lnTo>
                          <a:pt x="1084" y="386"/>
                        </a:lnTo>
                        <a:lnTo>
                          <a:pt x="1083" y="373"/>
                        </a:lnTo>
                        <a:lnTo>
                          <a:pt x="1083" y="358"/>
                        </a:lnTo>
                        <a:lnTo>
                          <a:pt x="1083" y="345"/>
                        </a:lnTo>
                        <a:lnTo>
                          <a:pt x="1084" y="332"/>
                        </a:lnTo>
                        <a:lnTo>
                          <a:pt x="1086" y="317"/>
                        </a:lnTo>
                        <a:lnTo>
                          <a:pt x="1090" y="304"/>
                        </a:lnTo>
                        <a:lnTo>
                          <a:pt x="1093" y="291"/>
                        </a:lnTo>
                        <a:lnTo>
                          <a:pt x="1097" y="280"/>
                        </a:lnTo>
                        <a:lnTo>
                          <a:pt x="1103" y="266"/>
                        </a:lnTo>
                        <a:lnTo>
                          <a:pt x="1107" y="255"/>
                        </a:lnTo>
                        <a:lnTo>
                          <a:pt x="1115" y="243"/>
                        </a:lnTo>
                        <a:lnTo>
                          <a:pt x="1122" y="231"/>
                        </a:lnTo>
                        <a:lnTo>
                          <a:pt x="1129" y="221"/>
                        </a:lnTo>
                        <a:lnTo>
                          <a:pt x="1147" y="220"/>
                        </a:lnTo>
                        <a:lnTo>
                          <a:pt x="1163" y="218"/>
                        </a:lnTo>
                        <a:lnTo>
                          <a:pt x="1179" y="218"/>
                        </a:lnTo>
                        <a:lnTo>
                          <a:pt x="1195" y="217"/>
                        </a:lnTo>
                        <a:lnTo>
                          <a:pt x="1212" y="215"/>
                        </a:lnTo>
                        <a:lnTo>
                          <a:pt x="1230" y="215"/>
                        </a:lnTo>
                        <a:lnTo>
                          <a:pt x="1247" y="214"/>
                        </a:lnTo>
                        <a:lnTo>
                          <a:pt x="1265" y="214"/>
                        </a:lnTo>
                        <a:lnTo>
                          <a:pt x="1282" y="213"/>
                        </a:lnTo>
                        <a:lnTo>
                          <a:pt x="1300" y="213"/>
                        </a:lnTo>
                        <a:lnTo>
                          <a:pt x="1319" y="213"/>
                        </a:lnTo>
                        <a:lnTo>
                          <a:pt x="1336" y="211"/>
                        </a:lnTo>
                        <a:lnTo>
                          <a:pt x="1354" y="211"/>
                        </a:lnTo>
                        <a:lnTo>
                          <a:pt x="1373" y="211"/>
                        </a:lnTo>
                        <a:lnTo>
                          <a:pt x="1390" y="211"/>
                        </a:lnTo>
                        <a:lnTo>
                          <a:pt x="1409" y="211"/>
                        </a:lnTo>
                        <a:lnTo>
                          <a:pt x="1428" y="211"/>
                        </a:lnTo>
                        <a:lnTo>
                          <a:pt x="1445" y="211"/>
                        </a:lnTo>
                        <a:lnTo>
                          <a:pt x="1464" y="211"/>
                        </a:lnTo>
                        <a:lnTo>
                          <a:pt x="1482" y="211"/>
                        </a:lnTo>
                        <a:lnTo>
                          <a:pt x="1499" y="213"/>
                        </a:lnTo>
                        <a:lnTo>
                          <a:pt x="1518" y="213"/>
                        </a:lnTo>
                        <a:lnTo>
                          <a:pt x="1536" y="213"/>
                        </a:lnTo>
                        <a:lnTo>
                          <a:pt x="1553" y="214"/>
                        </a:lnTo>
                        <a:lnTo>
                          <a:pt x="1572" y="214"/>
                        </a:lnTo>
                        <a:lnTo>
                          <a:pt x="1588" y="215"/>
                        </a:lnTo>
                        <a:lnTo>
                          <a:pt x="1606" y="215"/>
                        </a:lnTo>
                        <a:lnTo>
                          <a:pt x="1623" y="217"/>
                        </a:lnTo>
                        <a:lnTo>
                          <a:pt x="1641" y="218"/>
                        </a:lnTo>
                        <a:lnTo>
                          <a:pt x="1657" y="218"/>
                        </a:lnTo>
                        <a:lnTo>
                          <a:pt x="1673" y="220"/>
                        </a:lnTo>
                        <a:lnTo>
                          <a:pt x="1689" y="221"/>
                        </a:lnTo>
                        <a:lnTo>
                          <a:pt x="1689" y="194"/>
                        </a:lnTo>
                        <a:lnTo>
                          <a:pt x="1676" y="185"/>
                        </a:lnTo>
                        <a:lnTo>
                          <a:pt x="1661" y="176"/>
                        </a:lnTo>
                        <a:lnTo>
                          <a:pt x="1647" y="169"/>
                        </a:lnTo>
                        <a:lnTo>
                          <a:pt x="1632" y="163"/>
                        </a:lnTo>
                        <a:lnTo>
                          <a:pt x="1617" y="157"/>
                        </a:lnTo>
                        <a:lnTo>
                          <a:pt x="1601" y="151"/>
                        </a:lnTo>
                        <a:lnTo>
                          <a:pt x="1587" y="147"/>
                        </a:lnTo>
                        <a:lnTo>
                          <a:pt x="1571" y="144"/>
                        </a:lnTo>
                        <a:lnTo>
                          <a:pt x="1553" y="141"/>
                        </a:lnTo>
                        <a:lnTo>
                          <a:pt x="1537" y="138"/>
                        </a:lnTo>
                        <a:lnTo>
                          <a:pt x="1521" y="137"/>
                        </a:lnTo>
                        <a:lnTo>
                          <a:pt x="1504" y="135"/>
                        </a:lnTo>
                        <a:lnTo>
                          <a:pt x="1488" y="134"/>
                        </a:lnTo>
                        <a:lnTo>
                          <a:pt x="1470" y="134"/>
                        </a:lnTo>
                        <a:lnTo>
                          <a:pt x="1453" y="134"/>
                        </a:lnTo>
                        <a:lnTo>
                          <a:pt x="1435" y="134"/>
                        </a:lnTo>
                        <a:lnTo>
                          <a:pt x="1418" y="134"/>
                        </a:lnTo>
                        <a:lnTo>
                          <a:pt x="1400" y="134"/>
                        </a:lnTo>
                        <a:lnTo>
                          <a:pt x="1383" y="135"/>
                        </a:lnTo>
                        <a:lnTo>
                          <a:pt x="1367" y="137"/>
                        </a:lnTo>
                        <a:lnTo>
                          <a:pt x="1348" y="137"/>
                        </a:lnTo>
                        <a:lnTo>
                          <a:pt x="1332" y="138"/>
                        </a:lnTo>
                        <a:lnTo>
                          <a:pt x="1314" y="138"/>
                        </a:lnTo>
                        <a:lnTo>
                          <a:pt x="1297" y="140"/>
                        </a:lnTo>
                        <a:lnTo>
                          <a:pt x="1279" y="140"/>
                        </a:lnTo>
                        <a:lnTo>
                          <a:pt x="1263" y="140"/>
                        </a:lnTo>
                        <a:lnTo>
                          <a:pt x="1246" y="141"/>
                        </a:lnTo>
                        <a:lnTo>
                          <a:pt x="1230" y="141"/>
                        </a:lnTo>
                        <a:lnTo>
                          <a:pt x="1214" y="140"/>
                        </a:lnTo>
                        <a:lnTo>
                          <a:pt x="1198" y="140"/>
                        </a:lnTo>
                        <a:lnTo>
                          <a:pt x="1183" y="138"/>
                        </a:lnTo>
                        <a:lnTo>
                          <a:pt x="1167" y="137"/>
                        </a:lnTo>
                        <a:lnTo>
                          <a:pt x="1164" y="129"/>
                        </a:lnTo>
                        <a:lnTo>
                          <a:pt x="1166" y="121"/>
                        </a:lnTo>
                        <a:lnTo>
                          <a:pt x="1167" y="112"/>
                        </a:lnTo>
                        <a:lnTo>
                          <a:pt x="1170" y="105"/>
                        </a:lnTo>
                        <a:lnTo>
                          <a:pt x="1174" y="97"/>
                        </a:lnTo>
                        <a:lnTo>
                          <a:pt x="1179" y="90"/>
                        </a:lnTo>
                        <a:lnTo>
                          <a:pt x="1185" y="83"/>
                        </a:lnTo>
                        <a:lnTo>
                          <a:pt x="1189" y="76"/>
                        </a:lnTo>
                        <a:lnTo>
                          <a:pt x="1193" y="70"/>
                        </a:lnTo>
                        <a:lnTo>
                          <a:pt x="1198" y="62"/>
                        </a:lnTo>
                        <a:lnTo>
                          <a:pt x="1201" y="55"/>
                        </a:lnTo>
                        <a:lnTo>
                          <a:pt x="1202" y="49"/>
                        </a:lnTo>
                        <a:lnTo>
                          <a:pt x="1201" y="44"/>
                        </a:lnTo>
                        <a:lnTo>
                          <a:pt x="1199" y="38"/>
                        </a:lnTo>
                        <a:lnTo>
                          <a:pt x="1193" y="30"/>
                        </a:lnTo>
                        <a:lnTo>
                          <a:pt x="1186" y="26"/>
                        </a:lnTo>
                        <a:lnTo>
                          <a:pt x="1182" y="30"/>
                        </a:lnTo>
                        <a:lnTo>
                          <a:pt x="1177" y="36"/>
                        </a:lnTo>
                        <a:lnTo>
                          <a:pt x="1172" y="42"/>
                        </a:lnTo>
                        <a:lnTo>
                          <a:pt x="1167" y="48"/>
                        </a:lnTo>
                        <a:lnTo>
                          <a:pt x="1161" y="55"/>
                        </a:lnTo>
                        <a:lnTo>
                          <a:pt x="1156" y="62"/>
                        </a:lnTo>
                        <a:lnTo>
                          <a:pt x="1150" y="71"/>
                        </a:lnTo>
                        <a:lnTo>
                          <a:pt x="1142" y="80"/>
                        </a:lnTo>
                        <a:lnTo>
                          <a:pt x="1137" y="89"/>
                        </a:lnTo>
                        <a:lnTo>
                          <a:pt x="1129" y="97"/>
                        </a:lnTo>
                        <a:lnTo>
                          <a:pt x="1123" y="108"/>
                        </a:lnTo>
                        <a:lnTo>
                          <a:pt x="1116" y="118"/>
                        </a:lnTo>
                        <a:lnTo>
                          <a:pt x="1110" y="129"/>
                        </a:lnTo>
                        <a:lnTo>
                          <a:pt x="1103" y="141"/>
                        </a:lnTo>
                        <a:lnTo>
                          <a:pt x="1097" y="153"/>
                        </a:lnTo>
                        <a:lnTo>
                          <a:pt x="1090" y="164"/>
                        </a:lnTo>
                        <a:lnTo>
                          <a:pt x="1084" y="176"/>
                        </a:lnTo>
                        <a:lnTo>
                          <a:pt x="1078" y="189"/>
                        </a:lnTo>
                        <a:lnTo>
                          <a:pt x="1072" y="202"/>
                        </a:lnTo>
                        <a:lnTo>
                          <a:pt x="1067" y="217"/>
                        </a:lnTo>
                        <a:lnTo>
                          <a:pt x="1061" y="230"/>
                        </a:lnTo>
                        <a:lnTo>
                          <a:pt x="1056" y="245"/>
                        </a:lnTo>
                        <a:lnTo>
                          <a:pt x="1052" y="258"/>
                        </a:lnTo>
                        <a:lnTo>
                          <a:pt x="1048" y="272"/>
                        </a:lnTo>
                        <a:lnTo>
                          <a:pt x="1045" y="288"/>
                        </a:lnTo>
                        <a:lnTo>
                          <a:pt x="1040" y="303"/>
                        </a:lnTo>
                        <a:lnTo>
                          <a:pt x="1039" y="319"/>
                        </a:lnTo>
                        <a:lnTo>
                          <a:pt x="1038" y="335"/>
                        </a:lnTo>
                        <a:lnTo>
                          <a:pt x="1035" y="351"/>
                        </a:lnTo>
                        <a:lnTo>
                          <a:pt x="1035" y="367"/>
                        </a:lnTo>
                        <a:lnTo>
                          <a:pt x="1035" y="383"/>
                        </a:lnTo>
                        <a:lnTo>
                          <a:pt x="1036" y="399"/>
                        </a:lnTo>
                        <a:lnTo>
                          <a:pt x="1032" y="396"/>
                        </a:lnTo>
                        <a:lnTo>
                          <a:pt x="1027" y="395"/>
                        </a:lnTo>
                        <a:lnTo>
                          <a:pt x="1021" y="390"/>
                        </a:lnTo>
                        <a:lnTo>
                          <a:pt x="1016" y="387"/>
                        </a:lnTo>
                        <a:lnTo>
                          <a:pt x="1008" y="383"/>
                        </a:lnTo>
                        <a:lnTo>
                          <a:pt x="1001" y="379"/>
                        </a:lnTo>
                        <a:lnTo>
                          <a:pt x="994" y="374"/>
                        </a:lnTo>
                        <a:lnTo>
                          <a:pt x="987" y="368"/>
                        </a:lnTo>
                        <a:lnTo>
                          <a:pt x="978" y="363"/>
                        </a:lnTo>
                        <a:lnTo>
                          <a:pt x="969" y="357"/>
                        </a:lnTo>
                        <a:lnTo>
                          <a:pt x="960" y="349"/>
                        </a:lnTo>
                        <a:lnTo>
                          <a:pt x="950" y="341"/>
                        </a:lnTo>
                        <a:lnTo>
                          <a:pt x="941" y="332"/>
                        </a:lnTo>
                        <a:lnTo>
                          <a:pt x="931" y="323"/>
                        </a:lnTo>
                        <a:lnTo>
                          <a:pt x="921" y="313"/>
                        </a:lnTo>
                        <a:lnTo>
                          <a:pt x="911" y="303"/>
                        </a:lnTo>
                        <a:lnTo>
                          <a:pt x="901" y="291"/>
                        </a:lnTo>
                        <a:lnTo>
                          <a:pt x="890" y="278"/>
                        </a:lnTo>
                        <a:lnTo>
                          <a:pt x="880" y="265"/>
                        </a:lnTo>
                        <a:lnTo>
                          <a:pt x="870" y="250"/>
                        </a:lnTo>
                        <a:lnTo>
                          <a:pt x="860" y="236"/>
                        </a:lnTo>
                        <a:lnTo>
                          <a:pt x="850" y="220"/>
                        </a:lnTo>
                        <a:lnTo>
                          <a:pt x="839" y="204"/>
                        </a:lnTo>
                        <a:lnTo>
                          <a:pt x="829" y="185"/>
                        </a:lnTo>
                        <a:lnTo>
                          <a:pt x="820" y="166"/>
                        </a:lnTo>
                        <a:lnTo>
                          <a:pt x="810" y="146"/>
                        </a:lnTo>
                        <a:lnTo>
                          <a:pt x="801" y="124"/>
                        </a:lnTo>
                        <a:lnTo>
                          <a:pt x="793" y="102"/>
                        </a:lnTo>
                        <a:lnTo>
                          <a:pt x="784" y="79"/>
                        </a:lnTo>
                        <a:lnTo>
                          <a:pt x="777" y="54"/>
                        </a:lnTo>
                        <a:lnTo>
                          <a:pt x="769" y="28"/>
                        </a:lnTo>
                        <a:lnTo>
                          <a:pt x="762" y="0"/>
                        </a:lnTo>
                        <a:lnTo>
                          <a:pt x="762" y="13"/>
                        </a:lnTo>
                        <a:lnTo>
                          <a:pt x="764" y="25"/>
                        </a:lnTo>
                        <a:lnTo>
                          <a:pt x="765" y="38"/>
                        </a:lnTo>
                        <a:lnTo>
                          <a:pt x="767" y="51"/>
                        </a:lnTo>
                        <a:lnTo>
                          <a:pt x="768" y="64"/>
                        </a:lnTo>
                        <a:lnTo>
                          <a:pt x="771" y="76"/>
                        </a:lnTo>
                        <a:lnTo>
                          <a:pt x="772" y="89"/>
                        </a:lnTo>
                        <a:lnTo>
                          <a:pt x="775" y="102"/>
                        </a:lnTo>
                        <a:lnTo>
                          <a:pt x="778" y="115"/>
                        </a:lnTo>
                        <a:lnTo>
                          <a:pt x="781" y="128"/>
                        </a:lnTo>
                        <a:lnTo>
                          <a:pt x="783" y="141"/>
                        </a:lnTo>
                        <a:lnTo>
                          <a:pt x="785" y="154"/>
                        </a:lnTo>
                        <a:lnTo>
                          <a:pt x="790" y="166"/>
                        </a:lnTo>
                        <a:lnTo>
                          <a:pt x="793" y="179"/>
                        </a:lnTo>
                        <a:lnTo>
                          <a:pt x="796" y="191"/>
                        </a:lnTo>
                        <a:lnTo>
                          <a:pt x="799" y="204"/>
                        </a:lnTo>
                        <a:lnTo>
                          <a:pt x="801" y="215"/>
                        </a:lnTo>
                        <a:lnTo>
                          <a:pt x="806" y="227"/>
                        </a:lnTo>
                        <a:lnTo>
                          <a:pt x="809" y="239"/>
                        </a:lnTo>
                        <a:lnTo>
                          <a:pt x="812" y="249"/>
                        </a:lnTo>
                        <a:lnTo>
                          <a:pt x="815" y="259"/>
                        </a:lnTo>
                        <a:lnTo>
                          <a:pt x="819" y="269"/>
                        </a:lnTo>
                        <a:lnTo>
                          <a:pt x="822" y="280"/>
                        </a:lnTo>
                        <a:lnTo>
                          <a:pt x="825" y="288"/>
                        </a:lnTo>
                        <a:lnTo>
                          <a:pt x="828" y="298"/>
                        </a:lnTo>
                        <a:lnTo>
                          <a:pt x="831" y="306"/>
                        </a:lnTo>
                        <a:lnTo>
                          <a:pt x="834" y="314"/>
                        </a:lnTo>
                        <a:lnTo>
                          <a:pt x="836" y="322"/>
                        </a:lnTo>
                        <a:lnTo>
                          <a:pt x="839" y="329"/>
                        </a:lnTo>
                        <a:lnTo>
                          <a:pt x="841" y="335"/>
                        </a:lnTo>
                        <a:lnTo>
                          <a:pt x="844" y="341"/>
                        </a:lnTo>
                        <a:lnTo>
                          <a:pt x="845" y="345"/>
                        </a:lnTo>
                        <a:lnTo>
                          <a:pt x="835" y="332"/>
                        </a:lnTo>
                        <a:lnTo>
                          <a:pt x="823" y="316"/>
                        </a:lnTo>
                        <a:lnTo>
                          <a:pt x="812" y="300"/>
                        </a:lnTo>
                        <a:lnTo>
                          <a:pt x="800" y="281"/>
                        </a:lnTo>
                        <a:lnTo>
                          <a:pt x="788" y="261"/>
                        </a:lnTo>
                        <a:lnTo>
                          <a:pt x="777" y="240"/>
                        </a:lnTo>
                        <a:lnTo>
                          <a:pt x="765" y="218"/>
                        </a:lnTo>
                        <a:lnTo>
                          <a:pt x="753" y="196"/>
                        </a:lnTo>
                        <a:lnTo>
                          <a:pt x="745" y="175"/>
                        </a:lnTo>
                        <a:lnTo>
                          <a:pt x="734" y="153"/>
                        </a:lnTo>
                        <a:lnTo>
                          <a:pt x="727" y="131"/>
                        </a:lnTo>
                        <a:lnTo>
                          <a:pt x="720" y="111"/>
                        </a:lnTo>
                        <a:lnTo>
                          <a:pt x="714" y="90"/>
                        </a:lnTo>
                        <a:lnTo>
                          <a:pt x="710" y="71"/>
                        </a:lnTo>
                        <a:lnTo>
                          <a:pt x="708" y="54"/>
                        </a:lnTo>
                        <a:lnTo>
                          <a:pt x="707" y="38"/>
                        </a:lnTo>
                        <a:lnTo>
                          <a:pt x="704" y="46"/>
                        </a:lnTo>
                        <a:lnTo>
                          <a:pt x="701" y="57"/>
                        </a:lnTo>
                        <a:lnTo>
                          <a:pt x="701" y="67"/>
                        </a:lnTo>
                        <a:lnTo>
                          <a:pt x="699" y="79"/>
                        </a:lnTo>
                        <a:lnTo>
                          <a:pt x="699" y="90"/>
                        </a:lnTo>
                        <a:lnTo>
                          <a:pt x="699" y="103"/>
                        </a:lnTo>
                        <a:lnTo>
                          <a:pt x="701" y="116"/>
                        </a:lnTo>
                        <a:lnTo>
                          <a:pt x="702" y="129"/>
                        </a:lnTo>
                        <a:lnTo>
                          <a:pt x="705" y="144"/>
                        </a:lnTo>
                        <a:lnTo>
                          <a:pt x="708" y="159"/>
                        </a:lnTo>
                        <a:lnTo>
                          <a:pt x="713" y="173"/>
                        </a:lnTo>
                        <a:lnTo>
                          <a:pt x="717" y="188"/>
                        </a:lnTo>
                        <a:lnTo>
                          <a:pt x="721" y="202"/>
                        </a:lnTo>
                        <a:lnTo>
                          <a:pt x="726" y="218"/>
                        </a:lnTo>
                        <a:lnTo>
                          <a:pt x="732" y="233"/>
                        </a:lnTo>
                        <a:lnTo>
                          <a:pt x="737" y="249"/>
                        </a:lnTo>
                        <a:lnTo>
                          <a:pt x="745" y="265"/>
                        </a:lnTo>
                        <a:lnTo>
                          <a:pt x="750" y="280"/>
                        </a:lnTo>
                        <a:lnTo>
                          <a:pt x="758" y="296"/>
                        </a:lnTo>
                        <a:lnTo>
                          <a:pt x="765" y="310"/>
                        </a:lnTo>
                        <a:lnTo>
                          <a:pt x="772" y="325"/>
                        </a:lnTo>
                        <a:lnTo>
                          <a:pt x="780" y="339"/>
                        </a:lnTo>
                        <a:lnTo>
                          <a:pt x="788" y="354"/>
                        </a:lnTo>
                        <a:lnTo>
                          <a:pt x="796" y="367"/>
                        </a:lnTo>
                        <a:lnTo>
                          <a:pt x="804" y="380"/>
                        </a:lnTo>
                        <a:lnTo>
                          <a:pt x="812" y="393"/>
                        </a:lnTo>
                        <a:lnTo>
                          <a:pt x="820" y="405"/>
                        </a:lnTo>
                        <a:lnTo>
                          <a:pt x="829" y="416"/>
                        </a:lnTo>
                        <a:lnTo>
                          <a:pt x="836" y="427"/>
                        </a:lnTo>
                        <a:lnTo>
                          <a:pt x="845" y="437"/>
                        </a:lnTo>
                        <a:lnTo>
                          <a:pt x="854" y="446"/>
                        </a:lnTo>
                        <a:lnTo>
                          <a:pt x="863" y="454"/>
                        </a:lnTo>
                        <a:lnTo>
                          <a:pt x="855" y="454"/>
                        </a:lnTo>
                        <a:lnTo>
                          <a:pt x="848" y="454"/>
                        </a:lnTo>
                        <a:lnTo>
                          <a:pt x="841" y="453"/>
                        </a:lnTo>
                        <a:lnTo>
                          <a:pt x="834" y="453"/>
                        </a:lnTo>
                        <a:lnTo>
                          <a:pt x="823" y="451"/>
                        </a:lnTo>
                        <a:lnTo>
                          <a:pt x="815" y="451"/>
                        </a:lnTo>
                        <a:lnTo>
                          <a:pt x="806" y="450"/>
                        </a:lnTo>
                        <a:lnTo>
                          <a:pt x="796" y="450"/>
                        </a:lnTo>
                        <a:lnTo>
                          <a:pt x="785" y="450"/>
                        </a:lnTo>
                        <a:lnTo>
                          <a:pt x="774" y="451"/>
                        </a:lnTo>
                        <a:lnTo>
                          <a:pt x="762" y="453"/>
                        </a:lnTo>
                        <a:lnTo>
                          <a:pt x="750" y="454"/>
                        </a:lnTo>
                        <a:lnTo>
                          <a:pt x="739" y="457"/>
                        </a:lnTo>
                        <a:lnTo>
                          <a:pt x="726" y="462"/>
                        </a:lnTo>
                        <a:lnTo>
                          <a:pt x="713" y="467"/>
                        </a:lnTo>
                        <a:lnTo>
                          <a:pt x="701" y="473"/>
                        </a:lnTo>
                        <a:lnTo>
                          <a:pt x="683" y="491"/>
                        </a:lnTo>
                        <a:lnTo>
                          <a:pt x="666" y="507"/>
                        </a:lnTo>
                        <a:lnTo>
                          <a:pt x="650" y="523"/>
                        </a:lnTo>
                        <a:lnTo>
                          <a:pt x="634" y="537"/>
                        </a:lnTo>
                        <a:lnTo>
                          <a:pt x="618" y="552"/>
                        </a:lnTo>
                        <a:lnTo>
                          <a:pt x="602" y="565"/>
                        </a:lnTo>
                        <a:lnTo>
                          <a:pt x="586" y="578"/>
                        </a:lnTo>
                        <a:lnTo>
                          <a:pt x="571" y="588"/>
                        </a:lnTo>
                        <a:lnTo>
                          <a:pt x="555" y="597"/>
                        </a:lnTo>
                        <a:lnTo>
                          <a:pt x="538" y="606"/>
                        </a:lnTo>
                        <a:lnTo>
                          <a:pt x="522" y="612"/>
                        </a:lnTo>
                        <a:lnTo>
                          <a:pt x="506" y="616"/>
                        </a:lnTo>
                        <a:lnTo>
                          <a:pt x="487" y="619"/>
                        </a:lnTo>
                        <a:lnTo>
                          <a:pt x="469" y="619"/>
                        </a:lnTo>
                        <a:lnTo>
                          <a:pt x="452" y="617"/>
                        </a:lnTo>
                        <a:lnTo>
                          <a:pt x="433" y="613"/>
                        </a:lnTo>
                        <a:lnTo>
                          <a:pt x="412" y="600"/>
                        </a:lnTo>
                        <a:lnTo>
                          <a:pt x="395" y="587"/>
                        </a:lnTo>
                        <a:lnTo>
                          <a:pt x="376" y="574"/>
                        </a:lnTo>
                        <a:lnTo>
                          <a:pt x="359" y="562"/>
                        </a:lnTo>
                        <a:lnTo>
                          <a:pt x="343" y="550"/>
                        </a:lnTo>
                        <a:lnTo>
                          <a:pt x="328" y="537"/>
                        </a:lnTo>
                        <a:lnTo>
                          <a:pt x="315" y="526"/>
                        </a:lnTo>
                        <a:lnTo>
                          <a:pt x="302" y="513"/>
                        </a:lnTo>
                        <a:lnTo>
                          <a:pt x="290" y="498"/>
                        </a:lnTo>
                        <a:lnTo>
                          <a:pt x="280" y="483"/>
                        </a:lnTo>
                        <a:lnTo>
                          <a:pt x="271" y="467"/>
                        </a:lnTo>
                        <a:lnTo>
                          <a:pt x="265" y="450"/>
                        </a:lnTo>
                        <a:lnTo>
                          <a:pt x="259" y="431"/>
                        </a:lnTo>
                        <a:lnTo>
                          <a:pt x="257" y="409"/>
                        </a:lnTo>
                        <a:lnTo>
                          <a:pt x="254" y="387"/>
                        </a:lnTo>
                        <a:lnTo>
                          <a:pt x="254" y="361"/>
                        </a:lnTo>
                        <a:lnTo>
                          <a:pt x="236" y="249"/>
                        </a:lnTo>
                        <a:lnTo>
                          <a:pt x="207" y="259"/>
                        </a:lnTo>
                        <a:lnTo>
                          <a:pt x="206" y="249"/>
                        </a:lnTo>
                        <a:lnTo>
                          <a:pt x="204" y="239"/>
                        </a:lnTo>
                        <a:lnTo>
                          <a:pt x="201" y="229"/>
                        </a:lnTo>
                        <a:lnTo>
                          <a:pt x="197" y="218"/>
                        </a:lnTo>
                        <a:lnTo>
                          <a:pt x="192" y="208"/>
                        </a:lnTo>
                        <a:lnTo>
                          <a:pt x="187" y="199"/>
                        </a:lnTo>
                        <a:lnTo>
                          <a:pt x="182" y="189"/>
                        </a:lnTo>
                        <a:lnTo>
                          <a:pt x="178" y="179"/>
                        </a:lnTo>
                        <a:lnTo>
                          <a:pt x="174" y="169"/>
                        </a:lnTo>
                        <a:lnTo>
                          <a:pt x="171" y="160"/>
                        </a:lnTo>
                        <a:lnTo>
                          <a:pt x="169" y="150"/>
                        </a:lnTo>
                        <a:lnTo>
                          <a:pt x="169" y="140"/>
                        </a:lnTo>
                        <a:lnTo>
                          <a:pt x="171" y="131"/>
                        </a:lnTo>
                        <a:lnTo>
                          <a:pt x="175" y="121"/>
                        </a:lnTo>
                        <a:lnTo>
                          <a:pt x="179" y="111"/>
                        </a:lnTo>
                        <a:lnTo>
                          <a:pt x="190" y="100"/>
                        </a:lnTo>
                        <a:lnTo>
                          <a:pt x="171" y="100"/>
                        </a:lnTo>
                        <a:lnTo>
                          <a:pt x="165" y="118"/>
                        </a:lnTo>
                        <a:lnTo>
                          <a:pt x="163" y="135"/>
                        </a:lnTo>
                        <a:lnTo>
                          <a:pt x="162" y="154"/>
                        </a:lnTo>
                        <a:lnTo>
                          <a:pt x="162" y="172"/>
                        </a:lnTo>
                        <a:lnTo>
                          <a:pt x="163" y="191"/>
                        </a:lnTo>
                        <a:lnTo>
                          <a:pt x="166" y="210"/>
                        </a:lnTo>
                        <a:lnTo>
                          <a:pt x="169" y="229"/>
                        </a:lnTo>
                        <a:lnTo>
                          <a:pt x="172" y="247"/>
                        </a:lnTo>
                        <a:lnTo>
                          <a:pt x="176" y="266"/>
                        </a:lnTo>
                        <a:lnTo>
                          <a:pt x="179" y="287"/>
                        </a:lnTo>
                        <a:lnTo>
                          <a:pt x="184" y="306"/>
                        </a:lnTo>
                        <a:lnTo>
                          <a:pt x="187" y="325"/>
                        </a:lnTo>
                        <a:lnTo>
                          <a:pt x="190" y="344"/>
                        </a:lnTo>
                        <a:lnTo>
                          <a:pt x="191" y="361"/>
                        </a:lnTo>
                        <a:lnTo>
                          <a:pt x="191" y="380"/>
                        </a:lnTo>
                        <a:lnTo>
                          <a:pt x="190" y="397"/>
                        </a:lnTo>
                        <a:lnTo>
                          <a:pt x="175" y="403"/>
                        </a:lnTo>
                        <a:lnTo>
                          <a:pt x="162" y="405"/>
                        </a:lnTo>
                        <a:lnTo>
                          <a:pt x="149" y="405"/>
                        </a:lnTo>
                        <a:lnTo>
                          <a:pt x="137" y="403"/>
                        </a:lnTo>
                        <a:lnTo>
                          <a:pt x="124" y="400"/>
                        </a:lnTo>
                        <a:lnTo>
                          <a:pt x="112" y="395"/>
                        </a:lnTo>
                        <a:lnTo>
                          <a:pt x="99" y="387"/>
                        </a:lnTo>
                        <a:lnTo>
                          <a:pt x="88" y="380"/>
                        </a:lnTo>
                        <a:lnTo>
                          <a:pt x="76" y="371"/>
                        </a:lnTo>
                        <a:lnTo>
                          <a:pt x="66" y="361"/>
                        </a:lnTo>
                        <a:lnTo>
                          <a:pt x="54" y="352"/>
                        </a:lnTo>
                        <a:lnTo>
                          <a:pt x="42" y="342"/>
                        </a:lnTo>
                        <a:lnTo>
                          <a:pt x="32" y="330"/>
                        </a:lnTo>
                        <a:lnTo>
                          <a:pt x="22" y="322"/>
                        </a:lnTo>
                        <a:lnTo>
                          <a:pt x="10" y="312"/>
                        </a:lnTo>
                        <a:lnTo>
                          <a:pt x="0" y="303"/>
                        </a:lnTo>
                        <a:lnTo>
                          <a:pt x="58" y="434"/>
                        </a:lnTo>
                        <a:lnTo>
                          <a:pt x="66" y="446"/>
                        </a:lnTo>
                        <a:lnTo>
                          <a:pt x="76" y="456"/>
                        </a:lnTo>
                        <a:lnTo>
                          <a:pt x="88" y="469"/>
                        </a:lnTo>
                        <a:lnTo>
                          <a:pt x="99" y="482"/>
                        </a:lnTo>
                        <a:lnTo>
                          <a:pt x="112" y="495"/>
                        </a:lnTo>
                        <a:lnTo>
                          <a:pt x="127" y="508"/>
                        </a:lnTo>
                        <a:lnTo>
                          <a:pt x="141" y="523"/>
                        </a:lnTo>
                        <a:lnTo>
                          <a:pt x="157" y="537"/>
                        </a:lnTo>
                        <a:lnTo>
                          <a:pt x="175" y="552"/>
                        </a:lnTo>
                        <a:lnTo>
                          <a:pt x="191" y="565"/>
                        </a:lnTo>
                        <a:lnTo>
                          <a:pt x="208" y="580"/>
                        </a:lnTo>
                        <a:lnTo>
                          <a:pt x="226" y="594"/>
                        </a:lnTo>
                        <a:lnTo>
                          <a:pt x="242" y="607"/>
                        </a:lnTo>
                        <a:lnTo>
                          <a:pt x="259" y="620"/>
                        </a:lnTo>
                        <a:lnTo>
                          <a:pt x="276" y="632"/>
                        </a:lnTo>
                        <a:lnTo>
                          <a:pt x="292" y="644"/>
                        </a:lnTo>
                        <a:lnTo>
                          <a:pt x="2024" y="6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960" bIns="-129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12" name=""/>
                  <p:cNvSpPr/>
                  <p:nvPr/>
                </p:nvSpPr>
                <p:spPr>
                  <a:xfrm>
                    <a:off x="7795080" y="5190840"/>
                    <a:ext cx="360" cy="360"/>
                  </a:xfrm>
                  <a:custGeom>
                    <a:avLst/>
                    <a:gdLst/>
                    <a:ahLst/>
                    <a:rect l="l" t="t" r="r" b="b"/>
                    <a:pathLst>
                      <a:path w="9" h="5">
                        <a:moveTo>
                          <a:pt x="9" y="5"/>
                        </a:moveTo>
                        <a:lnTo>
                          <a:pt x="8" y="5"/>
                        </a:lnTo>
                        <a:lnTo>
                          <a:pt x="8" y="3"/>
                        </a:lnTo>
                        <a:lnTo>
                          <a:pt x="6" y="2"/>
                        </a:lnTo>
                        <a:lnTo>
                          <a:pt x="6" y="0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2" y="3"/>
                        </a:lnTo>
                        <a:lnTo>
                          <a:pt x="0" y="5"/>
                        </a:lnTo>
                        <a:lnTo>
                          <a:pt x="9" y="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6440" bIns="-46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13" name=""/>
                  <p:cNvSpPr/>
                  <p:nvPr/>
                </p:nvSpPr>
                <p:spPr>
                  <a:xfrm>
                    <a:off x="7778520" y="5169960"/>
                    <a:ext cx="302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531" h="398">
                        <a:moveTo>
                          <a:pt x="531" y="398"/>
                        </a:moveTo>
                        <a:lnTo>
                          <a:pt x="520" y="386"/>
                        </a:lnTo>
                        <a:lnTo>
                          <a:pt x="510" y="376"/>
                        </a:lnTo>
                        <a:lnTo>
                          <a:pt x="499" y="364"/>
                        </a:lnTo>
                        <a:lnTo>
                          <a:pt x="488" y="353"/>
                        </a:lnTo>
                        <a:lnTo>
                          <a:pt x="478" y="341"/>
                        </a:lnTo>
                        <a:lnTo>
                          <a:pt x="467" y="329"/>
                        </a:lnTo>
                        <a:lnTo>
                          <a:pt x="456" y="319"/>
                        </a:lnTo>
                        <a:lnTo>
                          <a:pt x="445" y="307"/>
                        </a:lnTo>
                        <a:lnTo>
                          <a:pt x="435" y="296"/>
                        </a:lnTo>
                        <a:lnTo>
                          <a:pt x="423" y="284"/>
                        </a:lnTo>
                        <a:lnTo>
                          <a:pt x="413" y="274"/>
                        </a:lnTo>
                        <a:lnTo>
                          <a:pt x="401" y="262"/>
                        </a:lnTo>
                        <a:lnTo>
                          <a:pt x="389" y="252"/>
                        </a:lnTo>
                        <a:lnTo>
                          <a:pt x="378" y="240"/>
                        </a:lnTo>
                        <a:lnTo>
                          <a:pt x="368" y="230"/>
                        </a:lnTo>
                        <a:lnTo>
                          <a:pt x="356" y="218"/>
                        </a:lnTo>
                        <a:lnTo>
                          <a:pt x="346" y="208"/>
                        </a:lnTo>
                        <a:lnTo>
                          <a:pt x="334" y="197"/>
                        </a:lnTo>
                        <a:lnTo>
                          <a:pt x="322" y="186"/>
                        </a:lnTo>
                        <a:lnTo>
                          <a:pt x="311" y="176"/>
                        </a:lnTo>
                        <a:lnTo>
                          <a:pt x="300" y="165"/>
                        </a:lnTo>
                        <a:lnTo>
                          <a:pt x="289" y="154"/>
                        </a:lnTo>
                        <a:lnTo>
                          <a:pt x="277" y="144"/>
                        </a:lnTo>
                        <a:lnTo>
                          <a:pt x="267" y="134"/>
                        </a:lnTo>
                        <a:lnTo>
                          <a:pt x="255" y="122"/>
                        </a:lnTo>
                        <a:lnTo>
                          <a:pt x="244" y="112"/>
                        </a:lnTo>
                        <a:lnTo>
                          <a:pt x="233" y="102"/>
                        </a:lnTo>
                        <a:lnTo>
                          <a:pt x="222" y="92"/>
                        </a:lnTo>
                        <a:lnTo>
                          <a:pt x="210" y="82"/>
                        </a:lnTo>
                        <a:lnTo>
                          <a:pt x="200" y="71"/>
                        </a:lnTo>
                        <a:lnTo>
                          <a:pt x="188" y="61"/>
                        </a:lnTo>
                        <a:lnTo>
                          <a:pt x="178" y="50"/>
                        </a:lnTo>
                        <a:lnTo>
                          <a:pt x="166" y="50"/>
                        </a:lnTo>
                        <a:lnTo>
                          <a:pt x="155" y="47"/>
                        </a:lnTo>
                        <a:lnTo>
                          <a:pt x="143" y="44"/>
                        </a:lnTo>
                        <a:lnTo>
                          <a:pt x="131" y="39"/>
                        </a:lnTo>
                        <a:lnTo>
                          <a:pt x="120" y="34"/>
                        </a:lnTo>
                        <a:lnTo>
                          <a:pt x="110" y="28"/>
                        </a:lnTo>
                        <a:lnTo>
                          <a:pt x="98" y="22"/>
                        </a:lnTo>
                        <a:lnTo>
                          <a:pt x="88" y="16"/>
                        </a:lnTo>
                        <a:lnTo>
                          <a:pt x="76" y="10"/>
                        </a:lnTo>
                        <a:lnTo>
                          <a:pt x="66" y="6"/>
                        </a:lnTo>
                        <a:lnTo>
                          <a:pt x="56" y="3"/>
                        </a:lnTo>
                        <a:lnTo>
                          <a:pt x="44" y="1"/>
                        </a:lnTo>
                        <a:lnTo>
                          <a:pt x="34" y="0"/>
                        </a:lnTo>
                        <a:lnTo>
                          <a:pt x="24" y="1"/>
                        </a:lnTo>
                        <a:lnTo>
                          <a:pt x="12" y="6"/>
                        </a:lnTo>
                        <a:lnTo>
                          <a:pt x="0" y="13"/>
                        </a:lnTo>
                        <a:lnTo>
                          <a:pt x="5" y="25"/>
                        </a:lnTo>
                        <a:lnTo>
                          <a:pt x="9" y="34"/>
                        </a:lnTo>
                        <a:lnTo>
                          <a:pt x="15" y="44"/>
                        </a:lnTo>
                        <a:lnTo>
                          <a:pt x="22" y="52"/>
                        </a:lnTo>
                        <a:lnTo>
                          <a:pt x="29" y="61"/>
                        </a:lnTo>
                        <a:lnTo>
                          <a:pt x="38" y="68"/>
                        </a:lnTo>
                        <a:lnTo>
                          <a:pt x="48" y="74"/>
                        </a:lnTo>
                        <a:lnTo>
                          <a:pt x="59" y="82"/>
                        </a:lnTo>
                        <a:lnTo>
                          <a:pt x="69" y="87"/>
                        </a:lnTo>
                        <a:lnTo>
                          <a:pt x="80" y="93"/>
                        </a:lnTo>
                        <a:lnTo>
                          <a:pt x="91" y="99"/>
                        </a:lnTo>
                        <a:lnTo>
                          <a:pt x="104" y="103"/>
                        </a:lnTo>
                        <a:lnTo>
                          <a:pt x="115" y="109"/>
                        </a:lnTo>
                        <a:lnTo>
                          <a:pt x="127" y="114"/>
                        </a:lnTo>
                        <a:lnTo>
                          <a:pt x="139" y="119"/>
                        </a:lnTo>
                        <a:lnTo>
                          <a:pt x="150" y="125"/>
                        </a:lnTo>
                        <a:lnTo>
                          <a:pt x="166" y="141"/>
                        </a:lnTo>
                        <a:lnTo>
                          <a:pt x="184" y="157"/>
                        </a:lnTo>
                        <a:lnTo>
                          <a:pt x="200" y="173"/>
                        </a:lnTo>
                        <a:lnTo>
                          <a:pt x="216" y="191"/>
                        </a:lnTo>
                        <a:lnTo>
                          <a:pt x="233" y="207"/>
                        </a:lnTo>
                        <a:lnTo>
                          <a:pt x="251" y="224"/>
                        </a:lnTo>
                        <a:lnTo>
                          <a:pt x="267" y="242"/>
                        </a:lnTo>
                        <a:lnTo>
                          <a:pt x="284" y="258"/>
                        </a:lnTo>
                        <a:lnTo>
                          <a:pt x="302" y="275"/>
                        </a:lnTo>
                        <a:lnTo>
                          <a:pt x="318" y="293"/>
                        </a:lnTo>
                        <a:lnTo>
                          <a:pt x="334" y="310"/>
                        </a:lnTo>
                        <a:lnTo>
                          <a:pt x="351" y="328"/>
                        </a:lnTo>
                        <a:lnTo>
                          <a:pt x="368" y="345"/>
                        </a:lnTo>
                        <a:lnTo>
                          <a:pt x="384" y="363"/>
                        </a:lnTo>
                        <a:lnTo>
                          <a:pt x="398" y="380"/>
                        </a:lnTo>
                        <a:lnTo>
                          <a:pt x="414" y="398"/>
                        </a:lnTo>
                        <a:lnTo>
                          <a:pt x="531" y="3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14" name=""/>
                  <p:cNvSpPr/>
                  <p:nvPr/>
                </p:nvSpPr>
                <p:spPr>
                  <a:xfrm>
                    <a:off x="7608600" y="5190840"/>
                    <a:ext cx="209520" cy="34200"/>
                  </a:xfrm>
                  <a:custGeom>
                    <a:avLst/>
                    <a:gdLst/>
                    <a:ahLst/>
                    <a:rect l="l" t="t" r="r" b="b"/>
                    <a:pathLst>
                      <a:path w="3653" h="645">
                        <a:moveTo>
                          <a:pt x="493" y="0"/>
                        </a:moveTo>
                        <a:lnTo>
                          <a:pt x="497" y="11"/>
                        </a:lnTo>
                        <a:lnTo>
                          <a:pt x="501" y="23"/>
                        </a:lnTo>
                        <a:lnTo>
                          <a:pt x="507" y="35"/>
                        </a:lnTo>
                        <a:lnTo>
                          <a:pt x="513" y="46"/>
                        </a:lnTo>
                        <a:lnTo>
                          <a:pt x="519" y="58"/>
                        </a:lnTo>
                        <a:lnTo>
                          <a:pt x="525" y="70"/>
                        </a:lnTo>
                        <a:lnTo>
                          <a:pt x="532" y="81"/>
                        </a:lnTo>
                        <a:lnTo>
                          <a:pt x="539" y="94"/>
                        </a:lnTo>
                        <a:lnTo>
                          <a:pt x="547" y="106"/>
                        </a:lnTo>
                        <a:lnTo>
                          <a:pt x="554" y="118"/>
                        </a:lnTo>
                        <a:lnTo>
                          <a:pt x="563" y="131"/>
                        </a:lnTo>
                        <a:lnTo>
                          <a:pt x="570" y="142"/>
                        </a:lnTo>
                        <a:lnTo>
                          <a:pt x="580" y="156"/>
                        </a:lnTo>
                        <a:lnTo>
                          <a:pt x="589" y="167"/>
                        </a:lnTo>
                        <a:lnTo>
                          <a:pt x="599" y="179"/>
                        </a:lnTo>
                        <a:lnTo>
                          <a:pt x="609" y="192"/>
                        </a:lnTo>
                        <a:lnTo>
                          <a:pt x="619" y="205"/>
                        </a:lnTo>
                        <a:lnTo>
                          <a:pt x="630" y="217"/>
                        </a:lnTo>
                        <a:lnTo>
                          <a:pt x="641" y="228"/>
                        </a:lnTo>
                        <a:lnTo>
                          <a:pt x="654" y="241"/>
                        </a:lnTo>
                        <a:lnTo>
                          <a:pt x="666" y="253"/>
                        </a:lnTo>
                        <a:lnTo>
                          <a:pt x="679" y="266"/>
                        </a:lnTo>
                        <a:lnTo>
                          <a:pt x="692" y="278"/>
                        </a:lnTo>
                        <a:lnTo>
                          <a:pt x="707" y="291"/>
                        </a:lnTo>
                        <a:lnTo>
                          <a:pt x="721" y="303"/>
                        </a:lnTo>
                        <a:lnTo>
                          <a:pt x="736" y="314"/>
                        </a:lnTo>
                        <a:lnTo>
                          <a:pt x="752" y="326"/>
                        </a:lnTo>
                        <a:lnTo>
                          <a:pt x="768" y="339"/>
                        </a:lnTo>
                        <a:lnTo>
                          <a:pt x="786" y="351"/>
                        </a:lnTo>
                        <a:lnTo>
                          <a:pt x="802" y="362"/>
                        </a:lnTo>
                        <a:lnTo>
                          <a:pt x="821" y="374"/>
                        </a:lnTo>
                        <a:lnTo>
                          <a:pt x="839" y="386"/>
                        </a:lnTo>
                        <a:lnTo>
                          <a:pt x="828" y="390"/>
                        </a:lnTo>
                        <a:lnTo>
                          <a:pt x="816" y="393"/>
                        </a:lnTo>
                        <a:lnTo>
                          <a:pt x="803" y="397"/>
                        </a:lnTo>
                        <a:lnTo>
                          <a:pt x="790" y="402"/>
                        </a:lnTo>
                        <a:lnTo>
                          <a:pt x="775" y="405"/>
                        </a:lnTo>
                        <a:lnTo>
                          <a:pt x="761" y="409"/>
                        </a:lnTo>
                        <a:lnTo>
                          <a:pt x="745" y="412"/>
                        </a:lnTo>
                        <a:lnTo>
                          <a:pt x="729" y="415"/>
                        </a:lnTo>
                        <a:lnTo>
                          <a:pt x="713" y="418"/>
                        </a:lnTo>
                        <a:lnTo>
                          <a:pt x="695" y="419"/>
                        </a:lnTo>
                        <a:lnTo>
                          <a:pt x="678" y="421"/>
                        </a:lnTo>
                        <a:lnTo>
                          <a:pt x="660" y="422"/>
                        </a:lnTo>
                        <a:lnTo>
                          <a:pt x="641" y="424"/>
                        </a:lnTo>
                        <a:lnTo>
                          <a:pt x="624" y="424"/>
                        </a:lnTo>
                        <a:lnTo>
                          <a:pt x="605" y="424"/>
                        </a:lnTo>
                        <a:lnTo>
                          <a:pt x="586" y="422"/>
                        </a:lnTo>
                        <a:lnTo>
                          <a:pt x="567" y="421"/>
                        </a:lnTo>
                        <a:lnTo>
                          <a:pt x="548" y="419"/>
                        </a:lnTo>
                        <a:lnTo>
                          <a:pt x="529" y="418"/>
                        </a:lnTo>
                        <a:lnTo>
                          <a:pt x="510" y="413"/>
                        </a:lnTo>
                        <a:lnTo>
                          <a:pt x="493" y="410"/>
                        </a:lnTo>
                        <a:lnTo>
                          <a:pt x="474" y="405"/>
                        </a:lnTo>
                        <a:lnTo>
                          <a:pt x="456" y="400"/>
                        </a:lnTo>
                        <a:lnTo>
                          <a:pt x="437" y="393"/>
                        </a:lnTo>
                        <a:lnTo>
                          <a:pt x="420" y="387"/>
                        </a:lnTo>
                        <a:lnTo>
                          <a:pt x="404" y="378"/>
                        </a:lnTo>
                        <a:lnTo>
                          <a:pt x="386" y="370"/>
                        </a:lnTo>
                        <a:lnTo>
                          <a:pt x="370" y="361"/>
                        </a:lnTo>
                        <a:lnTo>
                          <a:pt x="356" y="349"/>
                        </a:lnTo>
                        <a:lnTo>
                          <a:pt x="341" y="338"/>
                        </a:lnTo>
                        <a:lnTo>
                          <a:pt x="327" y="324"/>
                        </a:lnTo>
                        <a:lnTo>
                          <a:pt x="314" y="311"/>
                        </a:lnTo>
                        <a:lnTo>
                          <a:pt x="319" y="320"/>
                        </a:lnTo>
                        <a:lnTo>
                          <a:pt x="327" y="330"/>
                        </a:lnTo>
                        <a:lnTo>
                          <a:pt x="335" y="342"/>
                        </a:lnTo>
                        <a:lnTo>
                          <a:pt x="346" y="355"/>
                        </a:lnTo>
                        <a:lnTo>
                          <a:pt x="357" y="368"/>
                        </a:lnTo>
                        <a:lnTo>
                          <a:pt x="370" y="381"/>
                        </a:lnTo>
                        <a:lnTo>
                          <a:pt x="385" y="396"/>
                        </a:lnTo>
                        <a:lnTo>
                          <a:pt x="404" y="409"/>
                        </a:lnTo>
                        <a:lnTo>
                          <a:pt x="423" y="422"/>
                        </a:lnTo>
                        <a:lnTo>
                          <a:pt x="443" y="435"/>
                        </a:lnTo>
                        <a:lnTo>
                          <a:pt x="468" y="447"/>
                        </a:lnTo>
                        <a:lnTo>
                          <a:pt x="494" y="457"/>
                        </a:lnTo>
                        <a:lnTo>
                          <a:pt x="522" y="466"/>
                        </a:lnTo>
                        <a:lnTo>
                          <a:pt x="554" y="473"/>
                        </a:lnTo>
                        <a:lnTo>
                          <a:pt x="587" y="479"/>
                        </a:lnTo>
                        <a:lnTo>
                          <a:pt x="624" y="480"/>
                        </a:lnTo>
                        <a:lnTo>
                          <a:pt x="605" y="491"/>
                        </a:lnTo>
                        <a:lnTo>
                          <a:pt x="586" y="496"/>
                        </a:lnTo>
                        <a:lnTo>
                          <a:pt x="567" y="504"/>
                        </a:lnTo>
                        <a:lnTo>
                          <a:pt x="547" y="509"/>
                        </a:lnTo>
                        <a:lnTo>
                          <a:pt x="528" y="514"/>
                        </a:lnTo>
                        <a:lnTo>
                          <a:pt x="507" y="517"/>
                        </a:lnTo>
                        <a:lnTo>
                          <a:pt x="488" y="518"/>
                        </a:lnTo>
                        <a:lnTo>
                          <a:pt x="468" y="520"/>
                        </a:lnTo>
                        <a:lnTo>
                          <a:pt x="448" y="520"/>
                        </a:lnTo>
                        <a:lnTo>
                          <a:pt x="429" y="518"/>
                        </a:lnTo>
                        <a:lnTo>
                          <a:pt x="408" y="517"/>
                        </a:lnTo>
                        <a:lnTo>
                          <a:pt x="388" y="515"/>
                        </a:lnTo>
                        <a:lnTo>
                          <a:pt x="367" y="512"/>
                        </a:lnTo>
                        <a:lnTo>
                          <a:pt x="348" y="509"/>
                        </a:lnTo>
                        <a:lnTo>
                          <a:pt x="328" y="505"/>
                        </a:lnTo>
                        <a:lnTo>
                          <a:pt x="308" y="501"/>
                        </a:lnTo>
                        <a:lnTo>
                          <a:pt x="287" y="495"/>
                        </a:lnTo>
                        <a:lnTo>
                          <a:pt x="267" y="491"/>
                        </a:lnTo>
                        <a:lnTo>
                          <a:pt x="248" y="485"/>
                        </a:lnTo>
                        <a:lnTo>
                          <a:pt x="228" y="479"/>
                        </a:lnTo>
                        <a:lnTo>
                          <a:pt x="209" y="473"/>
                        </a:lnTo>
                        <a:lnTo>
                          <a:pt x="188" y="467"/>
                        </a:lnTo>
                        <a:lnTo>
                          <a:pt x="169" y="461"/>
                        </a:lnTo>
                        <a:lnTo>
                          <a:pt x="149" y="456"/>
                        </a:lnTo>
                        <a:lnTo>
                          <a:pt x="130" y="450"/>
                        </a:lnTo>
                        <a:lnTo>
                          <a:pt x="111" y="444"/>
                        </a:lnTo>
                        <a:lnTo>
                          <a:pt x="92" y="438"/>
                        </a:lnTo>
                        <a:lnTo>
                          <a:pt x="73" y="432"/>
                        </a:lnTo>
                        <a:lnTo>
                          <a:pt x="54" y="428"/>
                        </a:lnTo>
                        <a:lnTo>
                          <a:pt x="37" y="424"/>
                        </a:lnTo>
                        <a:lnTo>
                          <a:pt x="18" y="419"/>
                        </a:lnTo>
                        <a:lnTo>
                          <a:pt x="0" y="415"/>
                        </a:lnTo>
                        <a:lnTo>
                          <a:pt x="12" y="421"/>
                        </a:lnTo>
                        <a:lnTo>
                          <a:pt x="24" y="425"/>
                        </a:lnTo>
                        <a:lnTo>
                          <a:pt x="35" y="429"/>
                        </a:lnTo>
                        <a:lnTo>
                          <a:pt x="48" y="435"/>
                        </a:lnTo>
                        <a:lnTo>
                          <a:pt x="60" y="440"/>
                        </a:lnTo>
                        <a:lnTo>
                          <a:pt x="72" y="445"/>
                        </a:lnTo>
                        <a:lnTo>
                          <a:pt x="83" y="450"/>
                        </a:lnTo>
                        <a:lnTo>
                          <a:pt x="96" y="456"/>
                        </a:lnTo>
                        <a:lnTo>
                          <a:pt x="108" y="460"/>
                        </a:lnTo>
                        <a:lnTo>
                          <a:pt x="120" y="466"/>
                        </a:lnTo>
                        <a:lnTo>
                          <a:pt x="131" y="470"/>
                        </a:lnTo>
                        <a:lnTo>
                          <a:pt x="143" y="476"/>
                        </a:lnTo>
                        <a:lnTo>
                          <a:pt x="156" y="480"/>
                        </a:lnTo>
                        <a:lnTo>
                          <a:pt x="166" y="486"/>
                        </a:lnTo>
                        <a:lnTo>
                          <a:pt x="179" y="492"/>
                        </a:lnTo>
                        <a:lnTo>
                          <a:pt x="191" y="496"/>
                        </a:lnTo>
                        <a:lnTo>
                          <a:pt x="203" y="502"/>
                        </a:lnTo>
                        <a:lnTo>
                          <a:pt x="214" y="508"/>
                        </a:lnTo>
                        <a:lnTo>
                          <a:pt x="226" y="514"/>
                        </a:lnTo>
                        <a:lnTo>
                          <a:pt x="238" y="521"/>
                        </a:lnTo>
                        <a:lnTo>
                          <a:pt x="249" y="525"/>
                        </a:lnTo>
                        <a:lnTo>
                          <a:pt x="261" y="533"/>
                        </a:lnTo>
                        <a:lnTo>
                          <a:pt x="273" y="539"/>
                        </a:lnTo>
                        <a:lnTo>
                          <a:pt x="283" y="544"/>
                        </a:lnTo>
                        <a:lnTo>
                          <a:pt x="295" y="552"/>
                        </a:lnTo>
                        <a:lnTo>
                          <a:pt x="306" y="559"/>
                        </a:lnTo>
                        <a:lnTo>
                          <a:pt x="318" y="565"/>
                        </a:lnTo>
                        <a:lnTo>
                          <a:pt x="328" y="572"/>
                        </a:lnTo>
                        <a:lnTo>
                          <a:pt x="340" y="579"/>
                        </a:lnTo>
                        <a:lnTo>
                          <a:pt x="351" y="587"/>
                        </a:lnTo>
                        <a:lnTo>
                          <a:pt x="362" y="594"/>
                        </a:lnTo>
                        <a:lnTo>
                          <a:pt x="373" y="601"/>
                        </a:lnTo>
                        <a:lnTo>
                          <a:pt x="383" y="609"/>
                        </a:lnTo>
                        <a:lnTo>
                          <a:pt x="394" y="613"/>
                        </a:lnTo>
                        <a:lnTo>
                          <a:pt x="404" y="619"/>
                        </a:lnTo>
                        <a:lnTo>
                          <a:pt x="414" y="623"/>
                        </a:lnTo>
                        <a:lnTo>
                          <a:pt x="423" y="627"/>
                        </a:lnTo>
                        <a:lnTo>
                          <a:pt x="433" y="630"/>
                        </a:lnTo>
                        <a:lnTo>
                          <a:pt x="443" y="633"/>
                        </a:lnTo>
                        <a:lnTo>
                          <a:pt x="453" y="636"/>
                        </a:lnTo>
                        <a:lnTo>
                          <a:pt x="462" y="638"/>
                        </a:lnTo>
                        <a:lnTo>
                          <a:pt x="472" y="639"/>
                        </a:lnTo>
                        <a:lnTo>
                          <a:pt x="483" y="641"/>
                        </a:lnTo>
                        <a:lnTo>
                          <a:pt x="493" y="642"/>
                        </a:lnTo>
                        <a:lnTo>
                          <a:pt x="501" y="642"/>
                        </a:lnTo>
                        <a:lnTo>
                          <a:pt x="512" y="643"/>
                        </a:lnTo>
                        <a:lnTo>
                          <a:pt x="522" y="645"/>
                        </a:lnTo>
                        <a:lnTo>
                          <a:pt x="532" y="645"/>
                        </a:lnTo>
                        <a:lnTo>
                          <a:pt x="768" y="645"/>
                        </a:lnTo>
                        <a:lnTo>
                          <a:pt x="777" y="638"/>
                        </a:lnTo>
                        <a:lnTo>
                          <a:pt x="784" y="632"/>
                        </a:lnTo>
                        <a:lnTo>
                          <a:pt x="791" y="625"/>
                        </a:lnTo>
                        <a:lnTo>
                          <a:pt x="800" y="619"/>
                        </a:lnTo>
                        <a:lnTo>
                          <a:pt x="807" y="613"/>
                        </a:lnTo>
                        <a:lnTo>
                          <a:pt x="816" y="607"/>
                        </a:lnTo>
                        <a:lnTo>
                          <a:pt x="825" y="601"/>
                        </a:lnTo>
                        <a:lnTo>
                          <a:pt x="834" y="597"/>
                        </a:lnTo>
                        <a:lnTo>
                          <a:pt x="842" y="592"/>
                        </a:lnTo>
                        <a:lnTo>
                          <a:pt x="853" y="588"/>
                        </a:lnTo>
                        <a:lnTo>
                          <a:pt x="861" y="585"/>
                        </a:lnTo>
                        <a:lnTo>
                          <a:pt x="872" y="581"/>
                        </a:lnTo>
                        <a:lnTo>
                          <a:pt x="882" y="579"/>
                        </a:lnTo>
                        <a:lnTo>
                          <a:pt x="892" y="576"/>
                        </a:lnTo>
                        <a:lnTo>
                          <a:pt x="902" y="575"/>
                        </a:lnTo>
                        <a:lnTo>
                          <a:pt x="914" y="574"/>
                        </a:lnTo>
                        <a:lnTo>
                          <a:pt x="923" y="645"/>
                        </a:lnTo>
                        <a:lnTo>
                          <a:pt x="1029" y="645"/>
                        </a:lnTo>
                        <a:lnTo>
                          <a:pt x="1029" y="635"/>
                        </a:lnTo>
                        <a:lnTo>
                          <a:pt x="1030" y="626"/>
                        </a:lnTo>
                        <a:lnTo>
                          <a:pt x="1033" y="616"/>
                        </a:lnTo>
                        <a:lnTo>
                          <a:pt x="1035" y="607"/>
                        </a:lnTo>
                        <a:lnTo>
                          <a:pt x="1038" y="597"/>
                        </a:lnTo>
                        <a:lnTo>
                          <a:pt x="1041" y="588"/>
                        </a:lnTo>
                        <a:lnTo>
                          <a:pt x="1042" y="579"/>
                        </a:lnTo>
                        <a:lnTo>
                          <a:pt x="1045" y="569"/>
                        </a:lnTo>
                        <a:lnTo>
                          <a:pt x="1048" y="560"/>
                        </a:lnTo>
                        <a:lnTo>
                          <a:pt x="1051" y="552"/>
                        </a:lnTo>
                        <a:lnTo>
                          <a:pt x="1055" y="543"/>
                        </a:lnTo>
                        <a:lnTo>
                          <a:pt x="1058" y="534"/>
                        </a:lnTo>
                        <a:lnTo>
                          <a:pt x="1061" y="525"/>
                        </a:lnTo>
                        <a:lnTo>
                          <a:pt x="1065" y="517"/>
                        </a:lnTo>
                        <a:lnTo>
                          <a:pt x="1070" y="508"/>
                        </a:lnTo>
                        <a:lnTo>
                          <a:pt x="1073" y="499"/>
                        </a:lnTo>
                        <a:lnTo>
                          <a:pt x="1097" y="488"/>
                        </a:lnTo>
                        <a:lnTo>
                          <a:pt x="1121" y="476"/>
                        </a:lnTo>
                        <a:lnTo>
                          <a:pt x="1140" y="464"/>
                        </a:lnTo>
                        <a:lnTo>
                          <a:pt x="1159" y="453"/>
                        </a:lnTo>
                        <a:lnTo>
                          <a:pt x="1176" y="441"/>
                        </a:lnTo>
                        <a:lnTo>
                          <a:pt x="1191" y="428"/>
                        </a:lnTo>
                        <a:lnTo>
                          <a:pt x="1205" y="415"/>
                        </a:lnTo>
                        <a:lnTo>
                          <a:pt x="1218" y="403"/>
                        </a:lnTo>
                        <a:lnTo>
                          <a:pt x="1233" y="389"/>
                        </a:lnTo>
                        <a:lnTo>
                          <a:pt x="1246" y="375"/>
                        </a:lnTo>
                        <a:lnTo>
                          <a:pt x="1259" y="361"/>
                        </a:lnTo>
                        <a:lnTo>
                          <a:pt x="1274" y="346"/>
                        </a:lnTo>
                        <a:lnTo>
                          <a:pt x="1288" y="330"/>
                        </a:lnTo>
                        <a:lnTo>
                          <a:pt x="1303" y="314"/>
                        </a:lnTo>
                        <a:lnTo>
                          <a:pt x="1320" y="298"/>
                        </a:lnTo>
                        <a:lnTo>
                          <a:pt x="1339" y="281"/>
                        </a:lnTo>
                        <a:lnTo>
                          <a:pt x="1351" y="272"/>
                        </a:lnTo>
                        <a:lnTo>
                          <a:pt x="1364" y="263"/>
                        </a:lnTo>
                        <a:lnTo>
                          <a:pt x="1379" y="256"/>
                        </a:lnTo>
                        <a:lnTo>
                          <a:pt x="1393" y="247"/>
                        </a:lnTo>
                        <a:lnTo>
                          <a:pt x="1409" y="239"/>
                        </a:lnTo>
                        <a:lnTo>
                          <a:pt x="1425" y="231"/>
                        </a:lnTo>
                        <a:lnTo>
                          <a:pt x="1441" y="223"/>
                        </a:lnTo>
                        <a:lnTo>
                          <a:pt x="1459" y="215"/>
                        </a:lnTo>
                        <a:lnTo>
                          <a:pt x="1475" y="208"/>
                        </a:lnTo>
                        <a:lnTo>
                          <a:pt x="1491" y="201"/>
                        </a:lnTo>
                        <a:lnTo>
                          <a:pt x="1508" y="195"/>
                        </a:lnTo>
                        <a:lnTo>
                          <a:pt x="1523" y="188"/>
                        </a:lnTo>
                        <a:lnTo>
                          <a:pt x="1537" y="180"/>
                        </a:lnTo>
                        <a:lnTo>
                          <a:pt x="1552" y="174"/>
                        </a:lnTo>
                        <a:lnTo>
                          <a:pt x="1564" y="169"/>
                        </a:lnTo>
                        <a:lnTo>
                          <a:pt x="1574" y="163"/>
                        </a:lnTo>
                        <a:lnTo>
                          <a:pt x="1569" y="179"/>
                        </a:lnTo>
                        <a:lnTo>
                          <a:pt x="1565" y="193"/>
                        </a:lnTo>
                        <a:lnTo>
                          <a:pt x="1561" y="208"/>
                        </a:lnTo>
                        <a:lnTo>
                          <a:pt x="1556" y="223"/>
                        </a:lnTo>
                        <a:lnTo>
                          <a:pt x="1552" y="236"/>
                        </a:lnTo>
                        <a:lnTo>
                          <a:pt x="1546" y="250"/>
                        </a:lnTo>
                        <a:lnTo>
                          <a:pt x="1542" y="263"/>
                        </a:lnTo>
                        <a:lnTo>
                          <a:pt x="1537" y="278"/>
                        </a:lnTo>
                        <a:lnTo>
                          <a:pt x="1532" y="292"/>
                        </a:lnTo>
                        <a:lnTo>
                          <a:pt x="1527" y="308"/>
                        </a:lnTo>
                        <a:lnTo>
                          <a:pt x="1523" y="324"/>
                        </a:lnTo>
                        <a:lnTo>
                          <a:pt x="1520" y="340"/>
                        </a:lnTo>
                        <a:lnTo>
                          <a:pt x="1516" y="359"/>
                        </a:lnTo>
                        <a:lnTo>
                          <a:pt x="1513" y="380"/>
                        </a:lnTo>
                        <a:lnTo>
                          <a:pt x="1511" y="400"/>
                        </a:lnTo>
                        <a:lnTo>
                          <a:pt x="1508" y="425"/>
                        </a:lnTo>
                        <a:lnTo>
                          <a:pt x="1510" y="438"/>
                        </a:lnTo>
                        <a:lnTo>
                          <a:pt x="1511" y="451"/>
                        </a:lnTo>
                        <a:lnTo>
                          <a:pt x="1511" y="466"/>
                        </a:lnTo>
                        <a:lnTo>
                          <a:pt x="1513" y="479"/>
                        </a:lnTo>
                        <a:lnTo>
                          <a:pt x="1514" y="493"/>
                        </a:lnTo>
                        <a:lnTo>
                          <a:pt x="1516" y="508"/>
                        </a:lnTo>
                        <a:lnTo>
                          <a:pt x="1518" y="521"/>
                        </a:lnTo>
                        <a:lnTo>
                          <a:pt x="1520" y="536"/>
                        </a:lnTo>
                        <a:lnTo>
                          <a:pt x="1521" y="549"/>
                        </a:lnTo>
                        <a:lnTo>
                          <a:pt x="1524" y="562"/>
                        </a:lnTo>
                        <a:lnTo>
                          <a:pt x="1526" y="576"/>
                        </a:lnTo>
                        <a:lnTo>
                          <a:pt x="1529" y="590"/>
                        </a:lnTo>
                        <a:lnTo>
                          <a:pt x="1532" y="604"/>
                        </a:lnTo>
                        <a:lnTo>
                          <a:pt x="1534" y="617"/>
                        </a:lnTo>
                        <a:lnTo>
                          <a:pt x="1537" y="632"/>
                        </a:lnTo>
                        <a:lnTo>
                          <a:pt x="1540" y="645"/>
                        </a:lnTo>
                        <a:lnTo>
                          <a:pt x="2989" y="645"/>
                        </a:lnTo>
                        <a:lnTo>
                          <a:pt x="2990" y="633"/>
                        </a:lnTo>
                        <a:lnTo>
                          <a:pt x="2991" y="622"/>
                        </a:lnTo>
                        <a:lnTo>
                          <a:pt x="2993" y="611"/>
                        </a:lnTo>
                        <a:lnTo>
                          <a:pt x="2994" y="600"/>
                        </a:lnTo>
                        <a:lnTo>
                          <a:pt x="2994" y="588"/>
                        </a:lnTo>
                        <a:lnTo>
                          <a:pt x="2996" y="576"/>
                        </a:lnTo>
                        <a:lnTo>
                          <a:pt x="2996" y="565"/>
                        </a:lnTo>
                        <a:lnTo>
                          <a:pt x="2996" y="553"/>
                        </a:lnTo>
                        <a:lnTo>
                          <a:pt x="2997" y="543"/>
                        </a:lnTo>
                        <a:lnTo>
                          <a:pt x="2997" y="531"/>
                        </a:lnTo>
                        <a:lnTo>
                          <a:pt x="2997" y="520"/>
                        </a:lnTo>
                        <a:lnTo>
                          <a:pt x="2997" y="508"/>
                        </a:lnTo>
                        <a:lnTo>
                          <a:pt x="2996" y="496"/>
                        </a:lnTo>
                        <a:lnTo>
                          <a:pt x="2996" y="485"/>
                        </a:lnTo>
                        <a:lnTo>
                          <a:pt x="2996" y="473"/>
                        </a:lnTo>
                        <a:lnTo>
                          <a:pt x="2994" y="463"/>
                        </a:lnTo>
                        <a:lnTo>
                          <a:pt x="2994" y="451"/>
                        </a:lnTo>
                        <a:lnTo>
                          <a:pt x="2993" y="440"/>
                        </a:lnTo>
                        <a:lnTo>
                          <a:pt x="2993" y="428"/>
                        </a:lnTo>
                        <a:lnTo>
                          <a:pt x="2991" y="416"/>
                        </a:lnTo>
                        <a:lnTo>
                          <a:pt x="2990" y="405"/>
                        </a:lnTo>
                        <a:lnTo>
                          <a:pt x="2989" y="393"/>
                        </a:lnTo>
                        <a:lnTo>
                          <a:pt x="2987" y="381"/>
                        </a:lnTo>
                        <a:lnTo>
                          <a:pt x="2986" y="370"/>
                        </a:lnTo>
                        <a:lnTo>
                          <a:pt x="2984" y="358"/>
                        </a:lnTo>
                        <a:lnTo>
                          <a:pt x="2983" y="346"/>
                        </a:lnTo>
                        <a:lnTo>
                          <a:pt x="2981" y="335"/>
                        </a:lnTo>
                        <a:lnTo>
                          <a:pt x="2980" y="323"/>
                        </a:lnTo>
                        <a:lnTo>
                          <a:pt x="2978" y="310"/>
                        </a:lnTo>
                        <a:lnTo>
                          <a:pt x="2977" y="300"/>
                        </a:lnTo>
                        <a:lnTo>
                          <a:pt x="2974" y="287"/>
                        </a:lnTo>
                        <a:lnTo>
                          <a:pt x="2973" y="275"/>
                        </a:lnTo>
                        <a:lnTo>
                          <a:pt x="2981" y="273"/>
                        </a:lnTo>
                        <a:lnTo>
                          <a:pt x="2991" y="272"/>
                        </a:lnTo>
                        <a:lnTo>
                          <a:pt x="3000" y="272"/>
                        </a:lnTo>
                        <a:lnTo>
                          <a:pt x="3009" y="273"/>
                        </a:lnTo>
                        <a:lnTo>
                          <a:pt x="3019" y="275"/>
                        </a:lnTo>
                        <a:lnTo>
                          <a:pt x="3029" y="276"/>
                        </a:lnTo>
                        <a:lnTo>
                          <a:pt x="3040" y="279"/>
                        </a:lnTo>
                        <a:lnTo>
                          <a:pt x="3050" y="281"/>
                        </a:lnTo>
                        <a:lnTo>
                          <a:pt x="3060" y="282"/>
                        </a:lnTo>
                        <a:lnTo>
                          <a:pt x="3070" y="284"/>
                        </a:lnTo>
                        <a:lnTo>
                          <a:pt x="3080" y="285"/>
                        </a:lnTo>
                        <a:lnTo>
                          <a:pt x="3091" y="285"/>
                        </a:lnTo>
                        <a:lnTo>
                          <a:pt x="3101" y="285"/>
                        </a:lnTo>
                        <a:lnTo>
                          <a:pt x="3111" y="282"/>
                        </a:lnTo>
                        <a:lnTo>
                          <a:pt x="3121" y="279"/>
                        </a:lnTo>
                        <a:lnTo>
                          <a:pt x="3131" y="275"/>
                        </a:lnTo>
                        <a:lnTo>
                          <a:pt x="3121" y="292"/>
                        </a:lnTo>
                        <a:lnTo>
                          <a:pt x="3114" y="308"/>
                        </a:lnTo>
                        <a:lnTo>
                          <a:pt x="3111" y="324"/>
                        </a:lnTo>
                        <a:lnTo>
                          <a:pt x="3110" y="342"/>
                        </a:lnTo>
                        <a:lnTo>
                          <a:pt x="3111" y="358"/>
                        </a:lnTo>
                        <a:lnTo>
                          <a:pt x="3115" y="374"/>
                        </a:lnTo>
                        <a:lnTo>
                          <a:pt x="3121" y="390"/>
                        </a:lnTo>
                        <a:lnTo>
                          <a:pt x="3128" y="406"/>
                        </a:lnTo>
                        <a:lnTo>
                          <a:pt x="3139" y="422"/>
                        </a:lnTo>
                        <a:lnTo>
                          <a:pt x="3149" y="438"/>
                        </a:lnTo>
                        <a:lnTo>
                          <a:pt x="3159" y="454"/>
                        </a:lnTo>
                        <a:lnTo>
                          <a:pt x="3171" y="469"/>
                        </a:lnTo>
                        <a:lnTo>
                          <a:pt x="3182" y="485"/>
                        </a:lnTo>
                        <a:lnTo>
                          <a:pt x="3194" y="499"/>
                        </a:lnTo>
                        <a:lnTo>
                          <a:pt x="3204" y="514"/>
                        </a:lnTo>
                        <a:lnTo>
                          <a:pt x="3214" y="527"/>
                        </a:lnTo>
                        <a:lnTo>
                          <a:pt x="3226" y="531"/>
                        </a:lnTo>
                        <a:lnTo>
                          <a:pt x="3238" y="536"/>
                        </a:lnTo>
                        <a:lnTo>
                          <a:pt x="3251" y="539"/>
                        </a:lnTo>
                        <a:lnTo>
                          <a:pt x="3262" y="542"/>
                        </a:lnTo>
                        <a:lnTo>
                          <a:pt x="3276" y="544"/>
                        </a:lnTo>
                        <a:lnTo>
                          <a:pt x="3289" y="547"/>
                        </a:lnTo>
                        <a:lnTo>
                          <a:pt x="3302" y="550"/>
                        </a:lnTo>
                        <a:lnTo>
                          <a:pt x="3313" y="553"/>
                        </a:lnTo>
                        <a:lnTo>
                          <a:pt x="3325" y="558"/>
                        </a:lnTo>
                        <a:lnTo>
                          <a:pt x="3338" y="562"/>
                        </a:lnTo>
                        <a:lnTo>
                          <a:pt x="3350" y="566"/>
                        </a:lnTo>
                        <a:lnTo>
                          <a:pt x="3360" y="571"/>
                        </a:lnTo>
                        <a:lnTo>
                          <a:pt x="3369" y="576"/>
                        </a:lnTo>
                        <a:lnTo>
                          <a:pt x="3378" y="584"/>
                        </a:lnTo>
                        <a:lnTo>
                          <a:pt x="3386" y="591"/>
                        </a:lnTo>
                        <a:lnTo>
                          <a:pt x="3392" y="601"/>
                        </a:lnTo>
                        <a:lnTo>
                          <a:pt x="3386" y="607"/>
                        </a:lnTo>
                        <a:lnTo>
                          <a:pt x="3381" y="613"/>
                        </a:lnTo>
                        <a:lnTo>
                          <a:pt x="3375" y="619"/>
                        </a:lnTo>
                        <a:lnTo>
                          <a:pt x="3369" y="626"/>
                        </a:lnTo>
                        <a:lnTo>
                          <a:pt x="3363" y="632"/>
                        </a:lnTo>
                        <a:lnTo>
                          <a:pt x="3357" y="636"/>
                        </a:lnTo>
                        <a:lnTo>
                          <a:pt x="3350" y="641"/>
                        </a:lnTo>
                        <a:lnTo>
                          <a:pt x="3344" y="645"/>
                        </a:lnTo>
                        <a:lnTo>
                          <a:pt x="3475" y="645"/>
                        </a:lnTo>
                        <a:lnTo>
                          <a:pt x="3468" y="638"/>
                        </a:lnTo>
                        <a:lnTo>
                          <a:pt x="3464" y="630"/>
                        </a:lnTo>
                        <a:lnTo>
                          <a:pt x="3459" y="622"/>
                        </a:lnTo>
                        <a:lnTo>
                          <a:pt x="3455" y="614"/>
                        </a:lnTo>
                        <a:lnTo>
                          <a:pt x="3453" y="606"/>
                        </a:lnTo>
                        <a:lnTo>
                          <a:pt x="3452" y="598"/>
                        </a:lnTo>
                        <a:lnTo>
                          <a:pt x="3450" y="591"/>
                        </a:lnTo>
                        <a:lnTo>
                          <a:pt x="3452" y="584"/>
                        </a:lnTo>
                        <a:lnTo>
                          <a:pt x="3465" y="581"/>
                        </a:lnTo>
                        <a:lnTo>
                          <a:pt x="3478" y="576"/>
                        </a:lnTo>
                        <a:lnTo>
                          <a:pt x="3493" y="572"/>
                        </a:lnTo>
                        <a:lnTo>
                          <a:pt x="3504" y="566"/>
                        </a:lnTo>
                        <a:lnTo>
                          <a:pt x="3517" y="560"/>
                        </a:lnTo>
                        <a:lnTo>
                          <a:pt x="3529" y="553"/>
                        </a:lnTo>
                        <a:lnTo>
                          <a:pt x="3541" y="546"/>
                        </a:lnTo>
                        <a:lnTo>
                          <a:pt x="3551" y="539"/>
                        </a:lnTo>
                        <a:lnTo>
                          <a:pt x="3563" y="530"/>
                        </a:lnTo>
                        <a:lnTo>
                          <a:pt x="3571" y="521"/>
                        </a:lnTo>
                        <a:lnTo>
                          <a:pt x="3582" y="512"/>
                        </a:lnTo>
                        <a:lnTo>
                          <a:pt x="3590" y="504"/>
                        </a:lnTo>
                        <a:lnTo>
                          <a:pt x="3599" y="493"/>
                        </a:lnTo>
                        <a:lnTo>
                          <a:pt x="3606" y="485"/>
                        </a:lnTo>
                        <a:lnTo>
                          <a:pt x="3614" y="476"/>
                        </a:lnTo>
                        <a:lnTo>
                          <a:pt x="3619" y="466"/>
                        </a:lnTo>
                        <a:lnTo>
                          <a:pt x="3619" y="466"/>
                        </a:lnTo>
                        <a:lnTo>
                          <a:pt x="3618" y="464"/>
                        </a:lnTo>
                        <a:lnTo>
                          <a:pt x="3618" y="461"/>
                        </a:lnTo>
                        <a:lnTo>
                          <a:pt x="3617" y="457"/>
                        </a:lnTo>
                        <a:lnTo>
                          <a:pt x="3617" y="453"/>
                        </a:lnTo>
                        <a:lnTo>
                          <a:pt x="3617" y="448"/>
                        </a:lnTo>
                        <a:lnTo>
                          <a:pt x="3617" y="444"/>
                        </a:lnTo>
                        <a:lnTo>
                          <a:pt x="3617" y="440"/>
                        </a:lnTo>
                        <a:lnTo>
                          <a:pt x="3609" y="453"/>
                        </a:lnTo>
                        <a:lnTo>
                          <a:pt x="3602" y="464"/>
                        </a:lnTo>
                        <a:lnTo>
                          <a:pt x="3593" y="475"/>
                        </a:lnTo>
                        <a:lnTo>
                          <a:pt x="3584" y="483"/>
                        </a:lnTo>
                        <a:lnTo>
                          <a:pt x="3574" y="492"/>
                        </a:lnTo>
                        <a:lnTo>
                          <a:pt x="3566" y="498"/>
                        </a:lnTo>
                        <a:lnTo>
                          <a:pt x="3557" y="504"/>
                        </a:lnTo>
                        <a:lnTo>
                          <a:pt x="3548" y="508"/>
                        </a:lnTo>
                        <a:lnTo>
                          <a:pt x="3538" y="511"/>
                        </a:lnTo>
                        <a:lnTo>
                          <a:pt x="3529" y="515"/>
                        </a:lnTo>
                        <a:lnTo>
                          <a:pt x="3520" y="517"/>
                        </a:lnTo>
                        <a:lnTo>
                          <a:pt x="3513" y="518"/>
                        </a:lnTo>
                        <a:lnTo>
                          <a:pt x="3504" y="518"/>
                        </a:lnTo>
                        <a:lnTo>
                          <a:pt x="3497" y="518"/>
                        </a:lnTo>
                        <a:lnTo>
                          <a:pt x="3491" y="518"/>
                        </a:lnTo>
                        <a:lnTo>
                          <a:pt x="3484" y="518"/>
                        </a:lnTo>
                        <a:lnTo>
                          <a:pt x="3484" y="508"/>
                        </a:lnTo>
                        <a:lnTo>
                          <a:pt x="3481" y="498"/>
                        </a:lnTo>
                        <a:lnTo>
                          <a:pt x="3478" y="488"/>
                        </a:lnTo>
                        <a:lnTo>
                          <a:pt x="3475" y="477"/>
                        </a:lnTo>
                        <a:lnTo>
                          <a:pt x="3471" y="469"/>
                        </a:lnTo>
                        <a:lnTo>
                          <a:pt x="3466" y="457"/>
                        </a:lnTo>
                        <a:lnTo>
                          <a:pt x="3461" y="447"/>
                        </a:lnTo>
                        <a:lnTo>
                          <a:pt x="3455" y="437"/>
                        </a:lnTo>
                        <a:lnTo>
                          <a:pt x="3449" y="426"/>
                        </a:lnTo>
                        <a:lnTo>
                          <a:pt x="3445" y="416"/>
                        </a:lnTo>
                        <a:lnTo>
                          <a:pt x="3439" y="405"/>
                        </a:lnTo>
                        <a:lnTo>
                          <a:pt x="3434" y="394"/>
                        </a:lnTo>
                        <a:lnTo>
                          <a:pt x="3430" y="384"/>
                        </a:lnTo>
                        <a:lnTo>
                          <a:pt x="3426" y="373"/>
                        </a:lnTo>
                        <a:lnTo>
                          <a:pt x="3423" y="361"/>
                        </a:lnTo>
                        <a:lnTo>
                          <a:pt x="3420" y="351"/>
                        </a:lnTo>
                        <a:lnTo>
                          <a:pt x="3426" y="340"/>
                        </a:lnTo>
                        <a:lnTo>
                          <a:pt x="3432" y="332"/>
                        </a:lnTo>
                        <a:lnTo>
                          <a:pt x="3439" y="324"/>
                        </a:lnTo>
                        <a:lnTo>
                          <a:pt x="3448" y="317"/>
                        </a:lnTo>
                        <a:lnTo>
                          <a:pt x="3456" y="311"/>
                        </a:lnTo>
                        <a:lnTo>
                          <a:pt x="3466" y="307"/>
                        </a:lnTo>
                        <a:lnTo>
                          <a:pt x="3475" y="301"/>
                        </a:lnTo>
                        <a:lnTo>
                          <a:pt x="3484" y="297"/>
                        </a:lnTo>
                        <a:lnTo>
                          <a:pt x="3493" y="292"/>
                        </a:lnTo>
                        <a:lnTo>
                          <a:pt x="3500" y="288"/>
                        </a:lnTo>
                        <a:lnTo>
                          <a:pt x="3507" y="282"/>
                        </a:lnTo>
                        <a:lnTo>
                          <a:pt x="3515" y="278"/>
                        </a:lnTo>
                        <a:lnTo>
                          <a:pt x="3519" y="272"/>
                        </a:lnTo>
                        <a:lnTo>
                          <a:pt x="3522" y="265"/>
                        </a:lnTo>
                        <a:lnTo>
                          <a:pt x="3523" y="257"/>
                        </a:lnTo>
                        <a:lnTo>
                          <a:pt x="3523" y="249"/>
                        </a:lnTo>
                        <a:lnTo>
                          <a:pt x="3513" y="253"/>
                        </a:lnTo>
                        <a:lnTo>
                          <a:pt x="3504" y="257"/>
                        </a:lnTo>
                        <a:lnTo>
                          <a:pt x="3497" y="260"/>
                        </a:lnTo>
                        <a:lnTo>
                          <a:pt x="3488" y="263"/>
                        </a:lnTo>
                        <a:lnTo>
                          <a:pt x="3481" y="266"/>
                        </a:lnTo>
                        <a:lnTo>
                          <a:pt x="3474" y="268"/>
                        </a:lnTo>
                        <a:lnTo>
                          <a:pt x="3465" y="271"/>
                        </a:lnTo>
                        <a:lnTo>
                          <a:pt x="3458" y="272"/>
                        </a:lnTo>
                        <a:lnTo>
                          <a:pt x="3450" y="273"/>
                        </a:lnTo>
                        <a:lnTo>
                          <a:pt x="3443" y="275"/>
                        </a:lnTo>
                        <a:lnTo>
                          <a:pt x="3434" y="278"/>
                        </a:lnTo>
                        <a:lnTo>
                          <a:pt x="3427" y="279"/>
                        </a:lnTo>
                        <a:lnTo>
                          <a:pt x="3418" y="282"/>
                        </a:lnTo>
                        <a:lnTo>
                          <a:pt x="3411" y="287"/>
                        </a:lnTo>
                        <a:lnTo>
                          <a:pt x="3402" y="290"/>
                        </a:lnTo>
                        <a:lnTo>
                          <a:pt x="3392" y="294"/>
                        </a:lnTo>
                        <a:lnTo>
                          <a:pt x="3382" y="288"/>
                        </a:lnTo>
                        <a:lnTo>
                          <a:pt x="3375" y="282"/>
                        </a:lnTo>
                        <a:lnTo>
                          <a:pt x="3369" y="275"/>
                        </a:lnTo>
                        <a:lnTo>
                          <a:pt x="3366" y="268"/>
                        </a:lnTo>
                        <a:lnTo>
                          <a:pt x="3366" y="260"/>
                        </a:lnTo>
                        <a:lnTo>
                          <a:pt x="3366" y="253"/>
                        </a:lnTo>
                        <a:lnTo>
                          <a:pt x="3366" y="246"/>
                        </a:lnTo>
                        <a:lnTo>
                          <a:pt x="3367" y="239"/>
                        </a:lnTo>
                        <a:lnTo>
                          <a:pt x="3369" y="231"/>
                        </a:lnTo>
                        <a:lnTo>
                          <a:pt x="3369" y="224"/>
                        </a:lnTo>
                        <a:lnTo>
                          <a:pt x="3369" y="218"/>
                        </a:lnTo>
                        <a:lnTo>
                          <a:pt x="3367" y="212"/>
                        </a:lnTo>
                        <a:lnTo>
                          <a:pt x="3363" y="208"/>
                        </a:lnTo>
                        <a:lnTo>
                          <a:pt x="3357" y="205"/>
                        </a:lnTo>
                        <a:lnTo>
                          <a:pt x="3348" y="202"/>
                        </a:lnTo>
                        <a:lnTo>
                          <a:pt x="3335" y="201"/>
                        </a:lnTo>
                        <a:lnTo>
                          <a:pt x="3344" y="193"/>
                        </a:lnTo>
                        <a:lnTo>
                          <a:pt x="3353" y="188"/>
                        </a:lnTo>
                        <a:lnTo>
                          <a:pt x="3363" y="183"/>
                        </a:lnTo>
                        <a:lnTo>
                          <a:pt x="3373" y="179"/>
                        </a:lnTo>
                        <a:lnTo>
                          <a:pt x="3383" y="174"/>
                        </a:lnTo>
                        <a:lnTo>
                          <a:pt x="3395" y="172"/>
                        </a:lnTo>
                        <a:lnTo>
                          <a:pt x="3405" y="167"/>
                        </a:lnTo>
                        <a:lnTo>
                          <a:pt x="3417" y="164"/>
                        </a:lnTo>
                        <a:lnTo>
                          <a:pt x="3427" y="160"/>
                        </a:lnTo>
                        <a:lnTo>
                          <a:pt x="3436" y="156"/>
                        </a:lnTo>
                        <a:lnTo>
                          <a:pt x="3445" y="150"/>
                        </a:lnTo>
                        <a:lnTo>
                          <a:pt x="3452" y="142"/>
                        </a:lnTo>
                        <a:lnTo>
                          <a:pt x="3458" y="134"/>
                        </a:lnTo>
                        <a:lnTo>
                          <a:pt x="3462" y="125"/>
                        </a:lnTo>
                        <a:lnTo>
                          <a:pt x="3465" y="112"/>
                        </a:lnTo>
                        <a:lnTo>
                          <a:pt x="3466" y="99"/>
                        </a:lnTo>
                        <a:lnTo>
                          <a:pt x="3478" y="106"/>
                        </a:lnTo>
                        <a:lnTo>
                          <a:pt x="3490" y="113"/>
                        </a:lnTo>
                        <a:lnTo>
                          <a:pt x="3500" y="123"/>
                        </a:lnTo>
                        <a:lnTo>
                          <a:pt x="3512" y="132"/>
                        </a:lnTo>
                        <a:lnTo>
                          <a:pt x="3522" y="142"/>
                        </a:lnTo>
                        <a:lnTo>
                          <a:pt x="3533" y="151"/>
                        </a:lnTo>
                        <a:lnTo>
                          <a:pt x="3544" y="161"/>
                        </a:lnTo>
                        <a:lnTo>
                          <a:pt x="3555" y="172"/>
                        </a:lnTo>
                        <a:lnTo>
                          <a:pt x="3566" y="180"/>
                        </a:lnTo>
                        <a:lnTo>
                          <a:pt x="3577" y="188"/>
                        </a:lnTo>
                        <a:lnTo>
                          <a:pt x="3589" y="193"/>
                        </a:lnTo>
                        <a:lnTo>
                          <a:pt x="3602" y="199"/>
                        </a:lnTo>
                        <a:lnTo>
                          <a:pt x="3614" y="202"/>
                        </a:lnTo>
                        <a:lnTo>
                          <a:pt x="3627" y="205"/>
                        </a:lnTo>
                        <a:lnTo>
                          <a:pt x="3640" y="204"/>
                        </a:lnTo>
                        <a:lnTo>
                          <a:pt x="3653" y="201"/>
                        </a:lnTo>
                        <a:lnTo>
                          <a:pt x="3644" y="188"/>
                        </a:lnTo>
                        <a:lnTo>
                          <a:pt x="3635" y="176"/>
                        </a:lnTo>
                        <a:lnTo>
                          <a:pt x="3625" y="163"/>
                        </a:lnTo>
                        <a:lnTo>
                          <a:pt x="3617" y="150"/>
                        </a:lnTo>
                        <a:lnTo>
                          <a:pt x="3606" y="137"/>
                        </a:lnTo>
                        <a:lnTo>
                          <a:pt x="3596" y="123"/>
                        </a:lnTo>
                        <a:lnTo>
                          <a:pt x="3587" y="112"/>
                        </a:lnTo>
                        <a:lnTo>
                          <a:pt x="3577" y="99"/>
                        </a:lnTo>
                        <a:lnTo>
                          <a:pt x="3567" y="87"/>
                        </a:lnTo>
                        <a:lnTo>
                          <a:pt x="3557" y="74"/>
                        </a:lnTo>
                        <a:lnTo>
                          <a:pt x="3547" y="61"/>
                        </a:lnTo>
                        <a:lnTo>
                          <a:pt x="3536" y="49"/>
                        </a:lnTo>
                        <a:lnTo>
                          <a:pt x="3525" y="36"/>
                        </a:lnTo>
                        <a:lnTo>
                          <a:pt x="3515" y="24"/>
                        </a:lnTo>
                        <a:lnTo>
                          <a:pt x="3504" y="11"/>
                        </a:lnTo>
                        <a:lnTo>
                          <a:pt x="3493" y="0"/>
                        </a:lnTo>
                        <a:lnTo>
                          <a:pt x="3376" y="0"/>
                        </a:lnTo>
                        <a:lnTo>
                          <a:pt x="3382" y="7"/>
                        </a:lnTo>
                        <a:lnTo>
                          <a:pt x="3388" y="14"/>
                        </a:lnTo>
                        <a:lnTo>
                          <a:pt x="3392" y="20"/>
                        </a:lnTo>
                        <a:lnTo>
                          <a:pt x="3398" y="27"/>
                        </a:lnTo>
                        <a:lnTo>
                          <a:pt x="3404" y="33"/>
                        </a:lnTo>
                        <a:lnTo>
                          <a:pt x="3408" y="40"/>
                        </a:lnTo>
                        <a:lnTo>
                          <a:pt x="3414" y="48"/>
                        </a:lnTo>
                        <a:lnTo>
                          <a:pt x="3418" y="54"/>
                        </a:lnTo>
                        <a:lnTo>
                          <a:pt x="3424" y="61"/>
                        </a:lnTo>
                        <a:lnTo>
                          <a:pt x="3430" y="67"/>
                        </a:lnTo>
                        <a:lnTo>
                          <a:pt x="3434" y="74"/>
                        </a:lnTo>
                        <a:lnTo>
                          <a:pt x="3439" y="81"/>
                        </a:lnTo>
                        <a:lnTo>
                          <a:pt x="3445" y="87"/>
                        </a:lnTo>
                        <a:lnTo>
                          <a:pt x="3449" y="94"/>
                        </a:lnTo>
                        <a:lnTo>
                          <a:pt x="3453" y="102"/>
                        </a:lnTo>
                        <a:lnTo>
                          <a:pt x="3458" y="107"/>
                        </a:lnTo>
                        <a:lnTo>
                          <a:pt x="3448" y="109"/>
                        </a:lnTo>
                        <a:lnTo>
                          <a:pt x="3437" y="110"/>
                        </a:lnTo>
                        <a:lnTo>
                          <a:pt x="3427" y="112"/>
                        </a:lnTo>
                        <a:lnTo>
                          <a:pt x="3417" y="113"/>
                        </a:lnTo>
                        <a:lnTo>
                          <a:pt x="3407" y="116"/>
                        </a:lnTo>
                        <a:lnTo>
                          <a:pt x="3397" y="119"/>
                        </a:lnTo>
                        <a:lnTo>
                          <a:pt x="3388" y="122"/>
                        </a:lnTo>
                        <a:lnTo>
                          <a:pt x="3379" y="125"/>
                        </a:lnTo>
                        <a:lnTo>
                          <a:pt x="3369" y="128"/>
                        </a:lnTo>
                        <a:lnTo>
                          <a:pt x="3360" y="132"/>
                        </a:lnTo>
                        <a:lnTo>
                          <a:pt x="3351" y="137"/>
                        </a:lnTo>
                        <a:lnTo>
                          <a:pt x="3343" y="141"/>
                        </a:lnTo>
                        <a:lnTo>
                          <a:pt x="3334" y="147"/>
                        </a:lnTo>
                        <a:lnTo>
                          <a:pt x="3325" y="151"/>
                        </a:lnTo>
                        <a:lnTo>
                          <a:pt x="3316" y="157"/>
                        </a:lnTo>
                        <a:lnTo>
                          <a:pt x="3309" y="163"/>
                        </a:lnTo>
                        <a:lnTo>
                          <a:pt x="3281" y="166"/>
                        </a:lnTo>
                        <a:lnTo>
                          <a:pt x="3262" y="164"/>
                        </a:lnTo>
                        <a:lnTo>
                          <a:pt x="3248" y="161"/>
                        </a:lnTo>
                        <a:lnTo>
                          <a:pt x="3238" y="156"/>
                        </a:lnTo>
                        <a:lnTo>
                          <a:pt x="3233" y="147"/>
                        </a:lnTo>
                        <a:lnTo>
                          <a:pt x="3232" y="138"/>
                        </a:lnTo>
                        <a:lnTo>
                          <a:pt x="3233" y="126"/>
                        </a:lnTo>
                        <a:lnTo>
                          <a:pt x="3236" y="113"/>
                        </a:lnTo>
                        <a:lnTo>
                          <a:pt x="3242" y="100"/>
                        </a:lnTo>
                        <a:lnTo>
                          <a:pt x="3248" y="86"/>
                        </a:lnTo>
                        <a:lnTo>
                          <a:pt x="3252" y="71"/>
                        </a:lnTo>
                        <a:lnTo>
                          <a:pt x="3258" y="56"/>
                        </a:lnTo>
                        <a:lnTo>
                          <a:pt x="3261" y="42"/>
                        </a:lnTo>
                        <a:lnTo>
                          <a:pt x="3262" y="27"/>
                        </a:lnTo>
                        <a:lnTo>
                          <a:pt x="3260" y="13"/>
                        </a:lnTo>
                        <a:lnTo>
                          <a:pt x="3255" y="0"/>
                        </a:lnTo>
                        <a:lnTo>
                          <a:pt x="3246" y="0"/>
                        </a:lnTo>
                        <a:lnTo>
                          <a:pt x="3238" y="7"/>
                        </a:lnTo>
                        <a:lnTo>
                          <a:pt x="3232" y="16"/>
                        </a:lnTo>
                        <a:lnTo>
                          <a:pt x="3228" y="26"/>
                        </a:lnTo>
                        <a:lnTo>
                          <a:pt x="3222" y="36"/>
                        </a:lnTo>
                        <a:lnTo>
                          <a:pt x="3219" y="48"/>
                        </a:lnTo>
                        <a:lnTo>
                          <a:pt x="3214" y="59"/>
                        </a:lnTo>
                        <a:lnTo>
                          <a:pt x="3210" y="70"/>
                        </a:lnTo>
                        <a:lnTo>
                          <a:pt x="3206" y="80"/>
                        </a:lnTo>
                        <a:lnTo>
                          <a:pt x="3191" y="83"/>
                        </a:lnTo>
                        <a:lnTo>
                          <a:pt x="3178" y="87"/>
                        </a:lnTo>
                        <a:lnTo>
                          <a:pt x="3163" y="93"/>
                        </a:lnTo>
                        <a:lnTo>
                          <a:pt x="3149" y="99"/>
                        </a:lnTo>
                        <a:lnTo>
                          <a:pt x="3136" y="105"/>
                        </a:lnTo>
                        <a:lnTo>
                          <a:pt x="3121" y="110"/>
                        </a:lnTo>
                        <a:lnTo>
                          <a:pt x="3107" y="115"/>
                        </a:lnTo>
                        <a:lnTo>
                          <a:pt x="3092" y="121"/>
                        </a:lnTo>
                        <a:lnTo>
                          <a:pt x="3079" y="125"/>
                        </a:lnTo>
                        <a:lnTo>
                          <a:pt x="3064" y="128"/>
                        </a:lnTo>
                        <a:lnTo>
                          <a:pt x="3050" y="131"/>
                        </a:lnTo>
                        <a:lnTo>
                          <a:pt x="3034" y="132"/>
                        </a:lnTo>
                        <a:lnTo>
                          <a:pt x="3019" y="131"/>
                        </a:lnTo>
                        <a:lnTo>
                          <a:pt x="3003" y="128"/>
                        </a:lnTo>
                        <a:lnTo>
                          <a:pt x="2987" y="125"/>
                        </a:lnTo>
                        <a:lnTo>
                          <a:pt x="2971" y="118"/>
                        </a:lnTo>
                        <a:lnTo>
                          <a:pt x="2981" y="113"/>
                        </a:lnTo>
                        <a:lnTo>
                          <a:pt x="2993" y="109"/>
                        </a:lnTo>
                        <a:lnTo>
                          <a:pt x="3005" y="103"/>
                        </a:lnTo>
                        <a:lnTo>
                          <a:pt x="3016" y="97"/>
                        </a:lnTo>
                        <a:lnTo>
                          <a:pt x="3028" y="91"/>
                        </a:lnTo>
                        <a:lnTo>
                          <a:pt x="3040" y="86"/>
                        </a:lnTo>
                        <a:lnTo>
                          <a:pt x="3053" y="80"/>
                        </a:lnTo>
                        <a:lnTo>
                          <a:pt x="3064" y="72"/>
                        </a:lnTo>
                        <a:lnTo>
                          <a:pt x="3076" y="67"/>
                        </a:lnTo>
                        <a:lnTo>
                          <a:pt x="3089" y="59"/>
                        </a:lnTo>
                        <a:lnTo>
                          <a:pt x="3101" y="51"/>
                        </a:lnTo>
                        <a:lnTo>
                          <a:pt x="3111" y="43"/>
                        </a:lnTo>
                        <a:lnTo>
                          <a:pt x="3123" y="35"/>
                        </a:lnTo>
                        <a:lnTo>
                          <a:pt x="3133" y="24"/>
                        </a:lnTo>
                        <a:lnTo>
                          <a:pt x="3142" y="16"/>
                        </a:lnTo>
                        <a:lnTo>
                          <a:pt x="3150" y="5"/>
                        </a:lnTo>
                        <a:lnTo>
                          <a:pt x="3057" y="14"/>
                        </a:lnTo>
                        <a:lnTo>
                          <a:pt x="3051" y="14"/>
                        </a:lnTo>
                        <a:lnTo>
                          <a:pt x="3047" y="11"/>
                        </a:lnTo>
                        <a:lnTo>
                          <a:pt x="3044" y="10"/>
                        </a:lnTo>
                        <a:lnTo>
                          <a:pt x="3040" y="8"/>
                        </a:lnTo>
                        <a:lnTo>
                          <a:pt x="3037" y="7"/>
                        </a:lnTo>
                        <a:lnTo>
                          <a:pt x="3032" y="4"/>
                        </a:lnTo>
                        <a:lnTo>
                          <a:pt x="3031" y="3"/>
                        </a:lnTo>
                        <a:lnTo>
                          <a:pt x="3028" y="0"/>
                        </a:lnTo>
                        <a:lnTo>
                          <a:pt x="1296" y="0"/>
                        </a:lnTo>
                        <a:lnTo>
                          <a:pt x="1304" y="7"/>
                        </a:lnTo>
                        <a:lnTo>
                          <a:pt x="1313" y="13"/>
                        </a:lnTo>
                        <a:lnTo>
                          <a:pt x="1322" y="19"/>
                        </a:lnTo>
                        <a:lnTo>
                          <a:pt x="1329" y="24"/>
                        </a:lnTo>
                        <a:lnTo>
                          <a:pt x="1338" y="30"/>
                        </a:lnTo>
                        <a:lnTo>
                          <a:pt x="1345" y="35"/>
                        </a:lnTo>
                        <a:lnTo>
                          <a:pt x="1352" y="39"/>
                        </a:lnTo>
                        <a:lnTo>
                          <a:pt x="1358" y="43"/>
                        </a:lnTo>
                        <a:lnTo>
                          <a:pt x="1352" y="48"/>
                        </a:lnTo>
                        <a:lnTo>
                          <a:pt x="1347" y="52"/>
                        </a:lnTo>
                        <a:lnTo>
                          <a:pt x="1341" y="58"/>
                        </a:lnTo>
                        <a:lnTo>
                          <a:pt x="1333" y="62"/>
                        </a:lnTo>
                        <a:lnTo>
                          <a:pt x="1325" y="67"/>
                        </a:lnTo>
                        <a:lnTo>
                          <a:pt x="1317" y="71"/>
                        </a:lnTo>
                        <a:lnTo>
                          <a:pt x="1309" y="75"/>
                        </a:lnTo>
                        <a:lnTo>
                          <a:pt x="1300" y="80"/>
                        </a:lnTo>
                        <a:lnTo>
                          <a:pt x="1291" y="83"/>
                        </a:lnTo>
                        <a:lnTo>
                          <a:pt x="1282" y="87"/>
                        </a:lnTo>
                        <a:lnTo>
                          <a:pt x="1274" y="91"/>
                        </a:lnTo>
                        <a:lnTo>
                          <a:pt x="1265" y="94"/>
                        </a:lnTo>
                        <a:lnTo>
                          <a:pt x="1255" y="97"/>
                        </a:lnTo>
                        <a:lnTo>
                          <a:pt x="1247" y="102"/>
                        </a:lnTo>
                        <a:lnTo>
                          <a:pt x="1239" y="105"/>
                        </a:lnTo>
                        <a:lnTo>
                          <a:pt x="1230" y="107"/>
                        </a:lnTo>
                        <a:lnTo>
                          <a:pt x="1223" y="113"/>
                        </a:lnTo>
                        <a:lnTo>
                          <a:pt x="1214" y="118"/>
                        </a:lnTo>
                        <a:lnTo>
                          <a:pt x="1205" y="122"/>
                        </a:lnTo>
                        <a:lnTo>
                          <a:pt x="1195" y="126"/>
                        </a:lnTo>
                        <a:lnTo>
                          <a:pt x="1183" y="131"/>
                        </a:lnTo>
                        <a:lnTo>
                          <a:pt x="1172" y="135"/>
                        </a:lnTo>
                        <a:lnTo>
                          <a:pt x="1160" y="139"/>
                        </a:lnTo>
                        <a:lnTo>
                          <a:pt x="1147" y="142"/>
                        </a:lnTo>
                        <a:lnTo>
                          <a:pt x="1135" y="147"/>
                        </a:lnTo>
                        <a:lnTo>
                          <a:pt x="1122" y="150"/>
                        </a:lnTo>
                        <a:lnTo>
                          <a:pt x="1109" y="153"/>
                        </a:lnTo>
                        <a:lnTo>
                          <a:pt x="1097" y="156"/>
                        </a:lnTo>
                        <a:lnTo>
                          <a:pt x="1086" y="157"/>
                        </a:lnTo>
                        <a:lnTo>
                          <a:pt x="1074" y="160"/>
                        </a:lnTo>
                        <a:lnTo>
                          <a:pt x="1062" y="161"/>
                        </a:lnTo>
                        <a:lnTo>
                          <a:pt x="1052" y="163"/>
                        </a:lnTo>
                        <a:lnTo>
                          <a:pt x="1038" y="167"/>
                        </a:lnTo>
                        <a:lnTo>
                          <a:pt x="1023" y="170"/>
                        </a:lnTo>
                        <a:lnTo>
                          <a:pt x="1007" y="172"/>
                        </a:lnTo>
                        <a:lnTo>
                          <a:pt x="991" y="173"/>
                        </a:lnTo>
                        <a:lnTo>
                          <a:pt x="975" y="173"/>
                        </a:lnTo>
                        <a:lnTo>
                          <a:pt x="956" y="172"/>
                        </a:lnTo>
                        <a:lnTo>
                          <a:pt x="940" y="170"/>
                        </a:lnTo>
                        <a:lnTo>
                          <a:pt x="923" y="166"/>
                        </a:lnTo>
                        <a:lnTo>
                          <a:pt x="904" y="163"/>
                        </a:lnTo>
                        <a:lnTo>
                          <a:pt x="886" y="157"/>
                        </a:lnTo>
                        <a:lnTo>
                          <a:pt x="869" y="151"/>
                        </a:lnTo>
                        <a:lnTo>
                          <a:pt x="853" y="144"/>
                        </a:lnTo>
                        <a:lnTo>
                          <a:pt x="837" y="137"/>
                        </a:lnTo>
                        <a:lnTo>
                          <a:pt x="821" y="128"/>
                        </a:lnTo>
                        <a:lnTo>
                          <a:pt x="806" y="118"/>
                        </a:lnTo>
                        <a:lnTo>
                          <a:pt x="791" y="107"/>
                        </a:lnTo>
                        <a:lnTo>
                          <a:pt x="786" y="103"/>
                        </a:lnTo>
                        <a:lnTo>
                          <a:pt x="780" y="99"/>
                        </a:lnTo>
                        <a:lnTo>
                          <a:pt x="774" y="94"/>
                        </a:lnTo>
                        <a:lnTo>
                          <a:pt x="768" y="89"/>
                        </a:lnTo>
                        <a:lnTo>
                          <a:pt x="762" y="83"/>
                        </a:lnTo>
                        <a:lnTo>
                          <a:pt x="755" y="75"/>
                        </a:lnTo>
                        <a:lnTo>
                          <a:pt x="749" y="70"/>
                        </a:lnTo>
                        <a:lnTo>
                          <a:pt x="743" y="62"/>
                        </a:lnTo>
                        <a:lnTo>
                          <a:pt x="738" y="55"/>
                        </a:lnTo>
                        <a:lnTo>
                          <a:pt x="730" y="48"/>
                        </a:lnTo>
                        <a:lnTo>
                          <a:pt x="726" y="40"/>
                        </a:lnTo>
                        <a:lnTo>
                          <a:pt x="720" y="33"/>
                        </a:lnTo>
                        <a:lnTo>
                          <a:pt x="714" y="24"/>
                        </a:lnTo>
                        <a:lnTo>
                          <a:pt x="708" y="17"/>
                        </a:lnTo>
                        <a:lnTo>
                          <a:pt x="704" y="8"/>
                        </a:lnTo>
                        <a:lnTo>
                          <a:pt x="700" y="0"/>
                        </a:lnTo>
                        <a:lnTo>
                          <a:pt x="685" y="0"/>
                        </a:lnTo>
                        <a:lnTo>
                          <a:pt x="687" y="11"/>
                        </a:lnTo>
                        <a:lnTo>
                          <a:pt x="689" y="24"/>
                        </a:lnTo>
                        <a:lnTo>
                          <a:pt x="692" y="38"/>
                        </a:lnTo>
                        <a:lnTo>
                          <a:pt x="697" y="52"/>
                        </a:lnTo>
                        <a:lnTo>
                          <a:pt x="701" y="65"/>
                        </a:lnTo>
                        <a:lnTo>
                          <a:pt x="707" y="80"/>
                        </a:lnTo>
                        <a:lnTo>
                          <a:pt x="714" y="94"/>
                        </a:lnTo>
                        <a:lnTo>
                          <a:pt x="723" y="109"/>
                        </a:lnTo>
                        <a:lnTo>
                          <a:pt x="733" y="123"/>
                        </a:lnTo>
                        <a:lnTo>
                          <a:pt x="745" y="138"/>
                        </a:lnTo>
                        <a:lnTo>
                          <a:pt x="758" y="151"/>
                        </a:lnTo>
                        <a:lnTo>
                          <a:pt x="772" y="164"/>
                        </a:lnTo>
                        <a:lnTo>
                          <a:pt x="790" y="177"/>
                        </a:lnTo>
                        <a:lnTo>
                          <a:pt x="809" y="189"/>
                        </a:lnTo>
                        <a:lnTo>
                          <a:pt x="829" y="201"/>
                        </a:lnTo>
                        <a:lnTo>
                          <a:pt x="853" y="211"/>
                        </a:lnTo>
                        <a:lnTo>
                          <a:pt x="839" y="215"/>
                        </a:lnTo>
                        <a:lnTo>
                          <a:pt x="825" y="217"/>
                        </a:lnTo>
                        <a:lnTo>
                          <a:pt x="809" y="218"/>
                        </a:lnTo>
                        <a:lnTo>
                          <a:pt x="791" y="217"/>
                        </a:lnTo>
                        <a:lnTo>
                          <a:pt x="772" y="215"/>
                        </a:lnTo>
                        <a:lnTo>
                          <a:pt x="754" y="209"/>
                        </a:lnTo>
                        <a:lnTo>
                          <a:pt x="733" y="202"/>
                        </a:lnTo>
                        <a:lnTo>
                          <a:pt x="711" y="193"/>
                        </a:lnTo>
                        <a:lnTo>
                          <a:pt x="689" y="182"/>
                        </a:lnTo>
                        <a:lnTo>
                          <a:pt x="666" y="166"/>
                        </a:lnTo>
                        <a:lnTo>
                          <a:pt x="643" y="148"/>
                        </a:lnTo>
                        <a:lnTo>
                          <a:pt x="618" y="126"/>
                        </a:lnTo>
                        <a:lnTo>
                          <a:pt x="595" y="100"/>
                        </a:lnTo>
                        <a:lnTo>
                          <a:pt x="570" y="71"/>
                        </a:lnTo>
                        <a:lnTo>
                          <a:pt x="547" y="38"/>
                        </a:lnTo>
                        <a:lnTo>
                          <a:pt x="522" y="0"/>
                        </a:lnTo>
                        <a:lnTo>
                          <a:pt x="49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600" bIns="-12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15" name=""/>
                  <p:cNvSpPr/>
                  <p:nvPr/>
                </p:nvSpPr>
                <p:spPr>
                  <a:xfrm>
                    <a:off x="7809480" y="5222880"/>
                    <a:ext cx="7560" cy="2160"/>
                  </a:xfrm>
                  <a:custGeom>
                    <a:avLst/>
                    <a:gdLst/>
                    <a:ahLst/>
                    <a:rect l="l" t="t" r="r" b="b"/>
                    <a:pathLst>
                      <a:path w="134" h="44">
                        <a:moveTo>
                          <a:pt x="134" y="44"/>
                        </a:moveTo>
                        <a:lnTo>
                          <a:pt x="123" y="38"/>
                        </a:lnTo>
                        <a:lnTo>
                          <a:pt x="113" y="32"/>
                        </a:lnTo>
                        <a:lnTo>
                          <a:pt x="103" y="26"/>
                        </a:lnTo>
                        <a:lnTo>
                          <a:pt x="93" y="21"/>
                        </a:lnTo>
                        <a:lnTo>
                          <a:pt x="83" y="16"/>
                        </a:lnTo>
                        <a:lnTo>
                          <a:pt x="72" y="10"/>
                        </a:lnTo>
                        <a:lnTo>
                          <a:pt x="61" y="5"/>
                        </a:lnTo>
                        <a:lnTo>
                          <a:pt x="51" y="0"/>
                        </a:lnTo>
                        <a:lnTo>
                          <a:pt x="36" y="0"/>
                        </a:lnTo>
                        <a:lnTo>
                          <a:pt x="24" y="2"/>
                        </a:lnTo>
                        <a:lnTo>
                          <a:pt x="16" y="6"/>
                        </a:lnTo>
                        <a:lnTo>
                          <a:pt x="8" y="12"/>
                        </a:lnTo>
                        <a:lnTo>
                          <a:pt x="4" y="18"/>
                        </a:lnTo>
                        <a:lnTo>
                          <a:pt x="1" y="26"/>
                        </a:lnTo>
                        <a:lnTo>
                          <a:pt x="0" y="35"/>
                        </a:lnTo>
                        <a:lnTo>
                          <a:pt x="1" y="44"/>
                        </a:lnTo>
                        <a:lnTo>
                          <a:pt x="134" y="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640" bIns="-446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16" name=""/>
                  <p:cNvSpPr/>
                  <p:nvPr/>
                </p:nvSpPr>
                <p:spPr>
                  <a:xfrm>
                    <a:off x="7693560" y="5165640"/>
                    <a:ext cx="360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64" h="65">
                        <a:moveTo>
                          <a:pt x="9" y="65"/>
                        </a:moveTo>
                        <a:lnTo>
                          <a:pt x="1" y="63"/>
                        </a:lnTo>
                        <a:lnTo>
                          <a:pt x="0" y="58"/>
                        </a:lnTo>
                        <a:lnTo>
                          <a:pt x="3" y="49"/>
                        </a:lnTo>
                        <a:lnTo>
                          <a:pt x="9" y="39"/>
                        </a:lnTo>
                        <a:lnTo>
                          <a:pt x="18" y="29"/>
                        </a:lnTo>
                        <a:lnTo>
                          <a:pt x="26" y="17"/>
                        </a:lnTo>
                        <a:lnTo>
                          <a:pt x="36" y="7"/>
                        </a:lnTo>
                        <a:lnTo>
                          <a:pt x="45" y="0"/>
                        </a:lnTo>
                        <a:lnTo>
                          <a:pt x="64" y="0"/>
                        </a:lnTo>
                        <a:lnTo>
                          <a:pt x="9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17" name=""/>
                  <p:cNvSpPr/>
                  <p:nvPr/>
                </p:nvSpPr>
                <p:spPr>
                  <a:xfrm>
                    <a:off x="7724160" y="5198040"/>
                    <a:ext cx="4140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719" h="329">
                        <a:moveTo>
                          <a:pt x="692" y="186"/>
                        </a:moveTo>
                        <a:lnTo>
                          <a:pt x="719" y="198"/>
                        </a:lnTo>
                        <a:lnTo>
                          <a:pt x="713" y="205"/>
                        </a:lnTo>
                        <a:lnTo>
                          <a:pt x="708" y="214"/>
                        </a:lnTo>
                        <a:lnTo>
                          <a:pt x="703" y="221"/>
                        </a:lnTo>
                        <a:lnTo>
                          <a:pt x="695" y="228"/>
                        </a:lnTo>
                        <a:lnTo>
                          <a:pt x="688" y="237"/>
                        </a:lnTo>
                        <a:lnTo>
                          <a:pt x="681" y="244"/>
                        </a:lnTo>
                        <a:lnTo>
                          <a:pt x="672" y="253"/>
                        </a:lnTo>
                        <a:lnTo>
                          <a:pt x="663" y="260"/>
                        </a:lnTo>
                        <a:lnTo>
                          <a:pt x="656" y="269"/>
                        </a:lnTo>
                        <a:lnTo>
                          <a:pt x="647" y="276"/>
                        </a:lnTo>
                        <a:lnTo>
                          <a:pt x="640" y="285"/>
                        </a:lnTo>
                        <a:lnTo>
                          <a:pt x="631" y="294"/>
                        </a:lnTo>
                        <a:lnTo>
                          <a:pt x="624" y="303"/>
                        </a:lnTo>
                        <a:lnTo>
                          <a:pt x="618" y="310"/>
                        </a:lnTo>
                        <a:lnTo>
                          <a:pt x="611" y="320"/>
                        </a:lnTo>
                        <a:lnTo>
                          <a:pt x="606" y="329"/>
                        </a:lnTo>
                        <a:lnTo>
                          <a:pt x="599" y="320"/>
                        </a:lnTo>
                        <a:lnTo>
                          <a:pt x="592" y="313"/>
                        </a:lnTo>
                        <a:lnTo>
                          <a:pt x="585" y="303"/>
                        </a:lnTo>
                        <a:lnTo>
                          <a:pt x="577" y="294"/>
                        </a:lnTo>
                        <a:lnTo>
                          <a:pt x="572" y="284"/>
                        </a:lnTo>
                        <a:lnTo>
                          <a:pt x="564" y="275"/>
                        </a:lnTo>
                        <a:lnTo>
                          <a:pt x="558" y="265"/>
                        </a:lnTo>
                        <a:lnTo>
                          <a:pt x="551" y="256"/>
                        </a:lnTo>
                        <a:lnTo>
                          <a:pt x="544" y="247"/>
                        </a:lnTo>
                        <a:lnTo>
                          <a:pt x="537" y="240"/>
                        </a:lnTo>
                        <a:lnTo>
                          <a:pt x="528" y="233"/>
                        </a:lnTo>
                        <a:lnTo>
                          <a:pt x="519" y="227"/>
                        </a:lnTo>
                        <a:lnTo>
                          <a:pt x="509" y="221"/>
                        </a:lnTo>
                        <a:lnTo>
                          <a:pt x="499" y="218"/>
                        </a:lnTo>
                        <a:lnTo>
                          <a:pt x="488" y="217"/>
                        </a:lnTo>
                        <a:lnTo>
                          <a:pt x="475" y="217"/>
                        </a:lnTo>
                        <a:lnTo>
                          <a:pt x="461" y="214"/>
                        </a:lnTo>
                        <a:lnTo>
                          <a:pt x="445" y="211"/>
                        </a:lnTo>
                        <a:lnTo>
                          <a:pt x="429" y="209"/>
                        </a:lnTo>
                        <a:lnTo>
                          <a:pt x="414" y="209"/>
                        </a:lnTo>
                        <a:lnTo>
                          <a:pt x="398" y="209"/>
                        </a:lnTo>
                        <a:lnTo>
                          <a:pt x="384" y="211"/>
                        </a:lnTo>
                        <a:lnTo>
                          <a:pt x="369" y="212"/>
                        </a:lnTo>
                        <a:lnTo>
                          <a:pt x="353" y="215"/>
                        </a:lnTo>
                        <a:lnTo>
                          <a:pt x="338" y="218"/>
                        </a:lnTo>
                        <a:lnTo>
                          <a:pt x="324" y="221"/>
                        </a:lnTo>
                        <a:lnTo>
                          <a:pt x="309" y="225"/>
                        </a:lnTo>
                        <a:lnTo>
                          <a:pt x="295" y="228"/>
                        </a:lnTo>
                        <a:lnTo>
                          <a:pt x="280" y="233"/>
                        </a:lnTo>
                        <a:lnTo>
                          <a:pt x="266" y="237"/>
                        </a:lnTo>
                        <a:lnTo>
                          <a:pt x="251" y="241"/>
                        </a:lnTo>
                        <a:lnTo>
                          <a:pt x="236" y="246"/>
                        </a:lnTo>
                        <a:lnTo>
                          <a:pt x="222" y="250"/>
                        </a:lnTo>
                        <a:lnTo>
                          <a:pt x="207" y="256"/>
                        </a:lnTo>
                        <a:lnTo>
                          <a:pt x="193" y="259"/>
                        </a:lnTo>
                        <a:lnTo>
                          <a:pt x="180" y="263"/>
                        </a:lnTo>
                        <a:lnTo>
                          <a:pt x="165" y="268"/>
                        </a:lnTo>
                        <a:lnTo>
                          <a:pt x="150" y="271"/>
                        </a:lnTo>
                        <a:lnTo>
                          <a:pt x="136" y="273"/>
                        </a:lnTo>
                        <a:lnTo>
                          <a:pt x="123" y="276"/>
                        </a:lnTo>
                        <a:lnTo>
                          <a:pt x="108" y="279"/>
                        </a:lnTo>
                        <a:lnTo>
                          <a:pt x="95" y="279"/>
                        </a:lnTo>
                        <a:lnTo>
                          <a:pt x="81" y="281"/>
                        </a:lnTo>
                        <a:lnTo>
                          <a:pt x="66" y="281"/>
                        </a:lnTo>
                        <a:lnTo>
                          <a:pt x="53" y="279"/>
                        </a:lnTo>
                        <a:lnTo>
                          <a:pt x="38" y="278"/>
                        </a:lnTo>
                        <a:lnTo>
                          <a:pt x="24" y="275"/>
                        </a:lnTo>
                        <a:lnTo>
                          <a:pt x="11" y="272"/>
                        </a:lnTo>
                        <a:lnTo>
                          <a:pt x="2" y="244"/>
                        </a:lnTo>
                        <a:lnTo>
                          <a:pt x="0" y="220"/>
                        </a:lnTo>
                        <a:lnTo>
                          <a:pt x="2" y="199"/>
                        </a:lnTo>
                        <a:lnTo>
                          <a:pt x="9" y="182"/>
                        </a:lnTo>
                        <a:lnTo>
                          <a:pt x="18" y="167"/>
                        </a:lnTo>
                        <a:lnTo>
                          <a:pt x="31" y="154"/>
                        </a:lnTo>
                        <a:lnTo>
                          <a:pt x="46" y="142"/>
                        </a:lnTo>
                        <a:lnTo>
                          <a:pt x="63" y="132"/>
                        </a:lnTo>
                        <a:lnTo>
                          <a:pt x="81" y="122"/>
                        </a:lnTo>
                        <a:lnTo>
                          <a:pt x="99" y="112"/>
                        </a:lnTo>
                        <a:lnTo>
                          <a:pt x="118" y="102"/>
                        </a:lnTo>
                        <a:lnTo>
                          <a:pt x="137" y="90"/>
                        </a:lnTo>
                        <a:lnTo>
                          <a:pt x="155" y="78"/>
                        </a:lnTo>
                        <a:lnTo>
                          <a:pt x="169" y="64"/>
                        </a:lnTo>
                        <a:lnTo>
                          <a:pt x="184" y="48"/>
                        </a:lnTo>
                        <a:lnTo>
                          <a:pt x="194" y="29"/>
                        </a:lnTo>
                        <a:lnTo>
                          <a:pt x="209" y="22"/>
                        </a:lnTo>
                        <a:lnTo>
                          <a:pt x="223" y="14"/>
                        </a:lnTo>
                        <a:lnTo>
                          <a:pt x="238" y="10"/>
                        </a:lnTo>
                        <a:lnTo>
                          <a:pt x="254" y="5"/>
                        </a:lnTo>
                        <a:lnTo>
                          <a:pt x="270" y="3"/>
                        </a:lnTo>
                        <a:lnTo>
                          <a:pt x="286" y="1"/>
                        </a:lnTo>
                        <a:lnTo>
                          <a:pt x="302" y="0"/>
                        </a:lnTo>
                        <a:lnTo>
                          <a:pt x="318" y="0"/>
                        </a:lnTo>
                        <a:lnTo>
                          <a:pt x="334" y="0"/>
                        </a:lnTo>
                        <a:lnTo>
                          <a:pt x="352" y="1"/>
                        </a:lnTo>
                        <a:lnTo>
                          <a:pt x="368" y="4"/>
                        </a:lnTo>
                        <a:lnTo>
                          <a:pt x="385" y="7"/>
                        </a:lnTo>
                        <a:lnTo>
                          <a:pt x="403" y="10"/>
                        </a:lnTo>
                        <a:lnTo>
                          <a:pt x="419" y="14"/>
                        </a:lnTo>
                        <a:lnTo>
                          <a:pt x="435" y="20"/>
                        </a:lnTo>
                        <a:lnTo>
                          <a:pt x="451" y="24"/>
                        </a:lnTo>
                        <a:lnTo>
                          <a:pt x="468" y="30"/>
                        </a:lnTo>
                        <a:lnTo>
                          <a:pt x="484" y="38"/>
                        </a:lnTo>
                        <a:lnTo>
                          <a:pt x="499" y="43"/>
                        </a:lnTo>
                        <a:lnTo>
                          <a:pt x="515" y="51"/>
                        </a:lnTo>
                        <a:lnTo>
                          <a:pt x="529" y="59"/>
                        </a:lnTo>
                        <a:lnTo>
                          <a:pt x="544" y="67"/>
                        </a:lnTo>
                        <a:lnTo>
                          <a:pt x="558" y="74"/>
                        </a:lnTo>
                        <a:lnTo>
                          <a:pt x="573" y="83"/>
                        </a:lnTo>
                        <a:lnTo>
                          <a:pt x="586" y="91"/>
                        </a:lnTo>
                        <a:lnTo>
                          <a:pt x="599" y="100"/>
                        </a:lnTo>
                        <a:lnTo>
                          <a:pt x="611" y="109"/>
                        </a:lnTo>
                        <a:lnTo>
                          <a:pt x="623" y="118"/>
                        </a:lnTo>
                        <a:lnTo>
                          <a:pt x="634" y="125"/>
                        </a:lnTo>
                        <a:lnTo>
                          <a:pt x="644" y="134"/>
                        </a:lnTo>
                        <a:lnTo>
                          <a:pt x="653" y="142"/>
                        </a:lnTo>
                        <a:lnTo>
                          <a:pt x="662" y="151"/>
                        </a:lnTo>
                        <a:lnTo>
                          <a:pt x="663" y="157"/>
                        </a:lnTo>
                        <a:lnTo>
                          <a:pt x="668" y="161"/>
                        </a:lnTo>
                        <a:lnTo>
                          <a:pt x="671" y="166"/>
                        </a:lnTo>
                        <a:lnTo>
                          <a:pt x="676" y="170"/>
                        </a:lnTo>
                        <a:lnTo>
                          <a:pt x="681" y="173"/>
                        </a:lnTo>
                        <a:lnTo>
                          <a:pt x="685" y="176"/>
                        </a:lnTo>
                        <a:lnTo>
                          <a:pt x="690" y="182"/>
                        </a:lnTo>
                        <a:lnTo>
                          <a:pt x="692" y="1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18" name=""/>
                  <p:cNvSpPr/>
                  <p:nvPr/>
                </p:nvSpPr>
                <p:spPr>
                  <a:xfrm>
                    <a:off x="7669080" y="5209920"/>
                    <a:ext cx="86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153" h="94">
                        <a:moveTo>
                          <a:pt x="153" y="0"/>
                        </a:moveTo>
                        <a:lnTo>
                          <a:pt x="147" y="11"/>
                        </a:lnTo>
                        <a:lnTo>
                          <a:pt x="141" y="19"/>
                        </a:lnTo>
                        <a:lnTo>
                          <a:pt x="136" y="28"/>
                        </a:lnTo>
                        <a:lnTo>
                          <a:pt x="127" y="37"/>
                        </a:lnTo>
                        <a:lnTo>
                          <a:pt x="120" y="44"/>
                        </a:lnTo>
                        <a:lnTo>
                          <a:pt x="111" y="51"/>
                        </a:lnTo>
                        <a:lnTo>
                          <a:pt x="102" y="56"/>
                        </a:lnTo>
                        <a:lnTo>
                          <a:pt x="93" y="62"/>
                        </a:lnTo>
                        <a:lnTo>
                          <a:pt x="83" y="67"/>
                        </a:lnTo>
                        <a:lnTo>
                          <a:pt x="73" y="72"/>
                        </a:lnTo>
                        <a:lnTo>
                          <a:pt x="64" y="76"/>
                        </a:lnTo>
                        <a:lnTo>
                          <a:pt x="54" y="81"/>
                        </a:lnTo>
                        <a:lnTo>
                          <a:pt x="44" y="83"/>
                        </a:lnTo>
                        <a:lnTo>
                          <a:pt x="34" y="88"/>
                        </a:lnTo>
                        <a:lnTo>
                          <a:pt x="23" y="91"/>
                        </a:lnTo>
                        <a:lnTo>
                          <a:pt x="13" y="94"/>
                        </a:lnTo>
                        <a:lnTo>
                          <a:pt x="6" y="85"/>
                        </a:lnTo>
                        <a:lnTo>
                          <a:pt x="2" y="76"/>
                        </a:lnTo>
                        <a:lnTo>
                          <a:pt x="0" y="69"/>
                        </a:lnTo>
                        <a:lnTo>
                          <a:pt x="2" y="62"/>
                        </a:lnTo>
                        <a:lnTo>
                          <a:pt x="3" y="54"/>
                        </a:lnTo>
                        <a:lnTo>
                          <a:pt x="6" y="46"/>
                        </a:lnTo>
                        <a:lnTo>
                          <a:pt x="9" y="38"/>
                        </a:lnTo>
                        <a:lnTo>
                          <a:pt x="13" y="28"/>
                        </a:lnTo>
                        <a:lnTo>
                          <a:pt x="22" y="27"/>
                        </a:lnTo>
                        <a:lnTo>
                          <a:pt x="31" y="25"/>
                        </a:lnTo>
                        <a:lnTo>
                          <a:pt x="39" y="24"/>
                        </a:lnTo>
                        <a:lnTo>
                          <a:pt x="48" y="22"/>
                        </a:lnTo>
                        <a:lnTo>
                          <a:pt x="57" y="19"/>
                        </a:lnTo>
                        <a:lnTo>
                          <a:pt x="66" y="18"/>
                        </a:lnTo>
                        <a:lnTo>
                          <a:pt x="74" y="16"/>
                        </a:lnTo>
                        <a:lnTo>
                          <a:pt x="83" y="15"/>
                        </a:lnTo>
                        <a:lnTo>
                          <a:pt x="92" y="12"/>
                        </a:lnTo>
                        <a:lnTo>
                          <a:pt x="101" y="11"/>
                        </a:lnTo>
                        <a:lnTo>
                          <a:pt x="109" y="9"/>
                        </a:lnTo>
                        <a:lnTo>
                          <a:pt x="118" y="8"/>
                        </a:lnTo>
                        <a:lnTo>
                          <a:pt x="127" y="5"/>
                        </a:lnTo>
                        <a:lnTo>
                          <a:pt x="136" y="3"/>
                        </a:lnTo>
                        <a:lnTo>
                          <a:pt x="144" y="2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19" name=""/>
                  <p:cNvSpPr/>
                  <p:nvPr/>
                </p:nvSpPr>
                <p:spPr>
                  <a:xfrm>
                    <a:off x="7792920" y="5212080"/>
                    <a:ext cx="4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75" h="76">
                        <a:moveTo>
                          <a:pt x="69" y="66"/>
                        </a:moveTo>
                        <a:lnTo>
                          <a:pt x="69" y="75"/>
                        </a:lnTo>
                        <a:lnTo>
                          <a:pt x="69" y="76"/>
                        </a:lnTo>
                        <a:lnTo>
                          <a:pt x="66" y="76"/>
                        </a:lnTo>
                        <a:lnTo>
                          <a:pt x="62" y="76"/>
                        </a:lnTo>
                        <a:lnTo>
                          <a:pt x="57" y="75"/>
                        </a:lnTo>
                        <a:lnTo>
                          <a:pt x="51" y="73"/>
                        </a:lnTo>
                        <a:lnTo>
                          <a:pt x="44" y="70"/>
                        </a:lnTo>
                        <a:lnTo>
                          <a:pt x="37" y="66"/>
                        </a:lnTo>
                        <a:lnTo>
                          <a:pt x="30" y="61"/>
                        </a:lnTo>
                        <a:lnTo>
                          <a:pt x="22" y="56"/>
                        </a:lnTo>
                        <a:lnTo>
                          <a:pt x="15" y="50"/>
                        </a:lnTo>
                        <a:lnTo>
                          <a:pt x="9" y="43"/>
                        </a:lnTo>
                        <a:lnTo>
                          <a:pt x="5" y="35"/>
                        </a:lnTo>
                        <a:lnTo>
                          <a:pt x="2" y="28"/>
                        </a:lnTo>
                        <a:lnTo>
                          <a:pt x="0" y="18"/>
                        </a:lnTo>
                        <a:lnTo>
                          <a:pt x="2" y="9"/>
                        </a:lnTo>
                        <a:lnTo>
                          <a:pt x="3" y="0"/>
                        </a:lnTo>
                        <a:lnTo>
                          <a:pt x="9" y="3"/>
                        </a:lnTo>
                        <a:lnTo>
                          <a:pt x="15" y="6"/>
                        </a:lnTo>
                        <a:lnTo>
                          <a:pt x="22" y="9"/>
                        </a:lnTo>
                        <a:lnTo>
                          <a:pt x="28" y="12"/>
                        </a:lnTo>
                        <a:lnTo>
                          <a:pt x="35" y="15"/>
                        </a:lnTo>
                        <a:lnTo>
                          <a:pt x="43" y="18"/>
                        </a:lnTo>
                        <a:lnTo>
                          <a:pt x="49" y="21"/>
                        </a:lnTo>
                        <a:lnTo>
                          <a:pt x="56" y="22"/>
                        </a:lnTo>
                        <a:lnTo>
                          <a:pt x="62" y="27"/>
                        </a:lnTo>
                        <a:lnTo>
                          <a:pt x="66" y="29"/>
                        </a:lnTo>
                        <a:lnTo>
                          <a:pt x="70" y="34"/>
                        </a:lnTo>
                        <a:lnTo>
                          <a:pt x="73" y="38"/>
                        </a:lnTo>
                        <a:lnTo>
                          <a:pt x="75" y="44"/>
                        </a:lnTo>
                        <a:lnTo>
                          <a:pt x="75" y="50"/>
                        </a:lnTo>
                        <a:lnTo>
                          <a:pt x="73" y="57"/>
                        </a:lnTo>
                        <a:lnTo>
                          <a:pt x="69" y="6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20" name=""/>
                  <p:cNvSpPr/>
                  <p:nvPr/>
                </p:nvSpPr>
                <p:spPr>
                  <a:xfrm>
                    <a:off x="7663680" y="5218920"/>
                    <a:ext cx="2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157">
                        <a:moveTo>
                          <a:pt x="41" y="0"/>
                        </a:moveTo>
                        <a:lnTo>
                          <a:pt x="42" y="10"/>
                        </a:lnTo>
                        <a:lnTo>
                          <a:pt x="44" y="19"/>
                        </a:lnTo>
                        <a:lnTo>
                          <a:pt x="44" y="29"/>
                        </a:lnTo>
                        <a:lnTo>
                          <a:pt x="44" y="39"/>
                        </a:lnTo>
                        <a:lnTo>
                          <a:pt x="44" y="51"/>
                        </a:lnTo>
                        <a:lnTo>
                          <a:pt x="42" y="61"/>
                        </a:lnTo>
                        <a:lnTo>
                          <a:pt x="41" y="71"/>
                        </a:lnTo>
                        <a:lnTo>
                          <a:pt x="39" y="83"/>
                        </a:lnTo>
                        <a:lnTo>
                          <a:pt x="36" y="93"/>
                        </a:lnTo>
                        <a:lnTo>
                          <a:pt x="35" y="103"/>
                        </a:lnTo>
                        <a:lnTo>
                          <a:pt x="32" y="114"/>
                        </a:lnTo>
                        <a:lnTo>
                          <a:pt x="27" y="124"/>
                        </a:lnTo>
                        <a:lnTo>
                          <a:pt x="25" y="132"/>
                        </a:lnTo>
                        <a:lnTo>
                          <a:pt x="22" y="141"/>
                        </a:lnTo>
                        <a:lnTo>
                          <a:pt x="17" y="150"/>
                        </a:lnTo>
                        <a:lnTo>
                          <a:pt x="13" y="157"/>
                        </a:lnTo>
                        <a:lnTo>
                          <a:pt x="13" y="149"/>
                        </a:lnTo>
                        <a:lnTo>
                          <a:pt x="10" y="138"/>
                        </a:lnTo>
                        <a:lnTo>
                          <a:pt x="9" y="127"/>
                        </a:lnTo>
                        <a:lnTo>
                          <a:pt x="6" y="115"/>
                        </a:lnTo>
                        <a:lnTo>
                          <a:pt x="4" y="103"/>
                        </a:lnTo>
                        <a:lnTo>
                          <a:pt x="3" y="92"/>
                        </a:lnTo>
                        <a:lnTo>
                          <a:pt x="1" y="79"/>
                        </a:lnTo>
                        <a:lnTo>
                          <a:pt x="0" y="67"/>
                        </a:lnTo>
                        <a:lnTo>
                          <a:pt x="1" y="55"/>
                        </a:lnTo>
                        <a:lnTo>
                          <a:pt x="3" y="44"/>
                        </a:lnTo>
                        <a:lnTo>
                          <a:pt x="4" y="33"/>
                        </a:lnTo>
                        <a:lnTo>
                          <a:pt x="9" y="23"/>
                        </a:lnTo>
                        <a:lnTo>
                          <a:pt x="13" y="16"/>
                        </a:lnTo>
                        <a:lnTo>
                          <a:pt x="20" y="9"/>
                        </a:lnTo>
                        <a:lnTo>
                          <a:pt x="29" y="4"/>
                        </a:lnTo>
                        <a:lnTo>
                          <a:pt x="41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21" name=""/>
                  <p:cNvSpPr/>
                  <p:nvPr/>
                </p:nvSpPr>
                <p:spPr>
                  <a:xfrm>
                    <a:off x="7812720" y="5230080"/>
                    <a:ext cx="1224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3" h="271">
                        <a:moveTo>
                          <a:pt x="210" y="103"/>
                        </a:moveTo>
                        <a:lnTo>
                          <a:pt x="207" y="112"/>
                        </a:lnTo>
                        <a:lnTo>
                          <a:pt x="206" y="122"/>
                        </a:lnTo>
                        <a:lnTo>
                          <a:pt x="203" y="131"/>
                        </a:lnTo>
                        <a:lnTo>
                          <a:pt x="200" y="141"/>
                        </a:lnTo>
                        <a:lnTo>
                          <a:pt x="197" y="152"/>
                        </a:lnTo>
                        <a:lnTo>
                          <a:pt x="194" y="162"/>
                        </a:lnTo>
                        <a:lnTo>
                          <a:pt x="191" y="170"/>
                        </a:lnTo>
                        <a:lnTo>
                          <a:pt x="188" y="181"/>
                        </a:lnTo>
                        <a:lnTo>
                          <a:pt x="185" y="191"/>
                        </a:lnTo>
                        <a:lnTo>
                          <a:pt x="182" y="200"/>
                        </a:lnTo>
                        <a:lnTo>
                          <a:pt x="180" y="208"/>
                        </a:lnTo>
                        <a:lnTo>
                          <a:pt x="178" y="217"/>
                        </a:lnTo>
                        <a:lnTo>
                          <a:pt x="177" y="227"/>
                        </a:lnTo>
                        <a:lnTo>
                          <a:pt x="175" y="236"/>
                        </a:lnTo>
                        <a:lnTo>
                          <a:pt x="172" y="243"/>
                        </a:lnTo>
                        <a:lnTo>
                          <a:pt x="172" y="252"/>
                        </a:lnTo>
                        <a:lnTo>
                          <a:pt x="162" y="252"/>
                        </a:lnTo>
                        <a:lnTo>
                          <a:pt x="150" y="254"/>
                        </a:lnTo>
                        <a:lnTo>
                          <a:pt x="140" y="256"/>
                        </a:lnTo>
                        <a:lnTo>
                          <a:pt x="129" y="258"/>
                        </a:lnTo>
                        <a:lnTo>
                          <a:pt x="118" y="261"/>
                        </a:lnTo>
                        <a:lnTo>
                          <a:pt x="107" y="262"/>
                        </a:lnTo>
                        <a:lnTo>
                          <a:pt x="95" y="265"/>
                        </a:lnTo>
                        <a:lnTo>
                          <a:pt x="85" y="267"/>
                        </a:lnTo>
                        <a:lnTo>
                          <a:pt x="73" y="268"/>
                        </a:lnTo>
                        <a:lnTo>
                          <a:pt x="63" y="271"/>
                        </a:lnTo>
                        <a:lnTo>
                          <a:pt x="53" y="271"/>
                        </a:lnTo>
                        <a:lnTo>
                          <a:pt x="41" y="271"/>
                        </a:lnTo>
                        <a:lnTo>
                          <a:pt x="32" y="271"/>
                        </a:lnTo>
                        <a:lnTo>
                          <a:pt x="22" y="268"/>
                        </a:lnTo>
                        <a:lnTo>
                          <a:pt x="13" y="265"/>
                        </a:lnTo>
                        <a:lnTo>
                          <a:pt x="5" y="261"/>
                        </a:lnTo>
                        <a:lnTo>
                          <a:pt x="2" y="245"/>
                        </a:lnTo>
                        <a:lnTo>
                          <a:pt x="0" y="227"/>
                        </a:lnTo>
                        <a:lnTo>
                          <a:pt x="0" y="210"/>
                        </a:lnTo>
                        <a:lnTo>
                          <a:pt x="2" y="194"/>
                        </a:lnTo>
                        <a:lnTo>
                          <a:pt x="3" y="178"/>
                        </a:lnTo>
                        <a:lnTo>
                          <a:pt x="8" y="160"/>
                        </a:lnTo>
                        <a:lnTo>
                          <a:pt x="11" y="144"/>
                        </a:lnTo>
                        <a:lnTo>
                          <a:pt x="16" y="128"/>
                        </a:lnTo>
                        <a:lnTo>
                          <a:pt x="22" y="112"/>
                        </a:lnTo>
                        <a:lnTo>
                          <a:pt x="27" y="96"/>
                        </a:lnTo>
                        <a:lnTo>
                          <a:pt x="32" y="80"/>
                        </a:lnTo>
                        <a:lnTo>
                          <a:pt x="40" y="64"/>
                        </a:lnTo>
                        <a:lnTo>
                          <a:pt x="46" y="48"/>
                        </a:lnTo>
                        <a:lnTo>
                          <a:pt x="51" y="32"/>
                        </a:lnTo>
                        <a:lnTo>
                          <a:pt x="56" y="16"/>
                        </a:lnTo>
                        <a:lnTo>
                          <a:pt x="60" y="0"/>
                        </a:lnTo>
                        <a:lnTo>
                          <a:pt x="69" y="9"/>
                        </a:lnTo>
                        <a:lnTo>
                          <a:pt x="80" y="16"/>
                        </a:lnTo>
                        <a:lnTo>
                          <a:pt x="92" y="20"/>
                        </a:lnTo>
                        <a:lnTo>
                          <a:pt x="105" y="23"/>
                        </a:lnTo>
                        <a:lnTo>
                          <a:pt x="118" y="25"/>
                        </a:lnTo>
                        <a:lnTo>
                          <a:pt x="133" y="26"/>
                        </a:lnTo>
                        <a:lnTo>
                          <a:pt x="146" y="28"/>
                        </a:lnTo>
                        <a:lnTo>
                          <a:pt x="161" y="29"/>
                        </a:lnTo>
                        <a:lnTo>
                          <a:pt x="172" y="31"/>
                        </a:lnTo>
                        <a:lnTo>
                          <a:pt x="184" y="34"/>
                        </a:lnTo>
                        <a:lnTo>
                          <a:pt x="194" y="39"/>
                        </a:lnTo>
                        <a:lnTo>
                          <a:pt x="203" y="47"/>
                        </a:lnTo>
                        <a:lnTo>
                          <a:pt x="209" y="55"/>
                        </a:lnTo>
                        <a:lnTo>
                          <a:pt x="213" y="69"/>
                        </a:lnTo>
                        <a:lnTo>
                          <a:pt x="213" y="83"/>
                        </a:lnTo>
                        <a:lnTo>
                          <a:pt x="210" y="10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22" name=""/>
                  <p:cNvSpPr/>
                  <p:nvPr/>
                </p:nvSpPr>
                <p:spPr>
                  <a:xfrm>
                    <a:off x="7777080" y="5252040"/>
                    <a:ext cx="15840" cy="8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8" h="166">
                        <a:moveTo>
                          <a:pt x="278" y="0"/>
                        </a:moveTo>
                        <a:lnTo>
                          <a:pt x="264" y="7"/>
                        </a:lnTo>
                        <a:lnTo>
                          <a:pt x="251" y="16"/>
                        </a:lnTo>
                        <a:lnTo>
                          <a:pt x="241" y="26"/>
                        </a:lnTo>
                        <a:lnTo>
                          <a:pt x="229" y="38"/>
                        </a:lnTo>
                        <a:lnTo>
                          <a:pt x="219" y="48"/>
                        </a:lnTo>
                        <a:lnTo>
                          <a:pt x="210" y="61"/>
                        </a:lnTo>
                        <a:lnTo>
                          <a:pt x="201" y="73"/>
                        </a:lnTo>
                        <a:lnTo>
                          <a:pt x="192" y="84"/>
                        </a:lnTo>
                        <a:lnTo>
                          <a:pt x="184" y="97"/>
                        </a:lnTo>
                        <a:lnTo>
                          <a:pt x="175" y="111"/>
                        </a:lnTo>
                        <a:lnTo>
                          <a:pt x="166" y="121"/>
                        </a:lnTo>
                        <a:lnTo>
                          <a:pt x="157" y="132"/>
                        </a:lnTo>
                        <a:lnTo>
                          <a:pt x="147" y="143"/>
                        </a:lnTo>
                        <a:lnTo>
                          <a:pt x="137" y="151"/>
                        </a:lnTo>
                        <a:lnTo>
                          <a:pt x="124" y="160"/>
                        </a:lnTo>
                        <a:lnTo>
                          <a:pt x="111" y="166"/>
                        </a:lnTo>
                        <a:lnTo>
                          <a:pt x="149" y="93"/>
                        </a:lnTo>
                        <a:lnTo>
                          <a:pt x="140" y="90"/>
                        </a:lnTo>
                        <a:lnTo>
                          <a:pt x="131" y="90"/>
                        </a:lnTo>
                        <a:lnTo>
                          <a:pt x="123" y="90"/>
                        </a:lnTo>
                        <a:lnTo>
                          <a:pt x="114" y="90"/>
                        </a:lnTo>
                        <a:lnTo>
                          <a:pt x="104" y="92"/>
                        </a:lnTo>
                        <a:lnTo>
                          <a:pt x="95" y="94"/>
                        </a:lnTo>
                        <a:lnTo>
                          <a:pt x="86" y="96"/>
                        </a:lnTo>
                        <a:lnTo>
                          <a:pt x="77" y="99"/>
                        </a:lnTo>
                        <a:lnTo>
                          <a:pt x="67" y="102"/>
                        </a:lnTo>
                        <a:lnTo>
                          <a:pt x="58" y="105"/>
                        </a:lnTo>
                        <a:lnTo>
                          <a:pt x="48" y="106"/>
                        </a:lnTo>
                        <a:lnTo>
                          <a:pt x="38" y="108"/>
                        </a:lnTo>
                        <a:lnTo>
                          <a:pt x="29" y="111"/>
                        </a:lnTo>
                        <a:lnTo>
                          <a:pt x="19" y="112"/>
                        </a:lnTo>
                        <a:lnTo>
                          <a:pt x="9" y="112"/>
                        </a:lnTo>
                        <a:lnTo>
                          <a:pt x="0" y="112"/>
                        </a:lnTo>
                        <a:lnTo>
                          <a:pt x="0" y="93"/>
                        </a:lnTo>
                        <a:lnTo>
                          <a:pt x="16" y="86"/>
                        </a:lnTo>
                        <a:lnTo>
                          <a:pt x="35" y="80"/>
                        </a:lnTo>
                        <a:lnTo>
                          <a:pt x="51" y="73"/>
                        </a:lnTo>
                        <a:lnTo>
                          <a:pt x="69" y="65"/>
                        </a:lnTo>
                        <a:lnTo>
                          <a:pt x="86" y="57"/>
                        </a:lnTo>
                        <a:lnTo>
                          <a:pt x="104" y="51"/>
                        </a:lnTo>
                        <a:lnTo>
                          <a:pt x="121" y="42"/>
                        </a:lnTo>
                        <a:lnTo>
                          <a:pt x="139" y="35"/>
                        </a:lnTo>
                        <a:lnTo>
                          <a:pt x="156" y="29"/>
                        </a:lnTo>
                        <a:lnTo>
                          <a:pt x="174" y="22"/>
                        </a:lnTo>
                        <a:lnTo>
                          <a:pt x="191" y="16"/>
                        </a:lnTo>
                        <a:lnTo>
                          <a:pt x="208" y="10"/>
                        </a:lnTo>
                        <a:lnTo>
                          <a:pt x="226" y="7"/>
                        </a:lnTo>
                        <a:lnTo>
                          <a:pt x="243" y="3"/>
                        </a:lnTo>
                        <a:lnTo>
                          <a:pt x="261" y="0"/>
                        </a:lnTo>
                        <a:lnTo>
                          <a:pt x="27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160" bIns="-381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23" name=""/>
                  <p:cNvSpPr/>
                  <p:nvPr/>
                </p:nvSpPr>
                <p:spPr>
                  <a:xfrm>
                    <a:off x="7745400" y="5270400"/>
                    <a:ext cx="1332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34" h="205">
                        <a:moveTo>
                          <a:pt x="150" y="27"/>
                        </a:moveTo>
                        <a:lnTo>
                          <a:pt x="157" y="39"/>
                        </a:lnTo>
                        <a:lnTo>
                          <a:pt x="163" y="49"/>
                        </a:lnTo>
                        <a:lnTo>
                          <a:pt x="169" y="61"/>
                        </a:lnTo>
                        <a:lnTo>
                          <a:pt x="175" y="71"/>
                        </a:lnTo>
                        <a:lnTo>
                          <a:pt x="181" y="84"/>
                        </a:lnTo>
                        <a:lnTo>
                          <a:pt x="185" y="94"/>
                        </a:lnTo>
                        <a:lnTo>
                          <a:pt x="189" y="107"/>
                        </a:lnTo>
                        <a:lnTo>
                          <a:pt x="194" y="119"/>
                        </a:lnTo>
                        <a:lnTo>
                          <a:pt x="200" y="131"/>
                        </a:lnTo>
                        <a:lnTo>
                          <a:pt x="202" y="142"/>
                        </a:lnTo>
                        <a:lnTo>
                          <a:pt x="208" y="153"/>
                        </a:lnTo>
                        <a:lnTo>
                          <a:pt x="213" y="164"/>
                        </a:lnTo>
                        <a:lnTo>
                          <a:pt x="217" y="176"/>
                        </a:lnTo>
                        <a:lnTo>
                          <a:pt x="223" y="186"/>
                        </a:lnTo>
                        <a:lnTo>
                          <a:pt x="229" y="196"/>
                        </a:lnTo>
                        <a:lnTo>
                          <a:pt x="234" y="205"/>
                        </a:lnTo>
                        <a:lnTo>
                          <a:pt x="197" y="205"/>
                        </a:lnTo>
                        <a:lnTo>
                          <a:pt x="195" y="198"/>
                        </a:lnTo>
                        <a:lnTo>
                          <a:pt x="195" y="192"/>
                        </a:lnTo>
                        <a:lnTo>
                          <a:pt x="198" y="185"/>
                        </a:lnTo>
                        <a:lnTo>
                          <a:pt x="201" y="179"/>
                        </a:lnTo>
                        <a:lnTo>
                          <a:pt x="202" y="173"/>
                        </a:lnTo>
                        <a:lnTo>
                          <a:pt x="202" y="167"/>
                        </a:lnTo>
                        <a:lnTo>
                          <a:pt x="201" y="163"/>
                        </a:lnTo>
                        <a:lnTo>
                          <a:pt x="197" y="158"/>
                        </a:lnTo>
                        <a:lnTo>
                          <a:pt x="191" y="157"/>
                        </a:lnTo>
                        <a:lnTo>
                          <a:pt x="186" y="155"/>
                        </a:lnTo>
                        <a:lnTo>
                          <a:pt x="181" y="153"/>
                        </a:lnTo>
                        <a:lnTo>
                          <a:pt x="178" y="148"/>
                        </a:lnTo>
                        <a:lnTo>
                          <a:pt x="172" y="144"/>
                        </a:lnTo>
                        <a:lnTo>
                          <a:pt x="169" y="138"/>
                        </a:lnTo>
                        <a:lnTo>
                          <a:pt x="165" y="134"/>
                        </a:lnTo>
                        <a:lnTo>
                          <a:pt x="160" y="131"/>
                        </a:lnTo>
                        <a:lnTo>
                          <a:pt x="150" y="139"/>
                        </a:lnTo>
                        <a:lnTo>
                          <a:pt x="141" y="131"/>
                        </a:lnTo>
                        <a:lnTo>
                          <a:pt x="130" y="122"/>
                        </a:lnTo>
                        <a:lnTo>
                          <a:pt x="118" y="113"/>
                        </a:lnTo>
                        <a:lnTo>
                          <a:pt x="105" y="106"/>
                        </a:lnTo>
                        <a:lnTo>
                          <a:pt x="92" y="99"/>
                        </a:lnTo>
                        <a:lnTo>
                          <a:pt x="79" y="91"/>
                        </a:lnTo>
                        <a:lnTo>
                          <a:pt x="67" y="84"/>
                        </a:lnTo>
                        <a:lnTo>
                          <a:pt x="54" y="77"/>
                        </a:lnTo>
                        <a:lnTo>
                          <a:pt x="41" y="69"/>
                        </a:lnTo>
                        <a:lnTo>
                          <a:pt x="31" y="62"/>
                        </a:lnTo>
                        <a:lnTo>
                          <a:pt x="20" y="53"/>
                        </a:lnTo>
                        <a:lnTo>
                          <a:pt x="13" y="45"/>
                        </a:lnTo>
                        <a:lnTo>
                          <a:pt x="6" y="35"/>
                        </a:lnTo>
                        <a:lnTo>
                          <a:pt x="1" y="24"/>
                        </a:lnTo>
                        <a:lnTo>
                          <a:pt x="0" y="13"/>
                        </a:lnTo>
                        <a:lnTo>
                          <a:pt x="1" y="0"/>
                        </a:lnTo>
                        <a:lnTo>
                          <a:pt x="10" y="8"/>
                        </a:lnTo>
                        <a:lnTo>
                          <a:pt x="19" y="13"/>
                        </a:lnTo>
                        <a:lnTo>
                          <a:pt x="28" y="17"/>
                        </a:lnTo>
                        <a:lnTo>
                          <a:pt x="36" y="19"/>
                        </a:lnTo>
                        <a:lnTo>
                          <a:pt x="47" y="19"/>
                        </a:lnTo>
                        <a:lnTo>
                          <a:pt x="57" y="17"/>
                        </a:lnTo>
                        <a:lnTo>
                          <a:pt x="65" y="16"/>
                        </a:lnTo>
                        <a:lnTo>
                          <a:pt x="76" y="14"/>
                        </a:lnTo>
                        <a:lnTo>
                          <a:pt x="86" y="11"/>
                        </a:lnTo>
                        <a:lnTo>
                          <a:pt x="96" y="10"/>
                        </a:lnTo>
                        <a:lnTo>
                          <a:pt x="105" y="10"/>
                        </a:lnTo>
                        <a:lnTo>
                          <a:pt x="115" y="10"/>
                        </a:lnTo>
                        <a:lnTo>
                          <a:pt x="124" y="11"/>
                        </a:lnTo>
                        <a:lnTo>
                          <a:pt x="133" y="14"/>
                        </a:lnTo>
                        <a:lnTo>
                          <a:pt x="141" y="20"/>
                        </a:lnTo>
                        <a:lnTo>
                          <a:pt x="150" y="2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6000" bIns="-360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24" name=""/>
                  <p:cNvSpPr/>
                  <p:nvPr/>
                </p:nvSpPr>
                <p:spPr>
                  <a:xfrm>
                    <a:off x="7706520" y="5273280"/>
                    <a:ext cx="25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45" h="79">
                        <a:moveTo>
                          <a:pt x="38" y="0"/>
                        </a:moveTo>
                        <a:lnTo>
                          <a:pt x="45" y="3"/>
                        </a:lnTo>
                        <a:lnTo>
                          <a:pt x="9" y="79"/>
                        </a:lnTo>
                        <a:lnTo>
                          <a:pt x="0" y="75"/>
                        </a:lnTo>
                        <a:lnTo>
                          <a:pt x="3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25" name=""/>
                  <p:cNvSpPr/>
                  <p:nvPr/>
                </p:nvSpPr>
                <p:spPr>
                  <a:xfrm>
                    <a:off x="7637400" y="5171400"/>
                    <a:ext cx="59040" cy="38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30" h="725">
                        <a:moveTo>
                          <a:pt x="210" y="464"/>
                        </a:moveTo>
                        <a:lnTo>
                          <a:pt x="244" y="437"/>
                        </a:lnTo>
                        <a:lnTo>
                          <a:pt x="276" y="412"/>
                        </a:lnTo>
                        <a:lnTo>
                          <a:pt x="308" y="387"/>
                        </a:lnTo>
                        <a:lnTo>
                          <a:pt x="340" y="364"/>
                        </a:lnTo>
                        <a:lnTo>
                          <a:pt x="370" y="342"/>
                        </a:lnTo>
                        <a:lnTo>
                          <a:pt x="401" y="323"/>
                        </a:lnTo>
                        <a:lnTo>
                          <a:pt x="432" y="304"/>
                        </a:lnTo>
                        <a:lnTo>
                          <a:pt x="461" y="287"/>
                        </a:lnTo>
                        <a:lnTo>
                          <a:pt x="490" y="271"/>
                        </a:lnTo>
                        <a:lnTo>
                          <a:pt x="519" y="254"/>
                        </a:lnTo>
                        <a:lnTo>
                          <a:pt x="547" y="240"/>
                        </a:lnTo>
                        <a:lnTo>
                          <a:pt x="574" y="227"/>
                        </a:lnTo>
                        <a:lnTo>
                          <a:pt x="602" y="215"/>
                        </a:lnTo>
                        <a:lnTo>
                          <a:pt x="628" y="204"/>
                        </a:lnTo>
                        <a:lnTo>
                          <a:pt x="653" y="193"/>
                        </a:lnTo>
                        <a:lnTo>
                          <a:pt x="679" y="185"/>
                        </a:lnTo>
                        <a:lnTo>
                          <a:pt x="704" y="176"/>
                        </a:lnTo>
                        <a:lnTo>
                          <a:pt x="727" y="167"/>
                        </a:lnTo>
                        <a:lnTo>
                          <a:pt x="751" y="158"/>
                        </a:lnTo>
                        <a:lnTo>
                          <a:pt x="773" y="153"/>
                        </a:lnTo>
                        <a:lnTo>
                          <a:pt x="794" y="145"/>
                        </a:lnTo>
                        <a:lnTo>
                          <a:pt x="816" y="139"/>
                        </a:lnTo>
                        <a:lnTo>
                          <a:pt x="837" y="134"/>
                        </a:lnTo>
                        <a:lnTo>
                          <a:pt x="857" y="129"/>
                        </a:lnTo>
                        <a:lnTo>
                          <a:pt x="876" y="123"/>
                        </a:lnTo>
                        <a:lnTo>
                          <a:pt x="895" y="119"/>
                        </a:lnTo>
                        <a:lnTo>
                          <a:pt x="912" y="115"/>
                        </a:lnTo>
                        <a:lnTo>
                          <a:pt x="930" y="110"/>
                        </a:lnTo>
                        <a:lnTo>
                          <a:pt x="947" y="106"/>
                        </a:lnTo>
                        <a:lnTo>
                          <a:pt x="963" y="102"/>
                        </a:lnTo>
                        <a:lnTo>
                          <a:pt x="978" y="97"/>
                        </a:lnTo>
                        <a:lnTo>
                          <a:pt x="993" y="93"/>
                        </a:lnTo>
                        <a:lnTo>
                          <a:pt x="1003" y="88"/>
                        </a:lnTo>
                        <a:lnTo>
                          <a:pt x="1012" y="83"/>
                        </a:lnTo>
                        <a:lnTo>
                          <a:pt x="1019" y="77"/>
                        </a:lnTo>
                        <a:lnTo>
                          <a:pt x="1023" y="71"/>
                        </a:lnTo>
                        <a:lnTo>
                          <a:pt x="1028" y="65"/>
                        </a:lnTo>
                        <a:lnTo>
                          <a:pt x="1029" y="58"/>
                        </a:lnTo>
                        <a:lnTo>
                          <a:pt x="1030" y="52"/>
                        </a:lnTo>
                        <a:lnTo>
                          <a:pt x="1029" y="45"/>
                        </a:lnTo>
                        <a:lnTo>
                          <a:pt x="1028" y="39"/>
                        </a:lnTo>
                        <a:lnTo>
                          <a:pt x="1025" y="32"/>
                        </a:lnTo>
                        <a:lnTo>
                          <a:pt x="1020" y="26"/>
                        </a:lnTo>
                        <a:lnTo>
                          <a:pt x="1016" y="20"/>
                        </a:lnTo>
                        <a:lnTo>
                          <a:pt x="1010" y="14"/>
                        </a:lnTo>
                        <a:lnTo>
                          <a:pt x="1004" y="10"/>
                        </a:lnTo>
                        <a:lnTo>
                          <a:pt x="997" y="4"/>
                        </a:lnTo>
                        <a:lnTo>
                          <a:pt x="990" y="0"/>
                        </a:lnTo>
                        <a:lnTo>
                          <a:pt x="979" y="4"/>
                        </a:lnTo>
                        <a:lnTo>
                          <a:pt x="969" y="8"/>
                        </a:lnTo>
                        <a:lnTo>
                          <a:pt x="956" y="14"/>
                        </a:lnTo>
                        <a:lnTo>
                          <a:pt x="943" y="19"/>
                        </a:lnTo>
                        <a:lnTo>
                          <a:pt x="930" y="24"/>
                        </a:lnTo>
                        <a:lnTo>
                          <a:pt x="914" y="30"/>
                        </a:lnTo>
                        <a:lnTo>
                          <a:pt x="899" y="35"/>
                        </a:lnTo>
                        <a:lnTo>
                          <a:pt x="883" y="40"/>
                        </a:lnTo>
                        <a:lnTo>
                          <a:pt x="866" y="46"/>
                        </a:lnTo>
                        <a:lnTo>
                          <a:pt x="848" y="52"/>
                        </a:lnTo>
                        <a:lnTo>
                          <a:pt x="831" y="59"/>
                        </a:lnTo>
                        <a:lnTo>
                          <a:pt x="812" y="65"/>
                        </a:lnTo>
                        <a:lnTo>
                          <a:pt x="793" y="71"/>
                        </a:lnTo>
                        <a:lnTo>
                          <a:pt x="774" y="77"/>
                        </a:lnTo>
                        <a:lnTo>
                          <a:pt x="757" y="83"/>
                        </a:lnTo>
                        <a:lnTo>
                          <a:pt x="738" y="90"/>
                        </a:lnTo>
                        <a:lnTo>
                          <a:pt x="729" y="94"/>
                        </a:lnTo>
                        <a:lnTo>
                          <a:pt x="719" y="99"/>
                        </a:lnTo>
                        <a:lnTo>
                          <a:pt x="708" y="104"/>
                        </a:lnTo>
                        <a:lnTo>
                          <a:pt x="697" y="109"/>
                        </a:lnTo>
                        <a:lnTo>
                          <a:pt x="685" y="115"/>
                        </a:lnTo>
                        <a:lnTo>
                          <a:pt x="674" y="119"/>
                        </a:lnTo>
                        <a:lnTo>
                          <a:pt x="660" y="125"/>
                        </a:lnTo>
                        <a:lnTo>
                          <a:pt x="647" y="131"/>
                        </a:lnTo>
                        <a:lnTo>
                          <a:pt x="634" y="135"/>
                        </a:lnTo>
                        <a:lnTo>
                          <a:pt x="620" y="142"/>
                        </a:lnTo>
                        <a:lnTo>
                          <a:pt x="605" y="148"/>
                        </a:lnTo>
                        <a:lnTo>
                          <a:pt x="589" y="154"/>
                        </a:lnTo>
                        <a:lnTo>
                          <a:pt x="573" y="161"/>
                        </a:lnTo>
                        <a:lnTo>
                          <a:pt x="557" y="169"/>
                        </a:lnTo>
                        <a:lnTo>
                          <a:pt x="539" y="176"/>
                        </a:lnTo>
                        <a:lnTo>
                          <a:pt x="523" y="183"/>
                        </a:lnTo>
                        <a:lnTo>
                          <a:pt x="505" y="192"/>
                        </a:lnTo>
                        <a:lnTo>
                          <a:pt x="487" y="201"/>
                        </a:lnTo>
                        <a:lnTo>
                          <a:pt x="468" y="209"/>
                        </a:lnTo>
                        <a:lnTo>
                          <a:pt x="451" y="220"/>
                        </a:lnTo>
                        <a:lnTo>
                          <a:pt x="430" y="230"/>
                        </a:lnTo>
                        <a:lnTo>
                          <a:pt x="411" y="240"/>
                        </a:lnTo>
                        <a:lnTo>
                          <a:pt x="391" y="252"/>
                        </a:lnTo>
                        <a:lnTo>
                          <a:pt x="370" y="263"/>
                        </a:lnTo>
                        <a:lnTo>
                          <a:pt x="350" y="275"/>
                        </a:lnTo>
                        <a:lnTo>
                          <a:pt x="330" y="288"/>
                        </a:lnTo>
                        <a:lnTo>
                          <a:pt x="308" y="303"/>
                        </a:lnTo>
                        <a:lnTo>
                          <a:pt x="287" y="317"/>
                        </a:lnTo>
                        <a:lnTo>
                          <a:pt x="266" y="332"/>
                        </a:lnTo>
                        <a:lnTo>
                          <a:pt x="244" y="348"/>
                        </a:lnTo>
                        <a:lnTo>
                          <a:pt x="222" y="365"/>
                        </a:lnTo>
                        <a:lnTo>
                          <a:pt x="199" y="383"/>
                        </a:lnTo>
                        <a:lnTo>
                          <a:pt x="194" y="386"/>
                        </a:lnTo>
                        <a:lnTo>
                          <a:pt x="188" y="390"/>
                        </a:lnTo>
                        <a:lnTo>
                          <a:pt x="183" y="394"/>
                        </a:lnTo>
                        <a:lnTo>
                          <a:pt x="177" y="400"/>
                        </a:lnTo>
                        <a:lnTo>
                          <a:pt x="171" y="406"/>
                        </a:lnTo>
                        <a:lnTo>
                          <a:pt x="164" y="412"/>
                        </a:lnTo>
                        <a:lnTo>
                          <a:pt x="156" y="419"/>
                        </a:lnTo>
                        <a:lnTo>
                          <a:pt x="149" y="428"/>
                        </a:lnTo>
                        <a:lnTo>
                          <a:pt x="142" y="437"/>
                        </a:lnTo>
                        <a:lnTo>
                          <a:pt x="133" y="445"/>
                        </a:lnTo>
                        <a:lnTo>
                          <a:pt x="126" y="454"/>
                        </a:lnTo>
                        <a:lnTo>
                          <a:pt x="117" y="464"/>
                        </a:lnTo>
                        <a:lnTo>
                          <a:pt x="108" y="476"/>
                        </a:lnTo>
                        <a:lnTo>
                          <a:pt x="101" y="486"/>
                        </a:lnTo>
                        <a:lnTo>
                          <a:pt x="92" y="498"/>
                        </a:lnTo>
                        <a:lnTo>
                          <a:pt x="85" y="509"/>
                        </a:lnTo>
                        <a:lnTo>
                          <a:pt x="76" y="521"/>
                        </a:lnTo>
                        <a:lnTo>
                          <a:pt x="69" y="533"/>
                        </a:lnTo>
                        <a:lnTo>
                          <a:pt x="62" y="546"/>
                        </a:lnTo>
                        <a:lnTo>
                          <a:pt x="53" y="559"/>
                        </a:lnTo>
                        <a:lnTo>
                          <a:pt x="47" y="572"/>
                        </a:lnTo>
                        <a:lnTo>
                          <a:pt x="40" y="585"/>
                        </a:lnTo>
                        <a:lnTo>
                          <a:pt x="34" y="598"/>
                        </a:lnTo>
                        <a:lnTo>
                          <a:pt x="27" y="613"/>
                        </a:lnTo>
                        <a:lnTo>
                          <a:pt x="22" y="626"/>
                        </a:lnTo>
                        <a:lnTo>
                          <a:pt x="16" y="640"/>
                        </a:lnTo>
                        <a:lnTo>
                          <a:pt x="12" y="655"/>
                        </a:lnTo>
                        <a:lnTo>
                          <a:pt x="9" y="668"/>
                        </a:lnTo>
                        <a:lnTo>
                          <a:pt x="6" y="683"/>
                        </a:lnTo>
                        <a:lnTo>
                          <a:pt x="3" y="697"/>
                        </a:lnTo>
                        <a:lnTo>
                          <a:pt x="2" y="710"/>
                        </a:lnTo>
                        <a:lnTo>
                          <a:pt x="0" y="725"/>
                        </a:lnTo>
                        <a:lnTo>
                          <a:pt x="11" y="715"/>
                        </a:lnTo>
                        <a:lnTo>
                          <a:pt x="21" y="707"/>
                        </a:lnTo>
                        <a:lnTo>
                          <a:pt x="30" y="700"/>
                        </a:lnTo>
                        <a:lnTo>
                          <a:pt x="35" y="696"/>
                        </a:lnTo>
                        <a:lnTo>
                          <a:pt x="41" y="691"/>
                        </a:lnTo>
                        <a:lnTo>
                          <a:pt x="46" y="689"/>
                        </a:lnTo>
                        <a:lnTo>
                          <a:pt x="48" y="687"/>
                        </a:lnTo>
                        <a:lnTo>
                          <a:pt x="50" y="687"/>
                        </a:lnTo>
                        <a:lnTo>
                          <a:pt x="59" y="662"/>
                        </a:lnTo>
                        <a:lnTo>
                          <a:pt x="69" y="640"/>
                        </a:lnTo>
                        <a:lnTo>
                          <a:pt x="78" y="622"/>
                        </a:lnTo>
                        <a:lnTo>
                          <a:pt x="86" y="604"/>
                        </a:lnTo>
                        <a:lnTo>
                          <a:pt x="95" y="588"/>
                        </a:lnTo>
                        <a:lnTo>
                          <a:pt x="105" y="573"/>
                        </a:lnTo>
                        <a:lnTo>
                          <a:pt x="114" y="560"/>
                        </a:lnTo>
                        <a:lnTo>
                          <a:pt x="123" y="549"/>
                        </a:lnTo>
                        <a:lnTo>
                          <a:pt x="133" y="539"/>
                        </a:lnTo>
                        <a:lnTo>
                          <a:pt x="143" y="528"/>
                        </a:lnTo>
                        <a:lnTo>
                          <a:pt x="152" y="517"/>
                        </a:lnTo>
                        <a:lnTo>
                          <a:pt x="164" y="508"/>
                        </a:lnTo>
                        <a:lnTo>
                          <a:pt x="174" y="498"/>
                        </a:lnTo>
                        <a:lnTo>
                          <a:pt x="185" y="488"/>
                        </a:lnTo>
                        <a:lnTo>
                          <a:pt x="197" y="476"/>
                        </a:lnTo>
                        <a:lnTo>
                          <a:pt x="210" y="46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8280" bIns="-8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26" name=""/>
                  <p:cNvSpPr/>
                  <p:nvPr/>
                </p:nvSpPr>
                <p:spPr>
                  <a:xfrm>
                    <a:off x="7692480" y="5169600"/>
                    <a:ext cx="1476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8" h="329">
                        <a:moveTo>
                          <a:pt x="0" y="0"/>
                        </a:moveTo>
                        <a:lnTo>
                          <a:pt x="9" y="19"/>
                        </a:lnTo>
                        <a:lnTo>
                          <a:pt x="17" y="38"/>
                        </a:lnTo>
                        <a:lnTo>
                          <a:pt x="25" y="55"/>
                        </a:lnTo>
                        <a:lnTo>
                          <a:pt x="34" y="72"/>
                        </a:lnTo>
                        <a:lnTo>
                          <a:pt x="44" y="88"/>
                        </a:lnTo>
                        <a:lnTo>
                          <a:pt x="52" y="105"/>
                        </a:lnTo>
                        <a:lnTo>
                          <a:pt x="64" y="121"/>
                        </a:lnTo>
                        <a:lnTo>
                          <a:pt x="76" y="135"/>
                        </a:lnTo>
                        <a:lnTo>
                          <a:pt x="90" y="148"/>
                        </a:lnTo>
                        <a:lnTo>
                          <a:pt x="106" y="163"/>
                        </a:lnTo>
                        <a:lnTo>
                          <a:pt x="125" y="176"/>
                        </a:lnTo>
                        <a:lnTo>
                          <a:pt x="146" y="190"/>
                        </a:lnTo>
                        <a:lnTo>
                          <a:pt x="169" y="204"/>
                        </a:lnTo>
                        <a:lnTo>
                          <a:pt x="195" y="215"/>
                        </a:lnTo>
                        <a:lnTo>
                          <a:pt x="226" y="228"/>
                        </a:lnTo>
                        <a:lnTo>
                          <a:pt x="258" y="241"/>
                        </a:lnTo>
                        <a:lnTo>
                          <a:pt x="252" y="250"/>
                        </a:lnTo>
                        <a:lnTo>
                          <a:pt x="245" y="259"/>
                        </a:lnTo>
                        <a:lnTo>
                          <a:pt x="237" y="266"/>
                        </a:lnTo>
                        <a:lnTo>
                          <a:pt x="229" y="275"/>
                        </a:lnTo>
                        <a:lnTo>
                          <a:pt x="220" y="282"/>
                        </a:lnTo>
                        <a:lnTo>
                          <a:pt x="213" y="289"/>
                        </a:lnTo>
                        <a:lnTo>
                          <a:pt x="204" y="295"/>
                        </a:lnTo>
                        <a:lnTo>
                          <a:pt x="197" y="303"/>
                        </a:lnTo>
                        <a:lnTo>
                          <a:pt x="188" y="308"/>
                        </a:lnTo>
                        <a:lnTo>
                          <a:pt x="181" y="313"/>
                        </a:lnTo>
                        <a:lnTo>
                          <a:pt x="175" y="317"/>
                        </a:lnTo>
                        <a:lnTo>
                          <a:pt x="169" y="322"/>
                        </a:lnTo>
                        <a:lnTo>
                          <a:pt x="165" y="324"/>
                        </a:lnTo>
                        <a:lnTo>
                          <a:pt x="162" y="326"/>
                        </a:lnTo>
                        <a:lnTo>
                          <a:pt x="159" y="327"/>
                        </a:lnTo>
                        <a:lnTo>
                          <a:pt x="159" y="329"/>
                        </a:lnTo>
                        <a:lnTo>
                          <a:pt x="136" y="292"/>
                        </a:lnTo>
                        <a:lnTo>
                          <a:pt x="115" y="260"/>
                        </a:lnTo>
                        <a:lnTo>
                          <a:pt x="98" y="230"/>
                        </a:lnTo>
                        <a:lnTo>
                          <a:pt x="82" y="204"/>
                        </a:lnTo>
                        <a:lnTo>
                          <a:pt x="67" y="179"/>
                        </a:lnTo>
                        <a:lnTo>
                          <a:pt x="55" y="155"/>
                        </a:lnTo>
                        <a:lnTo>
                          <a:pt x="45" y="135"/>
                        </a:lnTo>
                        <a:lnTo>
                          <a:pt x="36" y="116"/>
                        </a:lnTo>
                        <a:lnTo>
                          <a:pt x="29" y="99"/>
                        </a:lnTo>
                        <a:lnTo>
                          <a:pt x="22" y="83"/>
                        </a:lnTo>
                        <a:lnTo>
                          <a:pt x="17" y="67"/>
                        </a:lnTo>
                        <a:lnTo>
                          <a:pt x="13" y="54"/>
                        </a:lnTo>
                        <a:lnTo>
                          <a:pt x="9" y="39"/>
                        </a:lnTo>
                        <a:lnTo>
                          <a:pt x="6" y="26"/>
                        </a:lnTo>
                        <a:lnTo>
                          <a:pt x="3" y="1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27" name=""/>
                  <p:cNvSpPr/>
                  <p:nvPr/>
                </p:nvSpPr>
                <p:spPr>
                  <a:xfrm>
                    <a:off x="7676640" y="5180400"/>
                    <a:ext cx="792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9" h="327">
                        <a:moveTo>
                          <a:pt x="139" y="298"/>
                        </a:moveTo>
                        <a:lnTo>
                          <a:pt x="127" y="289"/>
                        </a:lnTo>
                        <a:lnTo>
                          <a:pt x="115" y="279"/>
                        </a:lnTo>
                        <a:lnTo>
                          <a:pt x="104" y="268"/>
                        </a:lnTo>
                        <a:lnTo>
                          <a:pt x="93" y="256"/>
                        </a:lnTo>
                        <a:lnTo>
                          <a:pt x="82" y="243"/>
                        </a:lnTo>
                        <a:lnTo>
                          <a:pt x="73" y="228"/>
                        </a:lnTo>
                        <a:lnTo>
                          <a:pt x="63" y="214"/>
                        </a:lnTo>
                        <a:lnTo>
                          <a:pt x="56" y="196"/>
                        </a:lnTo>
                        <a:lnTo>
                          <a:pt x="48" y="177"/>
                        </a:lnTo>
                        <a:lnTo>
                          <a:pt x="41" y="157"/>
                        </a:lnTo>
                        <a:lnTo>
                          <a:pt x="37" y="136"/>
                        </a:lnTo>
                        <a:lnTo>
                          <a:pt x="34" y="113"/>
                        </a:lnTo>
                        <a:lnTo>
                          <a:pt x="31" y="87"/>
                        </a:lnTo>
                        <a:lnTo>
                          <a:pt x="31" y="61"/>
                        </a:lnTo>
                        <a:lnTo>
                          <a:pt x="32" y="30"/>
                        </a:lnTo>
                        <a:lnTo>
                          <a:pt x="37" y="0"/>
                        </a:lnTo>
                        <a:lnTo>
                          <a:pt x="31" y="8"/>
                        </a:lnTo>
                        <a:lnTo>
                          <a:pt x="26" y="17"/>
                        </a:lnTo>
                        <a:lnTo>
                          <a:pt x="22" y="29"/>
                        </a:lnTo>
                        <a:lnTo>
                          <a:pt x="16" y="42"/>
                        </a:lnTo>
                        <a:lnTo>
                          <a:pt x="12" y="58"/>
                        </a:lnTo>
                        <a:lnTo>
                          <a:pt x="7" y="74"/>
                        </a:lnTo>
                        <a:lnTo>
                          <a:pt x="3" y="91"/>
                        </a:lnTo>
                        <a:lnTo>
                          <a:pt x="0" y="110"/>
                        </a:lnTo>
                        <a:lnTo>
                          <a:pt x="0" y="132"/>
                        </a:lnTo>
                        <a:lnTo>
                          <a:pt x="0" y="155"/>
                        </a:lnTo>
                        <a:lnTo>
                          <a:pt x="5" y="179"/>
                        </a:lnTo>
                        <a:lnTo>
                          <a:pt x="9" y="205"/>
                        </a:lnTo>
                        <a:lnTo>
                          <a:pt x="16" y="234"/>
                        </a:lnTo>
                        <a:lnTo>
                          <a:pt x="26" y="263"/>
                        </a:lnTo>
                        <a:lnTo>
                          <a:pt x="41" y="294"/>
                        </a:lnTo>
                        <a:lnTo>
                          <a:pt x="57" y="327"/>
                        </a:lnTo>
                        <a:lnTo>
                          <a:pt x="67" y="323"/>
                        </a:lnTo>
                        <a:lnTo>
                          <a:pt x="80" y="319"/>
                        </a:lnTo>
                        <a:lnTo>
                          <a:pt x="93" y="314"/>
                        </a:lnTo>
                        <a:lnTo>
                          <a:pt x="108" y="308"/>
                        </a:lnTo>
                        <a:lnTo>
                          <a:pt x="120" y="304"/>
                        </a:lnTo>
                        <a:lnTo>
                          <a:pt x="130" y="301"/>
                        </a:lnTo>
                        <a:lnTo>
                          <a:pt x="137" y="300"/>
                        </a:lnTo>
                        <a:lnTo>
                          <a:pt x="139" y="2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28" name=""/>
                  <p:cNvSpPr/>
                  <p:nvPr/>
                </p:nvSpPr>
                <p:spPr>
                  <a:xfrm>
                    <a:off x="7662960" y="5180760"/>
                    <a:ext cx="15480" cy="19440"/>
                  </a:xfrm>
                  <a:custGeom>
                    <a:avLst/>
                    <a:gdLst/>
                    <a:ahLst/>
                    <a:rect l="l" t="t" r="r" b="b"/>
                    <a:pathLst>
                      <a:path w="274" h="373">
                        <a:moveTo>
                          <a:pt x="17" y="0"/>
                        </a:moveTo>
                        <a:lnTo>
                          <a:pt x="14" y="22"/>
                        </a:lnTo>
                        <a:lnTo>
                          <a:pt x="13" y="44"/>
                        </a:lnTo>
                        <a:lnTo>
                          <a:pt x="14" y="68"/>
                        </a:lnTo>
                        <a:lnTo>
                          <a:pt x="16" y="92"/>
                        </a:lnTo>
                        <a:lnTo>
                          <a:pt x="20" y="116"/>
                        </a:lnTo>
                        <a:lnTo>
                          <a:pt x="27" y="141"/>
                        </a:lnTo>
                        <a:lnTo>
                          <a:pt x="38" y="166"/>
                        </a:lnTo>
                        <a:lnTo>
                          <a:pt x="49" y="189"/>
                        </a:lnTo>
                        <a:lnTo>
                          <a:pt x="65" y="213"/>
                        </a:lnTo>
                        <a:lnTo>
                          <a:pt x="84" y="234"/>
                        </a:lnTo>
                        <a:lnTo>
                          <a:pt x="106" y="255"/>
                        </a:lnTo>
                        <a:lnTo>
                          <a:pt x="131" y="275"/>
                        </a:lnTo>
                        <a:lnTo>
                          <a:pt x="160" y="291"/>
                        </a:lnTo>
                        <a:lnTo>
                          <a:pt x="194" y="307"/>
                        </a:lnTo>
                        <a:lnTo>
                          <a:pt x="231" y="319"/>
                        </a:lnTo>
                        <a:lnTo>
                          <a:pt x="274" y="329"/>
                        </a:lnTo>
                        <a:lnTo>
                          <a:pt x="263" y="333"/>
                        </a:lnTo>
                        <a:lnTo>
                          <a:pt x="255" y="336"/>
                        </a:lnTo>
                        <a:lnTo>
                          <a:pt x="243" y="341"/>
                        </a:lnTo>
                        <a:lnTo>
                          <a:pt x="231" y="344"/>
                        </a:lnTo>
                        <a:lnTo>
                          <a:pt x="220" y="348"/>
                        </a:lnTo>
                        <a:lnTo>
                          <a:pt x="207" y="351"/>
                        </a:lnTo>
                        <a:lnTo>
                          <a:pt x="195" y="355"/>
                        </a:lnTo>
                        <a:lnTo>
                          <a:pt x="182" y="358"/>
                        </a:lnTo>
                        <a:lnTo>
                          <a:pt x="170" y="361"/>
                        </a:lnTo>
                        <a:lnTo>
                          <a:pt x="160" y="364"/>
                        </a:lnTo>
                        <a:lnTo>
                          <a:pt x="150" y="366"/>
                        </a:lnTo>
                        <a:lnTo>
                          <a:pt x="141" y="368"/>
                        </a:lnTo>
                        <a:lnTo>
                          <a:pt x="134" y="370"/>
                        </a:lnTo>
                        <a:lnTo>
                          <a:pt x="128" y="371"/>
                        </a:lnTo>
                        <a:lnTo>
                          <a:pt x="125" y="371"/>
                        </a:lnTo>
                        <a:lnTo>
                          <a:pt x="124" y="373"/>
                        </a:lnTo>
                        <a:lnTo>
                          <a:pt x="118" y="366"/>
                        </a:lnTo>
                        <a:lnTo>
                          <a:pt x="111" y="358"/>
                        </a:lnTo>
                        <a:lnTo>
                          <a:pt x="105" y="352"/>
                        </a:lnTo>
                        <a:lnTo>
                          <a:pt x="99" y="345"/>
                        </a:lnTo>
                        <a:lnTo>
                          <a:pt x="92" y="336"/>
                        </a:lnTo>
                        <a:lnTo>
                          <a:pt x="84" y="329"/>
                        </a:lnTo>
                        <a:lnTo>
                          <a:pt x="78" y="320"/>
                        </a:lnTo>
                        <a:lnTo>
                          <a:pt x="71" y="312"/>
                        </a:lnTo>
                        <a:lnTo>
                          <a:pt x="65" y="303"/>
                        </a:lnTo>
                        <a:lnTo>
                          <a:pt x="58" y="293"/>
                        </a:lnTo>
                        <a:lnTo>
                          <a:pt x="52" y="284"/>
                        </a:lnTo>
                        <a:lnTo>
                          <a:pt x="46" y="274"/>
                        </a:lnTo>
                        <a:lnTo>
                          <a:pt x="41" y="264"/>
                        </a:lnTo>
                        <a:lnTo>
                          <a:pt x="35" y="253"/>
                        </a:lnTo>
                        <a:lnTo>
                          <a:pt x="29" y="242"/>
                        </a:lnTo>
                        <a:lnTo>
                          <a:pt x="25" y="230"/>
                        </a:lnTo>
                        <a:lnTo>
                          <a:pt x="20" y="218"/>
                        </a:lnTo>
                        <a:lnTo>
                          <a:pt x="16" y="207"/>
                        </a:lnTo>
                        <a:lnTo>
                          <a:pt x="13" y="194"/>
                        </a:lnTo>
                        <a:lnTo>
                          <a:pt x="9" y="182"/>
                        </a:lnTo>
                        <a:lnTo>
                          <a:pt x="6" y="169"/>
                        </a:lnTo>
                        <a:lnTo>
                          <a:pt x="4" y="156"/>
                        </a:lnTo>
                        <a:lnTo>
                          <a:pt x="3" y="141"/>
                        </a:lnTo>
                        <a:lnTo>
                          <a:pt x="1" y="127"/>
                        </a:lnTo>
                        <a:lnTo>
                          <a:pt x="0" y="112"/>
                        </a:lnTo>
                        <a:lnTo>
                          <a:pt x="0" y="98"/>
                        </a:lnTo>
                        <a:lnTo>
                          <a:pt x="1" y="83"/>
                        </a:lnTo>
                        <a:lnTo>
                          <a:pt x="3" y="67"/>
                        </a:lnTo>
                        <a:lnTo>
                          <a:pt x="6" y="51"/>
                        </a:lnTo>
                        <a:lnTo>
                          <a:pt x="9" y="35"/>
                        </a:lnTo>
                        <a:lnTo>
                          <a:pt x="13" y="17"/>
                        </a:lnTo>
                        <a:lnTo>
                          <a:pt x="1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7360" bIns="-27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29" name=""/>
                  <p:cNvSpPr/>
                  <p:nvPr/>
                </p:nvSpPr>
                <p:spPr>
                  <a:xfrm>
                    <a:off x="7633080" y="5199480"/>
                    <a:ext cx="20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361" h="153">
                        <a:moveTo>
                          <a:pt x="0" y="0"/>
                        </a:moveTo>
                        <a:lnTo>
                          <a:pt x="7" y="12"/>
                        </a:lnTo>
                        <a:lnTo>
                          <a:pt x="16" y="22"/>
                        </a:lnTo>
                        <a:lnTo>
                          <a:pt x="26" y="32"/>
                        </a:lnTo>
                        <a:lnTo>
                          <a:pt x="38" y="42"/>
                        </a:lnTo>
                        <a:lnTo>
                          <a:pt x="51" y="51"/>
                        </a:lnTo>
                        <a:lnTo>
                          <a:pt x="65" y="61"/>
                        </a:lnTo>
                        <a:lnTo>
                          <a:pt x="80" y="70"/>
                        </a:lnTo>
                        <a:lnTo>
                          <a:pt x="97" y="77"/>
                        </a:lnTo>
                        <a:lnTo>
                          <a:pt x="116" y="83"/>
                        </a:lnTo>
                        <a:lnTo>
                          <a:pt x="135" y="88"/>
                        </a:lnTo>
                        <a:lnTo>
                          <a:pt x="156" y="92"/>
                        </a:lnTo>
                        <a:lnTo>
                          <a:pt x="179" y="93"/>
                        </a:lnTo>
                        <a:lnTo>
                          <a:pt x="204" y="93"/>
                        </a:lnTo>
                        <a:lnTo>
                          <a:pt x="228" y="92"/>
                        </a:lnTo>
                        <a:lnTo>
                          <a:pt x="256" y="86"/>
                        </a:lnTo>
                        <a:lnTo>
                          <a:pt x="285" y="80"/>
                        </a:lnTo>
                        <a:lnTo>
                          <a:pt x="294" y="89"/>
                        </a:lnTo>
                        <a:lnTo>
                          <a:pt x="306" y="99"/>
                        </a:lnTo>
                        <a:lnTo>
                          <a:pt x="319" y="108"/>
                        </a:lnTo>
                        <a:lnTo>
                          <a:pt x="330" y="118"/>
                        </a:lnTo>
                        <a:lnTo>
                          <a:pt x="342" y="127"/>
                        </a:lnTo>
                        <a:lnTo>
                          <a:pt x="352" y="133"/>
                        </a:lnTo>
                        <a:lnTo>
                          <a:pt x="358" y="139"/>
                        </a:lnTo>
                        <a:lnTo>
                          <a:pt x="361" y="140"/>
                        </a:lnTo>
                        <a:lnTo>
                          <a:pt x="357" y="142"/>
                        </a:lnTo>
                        <a:lnTo>
                          <a:pt x="351" y="143"/>
                        </a:lnTo>
                        <a:lnTo>
                          <a:pt x="343" y="144"/>
                        </a:lnTo>
                        <a:lnTo>
                          <a:pt x="336" y="147"/>
                        </a:lnTo>
                        <a:lnTo>
                          <a:pt x="327" y="149"/>
                        </a:lnTo>
                        <a:lnTo>
                          <a:pt x="319" y="150"/>
                        </a:lnTo>
                        <a:lnTo>
                          <a:pt x="309" y="152"/>
                        </a:lnTo>
                        <a:lnTo>
                          <a:pt x="297" y="152"/>
                        </a:lnTo>
                        <a:lnTo>
                          <a:pt x="285" y="153"/>
                        </a:lnTo>
                        <a:lnTo>
                          <a:pt x="274" y="153"/>
                        </a:lnTo>
                        <a:lnTo>
                          <a:pt x="262" y="153"/>
                        </a:lnTo>
                        <a:lnTo>
                          <a:pt x="249" y="153"/>
                        </a:lnTo>
                        <a:lnTo>
                          <a:pt x="234" y="153"/>
                        </a:lnTo>
                        <a:lnTo>
                          <a:pt x="221" y="152"/>
                        </a:lnTo>
                        <a:lnTo>
                          <a:pt x="207" y="150"/>
                        </a:lnTo>
                        <a:lnTo>
                          <a:pt x="193" y="147"/>
                        </a:lnTo>
                        <a:lnTo>
                          <a:pt x="179" y="144"/>
                        </a:lnTo>
                        <a:lnTo>
                          <a:pt x="166" y="142"/>
                        </a:lnTo>
                        <a:lnTo>
                          <a:pt x="151" y="137"/>
                        </a:lnTo>
                        <a:lnTo>
                          <a:pt x="137" y="133"/>
                        </a:lnTo>
                        <a:lnTo>
                          <a:pt x="123" y="127"/>
                        </a:lnTo>
                        <a:lnTo>
                          <a:pt x="109" y="120"/>
                        </a:lnTo>
                        <a:lnTo>
                          <a:pt x="96" y="112"/>
                        </a:lnTo>
                        <a:lnTo>
                          <a:pt x="83" y="104"/>
                        </a:lnTo>
                        <a:lnTo>
                          <a:pt x="71" y="95"/>
                        </a:lnTo>
                        <a:lnTo>
                          <a:pt x="58" y="85"/>
                        </a:lnTo>
                        <a:lnTo>
                          <a:pt x="46" y="73"/>
                        </a:lnTo>
                        <a:lnTo>
                          <a:pt x="36" y="61"/>
                        </a:lnTo>
                        <a:lnTo>
                          <a:pt x="26" y="48"/>
                        </a:lnTo>
                        <a:lnTo>
                          <a:pt x="16" y="34"/>
                        </a:lnTo>
                        <a:lnTo>
                          <a:pt x="7" y="1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30" name=""/>
                  <p:cNvSpPr/>
                  <p:nvPr/>
                </p:nvSpPr>
                <p:spPr>
                  <a:xfrm>
                    <a:off x="7626600" y="5197680"/>
                    <a:ext cx="2232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389" h="273">
                        <a:moveTo>
                          <a:pt x="0" y="0"/>
                        </a:moveTo>
                        <a:lnTo>
                          <a:pt x="3" y="5"/>
                        </a:lnTo>
                        <a:lnTo>
                          <a:pt x="8" y="11"/>
                        </a:lnTo>
                        <a:lnTo>
                          <a:pt x="13" y="16"/>
                        </a:lnTo>
                        <a:lnTo>
                          <a:pt x="19" y="22"/>
                        </a:lnTo>
                        <a:lnTo>
                          <a:pt x="27" y="30"/>
                        </a:lnTo>
                        <a:lnTo>
                          <a:pt x="35" y="37"/>
                        </a:lnTo>
                        <a:lnTo>
                          <a:pt x="44" y="46"/>
                        </a:lnTo>
                        <a:lnTo>
                          <a:pt x="53" y="54"/>
                        </a:lnTo>
                        <a:lnTo>
                          <a:pt x="64" y="64"/>
                        </a:lnTo>
                        <a:lnTo>
                          <a:pt x="75" y="73"/>
                        </a:lnTo>
                        <a:lnTo>
                          <a:pt x="86" y="82"/>
                        </a:lnTo>
                        <a:lnTo>
                          <a:pt x="99" y="92"/>
                        </a:lnTo>
                        <a:lnTo>
                          <a:pt x="113" y="102"/>
                        </a:lnTo>
                        <a:lnTo>
                          <a:pt x="126" y="113"/>
                        </a:lnTo>
                        <a:lnTo>
                          <a:pt x="139" y="123"/>
                        </a:lnTo>
                        <a:lnTo>
                          <a:pt x="153" y="133"/>
                        </a:lnTo>
                        <a:lnTo>
                          <a:pt x="168" y="143"/>
                        </a:lnTo>
                        <a:lnTo>
                          <a:pt x="182" y="153"/>
                        </a:lnTo>
                        <a:lnTo>
                          <a:pt x="197" y="162"/>
                        </a:lnTo>
                        <a:lnTo>
                          <a:pt x="212" y="171"/>
                        </a:lnTo>
                        <a:lnTo>
                          <a:pt x="226" y="180"/>
                        </a:lnTo>
                        <a:lnTo>
                          <a:pt x="242" y="188"/>
                        </a:lnTo>
                        <a:lnTo>
                          <a:pt x="257" y="197"/>
                        </a:lnTo>
                        <a:lnTo>
                          <a:pt x="271" y="204"/>
                        </a:lnTo>
                        <a:lnTo>
                          <a:pt x="286" y="210"/>
                        </a:lnTo>
                        <a:lnTo>
                          <a:pt x="300" y="216"/>
                        </a:lnTo>
                        <a:lnTo>
                          <a:pt x="315" y="222"/>
                        </a:lnTo>
                        <a:lnTo>
                          <a:pt x="330" y="226"/>
                        </a:lnTo>
                        <a:lnTo>
                          <a:pt x="343" y="229"/>
                        </a:lnTo>
                        <a:lnTo>
                          <a:pt x="356" y="232"/>
                        </a:lnTo>
                        <a:lnTo>
                          <a:pt x="369" y="233"/>
                        </a:lnTo>
                        <a:lnTo>
                          <a:pt x="381" y="235"/>
                        </a:lnTo>
                        <a:lnTo>
                          <a:pt x="379" y="242"/>
                        </a:lnTo>
                        <a:lnTo>
                          <a:pt x="379" y="249"/>
                        </a:lnTo>
                        <a:lnTo>
                          <a:pt x="381" y="257"/>
                        </a:lnTo>
                        <a:lnTo>
                          <a:pt x="382" y="263"/>
                        </a:lnTo>
                        <a:lnTo>
                          <a:pt x="385" y="267"/>
                        </a:lnTo>
                        <a:lnTo>
                          <a:pt x="386" y="270"/>
                        </a:lnTo>
                        <a:lnTo>
                          <a:pt x="389" y="273"/>
                        </a:lnTo>
                        <a:lnTo>
                          <a:pt x="389" y="273"/>
                        </a:lnTo>
                        <a:lnTo>
                          <a:pt x="379" y="271"/>
                        </a:lnTo>
                        <a:lnTo>
                          <a:pt x="368" y="268"/>
                        </a:lnTo>
                        <a:lnTo>
                          <a:pt x="356" y="265"/>
                        </a:lnTo>
                        <a:lnTo>
                          <a:pt x="343" y="263"/>
                        </a:lnTo>
                        <a:lnTo>
                          <a:pt x="331" y="258"/>
                        </a:lnTo>
                        <a:lnTo>
                          <a:pt x="319" y="254"/>
                        </a:lnTo>
                        <a:lnTo>
                          <a:pt x="306" y="249"/>
                        </a:lnTo>
                        <a:lnTo>
                          <a:pt x="293" y="244"/>
                        </a:lnTo>
                        <a:lnTo>
                          <a:pt x="282" y="239"/>
                        </a:lnTo>
                        <a:lnTo>
                          <a:pt x="268" y="233"/>
                        </a:lnTo>
                        <a:lnTo>
                          <a:pt x="255" y="226"/>
                        </a:lnTo>
                        <a:lnTo>
                          <a:pt x="242" y="220"/>
                        </a:lnTo>
                        <a:lnTo>
                          <a:pt x="229" y="213"/>
                        </a:lnTo>
                        <a:lnTo>
                          <a:pt x="216" y="206"/>
                        </a:lnTo>
                        <a:lnTo>
                          <a:pt x="203" y="197"/>
                        </a:lnTo>
                        <a:lnTo>
                          <a:pt x="190" y="188"/>
                        </a:lnTo>
                        <a:lnTo>
                          <a:pt x="177" y="180"/>
                        </a:lnTo>
                        <a:lnTo>
                          <a:pt x="164" y="171"/>
                        </a:lnTo>
                        <a:lnTo>
                          <a:pt x="150" y="161"/>
                        </a:lnTo>
                        <a:lnTo>
                          <a:pt x="139" y="152"/>
                        </a:lnTo>
                        <a:lnTo>
                          <a:pt x="126" y="140"/>
                        </a:lnTo>
                        <a:lnTo>
                          <a:pt x="113" y="130"/>
                        </a:lnTo>
                        <a:lnTo>
                          <a:pt x="101" y="118"/>
                        </a:lnTo>
                        <a:lnTo>
                          <a:pt x="88" y="107"/>
                        </a:lnTo>
                        <a:lnTo>
                          <a:pt x="76" y="95"/>
                        </a:lnTo>
                        <a:lnTo>
                          <a:pt x="64" y="83"/>
                        </a:lnTo>
                        <a:lnTo>
                          <a:pt x="53" y="70"/>
                        </a:lnTo>
                        <a:lnTo>
                          <a:pt x="43" y="57"/>
                        </a:lnTo>
                        <a:lnTo>
                          <a:pt x="31" y="44"/>
                        </a:lnTo>
                        <a:lnTo>
                          <a:pt x="21" y="30"/>
                        </a:lnTo>
                        <a:lnTo>
                          <a:pt x="11" y="1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31" name=""/>
                  <p:cNvSpPr/>
                  <p:nvPr/>
                </p:nvSpPr>
                <p:spPr>
                  <a:xfrm>
                    <a:off x="7635960" y="5207760"/>
                    <a:ext cx="1440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53" h="127">
                        <a:moveTo>
                          <a:pt x="0" y="0"/>
                        </a:moveTo>
                        <a:lnTo>
                          <a:pt x="8" y="10"/>
                        </a:lnTo>
                        <a:lnTo>
                          <a:pt x="16" y="20"/>
                        </a:lnTo>
                        <a:lnTo>
                          <a:pt x="24" y="32"/>
                        </a:lnTo>
                        <a:lnTo>
                          <a:pt x="35" y="42"/>
                        </a:lnTo>
                        <a:lnTo>
                          <a:pt x="45" y="53"/>
                        </a:lnTo>
                        <a:lnTo>
                          <a:pt x="57" y="63"/>
                        </a:lnTo>
                        <a:lnTo>
                          <a:pt x="70" y="71"/>
                        </a:lnTo>
                        <a:lnTo>
                          <a:pt x="83" y="80"/>
                        </a:lnTo>
                        <a:lnTo>
                          <a:pt x="97" y="87"/>
                        </a:lnTo>
                        <a:lnTo>
                          <a:pt x="115" y="95"/>
                        </a:lnTo>
                        <a:lnTo>
                          <a:pt x="132" y="101"/>
                        </a:lnTo>
                        <a:lnTo>
                          <a:pt x="153" y="105"/>
                        </a:lnTo>
                        <a:lnTo>
                          <a:pt x="175" y="108"/>
                        </a:lnTo>
                        <a:lnTo>
                          <a:pt x="198" y="109"/>
                        </a:lnTo>
                        <a:lnTo>
                          <a:pt x="224" y="108"/>
                        </a:lnTo>
                        <a:lnTo>
                          <a:pt x="253" y="106"/>
                        </a:lnTo>
                        <a:lnTo>
                          <a:pt x="240" y="111"/>
                        </a:lnTo>
                        <a:lnTo>
                          <a:pt x="227" y="115"/>
                        </a:lnTo>
                        <a:lnTo>
                          <a:pt x="212" y="120"/>
                        </a:lnTo>
                        <a:lnTo>
                          <a:pt x="196" y="122"/>
                        </a:lnTo>
                        <a:lnTo>
                          <a:pt x="180" y="125"/>
                        </a:lnTo>
                        <a:lnTo>
                          <a:pt x="164" y="127"/>
                        </a:lnTo>
                        <a:lnTo>
                          <a:pt x="147" y="125"/>
                        </a:lnTo>
                        <a:lnTo>
                          <a:pt x="129" y="122"/>
                        </a:lnTo>
                        <a:lnTo>
                          <a:pt x="112" y="120"/>
                        </a:lnTo>
                        <a:lnTo>
                          <a:pt x="96" y="112"/>
                        </a:lnTo>
                        <a:lnTo>
                          <a:pt x="78" y="102"/>
                        </a:lnTo>
                        <a:lnTo>
                          <a:pt x="61" y="89"/>
                        </a:lnTo>
                        <a:lnTo>
                          <a:pt x="45" y="71"/>
                        </a:lnTo>
                        <a:lnTo>
                          <a:pt x="30" y="53"/>
                        </a:lnTo>
                        <a:lnTo>
                          <a:pt x="14" y="2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32" name=""/>
                  <p:cNvSpPr/>
                  <p:nvPr/>
                </p:nvSpPr>
                <p:spPr>
                  <a:xfrm>
                    <a:off x="7595280" y="5113080"/>
                    <a:ext cx="22680" cy="23760"/>
                  </a:xfrm>
                  <a:custGeom>
                    <a:avLst/>
                    <a:gdLst/>
                    <a:ahLst/>
                    <a:rect l="l" t="t" r="r" b="b"/>
                    <a:pathLst>
                      <a:path w="398" h="453">
                        <a:moveTo>
                          <a:pt x="398" y="0"/>
                        </a:moveTo>
                        <a:lnTo>
                          <a:pt x="391" y="22"/>
                        </a:lnTo>
                        <a:lnTo>
                          <a:pt x="382" y="42"/>
                        </a:lnTo>
                        <a:lnTo>
                          <a:pt x="375" y="63"/>
                        </a:lnTo>
                        <a:lnTo>
                          <a:pt x="366" y="83"/>
                        </a:lnTo>
                        <a:lnTo>
                          <a:pt x="357" y="103"/>
                        </a:lnTo>
                        <a:lnTo>
                          <a:pt x="347" y="122"/>
                        </a:lnTo>
                        <a:lnTo>
                          <a:pt x="337" y="140"/>
                        </a:lnTo>
                        <a:lnTo>
                          <a:pt x="326" y="159"/>
                        </a:lnTo>
                        <a:lnTo>
                          <a:pt x="315" y="176"/>
                        </a:lnTo>
                        <a:lnTo>
                          <a:pt x="303" y="194"/>
                        </a:lnTo>
                        <a:lnTo>
                          <a:pt x="291" y="210"/>
                        </a:lnTo>
                        <a:lnTo>
                          <a:pt x="280" y="226"/>
                        </a:lnTo>
                        <a:lnTo>
                          <a:pt x="268" y="242"/>
                        </a:lnTo>
                        <a:lnTo>
                          <a:pt x="255" y="256"/>
                        </a:lnTo>
                        <a:lnTo>
                          <a:pt x="242" y="271"/>
                        </a:lnTo>
                        <a:lnTo>
                          <a:pt x="229" y="285"/>
                        </a:lnTo>
                        <a:lnTo>
                          <a:pt x="214" y="300"/>
                        </a:lnTo>
                        <a:lnTo>
                          <a:pt x="201" y="313"/>
                        </a:lnTo>
                        <a:lnTo>
                          <a:pt x="188" y="325"/>
                        </a:lnTo>
                        <a:lnTo>
                          <a:pt x="173" y="338"/>
                        </a:lnTo>
                        <a:lnTo>
                          <a:pt x="159" y="349"/>
                        </a:lnTo>
                        <a:lnTo>
                          <a:pt x="146" y="360"/>
                        </a:lnTo>
                        <a:lnTo>
                          <a:pt x="131" y="370"/>
                        </a:lnTo>
                        <a:lnTo>
                          <a:pt x="117" y="382"/>
                        </a:lnTo>
                        <a:lnTo>
                          <a:pt x="102" y="390"/>
                        </a:lnTo>
                        <a:lnTo>
                          <a:pt x="87" y="400"/>
                        </a:lnTo>
                        <a:lnTo>
                          <a:pt x="73" y="409"/>
                        </a:lnTo>
                        <a:lnTo>
                          <a:pt x="58" y="416"/>
                        </a:lnTo>
                        <a:lnTo>
                          <a:pt x="44" y="425"/>
                        </a:lnTo>
                        <a:lnTo>
                          <a:pt x="29" y="432"/>
                        </a:lnTo>
                        <a:lnTo>
                          <a:pt x="15" y="440"/>
                        </a:lnTo>
                        <a:lnTo>
                          <a:pt x="0" y="446"/>
                        </a:lnTo>
                        <a:lnTo>
                          <a:pt x="7" y="449"/>
                        </a:lnTo>
                        <a:lnTo>
                          <a:pt x="15" y="450"/>
                        </a:lnTo>
                        <a:lnTo>
                          <a:pt x="22" y="451"/>
                        </a:lnTo>
                        <a:lnTo>
                          <a:pt x="29" y="453"/>
                        </a:lnTo>
                        <a:lnTo>
                          <a:pt x="36" y="453"/>
                        </a:lnTo>
                        <a:lnTo>
                          <a:pt x="42" y="453"/>
                        </a:lnTo>
                        <a:lnTo>
                          <a:pt x="50" y="453"/>
                        </a:lnTo>
                        <a:lnTo>
                          <a:pt x="57" y="451"/>
                        </a:lnTo>
                        <a:lnTo>
                          <a:pt x="61" y="450"/>
                        </a:lnTo>
                        <a:lnTo>
                          <a:pt x="67" y="450"/>
                        </a:lnTo>
                        <a:lnTo>
                          <a:pt x="73" y="449"/>
                        </a:lnTo>
                        <a:lnTo>
                          <a:pt x="76" y="447"/>
                        </a:lnTo>
                        <a:lnTo>
                          <a:pt x="80" y="447"/>
                        </a:lnTo>
                        <a:lnTo>
                          <a:pt x="83" y="446"/>
                        </a:lnTo>
                        <a:lnTo>
                          <a:pt x="85" y="446"/>
                        </a:lnTo>
                        <a:lnTo>
                          <a:pt x="85" y="446"/>
                        </a:lnTo>
                        <a:lnTo>
                          <a:pt x="99" y="435"/>
                        </a:lnTo>
                        <a:lnTo>
                          <a:pt x="112" y="427"/>
                        </a:lnTo>
                        <a:lnTo>
                          <a:pt x="127" y="416"/>
                        </a:lnTo>
                        <a:lnTo>
                          <a:pt x="140" y="405"/>
                        </a:lnTo>
                        <a:lnTo>
                          <a:pt x="153" y="395"/>
                        </a:lnTo>
                        <a:lnTo>
                          <a:pt x="168" y="384"/>
                        </a:lnTo>
                        <a:lnTo>
                          <a:pt x="181" y="373"/>
                        </a:lnTo>
                        <a:lnTo>
                          <a:pt x="192" y="361"/>
                        </a:lnTo>
                        <a:lnTo>
                          <a:pt x="205" y="349"/>
                        </a:lnTo>
                        <a:lnTo>
                          <a:pt x="219" y="338"/>
                        </a:lnTo>
                        <a:lnTo>
                          <a:pt x="232" y="325"/>
                        </a:lnTo>
                        <a:lnTo>
                          <a:pt x="243" y="313"/>
                        </a:lnTo>
                        <a:lnTo>
                          <a:pt x="255" y="300"/>
                        </a:lnTo>
                        <a:lnTo>
                          <a:pt x="265" y="287"/>
                        </a:lnTo>
                        <a:lnTo>
                          <a:pt x="277" y="274"/>
                        </a:lnTo>
                        <a:lnTo>
                          <a:pt x="289" y="259"/>
                        </a:lnTo>
                        <a:lnTo>
                          <a:pt x="299" y="246"/>
                        </a:lnTo>
                        <a:lnTo>
                          <a:pt x="309" y="231"/>
                        </a:lnTo>
                        <a:lnTo>
                          <a:pt x="318" y="217"/>
                        </a:lnTo>
                        <a:lnTo>
                          <a:pt x="328" y="202"/>
                        </a:lnTo>
                        <a:lnTo>
                          <a:pt x="337" y="186"/>
                        </a:lnTo>
                        <a:lnTo>
                          <a:pt x="344" y="172"/>
                        </a:lnTo>
                        <a:lnTo>
                          <a:pt x="353" y="156"/>
                        </a:lnTo>
                        <a:lnTo>
                          <a:pt x="360" y="140"/>
                        </a:lnTo>
                        <a:lnTo>
                          <a:pt x="366" y="124"/>
                        </a:lnTo>
                        <a:lnTo>
                          <a:pt x="373" y="106"/>
                        </a:lnTo>
                        <a:lnTo>
                          <a:pt x="379" y="89"/>
                        </a:lnTo>
                        <a:lnTo>
                          <a:pt x="383" y="73"/>
                        </a:lnTo>
                        <a:lnTo>
                          <a:pt x="388" y="54"/>
                        </a:lnTo>
                        <a:lnTo>
                          <a:pt x="392" y="36"/>
                        </a:lnTo>
                        <a:lnTo>
                          <a:pt x="395" y="17"/>
                        </a:lnTo>
                        <a:lnTo>
                          <a:pt x="3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3040" bIns="-23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33" name=""/>
                  <p:cNvSpPr/>
                  <p:nvPr/>
                </p:nvSpPr>
                <p:spPr>
                  <a:xfrm>
                    <a:off x="7590960" y="5101200"/>
                    <a:ext cx="50760" cy="39960"/>
                  </a:xfrm>
                  <a:custGeom>
                    <a:avLst/>
                    <a:gdLst/>
                    <a:ahLst/>
                    <a:rect l="l" t="t" r="r" b="b"/>
                    <a:pathLst>
                      <a:path w="889" h="759">
                        <a:moveTo>
                          <a:pt x="889" y="0"/>
                        </a:moveTo>
                        <a:lnTo>
                          <a:pt x="886" y="18"/>
                        </a:lnTo>
                        <a:lnTo>
                          <a:pt x="883" y="34"/>
                        </a:lnTo>
                        <a:lnTo>
                          <a:pt x="877" y="51"/>
                        </a:lnTo>
                        <a:lnTo>
                          <a:pt x="870" y="70"/>
                        </a:lnTo>
                        <a:lnTo>
                          <a:pt x="861" y="89"/>
                        </a:lnTo>
                        <a:lnTo>
                          <a:pt x="851" y="108"/>
                        </a:lnTo>
                        <a:lnTo>
                          <a:pt x="841" y="129"/>
                        </a:lnTo>
                        <a:lnTo>
                          <a:pt x="828" y="150"/>
                        </a:lnTo>
                        <a:lnTo>
                          <a:pt x="815" y="171"/>
                        </a:lnTo>
                        <a:lnTo>
                          <a:pt x="799" y="193"/>
                        </a:lnTo>
                        <a:lnTo>
                          <a:pt x="783" y="215"/>
                        </a:lnTo>
                        <a:lnTo>
                          <a:pt x="765" y="236"/>
                        </a:lnTo>
                        <a:lnTo>
                          <a:pt x="746" y="260"/>
                        </a:lnTo>
                        <a:lnTo>
                          <a:pt x="727" y="283"/>
                        </a:lnTo>
                        <a:lnTo>
                          <a:pt x="707" y="305"/>
                        </a:lnTo>
                        <a:lnTo>
                          <a:pt x="686" y="328"/>
                        </a:lnTo>
                        <a:lnTo>
                          <a:pt x="663" y="351"/>
                        </a:lnTo>
                        <a:lnTo>
                          <a:pt x="641" y="375"/>
                        </a:lnTo>
                        <a:lnTo>
                          <a:pt x="617" y="399"/>
                        </a:lnTo>
                        <a:lnTo>
                          <a:pt x="592" y="423"/>
                        </a:lnTo>
                        <a:lnTo>
                          <a:pt x="567" y="446"/>
                        </a:lnTo>
                        <a:lnTo>
                          <a:pt x="541" y="469"/>
                        </a:lnTo>
                        <a:lnTo>
                          <a:pt x="515" y="493"/>
                        </a:lnTo>
                        <a:lnTo>
                          <a:pt x="488" y="516"/>
                        </a:lnTo>
                        <a:lnTo>
                          <a:pt x="461" y="539"/>
                        </a:lnTo>
                        <a:lnTo>
                          <a:pt x="431" y="561"/>
                        </a:lnTo>
                        <a:lnTo>
                          <a:pt x="404" y="583"/>
                        </a:lnTo>
                        <a:lnTo>
                          <a:pt x="375" y="605"/>
                        </a:lnTo>
                        <a:lnTo>
                          <a:pt x="346" y="627"/>
                        </a:lnTo>
                        <a:lnTo>
                          <a:pt x="316" y="647"/>
                        </a:lnTo>
                        <a:lnTo>
                          <a:pt x="287" y="669"/>
                        </a:lnTo>
                        <a:lnTo>
                          <a:pt x="258" y="689"/>
                        </a:lnTo>
                        <a:lnTo>
                          <a:pt x="246" y="695"/>
                        </a:lnTo>
                        <a:lnTo>
                          <a:pt x="233" y="702"/>
                        </a:lnTo>
                        <a:lnTo>
                          <a:pt x="220" y="708"/>
                        </a:lnTo>
                        <a:lnTo>
                          <a:pt x="206" y="714"/>
                        </a:lnTo>
                        <a:lnTo>
                          <a:pt x="191" y="718"/>
                        </a:lnTo>
                        <a:lnTo>
                          <a:pt x="175" y="724"/>
                        </a:lnTo>
                        <a:lnTo>
                          <a:pt x="159" y="730"/>
                        </a:lnTo>
                        <a:lnTo>
                          <a:pt x="142" y="735"/>
                        </a:lnTo>
                        <a:lnTo>
                          <a:pt x="126" y="739"/>
                        </a:lnTo>
                        <a:lnTo>
                          <a:pt x="109" y="743"/>
                        </a:lnTo>
                        <a:lnTo>
                          <a:pt x="93" y="746"/>
                        </a:lnTo>
                        <a:lnTo>
                          <a:pt x="76" y="749"/>
                        </a:lnTo>
                        <a:lnTo>
                          <a:pt x="60" y="753"/>
                        </a:lnTo>
                        <a:lnTo>
                          <a:pt x="45" y="755"/>
                        </a:lnTo>
                        <a:lnTo>
                          <a:pt x="31" y="758"/>
                        </a:lnTo>
                        <a:lnTo>
                          <a:pt x="16" y="759"/>
                        </a:lnTo>
                        <a:lnTo>
                          <a:pt x="12" y="755"/>
                        </a:lnTo>
                        <a:lnTo>
                          <a:pt x="7" y="751"/>
                        </a:lnTo>
                        <a:lnTo>
                          <a:pt x="6" y="746"/>
                        </a:lnTo>
                        <a:lnTo>
                          <a:pt x="3" y="742"/>
                        </a:lnTo>
                        <a:lnTo>
                          <a:pt x="2" y="737"/>
                        </a:lnTo>
                        <a:lnTo>
                          <a:pt x="0" y="735"/>
                        </a:lnTo>
                        <a:lnTo>
                          <a:pt x="0" y="733"/>
                        </a:lnTo>
                        <a:lnTo>
                          <a:pt x="0" y="732"/>
                        </a:lnTo>
                        <a:lnTo>
                          <a:pt x="24" y="723"/>
                        </a:lnTo>
                        <a:lnTo>
                          <a:pt x="50" y="713"/>
                        </a:lnTo>
                        <a:lnTo>
                          <a:pt x="75" y="702"/>
                        </a:lnTo>
                        <a:lnTo>
                          <a:pt x="102" y="691"/>
                        </a:lnTo>
                        <a:lnTo>
                          <a:pt x="130" y="679"/>
                        </a:lnTo>
                        <a:lnTo>
                          <a:pt x="158" y="668"/>
                        </a:lnTo>
                        <a:lnTo>
                          <a:pt x="185" y="654"/>
                        </a:lnTo>
                        <a:lnTo>
                          <a:pt x="214" y="641"/>
                        </a:lnTo>
                        <a:lnTo>
                          <a:pt x="244" y="628"/>
                        </a:lnTo>
                        <a:lnTo>
                          <a:pt x="273" y="612"/>
                        </a:lnTo>
                        <a:lnTo>
                          <a:pt x="303" y="598"/>
                        </a:lnTo>
                        <a:lnTo>
                          <a:pt x="334" y="580"/>
                        </a:lnTo>
                        <a:lnTo>
                          <a:pt x="363" y="564"/>
                        </a:lnTo>
                        <a:lnTo>
                          <a:pt x="394" y="547"/>
                        </a:lnTo>
                        <a:lnTo>
                          <a:pt x="424" y="528"/>
                        </a:lnTo>
                        <a:lnTo>
                          <a:pt x="455" y="507"/>
                        </a:lnTo>
                        <a:lnTo>
                          <a:pt x="484" y="487"/>
                        </a:lnTo>
                        <a:lnTo>
                          <a:pt x="513" y="465"/>
                        </a:lnTo>
                        <a:lnTo>
                          <a:pt x="544" y="442"/>
                        </a:lnTo>
                        <a:lnTo>
                          <a:pt x="573" y="418"/>
                        </a:lnTo>
                        <a:lnTo>
                          <a:pt x="600" y="394"/>
                        </a:lnTo>
                        <a:lnTo>
                          <a:pt x="630" y="367"/>
                        </a:lnTo>
                        <a:lnTo>
                          <a:pt x="657" y="340"/>
                        </a:lnTo>
                        <a:lnTo>
                          <a:pt x="684" y="311"/>
                        </a:lnTo>
                        <a:lnTo>
                          <a:pt x="710" y="282"/>
                        </a:lnTo>
                        <a:lnTo>
                          <a:pt x="736" y="249"/>
                        </a:lnTo>
                        <a:lnTo>
                          <a:pt x="759" y="217"/>
                        </a:lnTo>
                        <a:lnTo>
                          <a:pt x="784" y="184"/>
                        </a:lnTo>
                        <a:lnTo>
                          <a:pt x="806" y="149"/>
                        </a:lnTo>
                        <a:lnTo>
                          <a:pt x="828" y="111"/>
                        </a:lnTo>
                        <a:lnTo>
                          <a:pt x="848" y="73"/>
                        </a:lnTo>
                        <a:lnTo>
                          <a:pt x="867" y="34"/>
                        </a:lnTo>
                        <a:lnTo>
                          <a:pt x="871" y="27"/>
                        </a:lnTo>
                        <a:lnTo>
                          <a:pt x="876" y="21"/>
                        </a:lnTo>
                        <a:lnTo>
                          <a:pt x="879" y="15"/>
                        </a:lnTo>
                        <a:lnTo>
                          <a:pt x="883" y="11"/>
                        </a:lnTo>
                        <a:lnTo>
                          <a:pt x="885" y="6"/>
                        </a:lnTo>
                        <a:lnTo>
                          <a:pt x="888" y="3"/>
                        </a:lnTo>
                        <a:lnTo>
                          <a:pt x="889" y="2"/>
                        </a:lnTo>
                        <a:lnTo>
                          <a:pt x="889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6840" bIns="-6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34" name=""/>
                  <p:cNvSpPr/>
                  <p:nvPr/>
                </p:nvSpPr>
                <p:spPr>
                  <a:xfrm>
                    <a:off x="7607520" y="5096880"/>
                    <a:ext cx="543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1" h="634">
                        <a:moveTo>
                          <a:pt x="94" y="531"/>
                        </a:moveTo>
                        <a:lnTo>
                          <a:pt x="108" y="523"/>
                        </a:lnTo>
                        <a:lnTo>
                          <a:pt x="122" y="516"/>
                        </a:lnTo>
                        <a:lnTo>
                          <a:pt x="135" y="509"/>
                        </a:lnTo>
                        <a:lnTo>
                          <a:pt x="151" y="502"/>
                        </a:lnTo>
                        <a:lnTo>
                          <a:pt x="166" y="494"/>
                        </a:lnTo>
                        <a:lnTo>
                          <a:pt x="182" y="487"/>
                        </a:lnTo>
                        <a:lnTo>
                          <a:pt x="199" y="478"/>
                        </a:lnTo>
                        <a:lnTo>
                          <a:pt x="217" y="471"/>
                        </a:lnTo>
                        <a:lnTo>
                          <a:pt x="234" y="461"/>
                        </a:lnTo>
                        <a:lnTo>
                          <a:pt x="255" y="452"/>
                        </a:lnTo>
                        <a:lnTo>
                          <a:pt x="274" y="442"/>
                        </a:lnTo>
                        <a:lnTo>
                          <a:pt x="294" y="432"/>
                        </a:lnTo>
                        <a:lnTo>
                          <a:pt x="316" y="420"/>
                        </a:lnTo>
                        <a:lnTo>
                          <a:pt x="339" y="408"/>
                        </a:lnTo>
                        <a:lnTo>
                          <a:pt x="363" y="395"/>
                        </a:lnTo>
                        <a:lnTo>
                          <a:pt x="387" y="381"/>
                        </a:lnTo>
                        <a:lnTo>
                          <a:pt x="414" y="366"/>
                        </a:lnTo>
                        <a:lnTo>
                          <a:pt x="440" y="351"/>
                        </a:lnTo>
                        <a:lnTo>
                          <a:pt x="467" y="334"/>
                        </a:lnTo>
                        <a:lnTo>
                          <a:pt x="497" y="317"/>
                        </a:lnTo>
                        <a:lnTo>
                          <a:pt x="527" y="298"/>
                        </a:lnTo>
                        <a:lnTo>
                          <a:pt x="558" y="279"/>
                        </a:lnTo>
                        <a:lnTo>
                          <a:pt x="591" y="257"/>
                        </a:lnTo>
                        <a:lnTo>
                          <a:pt x="626" y="234"/>
                        </a:lnTo>
                        <a:lnTo>
                          <a:pt x="661" y="210"/>
                        </a:lnTo>
                        <a:lnTo>
                          <a:pt x="698" y="185"/>
                        </a:lnTo>
                        <a:lnTo>
                          <a:pt x="737" y="158"/>
                        </a:lnTo>
                        <a:lnTo>
                          <a:pt x="776" y="130"/>
                        </a:lnTo>
                        <a:lnTo>
                          <a:pt x="817" y="99"/>
                        </a:lnTo>
                        <a:lnTo>
                          <a:pt x="861" y="69"/>
                        </a:lnTo>
                        <a:lnTo>
                          <a:pt x="905" y="35"/>
                        </a:lnTo>
                        <a:lnTo>
                          <a:pt x="951" y="0"/>
                        </a:lnTo>
                        <a:lnTo>
                          <a:pt x="909" y="35"/>
                        </a:lnTo>
                        <a:lnTo>
                          <a:pt x="868" y="70"/>
                        </a:lnTo>
                        <a:lnTo>
                          <a:pt x="827" y="104"/>
                        </a:lnTo>
                        <a:lnTo>
                          <a:pt x="787" y="136"/>
                        </a:lnTo>
                        <a:lnTo>
                          <a:pt x="746" y="168"/>
                        </a:lnTo>
                        <a:lnTo>
                          <a:pt x="706" y="199"/>
                        </a:lnTo>
                        <a:lnTo>
                          <a:pt x="666" y="229"/>
                        </a:lnTo>
                        <a:lnTo>
                          <a:pt x="626" y="258"/>
                        </a:lnTo>
                        <a:lnTo>
                          <a:pt x="588" y="284"/>
                        </a:lnTo>
                        <a:lnTo>
                          <a:pt x="551" y="312"/>
                        </a:lnTo>
                        <a:lnTo>
                          <a:pt x="513" y="337"/>
                        </a:lnTo>
                        <a:lnTo>
                          <a:pt x="476" y="363"/>
                        </a:lnTo>
                        <a:lnTo>
                          <a:pt x="441" y="386"/>
                        </a:lnTo>
                        <a:lnTo>
                          <a:pt x="406" y="408"/>
                        </a:lnTo>
                        <a:lnTo>
                          <a:pt x="373" y="430"/>
                        </a:lnTo>
                        <a:lnTo>
                          <a:pt x="339" y="452"/>
                        </a:lnTo>
                        <a:lnTo>
                          <a:pt x="307" y="471"/>
                        </a:lnTo>
                        <a:lnTo>
                          <a:pt x="277" y="490"/>
                        </a:lnTo>
                        <a:lnTo>
                          <a:pt x="247" y="507"/>
                        </a:lnTo>
                        <a:lnTo>
                          <a:pt x="220" y="523"/>
                        </a:lnTo>
                        <a:lnTo>
                          <a:pt x="192" y="539"/>
                        </a:lnTo>
                        <a:lnTo>
                          <a:pt x="167" y="552"/>
                        </a:lnTo>
                        <a:lnTo>
                          <a:pt x="143" y="566"/>
                        </a:lnTo>
                        <a:lnTo>
                          <a:pt x="121" y="577"/>
                        </a:lnTo>
                        <a:lnTo>
                          <a:pt x="99" y="589"/>
                        </a:lnTo>
                        <a:lnTo>
                          <a:pt x="80" y="599"/>
                        </a:lnTo>
                        <a:lnTo>
                          <a:pt x="62" y="608"/>
                        </a:lnTo>
                        <a:lnTo>
                          <a:pt x="45" y="615"/>
                        </a:lnTo>
                        <a:lnTo>
                          <a:pt x="30" y="621"/>
                        </a:lnTo>
                        <a:lnTo>
                          <a:pt x="19" y="627"/>
                        </a:lnTo>
                        <a:lnTo>
                          <a:pt x="9" y="630"/>
                        </a:lnTo>
                        <a:lnTo>
                          <a:pt x="0" y="634"/>
                        </a:lnTo>
                        <a:lnTo>
                          <a:pt x="6" y="628"/>
                        </a:lnTo>
                        <a:lnTo>
                          <a:pt x="11" y="621"/>
                        </a:lnTo>
                        <a:lnTo>
                          <a:pt x="19" y="614"/>
                        </a:lnTo>
                        <a:lnTo>
                          <a:pt x="26" y="606"/>
                        </a:lnTo>
                        <a:lnTo>
                          <a:pt x="33" y="598"/>
                        </a:lnTo>
                        <a:lnTo>
                          <a:pt x="42" y="589"/>
                        </a:lnTo>
                        <a:lnTo>
                          <a:pt x="49" y="580"/>
                        </a:lnTo>
                        <a:lnTo>
                          <a:pt x="57" y="571"/>
                        </a:lnTo>
                        <a:lnTo>
                          <a:pt x="65" y="563"/>
                        </a:lnTo>
                        <a:lnTo>
                          <a:pt x="71" y="555"/>
                        </a:lnTo>
                        <a:lnTo>
                          <a:pt x="78" y="548"/>
                        </a:lnTo>
                        <a:lnTo>
                          <a:pt x="84" y="542"/>
                        </a:lnTo>
                        <a:lnTo>
                          <a:pt x="89" y="538"/>
                        </a:lnTo>
                        <a:lnTo>
                          <a:pt x="92" y="534"/>
                        </a:lnTo>
                        <a:lnTo>
                          <a:pt x="94" y="531"/>
                        </a:lnTo>
                        <a:lnTo>
                          <a:pt x="94" y="53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35" name=""/>
                  <p:cNvSpPr/>
                  <p:nvPr/>
                </p:nvSpPr>
                <p:spPr>
                  <a:xfrm>
                    <a:off x="7578000" y="5086800"/>
                    <a:ext cx="115200" cy="65160"/>
                  </a:xfrm>
                  <a:custGeom>
                    <a:avLst/>
                    <a:gdLst/>
                    <a:ahLst/>
                    <a:rect l="l" t="t" r="r" b="b"/>
                    <a:pathLst>
                      <a:path w="2012" h="1228">
                        <a:moveTo>
                          <a:pt x="2012" y="0"/>
                        </a:moveTo>
                        <a:lnTo>
                          <a:pt x="1987" y="10"/>
                        </a:lnTo>
                        <a:lnTo>
                          <a:pt x="1965" y="19"/>
                        </a:lnTo>
                        <a:lnTo>
                          <a:pt x="1942" y="27"/>
                        </a:lnTo>
                        <a:lnTo>
                          <a:pt x="1921" y="36"/>
                        </a:lnTo>
                        <a:lnTo>
                          <a:pt x="1899" y="45"/>
                        </a:lnTo>
                        <a:lnTo>
                          <a:pt x="1881" y="55"/>
                        </a:lnTo>
                        <a:lnTo>
                          <a:pt x="1862" y="64"/>
                        </a:lnTo>
                        <a:lnTo>
                          <a:pt x="1843" y="72"/>
                        </a:lnTo>
                        <a:lnTo>
                          <a:pt x="1825" y="81"/>
                        </a:lnTo>
                        <a:lnTo>
                          <a:pt x="1809" y="90"/>
                        </a:lnTo>
                        <a:lnTo>
                          <a:pt x="1793" y="99"/>
                        </a:lnTo>
                        <a:lnTo>
                          <a:pt x="1776" y="107"/>
                        </a:lnTo>
                        <a:lnTo>
                          <a:pt x="1761" y="116"/>
                        </a:lnTo>
                        <a:lnTo>
                          <a:pt x="1746" y="125"/>
                        </a:lnTo>
                        <a:lnTo>
                          <a:pt x="1733" y="134"/>
                        </a:lnTo>
                        <a:lnTo>
                          <a:pt x="1720" y="142"/>
                        </a:lnTo>
                        <a:lnTo>
                          <a:pt x="1707" y="151"/>
                        </a:lnTo>
                        <a:lnTo>
                          <a:pt x="1694" y="158"/>
                        </a:lnTo>
                        <a:lnTo>
                          <a:pt x="1681" y="167"/>
                        </a:lnTo>
                        <a:lnTo>
                          <a:pt x="1669" y="176"/>
                        </a:lnTo>
                        <a:lnTo>
                          <a:pt x="1659" y="185"/>
                        </a:lnTo>
                        <a:lnTo>
                          <a:pt x="1647" y="192"/>
                        </a:lnTo>
                        <a:lnTo>
                          <a:pt x="1637" y="201"/>
                        </a:lnTo>
                        <a:lnTo>
                          <a:pt x="1627" y="208"/>
                        </a:lnTo>
                        <a:lnTo>
                          <a:pt x="1615" y="217"/>
                        </a:lnTo>
                        <a:lnTo>
                          <a:pt x="1607" y="225"/>
                        </a:lnTo>
                        <a:lnTo>
                          <a:pt x="1596" y="233"/>
                        </a:lnTo>
                        <a:lnTo>
                          <a:pt x="1586" y="240"/>
                        </a:lnTo>
                        <a:lnTo>
                          <a:pt x="1577" y="249"/>
                        </a:lnTo>
                        <a:lnTo>
                          <a:pt x="1567" y="256"/>
                        </a:lnTo>
                        <a:lnTo>
                          <a:pt x="1559" y="265"/>
                        </a:lnTo>
                        <a:lnTo>
                          <a:pt x="1550" y="272"/>
                        </a:lnTo>
                        <a:lnTo>
                          <a:pt x="1532" y="276"/>
                        </a:lnTo>
                        <a:lnTo>
                          <a:pt x="1515" y="281"/>
                        </a:lnTo>
                        <a:lnTo>
                          <a:pt x="1497" y="287"/>
                        </a:lnTo>
                        <a:lnTo>
                          <a:pt x="1481" y="291"/>
                        </a:lnTo>
                        <a:lnTo>
                          <a:pt x="1465" y="297"/>
                        </a:lnTo>
                        <a:lnTo>
                          <a:pt x="1448" y="303"/>
                        </a:lnTo>
                        <a:lnTo>
                          <a:pt x="1432" y="308"/>
                        </a:lnTo>
                        <a:lnTo>
                          <a:pt x="1416" y="314"/>
                        </a:lnTo>
                        <a:lnTo>
                          <a:pt x="1400" y="322"/>
                        </a:lnTo>
                        <a:lnTo>
                          <a:pt x="1384" y="327"/>
                        </a:lnTo>
                        <a:lnTo>
                          <a:pt x="1368" y="335"/>
                        </a:lnTo>
                        <a:lnTo>
                          <a:pt x="1352" y="342"/>
                        </a:lnTo>
                        <a:lnTo>
                          <a:pt x="1336" y="351"/>
                        </a:lnTo>
                        <a:lnTo>
                          <a:pt x="1320" y="359"/>
                        </a:lnTo>
                        <a:lnTo>
                          <a:pt x="1305" y="368"/>
                        </a:lnTo>
                        <a:lnTo>
                          <a:pt x="1289" y="377"/>
                        </a:lnTo>
                        <a:lnTo>
                          <a:pt x="1273" y="387"/>
                        </a:lnTo>
                        <a:lnTo>
                          <a:pt x="1257" y="397"/>
                        </a:lnTo>
                        <a:lnTo>
                          <a:pt x="1242" y="407"/>
                        </a:lnTo>
                        <a:lnTo>
                          <a:pt x="1226" y="419"/>
                        </a:lnTo>
                        <a:lnTo>
                          <a:pt x="1212" y="431"/>
                        </a:lnTo>
                        <a:lnTo>
                          <a:pt x="1196" y="444"/>
                        </a:lnTo>
                        <a:lnTo>
                          <a:pt x="1181" y="457"/>
                        </a:lnTo>
                        <a:lnTo>
                          <a:pt x="1165" y="472"/>
                        </a:lnTo>
                        <a:lnTo>
                          <a:pt x="1151" y="486"/>
                        </a:lnTo>
                        <a:lnTo>
                          <a:pt x="1136" y="501"/>
                        </a:lnTo>
                        <a:lnTo>
                          <a:pt x="1120" y="517"/>
                        </a:lnTo>
                        <a:lnTo>
                          <a:pt x="1104" y="534"/>
                        </a:lnTo>
                        <a:lnTo>
                          <a:pt x="1089" y="552"/>
                        </a:lnTo>
                        <a:lnTo>
                          <a:pt x="1075" y="569"/>
                        </a:lnTo>
                        <a:lnTo>
                          <a:pt x="1059" y="590"/>
                        </a:lnTo>
                        <a:lnTo>
                          <a:pt x="1044" y="608"/>
                        </a:lnTo>
                        <a:lnTo>
                          <a:pt x="1034" y="611"/>
                        </a:lnTo>
                        <a:lnTo>
                          <a:pt x="1024" y="614"/>
                        </a:lnTo>
                        <a:lnTo>
                          <a:pt x="1014" y="617"/>
                        </a:lnTo>
                        <a:lnTo>
                          <a:pt x="1005" y="622"/>
                        </a:lnTo>
                        <a:lnTo>
                          <a:pt x="995" y="626"/>
                        </a:lnTo>
                        <a:lnTo>
                          <a:pt x="984" y="632"/>
                        </a:lnTo>
                        <a:lnTo>
                          <a:pt x="976" y="639"/>
                        </a:lnTo>
                        <a:lnTo>
                          <a:pt x="966" y="646"/>
                        </a:lnTo>
                        <a:lnTo>
                          <a:pt x="957" y="654"/>
                        </a:lnTo>
                        <a:lnTo>
                          <a:pt x="947" y="662"/>
                        </a:lnTo>
                        <a:lnTo>
                          <a:pt x="938" y="673"/>
                        </a:lnTo>
                        <a:lnTo>
                          <a:pt x="929" y="684"/>
                        </a:lnTo>
                        <a:lnTo>
                          <a:pt x="919" y="696"/>
                        </a:lnTo>
                        <a:lnTo>
                          <a:pt x="910" y="709"/>
                        </a:lnTo>
                        <a:lnTo>
                          <a:pt x="901" y="724"/>
                        </a:lnTo>
                        <a:lnTo>
                          <a:pt x="891" y="740"/>
                        </a:lnTo>
                        <a:lnTo>
                          <a:pt x="881" y="740"/>
                        </a:lnTo>
                        <a:lnTo>
                          <a:pt x="871" y="741"/>
                        </a:lnTo>
                        <a:lnTo>
                          <a:pt x="861" y="742"/>
                        </a:lnTo>
                        <a:lnTo>
                          <a:pt x="850" y="744"/>
                        </a:lnTo>
                        <a:lnTo>
                          <a:pt x="839" y="745"/>
                        </a:lnTo>
                        <a:lnTo>
                          <a:pt x="826" y="747"/>
                        </a:lnTo>
                        <a:lnTo>
                          <a:pt x="814" y="751"/>
                        </a:lnTo>
                        <a:lnTo>
                          <a:pt x="801" y="756"/>
                        </a:lnTo>
                        <a:lnTo>
                          <a:pt x="786" y="761"/>
                        </a:lnTo>
                        <a:lnTo>
                          <a:pt x="772" y="769"/>
                        </a:lnTo>
                        <a:lnTo>
                          <a:pt x="756" y="777"/>
                        </a:lnTo>
                        <a:lnTo>
                          <a:pt x="737" y="788"/>
                        </a:lnTo>
                        <a:lnTo>
                          <a:pt x="719" y="801"/>
                        </a:lnTo>
                        <a:lnTo>
                          <a:pt x="699" y="815"/>
                        </a:lnTo>
                        <a:lnTo>
                          <a:pt x="676" y="833"/>
                        </a:lnTo>
                        <a:lnTo>
                          <a:pt x="652" y="853"/>
                        </a:lnTo>
                        <a:lnTo>
                          <a:pt x="638" y="860"/>
                        </a:lnTo>
                        <a:lnTo>
                          <a:pt x="625" y="868"/>
                        </a:lnTo>
                        <a:lnTo>
                          <a:pt x="610" y="875"/>
                        </a:lnTo>
                        <a:lnTo>
                          <a:pt x="597" y="882"/>
                        </a:lnTo>
                        <a:lnTo>
                          <a:pt x="584" y="888"/>
                        </a:lnTo>
                        <a:lnTo>
                          <a:pt x="571" y="895"/>
                        </a:lnTo>
                        <a:lnTo>
                          <a:pt x="559" y="901"/>
                        </a:lnTo>
                        <a:lnTo>
                          <a:pt x="547" y="910"/>
                        </a:lnTo>
                        <a:lnTo>
                          <a:pt x="537" y="919"/>
                        </a:lnTo>
                        <a:lnTo>
                          <a:pt x="527" y="927"/>
                        </a:lnTo>
                        <a:lnTo>
                          <a:pt x="518" y="938"/>
                        </a:lnTo>
                        <a:lnTo>
                          <a:pt x="511" y="949"/>
                        </a:lnTo>
                        <a:lnTo>
                          <a:pt x="505" y="962"/>
                        </a:lnTo>
                        <a:lnTo>
                          <a:pt x="501" y="977"/>
                        </a:lnTo>
                        <a:lnTo>
                          <a:pt x="496" y="993"/>
                        </a:lnTo>
                        <a:lnTo>
                          <a:pt x="495" y="1011"/>
                        </a:lnTo>
                        <a:lnTo>
                          <a:pt x="486" y="1013"/>
                        </a:lnTo>
                        <a:lnTo>
                          <a:pt x="476" y="1018"/>
                        </a:lnTo>
                        <a:lnTo>
                          <a:pt x="466" y="1025"/>
                        </a:lnTo>
                        <a:lnTo>
                          <a:pt x="456" y="1032"/>
                        </a:lnTo>
                        <a:lnTo>
                          <a:pt x="445" y="1041"/>
                        </a:lnTo>
                        <a:lnTo>
                          <a:pt x="437" y="1051"/>
                        </a:lnTo>
                        <a:lnTo>
                          <a:pt x="429" y="1060"/>
                        </a:lnTo>
                        <a:lnTo>
                          <a:pt x="424" y="1070"/>
                        </a:lnTo>
                        <a:lnTo>
                          <a:pt x="410" y="1079"/>
                        </a:lnTo>
                        <a:lnTo>
                          <a:pt x="397" y="1086"/>
                        </a:lnTo>
                        <a:lnTo>
                          <a:pt x="383" y="1094"/>
                        </a:lnTo>
                        <a:lnTo>
                          <a:pt x="370" y="1101"/>
                        </a:lnTo>
                        <a:lnTo>
                          <a:pt x="357" y="1108"/>
                        </a:lnTo>
                        <a:lnTo>
                          <a:pt x="343" y="1114"/>
                        </a:lnTo>
                        <a:lnTo>
                          <a:pt x="329" y="1120"/>
                        </a:lnTo>
                        <a:lnTo>
                          <a:pt x="316" y="1126"/>
                        </a:lnTo>
                        <a:lnTo>
                          <a:pt x="300" y="1128"/>
                        </a:lnTo>
                        <a:lnTo>
                          <a:pt x="284" y="1133"/>
                        </a:lnTo>
                        <a:lnTo>
                          <a:pt x="266" y="1134"/>
                        </a:lnTo>
                        <a:lnTo>
                          <a:pt x="249" y="1136"/>
                        </a:lnTo>
                        <a:lnTo>
                          <a:pt x="228" y="1136"/>
                        </a:lnTo>
                        <a:lnTo>
                          <a:pt x="206" y="1136"/>
                        </a:lnTo>
                        <a:lnTo>
                          <a:pt x="183" y="1134"/>
                        </a:lnTo>
                        <a:lnTo>
                          <a:pt x="158" y="1130"/>
                        </a:lnTo>
                        <a:lnTo>
                          <a:pt x="144" y="1137"/>
                        </a:lnTo>
                        <a:lnTo>
                          <a:pt x="129" y="1143"/>
                        </a:lnTo>
                        <a:lnTo>
                          <a:pt x="116" y="1149"/>
                        </a:lnTo>
                        <a:lnTo>
                          <a:pt x="103" y="1155"/>
                        </a:lnTo>
                        <a:lnTo>
                          <a:pt x="90" y="1161"/>
                        </a:lnTo>
                        <a:lnTo>
                          <a:pt x="78" y="1165"/>
                        </a:lnTo>
                        <a:lnTo>
                          <a:pt x="67" y="1168"/>
                        </a:lnTo>
                        <a:lnTo>
                          <a:pt x="55" y="1172"/>
                        </a:lnTo>
                        <a:lnTo>
                          <a:pt x="46" y="1175"/>
                        </a:lnTo>
                        <a:lnTo>
                          <a:pt x="37" y="1178"/>
                        </a:lnTo>
                        <a:lnTo>
                          <a:pt x="29" y="1179"/>
                        </a:lnTo>
                        <a:lnTo>
                          <a:pt x="23" y="1182"/>
                        </a:lnTo>
                        <a:lnTo>
                          <a:pt x="18" y="1184"/>
                        </a:lnTo>
                        <a:lnTo>
                          <a:pt x="14" y="1184"/>
                        </a:lnTo>
                        <a:lnTo>
                          <a:pt x="11" y="1185"/>
                        </a:lnTo>
                        <a:lnTo>
                          <a:pt x="11" y="1185"/>
                        </a:lnTo>
                        <a:lnTo>
                          <a:pt x="10" y="1193"/>
                        </a:lnTo>
                        <a:lnTo>
                          <a:pt x="10" y="1201"/>
                        </a:lnTo>
                        <a:lnTo>
                          <a:pt x="7" y="1209"/>
                        </a:lnTo>
                        <a:lnTo>
                          <a:pt x="5" y="1214"/>
                        </a:lnTo>
                        <a:lnTo>
                          <a:pt x="4" y="1220"/>
                        </a:lnTo>
                        <a:lnTo>
                          <a:pt x="1" y="1225"/>
                        </a:lnTo>
                        <a:lnTo>
                          <a:pt x="0" y="1228"/>
                        </a:lnTo>
                        <a:lnTo>
                          <a:pt x="0" y="1228"/>
                        </a:lnTo>
                        <a:lnTo>
                          <a:pt x="14" y="1222"/>
                        </a:lnTo>
                        <a:lnTo>
                          <a:pt x="29" y="1216"/>
                        </a:lnTo>
                        <a:lnTo>
                          <a:pt x="42" y="1212"/>
                        </a:lnTo>
                        <a:lnTo>
                          <a:pt x="55" y="1206"/>
                        </a:lnTo>
                        <a:lnTo>
                          <a:pt x="65" y="1201"/>
                        </a:lnTo>
                        <a:lnTo>
                          <a:pt x="77" y="1197"/>
                        </a:lnTo>
                        <a:lnTo>
                          <a:pt x="87" y="1193"/>
                        </a:lnTo>
                        <a:lnTo>
                          <a:pt x="97" y="1188"/>
                        </a:lnTo>
                        <a:lnTo>
                          <a:pt x="106" y="1184"/>
                        </a:lnTo>
                        <a:lnTo>
                          <a:pt x="113" y="1181"/>
                        </a:lnTo>
                        <a:lnTo>
                          <a:pt x="122" y="1178"/>
                        </a:lnTo>
                        <a:lnTo>
                          <a:pt x="128" y="1175"/>
                        </a:lnTo>
                        <a:lnTo>
                          <a:pt x="135" y="1174"/>
                        </a:lnTo>
                        <a:lnTo>
                          <a:pt x="141" y="1171"/>
                        </a:lnTo>
                        <a:lnTo>
                          <a:pt x="147" y="1169"/>
                        </a:lnTo>
                        <a:lnTo>
                          <a:pt x="153" y="1169"/>
                        </a:lnTo>
                        <a:lnTo>
                          <a:pt x="167" y="1169"/>
                        </a:lnTo>
                        <a:lnTo>
                          <a:pt x="182" y="1171"/>
                        </a:lnTo>
                        <a:lnTo>
                          <a:pt x="196" y="1172"/>
                        </a:lnTo>
                        <a:lnTo>
                          <a:pt x="208" y="1175"/>
                        </a:lnTo>
                        <a:lnTo>
                          <a:pt x="220" y="1177"/>
                        </a:lnTo>
                        <a:lnTo>
                          <a:pt x="231" y="1178"/>
                        </a:lnTo>
                        <a:lnTo>
                          <a:pt x="241" y="1179"/>
                        </a:lnTo>
                        <a:lnTo>
                          <a:pt x="253" y="1182"/>
                        </a:lnTo>
                        <a:lnTo>
                          <a:pt x="263" y="1184"/>
                        </a:lnTo>
                        <a:lnTo>
                          <a:pt x="273" y="1185"/>
                        </a:lnTo>
                        <a:lnTo>
                          <a:pt x="282" y="1188"/>
                        </a:lnTo>
                        <a:lnTo>
                          <a:pt x="292" y="1190"/>
                        </a:lnTo>
                        <a:lnTo>
                          <a:pt x="303" y="1191"/>
                        </a:lnTo>
                        <a:lnTo>
                          <a:pt x="314" y="1193"/>
                        </a:lnTo>
                        <a:lnTo>
                          <a:pt x="324" y="1194"/>
                        </a:lnTo>
                        <a:lnTo>
                          <a:pt x="336" y="1195"/>
                        </a:lnTo>
                        <a:lnTo>
                          <a:pt x="346" y="1190"/>
                        </a:lnTo>
                        <a:lnTo>
                          <a:pt x="357" y="1184"/>
                        </a:lnTo>
                        <a:lnTo>
                          <a:pt x="368" y="1178"/>
                        </a:lnTo>
                        <a:lnTo>
                          <a:pt x="378" y="1172"/>
                        </a:lnTo>
                        <a:lnTo>
                          <a:pt x="390" y="1165"/>
                        </a:lnTo>
                        <a:lnTo>
                          <a:pt x="402" y="1159"/>
                        </a:lnTo>
                        <a:lnTo>
                          <a:pt x="413" y="1153"/>
                        </a:lnTo>
                        <a:lnTo>
                          <a:pt x="426" y="1146"/>
                        </a:lnTo>
                        <a:lnTo>
                          <a:pt x="438" y="1140"/>
                        </a:lnTo>
                        <a:lnTo>
                          <a:pt x="451" y="1133"/>
                        </a:lnTo>
                        <a:lnTo>
                          <a:pt x="464" y="1127"/>
                        </a:lnTo>
                        <a:lnTo>
                          <a:pt x="479" y="1120"/>
                        </a:lnTo>
                        <a:lnTo>
                          <a:pt x="492" y="1114"/>
                        </a:lnTo>
                        <a:lnTo>
                          <a:pt x="507" y="1107"/>
                        </a:lnTo>
                        <a:lnTo>
                          <a:pt x="521" y="1101"/>
                        </a:lnTo>
                        <a:lnTo>
                          <a:pt x="536" y="1095"/>
                        </a:lnTo>
                        <a:lnTo>
                          <a:pt x="552" y="1088"/>
                        </a:lnTo>
                        <a:lnTo>
                          <a:pt x="568" y="1082"/>
                        </a:lnTo>
                        <a:lnTo>
                          <a:pt x="584" y="1076"/>
                        </a:lnTo>
                        <a:lnTo>
                          <a:pt x="600" y="1070"/>
                        </a:lnTo>
                        <a:lnTo>
                          <a:pt x="616" y="1064"/>
                        </a:lnTo>
                        <a:lnTo>
                          <a:pt x="633" y="1060"/>
                        </a:lnTo>
                        <a:lnTo>
                          <a:pt x="651" y="1054"/>
                        </a:lnTo>
                        <a:lnTo>
                          <a:pt x="668" y="1050"/>
                        </a:lnTo>
                        <a:lnTo>
                          <a:pt x="686" y="1045"/>
                        </a:lnTo>
                        <a:lnTo>
                          <a:pt x="705" y="1041"/>
                        </a:lnTo>
                        <a:lnTo>
                          <a:pt x="724" y="1037"/>
                        </a:lnTo>
                        <a:lnTo>
                          <a:pt x="743" y="1032"/>
                        </a:lnTo>
                        <a:lnTo>
                          <a:pt x="762" y="1029"/>
                        </a:lnTo>
                        <a:lnTo>
                          <a:pt x="780" y="1027"/>
                        </a:lnTo>
                        <a:lnTo>
                          <a:pt x="801" y="1024"/>
                        </a:lnTo>
                        <a:lnTo>
                          <a:pt x="821" y="1022"/>
                        </a:lnTo>
                        <a:lnTo>
                          <a:pt x="801" y="1022"/>
                        </a:lnTo>
                        <a:lnTo>
                          <a:pt x="782" y="1021"/>
                        </a:lnTo>
                        <a:lnTo>
                          <a:pt x="763" y="1021"/>
                        </a:lnTo>
                        <a:lnTo>
                          <a:pt x="744" y="1021"/>
                        </a:lnTo>
                        <a:lnTo>
                          <a:pt x="727" y="1019"/>
                        </a:lnTo>
                        <a:lnTo>
                          <a:pt x="709" y="1019"/>
                        </a:lnTo>
                        <a:lnTo>
                          <a:pt x="693" y="1019"/>
                        </a:lnTo>
                        <a:lnTo>
                          <a:pt x="677" y="1019"/>
                        </a:lnTo>
                        <a:lnTo>
                          <a:pt x="661" y="1019"/>
                        </a:lnTo>
                        <a:lnTo>
                          <a:pt x="646" y="1019"/>
                        </a:lnTo>
                        <a:lnTo>
                          <a:pt x="632" y="1021"/>
                        </a:lnTo>
                        <a:lnTo>
                          <a:pt x="617" y="1022"/>
                        </a:lnTo>
                        <a:lnTo>
                          <a:pt x="604" y="1024"/>
                        </a:lnTo>
                        <a:lnTo>
                          <a:pt x="591" y="1025"/>
                        </a:lnTo>
                        <a:lnTo>
                          <a:pt x="578" y="1029"/>
                        </a:lnTo>
                        <a:lnTo>
                          <a:pt x="565" y="1032"/>
                        </a:lnTo>
                        <a:lnTo>
                          <a:pt x="575" y="1028"/>
                        </a:lnTo>
                        <a:lnTo>
                          <a:pt x="584" y="1022"/>
                        </a:lnTo>
                        <a:lnTo>
                          <a:pt x="593" y="1018"/>
                        </a:lnTo>
                        <a:lnTo>
                          <a:pt x="601" y="1012"/>
                        </a:lnTo>
                        <a:lnTo>
                          <a:pt x="610" y="1006"/>
                        </a:lnTo>
                        <a:lnTo>
                          <a:pt x="619" y="1000"/>
                        </a:lnTo>
                        <a:lnTo>
                          <a:pt x="628" y="994"/>
                        </a:lnTo>
                        <a:lnTo>
                          <a:pt x="638" y="989"/>
                        </a:lnTo>
                        <a:lnTo>
                          <a:pt x="646" y="983"/>
                        </a:lnTo>
                        <a:lnTo>
                          <a:pt x="655" y="977"/>
                        </a:lnTo>
                        <a:lnTo>
                          <a:pt x="665" y="971"/>
                        </a:lnTo>
                        <a:lnTo>
                          <a:pt x="676" y="965"/>
                        </a:lnTo>
                        <a:lnTo>
                          <a:pt x="686" y="961"/>
                        </a:lnTo>
                        <a:lnTo>
                          <a:pt x="697" y="955"/>
                        </a:lnTo>
                        <a:lnTo>
                          <a:pt x="708" y="951"/>
                        </a:lnTo>
                        <a:lnTo>
                          <a:pt x="721" y="945"/>
                        </a:lnTo>
                        <a:lnTo>
                          <a:pt x="732" y="942"/>
                        </a:lnTo>
                        <a:lnTo>
                          <a:pt x="746" y="938"/>
                        </a:lnTo>
                        <a:lnTo>
                          <a:pt x="760" y="933"/>
                        </a:lnTo>
                        <a:lnTo>
                          <a:pt x="775" y="930"/>
                        </a:lnTo>
                        <a:lnTo>
                          <a:pt x="789" y="927"/>
                        </a:lnTo>
                        <a:lnTo>
                          <a:pt x="807" y="926"/>
                        </a:lnTo>
                        <a:lnTo>
                          <a:pt x="823" y="923"/>
                        </a:lnTo>
                        <a:lnTo>
                          <a:pt x="840" y="923"/>
                        </a:lnTo>
                        <a:lnTo>
                          <a:pt x="859" y="922"/>
                        </a:lnTo>
                        <a:lnTo>
                          <a:pt x="880" y="923"/>
                        </a:lnTo>
                        <a:lnTo>
                          <a:pt x="900" y="923"/>
                        </a:lnTo>
                        <a:lnTo>
                          <a:pt x="922" y="926"/>
                        </a:lnTo>
                        <a:lnTo>
                          <a:pt x="945" y="927"/>
                        </a:lnTo>
                        <a:lnTo>
                          <a:pt x="970" y="930"/>
                        </a:lnTo>
                        <a:lnTo>
                          <a:pt x="995" y="935"/>
                        </a:lnTo>
                        <a:lnTo>
                          <a:pt x="1022" y="941"/>
                        </a:lnTo>
                        <a:lnTo>
                          <a:pt x="1005" y="935"/>
                        </a:lnTo>
                        <a:lnTo>
                          <a:pt x="986" y="929"/>
                        </a:lnTo>
                        <a:lnTo>
                          <a:pt x="968" y="925"/>
                        </a:lnTo>
                        <a:lnTo>
                          <a:pt x="950" y="919"/>
                        </a:lnTo>
                        <a:lnTo>
                          <a:pt x="931" y="913"/>
                        </a:lnTo>
                        <a:lnTo>
                          <a:pt x="912" y="909"/>
                        </a:lnTo>
                        <a:lnTo>
                          <a:pt x="893" y="904"/>
                        </a:lnTo>
                        <a:lnTo>
                          <a:pt x="874" y="900"/>
                        </a:lnTo>
                        <a:lnTo>
                          <a:pt x="855" y="895"/>
                        </a:lnTo>
                        <a:lnTo>
                          <a:pt x="836" y="893"/>
                        </a:lnTo>
                        <a:lnTo>
                          <a:pt x="817" y="890"/>
                        </a:lnTo>
                        <a:lnTo>
                          <a:pt x="798" y="888"/>
                        </a:lnTo>
                        <a:lnTo>
                          <a:pt x="780" y="887"/>
                        </a:lnTo>
                        <a:lnTo>
                          <a:pt x="763" y="887"/>
                        </a:lnTo>
                        <a:lnTo>
                          <a:pt x="746" y="888"/>
                        </a:lnTo>
                        <a:lnTo>
                          <a:pt x="728" y="891"/>
                        </a:lnTo>
                        <a:lnTo>
                          <a:pt x="738" y="887"/>
                        </a:lnTo>
                        <a:lnTo>
                          <a:pt x="748" y="884"/>
                        </a:lnTo>
                        <a:lnTo>
                          <a:pt x="757" y="879"/>
                        </a:lnTo>
                        <a:lnTo>
                          <a:pt x="766" y="875"/>
                        </a:lnTo>
                        <a:lnTo>
                          <a:pt x="775" y="871"/>
                        </a:lnTo>
                        <a:lnTo>
                          <a:pt x="785" y="868"/>
                        </a:lnTo>
                        <a:lnTo>
                          <a:pt x="794" y="863"/>
                        </a:lnTo>
                        <a:lnTo>
                          <a:pt x="802" y="860"/>
                        </a:lnTo>
                        <a:lnTo>
                          <a:pt x="811" y="858"/>
                        </a:lnTo>
                        <a:lnTo>
                          <a:pt x="821" y="853"/>
                        </a:lnTo>
                        <a:lnTo>
                          <a:pt x="831" y="850"/>
                        </a:lnTo>
                        <a:lnTo>
                          <a:pt x="840" y="847"/>
                        </a:lnTo>
                        <a:lnTo>
                          <a:pt x="852" y="844"/>
                        </a:lnTo>
                        <a:lnTo>
                          <a:pt x="862" y="842"/>
                        </a:lnTo>
                        <a:lnTo>
                          <a:pt x="874" y="840"/>
                        </a:lnTo>
                        <a:lnTo>
                          <a:pt x="884" y="837"/>
                        </a:lnTo>
                        <a:lnTo>
                          <a:pt x="896" y="834"/>
                        </a:lnTo>
                        <a:lnTo>
                          <a:pt x="909" y="833"/>
                        </a:lnTo>
                        <a:lnTo>
                          <a:pt x="922" y="831"/>
                        </a:lnTo>
                        <a:lnTo>
                          <a:pt x="935" y="830"/>
                        </a:lnTo>
                        <a:lnTo>
                          <a:pt x="950" y="828"/>
                        </a:lnTo>
                        <a:lnTo>
                          <a:pt x="964" y="827"/>
                        </a:lnTo>
                        <a:lnTo>
                          <a:pt x="979" y="827"/>
                        </a:lnTo>
                        <a:lnTo>
                          <a:pt x="996" y="826"/>
                        </a:lnTo>
                        <a:lnTo>
                          <a:pt x="1012" y="826"/>
                        </a:lnTo>
                        <a:lnTo>
                          <a:pt x="1030" y="826"/>
                        </a:lnTo>
                        <a:lnTo>
                          <a:pt x="1050" y="826"/>
                        </a:lnTo>
                        <a:lnTo>
                          <a:pt x="1069" y="826"/>
                        </a:lnTo>
                        <a:lnTo>
                          <a:pt x="1089" y="827"/>
                        </a:lnTo>
                        <a:lnTo>
                          <a:pt x="1111" y="828"/>
                        </a:lnTo>
                        <a:lnTo>
                          <a:pt x="1135" y="830"/>
                        </a:lnTo>
                        <a:lnTo>
                          <a:pt x="1158" y="831"/>
                        </a:lnTo>
                        <a:lnTo>
                          <a:pt x="1152" y="827"/>
                        </a:lnTo>
                        <a:lnTo>
                          <a:pt x="1149" y="824"/>
                        </a:lnTo>
                        <a:lnTo>
                          <a:pt x="1146" y="820"/>
                        </a:lnTo>
                        <a:lnTo>
                          <a:pt x="1143" y="817"/>
                        </a:lnTo>
                        <a:lnTo>
                          <a:pt x="1143" y="814"/>
                        </a:lnTo>
                        <a:lnTo>
                          <a:pt x="1142" y="812"/>
                        </a:lnTo>
                        <a:lnTo>
                          <a:pt x="1142" y="811"/>
                        </a:lnTo>
                        <a:lnTo>
                          <a:pt x="1142" y="809"/>
                        </a:lnTo>
                        <a:lnTo>
                          <a:pt x="1124" y="808"/>
                        </a:lnTo>
                        <a:lnTo>
                          <a:pt x="1107" y="805"/>
                        </a:lnTo>
                        <a:lnTo>
                          <a:pt x="1092" y="804"/>
                        </a:lnTo>
                        <a:lnTo>
                          <a:pt x="1078" y="802"/>
                        </a:lnTo>
                        <a:lnTo>
                          <a:pt x="1063" y="801"/>
                        </a:lnTo>
                        <a:lnTo>
                          <a:pt x="1051" y="798"/>
                        </a:lnTo>
                        <a:lnTo>
                          <a:pt x="1040" y="796"/>
                        </a:lnTo>
                        <a:lnTo>
                          <a:pt x="1028" y="795"/>
                        </a:lnTo>
                        <a:lnTo>
                          <a:pt x="1019" y="792"/>
                        </a:lnTo>
                        <a:lnTo>
                          <a:pt x="1011" y="789"/>
                        </a:lnTo>
                        <a:lnTo>
                          <a:pt x="1002" y="786"/>
                        </a:lnTo>
                        <a:lnTo>
                          <a:pt x="995" y="783"/>
                        </a:lnTo>
                        <a:lnTo>
                          <a:pt x="989" y="779"/>
                        </a:lnTo>
                        <a:lnTo>
                          <a:pt x="983" y="776"/>
                        </a:lnTo>
                        <a:lnTo>
                          <a:pt x="977" y="772"/>
                        </a:lnTo>
                        <a:lnTo>
                          <a:pt x="973" y="766"/>
                        </a:lnTo>
                        <a:lnTo>
                          <a:pt x="998" y="753"/>
                        </a:lnTo>
                        <a:lnTo>
                          <a:pt x="1021" y="740"/>
                        </a:lnTo>
                        <a:lnTo>
                          <a:pt x="1044" y="729"/>
                        </a:lnTo>
                        <a:lnTo>
                          <a:pt x="1065" y="718"/>
                        </a:lnTo>
                        <a:lnTo>
                          <a:pt x="1086" y="709"/>
                        </a:lnTo>
                        <a:lnTo>
                          <a:pt x="1105" y="700"/>
                        </a:lnTo>
                        <a:lnTo>
                          <a:pt x="1124" y="693"/>
                        </a:lnTo>
                        <a:lnTo>
                          <a:pt x="1143" y="686"/>
                        </a:lnTo>
                        <a:lnTo>
                          <a:pt x="1161" y="678"/>
                        </a:lnTo>
                        <a:lnTo>
                          <a:pt x="1180" y="673"/>
                        </a:lnTo>
                        <a:lnTo>
                          <a:pt x="1197" y="667"/>
                        </a:lnTo>
                        <a:lnTo>
                          <a:pt x="1215" y="662"/>
                        </a:lnTo>
                        <a:lnTo>
                          <a:pt x="1234" y="657"/>
                        </a:lnTo>
                        <a:lnTo>
                          <a:pt x="1251" y="651"/>
                        </a:lnTo>
                        <a:lnTo>
                          <a:pt x="1270" y="646"/>
                        </a:lnTo>
                        <a:lnTo>
                          <a:pt x="1289" y="642"/>
                        </a:lnTo>
                        <a:lnTo>
                          <a:pt x="1274" y="638"/>
                        </a:lnTo>
                        <a:lnTo>
                          <a:pt x="1263" y="633"/>
                        </a:lnTo>
                        <a:lnTo>
                          <a:pt x="1253" y="629"/>
                        </a:lnTo>
                        <a:lnTo>
                          <a:pt x="1245" y="625"/>
                        </a:lnTo>
                        <a:lnTo>
                          <a:pt x="1239" y="619"/>
                        </a:lnTo>
                        <a:lnTo>
                          <a:pt x="1238" y="613"/>
                        </a:lnTo>
                        <a:lnTo>
                          <a:pt x="1239" y="606"/>
                        </a:lnTo>
                        <a:lnTo>
                          <a:pt x="1245" y="598"/>
                        </a:lnTo>
                        <a:lnTo>
                          <a:pt x="1263" y="595"/>
                        </a:lnTo>
                        <a:lnTo>
                          <a:pt x="1279" y="590"/>
                        </a:lnTo>
                        <a:lnTo>
                          <a:pt x="1293" y="581"/>
                        </a:lnTo>
                        <a:lnTo>
                          <a:pt x="1311" y="572"/>
                        </a:lnTo>
                        <a:lnTo>
                          <a:pt x="1325" y="560"/>
                        </a:lnTo>
                        <a:lnTo>
                          <a:pt x="1341" y="549"/>
                        </a:lnTo>
                        <a:lnTo>
                          <a:pt x="1359" y="536"/>
                        </a:lnTo>
                        <a:lnTo>
                          <a:pt x="1376" y="521"/>
                        </a:lnTo>
                        <a:lnTo>
                          <a:pt x="1395" y="507"/>
                        </a:lnTo>
                        <a:lnTo>
                          <a:pt x="1414" y="492"/>
                        </a:lnTo>
                        <a:lnTo>
                          <a:pt x="1436" y="476"/>
                        </a:lnTo>
                        <a:lnTo>
                          <a:pt x="1459" y="461"/>
                        </a:lnTo>
                        <a:lnTo>
                          <a:pt x="1486" y="447"/>
                        </a:lnTo>
                        <a:lnTo>
                          <a:pt x="1513" y="432"/>
                        </a:lnTo>
                        <a:lnTo>
                          <a:pt x="1543" y="419"/>
                        </a:lnTo>
                        <a:lnTo>
                          <a:pt x="1576" y="407"/>
                        </a:lnTo>
                        <a:lnTo>
                          <a:pt x="1579" y="400"/>
                        </a:lnTo>
                        <a:lnTo>
                          <a:pt x="1583" y="393"/>
                        </a:lnTo>
                        <a:lnTo>
                          <a:pt x="1586" y="384"/>
                        </a:lnTo>
                        <a:lnTo>
                          <a:pt x="1591" y="375"/>
                        </a:lnTo>
                        <a:lnTo>
                          <a:pt x="1595" y="367"/>
                        </a:lnTo>
                        <a:lnTo>
                          <a:pt x="1599" y="356"/>
                        </a:lnTo>
                        <a:lnTo>
                          <a:pt x="1604" y="346"/>
                        </a:lnTo>
                        <a:lnTo>
                          <a:pt x="1610" y="335"/>
                        </a:lnTo>
                        <a:lnTo>
                          <a:pt x="1615" y="323"/>
                        </a:lnTo>
                        <a:lnTo>
                          <a:pt x="1621" y="311"/>
                        </a:lnTo>
                        <a:lnTo>
                          <a:pt x="1628" y="298"/>
                        </a:lnTo>
                        <a:lnTo>
                          <a:pt x="1637" y="287"/>
                        </a:lnTo>
                        <a:lnTo>
                          <a:pt x="1646" y="273"/>
                        </a:lnTo>
                        <a:lnTo>
                          <a:pt x="1655" y="260"/>
                        </a:lnTo>
                        <a:lnTo>
                          <a:pt x="1665" y="246"/>
                        </a:lnTo>
                        <a:lnTo>
                          <a:pt x="1677" y="233"/>
                        </a:lnTo>
                        <a:lnTo>
                          <a:pt x="1688" y="218"/>
                        </a:lnTo>
                        <a:lnTo>
                          <a:pt x="1701" y="204"/>
                        </a:lnTo>
                        <a:lnTo>
                          <a:pt x="1714" y="189"/>
                        </a:lnTo>
                        <a:lnTo>
                          <a:pt x="1730" y="174"/>
                        </a:lnTo>
                        <a:lnTo>
                          <a:pt x="1746" y="160"/>
                        </a:lnTo>
                        <a:lnTo>
                          <a:pt x="1764" y="145"/>
                        </a:lnTo>
                        <a:lnTo>
                          <a:pt x="1781" y="131"/>
                        </a:lnTo>
                        <a:lnTo>
                          <a:pt x="1802" y="116"/>
                        </a:lnTo>
                        <a:lnTo>
                          <a:pt x="1822" y="100"/>
                        </a:lnTo>
                        <a:lnTo>
                          <a:pt x="1846" y="86"/>
                        </a:lnTo>
                        <a:lnTo>
                          <a:pt x="1869" y="71"/>
                        </a:lnTo>
                        <a:lnTo>
                          <a:pt x="1895" y="56"/>
                        </a:lnTo>
                        <a:lnTo>
                          <a:pt x="1921" y="42"/>
                        </a:lnTo>
                        <a:lnTo>
                          <a:pt x="1949" y="27"/>
                        </a:lnTo>
                        <a:lnTo>
                          <a:pt x="1980" y="14"/>
                        </a:lnTo>
                        <a:lnTo>
                          <a:pt x="201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360" bIns="18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36" name=""/>
                  <p:cNvSpPr/>
                  <p:nvPr/>
                </p:nvSpPr>
                <p:spPr>
                  <a:xfrm>
                    <a:off x="7664040" y="5083560"/>
                    <a:ext cx="77760" cy="25920"/>
                  </a:xfrm>
                  <a:custGeom>
                    <a:avLst/>
                    <a:gdLst/>
                    <a:ahLst/>
                    <a:rect l="l" t="t" r="r" b="b"/>
                    <a:pathLst>
                      <a:path w="1354" h="492">
                        <a:moveTo>
                          <a:pt x="147" y="299"/>
                        </a:moveTo>
                        <a:lnTo>
                          <a:pt x="187" y="299"/>
                        </a:lnTo>
                        <a:lnTo>
                          <a:pt x="226" y="296"/>
                        </a:lnTo>
                        <a:lnTo>
                          <a:pt x="263" y="291"/>
                        </a:lnTo>
                        <a:lnTo>
                          <a:pt x="297" y="285"/>
                        </a:lnTo>
                        <a:lnTo>
                          <a:pt x="330" y="278"/>
                        </a:lnTo>
                        <a:lnTo>
                          <a:pt x="362" y="271"/>
                        </a:lnTo>
                        <a:lnTo>
                          <a:pt x="391" y="262"/>
                        </a:lnTo>
                        <a:lnTo>
                          <a:pt x="420" y="252"/>
                        </a:lnTo>
                        <a:lnTo>
                          <a:pt x="446" y="240"/>
                        </a:lnTo>
                        <a:lnTo>
                          <a:pt x="472" y="230"/>
                        </a:lnTo>
                        <a:lnTo>
                          <a:pt x="496" y="217"/>
                        </a:lnTo>
                        <a:lnTo>
                          <a:pt x="520" y="205"/>
                        </a:lnTo>
                        <a:lnTo>
                          <a:pt x="542" y="192"/>
                        </a:lnTo>
                        <a:lnTo>
                          <a:pt x="563" y="179"/>
                        </a:lnTo>
                        <a:lnTo>
                          <a:pt x="583" y="166"/>
                        </a:lnTo>
                        <a:lnTo>
                          <a:pt x="603" y="151"/>
                        </a:lnTo>
                        <a:lnTo>
                          <a:pt x="622" y="138"/>
                        </a:lnTo>
                        <a:lnTo>
                          <a:pt x="640" y="124"/>
                        </a:lnTo>
                        <a:lnTo>
                          <a:pt x="659" y="112"/>
                        </a:lnTo>
                        <a:lnTo>
                          <a:pt x="675" y="99"/>
                        </a:lnTo>
                        <a:lnTo>
                          <a:pt x="692" y="86"/>
                        </a:lnTo>
                        <a:lnTo>
                          <a:pt x="708" y="73"/>
                        </a:lnTo>
                        <a:lnTo>
                          <a:pt x="724" y="61"/>
                        </a:lnTo>
                        <a:lnTo>
                          <a:pt x="742" y="51"/>
                        </a:lnTo>
                        <a:lnTo>
                          <a:pt x="758" y="41"/>
                        </a:lnTo>
                        <a:lnTo>
                          <a:pt x="774" y="32"/>
                        </a:lnTo>
                        <a:lnTo>
                          <a:pt x="790" y="23"/>
                        </a:lnTo>
                        <a:lnTo>
                          <a:pt x="806" y="16"/>
                        </a:lnTo>
                        <a:lnTo>
                          <a:pt x="823" y="10"/>
                        </a:lnTo>
                        <a:lnTo>
                          <a:pt x="841" y="6"/>
                        </a:lnTo>
                        <a:lnTo>
                          <a:pt x="857" y="1"/>
                        </a:lnTo>
                        <a:lnTo>
                          <a:pt x="876" y="0"/>
                        </a:lnTo>
                        <a:lnTo>
                          <a:pt x="864" y="3"/>
                        </a:lnTo>
                        <a:lnTo>
                          <a:pt x="851" y="7"/>
                        </a:lnTo>
                        <a:lnTo>
                          <a:pt x="838" y="13"/>
                        </a:lnTo>
                        <a:lnTo>
                          <a:pt x="823" y="19"/>
                        </a:lnTo>
                        <a:lnTo>
                          <a:pt x="807" y="28"/>
                        </a:lnTo>
                        <a:lnTo>
                          <a:pt x="793" y="38"/>
                        </a:lnTo>
                        <a:lnTo>
                          <a:pt x="777" y="49"/>
                        </a:lnTo>
                        <a:lnTo>
                          <a:pt x="762" y="61"/>
                        </a:lnTo>
                        <a:lnTo>
                          <a:pt x="746" y="76"/>
                        </a:lnTo>
                        <a:lnTo>
                          <a:pt x="730" y="90"/>
                        </a:lnTo>
                        <a:lnTo>
                          <a:pt x="714" y="108"/>
                        </a:lnTo>
                        <a:lnTo>
                          <a:pt x="700" y="125"/>
                        </a:lnTo>
                        <a:lnTo>
                          <a:pt x="685" y="146"/>
                        </a:lnTo>
                        <a:lnTo>
                          <a:pt x="672" y="166"/>
                        </a:lnTo>
                        <a:lnTo>
                          <a:pt x="659" y="188"/>
                        </a:lnTo>
                        <a:lnTo>
                          <a:pt x="647" y="213"/>
                        </a:lnTo>
                        <a:lnTo>
                          <a:pt x="660" y="211"/>
                        </a:lnTo>
                        <a:lnTo>
                          <a:pt x="672" y="210"/>
                        </a:lnTo>
                        <a:lnTo>
                          <a:pt x="684" y="207"/>
                        </a:lnTo>
                        <a:lnTo>
                          <a:pt x="697" y="202"/>
                        </a:lnTo>
                        <a:lnTo>
                          <a:pt x="708" y="198"/>
                        </a:lnTo>
                        <a:lnTo>
                          <a:pt x="720" y="194"/>
                        </a:lnTo>
                        <a:lnTo>
                          <a:pt x="733" y="188"/>
                        </a:lnTo>
                        <a:lnTo>
                          <a:pt x="746" y="181"/>
                        </a:lnTo>
                        <a:lnTo>
                          <a:pt x="758" y="175"/>
                        </a:lnTo>
                        <a:lnTo>
                          <a:pt x="771" y="167"/>
                        </a:lnTo>
                        <a:lnTo>
                          <a:pt x="783" y="160"/>
                        </a:lnTo>
                        <a:lnTo>
                          <a:pt x="796" y="151"/>
                        </a:lnTo>
                        <a:lnTo>
                          <a:pt x="809" y="144"/>
                        </a:lnTo>
                        <a:lnTo>
                          <a:pt x="822" y="135"/>
                        </a:lnTo>
                        <a:lnTo>
                          <a:pt x="835" y="127"/>
                        </a:lnTo>
                        <a:lnTo>
                          <a:pt x="850" y="118"/>
                        </a:lnTo>
                        <a:lnTo>
                          <a:pt x="863" y="109"/>
                        </a:lnTo>
                        <a:lnTo>
                          <a:pt x="876" y="100"/>
                        </a:lnTo>
                        <a:lnTo>
                          <a:pt x="890" y="93"/>
                        </a:lnTo>
                        <a:lnTo>
                          <a:pt x="905" y="84"/>
                        </a:lnTo>
                        <a:lnTo>
                          <a:pt x="920" y="77"/>
                        </a:lnTo>
                        <a:lnTo>
                          <a:pt x="934" y="70"/>
                        </a:lnTo>
                        <a:lnTo>
                          <a:pt x="950" y="63"/>
                        </a:lnTo>
                        <a:lnTo>
                          <a:pt x="966" y="55"/>
                        </a:lnTo>
                        <a:lnTo>
                          <a:pt x="982" y="49"/>
                        </a:lnTo>
                        <a:lnTo>
                          <a:pt x="998" y="44"/>
                        </a:lnTo>
                        <a:lnTo>
                          <a:pt x="1014" y="39"/>
                        </a:lnTo>
                        <a:lnTo>
                          <a:pt x="1032" y="35"/>
                        </a:lnTo>
                        <a:lnTo>
                          <a:pt x="1049" y="32"/>
                        </a:lnTo>
                        <a:lnTo>
                          <a:pt x="1067" y="31"/>
                        </a:lnTo>
                        <a:lnTo>
                          <a:pt x="1086" y="28"/>
                        </a:lnTo>
                        <a:lnTo>
                          <a:pt x="1105" y="28"/>
                        </a:lnTo>
                        <a:lnTo>
                          <a:pt x="1077" y="29"/>
                        </a:lnTo>
                        <a:lnTo>
                          <a:pt x="1054" y="33"/>
                        </a:lnTo>
                        <a:lnTo>
                          <a:pt x="1033" y="39"/>
                        </a:lnTo>
                        <a:lnTo>
                          <a:pt x="1016" y="47"/>
                        </a:lnTo>
                        <a:lnTo>
                          <a:pt x="1000" y="57"/>
                        </a:lnTo>
                        <a:lnTo>
                          <a:pt x="985" y="67"/>
                        </a:lnTo>
                        <a:lnTo>
                          <a:pt x="972" y="79"/>
                        </a:lnTo>
                        <a:lnTo>
                          <a:pt x="960" y="90"/>
                        </a:lnTo>
                        <a:lnTo>
                          <a:pt x="947" y="103"/>
                        </a:lnTo>
                        <a:lnTo>
                          <a:pt x="936" y="116"/>
                        </a:lnTo>
                        <a:lnTo>
                          <a:pt x="923" y="128"/>
                        </a:lnTo>
                        <a:lnTo>
                          <a:pt x="908" y="140"/>
                        </a:lnTo>
                        <a:lnTo>
                          <a:pt x="892" y="151"/>
                        </a:lnTo>
                        <a:lnTo>
                          <a:pt x="874" y="160"/>
                        </a:lnTo>
                        <a:lnTo>
                          <a:pt x="854" y="167"/>
                        </a:lnTo>
                        <a:lnTo>
                          <a:pt x="832" y="175"/>
                        </a:lnTo>
                        <a:lnTo>
                          <a:pt x="848" y="173"/>
                        </a:lnTo>
                        <a:lnTo>
                          <a:pt x="864" y="172"/>
                        </a:lnTo>
                        <a:lnTo>
                          <a:pt x="880" y="170"/>
                        </a:lnTo>
                        <a:lnTo>
                          <a:pt x="896" y="169"/>
                        </a:lnTo>
                        <a:lnTo>
                          <a:pt x="912" y="167"/>
                        </a:lnTo>
                        <a:lnTo>
                          <a:pt x="927" y="167"/>
                        </a:lnTo>
                        <a:lnTo>
                          <a:pt x="943" y="166"/>
                        </a:lnTo>
                        <a:lnTo>
                          <a:pt x="959" y="165"/>
                        </a:lnTo>
                        <a:lnTo>
                          <a:pt x="975" y="163"/>
                        </a:lnTo>
                        <a:lnTo>
                          <a:pt x="990" y="162"/>
                        </a:lnTo>
                        <a:lnTo>
                          <a:pt x="1006" y="160"/>
                        </a:lnTo>
                        <a:lnTo>
                          <a:pt x="1020" y="159"/>
                        </a:lnTo>
                        <a:lnTo>
                          <a:pt x="1036" y="157"/>
                        </a:lnTo>
                        <a:lnTo>
                          <a:pt x="1051" y="154"/>
                        </a:lnTo>
                        <a:lnTo>
                          <a:pt x="1067" y="153"/>
                        </a:lnTo>
                        <a:lnTo>
                          <a:pt x="1083" y="150"/>
                        </a:lnTo>
                        <a:lnTo>
                          <a:pt x="1099" y="147"/>
                        </a:lnTo>
                        <a:lnTo>
                          <a:pt x="1115" y="143"/>
                        </a:lnTo>
                        <a:lnTo>
                          <a:pt x="1131" y="140"/>
                        </a:lnTo>
                        <a:lnTo>
                          <a:pt x="1147" y="135"/>
                        </a:lnTo>
                        <a:lnTo>
                          <a:pt x="1163" y="131"/>
                        </a:lnTo>
                        <a:lnTo>
                          <a:pt x="1179" y="127"/>
                        </a:lnTo>
                        <a:lnTo>
                          <a:pt x="1195" y="121"/>
                        </a:lnTo>
                        <a:lnTo>
                          <a:pt x="1212" y="115"/>
                        </a:lnTo>
                        <a:lnTo>
                          <a:pt x="1229" y="108"/>
                        </a:lnTo>
                        <a:lnTo>
                          <a:pt x="1246" y="100"/>
                        </a:lnTo>
                        <a:lnTo>
                          <a:pt x="1263" y="93"/>
                        </a:lnTo>
                        <a:lnTo>
                          <a:pt x="1281" y="84"/>
                        </a:lnTo>
                        <a:lnTo>
                          <a:pt x="1298" y="76"/>
                        </a:lnTo>
                        <a:lnTo>
                          <a:pt x="1317" y="65"/>
                        </a:lnTo>
                        <a:lnTo>
                          <a:pt x="1335" y="55"/>
                        </a:lnTo>
                        <a:lnTo>
                          <a:pt x="1354" y="44"/>
                        </a:lnTo>
                        <a:lnTo>
                          <a:pt x="1347" y="48"/>
                        </a:lnTo>
                        <a:lnTo>
                          <a:pt x="1339" y="51"/>
                        </a:lnTo>
                        <a:lnTo>
                          <a:pt x="1332" y="57"/>
                        </a:lnTo>
                        <a:lnTo>
                          <a:pt x="1323" y="63"/>
                        </a:lnTo>
                        <a:lnTo>
                          <a:pt x="1316" y="68"/>
                        </a:lnTo>
                        <a:lnTo>
                          <a:pt x="1307" y="76"/>
                        </a:lnTo>
                        <a:lnTo>
                          <a:pt x="1300" y="83"/>
                        </a:lnTo>
                        <a:lnTo>
                          <a:pt x="1291" y="90"/>
                        </a:lnTo>
                        <a:lnTo>
                          <a:pt x="1282" y="99"/>
                        </a:lnTo>
                        <a:lnTo>
                          <a:pt x="1275" y="106"/>
                        </a:lnTo>
                        <a:lnTo>
                          <a:pt x="1266" y="115"/>
                        </a:lnTo>
                        <a:lnTo>
                          <a:pt x="1259" y="124"/>
                        </a:lnTo>
                        <a:lnTo>
                          <a:pt x="1252" y="132"/>
                        </a:lnTo>
                        <a:lnTo>
                          <a:pt x="1243" y="141"/>
                        </a:lnTo>
                        <a:lnTo>
                          <a:pt x="1236" y="150"/>
                        </a:lnTo>
                        <a:lnTo>
                          <a:pt x="1229" y="157"/>
                        </a:lnTo>
                        <a:lnTo>
                          <a:pt x="1215" y="167"/>
                        </a:lnTo>
                        <a:lnTo>
                          <a:pt x="1201" y="179"/>
                        </a:lnTo>
                        <a:lnTo>
                          <a:pt x="1188" y="189"/>
                        </a:lnTo>
                        <a:lnTo>
                          <a:pt x="1173" y="199"/>
                        </a:lnTo>
                        <a:lnTo>
                          <a:pt x="1157" y="210"/>
                        </a:lnTo>
                        <a:lnTo>
                          <a:pt x="1143" y="220"/>
                        </a:lnTo>
                        <a:lnTo>
                          <a:pt x="1128" y="230"/>
                        </a:lnTo>
                        <a:lnTo>
                          <a:pt x="1112" y="240"/>
                        </a:lnTo>
                        <a:lnTo>
                          <a:pt x="1096" y="250"/>
                        </a:lnTo>
                        <a:lnTo>
                          <a:pt x="1078" y="261"/>
                        </a:lnTo>
                        <a:lnTo>
                          <a:pt x="1062" y="271"/>
                        </a:lnTo>
                        <a:lnTo>
                          <a:pt x="1046" y="281"/>
                        </a:lnTo>
                        <a:lnTo>
                          <a:pt x="1029" y="290"/>
                        </a:lnTo>
                        <a:lnTo>
                          <a:pt x="1013" y="300"/>
                        </a:lnTo>
                        <a:lnTo>
                          <a:pt x="995" y="309"/>
                        </a:lnTo>
                        <a:lnTo>
                          <a:pt x="978" y="317"/>
                        </a:lnTo>
                        <a:lnTo>
                          <a:pt x="962" y="326"/>
                        </a:lnTo>
                        <a:lnTo>
                          <a:pt x="944" y="335"/>
                        </a:lnTo>
                        <a:lnTo>
                          <a:pt x="927" y="342"/>
                        </a:lnTo>
                        <a:lnTo>
                          <a:pt x="909" y="351"/>
                        </a:lnTo>
                        <a:lnTo>
                          <a:pt x="893" y="358"/>
                        </a:lnTo>
                        <a:lnTo>
                          <a:pt x="876" y="364"/>
                        </a:lnTo>
                        <a:lnTo>
                          <a:pt x="858" y="371"/>
                        </a:lnTo>
                        <a:lnTo>
                          <a:pt x="842" y="377"/>
                        </a:lnTo>
                        <a:lnTo>
                          <a:pt x="825" y="383"/>
                        </a:lnTo>
                        <a:lnTo>
                          <a:pt x="809" y="387"/>
                        </a:lnTo>
                        <a:lnTo>
                          <a:pt x="791" y="393"/>
                        </a:lnTo>
                        <a:lnTo>
                          <a:pt x="775" y="396"/>
                        </a:lnTo>
                        <a:lnTo>
                          <a:pt x="759" y="400"/>
                        </a:lnTo>
                        <a:lnTo>
                          <a:pt x="743" y="403"/>
                        </a:lnTo>
                        <a:lnTo>
                          <a:pt x="727" y="406"/>
                        </a:lnTo>
                        <a:lnTo>
                          <a:pt x="713" y="408"/>
                        </a:lnTo>
                        <a:lnTo>
                          <a:pt x="678" y="405"/>
                        </a:lnTo>
                        <a:lnTo>
                          <a:pt x="646" y="403"/>
                        </a:lnTo>
                        <a:lnTo>
                          <a:pt x="618" y="402"/>
                        </a:lnTo>
                        <a:lnTo>
                          <a:pt x="595" y="400"/>
                        </a:lnTo>
                        <a:lnTo>
                          <a:pt x="573" y="400"/>
                        </a:lnTo>
                        <a:lnTo>
                          <a:pt x="552" y="400"/>
                        </a:lnTo>
                        <a:lnTo>
                          <a:pt x="536" y="402"/>
                        </a:lnTo>
                        <a:lnTo>
                          <a:pt x="522" y="403"/>
                        </a:lnTo>
                        <a:lnTo>
                          <a:pt x="509" y="405"/>
                        </a:lnTo>
                        <a:lnTo>
                          <a:pt x="496" y="408"/>
                        </a:lnTo>
                        <a:lnTo>
                          <a:pt x="485" y="411"/>
                        </a:lnTo>
                        <a:lnTo>
                          <a:pt x="477" y="415"/>
                        </a:lnTo>
                        <a:lnTo>
                          <a:pt x="466" y="419"/>
                        </a:lnTo>
                        <a:lnTo>
                          <a:pt x="458" y="424"/>
                        </a:lnTo>
                        <a:lnTo>
                          <a:pt x="449" y="430"/>
                        </a:lnTo>
                        <a:lnTo>
                          <a:pt x="440" y="435"/>
                        </a:lnTo>
                        <a:lnTo>
                          <a:pt x="429" y="440"/>
                        </a:lnTo>
                        <a:lnTo>
                          <a:pt x="416" y="443"/>
                        </a:lnTo>
                        <a:lnTo>
                          <a:pt x="404" y="447"/>
                        </a:lnTo>
                        <a:lnTo>
                          <a:pt x="391" y="450"/>
                        </a:lnTo>
                        <a:lnTo>
                          <a:pt x="378" y="454"/>
                        </a:lnTo>
                        <a:lnTo>
                          <a:pt x="363" y="457"/>
                        </a:lnTo>
                        <a:lnTo>
                          <a:pt x="351" y="460"/>
                        </a:lnTo>
                        <a:lnTo>
                          <a:pt x="337" y="463"/>
                        </a:lnTo>
                        <a:lnTo>
                          <a:pt x="324" y="466"/>
                        </a:lnTo>
                        <a:lnTo>
                          <a:pt x="309" y="469"/>
                        </a:lnTo>
                        <a:lnTo>
                          <a:pt x="296" y="472"/>
                        </a:lnTo>
                        <a:lnTo>
                          <a:pt x="281" y="475"/>
                        </a:lnTo>
                        <a:lnTo>
                          <a:pt x="267" y="476"/>
                        </a:lnTo>
                        <a:lnTo>
                          <a:pt x="254" y="479"/>
                        </a:lnTo>
                        <a:lnTo>
                          <a:pt x="239" y="481"/>
                        </a:lnTo>
                        <a:lnTo>
                          <a:pt x="225" y="482"/>
                        </a:lnTo>
                        <a:lnTo>
                          <a:pt x="210" y="484"/>
                        </a:lnTo>
                        <a:lnTo>
                          <a:pt x="195" y="486"/>
                        </a:lnTo>
                        <a:lnTo>
                          <a:pt x="182" y="488"/>
                        </a:lnTo>
                        <a:lnTo>
                          <a:pt x="168" y="488"/>
                        </a:lnTo>
                        <a:lnTo>
                          <a:pt x="153" y="489"/>
                        </a:lnTo>
                        <a:lnTo>
                          <a:pt x="139" y="491"/>
                        </a:lnTo>
                        <a:lnTo>
                          <a:pt x="126" y="491"/>
                        </a:lnTo>
                        <a:lnTo>
                          <a:pt x="111" y="491"/>
                        </a:lnTo>
                        <a:lnTo>
                          <a:pt x="96" y="492"/>
                        </a:lnTo>
                        <a:lnTo>
                          <a:pt x="83" y="492"/>
                        </a:lnTo>
                        <a:lnTo>
                          <a:pt x="69" y="492"/>
                        </a:lnTo>
                        <a:lnTo>
                          <a:pt x="54" y="492"/>
                        </a:lnTo>
                        <a:lnTo>
                          <a:pt x="41" y="491"/>
                        </a:lnTo>
                        <a:lnTo>
                          <a:pt x="28" y="491"/>
                        </a:lnTo>
                        <a:lnTo>
                          <a:pt x="13" y="491"/>
                        </a:lnTo>
                        <a:lnTo>
                          <a:pt x="0" y="489"/>
                        </a:lnTo>
                        <a:lnTo>
                          <a:pt x="8" y="479"/>
                        </a:lnTo>
                        <a:lnTo>
                          <a:pt x="16" y="467"/>
                        </a:lnTo>
                        <a:lnTo>
                          <a:pt x="26" y="453"/>
                        </a:lnTo>
                        <a:lnTo>
                          <a:pt x="38" y="438"/>
                        </a:lnTo>
                        <a:lnTo>
                          <a:pt x="48" y="424"/>
                        </a:lnTo>
                        <a:lnTo>
                          <a:pt x="61" y="408"/>
                        </a:lnTo>
                        <a:lnTo>
                          <a:pt x="75" y="392"/>
                        </a:lnTo>
                        <a:lnTo>
                          <a:pt x="86" y="376"/>
                        </a:lnTo>
                        <a:lnTo>
                          <a:pt x="98" y="361"/>
                        </a:lnTo>
                        <a:lnTo>
                          <a:pt x="110" y="347"/>
                        </a:lnTo>
                        <a:lnTo>
                          <a:pt x="120" y="333"/>
                        </a:lnTo>
                        <a:lnTo>
                          <a:pt x="128" y="322"/>
                        </a:lnTo>
                        <a:lnTo>
                          <a:pt x="136" y="313"/>
                        </a:lnTo>
                        <a:lnTo>
                          <a:pt x="142" y="306"/>
                        </a:lnTo>
                        <a:lnTo>
                          <a:pt x="146" y="300"/>
                        </a:lnTo>
                        <a:lnTo>
                          <a:pt x="147" y="29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0880" bIns="-20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37" name=""/>
                  <p:cNvSpPr/>
                  <p:nvPr/>
                </p:nvSpPr>
                <p:spPr>
                  <a:xfrm>
                    <a:off x="7647120" y="5106960"/>
                    <a:ext cx="57240" cy="18000"/>
                  </a:xfrm>
                  <a:custGeom>
                    <a:avLst/>
                    <a:gdLst/>
                    <a:ahLst/>
                    <a:rect l="l" t="t" r="r" b="b"/>
                    <a:pathLst>
                      <a:path w="1000" h="345">
                        <a:moveTo>
                          <a:pt x="267" y="156"/>
                        </a:moveTo>
                        <a:lnTo>
                          <a:pt x="277" y="151"/>
                        </a:lnTo>
                        <a:lnTo>
                          <a:pt x="287" y="147"/>
                        </a:lnTo>
                        <a:lnTo>
                          <a:pt x="299" y="142"/>
                        </a:lnTo>
                        <a:lnTo>
                          <a:pt x="311" y="137"/>
                        </a:lnTo>
                        <a:lnTo>
                          <a:pt x="322" y="131"/>
                        </a:lnTo>
                        <a:lnTo>
                          <a:pt x="336" y="125"/>
                        </a:lnTo>
                        <a:lnTo>
                          <a:pt x="349" y="118"/>
                        </a:lnTo>
                        <a:lnTo>
                          <a:pt x="362" y="112"/>
                        </a:lnTo>
                        <a:lnTo>
                          <a:pt x="376" y="105"/>
                        </a:lnTo>
                        <a:lnTo>
                          <a:pt x="391" y="97"/>
                        </a:lnTo>
                        <a:lnTo>
                          <a:pt x="407" y="90"/>
                        </a:lnTo>
                        <a:lnTo>
                          <a:pt x="423" y="83"/>
                        </a:lnTo>
                        <a:lnTo>
                          <a:pt x="440" y="75"/>
                        </a:lnTo>
                        <a:lnTo>
                          <a:pt x="458" y="68"/>
                        </a:lnTo>
                        <a:lnTo>
                          <a:pt x="477" y="61"/>
                        </a:lnTo>
                        <a:lnTo>
                          <a:pt x="497" y="55"/>
                        </a:lnTo>
                        <a:lnTo>
                          <a:pt x="518" y="48"/>
                        </a:lnTo>
                        <a:lnTo>
                          <a:pt x="538" y="41"/>
                        </a:lnTo>
                        <a:lnTo>
                          <a:pt x="561" y="35"/>
                        </a:lnTo>
                        <a:lnTo>
                          <a:pt x="585" y="29"/>
                        </a:lnTo>
                        <a:lnTo>
                          <a:pt x="608" y="23"/>
                        </a:lnTo>
                        <a:lnTo>
                          <a:pt x="634" y="19"/>
                        </a:lnTo>
                        <a:lnTo>
                          <a:pt x="660" y="14"/>
                        </a:lnTo>
                        <a:lnTo>
                          <a:pt x="688" y="10"/>
                        </a:lnTo>
                        <a:lnTo>
                          <a:pt x="716" y="7"/>
                        </a:lnTo>
                        <a:lnTo>
                          <a:pt x="746" y="3"/>
                        </a:lnTo>
                        <a:lnTo>
                          <a:pt x="777" y="1"/>
                        </a:lnTo>
                        <a:lnTo>
                          <a:pt x="809" y="0"/>
                        </a:lnTo>
                        <a:lnTo>
                          <a:pt x="843" y="0"/>
                        </a:lnTo>
                        <a:lnTo>
                          <a:pt x="878" y="0"/>
                        </a:lnTo>
                        <a:lnTo>
                          <a:pt x="914" y="1"/>
                        </a:lnTo>
                        <a:lnTo>
                          <a:pt x="952" y="3"/>
                        </a:lnTo>
                        <a:lnTo>
                          <a:pt x="927" y="4"/>
                        </a:lnTo>
                        <a:lnTo>
                          <a:pt x="904" y="6"/>
                        </a:lnTo>
                        <a:lnTo>
                          <a:pt x="882" y="7"/>
                        </a:lnTo>
                        <a:lnTo>
                          <a:pt x="859" y="8"/>
                        </a:lnTo>
                        <a:lnTo>
                          <a:pt x="835" y="11"/>
                        </a:lnTo>
                        <a:lnTo>
                          <a:pt x="813" y="14"/>
                        </a:lnTo>
                        <a:lnTo>
                          <a:pt x="790" y="16"/>
                        </a:lnTo>
                        <a:lnTo>
                          <a:pt x="768" y="19"/>
                        </a:lnTo>
                        <a:lnTo>
                          <a:pt x="746" y="22"/>
                        </a:lnTo>
                        <a:lnTo>
                          <a:pt x="725" y="26"/>
                        </a:lnTo>
                        <a:lnTo>
                          <a:pt x="704" y="29"/>
                        </a:lnTo>
                        <a:lnTo>
                          <a:pt x="682" y="33"/>
                        </a:lnTo>
                        <a:lnTo>
                          <a:pt x="662" y="38"/>
                        </a:lnTo>
                        <a:lnTo>
                          <a:pt x="643" y="42"/>
                        </a:lnTo>
                        <a:lnTo>
                          <a:pt x="623" y="46"/>
                        </a:lnTo>
                        <a:lnTo>
                          <a:pt x="604" y="51"/>
                        </a:lnTo>
                        <a:lnTo>
                          <a:pt x="586" y="57"/>
                        </a:lnTo>
                        <a:lnTo>
                          <a:pt x="567" y="61"/>
                        </a:lnTo>
                        <a:lnTo>
                          <a:pt x="551" y="67"/>
                        </a:lnTo>
                        <a:lnTo>
                          <a:pt x="534" y="73"/>
                        </a:lnTo>
                        <a:lnTo>
                          <a:pt x="518" y="80"/>
                        </a:lnTo>
                        <a:lnTo>
                          <a:pt x="502" y="86"/>
                        </a:lnTo>
                        <a:lnTo>
                          <a:pt x="487" y="91"/>
                        </a:lnTo>
                        <a:lnTo>
                          <a:pt x="474" y="99"/>
                        </a:lnTo>
                        <a:lnTo>
                          <a:pt x="461" y="106"/>
                        </a:lnTo>
                        <a:lnTo>
                          <a:pt x="448" y="113"/>
                        </a:lnTo>
                        <a:lnTo>
                          <a:pt x="436" y="121"/>
                        </a:lnTo>
                        <a:lnTo>
                          <a:pt x="426" y="128"/>
                        </a:lnTo>
                        <a:lnTo>
                          <a:pt x="416" y="135"/>
                        </a:lnTo>
                        <a:lnTo>
                          <a:pt x="407" y="144"/>
                        </a:lnTo>
                        <a:lnTo>
                          <a:pt x="398" y="153"/>
                        </a:lnTo>
                        <a:lnTo>
                          <a:pt x="391" y="161"/>
                        </a:lnTo>
                        <a:lnTo>
                          <a:pt x="401" y="161"/>
                        </a:lnTo>
                        <a:lnTo>
                          <a:pt x="411" y="163"/>
                        </a:lnTo>
                        <a:lnTo>
                          <a:pt x="421" y="163"/>
                        </a:lnTo>
                        <a:lnTo>
                          <a:pt x="433" y="164"/>
                        </a:lnTo>
                        <a:lnTo>
                          <a:pt x="446" y="166"/>
                        </a:lnTo>
                        <a:lnTo>
                          <a:pt x="459" y="167"/>
                        </a:lnTo>
                        <a:lnTo>
                          <a:pt x="474" y="169"/>
                        </a:lnTo>
                        <a:lnTo>
                          <a:pt x="490" y="170"/>
                        </a:lnTo>
                        <a:lnTo>
                          <a:pt x="506" y="173"/>
                        </a:lnTo>
                        <a:lnTo>
                          <a:pt x="522" y="176"/>
                        </a:lnTo>
                        <a:lnTo>
                          <a:pt x="539" y="177"/>
                        </a:lnTo>
                        <a:lnTo>
                          <a:pt x="557" y="180"/>
                        </a:lnTo>
                        <a:lnTo>
                          <a:pt x="576" y="185"/>
                        </a:lnTo>
                        <a:lnTo>
                          <a:pt x="595" y="188"/>
                        </a:lnTo>
                        <a:lnTo>
                          <a:pt x="615" y="192"/>
                        </a:lnTo>
                        <a:lnTo>
                          <a:pt x="634" y="195"/>
                        </a:lnTo>
                        <a:lnTo>
                          <a:pt x="655" y="199"/>
                        </a:lnTo>
                        <a:lnTo>
                          <a:pt x="676" y="205"/>
                        </a:lnTo>
                        <a:lnTo>
                          <a:pt x="698" y="209"/>
                        </a:lnTo>
                        <a:lnTo>
                          <a:pt x="720" y="215"/>
                        </a:lnTo>
                        <a:lnTo>
                          <a:pt x="742" y="220"/>
                        </a:lnTo>
                        <a:lnTo>
                          <a:pt x="764" y="227"/>
                        </a:lnTo>
                        <a:lnTo>
                          <a:pt x="787" y="233"/>
                        </a:lnTo>
                        <a:lnTo>
                          <a:pt x="810" y="239"/>
                        </a:lnTo>
                        <a:lnTo>
                          <a:pt x="834" y="246"/>
                        </a:lnTo>
                        <a:lnTo>
                          <a:pt x="857" y="253"/>
                        </a:lnTo>
                        <a:lnTo>
                          <a:pt x="880" y="262"/>
                        </a:lnTo>
                        <a:lnTo>
                          <a:pt x="904" y="271"/>
                        </a:lnTo>
                        <a:lnTo>
                          <a:pt x="929" y="279"/>
                        </a:lnTo>
                        <a:lnTo>
                          <a:pt x="952" y="288"/>
                        </a:lnTo>
                        <a:lnTo>
                          <a:pt x="977" y="297"/>
                        </a:lnTo>
                        <a:lnTo>
                          <a:pt x="1000" y="307"/>
                        </a:lnTo>
                        <a:lnTo>
                          <a:pt x="969" y="297"/>
                        </a:lnTo>
                        <a:lnTo>
                          <a:pt x="939" y="288"/>
                        </a:lnTo>
                        <a:lnTo>
                          <a:pt x="910" y="279"/>
                        </a:lnTo>
                        <a:lnTo>
                          <a:pt x="882" y="272"/>
                        </a:lnTo>
                        <a:lnTo>
                          <a:pt x="854" y="263"/>
                        </a:lnTo>
                        <a:lnTo>
                          <a:pt x="827" y="258"/>
                        </a:lnTo>
                        <a:lnTo>
                          <a:pt x="800" y="250"/>
                        </a:lnTo>
                        <a:lnTo>
                          <a:pt x="773" y="244"/>
                        </a:lnTo>
                        <a:lnTo>
                          <a:pt x="748" y="239"/>
                        </a:lnTo>
                        <a:lnTo>
                          <a:pt x="723" y="234"/>
                        </a:lnTo>
                        <a:lnTo>
                          <a:pt x="698" y="230"/>
                        </a:lnTo>
                        <a:lnTo>
                          <a:pt x="674" y="225"/>
                        </a:lnTo>
                        <a:lnTo>
                          <a:pt x="650" y="223"/>
                        </a:lnTo>
                        <a:lnTo>
                          <a:pt x="627" y="220"/>
                        </a:lnTo>
                        <a:lnTo>
                          <a:pt x="604" y="217"/>
                        </a:lnTo>
                        <a:lnTo>
                          <a:pt x="580" y="214"/>
                        </a:lnTo>
                        <a:lnTo>
                          <a:pt x="558" y="212"/>
                        </a:lnTo>
                        <a:lnTo>
                          <a:pt x="535" y="211"/>
                        </a:lnTo>
                        <a:lnTo>
                          <a:pt x="513" y="209"/>
                        </a:lnTo>
                        <a:lnTo>
                          <a:pt x="491" y="209"/>
                        </a:lnTo>
                        <a:lnTo>
                          <a:pt x="470" y="209"/>
                        </a:lnTo>
                        <a:lnTo>
                          <a:pt x="449" y="209"/>
                        </a:lnTo>
                        <a:lnTo>
                          <a:pt x="427" y="211"/>
                        </a:lnTo>
                        <a:lnTo>
                          <a:pt x="405" y="212"/>
                        </a:lnTo>
                        <a:lnTo>
                          <a:pt x="384" y="212"/>
                        </a:lnTo>
                        <a:lnTo>
                          <a:pt x="363" y="215"/>
                        </a:lnTo>
                        <a:lnTo>
                          <a:pt x="341" y="217"/>
                        </a:lnTo>
                        <a:lnTo>
                          <a:pt x="319" y="220"/>
                        </a:lnTo>
                        <a:lnTo>
                          <a:pt x="299" y="221"/>
                        </a:lnTo>
                        <a:lnTo>
                          <a:pt x="277" y="224"/>
                        </a:lnTo>
                        <a:lnTo>
                          <a:pt x="255" y="227"/>
                        </a:lnTo>
                        <a:lnTo>
                          <a:pt x="234" y="231"/>
                        </a:lnTo>
                        <a:lnTo>
                          <a:pt x="244" y="239"/>
                        </a:lnTo>
                        <a:lnTo>
                          <a:pt x="254" y="247"/>
                        </a:lnTo>
                        <a:lnTo>
                          <a:pt x="264" y="255"/>
                        </a:lnTo>
                        <a:lnTo>
                          <a:pt x="274" y="263"/>
                        </a:lnTo>
                        <a:lnTo>
                          <a:pt x="285" y="271"/>
                        </a:lnTo>
                        <a:lnTo>
                          <a:pt x="295" y="278"/>
                        </a:lnTo>
                        <a:lnTo>
                          <a:pt x="305" y="285"/>
                        </a:lnTo>
                        <a:lnTo>
                          <a:pt x="315" y="292"/>
                        </a:lnTo>
                        <a:lnTo>
                          <a:pt x="327" y="298"/>
                        </a:lnTo>
                        <a:lnTo>
                          <a:pt x="337" y="306"/>
                        </a:lnTo>
                        <a:lnTo>
                          <a:pt x="349" y="313"/>
                        </a:lnTo>
                        <a:lnTo>
                          <a:pt x="360" y="320"/>
                        </a:lnTo>
                        <a:lnTo>
                          <a:pt x="373" y="326"/>
                        </a:lnTo>
                        <a:lnTo>
                          <a:pt x="387" y="333"/>
                        </a:lnTo>
                        <a:lnTo>
                          <a:pt x="400" y="339"/>
                        </a:lnTo>
                        <a:lnTo>
                          <a:pt x="413" y="345"/>
                        </a:lnTo>
                        <a:lnTo>
                          <a:pt x="407" y="342"/>
                        </a:lnTo>
                        <a:lnTo>
                          <a:pt x="400" y="339"/>
                        </a:lnTo>
                        <a:lnTo>
                          <a:pt x="391" y="335"/>
                        </a:lnTo>
                        <a:lnTo>
                          <a:pt x="382" y="332"/>
                        </a:lnTo>
                        <a:lnTo>
                          <a:pt x="373" y="326"/>
                        </a:lnTo>
                        <a:lnTo>
                          <a:pt x="365" y="322"/>
                        </a:lnTo>
                        <a:lnTo>
                          <a:pt x="354" y="317"/>
                        </a:lnTo>
                        <a:lnTo>
                          <a:pt x="344" y="311"/>
                        </a:lnTo>
                        <a:lnTo>
                          <a:pt x="334" y="306"/>
                        </a:lnTo>
                        <a:lnTo>
                          <a:pt x="324" y="300"/>
                        </a:lnTo>
                        <a:lnTo>
                          <a:pt x="312" y="294"/>
                        </a:lnTo>
                        <a:lnTo>
                          <a:pt x="301" y="288"/>
                        </a:lnTo>
                        <a:lnTo>
                          <a:pt x="287" y="282"/>
                        </a:lnTo>
                        <a:lnTo>
                          <a:pt x="276" y="278"/>
                        </a:lnTo>
                        <a:lnTo>
                          <a:pt x="263" y="272"/>
                        </a:lnTo>
                        <a:lnTo>
                          <a:pt x="250" y="266"/>
                        </a:lnTo>
                        <a:lnTo>
                          <a:pt x="236" y="260"/>
                        </a:lnTo>
                        <a:lnTo>
                          <a:pt x="222" y="256"/>
                        </a:lnTo>
                        <a:lnTo>
                          <a:pt x="207" y="250"/>
                        </a:lnTo>
                        <a:lnTo>
                          <a:pt x="193" y="246"/>
                        </a:lnTo>
                        <a:lnTo>
                          <a:pt x="178" y="242"/>
                        </a:lnTo>
                        <a:lnTo>
                          <a:pt x="164" y="237"/>
                        </a:lnTo>
                        <a:lnTo>
                          <a:pt x="149" y="234"/>
                        </a:lnTo>
                        <a:lnTo>
                          <a:pt x="133" y="231"/>
                        </a:lnTo>
                        <a:lnTo>
                          <a:pt x="117" y="228"/>
                        </a:lnTo>
                        <a:lnTo>
                          <a:pt x="101" y="227"/>
                        </a:lnTo>
                        <a:lnTo>
                          <a:pt x="85" y="227"/>
                        </a:lnTo>
                        <a:lnTo>
                          <a:pt x="67" y="225"/>
                        </a:lnTo>
                        <a:lnTo>
                          <a:pt x="51" y="225"/>
                        </a:lnTo>
                        <a:lnTo>
                          <a:pt x="34" y="227"/>
                        </a:lnTo>
                        <a:lnTo>
                          <a:pt x="18" y="228"/>
                        </a:lnTo>
                        <a:lnTo>
                          <a:pt x="0" y="231"/>
                        </a:lnTo>
                        <a:lnTo>
                          <a:pt x="11" y="223"/>
                        </a:lnTo>
                        <a:lnTo>
                          <a:pt x="24" y="214"/>
                        </a:lnTo>
                        <a:lnTo>
                          <a:pt x="35" y="205"/>
                        </a:lnTo>
                        <a:lnTo>
                          <a:pt x="50" y="195"/>
                        </a:lnTo>
                        <a:lnTo>
                          <a:pt x="63" y="185"/>
                        </a:lnTo>
                        <a:lnTo>
                          <a:pt x="78" y="176"/>
                        </a:lnTo>
                        <a:lnTo>
                          <a:pt x="91" y="166"/>
                        </a:lnTo>
                        <a:lnTo>
                          <a:pt x="105" y="157"/>
                        </a:lnTo>
                        <a:lnTo>
                          <a:pt x="118" y="150"/>
                        </a:lnTo>
                        <a:lnTo>
                          <a:pt x="130" y="141"/>
                        </a:lnTo>
                        <a:lnTo>
                          <a:pt x="140" y="135"/>
                        </a:lnTo>
                        <a:lnTo>
                          <a:pt x="150" y="129"/>
                        </a:lnTo>
                        <a:lnTo>
                          <a:pt x="158" y="124"/>
                        </a:lnTo>
                        <a:lnTo>
                          <a:pt x="164" y="121"/>
                        </a:lnTo>
                        <a:lnTo>
                          <a:pt x="168" y="118"/>
                        </a:lnTo>
                        <a:lnTo>
                          <a:pt x="169" y="118"/>
                        </a:lnTo>
                        <a:lnTo>
                          <a:pt x="177" y="121"/>
                        </a:lnTo>
                        <a:lnTo>
                          <a:pt x="185" y="125"/>
                        </a:lnTo>
                        <a:lnTo>
                          <a:pt x="194" y="128"/>
                        </a:lnTo>
                        <a:lnTo>
                          <a:pt x="201" y="132"/>
                        </a:lnTo>
                        <a:lnTo>
                          <a:pt x="210" y="135"/>
                        </a:lnTo>
                        <a:lnTo>
                          <a:pt x="219" y="140"/>
                        </a:lnTo>
                        <a:lnTo>
                          <a:pt x="226" y="141"/>
                        </a:lnTo>
                        <a:lnTo>
                          <a:pt x="234" y="144"/>
                        </a:lnTo>
                        <a:lnTo>
                          <a:pt x="241" y="147"/>
                        </a:lnTo>
                        <a:lnTo>
                          <a:pt x="247" y="148"/>
                        </a:lnTo>
                        <a:lnTo>
                          <a:pt x="252" y="151"/>
                        </a:lnTo>
                        <a:lnTo>
                          <a:pt x="257" y="151"/>
                        </a:lnTo>
                        <a:lnTo>
                          <a:pt x="261" y="154"/>
                        </a:lnTo>
                        <a:lnTo>
                          <a:pt x="264" y="154"/>
                        </a:lnTo>
                        <a:lnTo>
                          <a:pt x="266" y="156"/>
                        </a:lnTo>
                        <a:lnTo>
                          <a:pt x="267" y="15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800" bIns="-28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38" name=""/>
                  <p:cNvSpPr/>
                  <p:nvPr/>
                </p:nvSpPr>
                <p:spPr>
                  <a:xfrm>
                    <a:off x="7711560" y="5082120"/>
                    <a:ext cx="63000" cy="21600"/>
                  </a:xfrm>
                  <a:custGeom>
                    <a:avLst/>
                    <a:gdLst/>
                    <a:ahLst/>
                    <a:rect l="l" t="t" r="r" b="b"/>
                    <a:pathLst>
                      <a:path w="1099" h="412">
                        <a:moveTo>
                          <a:pt x="370" y="183"/>
                        </a:moveTo>
                        <a:lnTo>
                          <a:pt x="386" y="182"/>
                        </a:lnTo>
                        <a:lnTo>
                          <a:pt x="404" y="180"/>
                        </a:lnTo>
                        <a:lnTo>
                          <a:pt x="423" y="177"/>
                        </a:lnTo>
                        <a:lnTo>
                          <a:pt x="442" y="176"/>
                        </a:lnTo>
                        <a:lnTo>
                          <a:pt x="462" y="174"/>
                        </a:lnTo>
                        <a:lnTo>
                          <a:pt x="483" y="173"/>
                        </a:lnTo>
                        <a:lnTo>
                          <a:pt x="504" y="172"/>
                        </a:lnTo>
                        <a:lnTo>
                          <a:pt x="526" y="170"/>
                        </a:lnTo>
                        <a:lnTo>
                          <a:pt x="550" y="167"/>
                        </a:lnTo>
                        <a:lnTo>
                          <a:pt x="573" y="166"/>
                        </a:lnTo>
                        <a:lnTo>
                          <a:pt x="596" y="163"/>
                        </a:lnTo>
                        <a:lnTo>
                          <a:pt x="621" y="160"/>
                        </a:lnTo>
                        <a:lnTo>
                          <a:pt x="646" y="157"/>
                        </a:lnTo>
                        <a:lnTo>
                          <a:pt x="671" y="154"/>
                        </a:lnTo>
                        <a:lnTo>
                          <a:pt x="695" y="150"/>
                        </a:lnTo>
                        <a:lnTo>
                          <a:pt x="720" y="147"/>
                        </a:lnTo>
                        <a:lnTo>
                          <a:pt x="746" y="142"/>
                        </a:lnTo>
                        <a:lnTo>
                          <a:pt x="771" y="138"/>
                        </a:lnTo>
                        <a:lnTo>
                          <a:pt x="797" y="132"/>
                        </a:lnTo>
                        <a:lnTo>
                          <a:pt x="822" y="126"/>
                        </a:lnTo>
                        <a:lnTo>
                          <a:pt x="848" y="119"/>
                        </a:lnTo>
                        <a:lnTo>
                          <a:pt x="873" y="112"/>
                        </a:lnTo>
                        <a:lnTo>
                          <a:pt x="896" y="105"/>
                        </a:lnTo>
                        <a:lnTo>
                          <a:pt x="921" y="96"/>
                        </a:lnTo>
                        <a:lnTo>
                          <a:pt x="946" y="87"/>
                        </a:lnTo>
                        <a:lnTo>
                          <a:pt x="969" y="77"/>
                        </a:lnTo>
                        <a:lnTo>
                          <a:pt x="993" y="67"/>
                        </a:lnTo>
                        <a:lnTo>
                          <a:pt x="1014" y="55"/>
                        </a:lnTo>
                        <a:lnTo>
                          <a:pt x="1036" y="42"/>
                        </a:lnTo>
                        <a:lnTo>
                          <a:pt x="1058" y="29"/>
                        </a:lnTo>
                        <a:lnTo>
                          <a:pt x="1079" y="14"/>
                        </a:lnTo>
                        <a:lnTo>
                          <a:pt x="1099" y="0"/>
                        </a:lnTo>
                        <a:lnTo>
                          <a:pt x="1080" y="11"/>
                        </a:lnTo>
                        <a:lnTo>
                          <a:pt x="1063" y="23"/>
                        </a:lnTo>
                        <a:lnTo>
                          <a:pt x="1045" y="35"/>
                        </a:lnTo>
                        <a:lnTo>
                          <a:pt x="1028" y="46"/>
                        </a:lnTo>
                        <a:lnTo>
                          <a:pt x="1010" y="57"/>
                        </a:lnTo>
                        <a:lnTo>
                          <a:pt x="993" y="65"/>
                        </a:lnTo>
                        <a:lnTo>
                          <a:pt x="977" y="75"/>
                        </a:lnTo>
                        <a:lnTo>
                          <a:pt x="959" y="84"/>
                        </a:lnTo>
                        <a:lnTo>
                          <a:pt x="942" y="93"/>
                        </a:lnTo>
                        <a:lnTo>
                          <a:pt x="926" y="102"/>
                        </a:lnTo>
                        <a:lnTo>
                          <a:pt x="910" y="109"/>
                        </a:lnTo>
                        <a:lnTo>
                          <a:pt x="892" y="116"/>
                        </a:lnTo>
                        <a:lnTo>
                          <a:pt x="876" y="124"/>
                        </a:lnTo>
                        <a:lnTo>
                          <a:pt x="859" y="131"/>
                        </a:lnTo>
                        <a:lnTo>
                          <a:pt x="843" y="137"/>
                        </a:lnTo>
                        <a:lnTo>
                          <a:pt x="826" y="142"/>
                        </a:lnTo>
                        <a:lnTo>
                          <a:pt x="809" y="150"/>
                        </a:lnTo>
                        <a:lnTo>
                          <a:pt x="792" y="156"/>
                        </a:lnTo>
                        <a:lnTo>
                          <a:pt x="775" y="160"/>
                        </a:lnTo>
                        <a:lnTo>
                          <a:pt x="758" y="166"/>
                        </a:lnTo>
                        <a:lnTo>
                          <a:pt x="741" y="172"/>
                        </a:lnTo>
                        <a:lnTo>
                          <a:pt x="722" y="176"/>
                        </a:lnTo>
                        <a:lnTo>
                          <a:pt x="704" y="182"/>
                        </a:lnTo>
                        <a:lnTo>
                          <a:pt x="687" y="186"/>
                        </a:lnTo>
                        <a:lnTo>
                          <a:pt x="668" y="191"/>
                        </a:lnTo>
                        <a:lnTo>
                          <a:pt x="649" y="195"/>
                        </a:lnTo>
                        <a:lnTo>
                          <a:pt x="630" y="199"/>
                        </a:lnTo>
                        <a:lnTo>
                          <a:pt x="611" y="204"/>
                        </a:lnTo>
                        <a:lnTo>
                          <a:pt x="590" y="208"/>
                        </a:lnTo>
                        <a:lnTo>
                          <a:pt x="570" y="214"/>
                        </a:lnTo>
                        <a:lnTo>
                          <a:pt x="550" y="218"/>
                        </a:lnTo>
                        <a:lnTo>
                          <a:pt x="528" y="223"/>
                        </a:lnTo>
                        <a:lnTo>
                          <a:pt x="503" y="236"/>
                        </a:lnTo>
                        <a:lnTo>
                          <a:pt x="480" y="249"/>
                        </a:lnTo>
                        <a:lnTo>
                          <a:pt x="456" y="262"/>
                        </a:lnTo>
                        <a:lnTo>
                          <a:pt x="436" y="275"/>
                        </a:lnTo>
                        <a:lnTo>
                          <a:pt x="414" y="287"/>
                        </a:lnTo>
                        <a:lnTo>
                          <a:pt x="395" y="298"/>
                        </a:lnTo>
                        <a:lnTo>
                          <a:pt x="376" y="310"/>
                        </a:lnTo>
                        <a:lnTo>
                          <a:pt x="359" y="322"/>
                        </a:lnTo>
                        <a:lnTo>
                          <a:pt x="341" y="332"/>
                        </a:lnTo>
                        <a:lnTo>
                          <a:pt x="325" y="341"/>
                        </a:lnTo>
                        <a:lnTo>
                          <a:pt x="309" y="351"/>
                        </a:lnTo>
                        <a:lnTo>
                          <a:pt x="293" y="359"/>
                        </a:lnTo>
                        <a:lnTo>
                          <a:pt x="279" y="368"/>
                        </a:lnTo>
                        <a:lnTo>
                          <a:pt x="264" y="375"/>
                        </a:lnTo>
                        <a:lnTo>
                          <a:pt x="250" y="383"/>
                        </a:lnTo>
                        <a:lnTo>
                          <a:pt x="236" y="389"/>
                        </a:lnTo>
                        <a:lnTo>
                          <a:pt x="222" y="394"/>
                        </a:lnTo>
                        <a:lnTo>
                          <a:pt x="209" y="399"/>
                        </a:lnTo>
                        <a:lnTo>
                          <a:pt x="196" y="403"/>
                        </a:lnTo>
                        <a:lnTo>
                          <a:pt x="181" y="406"/>
                        </a:lnTo>
                        <a:lnTo>
                          <a:pt x="168" y="409"/>
                        </a:lnTo>
                        <a:lnTo>
                          <a:pt x="155" y="412"/>
                        </a:lnTo>
                        <a:lnTo>
                          <a:pt x="142" y="412"/>
                        </a:lnTo>
                        <a:lnTo>
                          <a:pt x="127" y="412"/>
                        </a:lnTo>
                        <a:lnTo>
                          <a:pt x="113" y="412"/>
                        </a:lnTo>
                        <a:lnTo>
                          <a:pt x="98" y="410"/>
                        </a:lnTo>
                        <a:lnTo>
                          <a:pt x="83" y="408"/>
                        </a:lnTo>
                        <a:lnTo>
                          <a:pt x="69" y="403"/>
                        </a:lnTo>
                        <a:lnTo>
                          <a:pt x="53" y="399"/>
                        </a:lnTo>
                        <a:lnTo>
                          <a:pt x="35" y="394"/>
                        </a:lnTo>
                        <a:lnTo>
                          <a:pt x="19" y="387"/>
                        </a:lnTo>
                        <a:lnTo>
                          <a:pt x="0" y="380"/>
                        </a:lnTo>
                        <a:lnTo>
                          <a:pt x="16" y="370"/>
                        </a:lnTo>
                        <a:lnTo>
                          <a:pt x="31" y="359"/>
                        </a:lnTo>
                        <a:lnTo>
                          <a:pt x="47" y="348"/>
                        </a:lnTo>
                        <a:lnTo>
                          <a:pt x="62" y="339"/>
                        </a:lnTo>
                        <a:lnTo>
                          <a:pt x="78" y="329"/>
                        </a:lnTo>
                        <a:lnTo>
                          <a:pt x="94" y="319"/>
                        </a:lnTo>
                        <a:lnTo>
                          <a:pt x="110" y="310"/>
                        </a:lnTo>
                        <a:lnTo>
                          <a:pt x="126" y="301"/>
                        </a:lnTo>
                        <a:lnTo>
                          <a:pt x="140" y="292"/>
                        </a:lnTo>
                        <a:lnTo>
                          <a:pt x="156" y="284"/>
                        </a:lnTo>
                        <a:lnTo>
                          <a:pt x="172" y="275"/>
                        </a:lnTo>
                        <a:lnTo>
                          <a:pt x="187" y="268"/>
                        </a:lnTo>
                        <a:lnTo>
                          <a:pt x="201" y="259"/>
                        </a:lnTo>
                        <a:lnTo>
                          <a:pt x="216" y="252"/>
                        </a:lnTo>
                        <a:lnTo>
                          <a:pt x="231" y="246"/>
                        </a:lnTo>
                        <a:lnTo>
                          <a:pt x="245" y="239"/>
                        </a:lnTo>
                        <a:lnTo>
                          <a:pt x="258" y="233"/>
                        </a:lnTo>
                        <a:lnTo>
                          <a:pt x="271" y="227"/>
                        </a:lnTo>
                        <a:lnTo>
                          <a:pt x="283" y="221"/>
                        </a:lnTo>
                        <a:lnTo>
                          <a:pt x="295" y="215"/>
                        </a:lnTo>
                        <a:lnTo>
                          <a:pt x="306" y="211"/>
                        </a:lnTo>
                        <a:lnTo>
                          <a:pt x="317" y="207"/>
                        </a:lnTo>
                        <a:lnTo>
                          <a:pt x="327" y="202"/>
                        </a:lnTo>
                        <a:lnTo>
                          <a:pt x="335" y="198"/>
                        </a:lnTo>
                        <a:lnTo>
                          <a:pt x="343" y="195"/>
                        </a:lnTo>
                        <a:lnTo>
                          <a:pt x="350" y="192"/>
                        </a:lnTo>
                        <a:lnTo>
                          <a:pt x="356" y="189"/>
                        </a:lnTo>
                        <a:lnTo>
                          <a:pt x="362" y="188"/>
                        </a:lnTo>
                        <a:lnTo>
                          <a:pt x="366" y="186"/>
                        </a:lnTo>
                        <a:lnTo>
                          <a:pt x="368" y="185"/>
                        </a:lnTo>
                        <a:lnTo>
                          <a:pt x="370" y="183"/>
                        </a:lnTo>
                        <a:lnTo>
                          <a:pt x="370" y="18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0" bIns="-25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39" name=""/>
                  <p:cNvSpPr/>
                  <p:nvPr/>
                </p:nvSpPr>
                <p:spPr>
                  <a:xfrm>
                    <a:off x="7738560" y="5083920"/>
                    <a:ext cx="1908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336" h="170">
                        <a:moveTo>
                          <a:pt x="0" y="169"/>
                        </a:moveTo>
                        <a:lnTo>
                          <a:pt x="16" y="157"/>
                        </a:lnTo>
                        <a:lnTo>
                          <a:pt x="33" y="147"/>
                        </a:lnTo>
                        <a:lnTo>
                          <a:pt x="52" y="137"/>
                        </a:lnTo>
                        <a:lnTo>
                          <a:pt x="73" y="126"/>
                        </a:lnTo>
                        <a:lnTo>
                          <a:pt x="93" y="116"/>
                        </a:lnTo>
                        <a:lnTo>
                          <a:pt x="115" y="108"/>
                        </a:lnTo>
                        <a:lnTo>
                          <a:pt x="137" y="97"/>
                        </a:lnTo>
                        <a:lnTo>
                          <a:pt x="160" y="89"/>
                        </a:lnTo>
                        <a:lnTo>
                          <a:pt x="183" y="78"/>
                        </a:lnTo>
                        <a:lnTo>
                          <a:pt x="207" y="68"/>
                        </a:lnTo>
                        <a:lnTo>
                          <a:pt x="230" y="58"/>
                        </a:lnTo>
                        <a:lnTo>
                          <a:pt x="252" y="48"/>
                        </a:lnTo>
                        <a:lnTo>
                          <a:pt x="274" y="36"/>
                        </a:lnTo>
                        <a:lnTo>
                          <a:pt x="296" y="25"/>
                        </a:lnTo>
                        <a:lnTo>
                          <a:pt x="318" y="13"/>
                        </a:lnTo>
                        <a:lnTo>
                          <a:pt x="336" y="0"/>
                        </a:lnTo>
                        <a:lnTo>
                          <a:pt x="323" y="11"/>
                        </a:lnTo>
                        <a:lnTo>
                          <a:pt x="309" y="23"/>
                        </a:lnTo>
                        <a:lnTo>
                          <a:pt x="291" y="36"/>
                        </a:lnTo>
                        <a:lnTo>
                          <a:pt x="275" y="48"/>
                        </a:lnTo>
                        <a:lnTo>
                          <a:pt x="258" y="61"/>
                        </a:lnTo>
                        <a:lnTo>
                          <a:pt x="240" y="74"/>
                        </a:lnTo>
                        <a:lnTo>
                          <a:pt x="223" y="86"/>
                        </a:lnTo>
                        <a:lnTo>
                          <a:pt x="205" y="99"/>
                        </a:lnTo>
                        <a:lnTo>
                          <a:pt x="188" y="110"/>
                        </a:lnTo>
                        <a:lnTo>
                          <a:pt x="170" y="121"/>
                        </a:lnTo>
                        <a:lnTo>
                          <a:pt x="153" y="131"/>
                        </a:lnTo>
                        <a:lnTo>
                          <a:pt x="137" y="141"/>
                        </a:lnTo>
                        <a:lnTo>
                          <a:pt x="121" y="150"/>
                        </a:lnTo>
                        <a:lnTo>
                          <a:pt x="106" y="157"/>
                        </a:lnTo>
                        <a:lnTo>
                          <a:pt x="93" y="164"/>
                        </a:lnTo>
                        <a:lnTo>
                          <a:pt x="81" y="169"/>
                        </a:lnTo>
                        <a:lnTo>
                          <a:pt x="64" y="170"/>
                        </a:lnTo>
                        <a:lnTo>
                          <a:pt x="48" y="170"/>
                        </a:lnTo>
                        <a:lnTo>
                          <a:pt x="33" y="170"/>
                        </a:lnTo>
                        <a:lnTo>
                          <a:pt x="22" y="170"/>
                        </a:lnTo>
                        <a:lnTo>
                          <a:pt x="13" y="170"/>
                        </a:lnTo>
                        <a:lnTo>
                          <a:pt x="6" y="169"/>
                        </a:lnTo>
                        <a:lnTo>
                          <a:pt x="1" y="169"/>
                        </a:lnTo>
                        <a:lnTo>
                          <a:pt x="0" y="16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0" name=""/>
                  <p:cNvSpPr/>
                  <p:nvPr/>
                </p:nvSpPr>
                <p:spPr>
                  <a:xfrm>
                    <a:off x="7728840" y="5079960"/>
                    <a:ext cx="360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98">
                        <a:moveTo>
                          <a:pt x="12" y="98"/>
                        </a:moveTo>
                        <a:lnTo>
                          <a:pt x="20" y="93"/>
                        </a:lnTo>
                        <a:lnTo>
                          <a:pt x="29" y="89"/>
                        </a:lnTo>
                        <a:lnTo>
                          <a:pt x="36" y="83"/>
                        </a:lnTo>
                        <a:lnTo>
                          <a:pt x="44" y="77"/>
                        </a:lnTo>
                        <a:lnTo>
                          <a:pt x="49" y="71"/>
                        </a:lnTo>
                        <a:lnTo>
                          <a:pt x="55" y="64"/>
                        </a:lnTo>
                        <a:lnTo>
                          <a:pt x="60" y="58"/>
                        </a:lnTo>
                        <a:lnTo>
                          <a:pt x="64" y="51"/>
                        </a:lnTo>
                        <a:lnTo>
                          <a:pt x="65" y="44"/>
                        </a:lnTo>
                        <a:lnTo>
                          <a:pt x="65" y="36"/>
                        </a:lnTo>
                        <a:lnTo>
                          <a:pt x="65" y="31"/>
                        </a:lnTo>
                        <a:lnTo>
                          <a:pt x="64" y="23"/>
                        </a:lnTo>
                        <a:lnTo>
                          <a:pt x="60" y="17"/>
                        </a:lnTo>
                        <a:lnTo>
                          <a:pt x="55" y="10"/>
                        </a:lnTo>
                        <a:lnTo>
                          <a:pt x="48" y="6"/>
                        </a:lnTo>
                        <a:lnTo>
                          <a:pt x="38" y="0"/>
                        </a:lnTo>
                        <a:lnTo>
                          <a:pt x="29" y="7"/>
                        </a:lnTo>
                        <a:lnTo>
                          <a:pt x="20" y="15"/>
                        </a:lnTo>
                        <a:lnTo>
                          <a:pt x="14" y="20"/>
                        </a:lnTo>
                        <a:lnTo>
                          <a:pt x="9" y="23"/>
                        </a:lnTo>
                        <a:lnTo>
                          <a:pt x="4" y="28"/>
                        </a:lnTo>
                        <a:lnTo>
                          <a:pt x="3" y="31"/>
                        </a:lnTo>
                        <a:lnTo>
                          <a:pt x="0" y="32"/>
                        </a:lnTo>
                        <a:lnTo>
                          <a:pt x="0" y="32"/>
                        </a:lnTo>
                        <a:lnTo>
                          <a:pt x="12" y="39"/>
                        </a:lnTo>
                        <a:lnTo>
                          <a:pt x="19" y="48"/>
                        </a:lnTo>
                        <a:lnTo>
                          <a:pt x="25" y="55"/>
                        </a:lnTo>
                        <a:lnTo>
                          <a:pt x="28" y="63"/>
                        </a:lnTo>
                        <a:lnTo>
                          <a:pt x="28" y="71"/>
                        </a:lnTo>
                        <a:lnTo>
                          <a:pt x="26" y="79"/>
                        </a:lnTo>
                        <a:lnTo>
                          <a:pt x="20" y="87"/>
                        </a:lnTo>
                        <a:lnTo>
                          <a:pt x="12" y="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1" name=""/>
                  <p:cNvSpPr/>
                  <p:nvPr/>
                </p:nvSpPr>
                <p:spPr>
                  <a:xfrm>
                    <a:off x="7684560" y="5108040"/>
                    <a:ext cx="5760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1010" h="244">
                        <a:moveTo>
                          <a:pt x="86" y="0"/>
                        </a:moveTo>
                        <a:lnTo>
                          <a:pt x="102" y="8"/>
                        </a:lnTo>
                        <a:lnTo>
                          <a:pt x="120" y="17"/>
                        </a:lnTo>
                        <a:lnTo>
                          <a:pt x="140" y="24"/>
                        </a:lnTo>
                        <a:lnTo>
                          <a:pt x="160" y="32"/>
                        </a:lnTo>
                        <a:lnTo>
                          <a:pt x="181" y="40"/>
                        </a:lnTo>
                        <a:lnTo>
                          <a:pt x="204" y="48"/>
                        </a:lnTo>
                        <a:lnTo>
                          <a:pt x="227" y="55"/>
                        </a:lnTo>
                        <a:lnTo>
                          <a:pt x="251" y="62"/>
                        </a:lnTo>
                        <a:lnTo>
                          <a:pt x="277" y="70"/>
                        </a:lnTo>
                        <a:lnTo>
                          <a:pt x="302" y="77"/>
                        </a:lnTo>
                        <a:lnTo>
                          <a:pt x="329" y="83"/>
                        </a:lnTo>
                        <a:lnTo>
                          <a:pt x="356" y="90"/>
                        </a:lnTo>
                        <a:lnTo>
                          <a:pt x="383" y="96"/>
                        </a:lnTo>
                        <a:lnTo>
                          <a:pt x="411" y="102"/>
                        </a:lnTo>
                        <a:lnTo>
                          <a:pt x="439" y="109"/>
                        </a:lnTo>
                        <a:lnTo>
                          <a:pt x="468" y="115"/>
                        </a:lnTo>
                        <a:lnTo>
                          <a:pt x="496" y="121"/>
                        </a:lnTo>
                        <a:lnTo>
                          <a:pt x="525" y="125"/>
                        </a:lnTo>
                        <a:lnTo>
                          <a:pt x="552" y="131"/>
                        </a:lnTo>
                        <a:lnTo>
                          <a:pt x="581" y="137"/>
                        </a:lnTo>
                        <a:lnTo>
                          <a:pt x="609" y="141"/>
                        </a:lnTo>
                        <a:lnTo>
                          <a:pt x="638" y="145"/>
                        </a:lnTo>
                        <a:lnTo>
                          <a:pt x="666" y="151"/>
                        </a:lnTo>
                        <a:lnTo>
                          <a:pt x="692" y="154"/>
                        </a:lnTo>
                        <a:lnTo>
                          <a:pt x="718" y="158"/>
                        </a:lnTo>
                        <a:lnTo>
                          <a:pt x="746" y="163"/>
                        </a:lnTo>
                        <a:lnTo>
                          <a:pt x="771" y="166"/>
                        </a:lnTo>
                        <a:lnTo>
                          <a:pt x="796" y="169"/>
                        </a:lnTo>
                        <a:lnTo>
                          <a:pt x="819" y="173"/>
                        </a:lnTo>
                        <a:lnTo>
                          <a:pt x="842" y="174"/>
                        </a:lnTo>
                        <a:lnTo>
                          <a:pt x="864" y="177"/>
                        </a:lnTo>
                        <a:lnTo>
                          <a:pt x="886" y="180"/>
                        </a:lnTo>
                        <a:lnTo>
                          <a:pt x="870" y="180"/>
                        </a:lnTo>
                        <a:lnTo>
                          <a:pt x="855" y="180"/>
                        </a:lnTo>
                        <a:lnTo>
                          <a:pt x="839" y="179"/>
                        </a:lnTo>
                        <a:lnTo>
                          <a:pt x="825" y="179"/>
                        </a:lnTo>
                        <a:lnTo>
                          <a:pt x="810" y="179"/>
                        </a:lnTo>
                        <a:lnTo>
                          <a:pt x="796" y="179"/>
                        </a:lnTo>
                        <a:lnTo>
                          <a:pt x="783" y="177"/>
                        </a:lnTo>
                        <a:lnTo>
                          <a:pt x="771" y="176"/>
                        </a:lnTo>
                        <a:lnTo>
                          <a:pt x="759" y="176"/>
                        </a:lnTo>
                        <a:lnTo>
                          <a:pt x="749" y="176"/>
                        </a:lnTo>
                        <a:lnTo>
                          <a:pt x="740" y="176"/>
                        </a:lnTo>
                        <a:lnTo>
                          <a:pt x="732" y="174"/>
                        </a:lnTo>
                        <a:lnTo>
                          <a:pt x="726" y="174"/>
                        </a:lnTo>
                        <a:lnTo>
                          <a:pt x="720" y="174"/>
                        </a:lnTo>
                        <a:lnTo>
                          <a:pt x="718" y="174"/>
                        </a:lnTo>
                        <a:lnTo>
                          <a:pt x="717" y="174"/>
                        </a:lnTo>
                        <a:lnTo>
                          <a:pt x="732" y="180"/>
                        </a:lnTo>
                        <a:lnTo>
                          <a:pt x="748" y="186"/>
                        </a:lnTo>
                        <a:lnTo>
                          <a:pt x="764" y="193"/>
                        </a:lnTo>
                        <a:lnTo>
                          <a:pt x="781" y="199"/>
                        </a:lnTo>
                        <a:lnTo>
                          <a:pt x="799" y="205"/>
                        </a:lnTo>
                        <a:lnTo>
                          <a:pt x="818" y="211"/>
                        </a:lnTo>
                        <a:lnTo>
                          <a:pt x="836" y="217"/>
                        </a:lnTo>
                        <a:lnTo>
                          <a:pt x="855" y="223"/>
                        </a:lnTo>
                        <a:lnTo>
                          <a:pt x="876" y="227"/>
                        </a:lnTo>
                        <a:lnTo>
                          <a:pt x="895" y="231"/>
                        </a:lnTo>
                        <a:lnTo>
                          <a:pt x="914" y="234"/>
                        </a:lnTo>
                        <a:lnTo>
                          <a:pt x="934" y="239"/>
                        </a:lnTo>
                        <a:lnTo>
                          <a:pt x="953" y="241"/>
                        </a:lnTo>
                        <a:lnTo>
                          <a:pt x="973" y="243"/>
                        </a:lnTo>
                        <a:lnTo>
                          <a:pt x="991" y="244"/>
                        </a:lnTo>
                        <a:lnTo>
                          <a:pt x="1010" y="244"/>
                        </a:lnTo>
                        <a:lnTo>
                          <a:pt x="994" y="244"/>
                        </a:lnTo>
                        <a:lnTo>
                          <a:pt x="973" y="243"/>
                        </a:lnTo>
                        <a:lnTo>
                          <a:pt x="950" y="241"/>
                        </a:lnTo>
                        <a:lnTo>
                          <a:pt x="925" y="239"/>
                        </a:lnTo>
                        <a:lnTo>
                          <a:pt x="898" y="234"/>
                        </a:lnTo>
                        <a:lnTo>
                          <a:pt x="869" y="230"/>
                        </a:lnTo>
                        <a:lnTo>
                          <a:pt x="836" y="225"/>
                        </a:lnTo>
                        <a:lnTo>
                          <a:pt x="804" y="220"/>
                        </a:lnTo>
                        <a:lnTo>
                          <a:pt x="769" y="214"/>
                        </a:lnTo>
                        <a:lnTo>
                          <a:pt x="734" y="206"/>
                        </a:lnTo>
                        <a:lnTo>
                          <a:pt x="697" y="201"/>
                        </a:lnTo>
                        <a:lnTo>
                          <a:pt x="659" y="192"/>
                        </a:lnTo>
                        <a:lnTo>
                          <a:pt x="621" y="185"/>
                        </a:lnTo>
                        <a:lnTo>
                          <a:pt x="581" y="176"/>
                        </a:lnTo>
                        <a:lnTo>
                          <a:pt x="542" y="167"/>
                        </a:lnTo>
                        <a:lnTo>
                          <a:pt x="503" y="158"/>
                        </a:lnTo>
                        <a:lnTo>
                          <a:pt x="463" y="150"/>
                        </a:lnTo>
                        <a:lnTo>
                          <a:pt x="424" y="139"/>
                        </a:lnTo>
                        <a:lnTo>
                          <a:pt x="385" y="131"/>
                        </a:lnTo>
                        <a:lnTo>
                          <a:pt x="345" y="121"/>
                        </a:lnTo>
                        <a:lnTo>
                          <a:pt x="309" y="110"/>
                        </a:lnTo>
                        <a:lnTo>
                          <a:pt x="273" y="102"/>
                        </a:lnTo>
                        <a:lnTo>
                          <a:pt x="236" y="91"/>
                        </a:lnTo>
                        <a:lnTo>
                          <a:pt x="203" y="83"/>
                        </a:lnTo>
                        <a:lnTo>
                          <a:pt x="169" y="72"/>
                        </a:lnTo>
                        <a:lnTo>
                          <a:pt x="139" y="62"/>
                        </a:lnTo>
                        <a:lnTo>
                          <a:pt x="109" y="54"/>
                        </a:lnTo>
                        <a:lnTo>
                          <a:pt x="83" y="45"/>
                        </a:lnTo>
                        <a:lnTo>
                          <a:pt x="58" y="36"/>
                        </a:lnTo>
                        <a:lnTo>
                          <a:pt x="37" y="27"/>
                        </a:lnTo>
                        <a:lnTo>
                          <a:pt x="16" y="19"/>
                        </a:lnTo>
                        <a:lnTo>
                          <a:pt x="0" y="11"/>
                        </a:lnTo>
                        <a:lnTo>
                          <a:pt x="9" y="11"/>
                        </a:lnTo>
                        <a:lnTo>
                          <a:pt x="18" y="11"/>
                        </a:lnTo>
                        <a:lnTo>
                          <a:pt x="25" y="10"/>
                        </a:lnTo>
                        <a:lnTo>
                          <a:pt x="34" y="10"/>
                        </a:lnTo>
                        <a:lnTo>
                          <a:pt x="41" y="8"/>
                        </a:lnTo>
                        <a:lnTo>
                          <a:pt x="48" y="7"/>
                        </a:lnTo>
                        <a:lnTo>
                          <a:pt x="56" y="7"/>
                        </a:lnTo>
                        <a:lnTo>
                          <a:pt x="61" y="5"/>
                        </a:lnTo>
                        <a:lnTo>
                          <a:pt x="67" y="5"/>
                        </a:lnTo>
                        <a:lnTo>
                          <a:pt x="72" y="4"/>
                        </a:lnTo>
                        <a:lnTo>
                          <a:pt x="76" y="3"/>
                        </a:lnTo>
                        <a:lnTo>
                          <a:pt x="79" y="3"/>
                        </a:lnTo>
                        <a:lnTo>
                          <a:pt x="82" y="1"/>
                        </a:lnTo>
                        <a:lnTo>
                          <a:pt x="85" y="1"/>
                        </a:lnTo>
                        <a:lnTo>
                          <a:pt x="85" y="0"/>
                        </a:lnTo>
                        <a:lnTo>
                          <a:pt x="8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2" name=""/>
                  <p:cNvSpPr/>
                  <p:nvPr/>
                </p:nvSpPr>
                <p:spPr>
                  <a:xfrm>
                    <a:off x="7703640" y="5106960"/>
                    <a:ext cx="374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653" h="93">
                        <a:moveTo>
                          <a:pt x="38" y="65"/>
                        </a:moveTo>
                        <a:lnTo>
                          <a:pt x="57" y="61"/>
                        </a:lnTo>
                        <a:lnTo>
                          <a:pt x="77" y="57"/>
                        </a:lnTo>
                        <a:lnTo>
                          <a:pt x="97" y="54"/>
                        </a:lnTo>
                        <a:lnTo>
                          <a:pt x="116" y="51"/>
                        </a:lnTo>
                        <a:lnTo>
                          <a:pt x="137" y="48"/>
                        </a:lnTo>
                        <a:lnTo>
                          <a:pt x="157" y="45"/>
                        </a:lnTo>
                        <a:lnTo>
                          <a:pt x="178" y="42"/>
                        </a:lnTo>
                        <a:lnTo>
                          <a:pt x="198" y="41"/>
                        </a:lnTo>
                        <a:lnTo>
                          <a:pt x="220" y="39"/>
                        </a:lnTo>
                        <a:lnTo>
                          <a:pt x="240" y="38"/>
                        </a:lnTo>
                        <a:lnTo>
                          <a:pt x="261" y="38"/>
                        </a:lnTo>
                        <a:lnTo>
                          <a:pt x="281" y="36"/>
                        </a:lnTo>
                        <a:lnTo>
                          <a:pt x="301" y="36"/>
                        </a:lnTo>
                        <a:lnTo>
                          <a:pt x="322" y="36"/>
                        </a:lnTo>
                        <a:lnTo>
                          <a:pt x="344" y="38"/>
                        </a:lnTo>
                        <a:lnTo>
                          <a:pt x="364" y="39"/>
                        </a:lnTo>
                        <a:lnTo>
                          <a:pt x="385" y="39"/>
                        </a:lnTo>
                        <a:lnTo>
                          <a:pt x="403" y="41"/>
                        </a:lnTo>
                        <a:lnTo>
                          <a:pt x="424" y="44"/>
                        </a:lnTo>
                        <a:lnTo>
                          <a:pt x="443" y="45"/>
                        </a:lnTo>
                        <a:lnTo>
                          <a:pt x="462" y="48"/>
                        </a:lnTo>
                        <a:lnTo>
                          <a:pt x="482" y="51"/>
                        </a:lnTo>
                        <a:lnTo>
                          <a:pt x="501" y="54"/>
                        </a:lnTo>
                        <a:lnTo>
                          <a:pt x="519" y="57"/>
                        </a:lnTo>
                        <a:lnTo>
                          <a:pt x="538" y="61"/>
                        </a:lnTo>
                        <a:lnTo>
                          <a:pt x="555" y="64"/>
                        </a:lnTo>
                        <a:lnTo>
                          <a:pt x="572" y="68"/>
                        </a:lnTo>
                        <a:lnTo>
                          <a:pt x="590" y="73"/>
                        </a:lnTo>
                        <a:lnTo>
                          <a:pt x="606" y="77"/>
                        </a:lnTo>
                        <a:lnTo>
                          <a:pt x="622" y="83"/>
                        </a:lnTo>
                        <a:lnTo>
                          <a:pt x="637" y="87"/>
                        </a:lnTo>
                        <a:lnTo>
                          <a:pt x="653" y="93"/>
                        </a:lnTo>
                        <a:lnTo>
                          <a:pt x="632" y="86"/>
                        </a:lnTo>
                        <a:lnTo>
                          <a:pt x="612" y="78"/>
                        </a:lnTo>
                        <a:lnTo>
                          <a:pt x="593" y="73"/>
                        </a:lnTo>
                        <a:lnTo>
                          <a:pt x="574" y="65"/>
                        </a:lnTo>
                        <a:lnTo>
                          <a:pt x="555" y="60"/>
                        </a:lnTo>
                        <a:lnTo>
                          <a:pt x="538" y="54"/>
                        </a:lnTo>
                        <a:lnTo>
                          <a:pt x="519" y="48"/>
                        </a:lnTo>
                        <a:lnTo>
                          <a:pt x="501" y="42"/>
                        </a:lnTo>
                        <a:lnTo>
                          <a:pt x="484" y="38"/>
                        </a:lnTo>
                        <a:lnTo>
                          <a:pt x="466" y="33"/>
                        </a:lnTo>
                        <a:lnTo>
                          <a:pt x="449" y="27"/>
                        </a:lnTo>
                        <a:lnTo>
                          <a:pt x="431" y="25"/>
                        </a:lnTo>
                        <a:lnTo>
                          <a:pt x="414" y="20"/>
                        </a:lnTo>
                        <a:lnTo>
                          <a:pt x="395" y="16"/>
                        </a:lnTo>
                        <a:lnTo>
                          <a:pt x="377" y="13"/>
                        </a:lnTo>
                        <a:lnTo>
                          <a:pt x="358" y="10"/>
                        </a:lnTo>
                        <a:lnTo>
                          <a:pt x="341" y="7"/>
                        </a:lnTo>
                        <a:lnTo>
                          <a:pt x="322" y="6"/>
                        </a:lnTo>
                        <a:lnTo>
                          <a:pt x="301" y="3"/>
                        </a:lnTo>
                        <a:lnTo>
                          <a:pt x="283" y="1"/>
                        </a:lnTo>
                        <a:lnTo>
                          <a:pt x="262" y="0"/>
                        </a:lnTo>
                        <a:lnTo>
                          <a:pt x="242" y="0"/>
                        </a:lnTo>
                        <a:lnTo>
                          <a:pt x="221" y="0"/>
                        </a:lnTo>
                        <a:lnTo>
                          <a:pt x="199" y="0"/>
                        </a:lnTo>
                        <a:lnTo>
                          <a:pt x="178" y="0"/>
                        </a:lnTo>
                        <a:lnTo>
                          <a:pt x="154" y="1"/>
                        </a:lnTo>
                        <a:lnTo>
                          <a:pt x="131" y="3"/>
                        </a:lnTo>
                        <a:lnTo>
                          <a:pt x="106" y="4"/>
                        </a:lnTo>
                        <a:lnTo>
                          <a:pt x="80" y="7"/>
                        </a:lnTo>
                        <a:lnTo>
                          <a:pt x="55" y="10"/>
                        </a:lnTo>
                        <a:lnTo>
                          <a:pt x="28" y="13"/>
                        </a:lnTo>
                        <a:lnTo>
                          <a:pt x="0" y="17"/>
                        </a:lnTo>
                        <a:lnTo>
                          <a:pt x="7" y="25"/>
                        </a:lnTo>
                        <a:lnTo>
                          <a:pt x="14" y="33"/>
                        </a:lnTo>
                        <a:lnTo>
                          <a:pt x="22" y="42"/>
                        </a:lnTo>
                        <a:lnTo>
                          <a:pt x="28" y="49"/>
                        </a:lnTo>
                        <a:lnTo>
                          <a:pt x="32" y="55"/>
                        </a:lnTo>
                        <a:lnTo>
                          <a:pt x="35" y="61"/>
                        </a:lnTo>
                        <a:lnTo>
                          <a:pt x="38" y="64"/>
                        </a:lnTo>
                        <a:lnTo>
                          <a:pt x="38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3" name=""/>
                  <p:cNvSpPr/>
                  <p:nvPr/>
                </p:nvSpPr>
                <p:spPr>
                  <a:xfrm>
                    <a:off x="7719840" y="5091480"/>
                    <a:ext cx="10116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761" h="901">
                        <a:moveTo>
                          <a:pt x="537" y="0"/>
                        </a:moveTo>
                        <a:lnTo>
                          <a:pt x="544" y="3"/>
                        </a:lnTo>
                        <a:lnTo>
                          <a:pt x="550" y="6"/>
                        </a:lnTo>
                        <a:lnTo>
                          <a:pt x="558" y="10"/>
                        </a:lnTo>
                        <a:lnTo>
                          <a:pt x="563" y="13"/>
                        </a:lnTo>
                        <a:lnTo>
                          <a:pt x="571" y="17"/>
                        </a:lnTo>
                        <a:lnTo>
                          <a:pt x="579" y="22"/>
                        </a:lnTo>
                        <a:lnTo>
                          <a:pt x="587" y="26"/>
                        </a:lnTo>
                        <a:lnTo>
                          <a:pt x="595" y="29"/>
                        </a:lnTo>
                        <a:lnTo>
                          <a:pt x="604" y="33"/>
                        </a:lnTo>
                        <a:lnTo>
                          <a:pt x="613" y="38"/>
                        </a:lnTo>
                        <a:lnTo>
                          <a:pt x="623" y="41"/>
                        </a:lnTo>
                        <a:lnTo>
                          <a:pt x="632" y="45"/>
                        </a:lnTo>
                        <a:lnTo>
                          <a:pt x="644" y="48"/>
                        </a:lnTo>
                        <a:lnTo>
                          <a:pt x="654" y="51"/>
                        </a:lnTo>
                        <a:lnTo>
                          <a:pt x="665" y="54"/>
                        </a:lnTo>
                        <a:lnTo>
                          <a:pt x="678" y="57"/>
                        </a:lnTo>
                        <a:lnTo>
                          <a:pt x="692" y="58"/>
                        </a:lnTo>
                        <a:lnTo>
                          <a:pt x="705" y="60"/>
                        </a:lnTo>
                        <a:lnTo>
                          <a:pt x="719" y="60"/>
                        </a:lnTo>
                        <a:lnTo>
                          <a:pt x="734" y="61"/>
                        </a:lnTo>
                        <a:lnTo>
                          <a:pt x="750" y="61"/>
                        </a:lnTo>
                        <a:lnTo>
                          <a:pt x="766" y="60"/>
                        </a:lnTo>
                        <a:lnTo>
                          <a:pt x="783" y="58"/>
                        </a:lnTo>
                        <a:lnTo>
                          <a:pt x="801" y="57"/>
                        </a:lnTo>
                        <a:lnTo>
                          <a:pt x="820" y="54"/>
                        </a:lnTo>
                        <a:lnTo>
                          <a:pt x="840" y="51"/>
                        </a:lnTo>
                        <a:lnTo>
                          <a:pt x="861" y="46"/>
                        </a:lnTo>
                        <a:lnTo>
                          <a:pt x="882" y="41"/>
                        </a:lnTo>
                        <a:lnTo>
                          <a:pt x="904" y="35"/>
                        </a:lnTo>
                        <a:lnTo>
                          <a:pt x="928" y="28"/>
                        </a:lnTo>
                        <a:lnTo>
                          <a:pt x="952" y="20"/>
                        </a:lnTo>
                        <a:lnTo>
                          <a:pt x="979" y="10"/>
                        </a:lnTo>
                        <a:lnTo>
                          <a:pt x="971" y="20"/>
                        </a:lnTo>
                        <a:lnTo>
                          <a:pt x="966" y="29"/>
                        </a:lnTo>
                        <a:lnTo>
                          <a:pt x="961" y="38"/>
                        </a:lnTo>
                        <a:lnTo>
                          <a:pt x="958" y="45"/>
                        </a:lnTo>
                        <a:lnTo>
                          <a:pt x="957" y="51"/>
                        </a:lnTo>
                        <a:lnTo>
                          <a:pt x="957" y="55"/>
                        </a:lnTo>
                        <a:lnTo>
                          <a:pt x="957" y="58"/>
                        </a:lnTo>
                        <a:lnTo>
                          <a:pt x="957" y="60"/>
                        </a:lnTo>
                        <a:lnTo>
                          <a:pt x="967" y="60"/>
                        </a:lnTo>
                        <a:lnTo>
                          <a:pt x="979" y="61"/>
                        </a:lnTo>
                        <a:lnTo>
                          <a:pt x="992" y="64"/>
                        </a:lnTo>
                        <a:lnTo>
                          <a:pt x="1006" y="67"/>
                        </a:lnTo>
                        <a:lnTo>
                          <a:pt x="1021" y="70"/>
                        </a:lnTo>
                        <a:lnTo>
                          <a:pt x="1038" y="74"/>
                        </a:lnTo>
                        <a:lnTo>
                          <a:pt x="1056" y="80"/>
                        </a:lnTo>
                        <a:lnTo>
                          <a:pt x="1073" y="86"/>
                        </a:lnTo>
                        <a:lnTo>
                          <a:pt x="1092" y="93"/>
                        </a:lnTo>
                        <a:lnTo>
                          <a:pt x="1113" y="100"/>
                        </a:lnTo>
                        <a:lnTo>
                          <a:pt x="1133" y="109"/>
                        </a:lnTo>
                        <a:lnTo>
                          <a:pt x="1152" y="118"/>
                        </a:lnTo>
                        <a:lnTo>
                          <a:pt x="1174" y="127"/>
                        </a:lnTo>
                        <a:lnTo>
                          <a:pt x="1194" y="137"/>
                        </a:lnTo>
                        <a:lnTo>
                          <a:pt x="1216" y="147"/>
                        </a:lnTo>
                        <a:lnTo>
                          <a:pt x="1238" y="157"/>
                        </a:lnTo>
                        <a:lnTo>
                          <a:pt x="1258" y="169"/>
                        </a:lnTo>
                        <a:lnTo>
                          <a:pt x="1280" y="180"/>
                        </a:lnTo>
                        <a:lnTo>
                          <a:pt x="1302" y="194"/>
                        </a:lnTo>
                        <a:lnTo>
                          <a:pt x="1322" y="205"/>
                        </a:lnTo>
                        <a:lnTo>
                          <a:pt x="1343" y="218"/>
                        </a:lnTo>
                        <a:lnTo>
                          <a:pt x="1362" y="231"/>
                        </a:lnTo>
                        <a:lnTo>
                          <a:pt x="1382" y="245"/>
                        </a:lnTo>
                        <a:lnTo>
                          <a:pt x="1400" y="258"/>
                        </a:lnTo>
                        <a:lnTo>
                          <a:pt x="1417" y="272"/>
                        </a:lnTo>
                        <a:lnTo>
                          <a:pt x="1435" y="287"/>
                        </a:lnTo>
                        <a:lnTo>
                          <a:pt x="1451" y="301"/>
                        </a:lnTo>
                        <a:lnTo>
                          <a:pt x="1465" y="316"/>
                        </a:lnTo>
                        <a:lnTo>
                          <a:pt x="1478" y="331"/>
                        </a:lnTo>
                        <a:lnTo>
                          <a:pt x="1492" y="345"/>
                        </a:lnTo>
                        <a:lnTo>
                          <a:pt x="1502" y="360"/>
                        </a:lnTo>
                        <a:lnTo>
                          <a:pt x="1512" y="374"/>
                        </a:lnTo>
                        <a:lnTo>
                          <a:pt x="1508" y="370"/>
                        </a:lnTo>
                        <a:lnTo>
                          <a:pt x="1500" y="364"/>
                        </a:lnTo>
                        <a:lnTo>
                          <a:pt x="1493" y="357"/>
                        </a:lnTo>
                        <a:lnTo>
                          <a:pt x="1484" y="349"/>
                        </a:lnTo>
                        <a:lnTo>
                          <a:pt x="1474" y="341"/>
                        </a:lnTo>
                        <a:lnTo>
                          <a:pt x="1462" y="331"/>
                        </a:lnTo>
                        <a:lnTo>
                          <a:pt x="1449" y="322"/>
                        </a:lnTo>
                        <a:lnTo>
                          <a:pt x="1436" y="312"/>
                        </a:lnTo>
                        <a:lnTo>
                          <a:pt x="1420" y="300"/>
                        </a:lnTo>
                        <a:lnTo>
                          <a:pt x="1404" y="290"/>
                        </a:lnTo>
                        <a:lnTo>
                          <a:pt x="1387" y="278"/>
                        </a:lnTo>
                        <a:lnTo>
                          <a:pt x="1368" y="266"/>
                        </a:lnTo>
                        <a:lnTo>
                          <a:pt x="1349" y="255"/>
                        </a:lnTo>
                        <a:lnTo>
                          <a:pt x="1327" y="242"/>
                        </a:lnTo>
                        <a:lnTo>
                          <a:pt x="1306" y="230"/>
                        </a:lnTo>
                        <a:lnTo>
                          <a:pt x="1283" y="218"/>
                        </a:lnTo>
                        <a:lnTo>
                          <a:pt x="1261" y="207"/>
                        </a:lnTo>
                        <a:lnTo>
                          <a:pt x="1237" y="195"/>
                        </a:lnTo>
                        <a:lnTo>
                          <a:pt x="1213" y="183"/>
                        </a:lnTo>
                        <a:lnTo>
                          <a:pt x="1187" y="172"/>
                        </a:lnTo>
                        <a:lnTo>
                          <a:pt x="1162" y="162"/>
                        </a:lnTo>
                        <a:lnTo>
                          <a:pt x="1136" y="151"/>
                        </a:lnTo>
                        <a:lnTo>
                          <a:pt x="1108" y="141"/>
                        </a:lnTo>
                        <a:lnTo>
                          <a:pt x="1082" y="131"/>
                        </a:lnTo>
                        <a:lnTo>
                          <a:pt x="1054" y="122"/>
                        </a:lnTo>
                        <a:lnTo>
                          <a:pt x="1025" y="115"/>
                        </a:lnTo>
                        <a:lnTo>
                          <a:pt x="998" y="108"/>
                        </a:lnTo>
                        <a:lnTo>
                          <a:pt x="968" y="102"/>
                        </a:lnTo>
                        <a:lnTo>
                          <a:pt x="939" y="96"/>
                        </a:lnTo>
                        <a:lnTo>
                          <a:pt x="912" y="92"/>
                        </a:lnTo>
                        <a:lnTo>
                          <a:pt x="882" y="89"/>
                        </a:lnTo>
                        <a:lnTo>
                          <a:pt x="853" y="86"/>
                        </a:lnTo>
                        <a:lnTo>
                          <a:pt x="865" y="92"/>
                        </a:lnTo>
                        <a:lnTo>
                          <a:pt x="880" y="99"/>
                        </a:lnTo>
                        <a:lnTo>
                          <a:pt x="899" y="105"/>
                        </a:lnTo>
                        <a:lnTo>
                          <a:pt x="917" y="113"/>
                        </a:lnTo>
                        <a:lnTo>
                          <a:pt x="941" y="122"/>
                        </a:lnTo>
                        <a:lnTo>
                          <a:pt x="966" y="131"/>
                        </a:lnTo>
                        <a:lnTo>
                          <a:pt x="992" y="141"/>
                        </a:lnTo>
                        <a:lnTo>
                          <a:pt x="1019" y="153"/>
                        </a:lnTo>
                        <a:lnTo>
                          <a:pt x="1050" y="164"/>
                        </a:lnTo>
                        <a:lnTo>
                          <a:pt x="1082" y="178"/>
                        </a:lnTo>
                        <a:lnTo>
                          <a:pt x="1114" y="191"/>
                        </a:lnTo>
                        <a:lnTo>
                          <a:pt x="1148" y="207"/>
                        </a:lnTo>
                        <a:lnTo>
                          <a:pt x="1181" y="223"/>
                        </a:lnTo>
                        <a:lnTo>
                          <a:pt x="1218" y="239"/>
                        </a:lnTo>
                        <a:lnTo>
                          <a:pt x="1253" y="256"/>
                        </a:lnTo>
                        <a:lnTo>
                          <a:pt x="1289" y="275"/>
                        </a:lnTo>
                        <a:lnTo>
                          <a:pt x="1325" y="294"/>
                        </a:lnTo>
                        <a:lnTo>
                          <a:pt x="1360" y="314"/>
                        </a:lnTo>
                        <a:lnTo>
                          <a:pt x="1397" y="336"/>
                        </a:lnTo>
                        <a:lnTo>
                          <a:pt x="1432" y="358"/>
                        </a:lnTo>
                        <a:lnTo>
                          <a:pt x="1467" y="381"/>
                        </a:lnTo>
                        <a:lnTo>
                          <a:pt x="1502" y="406"/>
                        </a:lnTo>
                        <a:lnTo>
                          <a:pt x="1534" y="432"/>
                        </a:lnTo>
                        <a:lnTo>
                          <a:pt x="1566" y="459"/>
                        </a:lnTo>
                        <a:lnTo>
                          <a:pt x="1596" y="486"/>
                        </a:lnTo>
                        <a:lnTo>
                          <a:pt x="1627" y="515"/>
                        </a:lnTo>
                        <a:lnTo>
                          <a:pt x="1655" y="545"/>
                        </a:lnTo>
                        <a:lnTo>
                          <a:pt x="1679" y="577"/>
                        </a:lnTo>
                        <a:lnTo>
                          <a:pt x="1704" y="607"/>
                        </a:lnTo>
                        <a:lnTo>
                          <a:pt x="1725" y="641"/>
                        </a:lnTo>
                        <a:lnTo>
                          <a:pt x="1744" y="676"/>
                        </a:lnTo>
                        <a:lnTo>
                          <a:pt x="1761" y="711"/>
                        </a:lnTo>
                        <a:lnTo>
                          <a:pt x="1748" y="695"/>
                        </a:lnTo>
                        <a:lnTo>
                          <a:pt x="1735" y="677"/>
                        </a:lnTo>
                        <a:lnTo>
                          <a:pt x="1722" y="660"/>
                        </a:lnTo>
                        <a:lnTo>
                          <a:pt x="1710" y="644"/>
                        </a:lnTo>
                        <a:lnTo>
                          <a:pt x="1697" y="626"/>
                        </a:lnTo>
                        <a:lnTo>
                          <a:pt x="1684" y="610"/>
                        </a:lnTo>
                        <a:lnTo>
                          <a:pt x="1671" y="596"/>
                        </a:lnTo>
                        <a:lnTo>
                          <a:pt x="1658" y="580"/>
                        </a:lnTo>
                        <a:lnTo>
                          <a:pt x="1644" y="566"/>
                        </a:lnTo>
                        <a:lnTo>
                          <a:pt x="1630" y="553"/>
                        </a:lnTo>
                        <a:lnTo>
                          <a:pt x="1617" y="540"/>
                        </a:lnTo>
                        <a:lnTo>
                          <a:pt x="1602" y="529"/>
                        </a:lnTo>
                        <a:lnTo>
                          <a:pt x="1588" y="518"/>
                        </a:lnTo>
                        <a:lnTo>
                          <a:pt x="1572" y="510"/>
                        </a:lnTo>
                        <a:lnTo>
                          <a:pt x="1556" y="501"/>
                        </a:lnTo>
                        <a:lnTo>
                          <a:pt x="1538" y="494"/>
                        </a:lnTo>
                        <a:lnTo>
                          <a:pt x="1550" y="504"/>
                        </a:lnTo>
                        <a:lnTo>
                          <a:pt x="1559" y="511"/>
                        </a:lnTo>
                        <a:lnTo>
                          <a:pt x="1566" y="520"/>
                        </a:lnTo>
                        <a:lnTo>
                          <a:pt x="1572" y="527"/>
                        </a:lnTo>
                        <a:lnTo>
                          <a:pt x="1576" y="534"/>
                        </a:lnTo>
                        <a:lnTo>
                          <a:pt x="1582" y="542"/>
                        </a:lnTo>
                        <a:lnTo>
                          <a:pt x="1586" y="550"/>
                        </a:lnTo>
                        <a:lnTo>
                          <a:pt x="1592" y="559"/>
                        </a:lnTo>
                        <a:lnTo>
                          <a:pt x="1582" y="550"/>
                        </a:lnTo>
                        <a:lnTo>
                          <a:pt x="1573" y="543"/>
                        </a:lnTo>
                        <a:lnTo>
                          <a:pt x="1563" y="536"/>
                        </a:lnTo>
                        <a:lnTo>
                          <a:pt x="1553" y="530"/>
                        </a:lnTo>
                        <a:lnTo>
                          <a:pt x="1544" y="524"/>
                        </a:lnTo>
                        <a:lnTo>
                          <a:pt x="1535" y="520"/>
                        </a:lnTo>
                        <a:lnTo>
                          <a:pt x="1526" y="515"/>
                        </a:lnTo>
                        <a:lnTo>
                          <a:pt x="1516" y="511"/>
                        </a:lnTo>
                        <a:lnTo>
                          <a:pt x="1508" y="510"/>
                        </a:lnTo>
                        <a:lnTo>
                          <a:pt x="1499" y="507"/>
                        </a:lnTo>
                        <a:lnTo>
                          <a:pt x="1489" y="505"/>
                        </a:lnTo>
                        <a:lnTo>
                          <a:pt x="1480" y="504"/>
                        </a:lnTo>
                        <a:lnTo>
                          <a:pt x="1470" y="504"/>
                        </a:lnTo>
                        <a:lnTo>
                          <a:pt x="1461" y="504"/>
                        </a:lnTo>
                        <a:lnTo>
                          <a:pt x="1451" y="504"/>
                        </a:lnTo>
                        <a:lnTo>
                          <a:pt x="1441" y="505"/>
                        </a:lnTo>
                        <a:lnTo>
                          <a:pt x="1461" y="529"/>
                        </a:lnTo>
                        <a:lnTo>
                          <a:pt x="1481" y="548"/>
                        </a:lnTo>
                        <a:lnTo>
                          <a:pt x="1502" y="564"/>
                        </a:lnTo>
                        <a:lnTo>
                          <a:pt x="1524" y="578"/>
                        </a:lnTo>
                        <a:lnTo>
                          <a:pt x="1544" y="590"/>
                        </a:lnTo>
                        <a:lnTo>
                          <a:pt x="1564" y="600"/>
                        </a:lnTo>
                        <a:lnTo>
                          <a:pt x="1583" y="609"/>
                        </a:lnTo>
                        <a:lnTo>
                          <a:pt x="1602" y="617"/>
                        </a:lnTo>
                        <a:lnTo>
                          <a:pt x="1620" y="628"/>
                        </a:lnTo>
                        <a:lnTo>
                          <a:pt x="1637" y="638"/>
                        </a:lnTo>
                        <a:lnTo>
                          <a:pt x="1652" y="648"/>
                        </a:lnTo>
                        <a:lnTo>
                          <a:pt x="1666" y="661"/>
                        </a:lnTo>
                        <a:lnTo>
                          <a:pt x="1679" y="677"/>
                        </a:lnTo>
                        <a:lnTo>
                          <a:pt x="1690" y="696"/>
                        </a:lnTo>
                        <a:lnTo>
                          <a:pt x="1700" y="718"/>
                        </a:lnTo>
                        <a:lnTo>
                          <a:pt x="1707" y="744"/>
                        </a:lnTo>
                        <a:lnTo>
                          <a:pt x="1701" y="731"/>
                        </a:lnTo>
                        <a:lnTo>
                          <a:pt x="1695" y="719"/>
                        </a:lnTo>
                        <a:lnTo>
                          <a:pt x="1690" y="709"/>
                        </a:lnTo>
                        <a:lnTo>
                          <a:pt x="1682" y="699"/>
                        </a:lnTo>
                        <a:lnTo>
                          <a:pt x="1675" y="690"/>
                        </a:lnTo>
                        <a:lnTo>
                          <a:pt x="1668" y="683"/>
                        </a:lnTo>
                        <a:lnTo>
                          <a:pt x="1659" y="676"/>
                        </a:lnTo>
                        <a:lnTo>
                          <a:pt x="1650" y="668"/>
                        </a:lnTo>
                        <a:lnTo>
                          <a:pt x="1642" y="663"/>
                        </a:lnTo>
                        <a:lnTo>
                          <a:pt x="1633" y="658"/>
                        </a:lnTo>
                        <a:lnTo>
                          <a:pt x="1623" y="652"/>
                        </a:lnTo>
                        <a:lnTo>
                          <a:pt x="1612" y="648"/>
                        </a:lnTo>
                        <a:lnTo>
                          <a:pt x="1602" y="645"/>
                        </a:lnTo>
                        <a:lnTo>
                          <a:pt x="1591" y="641"/>
                        </a:lnTo>
                        <a:lnTo>
                          <a:pt x="1580" y="638"/>
                        </a:lnTo>
                        <a:lnTo>
                          <a:pt x="1569" y="635"/>
                        </a:lnTo>
                        <a:lnTo>
                          <a:pt x="1557" y="632"/>
                        </a:lnTo>
                        <a:lnTo>
                          <a:pt x="1545" y="631"/>
                        </a:lnTo>
                        <a:lnTo>
                          <a:pt x="1532" y="628"/>
                        </a:lnTo>
                        <a:lnTo>
                          <a:pt x="1521" y="625"/>
                        </a:lnTo>
                        <a:lnTo>
                          <a:pt x="1508" y="622"/>
                        </a:lnTo>
                        <a:lnTo>
                          <a:pt x="1494" y="620"/>
                        </a:lnTo>
                        <a:lnTo>
                          <a:pt x="1481" y="617"/>
                        </a:lnTo>
                        <a:lnTo>
                          <a:pt x="1468" y="615"/>
                        </a:lnTo>
                        <a:lnTo>
                          <a:pt x="1454" y="610"/>
                        </a:lnTo>
                        <a:lnTo>
                          <a:pt x="1441" y="607"/>
                        </a:lnTo>
                        <a:lnTo>
                          <a:pt x="1426" y="603"/>
                        </a:lnTo>
                        <a:lnTo>
                          <a:pt x="1411" y="599"/>
                        </a:lnTo>
                        <a:lnTo>
                          <a:pt x="1397" y="594"/>
                        </a:lnTo>
                        <a:lnTo>
                          <a:pt x="1382" y="588"/>
                        </a:lnTo>
                        <a:lnTo>
                          <a:pt x="1368" y="582"/>
                        </a:lnTo>
                        <a:lnTo>
                          <a:pt x="1353" y="575"/>
                        </a:lnTo>
                        <a:lnTo>
                          <a:pt x="1382" y="604"/>
                        </a:lnTo>
                        <a:lnTo>
                          <a:pt x="1408" y="632"/>
                        </a:lnTo>
                        <a:lnTo>
                          <a:pt x="1433" y="657"/>
                        </a:lnTo>
                        <a:lnTo>
                          <a:pt x="1454" y="680"/>
                        </a:lnTo>
                        <a:lnTo>
                          <a:pt x="1473" y="700"/>
                        </a:lnTo>
                        <a:lnTo>
                          <a:pt x="1492" y="721"/>
                        </a:lnTo>
                        <a:lnTo>
                          <a:pt x="1506" y="740"/>
                        </a:lnTo>
                        <a:lnTo>
                          <a:pt x="1521" y="757"/>
                        </a:lnTo>
                        <a:lnTo>
                          <a:pt x="1534" y="775"/>
                        </a:lnTo>
                        <a:lnTo>
                          <a:pt x="1544" y="791"/>
                        </a:lnTo>
                        <a:lnTo>
                          <a:pt x="1556" y="808"/>
                        </a:lnTo>
                        <a:lnTo>
                          <a:pt x="1564" y="826"/>
                        </a:lnTo>
                        <a:lnTo>
                          <a:pt x="1573" y="843"/>
                        </a:lnTo>
                        <a:lnTo>
                          <a:pt x="1582" y="862"/>
                        </a:lnTo>
                        <a:lnTo>
                          <a:pt x="1589" y="881"/>
                        </a:lnTo>
                        <a:lnTo>
                          <a:pt x="1598" y="901"/>
                        </a:lnTo>
                        <a:lnTo>
                          <a:pt x="1592" y="893"/>
                        </a:lnTo>
                        <a:lnTo>
                          <a:pt x="1585" y="884"/>
                        </a:lnTo>
                        <a:lnTo>
                          <a:pt x="1577" y="872"/>
                        </a:lnTo>
                        <a:lnTo>
                          <a:pt x="1570" y="862"/>
                        </a:lnTo>
                        <a:lnTo>
                          <a:pt x="1563" y="851"/>
                        </a:lnTo>
                        <a:lnTo>
                          <a:pt x="1553" y="837"/>
                        </a:lnTo>
                        <a:lnTo>
                          <a:pt x="1544" y="823"/>
                        </a:lnTo>
                        <a:lnTo>
                          <a:pt x="1534" y="810"/>
                        </a:lnTo>
                        <a:lnTo>
                          <a:pt x="1524" y="795"/>
                        </a:lnTo>
                        <a:lnTo>
                          <a:pt x="1512" y="779"/>
                        </a:lnTo>
                        <a:lnTo>
                          <a:pt x="1499" y="765"/>
                        </a:lnTo>
                        <a:lnTo>
                          <a:pt x="1486" y="749"/>
                        </a:lnTo>
                        <a:lnTo>
                          <a:pt x="1471" y="733"/>
                        </a:lnTo>
                        <a:lnTo>
                          <a:pt x="1455" y="715"/>
                        </a:lnTo>
                        <a:lnTo>
                          <a:pt x="1439" y="698"/>
                        </a:lnTo>
                        <a:lnTo>
                          <a:pt x="1422" y="680"/>
                        </a:lnTo>
                        <a:lnTo>
                          <a:pt x="1403" y="664"/>
                        </a:lnTo>
                        <a:lnTo>
                          <a:pt x="1382" y="645"/>
                        </a:lnTo>
                        <a:lnTo>
                          <a:pt x="1360" y="628"/>
                        </a:lnTo>
                        <a:lnTo>
                          <a:pt x="1337" y="610"/>
                        </a:lnTo>
                        <a:lnTo>
                          <a:pt x="1312" y="593"/>
                        </a:lnTo>
                        <a:lnTo>
                          <a:pt x="1288" y="574"/>
                        </a:lnTo>
                        <a:lnTo>
                          <a:pt x="1260" y="556"/>
                        </a:lnTo>
                        <a:lnTo>
                          <a:pt x="1231" y="539"/>
                        </a:lnTo>
                        <a:lnTo>
                          <a:pt x="1200" y="521"/>
                        </a:lnTo>
                        <a:lnTo>
                          <a:pt x="1168" y="504"/>
                        </a:lnTo>
                        <a:lnTo>
                          <a:pt x="1135" y="486"/>
                        </a:lnTo>
                        <a:lnTo>
                          <a:pt x="1098" y="470"/>
                        </a:lnTo>
                        <a:lnTo>
                          <a:pt x="1060" y="454"/>
                        </a:lnTo>
                        <a:lnTo>
                          <a:pt x="1019" y="438"/>
                        </a:lnTo>
                        <a:lnTo>
                          <a:pt x="979" y="422"/>
                        </a:lnTo>
                        <a:lnTo>
                          <a:pt x="935" y="408"/>
                        </a:lnTo>
                        <a:lnTo>
                          <a:pt x="949" y="416"/>
                        </a:lnTo>
                        <a:lnTo>
                          <a:pt x="963" y="425"/>
                        </a:lnTo>
                        <a:lnTo>
                          <a:pt x="976" y="437"/>
                        </a:lnTo>
                        <a:lnTo>
                          <a:pt x="990" y="447"/>
                        </a:lnTo>
                        <a:lnTo>
                          <a:pt x="1003" y="457"/>
                        </a:lnTo>
                        <a:lnTo>
                          <a:pt x="1017" y="469"/>
                        </a:lnTo>
                        <a:lnTo>
                          <a:pt x="1031" y="482"/>
                        </a:lnTo>
                        <a:lnTo>
                          <a:pt x="1044" y="495"/>
                        </a:lnTo>
                        <a:lnTo>
                          <a:pt x="1057" y="510"/>
                        </a:lnTo>
                        <a:lnTo>
                          <a:pt x="1070" y="524"/>
                        </a:lnTo>
                        <a:lnTo>
                          <a:pt x="1085" y="540"/>
                        </a:lnTo>
                        <a:lnTo>
                          <a:pt x="1098" y="558"/>
                        </a:lnTo>
                        <a:lnTo>
                          <a:pt x="1113" y="577"/>
                        </a:lnTo>
                        <a:lnTo>
                          <a:pt x="1127" y="597"/>
                        </a:lnTo>
                        <a:lnTo>
                          <a:pt x="1142" y="617"/>
                        </a:lnTo>
                        <a:lnTo>
                          <a:pt x="1158" y="641"/>
                        </a:lnTo>
                        <a:lnTo>
                          <a:pt x="1152" y="636"/>
                        </a:lnTo>
                        <a:lnTo>
                          <a:pt x="1148" y="632"/>
                        </a:lnTo>
                        <a:lnTo>
                          <a:pt x="1143" y="626"/>
                        </a:lnTo>
                        <a:lnTo>
                          <a:pt x="1137" y="622"/>
                        </a:lnTo>
                        <a:lnTo>
                          <a:pt x="1132" y="616"/>
                        </a:lnTo>
                        <a:lnTo>
                          <a:pt x="1126" y="610"/>
                        </a:lnTo>
                        <a:lnTo>
                          <a:pt x="1119" y="603"/>
                        </a:lnTo>
                        <a:lnTo>
                          <a:pt x="1113" y="597"/>
                        </a:lnTo>
                        <a:lnTo>
                          <a:pt x="1105" y="591"/>
                        </a:lnTo>
                        <a:lnTo>
                          <a:pt x="1098" y="584"/>
                        </a:lnTo>
                        <a:lnTo>
                          <a:pt x="1091" y="577"/>
                        </a:lnTo>
                        <a:lnTo>
                          <a:pt x="1082" y="569"/>
                        </a:lnTo>
                        <a:lnTo>
                          <a:pt x="1073" y="564"/>
                        </a:lnTo>
                        <a:lnTo>
                          <a:pt x="1065" y="556"/>
                        </a:lnTo>
                        <a:lnTo>
                          <a:pt x="1056" y="549"/>
                        </a:lnTo>
                        <a:lnTo>
                          <a:pt x="1046" y="542"/>
                        </a:lnTo>
                        <a:lnTo>
                          <a:pt x="1035" y="534"/>
                        </a:lnTo>
                        <a:lnTo>
                          <a:pt x="1024" y="527"/>
                        </a:lnTo>
                        <a:lnTo>
                          <a:pt x="1012" y="520"/>
                        </a:lnTo>
                        <a:lnTo>
                          <a:pt x="1002" y="514"/>
                        </a:lnTo>
                        <a:lnTo>
                          <a:pt x="989" y="507"/>
                        </a:lnTo>
                        <a:lnTo>
                          <a:pt x="976" y="499"/>
                        </a:lnTo>
                        <a:lnTo>
                          <a:pt x="963" y="494"/>
                        </a:lnTo>
                        <a:lnTo>
                          <a:pt x="949" y="488"/>
                        </a:lnTo>
                        <a:lnTo>
                          <a:pt x="935" y="482"/>
                        </a:lnTo>
                        <a:lnTo>
                          <a:pt x="919" y="476"/>
                        </a:lnTo>
                        <a:lnTo>
                          <a:pt x="903" y="472"/>
                        </a:lnTo>
                        <a:lnTo>
                          <a:pt x="887" y="466"/>
                        </a:lnTo>
                        <a:lnTo>
                          <a:pt x="871" y="462"/>
                        </a:lnTo>
                        <a:lnTo>
                          <a:pt x="852" y="457"/>
                        </a:lnTo>
                        <a:lnTo>
                          <a:pt x="834" y="454"/>
                        </a:lnTo>
                        <a:lnTo>
                          <a:pt x="815" y="451"/>
                        </a:lnTo>
                        <a:lnTo>
                          <a:pt x="831" y="462"/>
                        </a:lnTo>
                        <a:lnTo>
                          <a:pt x="849" y="473"/>
                        </a:lnTo>
                        <a:lnTo>
                          <a:pt x="868" y="485"/>
                        </a:lnTo>
                        <a:lnTo>
                          <a:pt x="888" y="499"/>
                        </a:lnTo>
                        <a:lnTo>
                          <a:pt x="910" y="514"/>
                        </a:lnTo>
                        <a:lnTo>
                          <a:pt x="932" y="530"/>
                        </a:lnTo>
                        <a:lnTo>
                          <a:pt x="954" y="548"/>
                        </a:lnTo>
                        <a:lnTo>
                          <a:pt x="977" y="565"/>
                        </a:lnTo>
                        <a:lnTo>
                          <a:pt x="1000" y="584"/>
                        </a:lnTo>
                        <a:lnTo>
                          <a:pt x="1022" y="603"/>
                        </a:lnTo>
                        <a:lnTo>
                          <a:pt x="1046" y="625"/>
                        </a:lnTo>
                        <a:lnTo>
                          <a:pt x="1068" y="647"/>
                        </a:lnTo>
                        <a:lnTo>
                          <a:pt x="1089" y="668"/>
                        </a:lnTo>
                        <a:lnTo>
                          <a:pt x="1110" y="693"/>
                        </a:lnTo>
                        <a:lnTo>
                          <a:pt x="1129" y="718"/>
                        </a:lnTo>
                        <a:lnTo>
                          <a:pt x="1146" y="744"/>
                        </a:lnTo>
                        <a:lnTo>
                          <a:pt x="1137" y="735"/>
                        </a:lnTo>
                        <a:lnTo>
                          <a:pt x="1129" y="727"/>
                        </a:lnTo>
                        <a:lnTo>
                          <a:pt x="1120" y="716"/>
                        </a:lnTo>
                        <a:lnTo>
                          <a:pt x="1110" y="705"/>
                        </a:lnTo>
                        <a:lnTo>
                          <a:pt x="1100" y="695"/>
                        </a:lnTo>
                        <a:lnTo>
                          <a:pt x="1088" y="683"/>
                        </a:lnTo>
                        <a:lnTo>
                          <a:pt x="1076" y="671"/>
                        </a:lnTo>
                        <a:lnTo>
                          <a:pt x="1062" y="658"/>
                        </a:lnTo>
                        <a:lnTo>
                          <a:pt x="1046" y="645"/>
                        </a:lnTo>
                        <a:lnTo>
                          <a:pt x="1027" y="632"/>
                        </a:lnTo>
                        <a:lnTo>
                          <a:pt x="1008" y="619"/>
                        </a:lnTo>
                        <a:lnTo>
                          <a:pt x="983" y="606"/>
                        </a:lnTo>
                        <a:lnTo>
                          <a:pt x="958" y="591"/>
                        </a:lnTo>
                        <a:lnTo>
                          <a:pt x="928" y="577"/>
                        </a:lnTo>
                        <a:lnTo>
                          <a:pt x="896" y="562"/>
                        </a:lnTo>
                        <a:lnTo>
                          <a:pt x="858" y="549"/>
                        </a:lnTo>
                        <a:lnTo>
                          <a:pt x="868" y="556"/>
                        </a:lnTo>
                        <a:lnTo>
                          <a:pt x="878" y="566"/>
                        </a:lnTo>
                        <a:lnTo>
                          <a:pt x="888" y="577"/>
                        </a:lnTo>
                        <a:lnTo>
                          <a:pt x="897" y="587"/>
                        </a:lnTo>
                        <a:lnTo>
                          <a:pt x="906" y="599"/>
                        </a:lnTo>
                        <a:lnTo>
                          <a:pt x="915" y="610"/>
                        </a:lnTo>
                        <a:lnTo>
                          <a:pt x="923" y="623"/>
                        </a:lnTo>
                        <a:lnTo>
                          <a:pt x="931" y="636"/>
                        </a:lnTo>
                        <a:lnTo>
                          <a:pt x="939" y="649"/>
                        </a:lnTo>
                        <a:lnTo>
                          <a:pt x="947" y="663"/>
                        </a:lnTo>
                        <a:lnTo>
                          <a:pt x="954" y="676"/>
                        </a:lnTo>
                        <a:lnTo>
                          <a:pt x="960" y="690"/>
                        </a:lnTo>
                        <a:lnTo>
                          <a:pt x="967" y="703"/>
                        </a:lnTo>
                        <a:lnTo>
                          <a:pt x="973" y="716"/>
                        </a:lnTo>
                        <a:lnTo>
                          <a:pt x="979" y="731"/>
                        </a:lnTo>
                        <a:lnTo>
                          <a:pt x="983" y="744"/>
                        </a:lnTo>
                        <a:lnTo>
                          <a:pt x="982" y="737"/>
                        </a:lnTo>
                        <a:lnTo>
                          <a:pt x="977" y="728"/>
                        </a:lnTo>
                        <a:lnTo>
                          <a:pt x="971" y="718"/>
                        </a:lnTo>
                        <a:lnTo>
                          <a:pt x="964" y="706"/>
                        </a:lnTo>
                        <a:lnTo>
                          <a:pt x="955" y="693"/>
                        </a:lnTo>
                        <a:lnTo>
                          <a:pt x="944" y="679"/>
                        </a:lnTo>
                        <a:lnTo>
                          <a:pt x="932" y="664"/>
                        </a:lnTo>
                        <a:lnTo>
                          <a:pt x="917" y="648"/>
                        </a:lnTo>
                        <a:lnTo>
                          <a:pt x="903" y="631"/>
                        </a:lnTo>
                        <a:lnTo>
                          <a:pt x="887" y="613"/>
                        </a:lnTo>
                        <a:lnTo>
                          <a:pt x="869" y="594"/>
                        </a:lnTo>
                        <a:lnTo>
                          <a:pt x="850" y="577"/>
                        </a:lnTo>
                        <a:lnTo>
                          <a:pt x="831" y="556"/>
                        </a:lnTo>
                        <a:lnTo>
                          <a:pt x="811" y="537"/>
                        </a:lnTo>
                        <a:lnTo>
                          <a:pt x="789" y="518"/>
                        </a:lnTo>
                        <a:lnTo>
                          <a:pt x="769" y="498"/>
                        </a:lnTo>
                        <a:lnTo>
                          <a:pt x="746" y="481"/>
                        </a:lnTo>
                        <a:lnTo>
                          <a:pt x="724" y="460"/>
                        </a:lnTo>
                        <a:lnTo>
                          <a:pt x="700" y="443"/>
                        </a:lnTo>
                        <a:lnTo>
                          <a:pt x="676" y="425"/>
                        </a:lnTo>
                        <a:lnTo>
                          <a:pt x="652" y="408"/>
                        </a:lnTo>
                        <a:lnTo>
                          <a:pt x="629" y="392"/>
                        </a:lnTo>
                        <a:lnTo>
                          <a:pt x="604" y="376"/>
                        </a:lnTo>
                        <a:lnTo>
                          <a:pt x="581" y="361"/>
                        </a:lnTo>
                        <a:lnTo>
                          <a:pt x="556" y="348"/>
                        </a:lnTo>
                        <a:lnTo>
                          <a:pt x="533" y="336"/>
                        </a:lnTo>
                        <a:lnTo>
                          <a:pt x="509" y="326"/>
                        </a:lnTo>
                        <a:lnTo>
                          <a:pt x="486" y="316"/>
                        </a:lnTo>
                        <a:lnTo>
                          <a:pt x="464" y="309"/>
                        </a:lnTo>
                        <a:lnTo>
                          <a:pt x="442" y="304"/>
                        </a:lnTo>
                        <a:lnTo>
                          <a:pt x="422" y="300"/>
                        </a:lnTo>
                        <a:lnTo>
                          <a:pt x="402" y="298"/>
                        </a:lnTo>
                        <a:lnTo>
                          <a:pt x="413" y="309"/>
                        </a:lnTo>
                        <a:lnTo>
                          <a:pt x="424" y="320"/>
                        </a:lnTo>
                        <a:lnTo>
                          <a:pt x="434" y="331"/>
                        </a:lnTo>
                        <a:lnTo>
                          <a:pt x="442" y="341"/>
                        </a:lnTo>
                        <a:lnTo>
                          <a:pt x="451" y="351"/>
                        </a:lnTo>
                        <a:lnTo>
                          <a:pt x="460" y="361"/>
                        </a:lnTo>
                        <a:lnTo>
                          <a:pt x="467" y="373"/>
                        </a:lnTo>
                        <a:lnTo>
                          <a:pt x="476" y="383"/>
                        </a:lnTo>
                        <a:lnTo>
                          <a:pt x="482" y="393"/>
                        </a:lnTo>
                        <a:lnTo>
                          <a:pt x="489" y="403"/>
                        </a:lnTo>
                        <a:lnTo>
                          <a:pt x="495" y="415"/>
                        </a:lnTo>
                        <a:lnTo>
                          <a:pt x="501" y="425"/>
                        </a:lnTo>
                        <a:lnTo>
                          <a:pt x="507" y="437"/>
                        </a:lnTo>
                        <a:lnTo>
                          <a:pt x="514" y="448"/>
                        </a:lnTo>
                        <a:lnTo>
                          <a:pt x="520" y="460"/>
                        </a:lnTo>
                        <a:lnTo>
                          <a:pt x="526" y="472"/>
                        </a:lnTo>
                        <a:lnTo>
                          <a:pt x="530" y="483"/>
                        </a:lnTo>
                        <a:lnTo>
                          <a:pt x="536" y="497"/>
                        </a:lnTo>
                        <a:lnTo>
                          <a:pt x="542" y="508"/>
                        </a:lnTo>
                        <a:lnTo>
                          <a:pt x="549" y="521"/>
                        </a:lnTo>
                        <a:lnTo>
                          <a:pt x="555" y="534"/>
                        </a:lnTo>
                        <a:lnTo>
                          <a:pt x="562" y="548"/>
                        </a:lnTo>
                        <a:lnTo>
                          <a:pt x="568" y="562"/>
                        </a:lnTo>
                        <a:lnTo>
                          <a:pt x="575" y="577"/>
                        </a:lnTo>
                        <a:lnTo>
                          <a:pt x="584" y="591"/>
                        </a:lnTo>
                        <a:lnTo>
                          <a:pt x="591" y="606"/>
                        </a:lnTo>
                        <a:lnTo>
                          <a:pt x="600" y="622"/>
                        </a:lnTo>
                        <a:lnTo>
                          <a:pt x="609" y="636"/>
                        </a:lnTo>
                        <a:lnTo>
                          <a:pt x="619" y="654"/>
                        </a:lnTo>
                        <a:lnTo>
                          <a:pt x="629" y="671"/>
                        </a:lnTo>
                        <a:lnTo>
                          <a:pt x="639" y="687"/>
                        </a:lnTo>
                        <a:lnTo>
                          <a:pt x="652" y="706"/>
                        </a:lnTo>
                        <a:lnTo>
                          <a:pt x="638" y="693"/>
                        </a:lnTo>
                        <a:lnTo>
                          <a:pt x="625" y="679"/>
                        </a:lnTo>
                        <a:lnTo>
                          <a:pt x="611" y="664"/>
                        </a:lnTo>
                        <a:lnTo>
                          <a:pt x="600" y="648"/>
                        </a:lnTo>
                        <a:lnTo>
                          <a:pt x="588" y="632"/>
                        </a:lnTo>
                        <a:lnTo>
                          <a:pt x="577" y="616"/>
                        </a:lnTo>
                        <a:lnTo>
                          <a:pt x="566" y="600"/>
                        </a:lnTo>
                        <a:lnTo>
                          <a:pt x="556" y="584"/>
                        </a:lnTo>
                        <a:lnTo>
                          <a:pt x="546" y="566"/>
                        </a:lnTo>
                        <a:lnTo>
                          <a:pt x="536" y="549"/>
                        </a:lnTo>
                        <a:lnTo>
                          <a:pt x="527" y="533"/>
                        </a:lnTo>
                        <a:lnTo>
                          <a:pt x="517" y="515"/>
                        </a:lnTo>
                        <a:lnTo>
                          <a:pt x="507" y="498"/>
                        </a:lnTo>
                        <a:lnTo>
                          <a:pt x="496" y="482"/>
                        </a:lnTo>
                        <a:lnTo>
                          <a:pt x="485" y="465"/>
                        </a:lnTo>
                        <a:lnTo>
                          <a:pt x="475" y="447"/>
                        </a:lnTo>
                        <a:lnTo>
                          <a:pt x="461" y="431"/>
                        </a:lnTo>
                        <a:lnTo>
                          <a:pt x="450" y="415"/>
                        </a:lnTo>
                        <a:lnTo>
                          <a:pt x="437" y="400"/>
                        </a:lnTo>
                        <a:lnTo>
                          <a:pt x="424" y="384"/>
                        </a:lnTo>
                        <a:lnTo>
                          <a:pt x="407" y="370"/>
                        </a:lnTo>
                        <a:lnTo>
                          <a:pt x="391" y="355"/>
                        </a:lnTo>
                        <a:lnTo>
                          <a:pt x="375" y="342"/>
                        </a:lnTo>
                        <a:lnTo>
                          <a:pt x="356" y="329"/>
                        </a:lnTo>
                        <a:lnTo>
                          <a:pt x="338" y="316"/>
                        </a:lnTo>
                        <a:lnTo>
                          <a:pt x="317" y="304"/>
                        </a:lnTo>
                        <a:lnTo>
                          <a:pt x="294" y="294"/>
                        </a:lnTo>
                        <a:lnTo>
                          <a:pt x="271" y="284"/>
                        </a:lnTo>
                        <a:lnTo>
                          <a:pt x="244" y="275"/>
                        </a:lnTo>
                        <a:lnTo>
                          <a:pt x="218" y="268"/>
                        </a:lnTo>
                        <a:lnTo>
                          <a:pt x="189" y="261"/>
                        </a:lnTo>
                        <a:lnTo>
                          <a:pt x="157" y="255"/>
                        </a:lnTo>
                        <a:lnTo>
                          <a:pt x="148" y="253"/>
                        </a:lnTo>
                        <a:lnTo>
                          <a:pt x="139" y="253"/>
                        </a:lnTo>
                        <a:lnTo>
                          <a:pt x="129" y="252"/>
                        </a:lnTo>
                        <a:lnTo>
                          <a:pt x="119" y="252"/>
                        </a:lnTo>
                        <a:lnTo>
                          <a:pt x="107" y="250"/>
                        </a:lnTo>
                        <a:lnTo>
                          <a:pt x="97" y="249"/>
                        </a:lnTo>
                        <a:lnTo>
                          <a:pt x="85" y="249"/>
                        </a:lnTo>
                        <a:lnTo>
                          <a:pt x="74" y="247"/>
                        </a:lnTo>
                        <a:lnTo>
                          <a:pt x="62" y="246"/>
                        </a:lnTo>
                        <a:lnTo>
                          <a:pt x="52" y="245"/>
                        </a:lnTo>
                        <a:lnTo>
                          <a:pt x="42" y="243"/>
                        </a:lnTo>
                        <a:lnTo>
                          <a:pt x="32" y="240"/>
                        </a:lnTo>
                        <a:lnTo>
                          <a:pt x="23" y="239"/>
                        </a:lnTo>
                        <a:lnTo>
                          <a:pt x="14" y="234"/>
                        </a:lnTo>
                        <a:lnTo>
                          <a:pt x="7" y="231"/>
                        </a:lnTo>
                        <a:lnTo>
                          <a:pt x="0" y="227"/>
                        </a:lnTo>
                        <a:lnTo>
                          <a:pt x="8" y="223"/>
                        </a:lnTo>
                        <a:lnTo>
                          <a:pt x="17" y="217"/>
                        </a:lnTo>
                        <a:lnTo>
                          <a:pt x="26" y="211"/>
                        </a:lnTo>
                        <a:lnTo>
                          <a:pt x="37" y="204"/>
                        </a:lnTo>
                        <a:lnTo>
                          <a:pt x="48" y="196"/>
                        </a:lnTo>
                        <a:lnTo>
                          <a:pt x="61" y="189"/>
                        </a:lnTo>
                        <a:lnTo>
                          <a:pt x="74" y="180"/>
                        </a:lnTo>
                        <a:lnTo>
                          <a:pt x="87" y="172"/>
                        </a:lnTo>
                        <a:lnTo>
                          <a:pt x="102" y="163"/>
                        </a:lnTo>
                        <a:lnTo>
                          <a:pt x="116" y="154"/>
                        </a:lnTo>
                        <a:lnTo>
                          <a:pt x="131" y="146"/>
                        </a:lnTo>
                        <a:lnTo>
                          <a:pt x="147" y="135"/>
                        </a:lnTo>
                        <a:lnTo>
                          <a:pt x="163" y="125"/>
                        </a:lnTo>
                        <a:lnTo>
                          <a:pt x="180" y="116"/>
                        </a:lnTo>
                        <a:lnTo>
                          <a:pt x="198" y="106"/>
                        </a:lnTo>
                        <a:lnTo>
                          <a:pt x="215" y="97"/>
                        </a:lnTo>
                        <a:lnTo>
                          <a:pt x="234" y="87"/>
                        </a:lnTo>
                        <a:lnTo>
                          <a:pt x="253" y="79"/>
                        </a:lnTo>
                        <a:lnTo>
                          <a:pt x="272" y="70"/>
                        </a:lnTo>
                        <a:lnTo>
                          <a:pt x="291" y="61"/>
                        </a:lnTo>
                        <a:lnTo>
                          <a:pt x="310" y="54"/>
                        </a:lnTo>
                        <a:lnTo>
                          <a:pt x="330" y="45"/>
                        </a:lnTo>
                        <a:lnTo>
                          <a:pt x="351" y="38"/>
                        </a:lnTo>
                        <a:lnTo>
                          <a:pt x="371" y="30"/>
                        </a:lnTo>
                        <a:lnTo>
                          <a:pt x="391" y="25"/>
                        </a:lnTo>
                        <a:lnTo>
                          <a:pt x="412" y="19"/>
                        </a:lnTo>
                        <a:lnTo>
                          <a:pt x="434" y="13"/>
                        </a:lnTo>
                        <a:lnTo>
                          <a:pt x="454" y="9"/>
                        </a:lnTo>
                        <a:lnTo>
                          <a:pt x="475" y="6"/>
                        </a:lnTo>
                        <a:lnTo>
                          <a:pt x="496" y="3"/>
                        </a:lnTo>
                        <a:lnTo>
                          <a:pt x="517" y="0"/>
                        </a:lnTo>
                        <a:lnTo>
                          <a:pt x="53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4" name=""/>
                  <p:cNvSpPr/>
                  <p:nvPr/>
                </p:nvSpPr>
                <p:spPr>
                  <a:xfrm>
                    <a:off x="7727040" y="5103360"/>
                    <a:ext cx="2484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434" h="424">
                        <a:moveTo>
                          <a:pt x="70" y="0"/>
                        </a:moveTo>
                        <a:lnTo>
                          <a:pt x="71" y="6"/>
                        </a:lnTo>
                        <a:lnTo>
                          <a:pt x="71" y="13"/>
                        </a:lnTo>
                        <a:lnTo>
                          <a:pt x="73" y="22"/>
                        </a:lnTo>
                        <a:lnTo>
                          <a:pt x="76" y="30"/>
                        </a:lnTo>
                        <a:lnTo>
                          <a:pt x="80" y="39"/>
                        </a:lnTo>
                        <a:lnTo>
                          <a:pt x="83" y="51"/>
                        </a:lnTo>
                        <a:lnTo>
                          <a:pt x="87" y="61"/>
                        </a:lnTo>
                        <a:lnTo>
                          <a:pt x="93" y="74"/>
                        </a:lnTo>
                        <a:lnTo>
                          <a:pt x="100" y="86"/>
                        </a:lnTo>
                        <a:lnTo>
                          <a:pt x="106" y="99"/>
                        </a:lnTo>
                        <a:lnTo>
                          <a:pt x="115" y="114"/>
                        </a:lnTo>
                        <a:lnTo>
                          <a:pt x="122" y="127"/>
                        </a:lnTo>
                        <a:lnTo>
                          <a:pt x="131" y="141"/>
                        </a:lnTo>
                        <a:lnTo>
                          <a:pt x="141" y="157"/>
                        </a:lnTo>
                        <a:lnTo>
                          <a:pt x="151" y="172"/>
                        </a:lnTo>
                        <a:lnTo>
                          <a:pt x="163" y="188"/>
                        </a:lnTo>
                        <a:lnTo>
                          <a:pt x="175" y="202"/>
                        </a:lnTo>
                        <a:lnTo>
                          <a:pt x="186" y="218"/>
                        </a:lnTo>
                        <a:lnTo>
                          <a:pt x="199" y="234"/>
                        </a:lnTo>
                        <a:lnTo>
                          <a:pt x="214" y="250"/>
                        </a:lnTo>
                        <a:lnTo>
                          <a:pt x="229" y="266"/>
                        </a:lnTo>
                        <a:lnTo>
                          <a:pt x="245" y="282"/>
                        </a:lnTo>
                        <a:lnTo>
                          <a:pt x="259" y="297"/>
                        </a:lnTo>
                        <a:lnTo>
                          <a:pt x="277" y="313"/>
                        </a:lnTo>
                        <a:lnTo>
                          <a:pt x="294" y="329"/>
                        </a:lnTo>
                        <a:lnTo>
                          <a:pt x="312" y="344"/>
                        </a:lnTo>
                        <a:lnTo>
                          <a:pt x="331" y="358"/>
                        </a:lnTo>
                        <a:lnTo>
                          <a:pt x="351" y="371"/>
                        </a:lnTo>
                        <a:lnTo>
                          <a:pt x="370" y="386"/>
                        </a:lnTo>
                        <a:lnTo>
                          <a:pt x="390" y="399"/>
                        </a:lnTo>
                        <a:lnTo>
                          <a:pt x="412" y="412"/>
                        </a:lnTo>
                        <a:lnTo>
                          <a:pt x="434" y="424"/>
                        </a:lnTo>
                        <a:lnTo>
                          <a:pt x="422" y="421"/>
                        </a:lnTo>
                        <a:lnTo>
                          <a:pt x="411" y="416"/>
                        </a:lnTo>
                        <a:lnTo>
                          <a:pt x="398" y="412"/>
                        </a:lnTo>
                        <a:lnTo>
                          <a:pt x="384" y="408"/>
                        </a:lnTo>
                        <a:lnTo>
                          <a:pt x="370" y="402"/>
                        </a:lnTo>
                        <a:lnTo>
                          <a:pt x="357" y="396"/>
                        </a:lnTo>
                        <a:lnTo>
                          <a:pt x="342" y="389"/>
                        </a:lnTo>
                        <a:lnTo>
                          <a:pt x="328" y="382"/>
                        </a:lnTo>
                        <a:lnTo>
                          <a:pt x="313" y="374"/>
                        </a:lnTo>
                        <a:lnTo>
                          <a:pt x="299" y="365"/>
                        </a:lnTo>
                        <a:lnTo>
                          <a:pt x="282" y="357"/>
                        </a:lnTo>
                        <a:lnTo>
                          <a:pt x="268" y="348"/>
                        </a:lnTo>
                        <a:lnTo>
                          <a:pt x="252" y="338"/>
                        </a:lnTo>
                        <a:lnTo>
                          <a:pt x="237" y="326"/>
                        </a:lnTo>
                        <a:lnTo>
                          <a:pt x="221" y="315"/>
                        </a:lnTo>
                        <a:lnTo>
                          <a:pt x="207" y="303"/>
                        </a:lnTo>
                        <a:lnTo>
                          <a:pt x="192" y="290"/>
                        </a:lnTo>
                        <a:lnTo>
                          <a:pt x="176" y="277"/>
                        </a:lnTo>
                        <a:lnTo>
                          <a:pt x="162" y="262"/>
                        </a:lnTo>
                        <a:lnTo>
                          <a:pt x="147" y="248"/>
                        </a:lnTo>
                        <a:lnTo>
                          <a:pt x="132" y="231"/>
                        </a:lnTo>
                        <a:lnTo>
                          <a:pt x="118" y="215"/>
                        </a:lnTo>
                        <a:lnTo>
                          <a:pt x="105" y="198"/>
                        </a:lnTo>
                        <a:lnTo>
                          <a:pt x="92" y="181"/>
                        </a:lnTo>
                        <a:lnTo>
                          <a:pt x="79" y="162"/>
                        </a:lnTo>
                        <a:lnTo>
                          <a:pt x="65" y="143"/>
                        </a:lnTo>
                        <a:lnTo>
                          <a:pt x="52" y="124"/>
                        </a:lnTo>
                        <a:lnTo>
                          <a:pt x="41" y="102"/>
                        </a:lnTo>
                        <a:lnTo>
                          <a:pt x="30" y="80"/>
                        </a:lnTo>
                        <a:lnTo>
                          <a:pt x="19" y="58"/>
                        </a:lnTo>
                        <a:lnTo>
                          <a:pt x="9" y="35"/>
                        </a:lnTo>
                        <a:lnTo>
                          <a:pt x="0" y="10"/>
                        </a:lnTo>
                        <a:lnTo>
                          <a:pt x="10" y="10"/>
                        </a:lnTo>
                        <a:lnTo>
                          <a:pt x="22" y="9"/>
                        </a:lnTo>
                        <a:lnTo>
                          <a:pt x="33" y="7"/>
                        </a:lnTo>
                        <a:lnTo>
                          <a:pt x="45" y="6"/>
                        </a:lnTo>
                        <a:lnTo>
                          <a:pt x="55" y="3"/>
                        </a:lnTo>
                        <a:lnTo>
                          <a:pt x="62" y="1"/>
                        </a:lnTo>
                        <a:lnTo>
                          <a:pt x="68" y="0"/>
                        </a:lnTo>
                        <a:lnTo>
                          <a:pt x="7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5" name=""/>
                  <p:cNvSpPr/>
                  <p:nvPr/>
                </p:nvSpPr>
                <p:spPr>
                  <a:xfrm>
                    <a:off x="7781400" y="5091480"/>
                    <a:ext cx="26640" cy="13320"/>
                  </a:xfrm>
                  <a:custGeom>
                    <a:avLst/>
                    <a:gdLst/>
                    <a:ahLst/>
                    <a:rect l="l" t="t" r="r" b="b"/>
                    <a:pathLst>
                      <a:path w="466" h="255">
                        <a:moveTo>
                          <a:pt x="0" y="4"/>
                        </a:moveTo>
                        <a:lnTo>
                          <a:pt x="16" y="9"/>
                        </a:lnTo>
                        <a:lnTo>
                          <a:pt x="34" y="13"/>
                        </a:lnTo>
                        <a:lnTo>
                          <a:pt x="51" y="19"/>
                        </a:lnTo>
                        <a:lnTo>
                          <a:pt x="69" y="23"/>
                        </a:lnTo>
                        <a:lnTo>
                          <a:pt x="85" y="29"/>
                        </a:lnTo>
                        <a:lnTo>
                          <a:pt x="102" y="35"/>
                        </a:lnTo>
                        <a:lnTo>
                          <a:pt x="118" y="41"/>
                        </a:lnTo>
                        <a:lnTo>
                          <a:pt x="136" y="46"/>
                        </a:lnTo>
                        <a:lnTo>
                          <a:pt x="152" y="52"/>
                        </a:lnTo>
                        <a:lnTo>
                          <a:pt x="168" y="60"/>
                        </a:lnTo>
                        <a:lnTo>
                          <a:pt x="184" y="65"/>
                        </a:lnTo>
                        <a:lnTo>
                          <a:pt x="200" y="73"/>
                        </a:lnTo>
                        <a:lnTo>
                          <a:pt x="216" y="80"/>
                        </a:lnTo>
                        <a:lnTo>
                          <a:pt x="230" y="87"/>
                        </a:lnTo>
                        <a:lnTo>
                          <a:pt x="246" y="96"/>
                        </a:lnTo>
                        <a:lnTo>
                          <a:pt x="261" y="103"/>
                        </a:lnTo>
                        <a:lnTo>
                          <a:pt x="275" y="112"/>
                        </a:lnTo>
                        <a:lnTo>
                          <a:pt x="291" y="121"/>
                        </a:lnTo>
                        <a:lnTo>
                          <a:pt x="305" y="128"/>
                        </a:lnTo>
                        <a:lnTo>
                          <a:pt x="319" y="137"/>
                        </a:lnTo>
                        <a:lnTo>
                          <a:pt x="334" y="146"/>
                        </a:lnTo>
                        <a:lnTo>
                          <a:pt x="347" y="154"/>
                        </a:lnTo>
                        <a:lnTo>
                          <a:pt x="360" y="164"/>
                        </a:lnTo>
                        <a:lnTo>
                          <a:pt x="373" y="173"/>
                        </a:lnTo>
                        <a:lnTo>
                          <a:pt x="386" y="183"/>
                        </a:lnTo>
                        <a:lnTo>
                          <a:pt x="399" y="194"/>
                        </a:lnTo>
                        <a:lnTo>
                          <a:pt x="411" y="204"/>
                        </a:lnTo>
                        <a:lnTo>
                          <a:pt x="423" y="213"/>
                        </a:lnTo>
                        <a:lnTo>
                          <a:pt x="434" y="224"/>
                        </a:lnTo>
                        <a:lnTo>
                          <a:pt x="446" y="233"/>
                        </a:lnTo>
                        <a:lnTo>
                          <a:pt x="456" y="245"/>
                        </a:lnTo>
                        <a:lnTo>
                          <a:pt x="466" y="255"/>
                        </a:lnTo>
                        <a:lnTo>
                          <a:pt x="460" y="247"/>
                        </a:lnTo>
                        <a:lnTo>
                          <a:pt x="453" y="239"/>
                        </a:lnTo>
                        <a:lnTo>
                          <a:pt x="446" y="231"/>
                        </a:lnTo>
                        <a:lnTo>
                          <a:pt x="439" y="224"/>
                        </a:lnTo>
                        <a:lnTo>
                          <a:pt x="430" y="217"/>
                        </a:lnTo>
                        <a:lnTo>
                          <a:pt x="423" y="208"/>
                        </a:lnTo>
                        <a:lnTo>
                          <a:pt x="414" y="201"/>
                        </a:lnTo>
                        <a:lnTo>
                          <a:pt x="405" y="194"/>
                        </a:lnTo>
                        <a:lnTo>
                          <a:pt x="396" y="185"/>
                        </a:lnTo>
                        <a:lnTo>
                          <a:pt x="388" y="176"/>
                        </a:lnTo>
                        <a:lnTo>
                          <a:pt x="377" y="169"/>
                        </a:lnTo>
                        <a:lnTo>
                          <a:pt x="367" y="162"/>
                        </a:lnTo>
                        <a:lnTo>
                          <a:pt x="357" y="153"/>
                        </a:lnTo>
                        <a:lnTo>
                          <a:pt x="347" y="146"/>
                        </a:lnTo>
                        <a:lnTo>
                          <a:pt x="337" y="137"/>
                        </a:lnTo>
                        <a:lnTo>
                          <a:pt x="325" y="129"/>
                        </a:lnTo>
                        <a:lnTo>
                          <a:pt x="312" y="121"/>
                        </a:lnTo>
                        <a:lnTo>
                          <a:pt x="300" y="113"/>
                        </a:lnTo>
                        <a:lnTo>
                          <a:pt x="287" y="105"/>
                        </a:lnTo>
                        <a:lnTo>
                          <a:pt x="274" y="96"/>
                        </a:lnTo>
                        <a:lnTo>
                          <a:pt x="261" y="89"/>
                        </a:lnTo>
                        <a:lnTo>
                          <a:pt x="248" y="80"/>
                        </a:lnTo>
                        <a:lnTo>
                          <a:pt x="233" y="73"/>
                        </a:lnTo>
                        <a:lnTo>
                          <a:pt x="217" y="64"/>
                        </a:lnTo>
                        <a:lnTo>
                          <a:pt x="203" y="57"/>
                        </a:lnTo>
                        <a:lnTo>
                          <a:pt x="187" y="48"/>
                        </a:lnTo>
                        <a:lnTo>
                          <a:pt x="171" y="41"/>
                        </a:lnTo>
                        <a:lnTo>
                          <a:pt x="153" y="32"/>
                        </a:lnTo>
                        <a:lnTo>
                          <a:pt x="136" y="25"/>
                        </a:lnTo>
                        <a:lnTo>
                          <a:pt x="118" y="16"/>
                        </a:lnTo>
                        <a:lnTo>
                          <a:pt x="99" y="7"/>
                        </a:lnTo>
                        <a:lnTo>
                          <a:pt x="80" y="0"/>
                        </a:lnTo>
                        <a:lnTo>
                          <a:pt x="67" y="1"/>
                        </a:lnTo>
                        <a:lnTo>
                          <a:pt x="54" y="3"/>
                        </a:lnTo>
                        <a:lnTo>
                          <a:pt x="41" y="4"/>
                        </a:lnTo>
                        <a:lnTo>
                          <a:pt x="28" y="4"/>
                        </a:lnTo>
                        <a:lnTo>
                          <a:pt x="16" y="4"/>
                        </a:lnTo>
                        <a:lnTo>
                          <a:pt x="7" y="4"/>
                        </a:lnTo>
                        <a:lnTo>
                          <a:pt x="2" y="4"/>
                        </a:lnTo>
                        <a:lnTo>
                          <a:pt x="0" y="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480" bIns="-33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6" name=""/>
                  <p:cNvSpPr/>
                  <p:nvPr/>
                </p:nvSpPr>
                <p:spPr>
                  <a:xfrm>
                    <a:off x="7797600" y="5133600"/>
                    <a:ext cx="8280" cy="7200"/>
                  </a:xfrm>
                  <a:custGeom>
                    <a:avLst/>
                    <a:gdLst/>
                    <a:ahLst/>
                    <a:rect l="l" t="t" r="r" b="b"/>
                    <a:pathLst>
                      <a:path w="147" h="141">
                        <a:moveTo>
                          <a:pt x="50" y="0"/>
                        </a:moveTo>
                        <a:lnTo>
                          <a:pt x="61" y="6"/>
                        </a:lnTo>
                        <a:lnTo>
                          <a:pt x="71" y="10"/>
                        </a:lnTo>
                        <a:lnTo>
                          <a:pt x="82" y="16"/>
                        </a:lnTo>
                        <a:lnTo>
                          <a:pt x="90" y="23"/>
                        </a:lnTo>
                        <a:lnTo>
                          <a:pt x="99" y="28"/>
                        </a:lnTo>
                        <a:lnTo>
                          <a:pt x="106" y="35"/>
                        </a:lnTo>
                        <a:lnTo>
                          <a:pt x="114" y="42"/>
                        </a:lnTo>
                        <a:lnTo>
                          <a:pt x="120" y="49"/>
                        </a:lnTo>
                        <a:lnTo>
                          <a:pt x="125" y="58"/>
                        </a:lnTo>
                        <a:lnTo>
                          <a:pt x="130" y="67"/>
                        </a:lnTo>
                        <a:lnTo>
                          <a:pt x="134" y="77"/>
                        </a:lnTo>
                        <a:lnTo>
                          <a:pt x="139" y="87"/>
                        </a:lnTo>
                        <a:lnTo>
                          <a:pt x="141" y="99"/>
                        </a:lnTo>
                        <a:lnTo>
                          <a:pt x="144" y="112"/>
                        </a:lnTo>
                        <a:lnTo>
                          <a:pt x="146" y="125"/>
                        </a:lnTo>
                        <a:lnTo>
                          <a:pt x="147" y="141"/>
                        </a:lnTo>
                        <a:lnTo>
                          <a:pt x="144" y="128"/>
                        </a:lnTo>
                        <a:lnTo>
                          <a:pt x="139" y="116"/>
                        </a:lnTo>
                        <a:lnTo>
                          <a:pt x="134" y="105"/>
                        </a:lnTo>
                        <a:lnTo>
                          <a:pt x="128" y="96"/>
                        </a:lnTo>
                        <a:lnTo>
                          <a:pt x="122" y="86"/>
                        </a:lnTo>
                        <a:lnTo>
                          <a:pt x="115" y="79"/>
                        </a:lnTo>
                        <a:lnTo>
                          <a:pt x="108" y="71"/>
                        </a:lnTo>
                        <a:lnTo>
                          <a:pt x="99" y="64"/>
                        </a:lnTo>
                        <a:lnTo>
                          <a:pt x="90" y="60"/>
                        </a:lnTo>
                        <a:lnTo>
                          <a:pt x="80" y="54"/>
                        </a:lnTo>
                        <a:lnTo>
                          <a:pt x="69" y="49"/>
                        </a:lnTo>
                        <a:lnTo>
                          <a:pt x="57" y="45"/>
                        </a:lnTo>
                        <a:lnTo>
                          <a:pt x="44" y="41"/>
                        </a:lnTo>
                        <a:lnTo>
                          <a:pt x="31" y="38"/>
                        </a:lnTo>
                        <a:lnTo>
                          <a:pt x="16" y="35"/>
                        </a:lnTo>
                        <a:lnTo>
                          <a:pt x="0" y="32"/>
                        </a:lnTo>
                        <a:lnTo>
                          <a:pt x="7" y="28"/>
                        </a:lnTo>
                        <a:lnTo>
                          <a:pt x="16" y="23"/>
                        </a:lnTo>
                        <a:lnTo>
                          <a:pt x="23" y="19"/>
                        </a:lnTo>
                        <a:lnTo>
                          <a:pt x="32" y="13"/>
                        </a:lnTo>
                        <a:lnTo>
                          <a:pt x="39" y="9"/>
                        </a:lnTo>
                        <a:lnTo>
                          <a:pt x="44" y="4"/>
                        </a:lnTo>
                        <a:lnTo>
                          <a:pt x="48" y="1"/>
                        </a:lnTo>
                        <a:lnTo>
                          <a:pt x="5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9600" bIns="-39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7" name=""/>
                  <p:cNvSpPr/>
                  <p:nvPr/>
                </p:nvSpPr>
                <p:spPr>
                  <a:xfrm>
                    <a:off x="7700400" y="5102280"/>
                    <a:ext cx="20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125">
                        <a:moveTo>
                          <a:pt x="185" y="0"/>
                        </a:moveTo>
                        <a:lnTo>
                          <a:pt x="201" y="13"/>
                        </a:lnTo>
                        <a:lnTo>
                          <a:pt x="217" y="25"/>
                        </a:lnTo>
                        <a:lnTo>
                          <a:pt x="232" y="35"/>
                        </a:lnTo>
                        <a:lnTo>
                          <a:pt x="245" y="45"/>
                        </a:lnTo>
                        <a:lnTo>
                          <a:pt x="258" y="54"/>
                        </a:lnTo>
                        <a:lnTo>
                          <a:pt x="271" y="62"/>
                        </a:lnTo>
                        <a:lnTo>
                          <a:pt x="281" y="70"/>
                        </a:lnTo>
                        <a:lnTo>
                          <a:pt x="292" y="76"/>
                        </a:lnTo>
                        <a:lnTo>
                          <a:pt x="302" y="81"/>
                        </a:lnTo>
                        <a:lnTo>
                          <a:pt x="310" y="86"/>
                        </a:lnTo>
                        <a:lnTo>
                          <a:pt x="321" y="90"/>
                        </a:lnTo>
                        <a:lnTo>
                          <a:pt x="328" y="95"/>
                        </a:lnTo>
                        <a:lnTo>
                          <a:pt x="337" y="97"/>
                        </a:lnTo>
                        <a:lnTo>
                          <a:pt x="344" y="99"/>
                        </a:lnTo>
                        <a:lnTo>
                          <a:pt x="351" y="102"/>
                        </a:lnTo>
                        <a:lnTo>
                          <a:pt x="359" y="103"/>
                        </a:lnTo>
                        <a:lnTo>
                          <a:pt x="343" y="103"/>
                        </a:lnTo>
                        <a:lnTo>
                          <a:pt x="327" y="105"/>
                        </a:lnTo>
                        <a:lnTo>
                          <a:pt x="310" y="106"/>
                        </a:lnTo>
                        <a:lnTo>
                          <a:pt x="294" y="108"/>
                        </a:lnTo>
                        <a:lnTo>
                          <a:pt x="280" y="111"/>
                        </a:lnTo>
                        <a:lnTo>
                          <a:pt x="265" y="112"/>
                        </a:lnTo>
                        <a:lnTo>
                          <a:pt x="252" y="113"/>
                        </a:lnTo>
                        <a:lnTo>
                          <a:pt x="239" y="115"/>
                        </a:lnTo>
                        <a:lnTo>
                          <a:pt x="227" y="118"/>
                        </a:lnTo>
                        <a:lnTo>
                          <a:pt x="217" y="119"/>
                        </a:lnTo>
                        <a:lnTo>
                          <a:pt x="207" y="121"/>
                        </a:lnTo>
                        <a:lnTo>
                          <a:pt x="200" y="122"/>
                        </a:lnTo>
                        <a:lnTo>
                          <a:pt x="194" y="122"/>
                        </a:lnTo>
                        <a:lnTo>
                          <a:pt x="190" y="124"/>
                        </a:lnTo>
                        <a:lnTo>
                          <a:pt x="185" y="125"/>
                        </a:lnTo>
                        <a:lnTo>
                          <a:pt x="185" y="125"/>
                        </a:lnTo>
                        <a:lnTo>
                          <a:pt x="175" y="118"/>
                        </a:lnTo>
                        <a:lnTo>
                          <a:pt x="163" y="111"/>
                        </a:lnTo>
                        <a:lnTo>
                          <a:pt x="153" y="103"/>
                        </a:lnTo>
                        <a:lnTo>
                          <a:pt x="141" y="96"/>
                        </a:lnTo>
                        <a:lnTo>
                          <a:pt x="131" y="89"/>
                        </a:lnTo>
                        <a:lnTo>
                          <a:pt x="120" y="81"/>
                        </a:lnTo>
                        <a:lnTo>
                          <a:pt x="108" y="74"/>
                        </a:lnTo>
                        <a:lnTo>
                          <a:pt x="96" y="68"/>
                        </a:lnTo>
                        <a:lnTo>
                          <a:pt x="85" y="62"/>
                        </a:lnTo>
                        <a:lnTo>
                          <a:pt x="73" y="55"/>
                        </a:lnTo>
                        <a:lnTo>
                          <a:pt x="61" y="51"/>
                        </a:lnTo>
                        <a:lnTo>
                          <a:pt x="48" y="45"/>
                        </a:lnTo>
                        <a:lnTo>
                          <a:pt x="37" y="41"/>
                        </a:lnTo>
                        <a:lnTo>
                          <a:pt x="25" y="38"/>
                        </a:lnTo>
                        <a:lnTo>
                          <a:pt x="12" y="35"/>
                        </a:lnTo>
                        <a:lnTo>
                          <a:pt x="0" y="32"/>
                        </a:lnTo>
                        <a:lnTo>
                          <a:pt x="15" y="32"/>
                        </a:lnTo>
                        <a:lnTo>
                          <a:pt x="29" y="30"/>
                        </a:lnTo>
                        <a:lnTo>
                          <a:pt x="45" y="29"/>
                        </a:lnTo>
                        <a:lnTo>
                          <a:pt x="61" y="26"/>
                        </a:lnTo>
                        <a:lnTo>
                          <a:pt x="76" y="25"/>
                        </a:lnTo>
                        <a:lnTo>
                          <a:pt x="92" y="22"/>
                        </a:lnTo>
                        <a:lnTo>
                          <a:pt x="106" y="19"/>
                        </a:lnTo>
                        <a:lnTo>
                          <a:pt x="121" y="16"/>
                        </a:lnTo>
                        <a:lnTo>
                          <a:pt x="134" y="13"/>
                        </a:lnTo>
                        <a:lnTo>
                          <a:pt x="146" y="10"/>
                        </a:lnTo>
                        <a:lnTo>
                          <a:pt x="157" y="7"/>
                        </a:lnTo>
                        <a:lnTo>
                          <a:pt x="166" y="4"/>
                        </a:lnTo>
                        <a:lnTo>
                          <a:pt x="175" y="3"/>
                        </a:lnTo>
                        <a:lnTo>
                          <a:pt x="181" y="1"/>
                        </a:lnTo>
                        <a:lnTo>
                          <a:pt x="184" y="0"/>
                        </a:lnTo>
                        <a:lnTo>
                          <a:pt x="185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8" name=""/>
                  <p:cNvSpPr/>
                  <p:nvPr/>
                </p:nvSpPr>
                <p:spPr>
                  <a:xfrm>
                    <a:off x="7708680" y="5121720"/>
                    <a:ext cx="68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20" h="55">
                        <a:moveTo>
                          <a:pt x="0" y="32"/>
                        </a:moveTo>
                        <a:lnTo>
                          <a:pt x="15" y="31"/>
                        </a:lnTo>
                        <a:lnTo>
                          <a:pt x="30" y="28"/>
                        </a:lnTo>
                        <a:lnTo>
                          <a:pt x="41" y="26"/>
                        </a:lnTo>
                        <a:lnTo>
                          <a:pt x="51" y="25"/>
                        </a:lnTo>
                        <a:lnTo>
                          <a:pt x="60" y="23"/>
                        </a:lnTo>
                        <a:lnTo>
                          <a:pt x="69" y="22"/>
                        </a:lnTo>
                        <a:lnTo>
                          <a:pt x="76" y="22"/>
                        </a:lnTo>
                        <a:lnTo>
                          <a:pt x="82" y="20"/>
                        </a:lnTo>
                        <a:lnTo>
                          <a:pt x="88" y="19"/>
                        </a:lnTo>
                        <a:lnTo>
                          <a:pt x="92" y="17"/>
                        </a:lnTo>
                        <a:lnTo>
                          <a:pt x="97" y="15"/>
                        </a:lnTo>
                        <a:lnTo>
                          <a:pt x="101" y="13"/>
                        </a:lnTo>
                        <a:lnTo>
                          <a:pt x="105" y="10"/>
                        </a:lnTo>
                        <a:lnTo>
                          <a:pt x="110" y="7"/>
                        </a:lnTo>
                        <a:lnTo>
                          <a:pt x="114" y="4"/>
                        </a:lnTo>
                        <a:lnTo>
                          <a:pt x="120" y="0"/>
                        </a:lnTo>
                        <a:lnTo>
                          <a:pt x="120" y="4"/>
                        </a:lnTo>
                        <a:lnTo>
                          <a:pt x="118" y="10"/>
                        </a:lnTo>
                        <a:lnTo>
                          <a:pt x="117" y="17"/>
                        </a:lnTo>
                        <a:lnTo>
                          <a:pt x="114" y="23"/>
                        </a:lnTo>
                        <a:lnTo>
                          <a:pt x="111" y="29"/>
                        </a:lnTo>
                        <a:lnTo>
                          <a:pt x="105" y="36"/>
                        </a:lnTo>
                        <a:lnTo>
                          <a:pt x="99" y="42"/>
                        </a:lnTo>
                        <a:lnTo>
                          <a:pt x="94" y="47"/>
                        </a:lnTo>
                        <a:lnTo>
                          <a:pt x="85" y="51"/>
                        </a:lnTo>
                        <a:lnTo>
                          <a:pt x="76" y="54"/>
                        </a:lnTo>
                        <a:lnTo>
                          <a:pt x="67" y="55"/>
                        </a:lnTo>
                        <a:lnTo>
                          <a:pt x="56" y="55"/>
                        </a:lnTo>
                        <a:lnTo>
                          <a:pt x="44" y="52"/>
                        </a:lnTo>
                        <a:lnTo>
                          <a:pt x="30" y="48"/>
                        </a:lnTo>
                        <a:lnTo>
                          <a:pt x="15" y="42"/>
                        </a:lnTo>
                        <a:lnTo>
                          <a:pt x="0" y="3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9" name=""/>
                  <p:cNvSpPr/>
                  <p:nvPr/>
                </p:nvSpPr>
                <p:spPr>
                  <a:xfrm>
                    <a:off x="7661520" y="5117400"/>
                    <a:ext cx="176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312" h="108">
                        <a:moveTo>
                          <a:pt x="92" y="0"/>
                        </a:moveTo>
                        <a:lnTo>
                          <a:pt x="108" y="2"/>
                        </a:lnTo>
                        <a:lnTo>
                          <a:pt x="125" y="5"/>
                        </a:lnTo>
                        <a:lnTo>
                          <a:pt x="141" y="9"/>
                        </a:lnTo>
                        <a:lnTo>
                          <a:pt x="159" y="13"/>
                        </a:lnTo>
                        <a:lnTo>
                          <a:pt x="176" y="19"/>
                        </a:lnTo>
                        <a:lnTo>
                          <a:pt x="192" y="25"/>
                        </a:lnTo>
                        <a:lnTo>
                          <a:pt x="208" y="32"/>
                        </a:lnTo>
                        <a:lnTo>
                          <a:pt x="224" y="40"/>
                        </a:lnTo>
                        <a:lnTo>
                          <a:pt x="239" y="47"/>
                        </a:lnTo>
                        <a:lnTo>
                          <a:pt x="252" y="56"/>
                        </a:lnTo>
                        <a:lnTo>
                          <a:pt x="265" y="64"/>
                        </a:lnTo>
                        <a:lnTo>
                          <a:pt x="278" y="73"/>
                        </a:lnTo>
                        <a:lnTo>
                          <a:pt x="288" y="82"/>
                        </a:lnTo>
                        <a:lnTo>
                          <a:pt x="299" y="91"/>
                        </a:lnTo>
                        <a:lnTo>
                          <a:pt x="306" y="99"/>
                        </a:lnTo>
                        <a:lnTo>
                          <a:pt x="312" y="108"/>
                        </a:lnTo>
                        <a:lnTo>
                          <a:pt x="305" y="98"/>
                        </a:lnTo>
                        <a:lnTo>
                          <a:pt x="296" y="89"/>
                        </a:lnTo>
                        <a:lnTo>
                          <a:pt x="283" y="80"/>
                        </a:lnTo>
                        <a:lnTo>
                          <a:pt x="268" y="72"/>
                        </a:lnTo>
                        <a:lnTo>
                          <a:pt x="252" y="64"/>
                        </a:lnTo>
                        <a:lnTo>
                          <a:pt x="233" y="57"/>
                        </a:lnTo>
                        <a:lnTo>
                          <a:pt x="213" y="51"/>
                        </a:lnTo>
                        <a:lnTo>
                          <a:pt x="191" y="45"/>
                        </a:lnTo>
                        <a:lnTo>
                          <a:pt x="169" y="41"/>
                        </a:lnTo>
                        <a:lnTo>
                          <a:pt x="144" y="37"/>
                        </a:lnTo>
                        <a:lnTo>
                          <a:pt x="121" y="32"/>
                        </a:lnTo>
                        <a:lnTo>
                          <a:pt x="96" y="29"/>
                        </a:lnTo>
                        <a:lnTo>
                          <a:pt x="71" y="26"/>
                        </a:lnTo>
                        <a:lnTo>
                          <a:pt x="47" y="25"/>
                        </a:lnTo>
                        <a:lnTo>
                          <a:pt x="23" y="22"/>
                        </a:lnTo>
                        <a:lnTo>
                          <a:pt x="0" y="22"/>
                        </a:lnTo>
                        <a:lnTo>
                          <a:pt x="6" y="19"/>
                        </a:lnTo>
                        <a:lnTo>
                          <a:pt x="13" y="18"/>
                        </a:lnTo>
                        <a:lnTo>
                          <a:pt x="20" y="15"/>
                        </a:lnTo>
                        <a:lnTo>
                          <a:pt x="28" y="13"/>
                        </a:lnTo>
                        <a:lnTo>
                          <a:pt x="35" y="12"/>
                        </a:lnTo>
                        <a:lnTo>
                          <a:pt x="42" y="9"/>
                        </a:lnTo>
                        <a:lnTo>
                          <a:pt x="51" y="8"/>
                        </a:lnTo>
                        <a:lnTo>
                          <a:pt x="58" y="6"/>
                        </a:lnTo>
                        <a:lnTo>
                          <a:pt x="64" y="5"/>
                        </a:lnTo>
                        <a:lnTo>
                          <a:pt x="70" y="3"/>
                        </a:lnTo>
                        <a:lnTo>
                          <a:pt x="76" y="3"/>
                        </a:lnTo>
                        <a:lnTo>
                          <a:pt x="82" y="2"/>
                        </a:lnTo>
                        <a:lnTo>
                          <a:pt x="86" y="0"/>
                        </a:lnTo>
                        <a:lnTo>
                          <a:pt x="89" y="0"/>
                        </a:lnTo>
                        <a:lnTo>
                          <a:pt x="90" y="0"/>
                        </a:lnTo>
                        <a:lnTo>
                          <a:pt x="9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50" name=""/>
                  <p:cNvSpPr/>
                  <p:nvPr/>
                </p:nvSpPr>
                <p:spPr>
                  <a:xfrm>
                    <a:off x="7606440" y="5143320"/>
                    <a:ext cx="13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239" h="79">
                        <a:moveTo>
                          <a:pt x="62" y="0"/>
                        </a:moveTo>
                        <a:lnTo>
                          <a:pt x="86" y="0"/>
                        </a:lnTo>
                        <a:lnTo>
                          <a:pt x="108" y="1"/>
                        </a:lnTo>
                        <a:lnTo>
                          <a:pt x="127" y="4"/>
                        </a:lnTo>
                        <a:lnTo>
                          <a:pt x="144" y="9"/>
                        </a:lnTo>
                        <a:lnTo>
                          <a:pt x="159" y="13"/>
                        </a:lnTo>
                        <a:lnTo>
                          <a:pt x="172" y="19"/>
                        </a:lnTo>
                        <a:lnTo>
                          <a:pt x="183" y="26"/>
                        </a:lnTo>
                        <a:lnTo>
                          <a:pt x="194" y="32"/>
                        </a:lnTo>
                        <a:lnTo>
                          <a:pt x="202" y="39"/>
                        </a:lnTo>
                        <a:lnTo>
                          <a:pt x="211" y="47"/>
                        </a:lnTo>
                        <a:lnTo>
                          <a:pt x="217" y="54"/>
                        </a:lnTo>
                        <a:lnTo>
                          <a:pt x="223" y="60"/>
                        </a:lnTo>
                        <a:lnTo>
                          <a:pt x="229" y="65"/>
                        </a:lnTo>
                        <a:lnTo>
                          <a:pt x="232" y="71"/>
                        </a:lnTo>
                        <a:lnTo>
                          <a:pt x="236" y="76"/>
                        </a:lnTo>
                        <a:lnTo>
                          <a:pt x="239" y="79"/>
                        </a:lnTo>
                        <a:lnTo>
                          <a:pt x="232" y="73"/>
                        </a:lnTo>
                        <a:lnTo>
                          <a:pt x="223" y="68"/>
                        </a:lnTo>
                        <a:lnTo>
                          <a:pt x="214" y="63"/>
                        </a:lnTo>
                        <a:lnTo>
                          <a:pt x="204" y="57"/>
                        </a:lnTo>
                        <a:lnTo>
                          <a:pt x="195" y="51"/>
                        </a:lnTo>
                        <a:lnTo>
                          <a:pt x="183" y="45"/>
                        </a:lnTo>
                        <a:lnTo>
                          <a:pt x="172" y="39"/>
                        </a:lnTo>
                        <a:lnTo>
                          <a:pt x="159" y="35"/>
                        </a:lnTo>
                        <a:lnTo>
                          <a:pt x="144" y="29"/>
                        </a:lnTo>
                        <a:lnTo>
                          <a:pt x="130" y="26"/>
                        </a:lnTo>
                        <a:lnTo>
                          <a:pt x="112" y="23"/>
                        </a:lnTo>
                        <a:lnTo>
                          <a:pt x="93" y="22"/>
                        </a:lnTo>
                        <a:lnTo>
                          <a:pt x="73" y="22"/>
                        </a:lnTo>
                        <a:lnTo>
                          <a:pt x="49" y="22"/>
                        </a:lnTo>
                        <a:lnTo>
                          <a:pt x="26" y="25"/>
                        </a:lnTo>
                        <a:lnTo>
                          <a:pt x="0" y="29"/>
                        </a:lnTo>
                        <a:lnTo>
                          <a:pt x="10" y="25"/>
                        </a:lnTo>
                        <a:lnTo>
                          <a:pt x="20" y="20"/>
                        </a:lnTo>
                        <a:lnTo>
                          <a:pt x="32" y="15"/>
                        </a:lnTo>
                        <a:lnTo>
                          <a:pt x="41" y="10"/>
                        </a:lnTo>
                        <a:lnTo>
                          <a:pt x="49" y="6"/>
                        </a:lnTo>
                        <a:lnTo>
                          <a:pt x="57" y="3"/>
                        </a:lnTo>
                        <a:lnTo>
                          <a:pt x="61" y="0"/>
                        </a:lnTo>
                        <a:lnTo>
                          <a:pt x="6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51" name=""/>
                  <p:cNvSpPr/>
                  <p:nvPr/>
                </p:nvSpPr>
                <p:spPr>
                  <a:xfrm>
                    <a:off x="7625880" y="5137200"/>
                    <a:ext cx="1008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177" h="64">
                        <a:moveTo>
                          <a:pt x="0" y="2"/>
                        </a:moveTo>
                        <a:lnTo>
                          <a:pt x="11" y="0"/>
                        </a:lnTo>
                        <a:lnTo>
                          <a:pt x="21" y="0"/>
                        </a:lnTo>
                        <a:lnTo>
                          <a:pt x="31" y="0"/>
                        </a:lnTo>
                        <a:lnTo>
                          <a:pt x="41" y="0"/>
                        </a:lnTo>
                        <a:lnTo>
                          <a:pt x="51" y="2"/>
                        </a:lnTo>
                        <a:lnTo>
                          <a:pt x="62" y="3"/>
                        </a:lnTo>
                        <a:lnTo>
                          <a:pt x="72" y="6"/>
                        </a:lnTo>
                        <a:lnTo>
                          <a:pt x="82" y="9"/>
                        </a:lnTo>
                        <a:lnTo>
                          <a:pt x="92" y="12"/>
                        </a:lnTo>
                        <a:lnTo>
                          <a:pt x="104" y="18"/>
                        </a:lnTo>
                        <a:lnTo>
                          <a:pt x="115" y="22"/>
                        </a:lnTo>
                        <a:lnTo>
                          <a:pt x="126" y="28"/>
                        </a:lnTo>
                        <a:lnTo>
                          <a:pt x="139" y="35"/>
                        </a:lnTo>
                        <a:lnTo>
                          <a:pt x="150" y="44"/>
                        </a:lnTo>
                        <a:lnTo>
                          <a:pt x="164" y="54"/>
                        </a:lnTo>
                        <a:lnTo>
                          <a:pt x="177" y="64"/>
                        </a:lnTo>
                        <a:lnTo>
                          <a:pt x="171" y="61"/>
                        </a:lnTo>
                        <a:lnTo>
                          <a:pt x="164" y="59"/>
                        </a:lnTo>
                        <a:lnTo>
                          <a:pt x="158" y="57"/>
                        </a:lnTo>
                        <a:lnTo>
                          <a:pt x="150" y="54"/>
                        </a:lnTo>
                        <a:lnTo>
                          <a:pt x="142" y="53"/>
                        </a:lnTo>
                        <a:lnTo>
                          <a:pt x="134" y="51"/>
                        </a:lnTo>
                        <a:lnTo>
                          <a:pt x="127" y="50"/>
                        </a:lnTo>
                        <a:lnTo>
                          <a:pt x="118" y="50"/>
                        </a:lnTo>
                        <a:lnTo>
                          <a:pt x="111" y="48"/>
                        </a:lnTo>
                        <a:lnTo>
                          <a:pt x="102" y="48"/>
                        </a:lnTo>
                        <a:lnTo>
                          <a:pt x="94" y="47"/>
                        </a:lnTo>
                        <a:lnTo>
                          <a:pt x="85" y="47"/>
                        </a:lnTo>
                        <a:lnTo>
                          <a:pt x="76" y="47"/>
                        </a:lnTo>
                        <a:lnTo>
                          <a:pt x="69" y="47"/>
                        </a:lnTo>
                        <a:lnTo>
                          <a:pt x="60" y="48"/>
                        </a:lnTo>
                        <a:lnTo>
                          <a:pt x="51" y="48"/>
                        </a:lnTo>
                        <a:lnTo>
                          <a:pt x="45" y="42"/>
                        </a:lnTo>
                        <a:lnTo>
                          <a:pt x="38" y="35"/>
                        </a:lnTo>
                        <a:lnTo>
                          <a:pt x="29" y="28"/>
                        </a:lnTo>
                        <a:lnTo>
                          <a:pt x="21" y="19"/>
                        </a:lnTo>
                        <a:lnTo>
                          <a:pt x="13" y="13"/>
                        </a:lnTo>
                        <a:lnTo>
                          <a:pt x="6" y="8"/>
                        </a:lnTo>
                        <a:lnTo>
                          <a:pt x="2" y="3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52" name=""/>
                  <p:cNvSpPr/>
                  <p:nvPr/>
                </p:nvSpPr>
                <p:spPr>
                  <a:xfrm>
                    <a:off x="7589160" y="5150160"/>
                    <a:ext cx="230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405" h="93">
                        <a:moveTo>
                          <a:pt x="0" y="80"/>
                        </a:moveTo>
                        <a:lnTo>
                          <a:pt x="9" y="74"/>
                        </a:lnTo>
                        <a:lnTo>
                          <a:pt x="21" y="68"/>
                        </a:lnTo>
                        <a:lnTo>
                          <a:pt x="31" y="63"/>
                        </a:lnTo>
                        <a:lnTo>
                          <a:pt x="42" y="57"/>
                        </a:lnTo>
                        <a:lnTo>
                          <a:pt x="54" y="51"/>
                        </a:lnTo>
                        <a:lnTo>
                          <a:pt x="64" y="47"/>
                        </a:lnTo>
                        <a:lnTo>
                          <a:pt x="77" y="42"/>
                        </a:lnTo>
                        <a:lnTo>
                          <a:pt x="89" y="38"/>
                        </a:lnTo>
                        <a:lnTo>
                          <a:pt x="101" y="34"/>
                        </a:lnTo>
                        <a:lnTo>
                          <a:pt x="114" y="29"/>
                        </a:lnTo>
                        <a:lnTo>
                          <a:pt x="127" y="26"/>
                        </a:lnTo>
                        <a:lnTo>
                          <a:pt x="140" y="22"/>
                        </a:lnTo>
                        <a:lnTo>
                          <a:pt x="153" y="19"/>
                        </a:lnTo>
                        <a:lnTo>
                          <a:pt x="166" y="16"/>
                        </a:lnTo>
                        <a:lnTo>
                          <a:pt x="179" y="13"/>
                        </a:lnTo>
                        <a:lnTo>
                          <a:pt x="192" y="12"/>
                        </a:lnTo>
                        <a:lnTo>
                          <a:pt x="207" y="9"/>
                        </a:lnTo>
                        <a:lnTo>
                          <a:pt x="220" y="7"/>
                        </a:lnTo>
                        <a:lnTo>
                          <a:pt x="233" y="6"/>
                        </a:lnTo>
                        <a:lnTo>
                          <a:pt x="246" y="4"/>
                        </a:lnTo>
                        <a:lnTo>
                          <a:pt x="261" y="3"/>
                        </a:lnTo>
                        <a:lnTo>
                          <a:pt x="274" y="3"/>
                        </a:lnTo>
                        <a:lnTo>
                          <a:pt x="287" y="1"/>
                        </a:lnTo>
                        <a:lnTo>
                          <a:pt x="302" y="1"/>
                        </a:lnTo>
                        <a:lnTo>
                          <a:pt x="315" y="0"/>
                        </a:lnTo>
                        <a:lnTo>
                          <a:pt x="328" y="1"/>
                        </a:lnTo>
                        <a:lnTo>
                          <a:pt x="341" y="1"/>
                        </a:lnTo>
                        <a:lnTo>
                          <a:pt x="354" y="1"/>
                        </a:lnTo>
                        <a:lnTo>
                          <a:pt x="367" y="3"/>
                        </a:lnTo>
                        <a:lnTo>
                          <a:pt x="380" y="4"/>
                        </a:lnTo>
                        <a:lnTo>
                          <a:pt x="392" y="6"/>
                        </a:lnTo>
                        <a:lnTo>
                          <a:pt x="405" y="7"/>
                        </a:lnTo>
                        <a:lnTo>
                          <a:pt x="391" y="10"/>
                        </a:lnTo>
                        <a:lnTo>
                          <a:pt x="378" y="12"/>
                        </a:lnTo>
                        <a:lnTo>
                          <a:pt x="366" y="15"/>
                        </a:lnTo>
                        <a:lnTo>
                          <a:pt x="354" y="16"/>
                        </a:lnTo>
                        <a:lnTo>
                          <a:pt x="344" y="18"/>
                        </a:lnTo>
                        <a:lnTo>
                          <a:pt x="335" y="19"/>
                        </a:lnTo>
                        <a:lnTo>
                          <a:pt x="327" y="20"/>
                        </a:lnTo>
                        <a:lnTo>
                          <a:pt x="319" y="22"/>
                        </a:lnTo>
                        <a:lnTo>
                          <a:pt x="313" y="25"/>
                        </a:lnTo>
                        <a:lnTo>
                          <a:pt x="308" y="26"/>
                        </a:lnTo>
                        <a:lnTo>
                          <a:pt x="302" y="29"/>
                        </a:lnTo>
                        <a:lnTo>
                          <a:pt x="297" y="32"/>
                        </a:lnTo>
                        <a:lnTo>
                          <a:pt x="293" y="36"/>
                        </a:lnTo>
                        <a:lnTo>
                          <a:pt x="289" y="41"/>
                        </a:lnTo>
                        <a:lnTo>
                          <a:pt x="286" y="45"/>
                        </a:lnTo>
                        <a:lnTo>
                          <a:pt x="281" y="51"/>
                        </a:lnTo>
                        <a:lnTo>
                          <a:pt x="257" y="51"/>
                        </a:lnTo>
                        <a:lnTo>
                          <a:pt x="233" y="52"/>
                        </a:lnTo>
                        <a:lnTo>
                          <a:pt x="211" y="54"/>
                        </a:lnTo>
                        <a:lnTo>
                          <a:pt x="191" y="55"/>
                        </a:lnTo>
                        <a:lnTo>
                          <a:pt x="171" y="55"/>
                        </a:lnTo>
                        <a:lnTo>
                          <a:pt x="152" y="57"/>
                        </a:lnTo>
                        <a:lnTo>
                          <a:pt x="134" y="58"/>
                        </a:lnTo>
                        <a:lnTo>
                          <a:pt x="118" y="61"/>
                        </a:lnTo>
                        <a:lnTo>
                          <a:pt x="101" y="64"/>
                        </a:lnTo>
                        <a:lnTo>
                          <a:pt x="86" y="66"/>
                        </a:lnTo>
                        <a:lnTo>
                          <a:pt x="73" y="70"/>
                        </a:lnTo>
                        <a:lnTo>
                          <a:pt x="60" y="73"/>
                        </a:lnTo>
                        <a:lnTo>
                          <a:pt x="48" y="77"/>
                        </a:lnTo>
                        <a:lnTo>
                          <a:pt x="37" y="82"/>
                        </a:lnTo>
                        <a:lnTo>
                          <a:pt x="25" y="87"/>
                        </a:lnTo>
                        <a:lnTo>
                          <a:pt x="16" y="93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53" name=""/>
                  <p:cNvSpPr/>
                  <p:nvPr/>
                </p:nvSpPr>
                <p:spPr>
                  <a:xfrm>
                    <a:off x="7578000" y="5161320"/>
                    <a:ext cx="1044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98">
                        <a:moveTo>
                          <a:pt x="3" y="57"/>
                        </a:moveTo>
                        <a:lnTo>
                          <a:pt x="19" y="45"/>
                        </a:lnTo>
                        <a:lnTo>
                          <a:pt x="34" y="35"/>
                        </a:lnTo>
                        <a:lnTo>
                          <a:pt x="47" y="28"/>
                        </a:lnTo>
                        <a:lnTo>
                          <a:pt x="60" y="21"/>
                        </a:lnTo>
                        <a:lnTo>
                          <a:pt x="70" y="15"/>
                        </a:lnTo>
                        <a:lnTo>
                          <a:pt x="82" y="11"/>
                        </a:lnTo>
                        <a:lnTo>
                          <a:pt x="92" y="6"/>
                        </a:lnTo>
                        <a:lnTo>
                          <a:pt x="102" y="3"/>
                        </a:lnTo>
                        <a:lnTo>
                          <a:pt x="113" y="2"/>
                        </a:lnTo>
                        <a:lnTo>
                          <a:pt x="121" y="2"/>
                        </a:lnTo>
                        <a:lnTo>
                          <a:pt x="132" y="0"/>
                        </a:lnTo>
                        <a:lnTo>
                          <a:pt x="142" y="2"/>
                        </a:lnTo>
                        <a:lnTo>
                          <a:pt x="152" y="2"/>
                        </a:lnTo>
                        <a:lnTo>
                          <a:pt x="162" y="3"/>
                        </a:lnTo>
                        <a:lnTo>
                          <a:pt x="174" y="3"/>
                        </a:lnTo>
                        <a:lnTo>
                          <a:pt x="185" y="5"/>
                        </a:lnTo>
                        <a:lnTo>
                          <a:pt x="181" y="9"/>
                        </a:lnTo>
                        <a:lnTo>
                          <a:pt x="177" y="12"/>
                        </a:lnTo>
                        <a:lnTo>
                          <a:pt x="172" y="15"/>
                        </a:lnTo>
                        <a:lnTo>
                          <a:pt x="169" y="18"/>
                        </a:lnTo>
                        <a:lnTo>
                          <a:pt x="165" y="21"/>
                        </a:lnTo>
                        <a:lnTo>
                          <a:pt x="164" y="22"/>
                        </a:lnTo>
                        <a:lnTo>
                          <a:pt x="162" y="24"/>
                        </a:lnTo>
                        <a:lnTo>
                          <a:pt x="161" y="25"/>
                        </a:lnTo>
                        <a:lnTo>
                          <a:pt x="146" y="28"/>
                        </a:lnTo>
                        <a:lnTo>
                          <a:pt x="132" y="32"/>
                        </a:lnTo>
                        <a:lnTo>
                          <a:pt x="120" y="35"/>
                        </a:lnTo>
                        <a:lnTo>
                          <a:pt x="108" y="40"/>
                        </a:lnTo>
                        <a:lnTo>
                          <a:pt x="98" y="45"/>
                        </a:lnTo>
                        <a:lnTo>
                          <a:pt x="89" y="48"/>
                        </a:lnTo>
                        <a:lnTo>
                          <a:pt x="82" y="54"/>
                        </a:lnTo>
                        <a:lnTo>
                          <a:pt x="75" y="59"/>
                        </a:lnTo>
                        <a:lnTo>
                          <a:pt x="69" y="63"/>
                        </a:lnTo>
                        <a:lnTo>
                          <a:pt x="63" y="67"/>
                        </a:lnTo>
                        <a:lnTo>
                          <a:pt x="59" y="73"/>
                        </a:lnTo>
                        <a:lnTo>
                          <a:pt x="54" y="78"/>
                        </a:lnTo>
                        <a:lnTo>
                          <a:pt x="49" y="83"/>
                        </a:lnTo>
                        <a:lnTo>
                          <a:pt x="46" y="88"/>
                        </a:lnTo>
                        <a:lnTo>
                          <a:pt x="41" y="92"/>
                        </a:lnTo>
                        <a:lnTo>
                          <a:pt x="37" y="98"/>
                        </a:lnTo>
                        <a:lnTo>
                          <a:pt x="28" y="92"/>
                        </a:lnTo>
                        <a:lnTo>
                          <a:pt x="19" y="89"/>
                        </a:lnTo>
                        <a:lnTo>
                          <a:pt x="12" y="86"/>
                        </a:lnTo>
                        <a:lnTo>
                          <a:pt x="6" y="83"/>
                        </a:lnTo>
                        <a:lnTo>
                          <a:pt x="2" y="80"/>
                        </a:lnTo>
                        <a:lnTo>
                          <a:pt x="0" y="75"/>
                        </a:lnTo>
                        <a:lnTo>
                          <a:pt x="0" y="67"/>
                        </a:lnTo>
                        <a:lnTo>
                          <a:pt x="3" y="5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54" name=""/>
                  <p:cNvSpPr/>
                  <p:nvPr/>
                </p:nvSpPr>
                <p:spPr>
                  <a:xfrm>
                    <a:off x="7785000" y="5095800"/>
                    <a:ext cx="122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7" h="107">
                        <a:moveTo>
                          <a:pt x="0" y="0"/>
                        </a:moveTo>
                        <a:lnTo>
                          <a:pt x="16" y="1"/>
                        </a:lnTo>
                        <a:lnTo>
                          <a:pt x="32" y="4"/>
                        </a:lnTo>
                        <a:lnTo>
                          <a:pt x="47" y="8"/>
                        </a:lnTo>
                        <a:lnTo>
                          <a:pt x="61" y="11"/>
                        </a:lnTo>
                        <a:lnTo>
                          <a:pt x="76" y="16"/>
                        </a:lnTo>
                        <a:lnTo>
                          <a:pt x="90" y="20"/>
                        </a:lnTo>
                        <a:lnTo>
                          <a:pt x="104" y="26"/>
                        </a:lnTo>
                        <a:lnTo>
                          <a:pt x="117" y="32"/>
                        </a:lnTo>
                        <a:lnTo>
                          <a:pt x="130" y="39"/>
                        </a:lnTo>
                        <a:lnTo>
                          <a:pt x="143" y="46"/>
                        </a:lnTo>
                        <a:lnTo>
                          <a:pt x="156" y="53"/>
                        </a:lnTo>
                        <a:lnTo>
                          <a:pt x="168" y="62"/>
                        </a:lnTo>
                        <a:lnTo>
                          <a:pt x="181" y="72"/>
                        </a:lnTo>
                        <a:lnTo>
                          <a:pt x="194" y="84"/>
                        </a:lnTo>
                        <a:lnTo>
                          <a:pt x="206" y="96"/>
                        </a:lnTo>
                        <a:lnTo>
                          <a:pt x="217" y="107"/>
                        </a:lnTo>
                        <a:lnTo>
                          <a:pt x="210" y="102"/>
                        </a:lnTo>
                        <a:lnTo>
                          <a:pt x="201" y="94"/>
                        </a:lnTo>
                        <a:lnTo>
                          <a:pt x="191" y="88"/>
                        </a:lnTo>
                        <a:lnTo>
                          <a:pt x="181" y="81"/>
                        </a:lnTo>
                        <a:lnTo>
                          <a:pt x="171" y="75"/>
                        </a:lnTo>
                        <a:lnTo>
                          <a:pt x="160" y="70"/>
                        </a:lnTo>
                        <a:lnTo>
                          <a:pt x="150" y="65"/>
                        </a:lnTo>
                        <a:lnTo>
                          <a:pt x="139" y="59"/>
                        </a:lnTo>
                        <a:lnTo>
                          <a:pt x="128" y="55"/>
                        </a:lnTo>
                        <a:lnTo>
                          <a:pt x="115" y="51"/>
                        </a:lnTo>
                        <a:lnTo>
                          <a:pt x="105" y="46"/>
                        </a:lnTo>
                        <a:lnTo>
                          <a:pt x="92" y="43"/>
                        </a:lnTo>
                        <a:lnTo>
                          <a:pt x="80" y="40"/>
                        </a:lnTo>
                        <a:lnTo>
                          <a:pt x="69" y="37"/>
                        </a:lnTo>
                        <a:lnTo>
                          <a:pt x="56" y="35"/>
                        </a:lnTo>
                        <a:lnTo>
                          <a:pt x="44" y="32"/>
                        </a:lnTo>
                        <a:lnTo>
                          <a:pt x="35" y="27"/>
                        </a:lnTo>
                        <a:lnTo>
                          <a:pt x="28" y="23"/>
                        </a:lnTo>
                        <a:lnTo>
                          <a:pt x="21" y="17"/>
                        </a:lnTo>
                        <a:lnTo>
                          <a:pt x="13" y="11"/>
                        </a:lnTo>
                        <a:lnTo>
                          <a:pt x="9" y="7"/>
                        </a:lnTo>
                        <a:lnTo>
                          <a:pt x="5" y="3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55" name=""/>
                  <p:cNvSpPr/>
                  <p:nvPr/>
                </p:nvSpPr>
                <p:spPr>
                  <a:xfrm>
                    <a:off x="7826760" y="5239080"/>
                    <a:ext cx="180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81">
                        <a:moveTo>
                          <a:pt x="27" y="0"/>
                        </a:moveTo>
                        <a:lnTo>
                          <a:pt x="30" y="11"/>
                        </a:lnTo>
                        <a:lnTo>
                          <a:pt x="33" y="21"/>
                        </a:lnTo>
                        <a:lnTo>
                          <a:pt x="35" y="31"/>
                        </a:lnTo>
                        <a:lnTo>
                          <a:pt x="36" y="41"/>
                        </a:lnTo>
                        <a:lnTo>
                          <a:pt x="36" y="51"/>
                        </a:lnTo>
                        <a:lnTo>
                          <a:pt x="35" y="60"/>
                        </a:lnTo>
                        <a:lnTo>
                          <a:pt x="35" y="69"/>
                        </a:lnTo>
                        <a:lnTo>
                          <a:pt x="32" y="78"/>
                        </a:lnTo>
                        <a:lnTo>
                          <a:pt x="27" y="78"/>
                        </a:lnTo>
                        <a:lnTo>
                          <a:pt x="23" y="78"/>
                        </a:lnTo>
                        <a:lnTo>
                          <a:pt x="17" y="79"/>
                        </a:lnTo>
                        <a:lnTo>
                          <a:pt x="11" y="79"/>
                        </a:lnTo>
                        <a:lnTo>
                          <a:pt x="7" y="79"/>
                        </a:lnTo>
                        <a:lnTo>
                          <a:pt x="4" y="79"/>
                        </a:lnTo>
                        <a:lnTo>
                          <a:pt x="1" y="81"/>
                        </a:lnTo>
                        <a:lnTo>
                          <a:pt x="0" y="81"/>
                        </a:lnTo>
                        <a:lnTo>
                          <a:pt x="5" y="70"/>
                        </a:lnTo>
                        <a:lnTo>
                          <a:pt x="11" y="62"/>
                        </a:lnTo>
                        <a:lnTo>
                          <a:pt x="17" y="53"/>
                        </a:lnTo>
                        <a:lnTo>
                          <a:pt x="21" y="43"/>
                        </a:lnTo>
                        <a:lnTo>
                          <a:pt x="24" y="33"/>
                        </a:lnTo>
                        <a:lnTo>
                          <a:pt x="27" y="22"/>
                        </a:lnTo>
                        <a:lnTo>
                          <a:pt x="27" y="12"/>
                        </a:lnTo>
                        <a:lnTo>
                          <a:pt x="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56" name=""/>
                  <p:cNvSpPr/>
                  <p:nvPr/>
                </p:nvSpPr>
                <p:spPr>
                  <a:xfrm>
                    <a:off x="7708680" y="5162760"/>
                    <a:ext cx="104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394">
                        <a:moveTo>
                          <a:pt x="55" y="388"/>
                        </a:moveTo>
                        <a:lnTo>
                          <a:pt x="57" y="375"/>
                        </a:lnTo>
                        <a:lnTo>
                          <a:pt x="58" y="364"/>
                        </a:lnTo>
                        <a:lnTo>
                          <a:pt x="61" y="351"/>
                        </a:lnTo>
                        <a:lnTo>
                          <a:pt x="64" y="337"/>
                        </a:lnTo>
                        <a:lnTo>
                          <a:pt x="67" y="326"/>
                        </a:lnTo>
                        <a:lnTo>
                          <a:pt x="70" y="314"/>
                        </a:lnTo>
                        <a:lnTo>
                          <a:pt x="73" y="301"/>
                        </a:lnTo>
                        <a:lnTo>
                          <a:pt x="76" y="289"/>
                        </a:lnTo>
                        <a:lnTo>
                          <a:pt x="78" y="278"/>
                        </a:lnTo>
                        <a:lnTo>
                          <a:pt x="81" y="266"/>
                        </a:lnTo>
                        <a:lnTo>
                          <a:pt x="86" y="254"/>
                        </a:lnTo>
                        <a:lnTo>
                          <a:pt x="89" y="241"/>
                        </a:lnTo>
                        <a:lnTo>
                          <a:pt x="93" y="231"/>
                        </a:lnTo>
                        <a:lnTo>
                          <a:pt x="96" y="219"/>
                        </a:lnTo>
                        <a:lnTo>
                          <a:pt x="100" y="206"/>
                        </a:lnTo>
                        <a:lnTo>
                          <a:pt x="105" y="196"/>
                        </a:lnTo>
                        <a:lnTo>
                          <a:pt x="109" y="183"/>
                        </a:lnTo>
                        <a:lnTo>
                          <a:pt x="113" y="173"/>
                        </a:lnTo>
                        <a:lnTo>
                          <a:pt x="118" y="160"/>
                        </a:lnTo>
                        <a:lnTo>
                          <a:pt x="122" y="148"/>
                        </a:lnTo>
                        <a:lnTo>
                          <a:pt x="127" y="136"/>
                        </a:lnTo>
                        <a:lnTo>
                          <a:pt x="131" y="125"/>
                        </a:lnTo>
                        <a:lnTo>
                          <a:pt x="137" y="113"/>
                        </a:lnTo>
                        <a:lnTo>
                          <a:pt x="141" y="102"/>
                        </a:lnTo>
                        <a:lnTo>
                          <a:pt x="147" y="88"/>
                        </a:lnTo>
                        <a:lnTo>
                          <a:pt x="151" y="77"/>
                        </a:lnTo>
                        <a:lnTo>
                          <a:pt x="157" y="64"/>
                        </a:lnTo>
                        <a:lnTo>
                          <a:pt x="161" y="52"/>
                        </a:lnTo>
                        <a:lnTo>
                          <a:pt x="167" y="39"/>
                        </a:lnTo>
                        <a:lnTo>
                          <a:pt x="173" y="26"/>
                        </a:lnTo>
                        <a:lnTo>
                          <a:pt x="179" y="13"/>
                        </a:lnTo>
                        <a:lnTo>
                          <a:pt x="185" y="0"/>
                        </a:lnTo>
                        <a:lnTo>
                          <a:pt x="178" y="11"/>
                        </a:lnTo>
                        <a:lnTo>
                          <a:pt x="169" y="23"/>
                        </a:lnTo>
                        <a:lnTo>
                          <a:pt x="161" y="35"/>
                        </a:lnTo>
                        <a:lnTo>
                          <a:pt x="154" y="46"/>
                        </a:lnTo>
                        <a:lnTo>
                          <a:pt x="147" y="58"/>
                        </a:lnTo>
                        <a:lnTo>
                          <a:pt x="138" y="71"/>
                        </a:lnTo>
                        <a:lnTo>
                          <a:pt x="131" y="84"/>
                        </a:lnTo>
                        <a:lnTo>
                          <a:pt x="124" y="96"/>
                        </a:lnTo>
                        <a:lnTo>
                          <a:pt x="116" y="109"/>
                        </a:lnTo>
                        <a:lnTo>
                          <a:pt x="109" y="122"/>
                        </a:lnTo>
                        <a:lnTo>
                          <a:pt x="103" y="135"/>
                        </a:lnTo>
                        <a:lnTo>
                          <a:pt x="96" y="148"/>
                        </a:lnTo>
                        <a:lnTo>
                          <a:pt x="89" y="161"/>
                        </a:lnTo>
                        <a:lnTo>
                          <a:pt x="83" y="174"/>
                        </a:lnTo>
                        <a:lnTo>
                          <a:pt x="77" y="187"/>
                        </a:lnTo>
                        <a:lnTo>
                          <a:pt x="70" y="202"/>
                        </a:lnTo>
                        <a:lnTo>
                          <a:pt x="64" y="214"/>
                        </a:lnTo>
                        <a:lnTo>
                          <a:pt x="58" y="228"/>
                        </a:lnTo>
                        <a:lnTo>
                          <a:pt x="54" y="241"/>
                        </a:lnTo>
                        <a:lnTo>
                          <a:pt x="48" y="254"/>
                        </a:lnTo>
                        <a:lnTo>
                          <a:pt x="42" y="268"/>
                        </a:lnTo>
                        <a:lnTo>
                          <a:pt x="38" y="279"/>
                        </a:lnTo>
                        <a:lnTo>
                          <a:pt x="32" y="292"/>
                        </a:lnTo>
                        <a:lnTo>
                          <a:pt x="27" y="304"/>
                        </a:lnTo>
                        <a:lnTo>
                          <a:pt x="23" y="317"/>
                        </a:lnTo>
                        <a:lnTo>
                          <a:pt x="19" y="329"/>
                        </a:lnTo>
                        <a:lnTo>
                          <a:pt x="16" y="340"/>
                        </a:lnTo>
                        <a:lnTo>
                          <a:pt x="11" y="352"/>
                        </a:lnTo>
                        <a:lnTo>
                          <a:pt x="8" y="364"/>
                        </a:lnTo>
                        <a:lnTo>
                          <a:pt x="6" y="374"/>
                        </a:lnTo>
                        <a:lnTo>
                          <a:pt x="3" y="384"/>
                        </a:lnTo>
                        <a:lnTo>
                          <a:pt x="0" y="394"/>
                        </a:lnTo>
                        <a:lnTo>
                          <a:pt x="7" y="394"/>
                        </a:lnTo>
                        <a:lnTo>
                          <a:pt x="14" y="393"/>
                        </a:lnTo>
                        <a:lnTo>
                          <a:pt x="23" y="393"/>
                        </a:lnTo>
                        <a:lnTo>
                          <a:pt x="33" y="391"/>
                        </a:lnTo>
                        <a:lnTo>
                          <a:pt x="41" y="390"/>
                        </a:lnTo>
                        <a:lnTo>
                          <a:pt x="48" y="390"/>
                        </a:lnTo>
                        <a:lnTo>
                          <a:pt x="54" y="388"/>
                        </a:lnTo>
                        <a:lnTo>
                          <a:pt x="55" y="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57" name=""/>
                  <p:cNvSpPr/>
                  <p:nvPr/>
                </p:nvSpPr>
                <p:spPr>
                  <a:xfrm>
                    <a:off x="7723800" y="5161680"/>
                    <a:ext cx="32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298">
                        <a:moveTo>
                          <a:pt x="61" y="196"/>
                        </a:moveTo>
                        <a:lnTo>
                          <a:pt x="55" y="187"/>
                        </a:lnTo>
                        <a:lnTo>
                          <a:pt x="51" y="178"/>
                        </a:lnTo>
                        <a:lnTo>
                          <a:pt x="45" y="168"/>
                        </a:lnTo>
                        <a:lnTo>
                          <a:pt x="40" y="159"/>
                        </a:lnTo>
                        <a:lnTo>
                          <a:pt x="37" y="149"/>
                        </a:lnTo>
                        <a:lnTo>
                          <a:pt x="33" y="139"/>
                        </a:lnTo>
                        <a:lnTo>
                          <a:pt x="30" y="129"/>
                        </a:lnTo>
                        <a:lnTo>
                          <a:pt x="27" y="117"/>
                        </a:lnTo>
                        <a:lnTo>
                          <a:pt x="24" y="105"/>
                        </a:lnTo>
                        <a:lnTo>
                          <a:pt x="21" y="92"/>
                        </a:lnTo>
                        <a:lnTo>
                          <a:pt x="20" y="79"/>
                        </a:lnTo>
                        <a:lnTo>
                          <a:pt x="17" y="66"/>
                        </a:lnTo>
                        <a:lnTo>
                          <a:pt x="16" y="50"/>
                        </a:lnTo>
                        <a:lnTo>
                          <a:pt x="14" y="35"/>
                        </a:lnTo>
                        <a:lnTo>
                          <a:pt x="13" y="18"/>
                        </a:lnTo>
                        <a:lnTo>
                          <a:pt x="11" y="0"/>
                        </a:lnTo>
                        <a:lnTo>
                          <a:pt x="8" y="19"/>
                        </a:lnTo>
                        <a:lnTo>
                          <a:pt x="5" y="37"/>
                        </a:lnTo>
                        <a:lnTo>
                          <a:pt x="4" y="56"/>
                        </a:lnTo>
                        <a:lnTo>
                          <a:pt x="1" y="75"/>
                        </a:lnTo>
                        <a:lnTo>
                          <a:pt x="1" y="94"/>
                        </a:lnTo>
                        <a:lnTo>
                          <a:pt x="0" y="113"/>
                        </a:lnTo>
                        <a:lnTo>
                          <a:pt x="0" y="132"/>
                        </a:lnTo>
                        <a:lnTo>
                          <a:pt x="1" y="150"/>
                        </a:lnTo>
                        <a:lnTo>
                          <a:pt x="2" y="169"/>
                        </a:lnTo>
                        <a:lnTo>
                          <a:pt x="7" y="188"/>
                        </a:lnTo>
                        <a:lnTo>
                          <a:pt x="10" y="207"/>
                        </a:lnTo>
                        <a:lnTo>
                          <a:pt x="16" y="226"/>
                        </a:lnTo>
                        <a:lnTo>
                          <a:pt x="23" y="245"/>
                        </a:lnTo>
                        <a:lnTo>
                          <a:pt x="30" y="263"/>
                        </a:lnTo>
                        <a:lnTo>
                          <a:pt x="40" y="280"/>
                        </a:lnTo>
                        <a:lnTo>
                          <a:pt x="52" y="298"/>
                        </a:lnTo>
                        <a:lnTo>
                          <a:pt x="52" y="290"/>
                        </a:lnTo>
                        <a:lnTo>
                          <a:pt x="52" y="284"/>
                        </a:lnTo>
                        <a:lnTo>
                          <a:pt x="52" y="277"/>
                        </a:lnTo>
                        <a:lnTo>
                          <a:pt x="53" y="268"/>
                        </a:lnTo>
                        <a:lnTo>
                          <a:pt x="53" y="260"/>
                        </a:lnTo>
                        <a:lnTo>
                          <a:pt x="55" y="252"/>
                        </a:lnTo>
                        <a:lnTo>
                          <a:pt x="56" y="244"/>
                        </a:lnTo>
                        <a:lnTo>
                          <a:pt x="56" y="235"/>
                        </a:lnTo>
                        <a:lnTo>
                          <a:pt x="56" y="228"/>
                        </a:lnTo>
                        <a:lnTo>
                          <a:pt x="58" y="220"/>
                        </a:lnTo>
                        <a:lnTo>
                          <a:pt x="58" y="213"/>
                        </a:lnTo>
                        <a:lnTo>
                          <a:pt x="59" y="207"/>
                        </a:lnTo>
                        <a:lnTo>
                          <a:pt x="59" y="203"/>
                        </a:lnTo>
                        <a:lnTo>
                          <a:pt x="59" y="199"/>
                        </a:lnTo>
                        <a:lnTo>
                          <a:pt x="61" y="197"/>
                        </a:lnTo>
                        <a:lnTo>
                          <a:pt x="61" y="19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320" bIns="-31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58" name=""/>
                  <p:cNvSpPr/>
                  <p:nvPr/>
                </p:nvSpPr>
                <p:spPr>
                  <a:xfrm>
                    <a:off x="7701840" y="5167080"/>
                    <a:ext cx="18360" cy="5760"/>
                  </a:xfrm>
                  <a:custGeom>
                    <a:avLst/>
                    <a:gdLst/>
                    <a:ahLst/>
                    <a:rect l="l" t="t" r="r" b="b"/>
                    <a:pathLst>
                      <a:path w="319" h="112">
                        <a:moveTo>
                          <a:pt x="0" y="79"/>
                        </a:moveTo>
                        <a:lnTo>
                          <a:pt x="13" y="73"/>
                        </a:lnTo>
                        <a:lnTo>
                          <a:pt x="26" y="67"/>
                        </a:lnTo>
                        <a:lnTo>
                          <a:pt x="39" y="60"/>
                        </a:lnTo>
                        <a:lnTo>
                          <a:pt x="52" y="54"/>
                        </a:lnTo>
                        <a:lnTo>
                          <a:pt x="65" y="47"/>
                        </a:lnTo>
                        <a:lnTo>
                          <a:pt x="78" y="41"/>
                        </a:lnTo>
                        <a:lnTo>
                          <a:pt x="93" y="35"/>
                        </a:lnTo>
                        <a:lnTo>
                          <a:pt x="108" y="29"/>
                        </a:lnTo>
                        <a:lnTo>
                          <a:pt x="125" y="23"/>
                        </a:lnTo>
                        <a:lnTo>
                          <a:pt x="143" y="17"/>
                        </a:lnTo>
                        <a:lnTo>
                          <a:pt x="163" y="13"/>
                        </a:lnTo>
                        <a:lnTo>
                          <a:pt x="185" y="9"/>
                        </a:lnTo>
                        <a:lnTo>
                          <a:pt x="210" y="6"/>
                        </a:lnTo>
                        <a:lnTo>
                          <a:pt x="237" y="3"/>
                        </a:lnTo>
                        <a:lnTo>
                          <a:pt x="268" y="1"/>
                        </a:lnTo>
                        <a:lnTo>
                          <a:pt x="301" y="0"/>
                        </a:lnTo>
                        <a:lnTo>
                          <a:pt x="303" y="7"/>
                        </a:lnTo>
                        <a:lnTo>
                          <a:pt x="306" y="16"/>
                        </a:lnTo>
                        <a:lnTo>
                          <a:pt x="309" y="23"/>
                        </a:lnTo>
                        <a:lnTo>
                          <a:pt x="312" y="32"/>
                        </a:lnTo>
                        <a:lnTo>
                          <a:pt x="315" y="38"/>
                        </a:lnTo>
                        <a:lnTo>
                          <a:pt x="317" y="44"/>
                        </a:lnTo>
                        <a:lnTo>
                          <a:pt x="319" y="48"/>
                        </a:lnTo>
                        <a:lnTo>
                          <a:pt x="319" y="49"/>
                        </a:lnTo>
                        <a:lnTo>
                          <a:pt x="307" y="48"/>
                        </a:lnTo>
                        <a:lnTo>
                          <a:pt x="291" y="47"/>
                        </a:lnTo>
                        <a:lnTo>
                          <a:pt x="275" y="47"/>
                        </a:lnTo>
                        <a:lnTo>
                          <a:pt x="256" y="48"/>
                        </a:lnTo>
                        <a:lnTo>
                          <a:pt x="236" y="49"/>
                        </a:lnTo>
                        <a:lnTo>
                          <a:pt x="215" y="52"/>
                        </a:lnTo>
                        <a:lnTo>
                          <a:pt x="194" y="55"/>
                        </a:lnTo>
                        <a:lnTo>
                          <a:pt x="172" y="60"/>
                        </a:lnTo>
                        <a:lnTo>
                          <a:pt x="150" y="64"/>
                        </a:lnTo>
                        <a:lnTo>
                          <a:pt x="128" y="68"/>
                        </a:lnTo>
                        <a:lnTo>
                          <a:pt x="106" y="74"/>
                        </a:lnTo>
                        <a:lnTo>
                          <a:pt x="86" y="82"/>
                        </a:lnTo>
                        <a:lnTo>
                          <a:pt x="67" y="87"/>
                        </a:lnTo>
                        <a:lnTo>
                          <a:pt x="48" y="95"/>
                        </a:lnTo>
                        <a:lnTo>
                          <a:pt x="32" y="103"/>
                        </a:lnTo>
                        <a:lnTo>
                          <a:pt x="17" y="112"/>
                        </a:lnTo>
                        <a:lnTo>
                          <a:pt x="14" y="108"/>
                        </a:lnTo>
                        <a:lnTo>
                          <a:pt x="11" y="103"/>
                        </a:lnTo>
                        <a:lnTo>
                          <a:pt x="9" y="98"/>
                        </a:lnTo>
                        <a:lnTo>
                          <a:pt x="6" y="92"/>
                        </a:lnTo>
                        <a:lnTo>
                          <a:pt x="3" y="87"/>
                        </a:lnTo>
                        <a:lnTo>
                          <a:pt x="1" y="83"/>
                        </a:lnTo>
                        <a:lnTo>
                          <a:pt x="0" y="80"/>
                        </a:lnTo>
                        <a:lnTo>
                          <a:pt x="0" y="7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040" bIns="-41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59" name=""/>
                  <p:cNvSpPr/>
                  <p:nvPr/>
                </p:nvSpPr>
                <p:spPr>
                  <a:xfrm>
                    <a:off x="7718400" y="5165640"/>
                    <a:ext cx="1116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198" h="284">
                        <a:moveTo>
                          <a:pt x="198" y="0"/>
                        </a:moveTo>
                        <a:lnTo>
                          <a:pt x="189" y="5"/>
                        </a:lnTo>
                        <a:lnTo>
                          <a:pt x="179" y="10"/>
                        </a:lnTo>
                        <a:lnTo>
                          <a:pt x="167" y="16"/>
                        </a:lnTo>
                        <a:lnTo>
                          <a:pt x="156" y="24"/>
                        </a:lnTo>
                        <a:lnTo>
                          <a:pt x="141" y="32"/>
                        </a:lnTo>
                        <a:lnTo>
                          <a:pt x="128" y="44"/>
                        </a:lnTo>
                        <a:lnTo>
                          <a:pt x="115" y="56"/>
                        </a:lnTo>
                        <a:lnTo>
                          <a:pt x="103" y="72"/>
                        </a:lnTo>
                        <a:lnTo>
                          <a:pt x="93" y="88"/>
                        </a:lnTo>
                        <a:lnTo>
                          <a:pt x="84" y="108"/>
                        </a:lnTo>
                        <a:lnTo>
                          <a:pt x="77" y="130"/>
                        </a:lnTo>
                        <a:lnTo>
                          <a:pt x="74" y="153"/>
                        </a:lnTo>
                        <a:lnTo>
                          <a:pt x="73" y="181"/>
                        </a:lnTo>
                        <a:lnTo>
                          <a:pt x="77" y="211"/>
                        </a:lnTo>
                        <a:lnTo>
                          <a:pt x="84" y="246"/>
                        </a:lnTo>
                        <a:lnTo>
                          <a:pt x="97" y="284"/>
                        </a:lnTo>
                        <a:lnTo>
                          <a:pt x="92" y="280"/>
                        </a:lnTo>
                        <a:lnTo>
                          <a:pt x="86" y="276"/>
                        </a:lnTo>
                        <a:lnTo>
                          <a:pt x="77" y="270"/>
                        </a:lnTo>
                        <a:lnTo>
                          <a:pt x="70" y="262"/>
                        </a:lnTo>
                        <a:lnTo>
                          <a:pt x="62" y="257"/>
                        </a:lnTo>
                        <a:lnTo>
                          <a:pt x="54" y="249"/>
                        </a:lnTo>
                        <a:lnTo>
                          <a:pt x="46" y="242"/>
                        </a:lnTo>
                        <a:lnTo>
                          <a:pt x="38" y="236"/>
                        </a:lnTo>
                        <a:lnTo>
                          <a:pt x="30" y="229"/>
                        </a:lnTo>
                        <a:lnTo>
                          <a:pt x="23" y="223"/>
                        </a:lnTo>
                        <a:lnTo>
                          <a:pt x="17" y="217"/>
                        </a:lnTo>
                        <a:lnTo>
                          <a:pt x="11" y="211"/>
                        </a:lnTo>
                        <a:lnTo>
                          <a:pt x="6" y="209"/>
                        </a:lnTo>
                        <a:lnTo>
                          <a:pt x="3" y="204"/>
                        </a:lnTo>
                        <a:lnTo>
                          <a:pt x="0" y="203"/>
                        </a:lnTo>
                        <a:lnTo>
                          <a:pt x="0" y="203"/>
                        </a:lnTo>
                        <a:lnTo>
                          <a:pt x="0" y="190"/>
                        </a:lnTo>
                        <a:lnTo>
                          <a:pt x="1" y="177"/>
                        </a:lnTo>
                        <a:lnTo>
                          <a:pt x="3" y="163"/>
                        </a:lnTo>
                        <a:lnTo>
                          <a:pt x="6" y="149"/>
                        </a:lnTo>
                        <a:lnTo>
                          <a:pt x="10" y="133"/>
                        </a:lnTo>
                        <a:lnTo>
                          <a:pt x="16" y="118"/>
                        </a:lnTo>
                        <a:lnTo>
                          <a:pt x="23" y="102"/>
                        </a:lnTo>
                        <a:lnTo>
                          <a:pt x="33" y="88"/>
                        </a:lnTo>
                        <a:lnTo>
                          <a:pt x="43" y="73"/>
                        </a:lnTo>
                        <a:lnTo>
                          <a:pt x="58" y="59"/>
                        </a:lnTo>
                        <a:lnTo>
                          <a:pt x="74" y="45"/>
                        </a:lnTo>
                        <a:lnTo>
                          <a:pt x="93" y="34"/>
                        </a:lnTo>
                        <a:lnTo>
                          <a:pt x="115" y="22"/>
                        </a:lnTo>
                        <a:lnTo>
                          <a:pt x="138" y="13"/>
                        </a:lnTo>
                        <a:lnTo>
                          <a:pt x="167" y="6"/>
                        </a:lnTo>
                        <a:lnTo>
                          <a:pt x="1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60" name=""/>
                  <p:cNvSpPr/>
                  <p:nvPr/>
                </p:nvSpPr>
                <p:spPr>
                  <a:xfrm>
                    <a:off x="7722360" y="5185800"/>
                    <a:ext cx="3096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544" h="80">
                        <a:moveTo>
                          <a:pt x="0" y="60"/>
                        </a:moveTo>
                        <a:lnTo>
                          <a:pt x="13" y="57"/>
                        </a:lnTo>
                        <a:lnTo>
                          <a:pt x="26" y="55"/>
                        </a:lnTo>
                        <a:lnTo>
                          <a:pt x="41" y="54"/>
                        </a:lnTo>
                        <a:lnTo>
                          <a:pt x="56" y="51"/>
                        </a:lnTo>
                        <a:lnTo>
                          <a:pt x="70" y="50"/>
                        </a:lnTo>
                        <a:lnTo>
                          <a:pt x="85" y="48"/>
                        </a:lnTo>
                        <a:lnTo>
                          <a:pt x="101" y="47"/>
                        </a:lnTo>
                        <a:lnTo>
                          <a:pt x="117" y="45"/>
                        </a:lnTo>
                        <a:lnTo>
                          <a:pt x="133" y="44"/>
                        </a:lnTo>
                        <a:lnTo>
                          <a:pt x="150" y="42"/>
                        </a:lnTo>
                        <a:lnTo>
                          <a:pt x="168" y="42"/>
                        </a:lnTo>
                        <a:lnTo>
                          <a:pt x="184" y="41"/>
                        </a:lnTo>
                        <a:lnTo>
                          <a:pt x="201" y="41"/>
                        </a:lnTo>
                        <a:lnTo>
                          <a:pt x="220" y="39"/>
                        </a:lnTo>
                        <a:lnTo>
                          <a:pt x="238" y="39"/>
                        </a:lnTo>
                        <a:lnTo>
                          <a:pt x="255" y="39"/>
                        </a:lnTo>
                        <a:lnTo>
                          <a:pt x="274" y="39"/>
                        </a:lnTo>
                        <a:lnTo>
                          <a:pt x="292" y="41"/>
                        </a:lnTo>
                        <a:lnTo>
                          <a:pt x="311" y="41"/>
                        </a:lnTo>
                        <a:lnTo>
                          <a:pt x="330" y="42"/>
                        </a:lnTo>
                        <a:lnTo>
                          <a:pt x="347" y="44"/>
                        </a:lnTo>
                        <a:lnTo>
                          <a:pt x="366" y="45"/>
                        </a:lnTo>
                        <a:lnTo>
                          <a:pt x="383" y="47"/>
                        </a:lnTo>
                        <a:lnTo>
                          <a:pt x="402" y="50"/>
                        </a:lnTo>
                        <a:lnTo>
                          <a:pt x="420" y="53"/>
                        </a:lnTo>
                        <a:lnTo>
                          <a:pt x="439" y="55"/>
                        </a:lnTo>
                        <a:lnTo>
                          <a:pt x="456" y="58"/>
                        </a:lnTo>
                        <a:lnTo>
                          <a:pt x="475" y="63"/>
                        </a:lnTo>
                        <a:lnTo>
                          <a:pt x="493" y="66"/>
                        </a:lnTo>
                        <a:lnTo>
                          <a:pt x="509" y="70"/>
                        </a:lnTo>
                        <a:lnTo>
                          <a:pt x="526" y="76"/>
                        </a:lnTo>
                        <a:lnTo>
                          <a:pt x="544" y="80"/>
                        </a:lnTo>
                        <a:lnTo>
                          <a:pt x="538" y="73"/>
                        </a:lnTo>
                        <a:lnTo>
                          <a:pt x="534" y="66"/>
                        </a:lnTo>
                        <a:lnTo>
                          <a:pt x="529" y="60"/>
                        </a:lnTo>
                        <a:lnTo>
                          <a:pt x="526" y="54"/>
                        </a:lnTo>
                        <a:lnTo>
                          <a:pt x="525" y="50"/>
                        </a:lnTo>
                        <a:lnTo>
                          <a:pt x="523" y="47"/>
                        </a:lnTo>
                        <a:lnTo>
                          <a:pt x="522" y="44"/>
                        </a:lnTo>
                        <a:lnTo>
                          <a:pt x="522" y="44"/>
                        </a:lnTo>
                        <a:lnTo>
                          <a:pt x="499" y="36"/>
                        </a:lnTo>
                        <a:lnTo>
                          <a:pt x="477" y="31"/>
                        </a:lnTo>
                        <a:lnTo>
                          <a:pt x="453" y="25"/>
                        </a:lnTo>
                        <a:lnTo>
                          <a:pt x="432" y="20"/>
                        </a:lnTo>
                        <a:lnTo>
                          <a:pt x="410" y="16"/>
                        </a:lnTo>
                        <a:lnTo>
                          <a:pt x="388" y="12"/>
                        </a:lnTo>
                        <a:lnTo>
                          <a:pt x="367" y="9"/>
                        </a:lnTo>
                        <a:lnTo>
                          <a:pt x="346" y="6"/>
                        </a:lnTo>
                        <a:lnTo>
                          <a:pt x="325" y="4"/>
                        </a:lnTo>
                        <a:lnTo>
                          <a:pt x="305" y="3"/>
                        </a:lnTo>
                        <a:lnTo>
                          <a:pt x="284" y="2"/>
                        </a:lnTo>
                        <a:lnTo>
                          <a:pt x="265" y="2"/>
                        </a:lnTo>
                        <a:lnTo>
                          <a:pt x="246" y="0"/>
                        </a:lnTo>
                        <a:lnTo>
                          <a:pt x="228" y="0"/>
                        </a:lnTo>
                        <a:lnTo>
                          <a:pt x="209" y="2"/>
                        </a:lnTo>
                        <a:lnTo>
                          <a:pt x="191" y="2"/>
                        </a:lnTo>
                        <a:lnTo>
                          <a:pt x="175" y="3"/>
                        </a:lnTo>
                        <a:lnTo>
                          <a:pt x="158" y="3"/>
                        </a:lnTo>
                        <a:lnTo>
                          <a:pt x="142" y="4"/>
                        </a:lnTo>
                        <a:lnTo>
                          <a:pt x="127" y="6"/>
                        </a:lnTo>
                        <a:lnTo>
                          <a:pt x="112" y="9"/>
                        </a:lnTo>
                        <a:lnTo>
                          <a:pt x="98" y="10"/>
                        </a:lnTo>
                        <a:lnTo>
                          <a:pt x="85" y="12"/>
                        </a:lnTo>
                        <a:lnTo>
                          <a:pt x="73" y="15"/>
                        </a:lnTo>
                        <a:lnTo>
                          <a:pt x="60" y="16"/>
                        </a:lnTo>
                        <a:lnTo>
                          <a:pt x="50" y="19"/>
                        </a:lnTo>
                        <a:lnTo>
                          <a:pt x="40" y="20"/>
                        </a:lnTo>
                        <a:lnTo>
                          <a:pt x="29" y="23"/>
                        </a:lnTo>
                        <a:lnTo>
                          <a:pt x="21" y="26"/>
                        </a:lnTo>
                        <a:lnTo>
                          <a:pt x="13" y="28"/>
                        </a:lnTo>
                        <a:lnTo>
                          <a:pt x="6" y="31"/>
                        </a:lnTo>
                        <a:lnTo>
                          <a:pt x="0" y="32"/>
                        </a:lnTo>
                        <a:lnTo>
                          <a:pt x="0" y="6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61" name=""/>
                  <p:cNvSpPr/>
                  <p:nvPr/>
                </p:nvSpPr>
                <p:spPr>
                  <a:xfrm>
                    <a:off x="7709040" y="5227200"/>
                    <a:ext cx="1800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315" h="265">
                        <a:moveTo>
                          <a:pt x="248" y="0"/>
                        </a:moveTo>
                        <a:lnTo>
                          <a:pt x="238" y="3"/>
                        </a:lnTo>
                        <a:lnTo>
                          <a:pt x="225" y="8"/>
                        </a:lnTo>
                        <a:lnTo>
                          <a:pt x="212" y="13"/>
                        </a:lnTo>
                        <a:lnTo>
                          <a:pt x="197" y="21"/>
                        </a:lnTo>
                        <a:lnTo>
                          <a:pt x="181" y="29"/>
                        </a:lnTo>
                        <a:lnTo>
                          <a:pt x="164" y="38"/>
                        </a:lnTo>
                        <a:lnTo>
                          <a:pt x="146" y="48"/>
                        </a:lnTo>
                        <a:lnTo>
                          <a:pt x="129" y="60"/>
                        </a:lnTo>
                        <a:lnTo>
                          <a:pt x="111" y="73"/>
                        </a:lnTo>
                        <a:lnTo>
                          <a:pt x="94" y="88"/>
                        </a:lnTo>
                        <a:lnTo>
                          <a:pt x="76" y="102"/>
                        </a:lnTo>
                        <a:lnTo>
                          <a:pt x="59" y="120"/>
                        </a:lnTo>
                        <a:lnTo>
                          <a:pt x="43" y="137"/>
                        </a:lnTo>
                        <a:lnTo>
                          <a:pt x="28" y="158"/>
                        </a:lnTo>
                        <a:lnTo>
                          <a:pt x="14" y="178"/>
                        </a:lnTo>
                        <a:lnTo>
                          <a:pt x="0" y="201"/>
                        </a:lnTo>
                        <a:lnTo>
                          <a:pt x="8" y="210"/>
                        </a:lnTo>
                        <a:lnTo>
                          <a:pt x="17" y="219"/>
                        </a:lnTo>
                        <a:lnTo>
                          <a:pt x="25" y="229"/>
                        </a:lnTo>
                        <a:lnTo>
                          <a:pt x="34" y="239"/>
                        </a:lnTo>
                        <a:lnTo>
                          <a:pt x="43" y="248"/>
                        </a:lnTo>
                        <a:lnTo>
                          <a:pt x="50" y="255"/>
                        </a:lnTo>
                        <a:lnTo>
                          <a:pt x="57" y="262"/>
                        </a:lnTo>
                        <a:lnTo>
                          <a:pt x="63" y="265"/>
                        </a:lnTo>
                        <a:lnTo>
                          <a:pt x="81" y="257"/>
                        </a:lnTo>
                        <a:lnTo>
                          <a:pt x="97" y="248"/>
                        </a:lnTo>
                        <a:lnTo>
                          <a:pt x="111" y="239"/>
                        </a:lnTo>
                        <a:lnTo>
                          <a:pt x="124" y="230"/>
                        </a:lnTo>
                        <a:lnTo>
                          <a:pt x="137" y="222"/>
                        </a:lnTo>
                        <a:lnTo>
                          <a:pt x="151" y="213"/>
                        </a:lnTo>
                        <a:lnTo>
                          <a:pt x="164" y="204"/>
                        </a:lnTo>
                        <a:lnTo>
                          <a:pt x="175" y="194"/>
                        </a:lnTo>
                        <a:lnTo>
                          <a:pt x="188" y="184"/>
                        </a:lnTo>
                        <a:lnTo>
                          <a:pt x="203" y="171"/>
                        </a:lnTo>
                        <a:lnTo>
                          <a:pt x="218" y="158"/>
                        </a:lnTo>
                        <a:lnTo>
                          <a:pt x="234" y="142"/>
                        </a:lnTo>
                        <a:lnTo>
                          <a:pt x="251" y="126"/>
                        </a:lnTo>
                        <a:lnTo>
                          <a:pt x="270" y="105"/>
                        </a:lnTo>
                        <a:lnTo>
                          <a:pt x="292" y="83"/>
                        </a:lnTo>
                        <a:lnTo>
                          <a:pt x="315" y="59"/>
                        </a:lnTo>
                        <a:lnTo>
                          <a:pt x="305" y="50"/>
                        </a:lnTo>
                        <a:lnTo>
                          <a:pt x="293" y="42"/>
                        </a:lnTo>
                        <a:lnTo>
                          <a:pt x="283" y="35"/>
                        </a:lnTo>
                        <a:lnTo>
                          <a:pt x="274" y="28"/>
                        </a:lnTo>
                        <a:lnTo>
                          <a:pt x="266" y="21"/>
                        </a:lnTo>
                        <a:lnTo>
                          <a:pt x="258" y="13"/>
                        </a:lnTo>
                        <a:lnTo>
                          <a:pt x="253" y="6"/>
                        </a:lnTo>
                        <a:lnTo>
                          <a:pt x="24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62" name=""/>
                  <p:cNvSpPr/>
                  <p:nvPr/>
                </p:nvSpPr>
                <p:spPr>
                  <a:xfrm>
                    <a:off x="7718400" y="5232600"/>
                    <a:ext cx="1512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264" h="246">
                        <a:moveTo>
                          <a:pt x="227" y="0"/>
                        </a:moveTo>
                        <a:lnTo>
                          <a:pt x="220" y="3"/>
                        </a:lnTo>
                        <a:lnTo>
                          <a:pt x="210" y="8"/>
                        </a:lnTo>
                        <a:lnTo>
                          <a:pt x="197" y="16"/>
                        </a:lnTo>
                        <a:lnTo>
                          <a:pt x="183" y="24"/>
                        </a:lnTo>
                        <a:lnTo>
                          <a:pt x="167" y="35"/>
                        </a:lnTo>
                        <a:lnTo>
                          <a:pt x="151" y="45"/>
                        </a:lnTo>
                        <a:lnTo>
                          <a:pt x="134" y="58"/>
                        </a:lnTo>
                        <a:lnTo>
                          <a:pt x="116" y="72"/>
                        </a:lnTo>
                        <a:lnTo>
                          <a:pt x="97" y="87"/>
                        </a:lnTo>
                        <a:lnTo>
                          <a:pt x="80" y="103"/>
                        </a:lnTo>
                        <a:lnTo>
                          <a:pt x="64" y="121"/>
                        </a:lnTo>
                        <a:lnTo>
                          <a:pt x="46" y="140"/>
                        </a:lnTo>
                        <a:lnTo>
                          <a:pt x="32" y="158"/>
                        </a:lnTo>
                        <a:lnTo>
                          <a:pt x="20" y="179"/>
                        </a:lnTo>
                        <a:lnTo>
                          <a:pt x="9" y="199"/>
                        </a:lnTo>
                        <a:lnTo>
                          <a:pt x="0" y="221"/>
                        </a:lnTo>
                        <a:lnTo>
                          <a:pt x="4" y="227"/>
                        </a:lnTo>
                        <a:lnTo>
                          <a:pt x="9" y="233"/>
                        </a:lnTo>
                        <a:lnTo>
                          <a:pt x="12" y="237"/>
                        </a:lnTo>
                        <a:lnTo>
                          <a:pt x="14" y="240"/>
                        </a:lnTo>
                        <a:lnTo>
                          <a:pt x="16" y="243"/>
                        </a:lnTo>
                        <a:lnTo>
                          <a:pt x="17" y="244"/>
                        </a:lnTo>
                        <a:lnTo>
                          <a:pt x="19" y="246"/>
                        </a:lnTo>
                        <a:lnTo>
                          <a:pt x="19" y="246"/>
                        </a:lnTo>
                        <a:lnTo>
                          <a:pt x="36" y="239"/>
                        </a:lnTo>
                        <a:lnTo>
                          <a:pt x="55" y="227"/>
                        </a:lnTo>
                        <a:lnTo>
                          <a:pt x="74" y="215"/>
                        </a:lnTo>
                        <a:lnTo>
                          <a:pt x="95" y="201"/>
                        </a:lnTo>
                        <a:lnTo>
                          <a:pt x="115" y="185"/>
                        </a:lnTo>
                        <a:lnTo>
                          <a:pt x="134" y="167"/>
                        </a:lnTo>
                        <a:lnTo>
                          <a:pt x="153" y="148"/>
                        </a:lnTo>
                        <a:lnTo>
                          <a:pt x="172" y="131"/>
                        </a:lnTo>
                        <a:lnTo>
                          <a:pt x="189" y="112"/>
                        </a:lnTo>
                        <a:lnTo>
                          <a:pt x="205" y="93"/>
                        </a:lnTo>
                        <a:lnTo>
                          <a:pt x="220" y="75"/>
                        </a:lnTo>
                        <a:lnTo>
                          <a:pt x="233" y="59"/>
                        </a:lnTo>
                        <a:lnTo>
                          <a:pt x="245" y="43"/>
                        </a:lnTo>
                        <a:lnTo>
                          <a:pt x="253" y="30"/>
                        </a:lnTo>
                        <a:lnTo>
                          <a:pt x="259" y="19"/>
                        </a:lnTo>
                        <a:lnTo>
                          <a:pt x="264" y="10"/>
                        </a:lnTo>
                        <a:lnTo>
                          <a:pt x="256" y="7"/>
                        </a:lnTo>
                        <a:lnTo>
                          <a:pt x="249" y="5"/>
                        </a:lnTo>
                        <a:lnTo>
                          <a:pt x="243" y="3"/>
                        </a:lnTo>
                        <a:lnTo>
                          <a:pt x="239" y="1"/>
                        </a:lnTo>
                        <a:lnTo>
                          <a:pt x="234" y="0"/>
                        </a:lnTo>
                        <a:lnTo>
                          <a:pt x="232" y="0"/>
                        </a:lnTo>
                        <a:lnTo>
                          <a:pt x="229" y="0"/>
                        </a:lnTo>
                        <a:lnTo>
                          <a:pt x="2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63" name=""/>
                  <p:cNvSpPr/>
                  <p:nvPr/>
                </p:nvSpPr>
                <p:spPr>
                  <a:xfrm>
                    <a:off x="7725600" y="5235120"/>
                    <a:ext cx="1476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261" h="269">
                        <a:moveTo>
                          <a:pt x="232" y="0"/>
                        </a:moveTo>
                        <a:lnTo>
                          <a:pt x="223" y="8"/>
                        </a:lnTo>
                        <a:lnTo>
                          <a:pt x="213" y="19"/>
                        </a:lnTo>
                        <a:lnTo>
                          <a:pt x="200" y="32"/>
                        </a:lnTo>
                        <a:lnTo>
                          <a:pt x="184" y="46"/>
                        </a:lnTo>
                        <a:lnTo>
                          <a:pt x="166" y="62"/>
                        </a:lnTo>
                        <a:lnTo>
                          <a:pt x="149" y="80"/>
                        </a:lnTo>
                        <a:lnTo>
                          <a:pt x="130" y="99"/>
                        </a:lnTo>
                        <a:lnTo>
                          <a:pt x="111" y="118"/>
                        </a:lnTo>
                        <a:lnTo>
                          <a:pt x="92" y="137"/>
                        </a:lnTo>
                        <a:lnTo>
                          <a:pt x="73" y="156"/>
                        </a:lnTo>
                        <a:lnTo>
                          <a:pt x="55" y="175"/>
                        </a:lnTo>
                        <a:lnTo>
                          <a:pt x="39" y="192"/>
                        </a:lnTo>
                        <a:lnTo>
                          <a:pt x="25" y="208"/>
                        </a:lnTo>
                        <a:lnTo>
                          <a:pt x="13" y="224"/>
                        </a:lnTo>
                        <a:lnTo>
                          <a:pt x="4" y="237"/>
                        </a:lnTo>
                        <a:lnTo>
                          <a:pt x="0" y="247"/>
                        </a:lnTo>
                        <a:lnTo>
                          <a:pt x="6" y="252"/>
                        </a:lnTo>
                        <a:lnTo>
                          <a:pt x="13" y="255"/>
                        </a:lnTo>
                        <a:lnTo>
                          <a:pt x="20" y="259"/>
                        </a:lnTo>
                        <a:lnTo>
                          <a:pt x="28" y="262"/>
                        </a:lnTo>
                        <a:lnTo>
                          <a:pt x="34" y="265"/>
                        </a:lnTo>
                        <a:lnTo>
                          <a:pt x="39" y="266"/>
                        </a:lnTo>
                        <a:lnTo>
                          <a:pt x="42" y="268"/>
                        </a:lnTo>
                        <a:lnTo>
                          <a:pt x="44" y="269"/>
                        </a:lnTo>
                        <a:lnTo>
                          <a:pt x="53" y="265"/>
                        </a:lnTo>
                        <a:lnTo>
                          <a:pt x="63" y="259"/>
                        </a:lnTo>
                        <a:lnTo>
                          <a:pt x="74" y="250"/>
                        </a:lnTo>
                        <a:lnTo>
                          <a:pt x="89" y="239"/>
                        </a:lnTo>
                        <a:lnTo>
                          <a:pt x="105" y="226"/>
                        </a:lnTo>
                        <a:lnTo>
                          <a:pt x="121" y="211"/>
                        </a:lnTo>
                        <a:lnTo>
                          <a:pt x="137" y="193"/>
                        </a:lnTo>
                        <a:lnTo>
                          <a:pt x="155" y="176"/>
                        </a:lnTo>
                        <a:lnTo>
                          <a:pt x="171" y="157"/>
                        </a:lnTo>
                        <a:lnTo>
                          <a:pt x="188" y="137"/>
                        </a:lnTo>
                        <a:lnTo>
                          <a:pt x="204" y="116"/>
                        </a:lnTo>
                        <a:lnTo>
                          <a:pt x="219" y="96"/>
                        </a:lnTo>
                        <a:lnTo>
                          <a:pt x="232" y="74"/>
                        </a:lnTo>
                        <a:lnTo>
                          <a:pt x="243" y="52"/>
                        </a:lnTo>
                        <a:lnTo>
                          <a:pt x="254" y="30"/>
                        </a:lnTo>
                        <a:lnTo>
                          <a:pt x="261" y="8"/>
                        </a:lnTo>
                        <a:lnTo>
                          <a:pt x="254" y="7"/>
                        </a:lnTo>
                        <a:lnTo>
                          <a:pt x="246" y="4"/>
                        </a:lnTo>
                        <a:lnTo>
                          <a:pt x="242" y="3"/>
                        </a:lnTo>
                        <a:lnTo>
                          <a:pt x="238" y="3"/>
                        </a:lnTo>
                        <a:lnTo>
                          <a:pt x="235" y="1"/>
                        </a:lnTo>
                        <a:lnTo>
                          <a:pt x="233" y="1"/>
                        </a:lnTo>
                        <a:lnTo>
                          <a:pt x="232" y="0"/>
                        </a:lnTo>
                        <a:lnTo>
                          <a:pt x="232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64" name=""/>
                  <p:cNvSpPr/>
                  <p:nvPr/>
                </p:nvSpPr>
                <p:spPr>
                  <a:xfrm>
                    <a:off x="7732440" y="5236560"/>
                    <a:ext cx="16200" cy="13680"/>
                  </a:xfrm>
                  <a:custGeom>
                    <a:avLst/>
                    <a:gdLst/>
                    <a:ahLst/>
                    <a:rect l="l" t="t" r="r" b="b"/>
                    <a:pathLst>
                      <a:path w="282" h="260">
                        <a:moveTo>
                          <a:pt x="282" y="3"/>
                        </a:moveTo>
                        <a:lnTo>
                          <a:pt x="275" y="19"/>
                        </a:lnTo>
                        <a:lnTo>
                          <a:pt x="266" y="38"/>
                        </a:lnTo>
                        <a:lnTo>
                          <a:pt x="255" y="56"/>
                        </a:lnTo>
                        <a:lnTo>
                          <a:pt x="243" y="75"/>
                        </a:lnTo>
                        <a:lnTo>
                          <a:pt x="228" y="94"/>
                        </a:lnTo>
                        <a:lnTo>
                          <a:pt x="214" y="113"/>
                        </a:lnTo>
                        <a:lnTo>
                          <a:pt x="196" y="130"/>
                        </a:lnTo>
                        <a:lnTo>
                          <a:pt x="180" y="149"/>
                        </a:lnTo>
                        <a:lnTo>
                          <a:pt x="161" y="166"/>
                        </a:lnTo>
                        <a:lnTo>
                          <a:pt x="144" y="182"/>
                        </a:lnTo>
                        <a:lnTo>
                          <a:pt x="125" y="199"/>
                        </a:lnTo>
                        <a:lnTo>
                          <a:pt x="108" y="213"/>
                        </a:lnTo>
                        <a:lnTo>
                          <a:pt x="89" y="228"/>
                        </a:lnTo>
                        <a:lnTo>
                          <a:pt x="71" y="239"/>
                        </a:lnTo>
                        <a:lnTo>
                          <a:pt x="55" y="249"/>
                        </a:lnTo>
                        <a:lnTo>
                          <a:pt x="38" y="258"/>
                        </a:lnTo>
                        <a:lnTo>
                          <a:pt x="30" y="260"/>
                        </a:lnTo>
                        <a:lnTo>
                          <a:pt x="24" y="260"/>
                        </a:lnTo>
                        <a:lnTo>
                          <a:pt x="19" y="258"/>
                        </a:lnTo>
                        <a:lnTo>
                          <a:pt x="13" y="258"/>
                        </a:lnTo>
                        <a:lnTo>
                          <a:pt x="7" y="257"/>
                        </a:lnTo>
                        <a:lnTo>
                          <a:pt x="4" y="257"/>
                        </a:lnTo>
                        <a:lnTo>
                          <a:pt x="1" y="255"/>
                        </a:lnTo>
                        <a:lnTo>
                          <a:pt x="0" y="255"/>
                        </a:lnTo>
                        <a:lnTo>
                          <a:pt x="19" y="244"/>
                        </a:lnTo>
                        <a:lnTo>
                          <a:pt x="38" y="229"/>
                        </a:lnTo>
                        <a:lnTo>
                          <a:pt x="57" y="213"/>
                        </a:lnTo>
                        <a:lnTo>
                          <a:pt x="75" y="197"/>
                        </a:lnTo>
                        <a:lnTo>
                          <a:pt x="94" y="180"/>
                        </a:lnTo>
                        <a:lnTo>
                          <a:pt x="113" y="161"/>
                        </a:lnTo>
                        <a:lnTo>
                          <a:pt x="132" y="142"/>
                        </a:lnTo>
                        <a:lnTo>
                          <a:pt x="150" y="123"/>
                        </a:lnTo>
                        <a:lnTo>
                          <a:pt x="167" y="104"/>
                        </a:lnTo>
                        <a:lnTo>
                          <a:pt x="183" y="85"/>
                        </a:lnTo>
                        <a:lnTo>
                          <a:pt x="199" y="67"/>
                        </a:lnTo>
                        <a:lnTo>
                          <a:pt x="214" y="51"/>
                        </a:lnTo>
                        <a:lnTo>
                          <a:pt x="227" y="35"/>
                        </a:lnTo>
                        <a:lnTo>
                          <a:pt x="240" y="22"/>
                        </a:lnTo>
                        <a:lnTo>
                          <a:pt x="250" y="11"/>
                        </a:lnTo>
                        <a:lnTo>
                          <a:pt x="258" y="0"/>
                        </a:lnTo>
                        <a:lnTo>
                          <a:pt x="262" y="0"/>
                        </a:lnTo>
                        <a:lnTo>
                          <a:pt x="266" y="0"/>
                        </a:lnTo>
                        <a:lnTo>
                          <a:pt x="271" y="0"/>
                        </a:lnTo>
                        <a:lnTo>
                          <a:pt x="275" y="0"/>
                        </a:lnTo>
                        <a:lnTo>
                          <a:pt x="278" y="2"/>
                        </a:lnTo>
                        <a:lnTo>
                          <a:pt x="281" y="2"/>
                        </a:lnTo>
                        <a:lnTo>
                          <a:pt x="282" y="3"/>
                        </a:lnTo>
                        <a:lnTo>
                          <a:pt x="282" y="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120" bIns="-33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65" name=""/>
                  <p:cNvSpPr/>
                  <p:nvPr/>
                </p:nvSpPr>
                <p:spPr>
                  <a:xfrm>
                    <a:off x="7705800" y="5223240"/>
                    <a:ext cx="15480" cy="1224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6">
                        <a:moveTo>
                          <a:pt x="273" y="47"/>
                        </a:moveTo>
                        <a:lnTo>
                          <a:pt x="267" y="50"/>
                        </a:lnTo>
                        <a:lnTo>
                          <a:pt x="260" y="54"/>
                        </a:lnTo>
                        <a:lnTo>
                          <a:pt x="248" y="60"/>
                        </a:lnTo>
                        <a:lnTo>
                          <a:pt x="236" y="66"/>
                        </a:lnTo>
                        <a:lnTo>
                          <a:pt x="222" y="74"/>
                        </a:lnTo>
                        <a:lnTo>
                          <a:pt x="206" y="83"/>
                        </a:lnTo>
                        <a:lnTo>
                          <a:pt x="190" y="93"/>
                        </a:lnTo>
                        <a:lnTo>
                          <a:pt x="172" y="105"/>
                        </a:lnTo>
                        <a:lnTo>
                          <a:pt x="155" y="118"/>
                        </a:lnTo>
                        <a:lnTo>
                          <a:pt x="137" y="131"/>
                        </a:lnTo>
                        <a:lnTo>
                          <a:pt x="120" y="147"/>
                        </a:lnTo>
                        <a:lnTo>
                          <a:pt x="102" y="163"/>
                        </a:lnTo>
                        <a:lnTo>
                          <a:pt x="86" y="179"/>
                        </a:lnTo>
                        <a:lnTo>
                          <a:pt x="72" y="197"/>
                        </a:lnTo>
                        <a:lnTo>
                          <a:pt x="59" y="216"/>
                        </a:lnTo>
                        <a:lnTo>
                          <a:pt x="47" y="236"/>
                        </a:lnTo>
                        <a:lnTo>
                          <a:pt x="37" y="224"/>
                        </a:lnTo>
                        <a:lnTo>
                          <a:pt x="28" y="214"/>
                        </a:lnTo>
                        <a:lnTo>
                          <a:pt x="21" y="204"/>
                        </a:lnTo>
                        <a:lnTo>
                          <a:pt x="13" y="194"/>
                        </a:lnTo>
                        <a:lnTo>
                          <a:pt x="8" y="186"/>
                        </a:lnTo>
                        <a:lnTo>
                          <a:pt x="3" y="179"/>
                        </a:lnTo>
                        <a:lnTo>
                          <a:pt x="0" y="175"/>
                        </a:lnTo>
                        <a:lnTo>
                          <a:pt x="0" y="173"/>
                        </a:lnTo>
                        <a:lnTo>
                          <a:pt x="10" y="157"/>
                        </a:lnTo>
                        <a:lnTo>
                          <a:pt x="22" y="143"/>
                        </a:lnTo>
                        <a:lnTo>
                          <a:pt x="34" y="128"/>
                        </a:lnTo>
                        <a:lnTo>
                          <a:pt x="45" y="114"/>
                        </a:lnTo>
                        <a:lnTo>
                          <a:pt x="57" y="101"/>
                        </a:lnTo>
                        <a:lnTo>
                          <a:pt x="70" y="89"/>
                        </a:lnTo>
                        <a:lnTo>
                          <a:pt x="83" y="77"/>
                        </a:lnTo>
                        <a:lnTo>
                          <a:pt x="98" y="66"/>
                        </a:lnTo>
                        <a:lnTo>
                          <a:pt x="112" y="57"/>
                        </a:lnTo>
                        <a:lnTo>
                          <a:pt x="127" y="47"/>
                        </a:lnTo>
                        <a:lnTo>
                          <a:pt x="145" y="38"/>
                        </a:lnTo>
                        <a:lnTo>
                          <a:pt x="161" y="29"/>
                        </a:lnTo>
                        <a:lnTo>
                          <a:pt x="178" y="22"/>
                        </a:lnTo>
                        <a:lnTo>
                          <a:pt x="197" y="13"/>
                        </a:lnTo>
                        <a:lnTo>
                          <a:pt x="217" y="7"/>
                        </a:lnTo>
                        <a:lnTo>
                          <a:pt x="238" y="0"/>
                        </a:lnTo>
                        <a:lnTo>
                          <a:pt x="241" y="6"/>
                        </a:lnTo>
                        <a:lnTo>
                          <a:pt x="245" y="13"/>
                        </a:lnTo>
                        <a:lnTo>
                          <a:pt x="251" y="20"/>
                        </a:lnTo>
                        <a:lnTo>
                          <a:pt x="257" y="29"/>
                        </a:lnTo>
                        <a:lnTo>
                          <a:pt x="263" y="35"/>
                        </a:lnTo>
                        <a:lnTo>
                          <a:pt x="268" y="42"/>
                        </a:lnTo>
                        <a:lnTo>
                          <a:pt x="271" y="45"/>
                        </a:lnTo>
                        <a:lnTo>
                          <a:pt x="273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560" bIns="-34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66" name=""/>
                  <p:cNvSpPr/>
                  <p:nvPr/>
                </p:nvSpPr>
                <p:spPr>
                  <a:xfrm>
                    <a:off x="7703640" y="5218200"/>
                    <a:ext cx="1548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0">
                        <a:moveTo>
                          <a:pt x="12" y="230"/>
                        </a:moveTo>
                        <a:lnTo>
                          <a:pt x="25" y="217"/>
                        </a:lnTo>
                        <a:lnTo>
                          <a:pt x="37" y="204"/>
                        </a:lnTo>
                        <a:lnTo>
                          <a:pt x="50" y="192"/>
                        </a:lnTo>
                        <a:lnTo>
                          <a:pt x="63" y="179"/>
                        </a:lnTo>
                        <a:lnTo>
                          <a:pt x="76" y="167"/>
                        </a:lnTo>
                        <a:lnTo>
                          <a:pt x="89" y="154"/>
                        </a:lnTo>
                        <a:lnTo>
                          <a:pt x="102" y="143"/>
                        </a:lnTo>
                        <a:lnTo>
                          <a:pt x="117" y="131"/>
                        </a:lnTo>
                        <a:lnTo>
                          <a:pt x="133" y="119"/>
                        </a:lnTo>
                        <a:lnTo>
                          <a:pt x="149" y="109"/>
                        </a:lnTo>
                        <a:lnTo>
                          <a:pt x="167" y="99"/>
                        </a:lnTo>
                        <a:lnTo>
                          <a:pt x="185" y="87"/>
                        </a:lnTo>
                        <a:lnTo>
                          <a:pt x="204" y="79"/>
                        </a:lnTo>
                        <a:lnTo>
                          <a:pt x="226" y="70"/>
                        </a:lnTo>
                        <a:lnTo>
                          <a:pt x="250" y="61"/>
                        </a:lnTo>
                        <a:lnTo>
                          <a:pt x="273" y="52"/>
                        </a:lnTo>
                        <a:lnTo>
                          <a:pt x="271" y="47"/>
                        </a:lnTo>
                        <a:lnTo>
                          <a:pt x="269" y="41"/>
                        </a:lnTo>
                        <a:lnTo>
                          <a:pt x="266" y="33"/>
                        </a:lnTo>
                        <a:lnTo>
                          <a:pt x="261" y="26"/>
                        </a:lnTo>
                        <a:lnTo>
                          <a:pt x="258" y="19"/>
                        </a:lnTo>
                        <a:lnTo>
                          <a:pt x="255" y="12"/>
                        </a:lnTo>
                        <a:lnTo>
                          <a:pt x="252" y="6"/>
                        </a:lnTo>
                        <a:lnTo>
                          <a:pt x="251" y="0"/>
                        </a:lnTo>
                        <a:lnTo>
                          <a:pt x="236" y="3"/>
                        </a:lnTo>
                        <a:lnTo>
                          <a:pt x="220" y="7"/>
                        </a:lnTo>
                        <a:lnTo>
                          <a:pt x="204" y="13"/>
                        </a:lnTo>
                        <a:lnTo>
                          <a:pt x="187" y="22"/>
                        </a:lnTo>
                        <a:lnTo>
                          <a:pt x="169" y="32"/>
                        </a:lnTo>
                        <a:lnTo>
                          <a:pt x="152" y="44"/>
                        </a:lnTo>
                        <a:lnTo>
                          <a:pt x="133" y="55"/>
                        </a:lnTo>
                        <a:lnTo>
                          <a:pt x="116" y="70"/>
                        </a:lnTo>
                        <a:lnTo>
                          <a:pt x="98" y="84"/>
                        </a:lnTo>
                        <a:lnTo>
                          <a:pt x="81" y="100"/>
                        </a:lnTo>
                        <a:lnTo>
                          <a:pt x="65" y="116"/>
                        </a:lnTo>
                        <a:lnTo>
                          <a:pt x="48" y="132"/>
                        </a:lnTo>
                        <a:lnTo>
                          <a:pt x="35" y="150"/>
                        </a:lnTo>
                        <a:lnTo>
                          <a:pt x="22" y="166"/>
                        </a:lnTo>
                        <a:lnTo>
                          <a:pt x="11" y="183"/>
                        </a:lnTo>
                        <a:lnTo>
                          <a:pt x="0" y="201"/>
                        </a:lnTo>
                        <a:lnTo>
                          <a:pt x="2" y="205"/>
                        </a:lnTo>
                        <a:lnTo>
                          <a:pt x="3" y="210"/>
                        </a:lnTo>
                        <a:lnTo>
                          <a:pt x="5" y="215"/>
                        </a:lnTo>
                        <a:lnTo>
                          <a:pt x="8" y="220"/>
                        </a:lnTo>
                        <a:lnTo>
                          <a:pt x="9" y="224"/>
                        </a:lnTo>
                        <a:lnTo>
                          <a:pt x="11" y="227"/>
                        </a:lnTo>
                        <a:lnTo>
                          <a:pt x="12" y="230"/>
                        </a:lnTo>
                        <a:lnTo>
                          <a:pt x="12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67" name=""/>
                  <p:cNvSpPr/>
                  <p:nvPr/>
                </p:nvSpPr>
                <p:spPr>
                  <a:xfrm>
                    <a:off x="7701480" y="5211360"/>
                    <a:ext cx="1548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71" h="273">
                        <a:moveTo>
                          <a:pt x="0" y="230"/>
                        </a:moveTo>
                        <a:lnTo>
                          <a:pt x="1" y="236"/>
                        </a:lnTo>
                        <a:lnTo>
                          <a:pt x="3" y="241"/>
                        </a:lnTo>
                        <a:lnTo>
                          <a:pt x="4" y="249"/>
                        </a:lnTo>
                        <a:lnTo>
                          <a:pt x="6" y="256"/>
                        </a:lnTo>
                        <a:lnTo>
                          <a:pt x="7" y="263"/>
                        </a:lnTo>
                        <a:lnTo>
                          <a:pt x="7" y="268"/>
                        </a:lnTo>
                        <a:lnTo>
                          <a:pt x="9" y="272"/>
                        </a:lnTo>
                        <a:lnTo>
                          <a:pt x="9" y="273"/>
                        </a:lnTo>
                        <a:lnTo>
                          <a:pt x="19" y="260"/>
                        </a:lnTo>
                        <a:lnTo>
                          <a:pt x="31" y="247"/>
                        </a:lnTo>
                        <a:lnTo>
                          <a:pt x="42" y="233"/>
                        </a:lnTo>
                        <a:lnTo>
                          <a:pt x="57" y="220"/>
                        </a:lnTo>
                        <a:lnTo>
                          <a:pt x="71" y="205"/>
                        </a:lnTo>
                        <a:lnTo>
                          <a:pt x="87" y="192"/>
                        </a:lnTo>
                        <a:lnTo>
                          <a:pt x="103" y="179"/>
                        </a:lnTo>
                        <a:lnTo>
                          <a:pt x="121" y="166"/>
                        </a:lnTo>
                        <a:lnTo>
                          <a:pt x="138" y="154"/>
                        </a:lnTo>
                        <a:lnTo>
                          <a:pt x="157" y="142"/>
                        </a:lnTo>
                        <a:lnTo>
                          <a:pt x="176" y="132"/>
                        </a:lnTo>
                        <a:lnTo>
                          <a:pt x="195" y="122"/>
                        </a:lnTo>
                        <a:lnTo>
                          <a:pt x="214" y="113"/>
                        </a:lnTo>
                        <a:lnTo>
                          <a:pt x="233" y="106"/>
                        </a:lnTo>
                        <a:lnTo>
                          <a:pt x="252" y="102"/>
                        </a:lnTo>
                        <a:lnTo>
                          <a:pt x="271" y="97"/>
                        </a:lnTo>
                        <a:lnTo>
                          <a:pt x="269" y="91"/>
                        </a:lnTo>
                        <a:lnTo>
                          <a:pt x="269" y="84"/>
                        </a:lnTo>
                        <a:lnTo>
                          <a:pt x="268" y="77"/>
                        </a:lnTo>
                        <a:lnTo>
                          <a:pt x="267" y="71"/>
                        </a:lnTo>
                        <a:lnTo>
                          <a:pt x="265" y="64"/>
                        </a:lnTo>
                        <a:lnTo>
                          <a:pt x="264" y="56"/>
                        </a:lnTo>
                        <a:lnTo>
                          <a:pt x="262" y="49"/>
                        </a:lnTo>
                        <a:lnTo>
                          <a:pt x="261" y="43"/>
                        </a:lnTo>
                        <a:lnTo>
                          <a:pt x="261" y="36"/>
                        </a:lnTo>
                        <a:lnTo>
                          <a:pt x="259" y="30"/>
                        </a:lnTo>
                        <a:lnTo>
                          <a:pt x="259" y="24"/>
                        </a:lnTo>
                        <a:lnTo>
                          <a:pt x="258" y="19"/>
                        </a:lnTo>
                        <a:lnTo>
                          <a:pt x="258" y="13"/>
                        </a:lnTo>
                        <a:lnTo>
                          <a:pt x="258" y="8"/>
                        </a:lnTo>
                        <a:lnTo>
                          <a:pt x="258" y="4"/>
                        </a:lnTo>
                        <a:lnTo>
                          <a:pt x="259" y="0"/>
                        </a:lnTo>
                        <a:lnTo>
                          <a:pt x="240" y="4"/>
                        </a:lnTo>
                        <a:lnTo>
                          <a:pt x="223" y="7"/>
                        </a:lnTo>
                        <a:lnTo>
                          <a:pt x="204" y="11"/>
                        </a:lnTo>
                        <a:lnTo>
                          <a:pt x="186" y="17"/>
                        </a:lnTo>
                        <a:lnTo>
                          <a:pt x="167" y="23"/>
                        </a:lnTo>
                        <a:lnTo>
                          <a:pt x="151" y="30"/>
                        </a:lnTo>
                        <a:lnTo>
                          <a:pt x="134" y="38"/>
                        </a:lnTo>
                        <a:lnTo>
                          <a:pt x="118" y="46"/>
                        </a:lnTo>
                        <a:lnTo>
                          <a:pt x="102" y="55"/>
                        </a:lnTo>
                        <a:lnTo>
                          <a:pt x="86" y="65"/>
                        </a:lnTo>
                        <a:lnTo>
                          <a:pt x="71" y="77"/>
                        </a:lnTo>
                        <a:lnTo>
                          <a:pt x="57" y="90"/>
                        </a:lnTo>
                        <a:lnTo>
                          <a:pt x="44" y="102"/>
                        </a:lnTo>
                        <a:lnTo>
                          <a:pt x="31" y="116"/>
                        </a:lnTo>
                        <a:lnTo>
                          <a:pt x="19" y="132"/>
                        </a:lnTo>
                        <a:lnTo>
                          <a:pt x="7" y="148"/>
                        </a:lnTo>
                        <a:lnTo>
                          <a:pt x="7" y="151"/>
                        </a:lnTo>
                        <a:lnTo>
                          <a:pt x="7" y="154"/>
                        </a:lnTo>
                        <a:lnTo>
                          <a:pt x="9" y="157"/>
                        </a:lnTo>
                        <a:lnTo>
                          <a:pt x="10" y="160"/>
                        </a:lnTo>
                        <a:lnTo>
                          <a:pt x="10" y="161"/>
                        </a:lnTo>
                        <a:lnTo>
                          <a:pt x="12" y="164"/>
                        </a:lnTo>
                        <a:lnTo>
                          <a:pt x="12" y="166"/>
                        </a:lnTo>
                        <a:lnTo>
                          <a:pt x="12" y="166"/>
                        </a:lnTo>
                        <a:lnTo>
                          <a:pt x="14" y="163"/>
                        </a:lnTo>
                        <a:lnTo>
                          <a:pt x="19" y="158"/>
                        </a:lnTo>
                        <a:lnTo>
                          <a:pt x="22" y="154"/>
                        </a:lnTo>
                        <a:lnTo>
                          <a:pt x="28" y="150"/>
                        </a:lnTo>
                        <a:lnTo>
                          <a:pt x="33" y="144"/>
                        </a:lnTo>
                        <a:lnTo>
                          <a:pt x="39" y="138"/>
                        </a:lnTo>
                        <a:lnTo>
                          <a:pt x="47" y="132"/>
                        </a:lnTo>
                        <a:lnTo>
                          <a:pt x="54" y="125"/>
                        </a:lnTo>
                        <a:lnTo>
                          <a:pt x="63" y="119"/>
                        </a:lnTo>
                        <a:lnTo>
                          <a:pt x="70" y="113"/>
                        </a:lnTo>
                        <a:lnTo>
                          <a:pt x="79" y="107"/>
                        </a:lnTo>
                        <a:lnTo>
                          <a:pt x="87" y="102"/>
                        </a:lnTo>
                        <a:lnTo>
                          <a:pt x="98" y="96"/>
                        </a:lnTo>
                        <a:lnTo>
                          <a:pt x="106" y="91"/>
                        </a:lnTo>
                        <a:lnTo>
                          <a:pt x="116" y="86"/>
                        </a:lnTo>
                        <a:lnTo>
                          <a:pt x="127" y="83"/>
                        </a:lnTo>
                        <a:lnTo>
                          <a:pt x="134" y="80"/>
                        </a:lnTo>
                        <a:lnTo>
                          <a:pt x="143" y="78"/>
                        </a:lnTo>
                        <a:lnTo>
                          <a:pt x="153" y="77"/>
                        </a:lnTo>
                        <a:lnTo>
                          <a:pt x="162" y="75"/>
                        </a:lnTo>
                        <a:lnTo>
                          <a:pt x="169" y="75"/>
                        </a:lnTo>
                        <a:lnTo>
                          <a:pt x="176" y="74"/>
                        </a:lnTo>
                        <a:lnTo>
                          <a:pt x="181" y="74"/>
                        </a:lnTo>
                        <a:lnTo>
                          <a:pt x="182" y="74"/>
                        </a:lnTo>
                        <a:lnTo>
                          <a:pt x="172" y="78"/>
                        </a:lnTo>
                        <a:lnTo>
                          <a:pt x="160" y="83"/>
                        </a:lnTo>
                        <a:lnTo>
                          <a:pt x="149" y="90"/>
                        </a:lnTo>
                        <a:lnTo>
                          <a:pt x="135" y="99"/>
                        </a:lnTo>
                        <a:lnTo>
                          <a:pt x="121" y="107"/>
                        </a:lnTo>
                        <a:lnTo>
                          <a:pt x="108" y="118"/>
                        </a:lnTo>
                        <a:lnTo>
                          <a:pt x="93" y="128"/>
                        </a:lnTo>
                        <a:lnTo>
                          <a:pt x="80" y="139"/>
                        </a:lnTo>
                        <a:lnTo>
                          <a:pt x="65" y="151"/>
                        </a:lnTo>
                        <a:lnTo>
                          <a:pt x="54" y="163"/>
                        </a:lnTo>
                        <a:lnTo>
                          <a:pt x="41" y="174"/>
                        </a:lnTo>
                        <a:lnTo>
                          <a:pt x="31" y="186"/>
                        </a:lnTo>
                        <a:lnTo>
                          <a:pt x="20" y="198"/>
                        </a:lnTo>
                        <a:lnTo>
                          <a:pt x="12" y="209"/>
                        </a:lnTo>
                        <a:lnTo>
                          <a:pt x="6" y="220"/>
                        </a:lnTo>
                        <a:lnTo>
                          <a:pt x="0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68" name=""/>
                  <p:cNvSpPr/>
                  <p:nvPr/>
                </p:nvSpPr>
                <p:spPr>
                  <a:xfrm>
                    <a:off x="7700760" y="5205600"/>
                    <a:ext cx="1584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81" h="224">
                        <a:moveTo>
                          <a:pt x="1" y="224"/>
                        </a:moveTo>
                        <a:lnTo>
                          <a:pt x="11" y="210"/>
                        </a:lnTo>
                        <a:lnTo>
                          <a:pt x="25" y="194"/>
                        </a:lnTo>
                        <a:lnTo>
                          <a:pt x="39" y="179"/>
                        </a:lnTo>
                        <a:lnTo>
                          <a:pt x="54" y="165"/>
                        </a:lnTo>
                        <a:lnTo>
                          <a:pt x="70" y="149"/>
                        </a:lnTo>
                        <a:lnTo>
                          <a:pt x="87" y="134"/>
                        </a:lnTo>
                        <a:lnTo>
                          <a:pt x="105" y="121"/>
                        </a:lnTo>
                        <a:lnTo>
                          <a:pt x="124" y="108"/>
                        </a:lnTo>
                        <a:lnTo>
                          <a:pt x="143" y="96"/>
                        </a:lnTo>
                        <a:lnTo>
                          <a:pt x="162" y="86"/>
                        </a:lnTo>
                        <a:lnTo>
                          <a:pt x="180" y="77"/>
                        </a:lnTo>
                        <a:lnTo>
                          <a:pt x="199" y="68"/>
                        </a:lnTo>
                        <a:lnTo>
                          <a:pt x="218" y="64"/>
                        </a:lnTo>
                        <a:lnTo>
                          <a:pt x="237" y="60"/>
                        </a:lnTo>
                        <a:lnTo>
                          <a:pt x="253" y="58"/>
                        </a:lnTo>
                        <a:lnTo>
                          <a:pt x="271" y="60"/>
                        </a:lnTo>
                        <a:lnTo>
                          <a:pt x="272" y="51"/>
                        </a:lnTo>
                        <a:lnTo>
                          <a:pt x="272" y="44"/>
                        </a:lnTo>
                        <a:lnTo>
                          <a:pt x="274" y="36"/>
                        </a:lnTo>
                        <a:lnTo>
                          <a:pt x="275" y="29"/>
                        </a:lnTo>
                        <a:lnTo>
                          <a:pt x="277" y="22"/>
                        </a:lnTo>
                        <a:lnTo>
                          <a:pt x="278" y="15"/>
                        </a:lnTo>
                        <a:lnTo>
                          <a:pt x="280" y="9"/>
                        </a:lnTo>
                        <a:lnTo>
                          <a:pt x="281" y="3"/>
                        </a:lnTo>
                        <a:lnTo>
                          <a:pt x="268" y="0"/>
                        </a:lnTo>
                        <a:lnTo>
                          <a:pt x="255" y="0"/>
                        </a:lnTo>
                        <a:lnTo>
                          <a:pt x="239" y="3"/>
                        </a:lnTo>
                        <a:lnTo>
                          <a:pt x="221" y="6"/>
                        </a:lnTo>
                        <a:lnTo>
                          <a:pt x="204" y="12"/>
                        </a:lnTo>
                        <a:lnTo>
                          <a:pt x="185" y="19"/>
                        </a:lnTo>
                        <a:lnTo>
                          <a:pt x="166" y="29"/>
                        </a:lnTo>
                        <a:lnTo>
                          <a:pt x="145" y="39"/>
                        </a:lnTo>
                        <a:lnTo>
                          <a:pt x="127" y="52"/>
                        </a:lnTo>
                        <a:lnTo>
                          <a:pt x="106" y="67"/>
                        </a:lnTo>
                        <a:lnTo>
                          <a:pt x="86" y="83"/>
                        </a:lnTo>
                        <a:lnTo>
                          <a:pt x="68" y="102"/>
                        </a:lnTo>
                        <a:lnTo>
                          <a:pt x="49" y="121"/>
                        </a:lnTo>
                        <a:lnTo>
                          <a:pt x="32" y="143"/>
                        </a:lnTo>
                        <a:lnTo>
                          <a:pt x="16" y="166"/>
                        </a:lnTo>
                        <a:lnTo>
                          <a:pt x="0" y="191"/>
                        </a:lnTo>
                        <a:lnTo>
                          <a:pt x="0" y="197"/>
                        </a:lnTo>
                        <a:lnTo>
                          <a:pt x="0" y="204"/>
                        </a:lnTo>
                        <a:lnTo>
                          <a:pt x="1" y="210"/>
                        </a:lnTo>
                        <a:lnTo>
                          <a:pt x="1" y="214"/>
                        </a:lnTo>
                        <a:lnTo>
                          <a:pt x="1" y="218"/>
                        </a:lnTo>
                        <a:lnTo>
                          <a:pt x="1" y="221"/>
                        </a:lnTo>
                        <a:lnTo>
                          <a:pt x="1" y="224"/>
                        </a:lnTo>
                        <a:lnTo>
                          <a:pt x="1" y="22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69" name=""/>
                  <p:cNvSpPr/>
                  <p:nvPr/>
                </p:nvSpPr>
                <p:spPr>
                  <a:xfrm>
                    <a:off x="7701480" y="5195880"/>
                    <a:ext cx="2052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292">
                        <a:moveTo>
                          <a:pt x="0" y="292"/>
                        </a:moveTo>
                        <a:lnTo>
                          <a:pt x="11" y="274"/>
                        </a:lnTo>
                        <a:lnTo>
                          <a:pt x="26" y="258"/>
                        </a:lnTo>
                        <a:lnTo>
                          <a:pt x="40" y="242"/>
                        </a:lnTo>
                        <a:lnTo>
                          <a:pt x="58" y="226"/>
                        </a:lnTo>
                        <a:lnTo>
                          <a:pt x="75" y="212"/>
                        </a:lnTo>
                        <a:lnTo>
                          <a:pt x="94" y="197"/>
                        </a:lnTo>
                        <a:lnTo>
                          <a:pt x="113" y="184"/>
                        </a:lnTo>
                        <a:lnTo>
                          <a:pt x="134" y="169"/>
                        </a:lnTo>
                        <a:lnTo>
                          <a:pt x="155" y="158"/>
                        </a:lnTo>
                        <a:lnTo>
                          <a:pt x="177" y="146"/>
                        </a:lnTo>
                        <a:lnTo>
                          <a:pt x="199" y="136"/>
                        </a:lnTo>
                        <a:lnTo>
                          <a:pt x="221" y="126"/>
                        </a:lnTo>
                        <a:lnTo>
                          <a:pt x="243" y="117"/>
                        </a:lnTo>
                        <a:lnTo>
                          <a:pt x="265" y="110"/>
                        </a:lnTo>
                        <a:lnTo>
                          <a:pt x="287" y="104"/>
                        </a:lnTo>
                        <a:lnTo>
                          <a:pt x="308" y="98"/>
                        </a:lnTo>
                        <a:lnTo>
                          <a:pt x="307" y="89"/>
                        </a:lnTo>
                        <a:lnTo>
                          <a:pt x="307" y="80"/>
                        </a:lnTo>
                        <a:lnTo>
                          <a:pt x="308" y="72"/>
                        </a:lnTo>
                        <a:lnTo>
                          <a:pt x="310" y="63"/>
                        </a:lnTo>
                        <a:lnTo>
                          <a:pt x="314" y="54"/>
                        </a:lnTo>
                        <a:lnTo>
                          <a:pt x="319" y="47"/>
                        </a:lnTo>
                        <a:lnTo>
                          <a:pt x="323" y="38"/>
                        </a:lnTo>
                        <a:lnTo>
                          <a:pt x="329" y="31"/>
                        </a:lnTo>
                        <a:lnTo>
                          <a:pt x="335" y="25"/>
                        </a:lnTo>
                        <a:lnTo>
                          <a:pt x="339" y="18"/>
                        </a:lnTo>
                        <a:lnTo>
                          <a:pt x="345" y="13"/>
                        </a:lnTo>
                        <a:lnTo>
                          <a:pt x="349" y="9"/>
                        </a:lnTo>
                        <a:lnTo>
                          <a:pt x="354" y="5"/>
                        </a:lnTo>
                        <a:lnTo>
                          <a:pt x="356" y="2"/>
                        </a:lnTo>
                        <a:lnTo>
                          <a:pt x="359" y="0"/>
                        </a:lnTo>
                        <a:lnTo>
                          <a:pt x="359" y="0"/>
                        </a:lnTo>
                        <a:lnTo>
                          <a:pt x="349" y="2"/>
                        </a:lnTo>
                        <a:lnTo>
                          <a:pt x="339" y="3"/>
                        </a:lnTo>
                        <a:lnTo>
                          <a:pt x="329" y="6"/>
                        </a:lnTo>
                        <a:lnTo>
                          <a:pt x="317" y="9"/>
                        </a:lnTo>
                        <a:lnTo>
                          <a:pt x="306" y="12"/>
                        </a:lnTo>
                        <a:lnTo>
                          <a:pt x="294" y="15"/>
                        </a:lnTo>
                        <a:lnTo>
                          <a:pt x="282" y="18"/>
                        </a:lnTo>
                        <a:lnTo>
                          <a:pt x="271" y="22"/>
                        </a:lnTo>
                        <a:lnTo>
                          <a:pt x="257" y="27"/>
                        </a:lnTo>
                        <a:lnTo>
                          <a:pt x="244" y="32"/>
                        </a:lnTo>
                        <a:lnTo>
                          <a:pt x="233" y="37"/>
                        </a:lnTo>
                        <a:lnTo>
                          <a:pt x="220" y="43"/>
                        </a:lnTo>
                        <a:lnTo>
                          <a:pt x="206" y="48"/>
                        </a:lnTo>
                        <a:lnTo>
                          <a:pt x="193" y="54"/>
                        </a:lnTo>
                        <a:lnTo>
                          <a:pt x="182" y="62"/>
                        </a:lnTo>
                        <a:lnTo>
                          <a:pt x="169" y="69"/>
                        </a:lnTo>
                        <a:lnTo>
                          <a:pt x="155" y="76"/>
                        </a:lnTo>
                        <a:lnTo>
                          <a:pt x="144" y="83"/>
                        </a:lnTo>
                        <a:lnTo>
                          <a:pt x="131" y="92"/>
                        </a:lnTo>
                        <a:lnTo>
                          <a:pt x="119" y="101"/>
                        </a:lnTo>
                        <a:lnTo>
                          <a:pt x="107" y="110"/>
                        </a:lnTo>
                        <a:lnTo>
                          <a:pt x="96" y="120"/>
                        </a:lnTo>
                        <a:lnTo>
                          <a:pt x="85" y="129"/>
                        </a:lnTo>
                        <a:lnTo>
                          <a:pt x="74" y="140"/>
                        </a:lnTo>
                        <a:lnTo>
                          <a:pt x="65" y="150"/>
                        </a:lnTo>
                        <a:lnTo>
                          <a:pt x="55" y="162"/>
                        </a:lnTo>
                        <a:lnTo>
                          <a:pt x="45" y="172"/>
                        </a:lnTo>
                        <a:lnTo>
                          <a:pt x="37" y="185"/>
                        </a:lnTo>
                        <a:lnTo>
                          <a:pt x="29" y="197"/>
                        </a:lnTo>
                        <a:lnTo>
                          <a:pt x="21" y="210"/>
                        </a:lnTo>
                        <a:lnTo>
                          <a:pt x="14" y="223"/>
                        </a:lnTo>
                        <a:lnTo>
                          <a:pt x="8" y="236"/>
                        </a:lnTo>
                        <a:lnTo>
                          <a:pt x="7" y="244"/>
                        </a:lnTo>
                        <a:lnTo>
                          <a:pt x="5" y="252"/>
                        </a:lnTo>
                        <a:lnTo>
                          <a:pt x="4" y="261"/>
                        </a:lnTo>
                        <a:lnTo>
                          <a:pt x="2" y="270"/>
                        </a:lnTo>
                        <a:lnTo>
                          <a:pt x="1" y="279"/>
                        </a:lnTo>
                        <a:lnTo>
                          <a:pt x="0" y="284"/>
                        </a:lnTo>
                        <a:lnTo>
                          <a:pt x="0" y="290"/>
                        </a:lnTo>
                        <a:lnTo>
                          <a:pt x="0" y="29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70" name=""/>
                  <p:cNvSpPr/>
                  <p:nvPr/>
                </p:nvSpPr>
                <p:spPr>
                  <a:xfrm>
                    <a:off x="7758360" y="5230440"/>
                    <a:ext cx="972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3" h="173">
                        <a:moveTo>
                          <a:pt x="87" y="173"/>
                        </a:moveTo>
                        <a:lnTo>
                          <a:pt x="96" y="172"/>
                        </a:lnTo>
                        <a:lnTo>
                          <a:pt x="105" y="172"/>
                        </a:lnTo>
                        <a:lnTo>
                          <a:pt x="112" y="169"/>
                        </a:lnTo>
                        <a:lnTo>
                          <a:pt x="121" y="166"/>
                        </a:lnTo>
                        <a:lnTo>
                          <a:pt x="128" y="163"/>
                        </a:lnTo>
                        <a:lnTo>
                          <a:pt x="135" y="159"/>
                        </a:lnTo>
                        <a:lnTo>
                          <a:pt x="141" y="153"/>
                        </a:lnTo>
                        <a:lnTo>
                          <a:pt x="148" y="147"/>
                        </a:lnTo>
                        <a:lnTo>
                          <a:pt x="153" y="141"/>
                        </a:lnTo>
                        <a:lnTo>
                          <a:pt x="159" y="135"/>
                        </a:lnTo>
                        <a:lnTo>
                          <a:pt x="163" y="128"/>
                        </a:lnTo>
                        <a:lnTo>
                          <a:pt x="166" y="121"/>
                        </a:lnTo>
                        <a:lnTo>
                          <a:pt x="169" y="112"/>
                        </a:lnTo>
                        <a:lnTo>
                          <a:pt x="172" y="105"/>
                        </a:lnTo>
                        <a:lnTo>
                          <a:pt x="173" y="96"/>
                        </a:lnTo>
                        <a:lnTo>
                          <a:pt x="173" y="86"/>
                        </a:lnTo>
                        <a:lnTo>
                          <a:pt x="173" y="77"/>
                        </a:lnTo>
                        <a:lnTo>
                          <a:pt x="172" y="68"/>
                        </a:lnTo>
                        <a:lnTo>
                          <a:pt x="169" y="61"/>
                        </a:lnTo>
                        <a:lnTo>
                          <a:pt x="166" y="52"/>
                        </a:lnTo>
                        <a:lnTo>
                          <a:pt x="163" y="45"/>
                        </a:lnTo>
                        <a:lnTo>
                          <a:pt x="159" y="38"/>
                        </a:lnTo>
                        <a:lnTo>
                          <a:pt x="153" y="32"/>
                        </a:lnTo>
                        <a:lnTo>
                          <a:pt x="148" y="25"/>
                        </a:lnTo>
                        <a:lnTo>
                          <a:pt x="141" y="19"/>
                        </a:lnTo>
                        <a:lnTo>
                          <a:pt x="135" y="14"/>
                        </a:lnTo>
                        <a:lnTo>
                          <a:pt x="128" y="10"/>
                        </a:lnTo>
                        <a:lnTo>
                          <a:pt x="121" y="6"/>
                        </a:lnTo>
                        <a:lnTo>
                          <a:pt x="112" y="4"/>
                        </a:lnTo>
                        <a:lnTo>
                          <a:pt x="105" y="1"/>
                        </a:lnTo>
                        <a:lnTo>
                          <a:pt x="96" y="0"/>
                        </a:lnTo>
                        <a:lnTo>
                          <a:pt x="87" y="0"/>
                        </a:lnTo>
                        <a:lnTo>
                          <a:pt x="79" y="0"/>
                        </a:lnTo>
                        <a:lnTo>
                          <a:pt x="68" y="1"/>
                        </a:lnTo>
                        <a:lnTo>
                          <a:pt x="61" y="4"/>
                        </a:lnTo>
                        <a:lnTo>
                          <a:pt x="52" y="6"/>
                        </a:lnTo>
                        <a:lnTo>
                          <a:pt x="45" y="10"/>
                        </a:lnTo>
                        <a:lnTo>
                          <a:pt x="38" y="14"/>
                        </a:lnTo>
                        <a:lnTo>
                          <a:pt x="32" y="19"/>
                        </a:lnTo>
                        <a:lnTo>
                          <a:pt x="26" y="25"/>
                        </a:lnTo>
                        <a:lnTo>
                          <a:pt x="20" y="32"/>
                        </a:lnTo>
                        <a:lnTo>
                          <a:pt x="14" y="38"/>
                        </a:lnTo>
                        <a:lnTo>
                          <a:pt x="11" y="45"/>
                        </a:lnTo>
                        <a:lnTo>
                          <a:pt x="7" y="52"/>
                        </a:lnTo>
                        <a:lnTo>
                          <a:pt x="4" y="61"/>
                        </a:lnTo>
                        <a:lnTo>
                          <a:pt x="1" y="68"/>
                        </a:lnTo>
                        <a:lnTo>
                          <a:pt x="1" y="77"/>
                        </a:lnTo>
                        <a:lnTo>
                          <a:pt x="0" y="86"/>
                        </a:lnTo>
                        <a:lnTo>
                          <a:pt x="1" y="96"/>
                        </a:lnTo>
                        <a:lnTo>
                          <a:pt x="1" y="105"/>
                        </a:lnTo>
                        <a:lnTo>
                          <a:pt x="4" y="112"/>
                        </a:lnTo>
                        <a:lnTo>
                          <a:pt x="7" y="121"/>
                        </a:lnTo>
                        <a:lnTo>
                          <a:pt x="11" y="128"/>
                        </a:lnTo>
                        <a:lnTo>
                          <a:pt x="14" y="135"/>
                        </a:lnTo>
                        <a:lnTo>
                          <a:pt x="20" y="141"/>
                        </a:lnTo>
                        <a:lnTo>
                          <a:pt x="26" y="147"/>
                        </a:lnTo>
                        <a:lnTo>
                          <a:pt x="32" y="153"/>
                        </a:lnTo>
                        <a:lnTo>
                          <a:pt x="38" y="159"/>
                        </a:lnTo>
                        <a:lnTo>
                          <a:pt x="45" y="163"/>
                        </a:lnTo>
                        <a:lnTo>
                          <a:pt x="52" y="166"/>
                        </a:lnTo>
                        <a:lnTo>
                          <a:pt x="61" y="169"/>
                        </a:lnTo>
                        <a:lnTo>
                          <a:pt x="68" y="172"/>
                        </a:lnTo>
                        <a:lnTo>
                          <a:pt x="79" y="172"/>
                        </a:lnTo>
                        <a:lnTo>
                          <a:pt x="87" y="17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71" name=""/>
                  <p:cNvSpPr/>
                  <p:nvPr/>
                </p:nvSpPr>
                <p:spPr>
                  <a:xfrm>
                    <a:off x="7768080" y="522540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8"/>
                        </a:lnTo>
                        <a:lnTo>
                          <a:pt x="83" y="61"/>
                        </a:lnTo>
                        <a:lnTo>
                          <a:pt x="85" y="52"/>
                        </a:lnTo>
                        <a:lnTo>
                          <a:pt x="86" y="43"/>
                        </a:lnTo>
                        <a:lnTo>
                          <a:pt x="85" y="35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4"/>
                        </a:lnTo>
                        <a:lnTo>
                          <a:pt x="51" y="1"/>
                        </a:lnTo>
                        <a:lnTo>
                          <a:pt x="42" y="0"/>
                        </a:lnTo>
                        <a:lnTo>
                          <a:pt x="34" y="1"/>
                        </a:lnTo>
                        <a:lnTo>
                          <a:pt x="26" y="4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8" y="19"/>
                        </a:lnTo>
                        <a:lnTo>
                          <a:pt x="3" y="26"/>
                        </a:lnTo>
                        <a:lnTo>
                          <a:pt x="0" y="35"/>
                        </a:lnTo>
                        <a:lnTo>
                          <a:pt x="0" y="43"/>
                        </a:lnTo>
                        <a:lnTo>
                          <a:pt x="0" y="52"/>
                        </a:lnTo>
                        <a:lnTo>
                          <a:pt x="3" y="61"/>
                        </a:lnTo>
                        <a:lnTo>
                          <a:pt x="8" y="68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4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72" name=""/>
                  <p:cNvSpPr/>
                  <p:nvPr/>
                </p:nvSpPr>
                <p:spPr>
                  <a:xfrm>
                    <a:off x="7587000" y="51663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1" y="83"/>
                        </a:lnTo>
                        <a:lnTo>
                          <a:pt x="68" y="78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2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8" y="7"/>
                        </a:lnTo>
                        <a:lnTo>
                          <a:pt x="61" y="3"/>
                        </a:lnTo>
                        <a:lnTo>
                          <a:pt x="52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2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8"/>
                        </a:lnTo>
                        <a:lnTo>
                          <a:pt x="27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73" name=""/>
                  <p:cNvSpPr/>
                  <p:nvPr/>
                </p:nvSpPr>
                <p:spPr>
                  <a:xfrm>
                    <a:off x="7769880" y="51022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6">
                        <a:moveTo>
                          <a:pt x="44" y="86"/>
                        </a:moveTo>
                        <a:lnTo>
                          <a:pt x="53" y="84"/>
                        </a:lnTo>
                        <a:lnTo>
                          <a:pt x="62" y="83"/>
                        </a:lnTo>
                        <a:lnTo>
                          <a:pt x="69" y="79"/>
                        </a:lnTo>
                        <a:lnTo>
                          <a:pt x="75" y="74"/>
                        </a:lnTo>
                        <a:lnTo>
                          <a:pt x="81" y="67"/>
                        </a:lnTo>
                        <a:lnTo>
                          <a:pt x="85" y="60"/>
                        </a:lnTo>
                        <a:lnTo>
                          <a:pt x="86" y="52"/>
                        </a:lnTo>
                        <a:lnTo>
                          <a:pt x="88" y="42"/>
                        </a:lnTo>
                        <a:lnTo>
                          <a:pt x="86" y="33"/>
                        </a:lnTo>
                        <a:lnTo>
                          <a:pt x="85" y="26"/>
                        </a:lnTo>
                        <a:lnTo>
                          <a:pt x="81" y="19"/>
                        </a:lnTo>
                        <a:lnTo>
                          <a:pt x="75" y="12"/>
                        </a:lnTo>
                        <a:lnTo>
                          <a:pt x="69" y="7"/>
                        </a:lnTo>
                        <a:lnTo>
                          <a:pt x="62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19" y="7"/>
                        </a:lnTo>
                        <a:lnTo>
                          <a:pt x="14" y="12"/>
                        </a:lnTo>
                        <a:lnTo>
                          <a:pt x="8" y="19"/>
                        </a:lnTo>
                        <a:lnTo>
                          <a:pt x="5" y="26"/>
                        </a:lnTo>
                        <a:lnTo>
                          <a:pt x="2" y="33"/>
                        </a:lnTo>
                        <a:lnTo>
                          <a:pt x="0" y="42"/>
                        </a:lnTo>
                        <a:lnTo>
                          <a:pt x="2" y="52"/>
                        </a:lnTo>
                        <a:lnTo>
                          <a:pt x="5" y="60"/>
                        </a:lnTo>
                        <a:lnTo>
                          <a:pt x="8" y="67"/>
                        </a:lnTo>
                        <a:lnTo>
                          <a:pt x="14" y="74"/>
                        </a:lnTo>
                        <a:lnTo>
                          <a:pt x="19" y="79"/>
                        </a:lnTo>
                        <a:lnTo>
                          <a:pt x="27" y="83"/>
                        </a:lnTo>
                        <a:lnTo>
                          <a:pt x="35" y="84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74" name=""/>
                  <p:cNvSpPr/>
                  <p:nvPr/>
                </p:nvSpPr>
                <p:spPr>
                  <a:xfrm>
                    <a:off x="7580160" y="51724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5"/>
                        </a:lnTo>
                        <a:lnTo>
                          <a:pt x="60" y="82"/>
                        </a:lnTo>
                        <a:lnTo>
                          <a:pt x="67" y="79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4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2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2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4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9"/>
                        </a:lnTo>
                        <a:lnTo>
                          <a:pt x="26" y="82"/>
                        </a:lnTo>
                        <a:lnTo>
                          <a:pt x="33" y="85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75" name=""/>
                  <p:cNvSpPr/>
                  <p:nvPr/>
                </p:nvSpPr>
                <p:spPr>
                  <a:xfrm>
                    <a:off x="7580160" y="51544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4"/>
                        </a:lnTo>
                        <a:lnTo>
                          <a:pt x="60" y="81"/>
                        </a:lnTo>
                        <a:lnTo>
                          <a:pt x="67" y="78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59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3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1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1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3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59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8"/>
                        </a:lnTo>
                        <a:lnTo>
                          <a:pt x="26" y="81"/>
                        </a:lnTo>
                        <a:lnTo>
                          <a:pt x="33" y="84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76" name=""/>
                  <p:cNvSpPr/>
                  <p:nvPr/>
                </p:nvSpPr>
                <p:spPr>
                  <a:xfrm>
                    <a:off x="7820640" y="51339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3"/>
                        </a:lnTo>
                        <a:lnTo>
                          <a:pt x="86" y="44"/>
                        </a:lnTo>
                        <a:lnTo>
                          <a:pt x="84" y="35"/>
                        </a:lnTo>
                        <a:lnTo>
                          <a:pt x="83" y="28"/>
                        </a:lnTo>
                        <a:lnTo>
                          <a:pt x="79" y="20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2"/>
                        </a:lnTo>
                        <a:lnTo>
                          <a:pt x="42" y="0"/>
                        </a:lnTo>
                        <a:lnTo>
                          <a:pt x="33" y="2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7" y="20"/>
                        </a:lnTo>
                        <a:lnTo>
                          <a:pt x="3" y="28"/>
                        </a:lnTo>
                        <a:lnTo>
                          <a:pt x="0" y="35"/>
                        </a:lnTo>
                        <a:lnTo>
                          <a:pt x="0" y="44"/>
                        </a:lnTo>
                        <a:lnTo>
                          <a:pt x="0" y="53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3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77" name=""/>
                  <p:cNvSpPr/>
                  <p:nvPr/>
                </p:nvSpPr>
                <p:spPr>
                  <a:xfrm>
                    <a:off x="7643160" y="52185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0" y="83"/>
                        </a:lnTo>
                        <a:lnTo>
                          <a:pt x="67" y="79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3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2" y="2"/>
                        </a:lnTo>
                        <a:lnTo>
                          <a:pt x="44" y="0"/>
                        </a:lnTo>
                        <a:lnTo>
                          <a:pt x="35" y="2"/>
                        </a:lnTo>
                        <a:lnTo>
                          <a:pt x="28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3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9"/>
                        </a:lnTo>
                        <a:lnTo>
                          <a:pt x="28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78" name=""/>
                  <p:cNvSpPr/>
                  <p:nvPr/>
                </p:nvSpPr>
                <p:spPr>
                  <a:xfrm>
                    <a:off x="7795440" y="524520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7">
                        <a:moveTo>
                          <a:pt x="44" y="87"/>
                        </a:moveTo>
                        <a:lnTo>
                          <a:pt x="53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5" y="74"/>
                        </a:lnTo>
                        <a:lnTo>
                          <a:pt x="80" y="67"/>
                        </a:lnTo>
                        <a:lnTo>
                          <a:pt x="83" y="59"/>
                        </a:lnTo>
                        <a:lnTo>
                          <a:pt x="86" y="52"/>
                        </a:lnTo>
                        <a:lnTo>
                          <a:pt x="88" y="43"/>
                        </a:lnTo>
                        <a:lnTo>
                          <a:pt x="86" y="35"/>
                        </a:lnTo>
                        <a:lnTo>
                          <a:pt x="83" y="26"/>
                        </a:lnTo>
                        <a:lnTo>
                          <a:pt x="80" y="19"/>
                        </a:lnTo>
                        <a:lnTo>
                          <a:pt x="75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5" y="26"/>
                        </a:lnTo>
                        <a:lnTo>
                          <a:pt x="2" y="35"/>
                        </a:lnTo>
                        <a:lnTo>
                          <a:pt x="0" y="43"/>
                        </a:lnTo>
                        <a:lnTo>
                          <a:pt x="2" y="52"/>
                        </a:lnTo>
                        <a:lnTo>
                          <a:pt x="5" y="59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5" y="86"/>
                        </a:lnTo>
                        <a:lnTo>
                          <a:pt x="44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79" name=""/>
                  <p:cNvSpPr/>
                  <p:nvPr/>
                </p:nvSpPr>
                <p:spPr>
                  <a:xfrm>
                    <a:off x="7801200" y="5241960"/>
                    <a:ext cx="32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55" h="55">
                        <a:moveTo>
                          <a:pt x="27" y="55"/>
                        </a:moveTo>
                        <a:lnTo>
                          <a:pt x="33" y="55"/>
                        </a:lnTo>
                        <a:lnTo>
                          <a:pt x="38" y="54"/>
                        </a:lnTo>
                        <a:lnTo>
                          <a:pt x="42" y="51"/>
                        </a:lnTo>
                        <a:lnTo>
                          <a:pt x="46" y="48"/>
                        </a:lnTo>
                        <a:lnTo>
                          <a:pt x="51" y="44"/>
                        </a:lnTo>
                        <a:lnTo>
                          <a:pt x="54" y="39"/>
                        </a:lnTo>
                        <a:lnTo>
                          <a:pt x="55" y="34"/>
                        </a:lnTo>
                        <a:lnTo>
                          <a:pt x="55" y="28"/>
                        </a:lnTo>
                        <a:lnTo>
                          <a:pt x="55" y="22"/>
                        </a:lnTo>
                        <a:lnTo>
                          <a:pt x="54" y="18"/>
                        </a:lnTo>
                        <a:lnTo>
                          <a:pt x="51" y="13"/>
                        </a:lnTo>
                        <a:lnTo>
                          <a:pt x="46" y="9"/>
                        </a:lnTo>
                        <a:lnTo>
                          <a:pt x="42" y="6"/>
                        </a:lnTo>
                        <a:lnTo>
                          <a:pt x="38" y="3"/>
                        </a:lnTo>
                        <a:lnTo>
                          <a:pt x="33" y="2"/>
                        </a:lnTo>
                        <a:lnTo>
                          <a:pt x="27" y="0"/>
                        </a:lnTo>
                        <a:lnTo>
                          <a:pt x="22" y="2"/>
                        </a:lnTo>
                        <a:lnTo>
                          <a:pt x="16" y="3"/>
                        </a:lnTo>
                        <a:lnTo>
                          <a:pt x="11" y="6"/>
                        </a:lnTo>
                        <a:lnTo>
                          <a:pt x="8" y="9"/>
                        </a:lnTo>
                        <a:lnTo>
                          <a:pt x="4" y="13"/>
                        </a:lnTo>
                        <a:lnTo>
                          <a:pt x="1" y="18"/>
                        </a:lnTo>
                        <a:lnTo>
                          <a:pt x="0" y="22"/>
                        </a:lnTo>
                        <a:lnTo>
                          <a:pt x="0" y="28"/>
                        </a:lnTo>
                        <a:lnTo>
                          <a:pt x="0" y="34"/>
                        </a:lnTo>
                        <a:lnTo>
                          <a:pt x="1" y="39"/>
                        </a:lnTo>
                        <a:lnTo>
                          <a:pt x="4" y="44"/>
                        </a:lnTo>
                        <a:lnTo>
                          <a:pt x="8" y="48"/>
                        </a:lnTo>
                        <a:lnTo>
                          <a:pt x="11" y="51"/>
                        </a:lnTo>
                        <a:lnTo>
                          <a:pt x="16" y="54"/>
                        </a:lnTo>
                        <a:lnTo>
                          <a:pt x="22" y="55"/>
                        </a:lnTo>
                        <a:lnTo>
                          <a:pt x="27" y="5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1080" name=""/>
                <p:cNvGrpSpPr/>
                <p:nvPr/>
              </p:nvGrpSpPr>
              <p:grpSpPr>
                <a:xfrm>
                  <a:off x="7952400" y="5079960"/>
                  <a:ext cx="253800" cy="213480"/>
                  <a:chOff x="7952400" y="5079960"/>
                  <a:chExt cx="253800" cy="213480"/>
                </a:xfrm>
              </p:grpSpPr>
              <p:sp>
                <p:nvSpPr>
                  <p:cNvPr id="1081" name=""/>
                  <p:cNvSpPr/>
                  <p:nvPr/>
                </p:nvSpPr>
                <p:spPr>
                  <a:xfrm flipH="1">
                    <a:off x="7969680" y="5183280"/>
                    <a:ext cx="170280" cy="89640"/>
                  </a:xfrm>
                  <a:custGeom>
                    <a:avLst/>
                    <a:gdLst/>
                    <a:ahLst/>
                    <a:rect l="l" t="t" r="r" b="b"/>
                    <a:pathLst>
                      <a:path w="2968" h="1697">
                        <a:moveTo>
                          <a:pt x="50" y="718"/>
                        </a:moveTo>
                        <a:lnTo>
                          <a:pt x="93" y="680"/>
                        </a:lnTo>
                        <a:lnTo>
                          <a:pt x="138" y="644"/>
                        </a:lnTo>
                        <a:lnTo>
                          <a:pt x="185" y="607"/>
                        </a:lnTo>
                        <a:lnTo>
                          <a:pt x="235" y="571"/>
                        </a:lnTo>
                        <a:lnTo>
                          <a:pt x="284" y="536"/>
                        </a:lnTo>
                        <a:lnTo>
                          <a:pt x="337" y="501"/>
                        </a:lnTo>
                        <a:lnTo>
                          <a:pt x="389" y="467"/>
                        </a:lnTo>
                        <a:lnTo>
                          <a:pt x="443" y="434"/>
                        </a:lnTo>
                        <a:lnTo>
                          <a:pt x="498" y="400"/>
                        </a:lnTo>
                        <a:lnTo>
                          <a:pt x="555" y="370"/>
                        </a:lnTo>
                        <a:lnTo>
                          <a:pt x="612" y="338"/>
                        </a:lnTo>
                        <a:lnTo>
                          <a:pt x="670" y="309"/>
                        </a:lnTo>
                        <a:lnTo>
                          <a:pt x="729" y="281"/>
                        </a:lnTo>
                        <a:lnTo>
                          <a:pt x="788" y="253"/>
                        </a:lnTo>
                        <a:lnTo>
                          <a:pt x="848" y="226"/>
                        </a:lnTo>
                        <a:lnTo>
                          <a:pt x="908" y="201"/>
                        </a:lnTo>
                        <a:lnTo>
                          <a:pt x="969" y="176"/>
                        </a:lnTo>
                        <a:lnTo>
                          <a:pt x="1030" y="154"/>
                        </a:lnTo>
                        <a:lnTo>
                          <a:pt x="1091" y="132"/>
                        </a:lnTo>
                        <a:lnTo>
                          <a:pt x="1153" y="114"/>
                        </a:lnTo>
                        <a:lnTo>
                          <a:pt x="1214" y="95"/>
                        </a:lnTo>
                        <a:lnTo>
                          <a:pt x="1275" y="77"/>
                        </a:lnTo>
                        <a:lnTo>
                          <a:pt x="1338" y="63"/>
                        </a:lnTo>
                        <a:lnTo>
                          <a:pt x="1397" y="48"/>
                        </a:lnTo>
                        <a:lnTo>
                          <a:pt x="1458" y="35"/>
                        </a:lnTo>
                        <a:lnTo>
                          <a:pt x="1518" y="25"/>
                        </a:lnTo>
                        <a:lnTo>
                          <a:pt x="1578" y="17"/>
                        </a:lnTo>
                        <a:lnTo>
                          <a:pt x="1638" y="10"/>
                        </a:lnTo>
                        <a:lnTo>
                          <a:pt x="1696" y="4"/>
                        </a:lnTo>
                        <a:lnTo>
                          <a:pt x="1753" y="1"/>
                        </a:lnTo>
                        <a:lnTo>
                          <a:pt x="1810" y="0"/>
                        </a:lnTo>
                        <a:lnTo>
                          <a:pt x="1865" y="1"/>
                        </a:lnTo>
                        <a:lnTo>
                          <a:pt x="1899" y="10"/>
                        </a:lnTo>
                        <a:lnTo>
                          <a:pt x="1933" y="19"/>
                        </a:lnTo>
                        <a:lnTo>
                          <a:pt x="1968" y="30"/>
                        </a:lnTo>
                        <a:lnTo>
                          <a:pt x="2003" y="44"/>
                        </a:lnTo>
                        <a:lnTo>
                          <a:pt x="2040" y="57"/>
                        </a:lnTo>
                        <a:lnTo>
                          <a:pt x="2076" y="73"/>
                        </a:lnTo>
                        <a:lnTo>
                          <a:pt x="2113" y="90"/>
                        </a:lnTo>
                        <a:lnTo>
                          <a:pt x="2149" y="109"/>
                        </a:lnTo>
                        <a:lnTo>
                          <a:pt x="2186" y="130"/>
                        </a:lnTo>
                        <a:lnTo>
                          <a:pt x="2223" y="151"/>
                        </a:lnTo>
                        <a:lnTo>
                          <a:pt x="2260" y="175"/>
                        </a:lnTo>
                        <a:lnTo>
                          <a:pt x="2296" y="198"/>
                        </a:lnTo>
                        <a:lnTo>
                          <a:pt x="2333" y="224"/>
                        </a:lnTo>
                        <a:lnTo>
                          <a:pt x="2369" y="252"/>
                        </a:lnTo>
                        <a:lnTo>
                          <a:pt x="2406" y="280"/>
                        </a:lnTo>
                        <a:lnTo>
                          <a:pt x="2442" y="309"/>
                        </a:lnTo>
                        <a:lnTo>
                          <a:pt x="2477" y="341"/>
                        </a:lnTo>
                        <a:lnTo>
                          <a:pt x="2512" y="373"/>
                        </a:lnTo>
                        <a:lnTo>
                          <a:pt x="2547" y="406"/>
                        </a:lnTo>
                        <a:lnTo>
                          <a:pt x="2580" y="440"/>
                        </a:lnTo>
                        <a:lnTo>
                          <a:pt x="2614" y="476"/>
                        </a:lnTo>
                        <a:lnTo>
                          <a:pt x="2646" y="513"/>
                        </a:lnTo>
                        <a:lnTo>
                          <a:pt x="2678" y="550"/>
                        </a:lnTo>
                        <a:lnTo>
                          <a:pt x="2710" y="590"/>
                        </a:lnTo>
                        <a:lnTo>
                          <a:pt x="2739" y="629"/>
                        </a:lnTo>
                        <a:lnTo>
                          <a:pt x="2768" y="670"/>
                        </a:lnTo>
                        <a:lnTo>
                          <a:pt x="2797" y="712"/>
                        </a:lnTo>
                        <a:lnTo>
                          <a:pt x="2824" y="754"/>
                        </a:lnTo>
                        <a:lnTo>
                          <a:pt x="2850" y="798"/>
                        </a:lnTo>
                        <a:lnTo>
                          <a:pt x="2875" y="843"/>
                        </a:lnTo>
                        <a:lnTo>
                          <a:pt x="2898" y="888"/>
                        </a:lnTo>
                        <a:lnTo>
                          <a:pt x="2920" y="935"/>
                        </a:lnTo>
                        <a:lnTo>
                          <a:pt x="2934" y="958"/>
                        </a:lnTo>
                        <a:lnTo>
                          <a:pt x="2946" y="980"/>
                        </a:lnTo>
                        <a:lnTo>
                          <a:pt x="2956" y="1002"/>
                        </a:lnTo>
                        <a:lnTo>
                          <a:pt x="2962" y="1022"/>
                        </a:lnTo>
                        <a:lnTo>
                          <a:pt x="2966" y="1043"/>
                        </a:lnTo>
                        <a:lnTo>
                          <a:pt x="2968" y="1065"/>
                        </a:lnTo>
                        <a:lnTo>
                          <a:pt x="2966" y="1084"/>
                        </a:lnTo>
                        <a:lnTo>
                          <a:pt x="2964" y="1104"/>
                        </a:lnTo>
                        <a:lnTo>
                          <a:pt x="2958" y="1123"/>
                        </a:lnTo>
                        <a:lnTo>
                          <a:pt x="2952" y="1142"/>
                        </a:lnTo>
                        <a:lnTo>
                          <a:pt x="2942" y="1159"/>
                        </a:lnTo>
                        <a:lnTo>
                          <a:pt x="2932" y="1177"/>
                        </a:lnTo>
                        <a:lnTo>
                          <a:pt x="2920" y="1194"/>
                        </a:lnTo>
                        <a:lnTo>
                          <a:pt x="2907" y="1210"/>
                        </a:lnTo>
                        <a:lnTo>
                          <a:pt x="2892" y="1225"/>
                        </a:lnTo>
                        <a:lnTo>
                          <a:pt x="2876" y="1239"/>
                        </a:lnTo>
                        <a:lnTo>
                          <a:pt x="2827" y="1255"/>
                        </a:lnTo>
                        <a:lnTo>
                          <a:pt x="2779" y="1272"/>
                        </a:lnTo>
                        <a:lnTo>
                          <a:pt x="2732" y="1288"/>
                        </a:lnTo>
                        <a:lnTo>
                          <a:pt x="2688" y="1305"/>
                        </a:lnTo>
                        <a:lnTo>
                          <a:pt x="2644" y="1322"/>
                        </a:lnTo>
                        <a:lnTo>
                          <a:pt x="2602" y="1340"/>
                        </a:lnTo>
                        <a:lnTo>
                          <a:pt x="2561" y="1357"/>
                        </a:lnTo>
                        <a:lnTo>
                          <a:pt x="2522" y="1375"/>
                        </a:lnTo>
                        <a:lnTo>
                          <a:pt x="2484" y="1394"/>
                        </a:lnTo>
                        <a:lnTo>
                          <a:pt x="2446" y="1411"/>
                        </a:lnTo>
                        <a:lnTo>
                          <a:pt x="2408" y="1429"/>
                        </a:lnTo>
                        <a:lnTo>
                          <a:pt x="2371" y="1448"/>
                        </a:lnTo>
                        <a:lnTo>
                          <a:pt x="2334" y="1465"/>
                        </a:lnTo>
                        <a:lnTo>
                          <a:pt x="2298" y="1483"/>
                        </a:lnTo>
                        <a:lnTo>
                          <a:pt x="2261" y="1500"/>
                        </a:lnTo>
                        <a:lnTo>
                          <a:pt x="2225" y="1518"/>
                        </a:lnTo>
                        <a:lnTo>
                          <a:pt x="2188" y="1534"/>
                        </a:lnTo>
                        <a:lnTo>
                          <a:pt x="2151" y="1550"/>
                        </a:lnTo>
                        <a:lnTo>
                          <a:pt x="2113" y="1566"/>
                        </a:lnTo>
                        <a:lnTo>
                          <a:pt x="2075" y="1580"/>
                        </a:lnTo>
                        <a:lnTo>
                          <a:pt x="2035" y="1595"/>
                        </a:lnTo>
                        <a:lnTo>
                          <a:pt x="1995" y="1608"/>
                        </a:lnTo>
                        <a:lnTo>
                          <a:pt x="1952" y="1623"/>
                        </a:lnTo>
                        <a:lnTo>
                          <a:pt x="1910" y="1634"/>
                        </a:lnTo>
                        <a:lnTo>
                          <a:pt x="1865" y="1646"/>
                        </a:lnTo>
                        <a:lnTo>
                          <a:pt x="1820" y="1656"/>
                        </a:lnTo>
                        <a:lnTo>
                          <a:pt x="1772" y="1666"/>
                        </a:lnTo>
                        <a:lnTo>
                          <a:pt x="1722" y="1674"/>
                        </a:lnTo>
                        <a:lnTo>
                          <a:pt x="1670" y="1681"/>
                        </a:lnTo>
                        <a:lnTo>
                          <a:pt x="1616" y="1688"/>
                        </a:lnTo>
                        <a:lnTo>
                          <a:pt x="1559" y="1692"/>
                        </a:lnTo>
                        <a:lnTo>
                          <a:pt x="1501" y="1697"/>
                        </a:lnTo>
                        <a:lnTo>
                          <a:pt x="1496" y="1691"/>
                        </a:lnTo>
                        <a:lnTo>
                          <a:pt x="1491" y="1685"/>
                        </a:lnTo>
                        <a:lnTo>
                          <a:pt x="1483" y="1681"/>
                        </a:lnTo>
                        <a:lnTo>
                          <a:pt x="1476" y="1676"/>
                        </a:lnTo>
                        <a:lnTo>
                          <a:pt x="1467" y="1672"/>
                        </a:lnTo>
                        <a:lnTo>
                          <a:pt x="1457" y="1669"/>
                        </a:lnTo>
                        <a:lnTo>
                          <a:pt x="1448" y="1666"/>
                        </a:lnTo>
                        <a:lnTo>
                          <a:pt x="1438" y="1665"/>
                        </a:lnTo>
                        <a:lnTo>
                          <a:pt x="1426" y="1662"/>
                        </a:lnTo>
                        <a:lnTo>
                          <a:pt x="1413" y="1660"/>
                        </a:lnTo>
                        <a:lnTo>
                          <a:pt x="1402" y="1659"/>
                        </a:lnTo>
                        <a:lnTo>
                          <a:pt x="1389" y="1658"/>
                        </a:lnTo>
                        <a:lnTo>
                          <a:pt x="1375" y="1658"/>
                        </a:lnTo>
                        <a:lnTo>
                          <a:pt x="1361" y="1656"/>
                        </a:lnTo>
                        <a:lnTo>
                          <a:pt x="1346" y="1656"/>
                        </a:lnTo>
                        <a:lnTo>
                          <a:pt x="1332" y="1656"/>
                        </a:lnTo>
                        <a:lnTo>
                          <a:pt x="1317" y="1655"/>
                        </a:lnTo>
                        <a:lnTo>
                          <a:pt x="1303" y="1655"/>
                        </a:lnTo>
                        <a:lnTo>
                          <a:pt x="1287" y="1655"/>
                        </a:lnTo>
                        <a:lnTo>
                          <a:pt x="1272" y="1655"/>
                        </a:lnTo>
                        <a:lnTo>
                          <a:pt x="1256" y="1655"/>
                        </a:lnTo>
                        <a:lnTo>
                          <a:pt x="1241" y="1655"/>
                        </a:lnTo>
                        <a:lnTo>
                          <a:pt x="1225" y="1655"/>
                        </a:lnTo>
                        <a:lnTo>
                          <a:pt x="1209" y="1655"/>
                        </a:lnTo>
                        <a:lnTo>
                          <a:pt x="1195" y="1655"/>
                        </a:lnTo>
                        <a:lnTo>
                          <a:pt x="1179" y="1655"/>
                        </a:lnTo>
                        <a:lnTo>
                          <a:pt x="1164" y="1653"/>
                        </a:lnTo>
                        <a:lnTo>
                          <a:pt x="1150" y="1652"/>
                        </a:lnTo>
                        <a:lnTo>
                          <a:pt x="1135" y="1652"/>
                        </a:lnTo>
                        <a:lnTo>
                          <a:pt x="1120" y="1650"/>
                        </a:lnTo>
                        <a:lnTo>
                          <a:pt x="1107" y="1649"/>
                        </a:lnTo>
                        <a:lnTo>
                          <a:pt x="1094" y="1647"/>
                        </a:lnTo>
                        <a:lnTo>
                          <a:pt x="1080" y="1644"/>
                        </a:lnTo>
                        <a:lnTo>
                          <a:pt x="1065" y="1641"/>
                        </a:lnTo>
                        <a:lnTo>
                          <a:pt x="1049" y="1640"/>
                        </a:lnTo>
                        <a:lnTo>
                          <a:pt x="1035" y="1636"/>
                        </a:lnTo>
                        <a:lnTo>
                          <a:pt x="1018" y="1634"/>
                        </a:lnTo>
                        <a:lnTo>
                          <a:pt x="1004" y="1630"/>
                        </a:lnTo>
                        <a:lnTo>
                          <a:pt x="988" y="1627"/>
                        </a:lnTo>
                        <a:lnTo>
                          <a:pt x="973" y="1623"/>
                        </a:lnTo>
                        <a:lnTo>
                          <a:pt x="957" y="1620"/>
                        </a:lnTo>
                        <a:lnTo>
                          <a:pt x="943" y="1615"/>
                        </a:lnTo>
                        <a:lnTo>
                          <a:pt x="927" y="1611"/>
                        </a:lnTo>
                        <a:lnTo>
                          <a:pt x="911" y="1605"/>
                        </a:lnTo>
                        <a:lnTo>
                          <a:pt x="895" y="1601"/>
                        </a:lnTo>
                        <a:lnTo>
                          <a:pt x="879" y="1595"/>
                        </a:lnTo>
                        <a:lnTo>
                          <a:pt x="863" y="1589"/>
                        </a:lnTo>
                        <a:lnTo>
                          <a:pt x="848" y="1582"/>
                        </a:lnTo>
                        <a:lnTo>
                          <a:pt x="832" y="1574"/>
                        </a:lnTo>
                        <a:lnTo>
                          <a:pt x="814" y="1567"/>
                        </a:lnTo>
                        <a:lnTo>
                          <a:pt x="798" y="1558"/>
                        </a:lnTo>
                        <a:lnTo>
                          <a:pt x="782" y="1550"/>
                        </a:lnTo>
                        <a:lnTo>
                          <a:pt x="766" y="1541"/>
                        </a:lnTo>
                        <a:lnTo>
                          <a:pt x="749" y="1531"/>
                        </a:lnTo>
                        <a:lnTo>
                          <a:pt x="733" y="1521"/>
                        </a:lnTo>
                        <a:lnTo>
                          <a:pt x="715" y="1509"/>
                        </a:lnTo>
                        <a:lnTo>
                          <a:pt x="699" y="1497"/>
                        </a:lnTo>
                        <a:lnTo>
                          <a:pt x="682" y="1486"/>
                        </a:lnTo>
                        <a:lnTo>
                          <a:pt x="664" y="1473"/>
                        </a:lnTo>
                        <a:lnTo>
                          <a:pt x="648" y="1458"/>
                        </a:lnTo>
                        <a:lnTo>
                          <a:pt x="629" y="1443"/>
                        </a:lnTo>
                        <a:lnTo>
                          <a:pt x="613" y="1427"/>
                        </a:lnTo>
                        <a:lnTo>
                          <a:pt x="594" y="1411"/>
                        </a:lnTo>
                        <a:lnTo>
                          <a:pt x="577" y="1394"/>
                        </a:lnTo>
                        <a:lnTo>
                          <a:pt x="565" y="1385"/>
                        </a:lnTo>
                        <a:lnTo>
                          <a:pt x="551" y="1376"/>
                        </a:lnTo>
                        <a:lnTo>
                          <a:pt x="535" y="1368"/>
                        </a:lnTo>
                        <a:lnTo>
                          <a:pt x="517" y="1357"/>
                        </a:lnTo>
                        <a:lnTo>
                          <a:pt x="498" y="1347"/>
                        </a:lnTo>
                        <a:lnTo>
                          <a:pt x="478" y="1339"/>
                        </a:lnTo>
                        <a:lnTo>
                          <a:pt x="458" y="1327"/>
                        </a:lnTo>
                        <a:lnTo>
                          <a:pt x="437" y="1317"/>
                        </a:lnTo>
                        <a:lnTo>
                          <a:pt x="417" y="1305"/>
                        </a:lnTo>
                        <a:lnTo>
                          <a:pt x="396" y="1295"/>
                        </a:lnTo>
                        <a:lnTo>
                          <a:pt x="376" y="1283"/>
                        </a:lnTo>
                        <a:lnTo>
                          <a:pt x="357" y="1273"/>
                        </a:lnTo>
                        <a:lnTo>
                          <a:pt x="340" y="1261"/>
                        </a:lnTo>
                        <a:lnTo>
                          <a:pt x="322" y="1251"/>
                        </a:lnTo>
                        <a:lnTo>
                          <a:pt x="307" y="1239"/>
                        </a:lnTo>
                        <a:lnTo>
                          <a:pt x="294" y="1229"/>
                        </a:lnTo>
                        <a:lnTo>
                          <a:pt x="283" y="1218"/>
                        </a:lnTo>
                        <a:lnTo>
                          <a:pt x="271" y="1207"/>
                        </a:lnTo>
                        <a:lnTo>
                          <a:pt x="259" y="1197"/>
                        </a:lnTo>
                        <a:lnTo>
                          <a:pt x="249" y="1187"/>
                        </a:lnTo>
                        <a:lnTo>
                          <a:pt x="238" y="1177"/>
                        </a:lnTo>
                        <a:lnTo>
                          <a:pt x="226" y="1167"/>
                        </a:lnTo>
                        <a:lnTo>
                          <a:pt x="216" y="1158"/>
                        </a:lnTo>
                        <a:lnTo>
                          <a:pt x="205" y="1149"/>
                        </a:lnTo>
                        <a:lnTo>
                          <a:pt x="195" y="1139"/>
                        </a:lnTo>
                        <a:lnTo>
                          <a:pt x="184" y="1130"/>
                        </a:lnTo>
                        <a:lnTo>
                          <a:pt x="173" y="1120"/>
                        </a:lnTo>
                        <a:lnTo>
                          <a:pt x="163" y="1111"/>
                        </a:lnTo>
                        <a:lnTo>
                          <a:pt x="154" y="1101"/>
                        </a:lnTo>
                        <a:lnTo>
                          <a:pt x="144" y="1092"/>
                        </a:lnTo>
                        <a:lnTo>
                          <a:pt x="134" y="1082"/>
                        </a:lnTo>
                        <a:lnTo>
                          <a:pt x="125" y="1072"/>
                        </a:lnTo>
                        <a:lnTo>
                          <a:pt x="117" y="1063"/>
                        </a:lnTo>
                        <a:lnTo>
                          <a:pt x="106" y="1053"/>
                        </a:lnTo>
                        <a:lnTo>
                          <a:pt x="98" y="1041"/>
                        </a:lnTo>
                        <a:lnTo>
                          <a:pt x="89" y="1031"/>
                        </a:lnTo>
                        <a:lnTo>
                          <a:pt x="80" y="1020"/>
                        </a:lnTo>
                        <a:lnTo>
                          <a:pt x="73" y="1008"/>
                        </a:lnTo>
                        <a:lnTo>
                          <a:pt x="64" y="996"/>
                        </a:lnTo>
                        <a:lnTo>
                          <a:pt x="57" y="983"/>
                        </a:lnTo>
                        <a:lnTo>
                          <a:pt x="50" y="970"/>
                        </a:lnTo>
                        <a:lnTo>
                          <a:pt x="41" y="957"/>
                        </a:lnTo>
                        <a:lnTo>
                          <a:pt x="34" y="942"/>
                        </a:lnTo>
                        <a:lnTo>
                          <a:pt x="28" y="926"/>
                        </a:lnTo>
                        <a:lnTo>
                          <a:pt x="20" y="910"/>
                        </a:lnTo>
                        <a:lnTo>
                          <a:pt x="13" y="894"/>
                        </a:lnTo>
                        <a:lnTo>
                          <a:pt x="7" y="877"/>
                        </a:lnTo>
                        <a:lnTo>
                          <a:pt x="0" y="859"/>
                        </a:lnTo>
                        <a:lnTo>
                          <a:pt x="0" y="849"/>
                        </a:lnTo>
                        <a:lnTo>
                          <a:pt x="0" y="837"/>
                        </a:lnTo>
                        <a:lnTo>
                          <a:pt x="1" y="827"/>
                        </a:lnTo>
                        <a:lnTo>
                          <a:pt x="1" y="819"/>
                        </a:lnTo>
                        <a:lnTo>
                          <a:pt x="1" y="810"/>
                        </a:lnTo>
                        <a:lnTo>
                          <a:pt x="3" y="800"/>
                        </a:lnTo>
                        <a:lnTo>
                          <a:pt x="4" y="791"/>
                        </a:lnTo>
                        <a:lnTo>
                          <a:pt x="7" y="782"/>
                        </a:lnTo>
                        <a:lnTo>
                          <a:pt x="9" y="775"/>
                        </a:lnTo>
                        <a:lnTo>
                          <a:pt x="13" y="766"/>
                        </a:lnTo>
                        <a:lnTo>
                          <a:pt x="16" y="759"/>
                        </a:lnTo>
                        <a:lnTo>
                          <a:pt x="22" y="750"/>
                        </a:lnTo>
                        <a:lnTo>
                          <a:pt x="26" y="741"/>
                        </a:lnTo>
                        <a:lnTo>
                          <a:pt x="34" y="734"/>
                        </a:lnTo>
                        <a:lnTo>
                          <a:pt x="41" y="727"/>
                        </a:lnTo>
                        <a:lnTo>
                          <a:pt x="50" y="718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2840" bIns="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82" name=""/>
                  <p:cNvSpPr/>
                  <p:nvPr/>
                </p:nvSpPr>
                <p:spPr>
                  <a:xfrm flipH="1">
                    <a:off x="8064720" y="5152680"/>
                    <a:ext cx="2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46" h="121">
                        <a:moveTo>
                          <a:pt x="8" y="121"/>
                        </a:moveTo>
                        <a:lnTo>
                          <a:pt x="6" y="115"/>
                        </a:lnTo>
                        <a:lnTo>
                          <a:pt x="3" y="108"/>
                        </a:lnTo>
                        <a:lnTo>
                          <a:pt x="1" y="101"/>
                        </a:lnTo>
                        <a:lnTo>
                          <a:pt x="0" y="93"/>
                        </a:lnTo>
                        <a:lnTo>
                          <a:pt x="0" y="86"/>
                        </a:lnTo>
                        <a:lnTo>
                          <a:pt x="0" y="77"/>
                        </a:lnTo>
                        <a:lnTo>
                          <a:pt x="1" y="70"/>
                        </a:lnTo>
                        <a:lnTo>
                          <a:pt x="3" y="61"/>
                        </a:lnTo>
                        <a:lnTo>
                          <a:pt x="4" y="53"/>
                        </a:lnTo>
                        <a:lnTo>
                          <a:pt x="7" y="45"/>
                        </a:lnTo>
                        <a:lnTo>
                          <a:pt x="10" y="37"/>
                        </a:lnTo>
                        <a:lnTo>
                          <a:pt x="13" y="29"/>
                        </a:lnTo>
                        <a:lnTo>
                          <a:pt x="16" y="20"/>
                        </a:lnTo>
                        <a:lnTo>
                          <a:pt x="20" y="13"/>
                        </a:lnTo>
                        <a:lnTo>
                          <a:pt x="23" y="6"/>
                        </a:lnTo>
                        <a:lnTo>
                          <a:pt x="27" y="0"/>
                        </a:lnTo>
                        <a:lnTo>
                          <a:pt x="36" y="6"/>
                        </a:lnTo>
                        <a:lnTo>
                          <a:pt x="42" y="12"/>
                        </a:lnTo>
                        <a:lnTo>
                          <a:pt x="45" y="19"/>
                        </a:lnTo>
                        <a:lnTo>
                          <a:pt x="46" y="26"/>
                        </a:lnTo>
                        <a:lnTo>
                          <a:pt x="46" y="34"/>
                        </a:lnTo>
                        <a:lnTo>
                          <a:pt x="45" y="41"/>
                        </a:lnTo>
                        <a:lnTo>
                          <a:pt x="42" y="48"/>
                        </a:lnTo>
                        <a:lnTo>
                          <a:pt x="38" y="55"/>
                        </a:lnTo>
                        <a:lnTo>
                          <a:pt x="32" y="64"/>
                        </a:lnTo>
                        <a:lnTo>
                          <a:pt x="27" y="73"/>
                        </a:lnTo>
                        <a:lnTo>
                          <a:pt x="23" y="80"/>
                        </a:lnTo>
                        <a:lnTo>
                          <a:pt x="17" y="87"/>
                        </a:lnTo>
                        <a:lnTo>
                          <a:pt x="14" y="96"/>
                        </a:lnTo>
                        <a:lnTo>
                          <a:pt x="10" y="105"/>
                        </a:lnTo>
                        <a:lnTo>
                          <a:pt x="8" y="112"/>
                        </a:lnTo>
                        <a:lnTo>
                          <a:pt x="8" y="12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83" name=""/>
                  <p:cNvSpPr/>
                  <p:nvPr/>
                </p:nvSpPr>
                <p:spPr>
                  <a:xfrm flipH="1">
                    <a:off x="8040960" y="5225040"/>
                    <a:ext cx="116640" cy="68400"/>
                  </a:xfrm>
                  <a:custGeom>
                    <a:avLst/>
                    <a:gdLst/>
                    <a:ahLst/>
                    <a:rect l="l" t="t" r="r" b="b"/>
                    <a:pathLst>
                      <a:path w="2033" h="1289">
                        <a:moveTo>
                          <a:pt x="216" y="0"/>
                        </a:moveTo>
                        <a:lnTo>
                          <a:pt x="222" y="0"/>
                        </a:lnTo>
                        <a:lnTo>
                          <a:pt x="229" y="0"/>
                        </a:lnTo>
                        <a:lnTo>
                          <a:pt x="235" y="0"/>
                        </a:lnTo>
                        <a:lnTo>
                          <a:pt x="241" y="1"/>
                        </a:lnTo>
                        <a:lnTo>
                          <a:pt x="247" y="1"/>
                        </a:lnTo>
                        <a:lnTo>
                          <a:pt x="252" y="1"/>
                        </a:lnTo>
                        <a:lnTo>
                          <a:pt x="260" y="1"/>
                        </a:lnTo>
                        <a:lnTo>
                          <a:pt x="266" y="1"/>
                        </a:lnTo>
                        <a:lnTo>
                          <a:pt x="261" y="26"/>
                        </a:lnTo>
                        <a:lnTo>
                          <a:pt x="255" y="47"/>
                        </a:lnTo>
                        <a:lnTo>
                          <a:pt x="245" y="63"/>
                        </a:lnTo>
                        <a:lnTo>
                          <a:pt x="232" y="74"/>
                        </a:lnTo>
                        <a:lnTo>
                          <a:pt x="218" y="83"/>
                        </a:lnTo>
                        <a:lnTo>
                          <a:pt x="200" y="90"/>
                        </a:lnTo>
                        <a:lnTo>
                          <a:pt x="183" y="95"/>
                        </a:lnTo>
                        <a:lnTo>
                          <a:pt x="162" y="98"/>
                        </a:lnTo>
                        <a:lnTo>
                          <a:pt x="142" y="99"/>
                        </a:lnTo>
                        <a:lnTo>
                          <a:pt x="120" y="100"/>
                        </a:lnTo>
                        <a:lnTo>
                          <a:pt x="98" y="102"/>
                        </a:lnTo>
                        <a:lnTo>
                          <a:pt x="78" y="105"/>
                        </a:lnTo>
                        <a:lnTo>
                          <a:pt x="56" y="108"/>
                        </a:lnTo>
                        <a:lnTo>
                          <a:pt x="37" y="114"/>
                        </a:lnTo>
                        <a:lnTo>
                          <a:pt x="18" y="122"/>
                        </a:lnTo>
                        <a:lnTo>
                          <a:pt x="0" y="134"/>
                        </a:lnTo>
                        <a:lnTo>
                          <a:pt x="113" y="143"/>
                        </a:lnTo>
                        <a:lnTo>
                          <a:pt x="116" y="156"/>
                        </a:lnTo>
                        <a:lnTo>
                          <a:pt x="117" y="167"/>
                        </a:lnTo>
                        <a:lnTo>
                          <a:pt x="114" y="178"/>
                        </a:lnTo>
                        <a:lnTo>
                          <a:pt x="111" y="188"/>
                        </a:lnTo>
                        <a:lnTo>
                          <a:pt x="105" y="195"/>
                        </a:lnTo>
                        <a:lnTo>
                          <a:pt x="98" y="202"/>
                        </a:lnTo>
                        <a:lnTo>
                          <a:pt x="88" y="207"/>
                        </a:lnTo>
                        <a:lnTo>
                          <a:pt x="75" y="208"/>
                        </a:lnTo>
                        <a:lnTo>
                          <a:pt x="92" y="211"/>
                        </a:lnTo>
                        <a:lnTo>
                          <a:pt x="108" y="213"/>
                        </a:lnTo>
                        <a:lnTo>
                          <a:pt x="124" y="210"/>
                        </a:lnTo>
                        <a:lnTo>
                          <a:pt x="139" y="207"/>
                        </a:lnTo>
                        <a:lnTo>
                          <a:pt x="155" y="201"/>
                        </a:lnTo>
                        <a:lnTo>
                          <a:pt x="169" y="195"/>
                        </a:lnTo>
                        <a:lnTo>
                          <a:pt x="184" y="188"/>
                        </a:lnTo>
                        <a:lnTo>
                          <a:pt x="199" y="182"/>
                        </a:lnTo>
                        <a:lnTo>
                          <a:pt x="213" y="176"/>
                        </a:lnTo>
                        <a:lnTo>
                          <a:pt x="226" y="172"/>
                        </a:lnTo>
                        <a:lnTo>
                          <a:pt x="241" y="170"/>
                        </a:lnTo>
                        <a:lnTo>
                          <a:pt x="254" y="170"/>
                        </a:lnTo>
                        <a:lnTo>
                          <a:pt x="267" y="175"/>
                        </a:lnTo>
                        <a:lnTo>
                          <a:pt x="282" y="181"/>
                        </a:lnTo>
                        <a:lnTo>
                          <a:pt x="295" y="192"/>
                        </a:lnTo>
                        <a:lnTo>
                          <a:pt x="308" y="208"/>
                        </a:lnTo>
                        <a:lnTo>
                          <a:pt x="299" y="220"/>
                        </a:lnTo>
                        <a:lnTo>
                          <a:pt x="289" y="230"/>
                        </a:lnTo>
                        <a:lnTo>
                          <a:pt x="279" y="240"/>
                        </a:lnTo>
                        <a:lnTo>
                          <a:pt x="269" y="250"/>
                        </a:lnTo>
                        <a:lnTo>
                          <a:pt x="258" y="261"/>
                        </a:lnTo>
                        <a:lnTo>
                          <a:pt x="248" y="271"/>
                        </a:lnTo>
                        <a:lnTo>
                          <a:pt x="238" y="280"/>
                        </a:lnTo>
                        <a:lnTo>
                          <a:pt x="228" y="290"/>
                        </a:lnTo>
                        <a:lnTo>
                          <a:pt x="218" y="299"/>
                        </a:lnTo>
                        <a:lnTo>
                          <a:pt x="207" y="309"/>
                        </a:lnTo>
                        <a:lnTo>
                          <a:pt x="197" y="319"/>
                        </a:lnTo>
                        <a:lnTo>
                          <a:pt x="187" y="329"/>
                        </a:lnTo>
                        <a:lnTo>
                          <a:pt x="177" y="339"/>
                        </a:lnTo>
                        <a:lnTo>
                          <a:pt x="168" y="351"/>
                        </a:lnTo>
                        <a:lnTo>
                          <a:pt x="158" y="363"/>
                        </a:lnTo>
                        <a:lnTo>
                          <a:pt x="149" y="376"/>
                        </a:lnTo>
                        <a:lnTo>
                          <a:pt x="146" y="393"/>
                        </a:lnTo>
                        <a:lnTo>
                          <a:pt x="142" y="411"/>
                        </a:lnTo>
                        <a:lnTo>
                          <a:pt x="137" y="428"/>
                        </a:lnTo>
                        <a:lnTo>
                          <a:pt x="132" y="446"/>
                        </a:lnTo>
                        <a:lnTo>
                          <a:pt x="124" y="465"/>
                        </a:lnTo>
                        <a:lnTo>
                          <a:pt x="117" y="482"/>
                        </a:lnTo>
                        <a:lnTo>
                          <a:pt x="111" y="501"/>
                        </a:lnTo>
                        <a:lnTo>
                          <a:pt x="104" y="518"/>
                        </a:lnTo>
                        <a:lnTo>
                          <a:pt x="100" y="536"/>
                        </a:lnTo>
                        <a:lnTo>
                          <a:pt x="95" y="553"/>
                        </a:lnTo>
                        <a:lnTo>
                          <a:pt x="94" y="571"/>
                        </a:lnTo>
                        <a:lnTo>
                          <a:pt x="94" y="587"/>
                        </a:lnTo>
                        <a:lnTo>
                          <a:pt x="97" y="603"/>
                        </a:lnTo>
                        <a:lnTo>
                          <a:pt x="101" y="619"/>
                        </a:lnTo>
                        <a:lnTo>
                          <a:pt x="110" y="634"/>
                        </a:lnTo>
                        <a:lnTo>
                          <a:pt x="121" y="647"/>
                        </a:lnTo>
                        <a:lnTo>
                          <a:pt x="124" y="642"/>
                        </a:lnTo>
                        <a:lnTo>
                          <a:pt x="124" y="636"/>
                        </a:lnTo>
                        <a:lnTo>
                          <a:pt x="124" y="632"/>
                        </a:lnTo>
                        <a:lnTo>
                          <a:pt x="124" y="626"/>
                        </a:lnTo>
                        <a:lnTo>
                          <a:pt x="123" y="620"/>
                        </a:lnTo>
                        <a:lnTo>
                          <a:pt x="121" y="615"/>
                        </a:lnTo>
                        <a:lnTo>
                          <a:pt x="118" y="610"/>
                        </a:lnTo>
                        <a:lnTo>
                          <a:pt x="117" y="604"/>
                        </a:lnTo>
                        <a:lnTo>
                          <a:pt x="116" y="599"/>
                        </a:lnTo>
                        <a:lnTo>
                          <a:pt x="113" y="591"/>
                        </a:lnTo>
                        <a:lnTo>
                          <a:pt x="111" y="585"/>
                        </a:lnTo>
                        <a:lnTo>
                          <a:pt x="111" y="580"/>
                        </a:lnTo>
                        <a:lnTo>
                          <a:pt x="110" y="574"/>
                        </a:lnTo>
                        <a:lnTo>
                          <a:pt x="110" y="567"/>
                        </a:lnTo>
                        <a:lnTo>
                          <a:pt x="111" y="559"/>
                        </a:lnTo>
                        <a:lnTo>
                          <a:pt x="113" y="553"/>
                        </a:lnTo>
                        <a:lnTo>
                          <a:pt x="118" y="532"/>
                        </a:lnTo>
                        <a:lnTo>
                          <a:pt x="126" y="511"/>
                        </a:lnTo>
                        <a:lnTo>
                          <a:pt x="134" y="491"/>
                        </a:lnTo>
                        <a:lnTo>
                          <a:pt x="143" y="470"/>
                        </a:lnTo>
                        <a:lnTo>
                          <a:pt x="155" y="450"/>
                        </a:lnTo>
                        <a:lnTo>
                          <a:pt x="167" y="430"/>
                        </a:lnTo>
                        <a:lnTo>
                          <a:pt x="180" y="411"/>
                        </a:lnTo>
                        <a:lnTo>
                          <a:pt x="194" y="392"/>
                        </a:lnTo>
                        <a:lnTo>
                          <a:pt x="209" y="374"/>
                        </a:lnTo>
                        <a:lnTo>
                          <a:pt x="225" y="357"/>
                        </a:lnTo>
                        <a:lnTo>
                          <a:pt x="242" y="339"/>
                        </a:lnTo>
                        <a:lnTo>
                          <a:pt x="260" y="325"/>
                        </a:lnTo>
                        <a:lnTo>
                          <a:pt x="277" y="310"/>
                        </a:lnTo>
                        <a:lnTo>
                          <a:pt x="296" y="297"/>
                        </a:lnTo>
                        <a:lnTo>
                          <a:pt x="317" y="284"/>
                        </a:lnTo>
                        <a:lnTo>
                          <a:pt x="337" y="274"/>
                        </a:lnTo>
                        <a:lnTo>
                          <a:pt x="347" y="268"/>
                        </a:lnTo>
                        <a:lnTo>
                          <a:pt x="359" y="265"/>
                        </a:lnTo>
                        <a:lnTo>
                          <a:pt x="369" y="265"/>
                        </a:lnTo>
                        <a:lnTo>
                          <a:pt x="381" y="268"/>
                        </a:lnTo>
                        <a:lnTo>
                          <a:pt x="391" y="272"/>
                        </a:lnTo>
                        <a:lnTo>
                          <a:pt x="400" y="281"/>
                        </a:lnTo>
                        <a:lnTo>
                          <a:pt x="407" y="290"/>
                        </a:lnTo>
                        <a:lnTo>
                          <a:pt x="410" y="301"/>
                        </a:lnTo>
                        <a:lnTo>
                          <a:pt x="403" y="313"/>
                        </a:lnTo>
                        <a:lnTo>
                          <a:pt x="395" y="325"/>
                        </a:lnTo>
                        <a:lnTo>
                          <a:pt x="387" y="335"/>
                        </a:lnTo>
                        <a:lnTo>
                          <a:pt x="376" y="345"/>
                        </a:lnTo>
                        <a:lnTo>
                          <a:pt x="366" y="355"/>
                        </a:lnTo>
                        <a:lnTo>
                          <a:pt x="356" y="364"/>
                        </a:lnTo>
                        <a:lnTo>
                          <a:pt x="344" y="373"/>
                        </a:lnTo>
                        <a:lnTo>
                          <a:pt x="333" y="382"/>
                        </a:lnTo>
                        <a:lnTo>
                          <a:pt x="320" y="390"/>
                        </a:lnTo>
                        <a:lnTo>
                          <a:pt x="308" y="398"/>
                        </a:lnTo>
                        <a:lnTo>
                          <a:pt x="295" y="405"/>
                        </a:lnTo>
                        <a:lnTo>
                          <a:pt x="282" y="414"/>
                        </a:lnTo>
                        <a:lnTo>
                          <a:pt x="270" y="421"/>
                        </a:lnTo>
                        <a:lnTo>
                          <a:pt x="257" y="427"/>
                        </a:lnTo>
                        <a:lnTo>
                          <a:pt x="245" y="434"/>
                        </a:lnTo>
                        <a:lnTo>
                          <a:pt x="232" y="441"/>
                        </a:lnTo>
                        <a:lnTo>
                          <a:pt x="238" y="443"/>
                        </a:lnTo>
                        <a:lnTo>
                          <a:pt x="245" y="443"/>
                        </a:lnTo>
                        <a:lnTo>
                          <a:pt x="254" y="441"/>
                        </a:lnTo>
                        <a:lnTo>
                          <a:pt x="264" y="438"/>
                        </a:lnTo>
                        <a:lnTo>
                          <a:pt x="273" y="434"/>
                        </a:lnTo>
                        <a:lnTo>
                          <a:pt x="283" y="428"/>
                        </a:lnTo>
                        <a:lnTo>
                          <a:pt x="290" y="421"/>
                        </a:lnTo>
                        <a:lnTo>
                          <a:pt x="298" y="412"/>
                        </a:lnTo>
                        <a:lnTo>
                          <a:pt x="312" y="415"/>
                        </a:lnTo>
                        <a:lnTo>
                          <a:pt x="327" y="415"/>
                        </a:lnTo>
                        <a:lnTo>
                          <a:pt x="343" y="414"/>
                        </a:lnTo>
                        <a:lnTo>
                          <a:pt x="359" y="409"/>
                        </a:lnTo>
                        <a:lnTo>
                          <a:pt x="373" y="405"/>
                        </a:lnTo>
                        <a:lnTo>
                          <a:pt x="389" y="400"/>
                        </a:lnTo>
                        <a:lnTo>
                          <a:pt x="404" y="395"/>
                        </a:lnTo>
                        <a:lnTo>
                          <a:pt x="420" y="390"/>
                        </a:lnTo>
                        <a:lnTo>
                          <a:pt x="433" y="387"/>
                        </a:lnTo>
                        <a:lnTo>
                          <a:pt x="448" y="386"/>
                        </a:lnTo>
                        <a:lnTo>
                          <a:pt x="459" y="386"/>
                        </a:lnTo>
                        <a:lnTo>
                          <a:pt x="471" y="387"/>
                        </a:lnTo>
                        <a:lnTo>
                          <a:pt x="481" y="393"/>
                        </a:lnTo>
                        <a:lnTo>
                          <a:pt x="491" y="402"/>
                        </a:lnTo>
                        <a:lnTo>
                          <a:pt x="499" y="414"/>
                        </a:lnTo>
                        <a:lnTo>
                          <a:pt x="505" y="431"/>
                        </a:lnTo>
                        <a:lnTo>
                          <a:pt x="490" y="451"/>
                        </a:lnTo>
                        <a:lnTo>
                          <a:pt x="477" y="469"/>
                        </a:lnTo>
                        <a:lnTo>
                          <a:pt x="462" y="486"/>
                        </a:lnTo>
                        <a:lnTo>
                          <a:pt x="448" y="504"/>
                        </a:lnTo>
                        <a:lnTo>
                          <a:pt x="433" y="520"/>
                        </a:lnTo>
                        <a:lnTo>
                          <a:pt x="420" y="536"/>
                        </a:lnTo>
                        <a:lnTo>
                          <a:pt x="405" y="551"/>
                        </a:lnTo>
                        <a:lnTo>
                          <a:pt x="392" y="567"/>
                        </a:lnTo>
                        <a:lnTo>
                          <a:pt x="381" y="583"/>
                        </a:lnTo>
                        <a:lnTo>
                          <a:pt x="369" y="599"/>
                        </a:lnTo>
                        <a:lnTo>
                          <a:pt x="359" y="618"/>
                        </a:lnTo>
                        <a:lnTo>
                          <a:pt x="349" y="635"/>
                        </a:lnTo>
                        <a:lnTo>
                          <a:pt x="341" y="654"/>
                        </a:lnTo>
                        <a:lnTo>
                          <a:pt x="334" y="674"/>
                        </a:lnTo>
                        <a:lnTo>
                          <a:pt x="330" y="696"/>
                        </a:lnTo>
                        <a:lnTo>
                          <a:pt x="327" y="721"/>
                        </a:lnTo>
                        <a:lnTo>
                          <a:pt x="337" y="718"/>
                        </a:lnTo>
                        <a:lnTo>
                          <a:pt x="346" y="714"/>
                        </a:lnTo>
                        <a:lnTo>
                          <a:pt x="354" y="708"/>
                        </a:lnTo>
                        <a:lnTo>
                          <a:pt x="363" y="702"/>
                        </a:lnTo>
                        <a:lnTo>
                          <a:pt x="371" y="695"/>
                        </a:lnTo>
                        <a:lnTo>
                          <a:pt x="378" y="686"/>
                        </a:lnTo>
                        <a:lnTo>
                          <a:pt x="384" y="677"/>
                        </a:lnTo>
                        <a:lnTo>
                          <a:pt x="391" y="668"/>
                        </a:lnTo>
                        <a:lnTo>
                          <a:pt x="397" y="658"/>
                        </a:lnTo>
                        <a:lnTo>
                          <a:pt x="403" y="648"/>
                        </a:lnTo>
                        <a:lnTo>
                          <a:pt x="407" y="638"/>
                        </a:lnTo>
                        <a:lnTo>
                          <a:pt x="413" y="628"/>
                        </a:lnTo>
                        <a:lnTo>
                          <a:pt x="420" y="618"/>
                        </a:lnTo>
                        <a:lnTo>
                          <a:pt x="426" y="607"/>
                        </a:lnTo>
                        <a:lnTo>
                          <a:pt x="432" y="599"/>
                        </a:lnTo>
                        <a:lnTo>
                          <a:pt x="439" y="590"/>
                        </a:lnTo>
                        <a:lnTo>
                          <a:pt x="454" y="580"/>
                        </a:lnTo>
                        <a:lnTo>
                          <a:pt x="470" y="568"/>
                        </a:lnTo>
                        <a:lnTo>
                          <a:pt x="484" y="558"/>
                        </a:lnTo>
                        <a:lnTo>
                          <a:pt x="500" y="548"/>
                        </a:lnTo>
                        <a:lnTo>
                          <a:pt x="516" y="537"/>
                        </a:lnTo>
                        <a:lnTo>
                          <a:pt x="534" y="529"/>
                        </a:lnTo>
                        <a:lnTo>
                          <a:pt x="550" y="518"/>
                        </a:lnTo>
                        <a:lnTo>
                          <a:pt x="567" y="511"/>
                        </a:lnTo>
                        <a:lnTo>
                          <a:pt x="585" y="505"/>
                        </a:lnTo>
                        <a:lnTo>
                          <a:pt x="602" y="500"/>
                        </a:lnTo>
                        <a:lnTo>
                          <a:pt x="620" y="495"/>
                        </a:lnTo>
                        <a:lnTo>
                          <a:pt x="637" y="494"/>
                        </a:lnTo>
                        <a:lnTo>
                          <a:pt x="655" y="494"/>
                        </a:lnTo>
                        <a:lnTo>
                          <a:pt x="674" y="495"/>
                        </a:lnTo>
                        <a:lnTo>
                          <a:pt x="691" y="500"/>
                        </a:lnTo>
                        <a:lnTo>
                          <a:pt x="710" y="507"/>
                        </a:lnTo>
                        <a:lnTo>
                          <a:pt x="713" y="517"/>
                        </a:lnTo>
                        <a:lnTo>
                          <a:pt x="711" y="526"/>
                        </a:lnTo>
                        <a:lnTo>
                          <a:pt x="707" y="532"/>
                        </a:lnTo>
                        <a:lnTo>
                          <a:pt x="701" y="537"/>
                        </a:lnTo>
                        <a:lnTo>
                          <a:pt x="695" y="542"/>
                        </a:lnTo>
                        <a:lnTo>
                          <a:pt x="688" y="546"/>
                        </a:lnTo>
                        <a:lnTo>
                          <a:pt x="684" y="553"/>
                        </a:lnTo>
                        <a:lnTo>
                          <a:pt x="681" y="562"/>
                        </a:lnTo>
                        <a:lnTo>
                          <a:pt x="710" y="562"/>
                        </a:lnTo>
                        <a:lnTo>
                          <a:pt x="720" y="558"/>
                        </a:lnTo>
                        <a:lnTo>
                          <a:pt x="732" y="555"/>
                        </a:lnTo>
                        <a:lnTo>
                          <a:pt x="744" y="555"/>
                        </a:lnTo>
                        <a:lnTo>
                          <a:pt x="755" y="555"/>
                        </a:lnTo>
                        <a:lnTo>
                          <a:pt x="765" y="558"/>
                        </a:lnTo>
                        <a:lnTo>
                          <a:pt x="777" y="559"/>
                        </a:lnTo>
                        <a:lnTo>
                          <a:pt x="789" y="562"/>
                        </a:lnTo>
                        <a:lnTo>
                          <a:pt x="799" y="567"/>
                        </a:lnTo>
                        <a:lnTo>
                          <a:pt x="809" y="572"/>
                        </a:lnTo>
                        <a:lnTo>
                          <a:pt x="821" y="577"/>
                        </a:lnTo>
                        <a:lnTo>
                          <a:pt x="831" y="583"/>
                        </a:lnTo>
                        <a:lnTo>
                          <a:pt x="841" y="588"/>
                        </a:lnTo>
                        <a:lnTo>
                          <a:pt x="850" y="593"/>
                        </a:lnTo>
                        <a:lnTo>
                          <a:pt x="859" y="599"/>
                        </a:lnTo>
                        <a:lnTo>
                          <a:pt x="867" y="604"/>
                        </a:lnTo>
                        <a:lnTo>
                          <a:pt x="878" y="609"/>
                        </a:lnTo>
                        <a:lnTo>
                          <a:pt x="869" y="606"/>
                        </a:lnTo>
                        <a:lnTo>
                          <a:pt x="860" y="606"/>
                        </a:lnTo>
                        <a:lnTo>
                          <a:pt x="851" y="606"/>
                        </a:lnTo>
                        <a:lnTo>
                          <a:pt x="841" y="606"/>
                        </a:lnTo>
                        <a:lnTo>
                          <a:pt x="832" y="607"/>
                        </a:lnTo>
                        <a:lnTo>
                          <a:pt x="824" y="610"/>
                        </a:lnTo>
                        <a:lnTo>
                          <a:pt x="813" y="612"/>
                        </a:lnTo>
                        <a:lnTo>
                          <a:pt x="805" y="613"/>
                        </a:lnTo>
                        <a:lnTo>
                          <a:pt x="794" y="616"/>
                        </a:lnTo>
                        <a:lnTo>
                          <a:pt x="784" y="618"/>
                        </a:lnTo>
                        <a:lnTo>
                          <a:pt x="776" y="618"/>
                        </a:lnTo>
                        <a:lnTo>
                          <a:pt x="765" y="619"/>
                        </a:lnTo>
                        <a:lnTo>
                          <a:pt x="757" y="618"/>
                        </a:lnTo>
                        <a:lnTo>
                          <a:pt x="746" y="616"/>
                        </a:lnTo>
                        <a:lnTo>
                          <a:pt x="738" y="613"/>
                        </a:lnTo>
                        <a:lnTo>
                          <a:pt x="727" y="609"/>
                        </a:lnTo>
                        <a:lnTo>
                          <a:pt x="709" y="625"/>
                        </a:lnTo>
                        <a:lnTo>
                          <a:pt x="690" y="639"/>
                        </a:lnTo>
                        <a:lnTo>
                          <a:pt x="669" y="654"/>
                        </a:lnTo>
                        <a:lnTo>
                          <a:pt x="649" y="668"/>
                        </a:lnTo>
                        <a:lnTo>
                          <a:pt x="628" y="682"/>
                        </a:lnTo>
                        <a:lnTo>
                          <a:pt x="608" y="696"/>
                        </a:lnTo>
                        <a:lnTo>
                          <a:pt x="589" y="711"/>
                        </a:lnTo>
                        <a:lnTo>
                          <a:pt x="570" y="725"/>
                        </a:lnTo>
                        <a:lnTo>
                          <a:pt x="551" y="740"/>
                        </a:lnTo>
                        <a:lnTo>
                          <a:pt x="534" y="756"/>
                        </a:lnTo>
                        <a:lnTo>
                          <a:pt x="516" y="773"/>
                        </a:lnTo>
                        <a:lnTo>
                          <a:pt x="502" y="791"/>
                        </a:lnTo>
                        <a:lnTo>
                          <a:pt x="487" y="811"/>
                        </a:lnTo>
                        <a:lnTo>
                          <a:pt x="475" y="832"/>
                        </a:lnTo>
                        <a:lnTo>
                          <a:pt x="465" y="855"/>
                        </a:lnTo>
                        <a:lnTo>
                          <a:pt x="456" y="878"/>
                        </a:lnTo>
                        <a:lnTo>
                          <a:pt x="465" y="890"/>
                        </a:lnTo>
                        <a:lnTo>
                          <a:pt x="464" y="899"/>
                        </a:lnTo>
                        <a:lnTo>
                          <a:pt x="458" y="904"/>
                        </a:lnTo>
                        <a:lnTo>
                          <a:pt x="451" y="910"/>
                        </a:lnTo>
                        <a:lnTo>
                          <a:pt x="440" y="915"/>
                        </a:lnTo>
                        <a:lnTo>
                          <a:pt x="432" y="922"/>
                        </a:lnTo>
                        <a:lnTo>
                          <a:pt x="427" y="931"/>
                        </a:lnTo>
                        <a:lnTo>
                          <a:pt x="429" y="944"/>
                        </a:lnTo>
                        <a:lnTo>
                          <a:pt x="560" y="814"/>
                        </a:lnTo>
                        <a:lnTo>
                          <a:pt x="569" y="823"/>
                        </a:lnTo>
                        <a:lnTo>
                          <a:pt x="564" y="829"/>
                        </a:lnTo>
                        <a:lnTo>
                          <a:pt x="560" y="835"/>
                        </a:lnTo>
                        <a:lnTo>
                          <a:pt x="557" y="842"/>
                        </a:lnTo>
                        <a:lnTo>
                          <a:pt x="554" y="848"/>
                        </a:lnTo>
                        <a:lnTo>
                          <a:pt x="551" y="855"/>
                        </a:lnTo>
                        <a:lnTo>
                          <a:pt x="550" y="862"/>
                        </a:lnTo>
                        <a:lnTo>
                          <a:pt x="547" y="870"/>
                        </a:lnTo>
                        <a:lnTo>
                          <a:pt x="545" y="877"/>
                        </a:lnTo>
                        <a:lnTo>
                          <a:pt x="544" y="884"/>
                        </a:lnTo>
                        <a:lnTo>
                          <a:pt x="542" y="891"/>
                        </a:lnTo>
                        <a:lnTo>
                          <a:pt x="541" y="899"/>
                        </a:lnTo>
                        <a:lnTo>
                          <a:pt x="540" y="906"/>
                        </a:lnTo>
                        <a:lnTo>
                          <a:pt x="538" y="913"/>
                        </a:lnTo>
                        <a:lnTo>
                          <a:pt x="537" y="920"/>
                        </a:lnTo>
                        <a:lnTo>
                          <a:pt x="534" y="928"/>
                        </a:lnTo>
                        <a:lnTo>
                          <a:pt x="532" y="935"/>
                        </a:lnTo>
                        <a:lnTo>
                          <a:pt x="534" y="942"/>
                        </a:lnTo>
                        <a:lnTo>
                          <a:pt x="537" y="951"/>
                        </a:lnTo>
                        <a:lnTo>
                          <a:pt x="538" y="960"/>
                        </a:lnTo>
                        <a:lnTo>
                          <a:pt x="540" y="969"/>
                        </a:lnTo>
                        <a:lnTo>
                          <a:pt x="541" y="979"/>
                        </a:lnTo>
                        <a:lnTo>
                          <a:pt x="542" y="987"/>
                        </a:lnTo>
                        <a:lnTo>
                          <a:pt x="544" y="996"/>
                        </a:lnTo>
                        <a:lnTo>
                          <a:pt x="545" y="1005"/>
                        </a:lnTo>
                        <a:lnTo>
                          <a:pt x="547" y="1014"/>
                        </a:lnTo>
                        <a:lnTo>
                          <a:pt x="550" y="1022"/>
                        </a:lnTo>
                        <a:lnTo>
                          <a:pt x="551" y="1030"/>
                        </a:lnTo>
                        <a:lnTo>
                          <a:pt x="554" y="1038"/>
                        </a:lnTo>
                        <a:lnTo>
                          <a:pt x="557" y="1046"/>
                        </a:lnTo>
                        <a:lnTo>
                          <a:pt x="560" y="1053"/>
                        </a:lnTo>
                        <a:lnTo>
                          <a:pt x="564" y="1059"/>
                        </a:lnTo>
                        <a:lnTo>
                          <a:pt x="569" y="1065"/>
                        </a:lnTo>
                        <a:lnTo>
                          <a:pt x="566" y="1041"/>
                        </a:lnTo>
                        <a:lnTo>
                          <a:pt x="563" y="1018"/>
                        </a:lnTo>
                        <a:lnTo>
                          <a:pt x="560" y="996"/>
                        </a:lnTo>
                        <a:lnTo>
                          <a:pt x="560" y="974"/>
                        </a:lnTo>
                        <a:lnTo>
                          <a:pt x="560" y="954"/>
                        </a:lnTo>
                        <a:lnTo>
                          <a:pt x="560" y="934"/>
                        </a:lnTo>
                        <a:lnTo>
                          <a:pt x="563" y="913"/>
                        </a:lnTo>
                        <a:lnTo>
                          <a:pt x="566" y="893"/>
                        </a:lnTo>
                        <a:lnTo>
                          <a:pt x="570" y="874"/>
                        </a:lnTo>
                        <a:lnTo>
                          <a:pt x="574" y="853"/>
                        </a:lnTo>
                        <a:lnTo>
                          <a:pt x="580" y="835"/>
                        </a:lnTo>
                        <a:lnTo>
                          <a:pt x="588" y="816"/>
                        </a:lnTo>
                        <a:lnTo>
                          <a:pt x="595" y="797"/>
                        </a:lnTo>
                        <a:lnTo>
                          <a:pt x="604" y="778"/>
                        </a:lnTo>
                        <a:lnTo>
                          <a:pt x="614" y="759"/>
                        </a:lnTo>
                        <a:lnTo>
                          <a:pt x="624" y="738"/>
                        </a:lnTo>
                        <a:lnTo>
                          <a:pt x="639" y="731"/>
                        </a:lnTo>
                        <a:lnTo>
                          <a:pt x="655" y="724"/>
                        </a:lnTo>
                        <a:lnTo>
                          <a:pt x="671" y="715"/>
                        </a:lnTo>
                        <a:lnTo>
                          <a:pt x="688" y="708"/>
                        </a:lnTo>
                        <a:lnTo>
                          <a:pt x="704" y="702"/>
                        </a:lnTo>
                        <a:lnTo>
                          <a:pt x="722" y="696"/>
                        </a:lnTo>
                        <a:lnTo>
                          <a:pt x="739" y="692"/>
                        </a:lnTo>
                        <a:lnTo>
                          <a:pt x="758" y="687"/>
                        </a:lnTo>
                        <a:lnTo>
                          <a:pt x="776" y="685"/>
                        </a:lnTo>
                        <a:lnTo>
                          <a:pt x="793" y="683"/>
                        </a:lnTo>
                        <a:lnTo>
                          <a:pt x="811" y="683"/>
                        </a:lnTo>
                        <a:lnTo>
                          <a:pt x="828" y="685"/>
                        </a:lnTo>
                        <a:lnTo>
                          <a:pt x="845" y="689"/>
                        </a:lnTo>
                        <a:lnTo>
                          <a:pt x="863" y="693"/>
                        </a:lnTo>
                        <a:lnTo>
                          <a:pt x="879" y="702"/>
                        </a:lnTo>
                        <a:lnTo>
                          <a:pt x="895" y="712"/>
                        </a:lnTo>
                        <a:lnTo>
                          <a:pt x="802" y="832"/>
                        </a:lnTo>
                        <a:lnTo>
                          <a:pt x="905" y="749"/>
                        </a:lnTo>
                        <a:lnTo>
                          <a:pt x="917" y="753"/>
                        </a:lnTo>
                        <a:lnTo>
                          <a:pt x="929" y="757"/>
                        </a:lnTo>
                        <a:lnTo>
                          <a:pt x="940" y="760"/>
                        </a:lnTo>
                        <a:lnTo>
                          <a:pt x="953" y="763"/>
                        </a:lnTo>
                        <a:lnTo>
                          <a:pt x="965" y="766"/>
                        </a:lnTo>
                        <a:lnTo>
                          <a:pt x="978" y="769"/>
                        </a:lnTo>
                        <a:lnTo>
                          <a:pt x="990" y="772"/>
                        </a:lnTo>
                        <a:lnTo>
                          <a:pt x="1003" y="775"/>
                        </a:lnTo>
                        <a:lnTo>
                          <a:pt x="1015" y="779"/>
                        </a:lnTo>
                        <a:lnTo>
                          <a:pt x="1026" y="782"/>
                        </a:lnTo>
                        <a:lnTo>
                          <a:pt x="1038" y="786"/>
                        </a:lnTo>
                        <a:lnTo>
                          <a:pt x="1049" y="792"/>
                        </a:lnTo>
                        <a:lnTo>
                          <a:pt x="1061" y="798"/>
                        </a:lnTo>
                        <a:lnTo>
                          <a:pt x="1071" y="805"/>
                        </a:lnTo>
                        <a:lnTo>
                          <a:pt x="1082" y="813"/>
                        </a:lnTo>
                        <a:lnTo>
                          <a:pt x="1090" y="823"/>
                        </a:lnTo>
                        <a:lnTo>
                          <a:pt x="1100" y="817"/>
                        </a:lnTo>
                        <a:lnTo>
                          <a:pt x="1109" y="814"/>
                        </a:lnTo>
                        <a:lnTo>
                          <a:pt x="1121" y="813"/>
                        </a:lnTo>
                        <a:lnTo>
                          <a:pt x="1131" y="816"/>
                        </a:lnTo>
                        <a:lnTo>
                          <a:pt x="1141" y="819"/>
                        </a:lnTo>
                        <a:lnTo>
                          <a:pt x="1150" y="824"/>
                        </a:lnTo>
                        <a:lnTo>
                          <a:pt x="1159" y="833"/>
                        </a:lnTo>
                        <a:lnTo>
                          <a:pt x="1166" y="842"/>
                        </a:lnTo>
                        <a:lnTo>
                          <a:pt x="1159" y="852"/>
                        </a:lnTo>
                        <a:lnTo>
                          <a:pt x="1151" y="862"/>
                        </a:lnTo>
                        <a:lnTo>
                          <a:pt x="1144" y="874"/>
                        </a:lnTo>
                        <a:lnTo>
                          <a:pt x="1137" y="884"/>
                        </a:lnTo>
                        <a:lnTo>
                          <a:pt x="1130" y="894"/>
                        </a:lnTo>
                        <a:lnTo>
                          <a:pt x="1124" y="906"/>
                        </a:lnTo>
                        <a:lnTo>
                          <a:pt x="1116" y="916"/>
                        </a:lnTo>
                        <a:lnTo>
                          <a:pt x="1111" y="928"/>
                        </a:lnTo>
                        <a:lnTo>
                          <a:pt x="1105" y="939"/>
                        </a:lnTo>
                        <a:lnTo>
                          <a:pt x="1099" y="951"/>
                        </a:lnTo>
                        <a:lnTo>
                          <a:pt x="1093" y="963"/>
                        </a:lnTo>
                        <a:lnTo>
                          <a:pt x="1087" y="974"/>
                        </a:lnTo>
                        <a:lnTo>
                          <a:pt x="1083" y="986"/>
                        </a:lnTo>
                        <a:lnTo>
                          <a:pt x="1077" y="999"/>
                        </a:lnTo>
                        <a:lnTo>
                          <a:pt x="1073" y="1011"/>
                        </a:lnTo>
                        <a:lnTo>
                          <a:pt x="1068" y="1022"/>
                        </a:lnTo>
                        <a:lnTo>
                          <a:pt x="1064" y="1036"/>
                        </a:lnTo>
                        <a:lnTo>
                          <a:pt x="1060" y="1047"/>
                        </a:lnTo>
                        <a:lnTo>
                          <a:pt x="1055" y="1060"/>
                        </a:lnTo>
                        <a:lnTo>
                          <a:pt x="1052" y="1073"/>
                        </a:lnTo>
                        <a:lnTo>
                          <a:pt x="1048" y="1087"/>
                        </a:lnTo>
                        <a:lnTo>
                          <a:pt x="1045" y="1100"/>
                        </a:lnTo>
                        <a:lnTo>
                          <a:pt x="1042" y="1113"/>
                        </a:lnTo>
                        <a:lnTo>
                          <a:pt x="1039" y="1126"/>
                        </a:lnTo>
                        <a:lnTo>
                          <a:pt x="1036" y="1139"/>
                        </a:lnTo>
                        <a:lnTo>
                          <a:pt x="1033" y="1152"/>
                        </a:lnTo>
                        <a:lnTo>
                          <a:pt x="1032" y="1165"/>
                        </a:lnTo>
                        <a:lnTo>
                          <a:pt x="1031" y="1178"/>
                        </a:lnTo>
                        <a:lnTo>
                          <a:pt x="1029" y="1193"/>
                        </a:lnTo>
                        <a:lnTo>
                          <a:pt x="1028" y="1206"/>
                        </a:lnTo>
                        <a:lnTo>
                          <a:pt x="1026" y="1221"/>
                        </a:lnTo>
                        <a:lnTo>
                          <a:pt x="1026" y="1234"/>
                        </a:lnTo>
                        <a:lnTo>
                          <a:pt x="1045" y="1234"/>
                        </a:lnTo>
                        <a:lnTo>
                          <a:pt x="1045" y="1223"/>
                        </a:lnTo>
                        <a:lnTo>
                          <a:pt x="1045" y="1212"/>
                        </a:lnTo>
                        <a:lnTo>
                          <a:pt x="1047" y="1202"/>
                        </a:lnTo>
                        <a:lnTo>
                          <a:pt x="1048" y="1191"/>
                        </a:lnTo>
                        <a:lnTo>
                          <a:pt x="1049" y="1180"/>
                        </a:lnTo>
                        <a:lnTo>
                          <a:pt x="1051" y="1170"/>
                        </a:lnTo>
                        <a:lnTo>
                          <a:pt x="1052" y="1158"/>
                        </a:lnTo>
                        <a:lnTo>
                          <a:pt x="1055" y="1146"/>
                        </a:lnTo>
                        <a:lnTo>
                          <a:pt x="1058" y="1136"/>
                        </a:lnTo>
                        <a:lnTo>
                          <a:pt x="1061" y="1124"/>
                        </a:lnTo>
                        <a:lnTo>
                          <a:pt x="1064" y="1113"/>
                        </a:lnTo>
                        <a:lnTo>
                          <a:pt x="1068" y="1103"/>
                        </a:lnTo>
                        <a:lnTo>
                          <a:pt x="1071" y="1091"/>
                        </a:lnTo>
                        <a:lnTo>
                          <a:pt x="1076" y="1079"/>
                        </a:lnTo>
                        <a:lnTo>
                          <a:pt x="1080" y="1068"/>
                        </a:lnTo>
                        <a:lnTo>
                          <a:pt x="1084" y="1057"/>
                        </a:lnTo>
                        <a:lnTo>
                          <a:pt x="1089" y="1046"/>
                        </a:lnTo>
                        <a:lnTo>
                          <a:pt x="1093" y="1034"/>
                        </a:lnTo>
                        <a:lnTo>
                          <a:pt x="1099" y="1024"/>
                        </a:lnTo>
                        <a:lnTo>
                          <a:pt x="1105" y="1012"/>
                        </a:lnTo>
                        <a:lnTo>
                          <a:pt x="1109" y="1001"/>
                        </a:lnTo>
                        <a:lnTo>
                          <a:pt x="1115" y="990"/>
                        </a:lnTo>
                        <a:lnTo>
                          <a:pt x="1122" y="979"/>
                        </a:lnTo>
                        <a:lnTo>
                          <a:pt x="1128" y="969"/>
                        </a:lnTo>
                        <a:lnTo>
                          <a:pt x="1134" y="958"/>
                        </a:lnTo>
                        <a:lnTo>
                          <a:pt x="1141" y="948"/>
                        </a:lnTo>
                        <a:lnTo>
                          <a:pt x="1147" y="937"/>
                        </a:lnTo>
                        <a:lnTo>
                          <a:pt x="1154" y="926"/>
                        </a:lnTo>
                        <a:lnTo>
                          <a:pt x="1162" y="916"/>
                        </a:lnTo>
                        <a:lnTo>
                          <a:pt x="1169" y="907"/>
                        </a:lnTo>
                        <a:lnTo>
                          <a:pt x="1176" y="897"/>
                        </a:lnTo>
                        <a:lnTo>
                          <a:pt x="1184" y="888"/>
                        </a:lnTo>
                        <a:lnTo>
                          <a:pt x="1195" y="890"/>
                        </a:lnTo>
                        <a:lnTo>
                          <a:pt x="1208" y="888"/>
                        </a:lnTo>
                        <a:lnTo>
                          <a:pt x="1220" y="887"/>
                        </a:lnTo>
                        <a:lnTo>
                          <a:pt x="1232" y="884"/>
                        </a:lnTo>
                        <a:lnTo>
                          <a:pt x="1243" y="880"/>
                        </a:lnTo>
                        <a:lnTo>
                          <a:pt x="1253" y="875"/>
                        </a:lnTo>
                        <a:lnTo>
                          <a:pt x="1265" y="871"/>
                        </a:lnTo>
                        <a:lnTo>
                          <a:pt x="1277" y="867"/>
                        </a:lnTo>
                        <a:lnTo>
                          <a:pt x="1288" y="864"/>
                        </a:lnTo>
                        <a:lnTo>
                          <a:pt x="1299" y="861"/>
                        </a:lnTo>
                        <a:lnTo>
                          <a:pt x="1310" y="859"/>
                        </a:lnTo>
                        <a:lnTo>
                          <a:pt x="1320" y="861"/>
                        </a:lnTo>
                        <a:lnTo>
                          <a:pt x="1331" y="864"/>
                        </a:lnTo>
                        <a:lnTo>
                          <a:pt x="1341" y="868"/>
                        </a:lnTo>
                        <a:lnTo>
                          <a:pt x="1351" y="877"/>
                        </a:lnTo>
                        <a:lnTo>
                          <a:pt x="1361" y="888"/>
                        </a:lnTo>
                        <a:lnTo>
                          <a:pt x="1354" y="909"/>
                        </a:lnTo>
                        <a:lnTo>
                          <a:pt x="1348" y="929"/>
                        </a:lnTo>
                        <a:lnTo>
                          <a:pt x="1344" y="950"/>
                        </a:lnTo>
                        <a:lnTo>
                          <a:pt x="1342" y="970"/>
                        </a:lnTo>
                        <a:lnTo>
                          <a:pt x="1342" y="990"/>
                        </a:lnTo>
                        <a:lnTo>
                          <a:pt x="1342" y="1009"/>
                        </a:lnTo>
                        <a:lnTo>
                          <a:pt x="1344" y="1030"/>
                        </a:lnTo>
                        <a:lnTo>
                          <a:pt x="1347" y="1049"/>
                        </a:lnTo>
                        <a:lnTo>
                          <a:pt x="1348" y="1069"/>
                        </a:lnTo>
                        <a:lnTo>
                          <a:pt x="1350" y="1088"/>
                        </a:lnTo>
                        <a:lnTo>
                          <a:pt x="1353" y="1108"/>
                        </a:lnTo>
                        <a:lnTo>
                          <a:pt x="1353" y="1129"/>
                        </a:lnTo>
                        <a:lnTo>
                          <a:pt x="1353" y="1149"/>
                        </a:lnTo>
                        <a:lnTo>
                          <a:pt x="1351" y="1170"/>
                        </a:lnTo>
                        <a:lnTo>
                          <a:pt x="1347" y="1191"/>
                        </a:lnTo>
                        <a:lnTo>
                          <a:pt x="1342" y="1213"/>
                        </a:lnTo>
                        <a:lnTo>
                          <a:pt x="1344" y="1207"/>
                        </a:lnTo>
                        <a:lnTo>
                          <a:pt x="1345" y="1202"/>
                        </a:lnTo>
                        <a:lnTo>
                          <a:pt x="1347" y="1194"/>
                        </a:lnTo>
                        <a:lnTo>
                          <a:pt x="1348" y="1190"/>
                        </a:lnTo>
                        <a:lnTo>
                          <a:pt x="1351" y="1183"/>
                        </a:lnTo>
                        <a:lnTo>
                          <a:pt x="1353" y="1177"/>
                        </a:lnTo>
                        <a:lnTo>
                          <a:pt x="1355" y="1171"/>
                        </a:lnTo>
                        <a:lnTo>
                          <a:pt x="1357" y="1165"/>
                        </a:lnTo>
                        <a:lnTo>
                          <a:pt x="1358" y="1159"/>
                        </a:lnTo>
                        <a:lnTo>
                          <a:pt x="1360" y="1154"/>
                        </a:lnTo>
                        <a:lnTo>
                          <a:pt x="1361" y="1146"/>
                        </a:lnTo>
                        <a:lnTo>
                          <a:pt x="1363" y="1140"/>
                        </a:lnTo>
                        <a:lnTo>
                          <a:pt x="1363" y="1133"/>
                        </a:lnTo>
                        <a:lnTo>
                          <a:pt x="1363" y="1126"/>
                        </a:lnTo>
                        <a:lnTo>
                          <a:pt x="1363" y="1119"/>
                        </a:lnTo>
                        <a:lnTo>
                          <a:pt x="1361" y="1111"/>
                        </a:lnTo>
                        <a:lnTo>
                          <a:pt x="1366" y="1098"/>
                        </a:lnTo>
                        <a:lnTo>
                          <a:pt x="1371" y="1084"/>
                        </a:lnTo>
                        <a:lnTo>
                          <a:pt x="1379" y="1069"/>
                        </a:lnTo>
                        <a:lnTo>
                          <a:pt x="1386" y="1054"/>
                        </a:lnTo>
                        <a:lnTo>
                          <a:pt x="1395" y="1040"/>
                        </a:lnTo>
                        <a:lnTo>
                          <a:pt x="1405" y="1025"/>
                        </a:lnTo>
                        <a:lnTo>
                          <a:pt x="1415" y="1012"/>
                        </a:lnTo>
                        <a:lnTo>
                          <a:pt x="1427" y="999"/>
                        </a:lnTo>
                        <a:lnTo>
                          <a:pt x="1437" y="986"/>
                        </a:lnTo>
                        <a:lnTo>
                          <a:pt x="1450" y="974"/>
                        </a:lnTo>
                        <a:lnTo>
                          <a:pt x="1463" y="964"/>
                        </a:lnTo>
                        <a:lnTo>
                          <a:pt x="1475" y="955"/>
                        </a:lnTo>
                        <a:lnTo>
                          <a:pt x="1488" y="948"/>
                        </a:lnTo>
                        <a:lnTo>
                          <a:pt x="1501" y="942"/>
                        </a:lnTo>
                        <a:lnTo>
                          <a:pt x="1516" y="937"/>
                        </a:lnTo>
                        <a:lnTo>
                          <a:pt x="1529" y="935"/>
                        </a:lnTo>
                        <a:lnTo>
                          <a:pt x="1529" y="938"/>
                        </a:lnTo>
                        <a:lnTo>
                          <a:pt x="1529" y="942"/>
                        </a:lnTo>
                        <a:lnTo>
                          <a:pt x="1529" y="947"/>
                        </a:lnTo>
                        <a:lnTo>
                          <a:pt x="1529" y="951"/>
                        </a:lnTo>
                        <a:lnTo>
                          <a:pt x="1527" y="954"/>
                        </a:lnTo>
                        <a:lnTo>
                          <a:pt x="1526" y="957"/>
                        </a:lnTo>
                        <a:lnTo>
                          <a:pt x="1523" y="960"/>
                        </a:lnTo>
                        <a:lnTo>
                          <a:pt x="1519" y="963"/>
                        </a:lnTo>
                        <a:lnTo>
                          <a:pt x="1519" y="973"/>
                        </a:lnTo>
                        <a:lnTo>
                          <a:pt x="1517" y="985"/>
                        </a:lnTo>
                        <a:lnTo>
                          <a:pt x="1514" y="996"/>
                        </a:lnTo>
                        <a:lnTo>
                          <a:pt x="1513" y="1008"/>
                        </a:lnTo>
                        <a:lnTo>
                          <a:pt x="1510" y="1021"/>
                        </a:lnTo>
                        <a:lnTo>
                          <a:pt x="1508" y="1036"/>
                        </a:lnTo>
                        <a:lnTo>
                          <a:pt x="1507" y="1047"/>
                        </a:lnTo>
                        <a:lnTo>
                          <a:pt x="1507" y="1060"/>
                        </a:lnTo>
                        <a:lnTo>
                          <a:pt x="1507" y="1073"/>
                        </a:lnTo>
                        <a:lnTo>
                          <a:pt x="1508" y="1085"/>
                        </a:lnTo>
                        <a:lnTo>
                          <a:pt x="1511" y="1097"/>
                        </a:lnTo>
                        <a:lnTo>
                          <a:pt x="1516" y="1105"/>
                        </a:lnTo>
                        <a:lnTo>
                          <a:pt x="1523" y="1114"/>
                        </a:lnTo>
                        <a:lnTo>
                          <a:pt x="1532" y="1121"/>
                        </a:lnTo>
                        <a:lnTo>
                          <a:pt x="1543" y="1127"/>
                        </a:lnTo>
                        <a:lnTo>
                          <a:pt x="1557" y="1130"/>
                        </a:lnTo>
                        <a:lnTo>
                          <a:pt x="1557" y="999"/>
                        </a:lnTo>
                        <a:lnTo>
                          <a:pt x="1562" y="990"/>
                        </a:lnTo>
                        <a:lnTo>
                          <a:pt x="1568" y="980"/>
                        </a:lnTo>
                        <a:lnTo>
                          <a:pt x="1577" y="970"/>
                        </a:lnTo>
                        <a:lnTo>
                          <a:pt x="1586" y="960"/>
                        </a:lnTo>
                        <a:lnTo>
                          <a:pt x="1594" y="951"/>
                        </a:lnTo>
                        <a:lnTo>
                          <a:pt x="1605" y="945"/>
                        </a:lnTo>
                        <a:lnTo>
                          <a:pt x="1613" y="942"/>
                        </a:lnTo>
                        <a:lnTo>
                          <a:pt x="1622" y="944"/>
                        </a:lnTo>
                        <a:lnTo>
                          <a:pt x="1619" y="955"/>
                        </a:lnTo>
                        <a:lnTo>
                          <a:pt x="1615" y="966"/>
                        </a:lnTo>
                        <a:lnTo>
                          <a:pt x="1612" y="976"/>
                        </a:lnTo>
                        <a:lnTo>
                          <a:pt x="1610" y="986"/>
                        </a:lnTo>
                        <a:lnTo>
                          <a:pt x="1609" y="996"/>
                        </a:lnTo>
                        <a:lnTo>
                          <a:pt x="1606" y="1008"/>
                        </a:lnTo>
                        <a:lnTo>
                          <a:pt x="1605" y="1018"/>
                        </a:lnTo>
                        <a:lnTo>
                          <a:pt x="1605" y="1030"/>
                        </a:lnTo>
                        <a:lnTo>
                          <a:pt x="1603" y="1040"/>
                        </a:lnTo>
                        <a:lnTo>
                          <a:pt x="1603" y="1052"/>
                        </a:lnTo>
                        <a:lnTo>
                          <a:pt x="1603" y="1063"/>
                        </a:lnTo>
                        <a:lnTo>
                          <a:pt x="1603" y="1073"/>
                        </a:lnTo>
                        <a:lnTo>
                          <a:pt x="1605" y="1085"/>
                        </a:lnTo>
                        <a:lnTo>
                          <a:pt x="1605" y="1097"/>
                        </a:lnTo>
                        <a:lnTo>
                          <a:pt x="1605" y="1107"/>
                        </a:lnTo>
                        <a:lnTo>
                          <a:pt x="1606" y="1119"/>
                        </a:lnTo>
                        <a:lnTo>
                          <a:pt x="1608" y="1130"/>
                        </a:lnTo>
                        <a:lnTo>
                          <a:pt x="1609" y="1140"/>
                        </a:lnTo>
                        <a:lnTo>
                          <a:pt x="1610" y="1152"/>
                        </a:lnTo>
                        <a:lnTo>
                          <a:pt x="1610" y="1164"/>
                        </a:lnTo>
                        <a:lnTo>
                          <a:pt x="1612" y="1174"/>
                        </a:lnTo>
                        <a:lnTo>
                          <a:pt x="1613" y="1186"/>
                        </a:lnTo>
                        <a:lnTo>
                          <a:pt x="1615" y="1196"/>
                        </a:lnTo>
                        <a:lnTo>
                          <a:pt x="1616" y="1206"/>
                        </a:lnTo>
                        <a:lnTo>
                          <a:pt x="1618" y="1218"/>
                        </a:lnTo>
                        <a:lnTo>
                          <a:pt x="1619" y="1228"/>
                        </a:lnTo>
                        <a:lnTo>
                          <a:pt x="1619" y="1238"/>
                        </a:lnTo>
                        <a:lnTo>
                          <a:pt x="1621" y="1248"/>
                        </a:lnTo>
                        <a:lnTo>
                          <a:pt x="1621" y="1258"/>
                        </a:lnTo>
                        <a:lnTo>
                          <a:pt x="1622" y="1269"/>
                        </a:lnTo>
                        <a:lnTo>
                          <a:pt x="1622" y="1279"/>
                        </a:lnTo>
                        <a:lnTo>
                          <a:pt x="1622" y="1289"/>
                        </a:lnTo>
                        <a:lnTo>
                          <a:pt x="1641" y="1289"/>
                        </a:lnTo>
                        <a:lnTo>
                          <a:pt x="1640" y="1280"/>
                        </a:lnTo>
                        <a:lnTo>
                          <a:pt x="1640" y="1270"/>
                        </a:lnTo>
                        <a:lnTo>
                          <a:pt x="1641" y="1261"/>
                        </a:lnTo>
                        <a:lnTo>
                          <a:pt x="1641" y="1253"/>
                        </a:lnTo>
                        <a:lnTo>
                          <a:pt x="1640" y="1244"/>
                        </a:lnTo>
                        <a:lnTo>
                          <a:pt x="1637" y="1235"/>
                        </a:lnTo>
                        <a:lnTo>
                          <a:pt x="1631" y="1229"/>
                        </a:lnTo>
                        <a:lnTo>
                          <a:pt x="1622" y="1223"/>
                        </a:lnTo>
                        <a:lnTo>
                          <a:pt x="1626" y="1215"/>
                        </a:lnTo>
                        <a:lnTo>
                          <a:pt x="1629" y="1206"/>
                        </a:lnTo>
                        <a:lnTo>
                          <a:pt x="1631" y="1197"/>
                        </a:lnTo>
                        <a:lnTo>
                          <a:pt x="1631" y="1187"/>
                        </a:lnTo>
                        <a:lnTo>
                          <a:pt x="1631" y="1177"/>
                        </a:lnTo>
                        <a:lnTo>
                          <a:pt x="1631" y="1167"/>
                        </a:lnTo>
                        <a:lnTo>
                          <a:pt x="1631" y="1156"/>
                        </a:lnTo>
                        <a:lnTo>
                          <a:pt x="1631" y="1146"/>
                        </a:lnTo>
                        <a:lnTo>
                          <a:pt x="1631" y="1136"/>
                        </a:lnTo>
                        <a:lnTo>
                          <a:pt x="1631" y="1126"/>
                        </a:lnTo>
                        <a:lnTo>
                          <a:pt x="1632" y="1117"/>
                        </a:lnTo>
                        <a:lnTo>
                          <a:pt x="1634" y="1108"/>
                        </a:lnTo>
                        <a:lnTo>
                          <a:pt x="1638" y="1101"/>
                        </a:lnTo>
                        <a:lnTo>
                          <a:pt x="1642" y="1094"/>
                        </a:lnTo>
                        <a:lnTo>
                          <a:pt x="1650" y="1088"/>
                        </a:lnTo>
                        <a:lnTo>
                          <a:pt x="1660" y="1084"/>
                        </a:lnTo>
                        <a:lnTo>
                          <a:pt x="1650" y="990"/>
                        </a:lnTo>
                        <a:lnTo>
                          <a:pt x="1654" y="983"/>
                        </a:lnTo>
                        <a:lnTo>
                          <a:pt x="1658" y="974"/>
                        </a:lnTo>
                        <a:lnTo>
                          <a:pt x="1663" y="967"/>
                        </a:lnTo>
                        <a:lnTo>
                          <a:pt x="1667" y="958"/>
                        </a:lnTo>
                        <a:lnTo>
                          <a:pt x="1673" y="950"/>
                        </a:lnTo>
                        <a:lnTo>
                          <a:pt x="1677" y="942"/>
                        </a:lnTo>
                        <a:lnTo>
                          <a:pt x="1683" y="934"/>
                        </a:lnTo>
                        <a:lnTo>
                          <a:pt x="1689" y="926"/>
                        </a:lnTo>
                        <a:lnTo>
                          <a:pt x="1695" y="919"/>
                        </a:lnTo>
                        <a:lnTo>
                          <a:pt x="1701" y="912"/>
                        </a:lnTo>
                        <a:lnTo>
                          <a:pt x="1708" y="904"/>
                        </a:lnTo>
                        <a:lnTo>
                          <a:pt x="1714" y="899"/>
                        </a:lnTo>
                        <a:lnTo>
                          <a:pt x="1721" y="893"/>
                        </a:lnTo>
                        <a:lnTo>
                          <a:pt x="1728" y="887"/>
                        </a:lnTo>
                        <a:lnTo>
                          <a:pt x="1736" y="883"/>
                        </a:lnTo>
                        <a:lnTo>
                          <a:pt x="1743" y="878"/>
                        </a:lnTo>
                        <a:lnTo>
                          <a:pt x="1750" y="884"/>
                        </a:lnTo>
                        <a:lnTo>
                          <a:pt x="1752" y="890"/>
                        </a:lnTo>
                        <a:lnTo>
                          <a:pt x="1752" y="896"/>
                        </a:lnTo>
                        <a:lnTo>
                          <a:pt x="1749" y="902"/>
                        </a:lnTo>
                        <a:lnTo>
                          <a:pt x="1744" y="907"/>
                        </a:lnTo>
                        <a:lnTo>
                          <a:pt x="1740" y="913"/>
                        </a:lnTo>
                        <a:lnTo>
                          <a:pt x="1736" y="919"/>
                        </a:lnTo>
                        <a:lnTo>
                          <a:pt x="1733" y="926"/>
                        </a:lnTo>
                        <a:lnTo>
                          <a:pt x="1779" y="944"/>
                        </a:lnTo>
                        <a:lnTo>
                          <a:pt x="1778" y="963"/>
                        </a:lnTo>
                        <a:lnTo>
                          <a:pt x="1778" y="979"/>
                        </a:lnTo>
                        <a:lnTo>
                          <a:pt x="1781" y="996"/>
                        </a:lnTo>
                        <a:lnTo>
                          <a:pt x="1784" y="1012"/>
                        </a:lnTo>
                        <a:lnTo>
                          <a:pt x="1788" y="1028"/>
                        </a:lnTo>
                        <a:lnTo>
                          <a:pt x="1793" y="1044"/>
                        </a:lnTo>
                        <a:lnTo>
                          <a:pt x="1798" y="1060"/>
                        </a:lnTo>
                        <a:lnTo>
                          <a:pt x="1804" y="1075"/>
                        </a:lnTo>
                        <a:lnTo>
                          <a:pt x="1810" y="1091"/>
                        </a:lnTo>
                        <a:lnTo>
                          <a:pt x="1814" y="1105"/>
                        </a:lnTo>
                        <a:lnTo>
                          <a:pt x="1819" y="1120"/>
                        </a:lnTo>
                        <a:lnTo>
                          <a:pt x="1823" y="1135"/>
                        </a:lnTo>
                        <a:lnTo>
                          <a:pt x="1825" y="1149"/>
                        </a:lnTo>
                        <a:lnTo>
                          <a:pt x="1825" y="1165"/>
                        </a:lnTo>
                        <a:lnTo>
                          <a:pt x="1822" y="1180"/>
                        </a:lnTo>
                        <a:lnTo>
                          <a:pt x="1817" y="1194"/>
                        </a:lnTo>
                        <a:lnTo>
                          <a:pt x="1836" y="1177"/>
                        </a:lnTo>
                        <a:lnTo>
                          <a:pt x="1845" y="1183"/>
                        </a:lnTo>
                        <a:lnTo>
                          <a:pt x="1852" y="1188"/>
                        </a:lnTo>
                        <a:lnTo>
                          <a:pt x="1860" y="1196"/>
                        </a:lnTo>
                        <a:lnTo>
                          <a:pt x="1865" y="1203"/>
                        </a:lnTo>
                        <a:lnTo>
                          <a:pt x="1871" y="1210"/>
                        </a:lnTo>
                        <a:lnTo>
                          <a:pt x="1876" y="1218"/>
                        </a:lnTo>
                        <a:lnTo>
                          <a:pt x="1880" y="1226"/>
                        </a:lnTo>
                        <a:lnTo>
                          <a:pt x="1884" y="1234"/>
                        </a:lnTo>
                        <a:lnTo>
                          <a:pt x="1889" y="1241"/>
                        </a:lnTo>
                        <a:lnTo>
                          <a:pt x="1893" y="1250"/>
                        </a:lnTo>
                        <a:lnTo>
                          <a:pt x="1896" y="1257"/>
                        </a:lnTo>
                        <a:lnTo>
                          <a:pt x="1900" y="1264"/>
                        </a:lnTo>
                        <a:lnTo>
                          <a:pt x="1905" y="1272"/>
                        </a:lnTo>
                        <a:lnTo>
                          <a:pt x="1909" y="1277"/>
                        </a:lnTo>
                        <a:lnTo>
                          <a:pt x="1915" y="1283"/>
                        </a:lnTo>
                        <a:lnTo>
                          <a:pt x="1921" y="1289"/>
                        </a:lnTo>
                        <a:lnTo>
                          <a:pt x="1924" y="1279"/>
                        </a:lnTo>
                        <a:lnTo>
                          <a:pt x="1927" y="1269"/>
                        </a:lnTo>
                        <a:lnTo>
                          <a:pt x="1927" y="1260"/>
                        </a:lnTo>
                        <a:lnTo>
                          <a:pt x="1927" y="1250"/>
                        </a:lnTo>
                        <a:lnTo>
                          <a:pt x="1925" y="1241"/>
                        </a:lnTo>
                        <a:lnTo>
                          <a:pt x="1924" y="1231"/>
                        </a:lnTo>
                        <a:lnTo>
                          <a:pt x="1919" y="1222"/>
                        </a:lnTo>
                        <a:lnTo>
                          <a:pt x="1916" y="1213"/>
                        </a:lnTo>
                        <a:lnTo>
                          <a:pt x="1912" y="1205"/>
                        </a:lnTo>
                        <a:lnTo>
                          <a:pt x="1908" y="1194"/>
                        </a:lnTo>
                        <a:lnTo>
                          <a:pt x="1902" y="1186"/>
                        </a:lnTo>
                        <a:lnTo>
                          <a:pt x="1897" y="1177"/>
                        </a:lnTo>
                        <a:lnTo>
                          <a:pt x="1893" y="1168"/>
                        </a:lnTo>
                        <a:lnTo>
                          <a:pt x="1890" y="1158"/>
                        </a:lnTo>
                        <a:lnTo>
                          <a:pt x="1886" y="1149"/>
                        </a:lnTo>
                        <a:lnTo>
                          <a:pt x="1883" y="1140"/>
                        </a:lnTo>
                        <a:lnTo>
                          <a:pt x="1876" y="1117"/>
                        </a:lnTo>
                        <a:lnTo>
                          <a:pt x="1871" y="1097"/>
                        </a:lnTo>
                        <a:lnTo>
                          <a:pt x="1871" y="1076"/>
                        </a:lnTo>
                        <a:lnTo>
                          <a:pt x="1874" y="1059"/>
                        </a:lnTo>
                        <a:lnTo>
                          <a:pt x="1880" y="1041"/>
                        </a:lnTo>
                        <a:lnTo>
                          <a:pt x="1889" y="1025"/>
                        </a:lnTo>
                        <a:lnTo>
                          <a:pt x="1900" y="1011"/>
                        </a:lnTo>
                        <a:lnTo>
                          <a:pt x="1913" y="996"/>
                        </a:lnTo>
                        <a:lnTo>
                          <a:pt x="1927" y="983"/>
                        </a:lnTo>
                        <a:lnTo>
                          <a:pt x="1943" y="971"/>
                        </a:lnTo>
                        <a:lnTo>
                          <a:pt x="1959" y="958"/>
                        </a:lnTo>
                        <a:lnTo>
                          <a:pt x="1975" y="947"/>
                        </a:lnTo>
                        <a:lnTo>
                          <a:pt x="1991" y="935"/>
                        </a:lnTo>
                        <a:lnTo>
                          <a:pt x="2005" y="922"/>
                        </a:lnTo>
                        <a:lnTo>
                          <a:pt x="2020" y="910"/>
                        </a:lnTo>
                        <a:lnTo>
                          <a:pt x="2033" y="897"/>
                        </a:lnTo>
                        <a:lnTo>
                          <a:pt x="2030" y="893"/>
                        </a:lnTo>
                        <a:lnTo>
                          <a:pt x="2027" y="888"/>
                        </a:lnTo>
                        <a:lnTo>
                          <a:pt x="2023" y="884"/>
                        </a:lnTo>
                        <a:lnTo>
                          <a:pt x="2018" y="881"/>
                        </a:lnTo>
                        <a:lnTo>
                          <a:pt x="2013" y="880"/>
                        </a:lnTo>
                        <a:lnTo>
                          <a:pt x="2008" y="878"/>
                        </a:lnTo>
                        <a:lnTo>
                          <a:pt x="2002" y="877"/>
                        </a:lnTo>
                        <a:lnTo>
                          <a:pt x="1997" y="875"/>
                        </a:lnTo>
                        <a:lnTo>
                          <a:pt x="1991" y="874"/>
                        </a:lnTo>
                        <a:lnTo>
                          <a:pt x="1985" y="874"/>
                        </a:lnTo>
                        <a:lnTo>
                          <a:pt x="1978" y="874"/>
                        </a:lnTo>
                        <a:lnTo>
                          <a:pt x="1972" y="872"/>
                        </a:lnTo>
                        <a:lnTo>
                          <a:pt x="1966" y="872"/>
                        </a:lnTo>
                        <a:lnTo>
                          <a:pt x="1960" y="871"/>
                        </a:lnTo>
                        <a:lnTo>
                          <a:pt x="1954" y="870"/>
                        </a:lnTo>
                        <a:lnTo>
                          <a:pt x="1948" y="870"/>
                        </a:lnTo>
                        <a:lnTo>
                          <a:pt x="1932" y="870"/>
                        </a:lnTo>
                        <a:lnTo>
                          <a:pt x="1919" y="872"/>
                        </a:lnTo>
                        <a:lnTo>
                          <a:pt x="1909" y="877"/>
                        </a:lnTo>
                        <a:lnTo>
                          <a:pt x="1902" y="884"/>
                        </a:lnTo>
                        <a:lnTo>
                          <a:pt x="1896" y="893"/>
                        </a:lnTo>
                        <a:lnTo>
                          <a:pt x="1892" y="903"/>
                        </a:lnTo>
                        <a:lnTo>
                          <a:pt x="1889" y="913"/>
                        </a:lnTo>
                        <a:lnTo>
                          <a:pt x="1886" y="923"/>
                        </a:lnTo>
                        <a:lnTo>
                          <a:pt x="1884" y="937"/>
                        </a:lnTo>
                        <a:lnTo>
                          <a:pt x="1883" y="948"/>
                        </a:lnTo>
                        <a:lnTo>
                          <a:pt x="1880" y="958"/>
                        </a:lnTo>
                        <a:lnTo>
                          <a:pt x="1877" y="970"/>
                        </a:lnTo>
                        <a:lnTo>
                          <a:pt x="1871" y="979"/>
                        </a:lnTo>
                        <a:lnTo>
                          <a:pt x="1865" y="987"/>
                        </a:lnTo>
                        <a:lnTo>
                          <a:pt x="1857" y="995"/>
                        </a:lnTo>
                        <a:lnTo>
                          <a:pt x="1845" y="999"/>
                        </a:lnTo>
                        <a:lnTo>
                          <a:pt x="1842" y="993"/>
                        </a:lnTo>
                        <a:lnTo>
                          <a:pt x="1838" y="986"/>
                        </a:lnTo>
                        <a:lnTo>
                          <a:pt x="1835" y="980"/>
                        </a:lnTo>
                        <a:lnTo>
                          <a:pt x="1832" y="973"/>
                        </a:lnTo>
                        <a:lnTo>
                          <a:pt x="1828" y="967"/>
                        </a:lnTo>
                        <a:lnTo>
                          <a:pt x="1825" y="960"/>
                        </a:lnTo>
                        <a:lnTo>
                          <a:pt x="1822" y="954"/>
                        </a:lnTo>
                        <a:lnTo>
                          <a:pt x="1819" y="948"/>
                        </a:lnTo>
                        <a:lnTo>
                          <a:pt x="1816" y="941"/>
                        </a:lnTo>
                        <a:lnTo>
                          <a:pt x="1813" y="934"/>
                        </a:lnTo>
                        <a:lnTo>
                          <a:pt x="1811" y="926"/>
                        </a:lnTo>
                        <a:lnTo>
                          <a:pt x="1810" y="919"/>
                        </a:lnTo>
                        <a:lnTo>
                          <a:pt x="1809" y="912"/>
                        </a:lnTo>
                        <a:lnTo>
                          <a:pt x="1807" y="904"/>
                        </a:lnTo>
                        <a:lnTo>
                          <a:pt x="1807" y="896"/>
                        </a:lnTo>
                        <a:lnTo>
                          <a:pt x="1809" y="888"/>
                        </a:lnTo>
                        <a:lnTo>
                          <a:pt x="1822" y="871"/>
                        </a:lnTo>
                        <a:lnTo>
                          <a:pt x="1830" y="856"/>
                        </a:lnTo>
                        <a:lnTo>
                          <a:pt x="1832" y="846"/>
                        </a:lnTo>
                        <a:lnTo>
                          <a:pt x="1830" y="839"/>
                        </a:lnTo>
                        <a:lnTo>
                          <a:pt x="1823" y="833"/>
                        </a:lnTo>
                        <a:lnTo>
                          <a:pt x="1814" y="830"/>
                        </a:lnTo>
                        <a:lnTo>
                          <a:pt x="1801" y="827"/>
                        </a:lnTo>
                        <a:lnTo>
                          <a:pt x="1788" y="826"/>
                        </a:lnTo>
                        <a:lnTo>
                          <a:pt x="1772" y="826"/>
                        </a:lnTo>
                        <a:lnTo>
                          <a:pt x="1758" y="824"/>
                        </a:lnTo>
                        <a:lnTo>
                          <a:pt x="1742" y="823"/>
                        </a:lnTo>
                        <a:lnTo>
                          <a:pt x="1728" y="819"/>
                        </a:lnTo>
                        <a:lnTo>
                          <a:pt x="1715" y="814"/>
                        </a:lnTo>
                        <a:lnTo>
                          <a:pt x="1705" y="808"/>
                        </a:lnTo>
                        <a:lnTo>
                          <a:pt x="1699" y="798"/>
                        </a:lnTo>
                        <a:lnTo>
                          <a:pt x="1696" y="785"/>
                        </a:lnTo>
                        <a:lnTo>
                          <a:pt x="1686" y="786"/>
                        </a:lnTo>
                        <a:lnTo>
                          <a:pt x="1677" y="789"/>
                        </a:lnTo>
                        <a:lnTo>
                          <a:pt x="1669" y="792"/>
                        </a:lnTo>
                        <a:lnTo>
                          <a:pt x="1661" y="797"/>
                        </a:lnTo>
                        <a:lnTo>
                          <a:pt x="1653" y="803"/>
                        </a:lnTo>
                        <a:lnTo>
                          <a:pt x="1645" y="808"/>
                        </a:lnTo>
                        <a:lnTo>
                          <a:pt x="1638" y="816"/>
                        </a:lnTo>
                        <a:lnTo>
                          <a:pt x="1631" y="823"/>
                        </a:lnTo>
                        <a:lnTo>
                          <a:pt x="1621" y="827"/>
                        </a:lnTo>
                        <a:lnTo>
                          <a:pt x="1612" y="832"/>
                        </a:lnTo>
                        <a:lnTo>
                          <a:pt x="1602" y="836"/>
                        </a:lnTo>
                        <a:lnTo>
                          <a:pt x="1591" y="839"/>
                        </a:lnTo>
                        <a:lnTo>
                          <a:pt x="1583" y="840"/>
                        </a:lnTo>
                        <a:lnTo>
                          <a:pt x="1574" y="842"/>
                        </a:lnTo>
                        <a:lnTo>
                          <a:pt x="1565" y="842"/>
                        </a:lnTo>
                        <a:lnTo>
                          <a:pt x="1558" y="840"/>
                        </a:lnTo>
                        <a:lnTo>
                          <a:pt x="1551" y="839"/>
                        </a:lnTo>
                        <a:lnTo>
                          <a:pt x="1543" y="835"/>
                        </a:lnTo>
                        <a:lnTo>
                          <a:pt x="1536" y="830"/>
                        </a:lnTo>
                        <a:lnTo>
                          <a:pt x="1530" y="824"/>
                        </a:lnTo>
                        <a:lnTo>
                          <a:pt x="1524" y="817"/>
                        </a:lnTo>
                        <a:lnTo>
                          <a:pt x="1519" y="808"/>
                        </a:lnTo>
                        <a:lnTo>
                          <a:pt x="1514" y="798"/>
                        </a:lnTo>
                        <a:lnTo>
                          <a:pt x="1510" y="785"/>
                        </a:lnTo>
                        <a:lnTo>
                          <a:pt x="1506" y="784"/>
                        </a:lnTo>
                        <a:lnTo>
                          <a:pt x="1500" y="782"/>
                        </a:lnTo>
                        <a:lnTo>
                          <a:pt x="1494" y="782"/>
                        </a:lnTo>
                        <a:lnTo>
                          <a:pt x="1488" y="784"/>
                        </a:lnTo>
                        <a:lnTo>
                          <a:pt x="1484" y="785"/>
                        </a:lnTo>
                        <a:lnTo>
                          <a:pt x="1478" y="786"/>
                        </a:lnTo>
                        <a:lnTo>
                          <a:pt x="1472" y="789"/>
                        </a:lnTo>
                        <a:lnTo>
                          <a:pt x="1466" y="791"/>
                        </a:lnTo>
                        <a:lnTo>
                          <a:pt x="1460" y="794"/>
                        </a:lnTo>
                        <a:lnTo>
                          <a:pt x="1455" y="797"/>
                        </a:lnTo>
                        <a:lnTo>
                          <a:pt x="1449" y="798"/>
                        </a:lnTo>
                        <a:lnTo>
                          <a:pt x="1443" y="801"/>
                        </a:lnTo>
                        <a:lnTo>
                          <a:pt x="1437" y="803"/>
                        </a:lnTo>
                        <a:lnTo>
                          <a:pt x="1430" y="804"/>
                        </a:lnTo>
                        <a:lnTo>
                          <a:pt x="1424" y="804"/>
                        </a:lnTo>
                        <a:lnTo>
                          <a:pt x="1417" y="804"/>
                        </a:lnTo>
                        <a:lnTo>
                          <a:pt x="1405" y="788"/>
                        </a:lnTo>
                        <a:lnTo>
                          <a:pt x="1390" y="775"/>
                        </a:lnTo>
                        <a:lnTo>
                          <a:pt x="1377" y="766"/>
                        </a:lnTo>
                        <a:lnTo>
                          <a:pt x="1363" y="760"/>
                        </a:lnTo>
                        <a:lnTo>
                          <a:pt x="1348" y="759"/>
                        </a:lnTo>
                        <a:lnTo>
                          <a:pt x="1332" y="759"/>
                        </a:lnTo>
                        <a:lnTo>
                          <a:pt x="1318" y="762"/>
                        </a:lnTo>
                        <a:lnTo>
                          <a:pt x="1302" y="766"/>
                        </a:lnTo>
                        <a:lnTo>
                          <a:pt x="1287" y="772"/>
                        </a:lnTo>
                        <a:lnTo>
                          <a:pt x="1271" y="778"/>
                        </a:lnTo>
                        <a:lnTo>
                          <a:pt x="1255" y="786"/>
                        </a:lnTo>
                        <a:lnTo>
                          <a:pt x="1240" y="794"/>
                        </a:lnTo>
                        <a:lnTo>
                          <a:pt x="1226" y="803"/>
                        </a:lnTo>
                        <a:lnTo>
                          <a:pt x="1211" y="810"/>
                        </a:lnTo>
                        <a:lnTo>
                          <a:pt x="1197" y="817"/>
                        </a:lnTo>
                        <a:lnTo>
                          <a:pt x="1184" y="823"/>
                        </a:lnTo>
                        <a:lnTo>
                          <a:pt x="1100" y="721"/>
                        </a:lnTo>
                        <a:lnTo>
                          <a:pt x="1083" y="721"/>
                        </a:lnTo>
                        <a:lnTo>
                          <a:pt x="1067" y="719"/>
                        </a:lnTo>
                        <a:lnTo>
                          <a:pt x="1051" y="717"/>
                        </a:lnTo>
                        <a:lnTo>
                          <a:pt x="1038" y="712"/>
                        </a:lnTo>
                        <a:lnTo>
                          <a:pt x="1025" y="706"/>
                        </a:lnTo>
                        <a:lnTo>
                          <a:pt x="1013" y="701"/>
                        </a:lnTo>
                        <a:lnTo>
                          <a:pt x="1003" y="692"/>
                        </a:lnTo>
                        <a:lnTo>
                          <a:pt x="993" y="683"/>
                        </a:lnTo>
                        <a:lnTo>
                          <a:pt x="984" y="673"/>
                        </a:lnTo>
                        <a:lnTo>
                          <a:pt x="975" y="661"/>
                        </a:lnTo>
                        <a:lnTo>
                          <a:pt x="968" y="651"/>
                        </a:lnTo>
                        <a:lnTo>
                          <a:pt x="959" y="639"/>
                        </a:lnTo>
                        <a:lnTo>
                          <a:pt x="952" y="626"/>
                        </a:lnTo>
                        <a:lnTo>
                          <a:pt x="946" y="613"/>
                        </a:lnTo>
                        <a:lnTo>
                          <a:pt x="939" y="601"/>
                        </a:lnTo>
                        <a:lnTo>
                          <a:pt x="931" y="588"/>
                        </a:lnTo>
                        <a:lnTo>
                          <a:pt x="924" y="577"/>
                        </a:lnTo>
                        <a:lnTo>
                          <a:pt x="917" y="565"/>
                        </a:lnTo>
                        <a:lnTo>
                          <a:pt x="910" y="553"/>
                        </a:lnTo>
                        <a:lnTo>
                          <a:pt x="902" y="543"/>
                        </a:lnTo>
                        <a:lnTo>
                          <a:pt x="894" y="533"/>
                        </a:lnTo>
                        <a:lnTo>
                          <a:pt x="885" y="523"/>
                        </a:lnTo>
                        <a:lnTo>
                          <a:pt x="875" y="516"/>
                        </a:lnTo>
                        <a:lnTo>
                          <a:pt x="864" y="508"/>
                        </a:lnTo>
                        <a:lnTo>
                          <a:pt x="853" y="501"/>
                        </a:lnTo>
                        <a:lnTo>
                          <a:pt x="840" y="497"/>
                        </a:lnTo>
                        <a:lnTo>
                          <a:pt x="827" y="494"/>
                        </a:lnTo>
                        <a:lnTo>
                          <a:pt x="812" y="492"/>
                        </a:lnTo>
                        <a:lnTo>
                          <a:pt x="794" y="494"/>
                        </a:lnTo>
                        <a:lnTo>
                          <a:pt x="777" y="495"/>
                        </a:lnTo>
                        <a:lnTo>
                          <a:pt x="758" y="500"/>
                        </a:lnTo>
                        <a:lnTo>
                          <a:pt x="736" y="507"/>
                        </a:lnTo>
                        <a:lnTo>
                          <a:pt x="736" y="488"/>
                        </a:lnTo>
                        <a:lnTo>
                          <a:pt x="729" y="465"/>
                        </a:lnTo>
                        <a:lnTo>
                          <a:pt x="720" y="444"/>
                        </a:lnTo>
                        <a:lnTo>
                          <a:pt x="707" y="427"/>
                        </a:lnTo>
                        <a:lnTo>
                          <a:pt x="694" y="411"/>
                        </a:lnTo>
                        <a:lnTo>
                          <a:pt x="676" y="399"/>
                        </a:lnTo>
                        <a:lnTo>
                          <a:pt x="659" y="387"/>
                        </a:lnTo>
                        <a:lnTo>
                          <a:pt x="640" y="379"/>
                        </a:lnTo>
                        <a:lnTo>
                          <a:pt x="620" y="371"/>
                        </a:lnTo>
                        <a:lnTo>
                          <a:pt x="599" y="366"/>
                        </a:lnTo>
                        <a:lnTo>
                          <a:pt x="577" y="361"/>
                        </a:lnTo>
                        <a:lnTo>
                          <a:pt x="556" y="355"/>
                        </a:lnTo>
                        <a:lnTo>
                          <a:pt x="532" y="351"/>
                        </a:lnTo>
                        <a:lnTo>
                          <a:pt x="510" y="347"/>
                        </a:lnTo>
                        <a:lnTo>
                          <a:pt x="489" y="341"/>
                        </a:lnTo>
                        <a:lnTo>
                          <a:pt x="468" y="335"/>
                        </a:lnTo>
                        <a:lnTo>
                          <a:pt x="448" y="329"/>
                        </a:lnTo>
                        <a:lnTo>
                          <a:pt x="505" y="264"/>
                        </a:lnTo>
                        <a:lnTo>
                          <a:pt x="337" y="115"/>
                        </a:lnTo>
                        <a:lnTo>
                          <a:pt x="344" y="108"/>
                        </a:lnTo>
                        <a:lnTo>
                          <a:pt x="352" y="102"/>
                        </a:lnTo>
                        <a:lnTo>
                          <a:pt x="359" y="95"/>
                        </a:lnTo>
                        <a:lnTo>
                          <a:pt x="366" y="87"/>
                        </a:lnTo>
                        <a:lnTo>
                          <a:pt x="373" y="80"/>
                        </a:lnTo>
                        <a:lnTo>
                          <a:pt x="381" y="73"/>
                        </a:lnTo>
                        <a:lnTo>
                          <a:pt x="388" y="65"/>
                        </a:lnTo>
                        <a:lnTo>
                          <a:pt x="395" y="57"/>
                        </a:lnTo>
                        <a:lnTo>
                          <a:pt x="403" y="49"/>
                        </a:lnTo>
                        <a:lnTo>
                          <a:pt x="410" y="42"/>
                        </a:lnTo>
                        <a:lnTo>
                          <a:pt x="416" y="35"/>
                        </a:lnTo>
                        <a:lnTo>
                          <a:pt x="423" y="28"/>
                        </a:lnTo>
                        <a:lnTo>
                          <a:pt x="430" y="20"/>
                        </a:lnTo>
                        <a:lnTo>
                          <a:pt x="438" y="14"/>
                        </a:lnTo>
                        <a:lnTo>
                          <a:pt x="445" y="7"/>
                        </a:lnTo>
                        <a:lnTo>
                          <a:pt x="452" y="0"/>
                        </a:lnTo>
                        <a:lnTo>
                          <a:pt x="21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0" bIns="21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84" name=""/>
                  <p:cNvSpPr/>
                  <p:nvPr/>
                </p:nvSpPr>
                <p:spPr>
                  <a:xfrm flipH="1">
                    <a:off x="8008200" y="5225040"/>
                    <a:ext cx="114480" cy="48240"/>
                  </a:xfrm>
                  <a:custGeom>
                    <a:avLst/>
                    <a:gdLst/>
                    <a:ahLst/>
                    <a:rect l="l" t="t" r="r" b="b"/>
                    <a:pathLst>
                      <a:path w="1994" h="907">
                        <a:moveTo>
                          <a:pt x="0" y="0"/>
                        </a:moveTo>
                        <a:lnTo>
                          <a:pt x="8" y="86"/>
                        </a:lnTo>
                        <a:lnTo>
                          <a:pt x="26" y="108"/>
                        </a:lnTo>
                        <a:lnTo>
                          <a:pt x="43" y="128"/>
                        </a:lnTo>
                        <a:lnTo>
                          <a:pt x="61" y="148"/>
                        </a:lnTo>
                        <a:lnTo>
                          <a:pt x="78" y="170"/>
                        </a:lnTo>
                        <a:lnTo>
                          <a:pt x="96" y="191"/>
                        </a:lnTo>
                        <a:lnTo>
                          <a:pt x="113" y="211"/>
                        </a:lnTo>
                        <a:lnTo>
                          <a:pt x="132" y="232"/>
                        </a:lnTo>
                        <a:lnTo>
                          <a:pt x="150" y="252"/>
                        </a:lnTo>
                        <a:lnTo>
                          <a:pt x="167" y="272"/>
                        </a:lnTo>
                        <a:lnTo>
                          <a:pt x="186" y="291"/>
                        </a:lnTo>
                        <a:lnTo>
                          <a:pt x="205" y="310"/>
                        </a:lnTo>
                        <a:lnTo>
                          <a:pt x="222" y="331"/>
                        </a:lnTo>
                        <a:lnTo>
                          <a:pt x="243" y="350"/>
                        </a:lnTo>
                        <a:lnTo>
                          <a:pt x="262" y="367"/>
                        </a:lnTo>
                        <a:lnTo>
                          <a:pt x="281" y="386"/>
                        </a:lnTo>
                        <a:lnTo>
                          <a:pt x="301" y="403"/>
                        </a:lnTo>
                        <a:lnTo>
                          <a:pt x="322" y="421"/>
                        </a:lnTo>
                        <a:lnTo>
                          <a:pt x="340" y="437"/>
                        </a:lnTo>
                        <a:lnTo>
                          <a:pt x="362" y="454"/>
                        </a:lnTo>
                        <a:lnTo>
                          <a:pt x="383" y="470"/>
                        </a:lnTo>
                        <a:lnTo>
                          <a:pt x="405" y="485"/>
                        </a:lnTo>
                        <a:lnTo>
                          <a:pt x="426" y="500"/>
                        </a:lnTo>
                        <a:lnTo>
                          <a:pt x="448" y="514"/>
                        </a:lnTo>
                        <a:lnTo>
                          <a:pt x="472" y="527"/>
                        </a:lnTo>
                        <a:lnTo>
                          <a:pt x="493" y="540"/>
                        </a:lnTo>
                        <a:lnTo>
                          <a:pt x="518" y="552"/>
                        </a:lnTo>
                        <a:lnTo>
                          <a:pt x="542" y="564"/>
                        </a:lnTo>
                        <a:lnTo>
                          <a:pt x="566" y="574"/>
                        </a:lnTo>
                        <a:lnTo>
                          <a:pt x="591" y="584"/>
                        </a:lnTo>
                        <a:lnTo>
                          <a:pt x="617" y="593"/>
                        </a:lnTo>
                        <a:lnTo>
                          <a:pt x="644" y="601"/>
                        </a:lnTo>
                        <a:lnTo>
                          <a:pt x="670" y="609"/>
                        </a:lnTo>
                        <a:lnTo>
                          <a:pt x="684" y="616"/>
                        </a:lnTo>
                        <a:lnTo>
                          <a:pt x="699" y="622"/>
                        </a:lnTo>
                        <a:lnTo>
                          <a:pt x="715" y="629"/>
                        </a:lnTo>
                        <a:lnTo>
                          <a:pt x="731" y="635"/>
                        </a:lnTo>
                        <a:lnTo>
                          <a:pt x="747" y="642"/>
                        </a:lnTo>
                        <a:lnTo>
                          <a:pt x="762" y="648"/>
                        </a:lnTo>
                        <a:lnTo>
                          <a:pt x="778" y="654"/>
                        </a:lnTo>
                        <a:lnTo>
                          <a:pt x="794" y="660"/>
                        </a:lnTo>
                        <a:lnTo>
                          <a:pt x="808" y="666"/>
                        </a:lnTo>
                        <a:lnTo>
                          <a:pt x="826" y="670"/>
                        </a:lnTo>
                        <a:lnTo>
                          <a:pt x="840" y="676"/>
                        </a:lnTo>
                        <a:lnTo>
                          <a:pt x="856" y="680"/>
                        </a:lnTo>
                        <a:lnTo>
                          <a:pt x="872" y="686"/>
                        </a:lnTo>
                        <a:lnTo>
                          <a:pt x="888" y="690"/>
                        </a:lnTo>
                        <a:lnTo>
                          <a:pt x="904" y="695"/>
                        </a:lnTo>
                        <a:lnTo>
                          <a:pt x="922" y="701"/>
                        </a:lnTo>
                        <a:lnTo>
                          <a:pt x="938" y="705"/>
                        </a:lnTo>
                        <a:lnTo>
                          <a:pt x="954" y="709"/>
                        </a:lnTo>
                        <a:lnTo>
                          <a:pt x="970" y="714"/>
                        </a:lnTo>
                        <a:lnTo>
                          <a:pt x="986" y="718"/>
                        </a:lnTo>
                        <a:lnTo>
                          <a:pt x="1003" y="722"/>
                        </a:lnTo>
                        <a:lnTo>
                          <a:pt x="1019" y="727"/>
                        </a:lnTo>
                        <a:lnTo>
                          <a:pt x="1035" y="730"/>
                        </a:lnTo>
                        <a:lnTo>
                          <a:pt x="1051" y="734"/>
                        </a:lnTo>
                        <a:lnTo>
                          <a:pt x="1069" y="738"/>
                        </a:lnTo>
                        <a:lnTo>
                          <a:pt x="1085" y="743"/>
                        </a:lnTo>
                        <a:lnTo>
                          <a:pt x="1101" y="746"/>
                        </a:lnTo>
                        <a:lnTo>
                          <a:pt x="1117" y="750"/>
                        </a:lnTo>
                        <a:lnTo>
                          <a:pt x="1135" y="754"/>
                        </a:lnTo>
                        <a:lnTo>
                          <a:pt x="1151" y="759"/>
                        </a:lnTo>
                        <a:lnTo>
                          <a:pt x="1167" y="763"/>
                        </a:lnTo>
                        <a:lnTo>
                          <a:pt x="1183" y="768"/>
                        </a:lnTo>
                        <a:lnTo>
                          <a:pt x="1200" y="772"/>
                        </a:lnTo>
                        <a:lnTo>
                          <a:pt x="1216" y="775"/>
                        </a:lnTo>
                        <a:lnTo>
                          <a:pt x="1232" y="778"/>
                        </a:lnTo>
                        <a:lnTo>
                          <a:pt x="1248" y="781"/>
                        </a:lnTo>
                        <a:lnTo>
                          <a:pt x="1264" y="781"/>
                        </a:lnTo>
                        <a:lnTo>
                          <a:pt x="1280" y="782"/>
                        </a:lnTo>
                        <a:lnTo>
                          <a:pt x="1295" y="781"/>
                        </a:lnTo>
                        <a:lnTo>
                          <a:pt x="1311" y="781"/>
                        </a:lnTo>
                        <a:lnTo>
                          <a:pt x="1325" y="779"/>
                        </a:lnTo>
                        <a:lnTo>
                          <a:pt x="1341" y="776"/>
                        </a:lnTo>
                        <a:lnTo>
                          <a:pt x="1356" y="775"/>
                        </a:lnTo>
                        <a:lnTo>
                          <a:pt x="1371" y="772"/>
                        </a:lnTo>
                        <a:lnTo>
                          <a:pt x="1385" y="769"/>
                        </a:lnTo>
                        <a:lnTo>
                          <a:pt x="1400" y="766"/>
                        </a:lnTo>
                        <a:lnTo>
                          <a:pt x="1416" y="762"/>
                        </a:lnTo>
                        <a:lnTo>
                          <a:pt x="1430" y="759"/>
                        </a:lnTo>
                        <a:lnTo>
                          <a:pt x="1445" y="754"/>
                        </a:lnTo>
                        <a:lnTo>
                          <a:pt x="1459" y="750"/>
                        </a:lnTo>
                        <a:lnTo>
                          <a:pt x="1475" y="747"/>
                        </a:lnTo>
                        <a:lnTo>
                          <a:pt x="1490" y="743"/>
                        </a:lnTo>
                        <a:lnTo>
                          <a:pt x="1506" y="740"/>
                        </a:lnTo>
                        <a:lnTo>
                          <a:pt x="1521" y="737"/>
                        </a:lnTo>
                        <a:lnTo>
                          <a:pt x="1537" y="734"/>
                        </a:lnTo>
                        <a:lnTo>
                          <a:pt x="1551" y="731"/>
                        </a:lnTo>
                        <a:lnTo>
                          <a:pt x="1567" y="730"/>
                        </a:lnTo>
                        <a:lnTo>
                          <a:pt x="1583" y="727"/>
                        </a:lnTo>
                        <a:lnTo>
                          <a:pt x="1601" y="727"/>
                        </a:lnTo>
                        <a:lnTo>
                          <a:pt x="1617" y="725"/>
                        </a:lnTo>
                        <a:lnTo>
                          <a:pt x="1634" y="725"/>
                        </a:lnTo>
                        <a:lnTo>
                          <a:pt x="1652" y="727"/>
                        </a:lnTo>
                        <a:lnTo>
                          <a:pt x="1669" y="728"/>
                        </a:lnTo>
                        <a:lnTo>
                          <a:pt x="1687" y="730"/>
                        </a:lnTo>
                        <a:lnTo>
                          <a:pt x="1690" y="734"/>
                        </a:lnTo>
                        <a:lnTo>
                          <a:pt x="1693" y="737"/>
                        </a:lnTo>
                        <a:lnTo>
                          <a:pt x="1695" y="738"/>
                        </a:lnTo>
                        <a:lnTo>
                          <a:pt x="1698" y="743"/>
                        </a:lnTo>
                        <a:lnTo>
                          <a:pt x="1701" y="746"/>
                        </a:lnTo>
                        <a:lnTo>
                          <a:pt x="1704" y="749"/>
                        </a:lnTo>
                        <a:lnTo>
                          <a:pt x="1706" y="753"/>
                        </a:lnTo>
                        <a:lnTo>
                          <a:pt x="1704" y="757"/>
                        </a:lnTo>
                        <a:lnTo>
                          <a:pt x="1701" y="760"/>
                        </a:lnTo>
                        <a:lnTo>
                          <a:pt x="1698" y="763"/>
                        </a:lnTo>
                        <a:lnTo>
                          <a:pt x="1695" y="768"/>
                        </a:lnTo>
                        <a:lnTo>
                          <a:pt x="1691" y="770"/>
                        </a:lnTo>
                        <a:lnTo>
                          <a:pt x="1688" y="773"/>
                        </a:lnTo>
                        <a:lnTo>
                          <a:pt x="1685" y="776"/>
                        </a:lnTo>
                        <a:lnTo>
                          <a:pt x="1681" y="778"/>
                        </a:lnTo>
                        <a:lnTo>
                          <a:pt x="1677" y="776"/>
                        </a:lnTo>
                        <a:lnTo>
                          <a:pt x="1697" y="781"/>
                        </a:lnTo>
                        <a:lnTo>
                          <a:pt x="1717" y="784"/>
                        </a:lnTo>
                        <a:lnTo>
                          <a:pt x="1738" y="788"/>
                        </a:lnTo>
                        <a:lnTo>
                          <a:pt x="1760" y="791"/>
                        </a:lnTo>
                        <a:lnTo>
                          <a:pt x="1781" y="794"/>
                        </a:lnTo>
                        <a:lnTo>
                          <a:pt x="1803" y="798"/>
                        </a:lnTo>
                        <a:lnTo>
                          <a:pt x="1827" y="803"/>
                        </a:lnTo>
                        <a:lnTo>
                          <a:pt x="1848" y="807"/>
                        </a:lnTo>
                        <a:lnTo>
                          <a:pt x="1870" y="813"/>
                        </a:lnTo>
                        <a:lnTo>
                          <a:pt x="1891" y="821"/>
                        </a:lnTo>
                        <a:lnTo>
                          <a:pt x="1911" y="830"/>
                        </a:lnTo>
                        <a:lnTo>
                          <a:pt x="1930" y="840"/>
                        </a:lnTo>
                        <a:lnTo>
                          <a:pt x="1949" y="853"/>
                        </a:lnTo>
                        <a:lnTo>
                          <a:pt x="1965" y="870"/>
                        </a:lnTo>
                        <a:lnTo>
                          <a:pt x="1981" y="887"/>
                        </a:lnTo>
                        <a:lnTo>
                          <a:pt x="1994" y="907"/>
                        </a:lnTo>
                        <a:lnTo>
                          <a:pt x="1984" y="888"/>
                        </a:lnTo>
                        <a:lnTo>
                          <a:pt x="1971" y="870"/>
                        </a:lnTo>
                        <a:lnTo>
                          <a:pt x="1958" y="855"/>
                        </a:lnTo>
                        <a:lnTo>
                          <a:pt x="1942" y="840"/>
                        </a:lnTo>
                        <a:lnTo>
                          <a:pt x="1926" y="827"/>
                        </a:lnTo>
                        <a:lnTo>
                          <a:pt x="1910" y="816"/>
                        </a:lnTo>
                        <a:lnTo>
                          <a:pt x="1891" y="804"/>
                        </a:lnTo>
                        <a:lnTo>
                          <a:pt x="1873" y="794"/>
                        </a:lnTo>
                        <a:lnTo>
                          <a:pt x="1854" y="784"/>
                        </a:lnTo>
                        <a:lnTo>
                          <a:pt x="1837" y="773"/>
                        </a:lnTo>
                        <a:lnTo>
                          <a:pt x="1819" y="762"/>
                        </a:lnTo>
                        <a:lnTo>
                          <a:pt x="1802" y="752"/>
                        </a:lnTo>
                        <a:lnTo>
                          <a:pt x="1784" y="738"/>
                        </a:lnTo>
                        <a:lnTo>
                          <a:pt x="1770" y="724"/>
                        </a:lnTo>
                        <a:lnTo>
                          <a:pt x="1755" y="709"/>
                        </a:lnTo>
                        <a:lnTo>
                          <a:pt x="1742" y="692"/>
                        </a:lnTo>
                        <a:lnTo>
                          <a:pt x="1728" y="692"/>
                        </a:lnTo>
                        <a:lnTo>
                          <a:pt x="1714" y="693"/>
                        </a:lnTo>
                        <a:lnTo>
                          <a:pt x="1703" y="693"/>
                        </a:lnTo>
                        <a:lnTo>
                          <a:pt x="1690" y="693"/>
                        </a:lnTo>
                        <a:lnTo>
                          <a:pt x="1678" y="695"/>
                        </a:lnTo>
                        <a:lnTo>
                          <a:pt x="1666" y="696"/>
                        </a:lnTo>
                        <a:lnTo>
                          <a:pt x="1655" y="698"/>
                        </a:lnTo>
                        <a:lnTo>
                          <a:pt x="1643" y="698"/>
                        </a:lnTo>
                        <a:lnTo>
                          <a:pt x="1633" y="699"/>
                        </a:lnTo>
                        <a:lnTo>
                          <a:pt x="1621" y="701"/>
                        </a:lnTo>
                        <a:lnTo>
                          <a:pt x="1611" y="702"/>
                        </a:lnTo>
                        <a:lnTo>
                          <a:pt x="1599" y="703"/>
                        </a:lnTo>
                        <a:lnTo>
                          <a:pt x="1589" y="705"/>
                        </a:lnTo>
                        <a:lnTo>
                          <a:pt x="1579" y="706"/>
                        </a:lnTo>
                        <a:lnTo>
                          <a:pt x="1567" y="706"/>
                        </a:lnTo>
                        <a:lnTo>
                          <a:pt x="1559" y="708"/>
                        </a:lnTo>
                        <a:lnTo>
                          <a:pt x="1547" y="709"/>
                        </a:lnTo>
                        <a:lnTo>
                          <a:pt x="1537" y="709"/>
                        </a:lnTo>
                        <a:lnTo>
                          <a:pt x="1526" y="711"/>
                        </a:lnTo>
                        <a:lnTo>
                          <a:pt x="1516" y="711"/>
                        </a:lnTo>
                        <a:lnTo>
                          <a:pt x="1506" y="711"/>
                        </a:lnTo>
                        <a:lnTo>
                          <a:pt x="1494" y="711"/>
                        </a:lnTo>
                        <a:lnTo>
                          <a:pt x="1484" y="711"/>
                        </a:lnTo>
                        <a:lnTo>
                          <a:pt x="1473" y="709"/>
                        </a:lnTo>
                        <a:lnTo>
                          <a:pt x="1462" y="709"/>
                        </a:lnTo>
                        <a:lnTo>
                          <a:pt x="1451" y="708"/>
                        </a:lnTo>
                        <a:lnTo>
                          <a:pt x="1439" y="706"/>
                        </a:lnTo>
                        <a:lnTo>
                          <a:pt x="1427" y="705"/>
                        </a:lnTo>
                        <a:lnTo>
                          <a:pt x="1416" y="702"/>
                        </a:lnTo>
                        <a:lnTo>
                          <a:pt x="1404" y="699"/>
                        </a:lnTo>
                        <a:lnTo>
                          <a:pt x="1391" y="696"/>
                        </a:lnTo>
                        <a:lnTo>
                          <a:pt x="1378" y="692"/>
                        </a:lnTo>
                        <a:lnTo>
                          <a:pt x="1362" y="705"/>
                        </a:lnTo>
                        <a:lnTo>
                          <a:pt x="1347" y="715"/>
                        </a:lnTo>
                        <a:lnTo>
                          <a:pt x="1331" y="722"/>
                        </a:lnTo>
                        <a:lnTo>
                          <a:pt x="1315" y="730"/>
                        </a:lnTo>
                        <a:lnTo>
                          <a:pt x="1301" y="735"/>
                        </a:lnTo>
                        <a:lnTo>
                          <a:pt x="1285" y="738"/>
                        </a:lnTo>
                        <a:lnTo>
                          <a:pt x="1269" y="740"/>
                        </a:lnTo>
                        <a:lnTo>
                          <a:pt x="1254" y="741"/>
                        </a:lnTo>
                        <a:lnTo>
                          <a:pt x="1239" y="741"/>
                        </a:lnTo>
                        <a:lnTo>
                          <a:pt x="1223" y="740"/>
                        </a:lnTo>
                        <a:lnTo>
                          <a:pt x="1209" y="738"/>
                        </a:lnTo>
                        <a:lnTo>
                          <a:pt x="1194" y="735"/>
                        </a:lnTo>
                        <a:lnTo>
                          <a:pt x="1178" y="731"/>
                        </a:lnTo>
                        <a:lnTo>
                          <a:pt x="1164" y="727"/>
                        </a:lnTo>
                        <a:lnTo>
                          <a:pt x="1149" y="722"/>
                        </a:lnTo>
                        <a:lnTo>
                          <a:pt x="1135" y="717"/>
                        </a:lnTo>
                        <a:lnTo>
                          <a:pt x="1119" y="711"/>
                        </a:lnTo>
                        <a:lnTo>
                          <a:pt x="1104" y="705"/>
                        </a:lnTo>
                        <a:lnTo>
                          <a:pt x="1089" y="699"/>
                        </a:lnTo>
                        <a:lnTo>
                          <a:pt x="1073" y="692"/>
                        </a:lnTo>
                        <a:lnTo>
                          <a:pt x="1059" y="686"/>
                        </a:lnTo>
                        <a:lnTo>
                          <a:pt x="1043" y="679"/>
                        </a:lnTo>
                        <a:lnTo>
                          <a:pt x="1028" y="673"/>
                        </a:lnTo>
                        <a:lnTo>
                          <a:pt x="1012" y="668"/>
                        </a:lnTo>
                        <a:lnTo>
                          <a:pt x="996" y="663"/>
                        </a:lnTo>
                        <a:lnTo>
                          <a:pt x="982" y="658"/>
                        </a:lnTo>
                        <a:lnTo>
                          <a:pt x="966" y="654"/>
                        </a:lnTo>
                        <a:lnTo>
                          <a:pt x="950" y="651"/>
                        </a:lnTo>
                        <a:lnTo>
                          <a:pt x="933" y="648"/>
                        </a:lnTo>
                        <a:lnTo>
                          <a:pt x="917" y="647"/>
                        </a:lnTo>
                        <a:lnTo>
                          <a:pt x="901" y="647"/>
                        </a:lnTo>
                        <a:lnTo>
                          <a:pt x="885" y="647"/>
                        </a:lnTo>
                        <a:lnTo>
                          <a:pt x="877" y="652"/>
                        </a:lnTo>
                        <a:lnTo>
                          <a:pt x="869" y="655"/>
                        </a:lnTo>
                        <a:lnTo>
                          <a:pt x="862" y="658"/>
                        </a:lnTo>
                        <a:lnTo>
                          <a:pt x="855" y="658"/>
                        </a:lnTo>
                        <a:lnTo>
                          <a:pt x="849" y="655"/>
                        </a:lnTo>
                        <a:lnTo>
                          <a:pt x="842" y="651"/>
                        </a:lnTo>
                        <a:lnTo>
                          <a:pt x="834" y="645"/>
                        </a:lnTo>
                        <a:lnTo>
                          <a:pt x="829" y="636"/>
                        </a:lnTo>
                        <a:lnTo>
                          <a:pt x="799" y="632"/>
                        </a:lnTo>
                        <a:lnTo>
                          <a:pt x="772" y="625"/>
                        </a:lnTo>
                        <a:lnTo>
                          <a:pt x="744" y="618"/>
                        </a:lnTo>
                        <a:lnTo>
                          <a:pt x="716" y="610"/>
                        </a:lnTo>
                        <a:lnTo>
                          <a:pt x="690" y="600"/>
                        </a:lnTo>
                        <a:lnTo>
                          <a:pt x="664" y="591"/>
                        </a:lnTo>
                        <a:lnTo>
                          <a:pt x="638" y="580"/>
                        </a:lnTo>
                        <a:lnTo>
                          <a:pt x="611" y="568"/>
                        </a:lnTo>
                        <a:lnTo>
                          <a:pt x="587" y="556"/>
                        </a:lnTo>
                        <a:lnTo>
                          <a:pt x="562" y="543"/>
                        </a:lnTo>
                        <a:lnTo>
                          <a:pt x="537" y="530"/>
                        </a:lnTo>
                        <a:lnTo>
                          <a:pt x="514" y="516"/>
                        </a:lnTo>
                        <a:lnTo>
                          <a:pt x="491" y="500"/>
                        </a:lnTo>
                        <a:lnTo>
                          <a:pt x="467" y="485"/>
                        </a:lnTo>
                        <a:lnTo>
                          <a:pt x="444" y="467"/>
                        </a:lnTo>
                        <a:lnTo>
                          <a:pt x="422" y="450"/>
                        </a:lnTo>
                        <a:lnTo>
                          <a:pt x="399" y="433"/>
                        </a:lnTo>
                        <a:lnTo>
                          <a:pt x="378" y="415"/>
                        </a:lnTo>
                        <a:lnTo>
                          <a:pt x="357" y="395"/>
                        </a:lnTo>
                        <a:lnTo>
                          <a:pt x="336" y="376"/>
                        </a:lnTo>
                        <a:lnTo>
                          <a:pt x="316" y="355"/>
                        </a:lnTo>
                        <a:lnTo>
                          <a:pt x="295" y="335"/>
                        </a:lnTo>
                        <a:lnTo>
                          <a:pt x="275" y="315"/>
                        </a:lnTo>
                        <a:lnTo>
                          <a:pt x="256" y="293"/>
                        </a:lnTo>
                        <a:lnTo>
                          <a:pt x="236" y="271"/>
                        </a:lnTo>
                        <a:lnTo>
                          <a:pt x="217" y="248"/>
                        </a:lnTo>
                        <a:lnTo>
                          <a:pt x="199" y="226"/>
                        </a:lnTo>
                        <a:lnTo>
                          <a:pt x="180" y="202"/>
                        </a:lnTo>
                        <a:lnTo>
                          <a:pt x="163" y="179"/>
                        </a:lnTo>
                        <a:lnTo>
                          <a:pt x="145" y="154"/>
                        </a:lnTo>
                        <a:lnTo>
                          <a:pt x="128" y="130"/>
                        </a:lnTo>
                        <a:lnTo>
                          <a:pt x="112" y="105"/>
                        </a:lnTo>
                        <a:lnTo>
                          <a:pt x="110" y="99"/>
                        </a:lnTo>
                        <a:lnTo>
                          <a:pt x="107" y="92"/>
                        </a:lnTo>
                        <a:lnTo>
                          <a:pt x="107" y="86"/>
                        </a:lnTo>
                        <a:lnTo>
                          <a:pt x="106" y="79"/>
                        </a:lnTo>
                        <a:lnTo>
                          <a:pt x="104" y="71"/>
                        </a:lnTo>
                        <a:lnTo>
                          <a:pt x="104" y="65"/>
                        </a:lnTo>
                        <a:lnTo>
                          <a:pt x="104" y="60"/>
                        </a:lnTo>
                        <a:lnTo>
                          <a:pt x="103" y="52"/>
                        </a:lnTo>
                        <a:lnTo>
                          <a:pt x="103" y="45"/>
                        </a:lnTo>
                        <a:lnTo>
                          <a:pt x="103" y="39"/>
                        </a:lnTo>
                        <a:lnTo>
                          <a:pt x="103" y="32"/>
                        </a:lnTo>
                        <a:lnTo>
                          <a:pt x="103" y="26"/>
                        </a:lnTo>
                        <a:lnTo>
                          <a:pt x="104" y="19"/>
                        </a:lnTo>
                        <a:lnTo>
                          <a:pt x="104" y="13"/>
                        </a:lnTo>
                        <a:lnTo>
                          <a:pt x="104" y="7"/>
                        </a:lnTo>
                        <a:lnTo>
                          <a:pt x="106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440" bIns="1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85" name=""/>
                  <p:cNvSpPr/>
                  <p:nvPr/>
                </p:nvSpPr>
                <p:spPr>
                  <a:xfrm flipH="1">
                    <a:off x="8003880" y="5225040"/>
                    <a:ext cx="83160" cy="3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449" h="581">
                        <a:moveTo>
                          <a:pt x="0" y="0"/>
                        </a:moveTo>
                        <a:lnTo>
                          <a:pt x="6" y="17"/>
                        </a:lnTo>
                        <a:lnTo>
                          <a:pt x="11" y="36"/>
                        </a:lnTo>
                        <a:lnTo>
                          <a:pt x="16" y="55"/>
                        </a:lnTo>
                        <a:lnTo>
                          <a:pt x="22" y="73"/>
                        </a:lnTo>
                        <a:lnTo>
                          <a:pt x="28" y="90"/>
                        </a:lnTo>
                        <a:lnTo>
                          <a:pt x="35" y="108"/>
                        </a:lnTo>
                        <a:lnTo>
                          <a:pt x="41" y="127"/>
                        </a:lnTo>
                        <a:lnTo>
                          <a:pt x="48" y="144"/>
                        </a:lnTo>
                        <a:lnTo>
                          <a:pt x="57" y="162"/>
                        </a:lnTo>
                        <a:lnTo>
                          <a:pt x="64" y="178"/>
                        </a:lnTo>
                        <a:lnTo>
                          <a:pt x="73" y="195"/>
                        </a:lnTo>
                        <a:lnTo>
                          <a:pt x="82" y="213"/>
                        </a:lnTo>
                        <a:lnTo>
                          <a:pt x="91" y="229"/>
                        </a:lnTo>
                        <a:lnTo>
                          <a:pt x="101" y="245"/>
                        </a:lnTo>
                        <a:lnTo>
                          <a:pt x="110" y="262"/>
                        </a:lnTo>
                        <a:lnTo>
                          <a:pt x="121" y="277"/>
                        </a:lnTo>
                        <a:lnTo>
                          <a:pt x="131" y="294"/>
                        </a:lnTo>
                        <a:lnTo>
                          <a:pt x="142" y="309"/>
                        </a:lnTo>
                        <a:lnTo>
                          <a:pt x="153" y="325"/>
                        </a:lnTo>
                        <a:lnTo>
                          <a:pt x="165" y="339"/>
                        </a:lnTo>
                        <a:lnTo>
                          <a:pt x="178" y="354"/>
                        </a:lnTo>
                        <a:lnTo>
                          <a:pt x="190" y="368"/>
                        </a:lnTo>
                        <a:lnTo>
                          <a:pt x="204" y="383"/>
                        </a:lnTo>
                        <a:lnTo>
                          <a:pt x="217" y="398"/>
                        </a:lnTo>
                        <a:lnTo>
                          <a:pt x="232" y="411"/>
                        </a:lnTo>
                        <a:lnTo>
                          <a:pt x="245" y="424"/>
                        </a:lnTo>
                        <a:lnTo>
                          <a:pt x="261" y="437"/>
                        </a:lnTo>
                        <a:lnTo>
                          <a:pt x="276" y="450"/>
                        </a:lnTo>
                        <a:lnTo>
                          <a:pt x="292" y="462"/>
                        </a:lnTo>
                        <a:lnTo>
                          <a:pt x="308" y="473"/>
                        </a:lnTo>
                        <a:lnTo>
                          <a:pt x="324" y="485"/>
                        </a:lnTo>
                        <a:lnTo>
                          <a:pt x="341" y="497"/>
                        </a:lnTo>
                        <a:lnTo>
                          <a:pt x="367" y="510"/>
                        </a:lnTo>
                        <a:lnTo>
                          <a:pt x="395" y="521"/>
                        </a:lnTo>
                        <a:lnTo>
                          <a:pt x="423" y="533"/>
                        </a:lnTo>
                        <a:lnTo>
                          <a:pt x="451" y="543"/>
                        </a:lnTo>
                        <a:lnTo>
                          <a:pt x="477" y="552"/>
                        </a:lnTo>
                        <a:lnTo>
                          <a:pt x="506" y="559"/>
                        </a:lnTo>
                        <a:lnTo>
                          <a:pt x="534" y="565"/>
                        </a:lnTo>
                        <a:lnTo>
                          <a:pt x="561" y="571"/>
                        </a:lnTo>
                        <a:lnTo>
                          <a:pt x="590" y="575"/>
                        </a:lnTo>
                        <a:lnTo>
                          <a:pt x="618" y="578"/>
                        </a:lnTo>
                        <a:lnTo>
                          <a:pt x="646" y="580"/>
                        </a:lnTo>
                        <a:lnTo>
                          <a:pt x="673" y="581"/>
                        </a:lnTo>
                        <a:lnTo>
                          <a:pt x="703" y="581"/>
                        </a:lnTo>
                        <a:lnTo>
                          <a:pt x="730" y="581"/>
                        </a:lnTo>
                        <a:lnTo>
                          <a:pt x="759" y="578"/>
                        </a:lnTo>
                        <a:lnTo>
                          <a:pt x="787" y="575"/>
                        </a:lnTo>
                        <a:lnTo>
                          <a:pt x="815" y="571"/>
                        </a:lnTo>
                        <a:lnTo>
                          <a:pt x="842" y="567"/>
                        </a:lnTo>
                        <a:lnTo>
                          <a:pt x="870" y="562"/>
                        </a:lnTo>
                        <a:lnTo>
                          <a:pt x="898" y="555"/>
                        </a:lnTo>
                        <a:lnTo>
                          <a:pt x="924" y="548"/>
                        </a:lnTo>
                        <a:lnTo>
                          <a:pt x="950" y="540"/>
                        </a:lnTo>
                        <a:lnTo>
                          <a:pt x="978" y="532"/>
                        </a:lnTo>
                        <a:lnTo>
                          <a:pt x="1003" y="521"/>
                        </a:lnTo>
                        <a:lnTo>
                          <a:pt x="1029" y="511"/>
                        </a:lnTo>
                        <a:lnTo>
                          <a:pt x="1054" y="500"/>
                        </a:lnTo>
                        <a:lnTo>
                          <a:pt x="1080" y="488"/>
                        </a:lnTo>
                        <a:lnTo>
                          <a:pt x="1103" y="475"/>
                        </a:lnTo>
                        <a:lnTo>
                          <a:pt x="1128" y="462"/>
                        </a:lnTo>
                        <a:lnTo>
                          <a:pt x="1151" y="449"/>
                        </a:lnTo>
                        <a:lnTo>
                          <a:pt x="1175" y="434"/>
                        </a:lnTo>
                        <a:lnTo>
                          <a:pt x="1197" y="418"/>
                        </a:lnTo>
                        <a:lnTo>
                          <a:pt x="1211" y="405"/>
                        </a:lnTo>
                        <a:lnTo>
                          <a:pt x="1226" y="392"/>
                        </a:lnTo>
                        <a:lnTo>
                          <a:pt x="1240" y="379"/>
                        </a:lnTo>
                        <a:lnTo>
                          <a:pt x="1252" y="366"/>
                        </a:lnTo>
                        <a:lnTo>
                          <a:pt x="1265" y="352"/>
                        </a:lnTo>
                        <a:lnTo>
                          <a:pt x="1278" y="339"/>
                        </a:lnTo>
                        <a:lnTo>
                          <a:pt x="1290" y="326"/>
                        </a:lnTo>
                        <a:lnTo>
                          <a:pt x="1301" y="313"/>
                        </a:lnTo>
                        <a:lnTo>
                          <a:pt x="1312" y="301"/>
                        </a:lnTo>
                        <a:lnTo>
                          <a:pt x="1322" y="287"/>
                        </a:lnTo>
                        <a:lnTo>
                          <a:pt x="1332" y="274"/>
                        </a:lnTo>
                        <a:lnTo>
                          <a:pt x="1342" y="261"/>
                        </a:lnTo>
                        <a:lnTo>
                          <a:pt x="1351" y="248"/>
                        </a:lnTo>
                        <a:lnTo>
                          <a:pt x="1358" y="236"/>
                        </a:lnTo>
                        <a:lnTo>
                          <a:pt x="1367" y="223"/>
                        </a:lnTo>
                        <a:lnTo>
                          <a:pt x="1374" y="210"/>
                        </a:lnTo>
                        <a:lnTo>
                          <a:pt x="1382" y="197"/>
                        </a:lnTo>
                        <a:lnTo>
                          <a:pt x="1389" y="183"/>
                        </a:lnTo>
                        <a:lnTo>
                          <a:pt x="1396" y="170"/>
                        </a:lnTo>
                        <a:lnTo>
                          <a:pt x="1402" y="157"/>
                        </a:lnTo>
                        <a:lnTo>
                          <a:pt x="1408" y="144"/>
                        </a:lnTo>
                        <a:lnTo>
                          <a:pt x="1412" y="131"/>
                        </a:lnTo>
                        <a:lnTo>
                          <a:pt x="1418" y="118"/>
                        </a:lnTo>
                        <a:lnTo>
                          <a:pt x="1422" y="105"/>
                        </a:lnTo>
                        <a:lnTo>
                          <a:pt x="1427" y="92"/>
                        </a:lnTo>
                        <a:lnTo>
                          <a:pt x="1431" y="79"/>
                        </a:lnTo>
                        <a:lnTo>
                          <a:pt x="1434" y="65"/>
                        </a:lnTo>
                        <a:lnTo>
                          <a:pt x="1438" y="52"/>
                        </a:lnTo>
                        <a:lnTo>
                          <a:pt x="1441" y="39"/>
                        </a:lnTo>
                        <a:lnTo>
                          <a:pt x="1444" y="26"/>
                        </a:lnTo>
                        <a:lnTo>
                          <a:pt x="1446" y="13"/>
                        </a:lnTo>
                        <a:lnTo>
                          <a:pt x="1449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6200" bIns="-16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86" name=""/>
                  <p:cNvSpPr/>
                  <p:nvPr/>
                </p:nvSpPr>
                <p:spPr>
                  <a:xfrm flipH="1">
                    <a:off x="7952040" y="5225040"/>
                    <a:ext cx="399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698" h="636">
                        <a:moveTo>
                          <a:pt x="153" y="0"/>
                        </a:moveTo>
                        <a:lnTo>
                          <a:pt x="150" y="1"/>
                        </a:lnTo>
                        <a:lnTo>
                          <a:pt x="149" y="1"/>
                        </a:lnTo>
                        <a:lnTo>
                          <a:pt x="147" y="3"/>
                        </a:lnTo>
                        <a:lnTo>
                          <a:pt x="144" y="3"/>
                        </a:lnTo>
                        <a:lnTo>
                          <a:pt x="139" y="32"/>
                        </a:lnTo>
                        <a:lnTo>
                          <a:pt x="140" y="57"/>
                        </a:lnTo>
                        <a:lnTo>
                          <a:pt x="147" y="80"/>
                        </a:lnTo>
                        <a:lnTo>
                          <a:pt x="160" y="100"/>
                        </a:lnTo>
                        <a:lnTo>
                          <a:pt x="176" y="119"/>
                        </a:lnTo>
                        <a:lnTo>
                          <a:pt x="197" y="137"/>
                        </a:lnTo>
                        <a:lnTo>
                          <a:pt x="217" y="154"/>
                        </a:lnTo>
                        <a:lnTo>
                          <a:pt x="239" y="170"/>
                        </a:lnTo>
                        <a:lnTo>
                          <a:pt x="261" y="186"/>
                        </a:lnTo>
                        <a:lnTo>
                          <a:pt x="280" y="204"/>
                        </a:lnTo>
                        <a:lnTo>
                          <a:pt x="297" y="221"/>
                        </a:lnTo>
                        <a:lnTo>
                          <a:pt x="309" y="240"/>
                        </a:lnTo>
                        <a:lnTo>
                          <a:pt x="316" y="261"/>
                        </a:lnTo>
                        <a:lnTo>
                          <a:pt x="316" y="284"/>
                        </a:lnTo>
                        <a:lnTo>
                          <a:pt x="309" y="310"/>
                        </a:lnTo>
                        <a:lnTo>
                          <a:pt x="293" y="339"/>
                        </a:lnTo>
                        <a:lnTo>
                          <a:pt x="283" y="355"/>
                        </a:lnTo>
                        <a:lnTo>
                          <a:pt x="270" y="373"/>
                        </a:lnTo>
                        <a:lnTo>
                          <a:pt x="258" y="390"/>
                        </a:lnTo>
                        <a:lnTo>
                          <a:pt x="246" y="408"/>
                        </a:lnTo>
                        <a:lnTo>
                          <a:pt x="235" y="424"/>
                        </a:lnTo>
                        <a:lnTo>
                          <a:pt x="222" y="441"/>
                        </a:lnTo>
                        <a:lnTo>
                          <a:pt x="208" y="457"/>
                        </a:lnTo>
                        <a:lnTo>
                          <a:pt x="195" y="473"/>
                        </a:lnTo>
                        <a:lnTo>
                          <a:pt x="181" y="486"/>
                        </a:lnTo>
                        <a:lnTo>
                          <a:pt x="165" y="500"/>
                        </a:lnTo>
                        <a:lnTo>
                          <a:pt x="149" y="510"/>
                        </a:lnTo>
                        <a:lnTo>
                          <a:pt x="133" y="518"/>
                        </a:lnTo>
                        <a:lnTo>
                          <a:pt x="114" y="524"/>
                        </a:lnTo>
                        <a:lnTo>
                          <a:pt x="95" y="527"/>
                        </a:lnTo>
                        <a:lnTo>
                          <a:pt x="74" y="527"/>
                        </a:lnTo>
                        <a:lnTo>
                          <a:pt x="53" y="524"/>
                        </a:lnTo>
                        <a:lnTo>
                          <a:pt x="44" y="529"/>
                        </a:lnTo>
                        <a:lnTo>
                          <a:pt x="35" y="533"/>
                        </a:lnTo>
                        <a:lnTo>
                          <a:pt x="28" y="537"/>
                        </a:lnTo>
                        <a:lnTo>
                          <a:pt x="22" y="543"/>
                        </a:lnTo>
                        <a:lnTo>
                          <a:pt x="16" y="551"/>
                        </a:lnTo>
                        <a:lnTo>
                          <a:pt x="12" y="558"/>
                        </a:lnTo>
                        <a:lnTo>
                          <a:pt x="7" y="565"/>
                        </a:lnTo>
                        <a:lnTo>
                          <a:pt x="6" y="572"/>
                        </a:lnTo>
                        <a:lnTo>
                          <a:pt x="3" y="581"/>
                        </a:lnTo>
                        <a:lnTo>
                          <a:pt x="2" y="588"/>
                        </a:lnTo>
                        <a:lnTo>
                          <a:pt x="0" y="597"/>
                        </a:lnTo>
                        <a:lnTo>
                          <a:pt x="0" y="606"/>
                        </a:lnTo>
                        <a:lnTo>
                          <a:pt x="0" y="613"/>
                        </a:lnTo>
                        <a:lnTo>
                          <a:pt x="2" y="622"/>
                        </a:lnTo>
                        <a:lnTo>
                          <a:pt x="3" y="629"/>
                        </a:lnTo>
                        <a:lnTo>
                          <a:pt x="6" y="636"/>
                        </a:lnTo>
                        <a:lnTo>
                          <a:pt x="19" y="628"/>
                        </a:lnTo>
                        <a:lnTo>
                          <a:pt x="32" y="618"/>
                        </a:lnTo>
                        <a:lnTo>
                          <a:pt x="44" y="606"/>
                        </a:lnTo>
                        <a:lnTo>
                          <a:pt x="55" y="596"/>
                        </a:lnTo>
                        <a:lnTo>
                          <a:pt x="67" y="584"/>
                        </a:lnTo>
                        <a:lnTo>
                          <a:pt x="79" y="572"/>
                        </a:lnTo>
                        <a:lnTo>
                          <a:pt x="89" y="561"/>
                        </a:lnTo>
                        <a:lnTo>
                          <a:pt x="101" y="551"/>
                        </a:lnTo>
                        <a:lnTo>
                          <a:pt x="112" y="540"/>
                        </a:lnTo>
                        <a:lnTo>
                          <a:pt x="124" y="530"/>
                        </a:lnTo>
                        <a:lnTo>
                          <a:pt x="137" y="521"/>
                        </a:lnTo>
                        <a:lnTo>
                          <a:pt x="149" y="514"/>
                        </a:lnTo>
                        <a:lnTo>
                          <a:pt x="163" y="508"/>
                        </a:lnTo>
                        <a:lnTo>
                          <a:pt x="178" y="502"/>
                        </a:lnTo>
                        <a:lnTo>
                          <a:pt x="192" y="498"/>
                        </a:lnTo>
                        <a:lnTo>
                          <a:pt x="210" y="497"/>
                        </a:lnTo>
                        <a:lnTo>
                          <a:pt x="223" y="495"/>
                        </a:lnTo>
                        <a:lnTo>
                          <a:pt x="236" y="495"/>
                        </a:lnTo>
                        <a:lnTo>
                          <a:pt x="249" y="494"/>
                        </a:lnTo>
                        <a:lnTo>
                          <a:pt x="262" y="492"/>
                        </a:lnTo>
                        <a:lnTo>
                          <a:pt x="274" y="489"/>
                        </a:lnTo>
                        <a:lnTo>
                          <a:pt x="287" y="486"/>
                        </a:lnTo>
                        <a:lnTo>
                          <a:pt x="299" y="482"/>
                        </a:lnTo>
                        <a:lnTo>
                          <a:pt x="312" y="479"/>
                        </a:lnTo>
                        <a:lnTo>
                          <a:pt x="324" y="475"/>
                        </a:lnTo>
                        <a:lnTo>
                          <a:pt x="335" y="472"/>
                        </a:lnTo>
                        <a:lnTo>
                          <a:pt x="347" y="467"/>
                        </a:lnTo>
                        <a:lnTo>
                          <a:pt x="359" y="463"/>
                        </a:lnTo>
                        <a:lnTo>
                          <a:pt x="372" y="459"/>
                        </a:lnTo>
                        <a:lnTo>
                          <a:pt x="382" y="453"/>
                        </a:lnTo>
                        <a:lnTo>
                          <a:pt x="395" y="449"/>
                        </a:lnTo>
                        <a:lnTo>
                          <a:pt x="405" y="444"/>
                        </a:lnTo>
                        <a:lnTo>
                          <a:pt x="418" y="440"/>
                        </a:lnTo>
                        <a:lnTo>
                          <a:pt x="430" y="435"/>
                        </a:lnTo>
                        <a:lnTo>
                          <a:pt x="442" y="431"/>
                        </a:lnTo>
                        <a:lnTo>
                          <a:pt x="453" y="427"/>
                        </a:lnTo>
                        <a:lnTo>
                          <a:pt x="465" y="424"/>
                        </a:lnTo>
                        <a:lnTo>
                          <a:pt x="477" y="419"/>
                        </a:lnTo>
                        <a:lnTo>
                          <a:pt x="488" y="417"/>
                        </a:lnTo>
                        <a:lnTo>
                          <a:pt x="500" y="414"/>
                        </a:lnTo>
                        <a:lnTo>
                          <a:pt x="513" y="412"/>
                        </a:lnTo>
                        <a:lnTo>
                          <a:pt x="525" y="411"/>
                        </a:lnTo>
                        <a:lnTo>
                          <a:pt x="538" y="409"/>
                        </a:lnTo>
                        <a:lnTo>
                          <a:pt x="549" y="408"/>
                        </a:lnTo>
                        <a:lnTo>
                          <a:pt x="562" y="408"/>
                        </a:lnTo>
                        <a:lnTo>
                          <a:pt x="576" y="409"/>
                        </a:lnTo>
                        <a:lnTo>
                          <a:pt x="589" y="411"/>
                        </a:lnTo>
                        <a:lnTo>
                          <a:pt x="602" y="412"/>
                        </a:lnTo>
                        <a:lnTo>
                          <a:pt x="608" y="406"/>
                        </a:lnTo>
                        <a:lnTo>
                          <a:pt x="615" y="400"/>
                        </a:lnTo>
                        <a:lnTo>
                          <a:pt x="624" y="398"/>
                        </a:lnTo>
                        <a:lnTo>
                          <a:pt x="634" y="396"/>
                        </a:lnTo>
                        <a:lnTo>
                          <a:pt x="644" y="395"/>
                        </a:lnTo>
                        <a:lnTo>
                          <a:pt x="653" y="395"/>
                        </a:lnTo>
                        <a:lnTo>
                          <a:pt x="663" y="395"/>
                        </a:lnTo>
                        <a:lnTo>
                          <a:pt x="672" y="395"/>
                        </a:lnTo>
                        <a:lnTo>
                          <a:pt x="681" y="393"/>
                        </a:lnTo>
                        <a:lnTo>
                          <a:pt x="688" y="393"/>
                        </a:lnTo>
                        <a:lnTo>
                          <a:pt x="694" y="390"/>
                        </a:lnTo>
                        <a:lnTo>
                          <a:pt x="697" y="386"/>
                        </a:lnTo>
                        <a:lnTo>
                          <a:pt x="698" y="380"/>
                        </a:lnTo>
                        <a:lnTo>
                          <a:pt x="697" y="371"/>
                        </a:lnTo>
                        <a:lnTo>
                          <a:pt x="692" y="361"/>
                        </a:lnTo>
                        <a:lnTo>
                          <a:pt x="685" y="348"/>
                        </a:lnTo>
                        <a:lnTo>
                          <a:pt x="685" y="332"/>
                        </a:lnTo>
                        <a:lnTo>
                          <a:pt x="685" y="317"/>
                        </a:lnTo>
                        <a:lnTo>
                          <a:pt x="682" y="303"/>
                        </a:lnTo>
                        <a:lnTo>
                          <a:pt x="681" y="288"/>
                        </a:lnTo>
                        <a:lnTo>
                          <a:pt x="678" y="275"/>
                        </a:lnTo>
                        <a:lnTo>
                          <a:pt x="675" y="261"/>
                        </a:lnTo>
                        <a:lnTo>
                          <a:pt x="672" y="248"/>
                        </a:lnTo>
                        <a:lnTo>
                          <a:pt x="666" y="236"/>
                        </a:lnTo>
                        <a:lnTo>
                          <a:pt x="662" y="223"/>
                        </a:lnTo>
                        <a:lnTo>
                          <a:pt x="657" y="210"/>
                        </a:lnTo>
                        <a:lnTo>
                          <a:pt x="650" y="198"/>
                        </a:lnTo>
                        <a:lnTo>
                          <a:pt x="644" y="186"/>
                        </a:lnTo>
                        <a:lnTo>
                          <a:pt x="637" y="175"/>
                        </a:lnTo>
                        <a:lnTo>
                          <a:pt x="630" y="163"/>
                        </a:lnTo>
                        <a:lnTo>
                          <a:pt x="622" y="151"/>
                        </a:lnTo>
                        <a:lnTo>
                          <a:pt x="615" y="141"/>
                        </a:lnTo>
                        <a:lnTo>
                          <a:pt x="606" y="131"/>
                        </a:lnTo>
                        <a:lnTo>
                          <a:pt x="597" y="121"/>
                        </a:lnTo>
                        <a:lnTo>
                          <a:pt x="587" y="111"/>
                        </a:lnTo>
                        <a:lnTo>
                          <a:pt x="579" y="100"/>
                        </a:lnTo>
                        <a:lnTo>
                          <a:pt x="568" y="90"/>
                        </a:lnTo>
                        <a:lnTo>
                          <a:pt x="558" y="81"/>
                        </a:lnTo>
                        <a:lnTo>
                          <a:pt x="548" y="73"/>
                        </a:lnTo>
                        <a:lnTo>
                          <a:pt x="536" y="64"/>
                        </a:lnTo>
                        <a:lnTo>
                          <a:pt x="526" y="55"/>
                        </a:lnTo>
                        <a:lnTo>
                          <a:pt x="514" y="47"/>
                        </a:lnTo>
                        <a:lnTo>
                          <a:pt x="503" y="38"/>
                        </a:lnTo>
                        <a:lnTo>
                          <a:pt x="491" y="31"/>
                        </a:lnTo>
                        <a:lnTo>
                          <a:pt x="478" y="22"/>
                        </a:lnTo>
                        <a:lnTo>
                          <a:pt x="466" y="14"/>
                        </a:lnTo>
                        <a:lnTo>
                          <a:pt x="453" y="7"/>
                        </a:lnTo>
                        <a:lnTo>
                          <a:pt x="442" y="0"/>
                        </a:lnTo>
                        <a:lnTo>
                          <a:pt x="309" y="0"/>
                        </a:lnTo>
                        <a:lnTo>
                          <a:pt x="309" y="3"/>
                        </a:lnTo>
                        <a:lnTo>
                          <a:pt x="310" y="6"/>
                        </a:lnTo>
                        <a:lnTo>
                          <a:pt x="312" y="9"/>
                        </a:lnTo>
                        <a:lnTo>
                          <a:pt x="312" y="12"/>
                        </a:lnTo>
                        <a:lnTo>
                          <a:pt x="313" y="14"/>
                        </a:lnTo>
                        <a:lnTo>
                          <a:pt x="315" y="17"/>
                        </a:lnTo>
                        <a:lnTo>
                          <a:pt x="315" y="20"/>
                        </a:lnTo>
                        <a:lnTo>
                          <a:pt x="316" y="23"/>
                        </a:lnTo>
                        <a:lnTo>
                          <a:pt x="312" y="20"/>
                        </a:lnTo>
                        <a:lnTo>
                          <a:pt x="308" y="17"/>
                        </a:lnTo>
                        <a:lnTo>
                          <a:pt x="303" y="14"/>
                        </a:lnTo>
                        <a:lnTo>
                          <a:pt x="299" y="12"/>
                        </a:lnTo>
                        <a:lnTo>
                          <a:pt x="294" y="9"/>
                        </a:lnTo>
                        <a:lnTo>
                          <a:pt x="291" y="6"/>
                        </a:lnTo>
                        <a:lnTo>
                          <a:pt x="287" y="3"/>
                        </a:lnTo>
                        <a:lnTo>
                          <a:pt x="284" y="0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87" name=""/>
                  <p:cNvSpPr/>
                  <p:nvPr/>
                </p:nvSpPr>
                <p:spPr>
                  <a:xfrm flipH="1">
                    <a:off x="8145720" y="5181120"/>
                    <a:ext cx="5040" cy="97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188">
                        <a:moveTo>
                          <a:pt x="88" y="188"/>
                        </a:moveTo>
                        <a:lnTo>
                          <a:pt x="82" y="179"/>
                        </a:lnTo>
                        <a:lnTo>
                          <a:pt x="76" y="169"/>
                        </a:lnTo>
                        <a:lnTo>
                          <a:pt x="72" y="159"/>
                        </a:lnTo>
                        <a:lnTo>
                          <a:pt x="66" y="148"/>
                        </a:lnTo>
                        <a:lnTo>
                          <a:pt x="60" y="137"/>
                        </a:lnTo>
                        <a:lnTo>
                          <a:pt x="54" y="126"/>
                        </a:lnTo>
                        <a:lnTo>
                          <a:pt x="49" y="115"/>
                        </a:lnTo>
                        <a:lnTo>
                          <a:pt x="43" y="103"/>
                        </a:lnTo>
                        <a:lnTo>
                          <a:pt x="38" y="92"/>
                        </a:lnTo>
                        <a:lnTo>
                          <a:pt x="33" y="80"/>
                        </a:lnTo>
                        <a:lnTo>
                          <a:pt x="27" y="67"/>
                        </a:lnTo>
                        <a:lnTo>
                          <a:pt x="21" y="55"/>
                        </a:lnTo>
                        <a:lnTo>
                          <a:pt x="16" y="42"/>
                        </a:lnTo>
                        <a:lnTo>
                          <a:pt x="11" y="27"/>
                        </a:lnTo>
                        <a:lnTo>
                          <a:pt x="5" y="14"/>
                        </a:lnTo>
                        <a:lnTo>
                          <a:pt x="0" y="0"/>
                        </a:lnTo>
                        <a:lnTo>
                          <a:pt x="2" y="8"/>
                        </a:lnTo>
                        <a:lnTo>
                          <a:pt x="5" y="19"/>
                        </a:lnTo>
                        <a:lnTo>
                          <a:pt x="8" y="29"/>
                        </a:lnTo>
                        <a:lnTo>
                          <a:pt x="9" y="39"/>
                        </a:lnTo>
                        <a:lnTo>
                          <a:pt x="12" y="49"/>
                        </a:lnTo>
                        <a:lnTo>
                          <a:pt x="15" y="59"/>
                        </a:lnTo>
                        <a:lnTo>
                          <a:pt x="18" y="71"/>
                        </a:lnTo>
                        <a:lnTo>
                          <a:pt x="22" y="83"/>
                        </a:lnTo>
                        <a:lnTo>
                          <a:pt x="25" y="96"/>
                        </a:lnTo>
                        <a:lnTo>
                          <a:pt x="30" y="108"/>
                        </a:lnTo>
                        <a:lnTo>
                          <a:pt x="33" y="121"/>
                        </a:lnTo>
                        <a:lnTo>
                          <a:pt x="37" y="134"/>
                        </a:lnTo>
                        <a:lnTo>
                          <a:pt x="43" y="147"/>
                        </a:lnTo>
                        <a:lnTo>
                          <a:pt x="47" y="160"/>
                        </a:lnTo>
                        <a:lnTo>
                          <a:pt x="53" y="175"/>
                        </a:lnTo>
                        <a:lnTo>
                          <a:pt x="59" y="188"/>
                        </a:lnTo>
                        <a:lnTo>
                          <a:pt x="88" y="1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080" bIns="-37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88" name=""/>
                  <p:cNvSpPr/>
                  <p:nvPr/>
                </p:nvSpPr>
                <p:spPr>
                  <a:xfrm flipH="1">
                    <a:off x="8136000" y="5188320"/>
                    <a:ext cx="72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48">
                        <a:moveTo>
                          <a:pt x="19" y="48"/>
                        </a:moveTo>
                        <a:lnTo>
                          <a:pt x="16" y="42"/>
                        </a:lnTo>
                        <a:lnTo>
                          <a:pt x="13" y="36"/>
                        </a:lnTo>
                        <a:lnTo>
                          <a:pt x="10" y="30"/>
                        </a:lnTo>
                        <a:lnTo>
                          <a:pt x="8" y="23"/>
                        </a:lnTo>
                        <a:lnTo>
                          <a:pt x="6" y="19"/>
                        </a:lnTo>
                        <a:lnTo>
                          <a:pt x="3" y="11"/>
                        </a:lnTo>
                        <a:lnTo>
                          <a:pt x="1" y="5"/>
                        </a:lnTo>
                        <a:lnTo>
                          <a:pt x="0" y="0"/>
                        </a:lnTo>
                        <a:lnTo>
                          <a:pt x="1" y="4"/>
                        </a:lnTo>
                        <a:lnTo>
                          <a:pt x="1" y="8"/>
                        </a:lnTo>
                        <a:lnTo>
                          <a:pt x="1" y="14"/>
                        </a:lnTo>
                        <a:lnTo>
                          <a:pt x="1" y="20"/>
                        </a:lnTo>
                        <a:lnTo>
                          <a:pt x="1" y="26"/>
                        </a:lnTo>
                        <a:lnTo>
                          <a:pt x="3" y="33"/>
                        </a:lnTo>
                        <a:lnTo>
                          <a:pt x="3" y="40"/>
                        </a:lnTo>
                        <a:lnTo>
                          <a:pt x="4" y="48"/>
                        </a:lnTo>
                        <a:lnTo>
                          <a:pt x="19" y="4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89" name=""/>
                  <p:cNvSpPr/>
                  <p:nvPr/>
                </p:nvSpPr>
                <p:spPr>
                  <a:xfrm flipH="1">
                    <a:off x="8001360" y="5156640"/>
                    <a:ext cx="116280" cy="33840"/>
                  </a:xfrm>
                  <a:custGeom>
                    <a:avLst/>
                    <a:gdLst/>
                    <a:ahLst/>
                    <a:rect l="l" t="t" r="r" b="b"/>
                    <a:pathLst>
                      <a:path w="2024" h="644">
                        <a:moveTo>
                          <a:pt x="2024" y="644"/>
                        </a:moveTo>
                        <a:lnTo>
                          <a:pt x="2020" y="639"/>
                        </a:lnTo>
                        <a:lnTo>
                          <a:pt x="2017" y="633"/>
                        </a:lnTo>
                        <a:lnTo>
                          <a:pt x="2014" y="629"/>
                        </a:lnTo>
                        <a:lnTo>
                          <a:pt x="2012" y="622"/>
                        </a:lnTo>
                        <a:lnTo>
                          <a:pt x="2011" y="616"/>
                        </a:lnTo>
                        <a:lnTo>
                          <a:pt x="2009" y="609"/>
                        </a:lnTo>
                        <a:lnTo>
                          <a:pt x="2008" y="603"/>
                        </a:lnTo>
                        <a:lnTo>
                          <a:pt x="2006" y="596"/>
                        </a:lnTo>
                        <a:lnTo>
                          <a:pt x="2006" y="590"/>
                        </a:lnTo>
                        <a:lnTo>
                          <a:pt x="2005" y="582"/>
                        </a:lnTo>
                        <a:lnTo>
                          <a:pt x="2004" y="577"/>
                        </a:lnTo>
                        <a:lnTo>
                          <a:pt x="2001" y="569"/>
                        </a:lnTo>
                        <a:lnTo>
                          <a:pt x="1998" y="564"/>
                        </a:lnTo>
                        <a:lnTo>
                          <a:pt x="1995" y="558"/>
                        </a:lnTo>
                        <a:lnTo>
                          <a:pt x="1992" y="552"/>
                        </a:lnTo>
                        <a:lnTo>
                          <a:pt x="1987" y="548"/>
                        </a:lnTo>
                        <a:lnTo>
                          <a:pt x="1885" y="622"/>
                        </a:lnTo>
                        <a:lnTo>
                          <a:pt x="1872" y="617"/>
                        </a:lnTo>
                        <a:lnTo>
                          <a:pt x="1864" y="613"/>
                        </a:lnTo>
                        <a:lnTo>
                          <a:pt x="1858" y="607"/>
                        </a:lnTo>
                        <a:lnTo>
                          <a:pt x="1853" y="600"/>
                        </a:lnTo>
                        <a:lnTo>
                          <a:pt x="1852" y="591"/>
                        </a:lnTo>
                        <a:lnTo>
                          <a:pt x="1852" y="584"/>
                        </a:lnTo>
                        <a:lnTo>
                          <a:pt x="1853" y="575"/>
                        </a:lnTo>
                        <a:lnTo>
                          <a:pt x="1855" y="566"/>
                        </a:lnTo>
                        <a:lnTo>
                          <a:pt x="1856" y="558"/>
                        </a:lnTo>
                        <a:lnTo>
                          <a:pt x="1856" y="549"/>
                        </a:lnTo>
                        <a:lnTo>
                          <a:pt x="1856" y="542"/>
                        </a:lnTo>
                        <a:lnTo>
                          <a:pt x="1853" y="534"/>
                        </a:lnTo>
                        <a:lnTo>
                          <a:pt x="1851" y="529"/>
                        </a:lnTo>
                        <a:lnTo>
                          <a:pt x="1843" y="524"/>
                        </a:lnTo>
                        <a:lnTo>
                          <a:pt x="1833" y="521"/>
                        </a:lnTo>
                        <a:lnTo>
                          <a:pt x="1820" y="520"/>
                        </a:lnTo>
                        <a:lnTo>
                          <a:pt x="1821" y="507"/>
                        </a:lnTo>
                        <a:lnTo>
                          <a:pt x="1823" y="494"/>
                        </a:lnTo>
                        <a:lnTo>
                          <a:pt x="1827" y="481"/>
                        </a:lnTo>
                        <a:lnTo>
                          <a:pt x="1832" y="466"/>
                        </a:lnTo>
                        <a:lnTo>
                          <a:pt x="1836" y="451"/>
                        </a:lnTo>
                        <a:lnTo>
                          <a:pt x="1842" y="438"/>
                        </a:lnTo>
                        <a:lnTo>
                          <a:pt x="1849" y="424"/>
                        </a:lnTo>
                        <a:lnTo>
                          <a:pt x="1855" y="409"/>
                        </a:lnTo>
                        <a:lnTo>
                          <a:pt x="1862" y="395"/>
                        </a:lnTo>
                        <a:lnTo>
                          <a:pt x="1869" y="380"/>
                        </a:lnTo>
                        <a:lnTo>
                          <a:pt x="1878" y="365"/>
                        </a:lnTo>
                        <a:lnTo>
                          <a:pt x="1885" y="351"/>
                        </a:lnTo>
                        <a:lnTo>
                          <a:pt x="1893" y="338"/>
                        </a:lnTo>
                        <a:lnTo>
                          <a:pt x="1900" y="325"/>
                        </a:lnTo>
                        <a:lnTo>
                          <a:pt x="1907" y="312"/>
                        </a:lnTo>
                        <a:lnTo>
                          <a:pt x="1915" y="300"/>
                        </a:lnTo>
                        <a:lnTo>
                          <a:pt x="1912" y="301"/>
                        </a:lnTo>
                        <a:lnTo>
                          <a:pt x="1906" y="307"/>
                        </a:lnTo>
                        <a:lnTo>
                          <a:pt x="1897" y="314"/>
                        </a:lnTo>
                        <a:lnTo>
                          <a:pt x="1885" y="323"/>
                        </a:lnTo>
                        <a:lnTo>
                          <a:pt x="1872" y="330"/>
                        </a:lnTo>
                        <a:lnTo>
                          <a:pt x="1861" y="339"/>
                        </a:lnTo>
                        <a:lnTo>
                          <a:pt x="1849" y="345"/>
                        </a:lnTo>
                        <a:lnTo>
                          <a:pt x="1840" y="348"/>
                        </a:lnTo>
                        <a:lnTo>
                          <a:pt x="1830" y="364"/>
                        </a:lnTo>
                        <a:lnTo>
                          <a:pt x="1820" y="380"/>
                        </a:lnTo>
                        <a:lnTo>
                          <a:pt x="1810" y="395"/>
                        </a:lnTo>
                        <a:lnTo>
                          <a:pt x="1801" y="409"/>
                        </a:lnTo>
                        <a:lnTo>
                          <a:pt x="1792" y="424"/>
                        </a:lnTo>
                        <a:lnTo>
                          <a:pt x="1784" y="438"/>
                        </a:lnTo>
                        <a:lnTo>
                          <a:pt x="1773" y="451"/>
                        </a:lnTo>
                        <a:lnTo>
                          <a:pt x="1766" y="464"/>
                        </a:lnTo>
                        <a:lnTo>
                          <a:pt x="1757" y="479"/>
                        </a:lnTo>
                        <a:lnTo>
                          <a:pt x="1749" y="492"/>
                        </a:lnTo>
                        <a:lnTo>
                          <a:pt x="1741" y="507"/>
                        </a:lnTo>
                        <a:lnTo>
                          <a:pt x="1733" y="521"/>
                        </a:lnTo>
                        <a:lnTo>
                          <a:pt x="1725" y="534"/>
                        </a:lnTo>
                        <a:lnTo>
                          <a:pt x="1716" y="550"/>
                        </a:lnTo>
                        <a:lnTo>
                          <a:pt x="1708" y="565"/>
                        </a:lnTo>
                        <a:lnTo>
                          <a:pt x="1699" y="581"/>
                        </a:lnTo>
                        <a:lnTo>
                          <a:pt x="1699" y="580"/>
                        </a:lnTo>
                        <a:lnTo>
                          <a:pt x="1698" y="574"/>
                        </a:lnTo>
                        <a:lnTo>
                          <a:pt x="1695" y="568"/>
                        </a:lnTo>
                        <a:lnTo>
                          <a:pt x="1692" y="559"/>
                        </a:lnTo>
                        <a:lnTo>
                          <a:pt x="1689" y="550"/>
                        </a:lnTo>
                        <a:lnTo>
                          <a:pt x="1684" y="542"/>
                        </a:lnTo>
                        <a:lnTo>
                          <a:pt x="1680" y="534"/>
                        </a:lnTo>
                        <a:lnTo>
                          <a:pt x="1674" y="530"/>
                        </a:lnTo>
                        <a:lnTo>
                          <a:pt x="1679" y="524"/>
                        </a:lnTo>
                        <a:lnTo>
                          <a:pt x="1683" y="518"/>
                        </a:lnTo>
                        <a:lnTo>
                          <a:pt x="1687" y="513"/>
                        </a:lnTo>
                        <a:lnTo>
                          <a:pt x="1692" y="505"/>
                        </a:lnTo>
                        <a:lnTo>
                          <a:pt x="1698" y="498"/>
                        </a:lnTo>
                        <a:lnTo>
                          <a:pt x="1703" y="489"/>
                        </a:lnTo>
                        <a:lnTo>
                          <a:pt x="1711" y="481"/>
                        </a:lnTo>
                        <a:lnTo>
                          <a:pt x="1716" y="470"/>
                        </a:lnTo>
                        <a:lnTo>
                          <a:pt x="1724" y="462"/>
                        </a:lnTo>
                        <a:lnTo>
                          <a:pt x="1733" y="450"/>
                        </a:lnTo>
                        <a:lnTo>
                          <a:pt x="1740" y="440"/>
                        </a:lnTo>
                        <a:lnTo>
                          <a:pt x="1749" y="428"/>
                        </a:lnTo>
                        <a:lnTo>
                          <a:pt x="1756" y="418"/>
                        </a:lnTo>
                        <a:lnTo>
                          <a:pt x="1765" y="406"/>
                        </a:lnTo>
                        <a:lnTo>
                          <a:pt x="1775" y="393"/>
                        </a:lnTo>
                        <a:lnTo>
                          <a:pt x="1784" y="381"/>
                        </a:lnTo>
                        <a:lnTo>
                          <a:pt x="1794" y="368"/>
                        </a:lnTo>
                        <a:lnTo>
                          <a:pt x="1802" y="355"/>
                        </a:lnTo>
                        <a:lnTo>
                          <a:pt x="1813" y="342"/>
                        </a:lnTo>
                        <a:lnTo>
                          <a:pt x="1823" y="329"/>
                        </a:lnTo>
                        <a:lnTo>
                          <a:pt x="1835" y="316"/>
                        </a:lnTo>
                        <a:lnTo>
                          <a:pt x="1845" y="301"/>
                        </a:lnTo>
                        <a:lnTo>
                          <a:pt x="1855" y="288"/>
                        </a:lnTo>
                        <a:lnTo>
                          <a:pt x="1865" y="275"/>
                        </a:lnTo>
                        <a:lnTo>
                          <a:pt x="1877" y="261"/>
                        </a:lnTo>
                        <a:lnTo>
                          <a:pt x="1887" y="247"/>
                        </a:lnTo>
                        <a:lnTo>
                          <a:pt x="1897" y="233"/>
                        </a:lnTo>
                        <a:lnTo>
                          <a:pt x="1909" y="220"/>
                        </a:lnTo>
                        <a:lnTo>
                          <a:pt x="1919" y="207"/>
                        </a:lnTo>
                        <a:lnTo>
                          <a:pt x="1931" y="192"/>
                        </a:lnTo>
                        <a:lnTo>
                          <a:pt x="1941" y="179"/>
                        </a:lnTo>
                        <a:lnTo>
                          <a:pt x="1953" y="166"/>
                        </a:lnTo>
                        <a:lnTo>
                          <a:pt x="1951" y="167"/>
                        </a:lnTo>
                        <a:lnTo>
                          <a:pt x="1947" y="170"/>
                        </a:lnTo>
                        <a:lnTo>
                          <a:pt x="1941" y="176"/>
                        </a:lnTo>
                        <a:lnTo>
                          <a:pt x="1934" y="185"/>
                        </a:lnTo>
                        <a:lnTo>
                          <a:pt x="1923" y="194"/>
                        </a:lnTo>
                        <a:lnTo>
                          <a:pt x="1913" y="205"/>
                        </a:lnTo>
                        <a:lnTo>
                          <a:pt x="1900" y="217"/>
                        </a:lnTo>
                        <a:lnTo>
                          <a:pt x="1887" y="230"/>
                        </a:lnTo>
                        <a:lnTo>
                          <a:pt x="1872" y="243"/>
                        </a:lnTo>
                        <a:lnTo>
                          <a:pt x="1858" y="258"/>
                        </a:lnTo>
                        <a:lnTo>
                          <a:pt x="1843" y="271"/>
                        </a:lnTo>
                        <a:lnTo>
                          <a:pt x="1827" y="285"/>
                        </a:lnTo>
                        <a:lnTo>
                          <a:pt x="1813" y="300"/>
                        </a:lnTo>
                        <a:lnTo>
                          <a:pt x="1798" y="313"/>
                        </a:lnTo>
                        <a:lnTo>
                          <a:pt x="1784" y="325"/>
                        </a:lnTo>
                        <a:lnTo>
                          <a:pt x="1769" y="336"/>
                        </a:lnTo>
                        <a:lnTo>
                          <a:pt x="1614" y="482"/>
                        </a:lnTo>
                        <a:lnTo>
                          <a:pt x="1606" y="473"/>
                        </a:lnTo>
                        <a:lnTo>
                          <a:pt x="1604" y="463"/>
                        </a:lnTo>
                        <a:lnTo>
                          <a:pt x="1604" y="456"/>
                        </a:lnTo>
                        <a:lnTo>
                          <a:pt x="1604" y="447"/>
                        </a:lnTo>
                        <a:lnTo>
                          <a:pt x="1607" y="440"/>
                        </a:lnTo>
                        <a:lnTo>
                          <a:pt x="1610" y="432"/>
                        </a:lnTo>
                        <a:lnTo>
                          <a:pt x="1613" y="425"/>
                        </a:lnTo>
                        <a:lnTo>
                          <a:pt x="1617" y="419"/>
                        </a:lnTo>
                        <a:lnTo>
                          <a:pt x="1622" y="414"/>
                        </a:lnTo>
                        <a:lnTo>
                          <a:pt x="1628" y="408"/>
                        </a:lnTo>
                        <a:lnTo>
                          <a:pt x="1633" y="402"/>
                        </a:lnTo>
                        <a:lnTo>
                          <a:pt x="1639" y="397"/>
                        </a:lnTo>
                        <a:lnTo>
                          <a:pt x="1645" y="392"/>
                        </a:lnTo>
                        <a:lnTo>
                          <a:pt x="1651" y="387"/>
                        </a:lnTo>
                        <a:lnTo>
                          <a:pt x="1658" y="381"/>
                        </a:lnTo>
                        <a:lnTo>
                          <a:pt x="1664" y="376"/>
                        </a:lnTo>
                        <a:lnTo>
                          <a:pt x="1670" y="371"/>
                        </a:lnTo>
                        <a:lnTo>
                          <a:pt x="1680" y="357"/>
                        </a:lnTo>
                        <a:lnTo>
                          <a:pt x="1690" y="341"/>
                        </a:lnTo>
                        <a:lnTo>
                          <a:pt x="1700" y="326"/>
                        </a:lnTo>
                        <a:lnTo>
                          <a:pt x="1711" y="310"/>
                        </a:lnTo>
                        <a:lnTo>
                          <a:pt x="1721" y="294"/>
                        </a:lnTo>
                        <a:lnTo>
                          <a:pt x="1731" y="278"/>
                        </a:lnTo>
                        <a:lnTo>
                          <a:pt x="1740" y="261"/>
                        </a:lnTo>
                        <a:lnTo>
                          <a:pt x="1749" y="245"/>
                        </a:lnTo>
                        <a:lnTo>
                          <a:pt x="1756" y="227"/>
                        </a:lnTo>
                        <a:lnTo>
                          <a:pt x="1762" y="211"/>
                        </a:lnTo>
                        <a:lnTo>
                          <a:pt x="1765" y="194"/>
                        </a:lnTo>
                        <a:lnTo>
                          <a:pt x="1766" y="176"/>
                        </a:lnTo>
                        <a:lnTo>
                          <a:pt x="1765" y="160"/>
                        </a:lnTo>
                        <a:lnTo>
                          <a:pt x="1762" y="143"/>
                        </a:lnTo>
                        <a:lnTo>
                          <a:pt x="1754" y="127"/>
                        </a:lnTo>
                        <a:lnTo>
                          <a:pt x="1744" y="111"/>
                        </a:lnTo>
                        <a:lnTo>
                          <a:pt x="1708" y="240"/>
                        </a:lnTo>
                        <a:lnTo>
                          <a:pt x="1696" y="261"/>
                        </a:lnTo>
                        <a:lnTo>
                          <a:pt x="1683" y="280"/>
                        </a:lnTo>
                        <a:lnTo>
                          <a:pt x="1668" y="300"/>
                        </a:lnTo>
                        <a:lnTo>
                          <a:pt x="1654" y="319"/>
                        </a:lnTo>
                        <a:lnTo>
                          <a:pt x="1638" y="338"/>
                        </a:lnTo>
                        <a:lnTo>
                          <a:pt x="1622" y="355"/>
                        </a:lnTo>
                        <a:lnTo>
                          <a:pt x="1603" y="373"/>
                        </a:lnTo>
                        <a:lnTo>
                          <a:pt x="1585" y="389"/>
                        </a:lnTo>
                        <a:lnTo>
                          <a:pt x="1566" y="403"/>
                        </a:lnTo>
                        <a:lnTo>
                          <a:pt x="1546" y="416"/>
                        </a:lnTo>
                        <a:lnTo>
                          <a:pt x="1526" y="428"/>
                        </a:lnTo>
                        <a:lnTo>
                          <a:pt x="1505" y="438"/>
                        </a:lnTo>
                        <a:lnTo>
                          <a:pt x="1483" y="446"/>
                        </a:lnTo>
                        <a:lnTo>
                          <a:pt x="1462" y="451"/>
                        </a:lnTo>
                        <a:lnTo>
                          <a:pt x="1440" y="454"/>
                        </a:lnTo>
                        <a:lnTo>
                          <a:pt x="1418" y="454"/>
                        </a:lnTo>
                        <a:lnTo>
                          <a:pt x="1418" y="447"/>
                        </a:lnTo>
                        <a:lnTo>
                          <a:pt x="1418" y="440"/>
                        </a:lnTo>
                        <a:lnTo>
                          <a:pt x="1421" y="432"/>
                        </a:lnTo>
                        <a:lnTo>
                          <a:pt x="1422" y="427"/>
                        </a:lnTo>
                        <a:lnTo>
                          <a:pt x="1427" y="422"/>
                        </a:lnTo>
                        <a:lnTo>
                          <a:pt x="1431" y="418"/>
                        </a:lnTo>
                        <a:lnTo>
                          <a:pt x="1435" y="414"/>
                        </a:lnTo>
                        <a:lnTo>
                          <a:pt x="1440" y="409"/>
                        </a:lnTo>
                        <a:lnTo>
                          <a:pt x="1445" y="405"/>
                        </a:lnTo>
                        <a:lnTo>
                          <a:pt x="1450" y="402"/>
                        </a:lnTo>
                        <a:lnTo>
                          <a:pt x="1456" y="397"/>
                        </a:lnTo>
                        <a:lnTo>
                          <a:pt x="1460" y="393"/>
                        </a:lnTo>
                        <a:lnTo>
                          <a:pt x="1464" y="389"/>
                        </a:lnTo>
                        <a:lnTo>
                          <a:pt x="1469" y="383"/>
                        </a:lnTo>
                        <a:lnTo>
                          <a:pt x="1472" y="377"/>
                        </a:lnTo>
                        <a:lnTo>
                          <a:pt x="1475" y="371"/>
                        </a:lnTo>
                        <a:lnTo>
                          <a:pt x="1473" y="368"/>
                        </a:lnTo>
                        <a:lnTo>
                          <a:pt x="1470" y="367"/>
                        </a:lnTo>
                        <a:lnTo>
                          <a:pt x="1469" y="365"/>
                        </a:lnTo>
                        <a:lnTo>
                          <a:pt x="1466" y="363"/>
                        </a:lnTo>
                        <a:lnTo>
                          <a:pt x="1464" y="361"/>
                        </a:lnTo>
                        <a:lnTo>
                          <a:pt x="1462" y="361"/>
                        </a:lnTo>
                        <a:lnTo>
                          <a:pt x="1459" y="361"/>
                        </a:lnTo>
                        <a:lnTo>
                          <a:pt x="1456" y="361"/>
                        </a:lnTo>
                        <a:lnTo>
                          <a:pt x="1456" y="259"/>
                        </a:lnTo>
                        <a:lnTo>
                          <a:pt x="1447" y="259"/>
                        </a:lnTo>
                        <a:lnTo>
                          <a:pt x="1443" y="266"/>
                        </a:lnTo>
                        <a:lnTo>
                          <a:pt x="1440" y="274"/>
                        </a:lnTo>
                        <a:lnTo>
                          <a:pt x="1435" y="281"/>
                        </a:lnTo>
                        <a:lnTo>
                          <a:pt x="1432" y="288"/>
                        </a:lnTo>
                        <a:lnTo>
                          <a:pt x="1429" y="297"/>
                        </a:lnTo>
                        <a:lnTo>
                          <a:pt x="1427" y="304"/>
                        </a:lnTo>
                        <a:lnTo>
                          <a:pt x="1422" y="313"/>
                        </a:lnTo>
                        <a:lnTo>
                          <a:pt x="1421" y="320"/>
                        </a:lnTo>
                        <a:lnTo>
                          <a:pt x="1418" y="328"/>
                        </a:lnTo>
                        <a:lnTo>
                          <a:pt x="1413" y="336"/>
                        </a:lnTo>
                        <a:lnTo>
                          <a:pt x="1411" y="344"/>
                        </a:lnTo>
                        <a:lnTo>
                          <a:pt x="1408" y="351"/>
                        </a:lnTo>
                        <a:lnTo>
                          <a:pt x="1403" y="358"/>
                        </a:lnTo>
                        <a:lnTo>
                          <a:pt x="1400" y="365"/>
                        </a:lnTo>
                        <a:lnTo>
                          <a:pt x="1396" y="373"/>
                        </a:lnTo>
                        <a:lnTo>
                          <a:pt x="1392" y="380"/>
                        </a:lnTo>
                        <a:lnTo>
                          <a:pt x="1374" y="386"/>
                        </a:lnTo>
                        <a:lnTo>
                          <a:pt x="1357" y="389"/>
                        </a:lnTo>
                        <a:lnTo>
                          <a:pt x="1339" y="390"/>
                        </a:lnTo>
                        <a:lnTo>
                          <a:pt x="1322" y="389"/>
                        </a:lnTo>
                        <a:lnTo>
                          <a:pt x="1304" y="386"/>
                        </a:lnTo>
                        <a:lnTo>
                          <a:pt x="1287" y="380"/>
                        </a:lnTo>
                        <a:lnTo>
                          <a:pt x="1269" y="376"/>
                        </a:lnTo>
                        <a:lnTo>
                          <a:pt x="1252" y="370"/>
                        </a:lnTo>
                        <a:lnTo>
                          <a:pt x="1236" y="365"/>
                        </a:lnTo>
                        <a:lnTo>
                          <a:pt x="1218" y="360"/>
                        </a:lnTo>
                        <a:lnTo>
                          <a:pt x="1202" y="357"/>
                        </a:lnTo>
                        <a:lnTo>
                          <a:pt x="1186" y="355"/>
                        </a:lnTo>
                        <a:lnTo>
                          <a:pt x="1172" y="357"/>
                        </a:lnTo>
                        <a:lnTo>
                          <a:pt x="1157" y="360"/>
                        </a:lnTo>
                        <a:lnTo>
                          <a:pt x="1142" y="365"/>
                        </a:lnTo>
                        <a:lnTo>
                          <a:pt x="1129" y="376"/>
                        </a:lnTo>
                        <a:lnTo>
                          <a:pt x="1147" y="384"/>
                        </a:lnTo>
                        <a:lnTo>
                          <a:pt x="1164" y="390"/>
                        </a:lnTo>
                        <a:lnTo>
                          <a:pt x="1182" y="395"/>
                        </a:lnTo>
                        <a:lnTo>
                          <a:pt x="1201" y="397"/>
                        </a:lnTo>
                        <a:lnTo>
                          <a:pt x="1220" y="400"/>
                        </a:lnTo>
                        <a:lnTo>
                          <a:pt x="1239" y="402"/>
                        </a:lnTo>
                        <a:lnTo>
                          <a:pt x="1258" y="403"/>
                        </a:lnTo>
                        <a:lnTo>
                          <a:pt x="1275" y="405"/>
                        </a:lnTo>
                        <a:lnTo>
                          <a:pt x="1294" y="406"/>
                        </a:lnTo>
                        <a:lnTo>
                          <a:pt x="1310" y="409"/>
                        </a:lnTo>
                        <a:lnTo>
                          <a:pt x="1326" y="412"/>
                        </a:lnTo>
                        <a:lnTo>
                          <a:pt x="1341" y="418"/>
                        </a:lnTo>
                        <a:lnTo>
                          <a:pt x="1354" y="425"/>
                        </a:lnTo>
                        <a:lnTo>
                          <a:pt x="1365" y="435"/>
                        </a:lnTo>
                        <a:lnTo>
                          <a:pt x="1374" y="447"/>
                        </a:lnTo>
                        <a:lnTo>
                          <a:pt x="1381" y="463"/>
                        </a:lnTo>
                        <a:lnTo>
                          <a:pt x="1365" y="466"/>
                        </a:lnTo>
                        <a:lnTo>
                          <a:pt x="1348" y="469"/>
                        </a:lnTo>
                        <a:lnTo>
                          <a:pt x="1330" y="470"/>
                        </a:lnTo>
                        <a:lnTo>
                          <a:pt x="1311" y="472"/>
                        </a:lnTo>
                        <a:lnTo>
                          <a:pt x="1292" y="473"/>
                        </a:lnTo>
                        <a:lnTo>
                          <a:pt x="1274" y="473"/>
                        </a:lnTo>
                        <a:lnTo>
                          <a:pt x="1255" y="472"/>
                        </a:lnTo>
                        <a:lnTo>
                          <a:pt x="1234" y="472"/>
                        </a:lnTo>
                        <a:lnTo>
                          <a:pt x="1215" y="469"/>
                        </a:lnTo>
                        <a:lnTo>
                          <a:pt x="1196" y="466"/>
                        </a:lnTo>
                        <a:lnTo>
                          <a:pt x="1177" y="462"/>
                        </a:lnTo>
                        <a:lnTo>
                          <a:pt x="1158" y="457"/>
                        </a:lnTo>
                        <a:lnTo>
                          <a:pt x="1141" y="451"/>
                        </a:lnTo>
                        <a:lnTo>
                          <a:pt x="1123" y="444"/>
                        </a:lnTo>
                        <a:lnTo>
                          <a:pt x="1107" y="435"/>
                        </a:lnTo>
                        <a:lnTo>
                          <a:pt x="1091" y="427"/>
                        </a:lnTo>
                        <a:lnTo>
                          <a:pt x="1089" y="412"/>
                        </a:lnTo>
                        <a:lnTo>
                          <a:pt x="1086" y="400"/>
                        </a:lnTo>
                        <a:lnTo>
                          <a:pt x="1084" y="386"/>
                        </a:lnTo>
                        <a:lnTo>
                          <a:pt x="1083" y="373"/>
                        </a:lnTo>
                        <a:lnTo>
                          <a:pt x="1083" y="358"/>
                        </a:lnTo>
                        <a:lnTo>
                          <a:pt x="1083" y="345"/>
                        </a:lnTo>
                        <a:lnTo>
                          <a:pt x="1084" y="332"/>
                        </a:lnTo>
                        <a:lnTo>
                          <a:pt x="1086" y="317"/>
                        </a:lnTo>
                        <a:lnTo>
                          <a:pt x="1090" y="304"/>
                        </a:lnTo>
                        <a:lnTo>
                          <a:pt x="1093" y="291"/>
                        </a:lnTo>
                        <a:lnTo>
                          <a:pt x="1097" y="280"/>
                        </a:lnTo>
                        <a:lnTo>
                          <a:pt x="1103" y="266"/>
                        </a:lnTo>
                        <a:lnTo>
                          <a:pt x="1107" y="255"/>
                        </a:lnTo>
                        <a:lnTo>
                          <a:pt x="1115" y="243"/>
                        </a:lnTo>
                        <a:lnTo>
                          <a:pt x="1122" y="231"/>
                        </a:lnTo>
                        <a:lnTo>
                          <a:pt x="1129" y="221"/>
                        </a:lnTo>
                        <a:lnTo>
                          <a:pt x="1147" y="220"/>
                        </a:lnTo>
                        <a:lnTo>
                          <a:pt x="1163" y="218"/>
                        </a:lnTo>
                        <a:lnTo>
                          <a:pt x="1179" y="218"/>
                        </a:lnTo>
                        <a:lnTo>
                          <a:pt x="1195" y="217"/>
                        </a:lnTo>
                        <a:lnTo>
                          <a:pt x="1212" y="215"/>
                        </a:lnTo>
                        <a:lnTo>
                          <a:pt x="1230" y="215"/>
                        </a:lnTo>
                        <a:lnTo>
                          <a:pt x="1247" y="214"/>
                        </a:lnTo>
                        <a:lnTo>
                          <a:pt x="1265" y="214"/>
                        </a:lnTo>
                        <a:lnTo>
                          <a:pt x="1282" y="213"/>
                        </a:lnTo>
                        <a:lnTo>
                          <a:pt x="1300" y="213"/>
                        </a:lnTo>
                        <a:lnTo>
                          <a:pt x="1319" y="213"/>
                        </a:lnTo>
                        <a:lnTo>
                          <a:pt x="1336" y="211"/>
                        </a:lnTo>
                        <a:lnTo>
                          <a:pt x="1354" y="211"/>
                        </a:lnTo>
                        <a:lnTo>
                          <a:pt x="1373" y="211"/>
                        </a:lnTo>
                        <a:lnTo>
                          <a:pt x="1390" y="211"/>
                        </a:lnTo>
                        <a:lnTo>
                          <a:pt x="1409" y="211"/>
                        </a:lnTo>
                        <a:lnTo>
                          <a:pt x="1428" y="211"/>
                        </a:lnTo>
                        <a:lnTo>
                          <a:pt x="1445" y="211"/>
                        </a:lnTo>
                        <a:lnTo>
                          <a:pt x="1464" y="211"/>
                        </a:lnTo>
                        <a:lnTo>
                          <a:pt x="1482" y="211"/>
                        </a:lnTo>
                        <a:lnTo>
                          <a:pt x="1499" y="213"/>
                        </a:lnTo>
                        <a:lnTo>
                          <a:pt x="1518" y="213"/>
                        </a:lnTo>
                        <a:lnTo>
                          <a:pt x="1536" y="213"/>
                        </a:lnTo>
                        <a:lnTo>
                          <a:pt x="1553" y="214"/>
                        </a:lnTo>
                        <a:lnTo>
                          <a:pt x="1572" y="214"/>
                        </a:lnTo>
                        <a:lnTo>
                          <a:pt x="1588" y="215"/>
                        </a:lnTo>
                        <a:lnTo>
                          <a:pt x="1606" y="215"/>
                        </a:lnTo>
                        <a:lnTo>
                          <a:pt x="1623" y="217"/>
                        </a:lnTo>
                        <a:lnTo>
                          <a:pt x="1641" y="218"/>
                        </a:lnTo>
                        <a:lnTo>
                          <a:pt x="1657" y="218"/>
                        </a:lnTo>
                        <a:lnTo>
                          <a:pt x="1673" y="220"/>
                        </a:lnTo>
                        <a:lnTo>
                          <a:pt x="1689" y="221"/>
                        </a:lnTo>
                        <a:lnTo>
                          <a:pt x="1689" y="194"/>
                        </a:lnTo>
                        <a:lnTo>
                          <a:pt x="1676" y="185"/>
                        </a:lnTo>
                        <a:lnTo>
                          <a:pt x="1661" y="176"/>
                        </a:lnTo>
                        <a:lnTo>
                          <a:pt x="1647" y="169"/>
                        </a:lnTo>
                        <a:lnTo>
                          <a:pt x="1632" y="163"/>
                        </a:lnTo>
                        <a:lnTo>
                          <a:pt x="1617" y="157"/>
                        </a:lnTo>
                        <a:lnTo>
                          <a:pt x="1601" y="151"/>
                        </a:lnTo>
                        <a:lnTo>
                          <a:pt x="1587" y="147"/>
                        </a:lnTo>
                        <a:lnTo>
                          <a:pt x="1571" y="144"/>
                        </a:lnTo>
                        <a:lnTo>
                          <a:pt x="1553" y="141"/>
                        </a:lnTo>
                        <a:lnTo>
                          <a:pt x="1537" y="138"/>
                        </a:lnTo>
                        <a:lnTo>
                          <a:pt x="1521" y="137"/>
                        </a:lnTo>
                        <a:lnTo>
                          <a:pt x="1504" y="135"/>
                        </a:lnTo>
                        <a:lnTo>
                          <a:pt x="1488" y="134"/>
                        </a:lnTo>
                        <a:lnTo>
                          <a:pt x="1470" y="134"/>
                        </a:lnTo>
                        <a:lnTo>
                          <a:pt x="1453" y="134"/>
                        </a:lnTo>
                        <a:lnTo>
                          <a:pt x="1435" y="134"/>
                        </a:lnTo>
                        <a:lnTo>
                          <a:pt x="1418" y="134"/>
                        </a:lnTo>
                        <a:lnTo>
                          <a:pt x="1400" y="134"/>
                        </a:lnTo>
                        <a:lnTo>
                          <a:pt x="1383" y="135"/>
                        </a:lnTo>
                        <a:lnTo>
                          <a:pt x="1367" y="137"/>
                        </a:lnTo>
                        <a:lnTo>
                          <a:pt x="1348" y="137"/>
                        </a:lnTo>
                        <a:lnTo>
                          <a:pt x="1332" y="138"/>
                        </a:lnTo>
                        <a:lnTo>
                          <a:pt x="1314" y="138"/>
                        </a:lnTo>
                        <a:lnTo>
                          <a:pt x="1297" y="140"/>
                        </a:lnTo>
                        <a:lnTo>
                          <a:pt x="1279" y="140"/>
                        </a:lnTo>
                        <a:lnTo>
                          <a:pt x="1263" y="140"/>
                        </a:lnTo>
                        <a:lnTo>
                          <a:pt x="1246" y="141"/>
                        </a:lnTo>
                        <a:lnTo>
                          <a:pt x="1230" y="141"/>
                        </a:lnTo>
                        <a:lnTo>
                          <a:pt x="1214" y="140"/>
                        </a:lnTo>
                        <a:lnTo>
                          <a:pt x="1198" y="140"/>
                        </a:lnTo>
                        <a:lnTo>
                          <a:pt x="1183" y="138"/>
                        </a:lnTo>
                        <a:lnTo>
                          <a:pt x="1167" y="137"/>
                        </a:lnTo>
                        <a:lnTo>
                          <a:pt x="1164" y="129"/>
                        </a:lnTo>
                        <a:lnTo>
                          <a:pt x="1166" y="121"/>
                        </a:lnTo>
                        <a:lnTo>
                          <a:pt x="1167" y="112"/>
                        </a:lnTo>
                        <a:lnTo>
                          <a:pt x="1170" y="105"/>
                        </a:lnTo>
                        <a:lnTo>
                          <a:pt x="1174" y="97"/>
                        </a:lnTo>
                        <a:lnTo>
                          <a:pt x="1179" y="90"/>
                        </a:lnTo>
                        <a:lnTo>
                          <a:pt x="1185" y="83"/>
                        </a:lnTo>
                        <a:lnTo>
                          <a:pt x="1189" y="76"/>
                        </a:lnTo>
                        <a:lnTo>
                          <a:pt x="1193" y="70"/>
                        </a:lnTo>
                        <a:lnTo>
                          <a:pt x="1198" y="62"/>
                        </a:lnTo>
                        <a:lnTo>
                          <a:pt x="1201" y="55"/>
                        </a:lnTo>
                        <a:lnTo>
                          <a:pt x="1202" y="49"/>
                        </a:lnTo>
                        <a:lnTo>
                          <a:pt x="1201" y="44"/>
                        </a:lnTo>
                        <a:lnTo>
                          <a:pt x="1199" y="38"/>
                        </a:lnTo>
                        <a:lnTo>
                          <a:pt x="1193" y="30"/>
                        </a:lnTo>
                        <a:lnTo>
                          <a:pt x="1186" y="26"/>
                        </a:lnTo>
                        <a:lnTo>
                          <a:pt x="1182" y="30"/>
                        </a:lnTo>
                        <a:lnTo>
                          <a:pt x="1177" y="36"/>
                        </a:lnTo>
                        <a:lnTo>
                          <a:pt x="1172" y="42"/>
                        </a:lnTo>
                        <a:lnTo>
                          <a:pt x="1167" y="48"/>
                        </a:lnTo>
                        <a:lnTo>
                          <a:pt x="1161" y="55"/>
                        </a:lnTo>
                        <a:lnTo>
                          <a:pt x="1156" y="62"/>
                        </a:lnTo>
                        <a:lnTo>
                          <a:pt x="1150" y="71"/>
                        </a:lnTo>
                        <a:lnTo>
                          <a:pt x="1142" y="80"/>
                        </a:lnTo>
                        <a:lnTo>
                          <a:pt x="1137" y="89"/>
                        </a:lnTo>
                        <a:lnTo>
                          <a:pt x="1129" y="97"/>
                        </a:lnTo>
                        <a:lnTo>
                          <a:pt x="1123" y="108"/>
                        </a:lnTo>
                        <a:lnTo>
                          <a:pt x="1116" y="118"/>
                        </a:lnTo>
                        <a:lnTo>
                          <a:pt x="1110" y="129"/>
                        </a:lnTo>
                        <a:lnTo>
                          <a:pt x="1103" y="141"/>
                        </a:lnTo>
                        <a:lnTo>
                          <a:pt x="1097" y="153"/>
                        </a:lnTo>
                        <a:lnTo>
                          <a:pt x="1090" y="164"/>
                        </a:lnTo>
                        <a:lnTo>
                          <a:pt x="1084" y="176"/>
                        </a:lnTo>
                        <a:lnTo>
                          <a:pt x="1078" y="189"/>
                        </a:lnTo>
                        <a:lnTo>
                          <a:pt x="1072" y="202"/>
                        </a:lnTo>
                        <a:lnTo>
                          <a:pt x="1067" y="217"/>
                        </a:lnTo>
                        <a:lnTo>
                          <a:pt x="1061" y="230"/>
                        </a:lnTo>
                        <a:lnTo>
                          <a:pt x="1056" y="245"/>
                        </a:lnTo>
                        <a:lnTo>
                          <a:pt x="1052" y="258"/>
                        </a:lnTo>
                        <a:lnTo>
                          <a:pt x="1048" y="272"/>
                        </a:lnTo>
                        <a:lnTo>
                          <a:pt x="1045" y="288"/>
                        </a:lnTo>
                        <a:lnTo>
                          <a:pt x="1040" y="303"/>
                        </a:lnTo>
                        <a:lnTo>
                          <a:pt x="1039" y="319"/>
                        </a:lnTo>
                        <a:lnTo>
                          <a:pt x="1038" y="335"/>
                        </a:lnTo>
                        <a:lnTo>
                          <a:pt x="1035" y="351"/>
                        </a:lnTo>
                        <a:lnTo>
                          <a:pt x="1035" y="367"/>
                        </a:lnTo>
                        <a:lnTo>
                          <a:pt x="1035" y="383"/>
                        </a:lnTo>
                        <a:lnTo>
                          <a:pt x="1036" y="399"/>
                        </a:lnTo>
                        <a:lnTo>
                          <a:pt x="1032" y="396"/>
                        </a:lnTo>
                        <a:lnTo>
                          <a:pt x="1027" y="395"/>
                        </a:lnTo>
                        <a:lnTo>
                          <a:pt x="1021" y="390"/>
                        </a:lnTo>
                        <a:lnTo>
                          <a:pt x="1016" y="387"/>
                        </a:lnTo>
                        <a:lnTo>
                          <a:pt x="1008" y="383"/>
                        </a:lnTo>
                        <a:lnTo>
                          <a:pt x="1001" y="379"/>
                        </a:lnTo>
                        <a:lnTo>
                          <a:pt x="994" y="374"/>
                        </a:lnTo>
                        <a:lnTo>
                          <a:pt x="987" y="368"/>
                        </a:lnTo>
                        <a:lnTo>
                          <a:pt x="978" y="363"/>
                        </a:lnTo>
                        <a:lnTo>
                          <a:pt x="969" y="357"/>
                        </a:lnTo>
                        <a:lnTo>
                          <a:pt x="960" y="349"/>
                        </a:lnTo>
                        <a:lnTo>
                          <a:pt x="950" y="341"/>
                        </a:lnTo>
                        <a:lnTo>
                          <a:pt x="941" y="332"/>
                        </a:lnTo>
                        <a:lnTo>
                          <a:pt x="931" y="323"/>
                        </a:lnTo>
                        <a:lnTo>
                          <a:pt x="921" y="313"/>
                        </a:lnTo>
                        <a:lnTo>
                          <a:pt x="911" y="303"/>
                        </a:lnTo>
                        <a:lnTo>
                          <a:pt x="901" y="291"/>
                        </a:lnTo>
                        <a:lnTo>
                          <a:pt x="890" y="278"/>
                        </a:lnTo>
                        <a:lnTo>
                          <a:pt x="880" y="265"/>
                        </a:lnTo>
                        <a:lnTo>
                          <a:pt x="870" y="250"/>
                        </a:lnTo>
                        <a:lnTo>
                          <a:pt x="860" y="236"/>
                        </a:lnTo>
                        <a:lnTo>
                          <a:pt x="850" y="220"/>
                        </a:lnTo>
                        <a:lnTo>
                          <a:pt x="839" y="204"/>
                        </a:lnTo>
                        <a:lnTo>
                          <a:pt x="829" y="185"/>
                        </a:lnTo>
                        <a:lnTo>
                          <a:pt x="820" y="166"/>
                        </a:lnTo>
                        <a:lnTo>
                          <a:pt x="810" y="146"/>
                        </a:lnTo>
                        <a:lnTo>
                          <a:pt x="801" y="124"/>
                        </a:lnTo>
                        <a:lnTo>
                          <a:pt x="793" y="102"/>
                        </a:lnTo>
                        <a:lnTo>
                          <a:pt x="784" y="79"/>
                        </a:lnTo>
                        <a:lnTo>
                          <a:pt x="777" y="54"/>
                        </a:lnTo>
                        <a:lnTo>
                          <a:pt x="769" y="28"/>
                        </a:lnTo>
                        <a:lnTo>
                          <a:pt x="762" y="0"/>
                        </a:lnTo>
                        <a:lnTo>
                          <a:pt x="762" y="13"/>
                        </a:lnTo>
                        <a:lnTo>
                          <a:pt x="764" y="25"/>
                        </a:lnTo>
                        <a:lnTo>
                          <a:pt x="765" y="38"/>
                        </a:lnTo>
                        <a:lnTo>
                          <a:pt x="767" y="51"/>
                        </a:lnTo>
                        <a:lnTo>
                          <a:pt x="768" y="64"/>
                        </a:lnTo>
                        <a:lnTo>
                          <a:pt x="771" y="76"/>
                        </a:lnTo>
                        <a:lnTo>
                          <a:pt x="772" y="89"/>
                        </a:lnTo>
                        <a:lnTo>
                          <a:pt x="775" y="102"/>
                        </a:lnTo>
                        <a:lnTo>
                          <a:pt x="778" y="115"/>
                        </a:lnTo>
                        <a:lnTo>
                          <a:pt x="781" y="128"/>
                        </a:lnTo>
                        <a:lnTo>
                          <a:pt x="783" y="141"/>
                        </a:lnTo>
                        <a:lnTo>
                          <a:pt x="785" y="154"/>
                        </a:lnTo>
                        <a:lnTo>
                          <a:pt x="790" y="166"/>
                        </a:lnTo>
                        <a:lnTo>
                          <a:pt x="793" y="179"/>
                        </a:lnTo>
                        <a:lnTo>
                          <a:pt x="796" y="191"/>
                        </a:lnTo>
                        <a:lnTo>
                          <a:pt x="799" y="204"/>
                        </a:lnTo>
                        <a:lnTo>
                          <a:pt x="801" y="215"/>
                        </a:lnTo>
                        <a:lnTo>
                          <a:pt x="806" y="227"/>
                        </a:lnTo>
                        <a:lnTo>
                          <a:pt x="809" y="239"/>
                        </a:lnTo>
                        <a:lnTo>
                          <a:pt x="812" y="249"/>
                        </a:lnTo>
                        <a:lnTo>
                          <a:pt x="815" y="259"/>
                        </a:lnTo>
                        <a:lnTo>
                          <a:pt x="819" y="269"/>
                        </a:lnTo>
                        <a:lnTo>
                          <a:pt x="822" y="280"/>
                        </a:lnTo>
                        <a:lnTo>
                          <a:pt x="825" y="288"/>
                        </a:lnTo>
                        <a:lnTo>
                          <a:pt x="828" y="298"/>
                        </a:lnTo>
                        <a:lnTo>
                          <a:pt x="831" y="306"/>
                        </a:lnTo>
                        <a:lnTo>
                          <a:pt x="834" y="314"/>
                        </a:lnTo>
                        <a:lnTo>
                          <a:pt x="836" y="322"/>
                        </a:lnTo>
                        <a:lnTo>
                          <a:pt x="839" y="329"/>
                        </a:lnTo>
                        <a:lnTo>
                          <a:pt x="841" y="335"/>
                        </a:lnTo>
                        <a:lnTo>
                          <a:pt x="844" y="341"/>
                        </a:lnTo>
                        <a:lnTo>
                          <a:pt x="845" y="345"/>
                        </a:lnTo>
                        <a:lnTo>
                          <a:pt x="835" y="332"/>
                        </a:lnTo>
                        <a:lnTo>
                          <a:pt x="823" y="316"/>
                        </a:lnTo>
                        <a:lnTo>
                          <a:pt x="812" y="300"/>
                        </a:lnTo>
                        <a:lnTo>
                          <a:pt x="800" y="281"/>
                        </a:lnTo>
                        <a:lnTo>
                          <a:pt x="788" y="261"/>
                        </a:lnTo>
                        <a:lnTo>
                          <a:pt x="777" y="240"/>
                        </a:lnTo>
                        <a:lnTo>
                          <a:pt x="765" y="218"/>
                        </a:lnTo>
                        <a:lnTo>
                          <a:pt x="753" y="196"/>
                        </a:lnTo>
                        <a:lnTo>
                          <a:pt x="745" y="175"/>
                        </a:lnTo>
                        <a:lnTo>
                          <a:pt x="734" y="153"/>
                        </a:lnTo>
                        <a:lnTo>
                          <a:pt x="727" y="131"/>
                        </a:lnTo>
                        <a:lnTo>
                          <a:pt x="720" y="111"/>
                        </a:lnTo>
                        <a:lnTo>
                          <a:pt x="714" y="90"/>
                        </a:lnTo>
                        <a:lnTo>
                          <a:pt x="710" y="71"/>
                        </a:lnTo>
                        <a:lnTo>
                          <a:pt x="708" y="54"/>
                        </a:lnTo>
                        <a:lnTo>
                          <a:pt x="707" y="38"/>
                        </a:lnTo>
                        <a:lnTo>
                          <a:pt x="704" y="46"/>
                        </a:lnTo>
                        <a:lnTo>
                          <a:pt x="701" y="57"/>
                        </a:lnTo>
                        <a:lnTo>
                          <a:pt x="701" y="67"/>
                        </a:lnTo>
                        <a:lnTo>
                          <a:pt x="699" y="79"/>
                        </a:lnTo>
                        <a:lnTo>
                          <a:pt x="699" y="90"/>
                        </a:lnTo>
                        <a:lnTo>
                          <a:pt x="699" y="103"/>
                        </a:lnTo>
                        <a:lnTo>
                          <a:pt x="701" y="116"/>
                        </a:lnTo>
                        <a:lnTo>
                          <a:pt x="702" y="129"/>
                        </a:lnTo>
                        <a:lnTo>
                          <a:pt x="705" y="144"/>
                        </a:lnTo>
                        <a:lnTo>
                          <a:pt x="708" y="159"/>
                        </a:lnTo>
                        <a:lnTo>
                          <a:pt x="713" y="173"/>
                        </a:lnTo>
                        <a:lnTo>
                          <a:pt x="717" y="188"/>
                        </a:lnTo>
                        <a:lnTo>
                          <a:pt x="721" y="202"/>
                        </a:lnTo>
                        <a:lnTo>
                          <a:pt x="726" y="218"/>
                        </a:lnTo>
                        <a:lnTo>
                          <a:pt x="732" y="233"/>
                        </a:lnTo>
                        <a:lnTo>
                          <a:pt x="737" y="249"/>
                        </a:lnTo>
                        <a:lnTo>
                          <a:pt x="745" y="265"/>
                        </a:lnTo>
                        <a:lnTo>
                          <a:pt x="750" y="280"/>
                        </a:lnTo>
                        <a:lnTo>
                          <a:pt x="758" y="296"/>
                        </a:lnTo>
                        <a:lnTo>
                          <a:pt x="765" y="310"/>
                        </a:lnTo>
                        <a:lnTo>
                          <a:pt x="772" y="325"/>
                        </a:lnTo>
                        <a:lnTo>
                          <a:pt x="780" y="339"/>
                        </a:lnTo>
                        <a:lnTo>
                          <a:pt x="788" y="354"/>
                        </a:lnTo>
                        <a:lnTo>
                          <a:pt x="796" y="367"/>
                        </a:lnTo>
                        <a:lnTo>
                          <a:pt x="804" y="380"/>
                        </a:lnTo>
                        <a:lnTo>
                          <a:pt x="812" y="393"/>
                        </a:lnTo>
                        <a:lnTo>
                          <a:pt x="820" y="405"/>
                        </a:lnTo>
                        <a:lnTo>
                          <a:pt x="829" y="416"/>
                        </a:lnTo>
                        <a:lnTo>
                          <a:pt x="836" y="427"/>
                        </a:lnTo>
                        <a:lnTo>
                          <a:pt x="845" y="437"/>
                        </a:lnTo>
                        <a:lnTo>
                          <a:pt x="854" y="446"/>
                        </a:lnTo>
                        <a:lnTo>
                          <a:pt x="863" y="454"/>
                        </a:lnTo>
                        <a:lnTo>
                          <a:pt x="855" y="454"/>
                        </a:lnTo>
                        <a:lnTo>
                          <a:pt x="848" y="454"/>
                        </a:lnTo>
                        <a:lnTo>
                          <a:pt x="841" y="453"/>
                        </a:lnTo>
                        <a:lnTo>
                          <a:pt x="834" y="453"/>
                        </a:lnTo>
                        <a:lnTo>
                          <a:pt x="823" y="451"/>
                        </a:lnTo>
                        <a:lnTo>
                          <a:pt x="815" y="451"/>
                        </a:lnTo>
                        <a:lnTo>
                          <a:pt x="806" y="450"/>
                        </a:lnTo>
                        <a:lnTo>
                          <a:pt x="796" y="450"/>
                        </a:lnTo>
                        <a:lnTo>
                          <a:pt x="785" y="450"/>
                        </a:lnTo>
                        <a:lnTo>
                          <a:pt x="774" y="451"/>
                        </a:lnTo>
                        <a:lnTo>
                          <a:pt x="762" y="453"/>
                        </a:lnTo>
                        <a:lnTo>
                          <a:pt x="750" y="454"/>
                        </a:lnTo>
                        <a:lnTo>
                          <a:pt x="739" y="457"/>
                        </a:lnTo>
                        <a:lnTo>
                          <a:pt x="726" y="462"/>
                        </a:lnTo>
                        <a:lnTo>
                          <a:pt x="713" y="467"/>
                        </a:lnTo>
                        <a:lnTo>
                          <a:pt x="701" y="473"/>
                        </a:lnTo>
                        <a:lnTo>
                          <a:pt x="683" y="491"/>
                        </a:lnTo>
                        <a:lnTo>
                          <a:pt x="666" y="507"/>
                        </a:lnTo>
                        <a:lnTo>
                          <a:pt x="650" y="523"/>
                        </a:lnTo>
                        <a:lnTo>
                          <a:pt x="634" y="537"/>
                        </a:lnTo>
                        <a:lnTo>
                          <a:pt x="618" y="552"/>
                        </a:lnTo>
                        <a:lnTo>
                          <a:pt x="602" y="565"/>
                        </a:lnTo>
                        <a:lnTo>
                          <a:pt x="586" y="578"/>
                        </a:lnTo>
                        <a:lnTo>
                          <a:pt x="571" y="588"/>
                        </a:lnTo>
                        <a:lnTo>
                          <a:pt x="555" y="597"/>
                        </a:lnTo>
                        <a:lnTo>
                          <a:pt x="538" y="606"/>
                        </a:lnTo>
                        <a:lnTo>
                          <a:pt x="522" y="612"/>
                        </a:lnTo>
                        <a:lnTo>
                          <a:pt x="506" y="616"/>
                        </a:lnTo>
                        <a:lnTo>
                          <a:pt x="487" y="619"/>
                        </a:lnTo>
                        <a:lnTo>
                          <a:pt x="469" y="619"/>
                        </a:lnTo>
                        <a:lnTo>
                          <a:pt x="452" y="617"/>
                        </a:lnTo>
                        <a:lnTo>
                          <a:pt x="433" y="613"/>
                        </a:lnTo>
                        <a:lnTo>
                          <a:pt x="412" y="600"/>
                        </a:lnTo>
                        <a:lnTo>
                          <a:pt x="395" y="587"/>
                        </a:lnTo>
                        <a:lnTo>
                          <a:pt x="376" y="574"/>
                        </a:lnTo>
                        <a:lnTo>
                          <a:pt x="359" y="562"/>
                        </a:lnTo>
                        <a:lnTo>
                          <a:pt x="343" y="550"/>
                        </a:lnTo>
                        <a:lnTo>
                          <a:pt x="328" y="537"/>
                        </a:lnTo>
                        <a:lnTo>
                          <a:pt x="315" y="526"/>
                        </a:lnTo>
                        <a:lnTo>
                          <a:pt x="302" y="513"/>
                        </a:lnTo>
                        <a:lnTo>
                          <a:pt x="290" y="498"/>
                        </a:lnTo>
                        <a:lnTo>
                          <a:pt x="280" y="483"/>
                        </a:lnTo>
                        <a:lnTo>
                          <a:pt x="271" y="467"/>
                        </a:lnTo>
                        <a:lnTo>
                          <a:pt x="265" y="450"/>
                        </a:lnTo>
                        <a:lnTo>
                          <a:pt x="259" y="431"/>
                        </a:lnTo>
                        <a:lnTo>
                          <a:pt x="257" y="409"/>
                        </a:lnTo>
                        <a:lnTo>
                          <a:pt x="254" y="387"/>
                        </a:lnTo>
                        <a:lnTo>
                          <a:pt x="254" y="361"/>
                        </a:lnTo>
                        <a:lnTo>
                          <a:pt x="236" y="249"/>
                        </a:lnTo>
                        <a:lnTo>
                          <a:pt x="207" y="259"/>
                        </a:lnTo>
                        <a:lnTo>
                          <a:pt x="206" y="249"/>
                        </a:lnTo>
                        <a:lnTo>
                          <a:pt x="204" y="239"/>
                        </a:lnTo>
                        <a:lnTo>
                          <a:pt x="201" y="229"/>
                        </a:lnTo>
                        <a:lnTo>
                          <a:pt x="197" y="218"/>
                        </a:lnTo>
                        <a:lnTo>
                          <a:pt x="192" y="208"/>
                        </a:lnTo>
                        <a:lnTo>
                          <a:pt x="187" y="199"/>
                        </a:lnTo>
                        <a:lnTo>
                          <a:pt x="182" y="189"/>
                        </a:lnTo>
                        <a:lnTo>
                          <a:pt x="178" y="179"/>
                        </a:lnTo>
                        <a:lnTo>
                          <a:pt x="174" y="169"/>
                        </a:lnTo>
                        <a:lnTo>
                          <a:pt x="171" y="160"/>
                        </a:lnTo>
                        <a:lnTo>
                          <a:pt x="169" y="150"/>
                        </a:lnTo>
                        <a:lnTo>
                          <a:pt x="169" y="140"/>
                        </a:lnTo>
                        <a:lnTo>
                          <a:pt x="171" y="131"/>
                        </a:lnTo>
                        <a:lnTo>
                          <a:pt x="175" y="121"/>
                        </a:lnTo>
                        <a:lnTo>
                          <a:pt x="179" y="111"/>
                        </a:lnTo>
                        <a:lnTo>
                          <a:pt x="190" y="100"/>
                        </a:lnTo>
                        <a:lnTo>
                          <a:pt x="171" y="100"/>
                        </a:lnTo>
                        <a:lnTo>
                          <a:pt x="165" y="118"/>
                        </a:lnTo>
                        <a:lnTo>
                          <a:pt x="163" y="135"/>
                        </a:lnTo>
                        <a:lnTo>
                          <a:pt x="162" y="154"/>
                        </a:lnTo>
                        <a:lnTo>
                          <a:pt x="162" y="172"/>
                        </a:lnTo>
                        <a:lnTo>
                          <a:pt x="163" y="191"/>
                        </a:lnTo>
                        <a:lnTo>
                          <a:pt x="166" y="210"/>
                        </a:lnTo>
                        <a:lnTo>
                          <a:pt x="169" y="229"/>
                        </a:lnTo>
                        <a:lnTo>
                          <a:pt x="172" y="247"/>
                        </a:lnTo>
                        <a:lnTo>
                          <a:pt x="176" y="266"/>
                        </a:lnTo>
                        <a:lnTo>
                          <a:pt x="179" y="287"/>
                        </a:lnTo>
                        <a:lnTo>
                          <a:pt x="184" y="306"/>
                        </a:lnTo>
                        <a:lnTo>
                          <a:pt x="187" y="325"/>
                        </a:lnTo>
                        <a:lnTo>
                          <a:pt x="190" y="344"/>
                        </a:lnTo>
                        <a:lnTo>
                          <a:pt x="191" y="361"/>
                        </a:lnTo>
                        <a:lnTo>
                          <a:pt x="191" y="380"/>
                        </a:lnTo>
                        <a:lnTo>
                          <a:pt x="190" y="397"/>
                        </a:lnTo>
                        <a:lnTo>
                          <a:pt x="175" y="403"/>
                        </a:lnTo>
                        <a:lnTo>
                          <a:pt x="162" y="405"/>
                        </a:lnTo>
                        <a:lnTo>
                          <a:pt x="149" y="405"/>
                        </a:lnTo>
                        <a:lnTo>
                          <a:pt x="137" y="403"/>
                        </a:lnTo>
                        <a:lnTo>
                          <a:pt x="124" y="400"/>
                        </a:lnTo>
                        <a:lnTo>
                          <a:pt x="112" y="395"/>
                        </a:lnTo>
                        <a:lnTo>
                          <a:pt x="99" y="387"/>
                        </a:lnTo>
                        <a:lnTo>
                          <a:pt x="88" y="380"/>
                        </a:lnTo>
                        <a:lnTo>
                          <a:pt x="76" y="371"/>
                        </a:lnTo>
                        <a:lnTo>
                          <a:pt x="66" y="361"/>
                        </a:lnTo>
                        <a:lnTo>
                          <a:pt x="54" y="352"/>
                        </a:lnTo>
                        <a:lnTo>
                          <a:pt x="42" y="342"/>
                        </a:lnTo>
                        <a:lnTo>
                          <a:pt x="32" y="330"/>
                        </a:lnTo>
                        <a:lnTo>
                          <a:pt x="22" y="322"/>
                        </a:lnTo>
                        <a:lnTo>
                          <a:pt x="10" y="312"/>
                        </a:lnTo>
                        <a:lnTo>
                          <a:pt x="0" y="303"/>
                        </a:lnTo>
                        <a:lnTo>
                          <a:pt x="58" y="434"/>
                        </a:lnTo>
                        <a:lnTo>
                          <a:pt x="66" y="446"/>
                        </a:lnTo>
                        <a:lnTo>
                          <a:pt x="76" y="456"/>
                        </a:lnTo>
                        <a:lnTo>
                          <a:pt x="88" y="469"/>
                        </a:lnTo>
                        <a:lnTo>
                          <a:pt x="99" y="482"/>
                        </a:lnTo>
                        <a:lnTo>
                          <a:pt x="112" y="495"/>
                        </a:lnTo>
                        <a:lnTo>
                          <a:pt x="127" y="508"/>
                        </a:lnTo>
                        <a:lnTo>
                          <a:pt x="141" y="523"/>
                        </a:lnTo>
                        <a:lnTo>
                          <a:pt x="157" y="537"/>
                        </a:lnTo>
                        <a:lnTo>
                          <a:pt x="175" y="552"/>
                        </a:lnTo>
                        <a:lnTo>
                          <a:pt x="191" y="565"/>
                        </a:lnTo>
                        <a:lnTo>
                          <a:pt x="208" y="580"/>
                        </a:lnTo>
                        <a:lnTo>
                          <a:pt x="226" y="594"/>
                        </a:lnTo>
                        <a:lnTo>
                          <a:pt x="242" y="607"/>
                        </a:lnTo>
                        <a:lnTo>
                          <a:pt x="259" y="620"/>
                        </a:lnTo>
                        <a:lnTo>
                          <a:pt x="276" y="632"/>
                        </a:lnTo>
                        <a:lnTo>
                          <a:pt x="292" y="644"/>
                        </a:lnTo>
                        <a:lnTo>
                          <a:pt x="2024" y="6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960" bIns="-129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90" name=""/>
                  <p:cNvSpPr/>
                  <p:nvPr/>
                </p:nvSpPr>
                <p:spPr>
                  <a:xfrm flipH="1">
                    <a:off x="7988400" y="5190840"/>
                    <a:ext cx="360" cy="360"/>
                  </a:xfrm>
                  <a:custGeom>
                    <a:avLst/>
                    <a:gdLst/>
                    <a:ahLst/>
                    <a:rect l="l" t="t" r="r" b="b"/>
                    <a:pathLst>
                      <a:path w="9" h="5">
                        <a:moveTo>
                          <a:pt x="9" y="5"/>
                        </a:moveTo>
                        <a:lnTo>
                          <a:pt x="8" y="5"/>
                        </a:lnTo>
                        <a:lnTo>
                          <a:pt x="8" y="3"/>
                        </a:lnTo>
                        <a:lnTo>
                          <a:pt x="6" y="2"/>
                        </a:lnTo>
                        <a:lnTo>
                          <a:pt x="6" y="0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2" y="3"/>
                        </a:lnTo>
                        <a:lnTo>
                          <a:pt x="0" y="5"/>
                        </a:lnTo>
                        <a:lnTo>
                          <a:pt x="9" y="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6440" bIns="-464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91" name=""/>
                  <p:cNvSpPr/>
                  <p:nvPr/>
                </p:nvSpPr>
                <p:spPr>
                  <a:xfrm flipH="1">
                    <a:off x="7975440" y="5169960"/>
                    <a:ext cx="302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531" h="398">
                        <a:moveTo>
                          <a:pt x="531" y="398"/>
                        </a:moveTo>
                        <a:lnTo>
                          <a:pt x="520" y="386"/>
                        </a:lnTo>
                        <a:lnTo>
                          <a:pt x="510" y="376"/>
                        </a:lnTo>
                        <a:lnTo>
                          <a:pt x="499" y="364"/>
                        </a:lnTo>
                        <a:lnTo>
                          <a:pt x="488" y="353"/>
                        </a:lnTo>
                        <a:lnTo>
                          <a:pt x="478" y="341"/>
                        </a:lnTo>
                        <a:lnTo>
                          <a:pt x="467" y="329"/>
                        </a:lnTo>
                        <a:lnTo>
                          <a:pt x="456" y="319"/>
                        </a:lnTo>
                        <a:lnTo>
                          <a:pt x="445" y="307"/>
                        </a:lnTo>
                        <a:lnTo>
                          <a:pt x="435" y="296"/>
                        </a:lnTo>
                        <a:lnTo>
                          <a:pt x="423" y="284"/>
                        </a:lnTo>
                        <a:lnTo>
                          <a:pt x="413" y="274"/>
                        </a:lnTo>
                        <a:lnTo>
                          <a:pt x="401" y="262"/>
                        </a:lnTo>
                        <a:lnTo>
                          <a:pt x="389" y="252"/>
                        </a:lnTo>
                        <a:lnTo>
                          <a:pt x="378" y="240"/>
                        </a:lnTo>
                        <a:lnTo>
                          <a:pt x="368" y="230"/>
                        </a:lnTo>
                        <a:lnTo>
                          <a:pt x="356" y="218"/>
                        </a:lnTo>
                        <a:lnTo>
                          <a:pt x="346" y="208"/>
                        </a:lnTo>
                        <a:lnTo>
                          <a:pt x="334" y="197"/>
                        </a:lnTo>
                        <a:lnTo>
                          <a:pt x="322" y="186"/>
                        </a:lnTo>
                        <a:lnTo>
                          <a:pt x="311" y="176"/>
                        </a:lnTo>
                        <a:lnTo>
                          <a:pt x="300" y="165"/>
                        </a:lnTo>
                        <a:lnTo>
                          <a:pt x="289" y="154"/>
                        </a:lnTo>
                        <a:lnTo>
                          <a:pt x="277" y="144"/>
                        </a:lnTo>
                        <a:lnTo>
                          <a:pt x="267" y="134"/>
                        </a:lnTo>
                        <a:lnTo>
                          <a:pt x="255" y="122"/>
                        </a:lnTo>
                        <a:lnTo>
                          <a:pt x="244" y="112"/>
                        </a:lnTo>
                        <a:lnTo>
                          <a:pt x="233" y="102"/>
                        </a:lnTo>
                        <a:lnTo>
                          <a:pt x="222" y="92"/>
                        </a:lnTo>
                        <a:lnTo>
                          <a:pt x="210" y="82"/>
                        </a:lnTo>
                        <a:lnTo>
                          <a:pt x="200" y="71"/>
                        </a:lnTo>
                        <a:lnTo>
                          <a:pt x="188" y="61"/>
                        </a:lnTo>
                        <a:lnTo>
                          <a:pt x="178" y="50"/>
                        </a:lnTo>
                        <a:lnTo>
                          <a:pt x="166" y="50"/>
                        </a:lnTo>
                        <a:lnTo>
                          <a:pt x="155" y="47"/>
                        </a:lnTo>
                        <a:lnTo>
                          <a:pt x="143" y="44"/>
                        </a:lnTo>
                        <a:lnTo>
                          <a:pt x="131" y="39"/>
                        </a:lnTo>
                        <a:lnTo>
                          <a:pt x="120" y="34"/>
                        </a:lnTo>
                        <a:lnTo>
                          <a:pt x="110" y="28"/>
                        </a:lnTo>
                        <a:lnTo>
                          <a:pt x="98" y="22"/>
                        </a:lnTo>
                        <a:lnTo>
                          <a:pt x="88" y="16"/>
                        </a:lnTo>
                        <a:lnTo>
                          <a:pt x="76" y="10"/>
                        </a:lnTo>
                        <a:lnTo>
                          <a:pt x="66" y="6"/>
                        </a:lnTo>
                        <a:lnTo>
                          <a:pt x="56" y="3"/>
                        </a:lnTo>
                        <a:lnTo>
                          <a:pt x="44" y="1"/>
                        </a:lnTo>
                        <a:lnTo>
                          <a:pt x="34" y="0"/>
                        </a:lnTo>
                        <a:lnTo>
                          <a:pt x="24" y="1"/>
                        </a:lnTo>
                        <a:lnTo>
                          <a:pt x="12" y="6"/>
                        </a:lnTo>
                        <a:lnTo>
                          <a:pt x="0" y="13"/>
                        </a:lnTo>
                        <a:lnTo>
                          <a:pt x="5" y="25"/>
                        </a:lnTo>
                        <a:lnTo>
                          <a:pt x="9" y="34"/>
                        </a:lnTo>
                        <a:lnTo>
                          <a:pt x="15" y="44"/>
                        </a:lnTo>
                        <a:lnTo>
                          <a:pt x="22" y="52"/>
                        </a:lnTo>
                        <a:lnTo>
                          <a:pt x="29" y="61"/>
                        </a:lnTo>
                        <a:lnTo>
                          <a:pt x="38" y="68"/>
                        </a:lnTo>
                        <a:lnTo>
                          <a:pt x="48" y="74"/>
                        </a:lnTo>
                        <a:lnTo>
                          <a:pt x="59" y="82"/>
                        </a:lnTo>
                        <a:lnTo>
                          <a:pt x="69" y="87"/>
                        </a:lnTo>
                        <a:lnTo>
                          <a:pt x="80" y="93"/>
                        </a:lnTo>
                        <a:lnTo>
                          <a:pt x="91" y="99"/>
                        </a:lnTo>
                        <a:lnTo>
                          <a:pt x="104" y="103"/>
                        </a:lnTo>
                        <a:lnTo>
                          <a:pt x="115" y="109"/>
                        </a:lnTo>
                        <a:lnTo>
                          <a:pt x="127" y="114"/>
                        </a:lnTo>
                        <a:lnTo>
                          <a:pt x="139" y="119"/>
                        </a:lnTo>
                        <a:lnTo>
                          <a:pt x="150" y="125"/>
                        </a:lnTo>
                        <a:lnTo>
                          <a:pt x="166" y="141"/>
                        </a:lnTo>
                        <a:lnTo>
                          <a:pt x="184" y="157"/>
                        </a:lnTo>
                        <a:lnTo>
                          <a:pt x="200" y="173"/>
                        </a:lnTo>
                        <a:lnTo>
                          <a:pt x="216" y="191"/>
                        </a:lnTo>
                        <a:lnTo>
                          <a:pt x="233" y="207"/>
                        </a:lnTo>
                        <a:lnTo>
                          <a:pt x="251" y="224"/>
                        </a:lnTo>
                        <a:lnTo>
                          <a:pt x="267" y="242"/>
                        </a:lnTo>
                        <a:lnTo>
                          <a:pt x="284" y="258"/>
                        </a:lnTo>
                        <a:lnTo>
                          <a:pt x="302" y="275"/>
                        </a:lnTo>
                        <a:lnTo>
                          <a:pt x="318" y="293"/>
                        </a:lnTo>
                        <a:lnTo>
                          <a:pt x="334" y="310"/>
                        </a:lnTo>
                        <a:lnTo>
                          <a:pt x="351" y="328"/>
                        </a:lnTo>
                        <a:lnTo>
                          <a:pt x="368" y="345"/>
                        </a:lnTo>
                        <a:lnTo>
                          <a:pt x="384" y="363"/>
                        </a:lnTo>
                        <a:lnTo>
                          <a:pt x="398" y="380"/>
                        </a:lnTo>
                        <a:lnTo>
                          <a:pt x="414" y="398"/>
                        </a:lnTo>
                        <a:lnTo>
                          <a:pt x="531" y="3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92" name=""/>
                  <p:cNvSpPr/>
                  <p:nvPr/>
                </p:nvSpPr>
                <p:spPr>
                  <a:xfrm flipH="1">
                    <a:off x="7966080" y="5190840"/>
                    <a:ext cx="209520" cy="34200"/>
                  </a:xfrm>
                  <a:custGeom>
                    <a:avLst/>
                    <a:gdLst/>
                    <a:ahLst/>
                    <a:rect l="l" t="t" r="r" b="b"/>
                    <a:pathLst>
                      <a:path w="3653" h="645">
                        <a:moveTo>
                          <a:pt x="493" y="0"/>
                        </a:moveTo>
                        <a:lnTo>
                          <a:pt x="497" y="11"/>
                        </a:lnTo>
                        <a:lnTo>
                          <a:pt x="501" y="23"/>
                        </a:lnTo>
                        <a:lnTo>
                          <a:pt x="507" y="35"/>
                        </a:lnTo>
                        <a:lnTo>
                          <a:pt x="513" y="46"/>
                        </a:lnTo>
                        <a:lnTo>
                          <a:pt x="519" y="58"/>
                        </a:lnTo>
                        <a:lnTo>
                          <a:pt x="525" y="70"/>
                        </a:lnTo>
                        <a:lnTo>
                          <a:pt x="532" y="81"/>
                        </a:lnTo>
                        <a:lnTo>
                          <a:pt x="539" y="94"/>
                        </a:lnTo>
                        <a:lnTo>
                          <a:pt x="547" y="106"/>
                        </a:lnTo>
                        <a:lnTo>
                          <a:pt x="554" y="118"/>
                        </a:lnTo>
                        <a:lnTo>
                          <a:pt x="563" y="131"/>
                        </a:lnTo>
                        <a:lnTo>
                          <a:pt x="570" y="142"/>
                        </a:lnTo>
                        <a:lnTo>
                          <a:pt x="580" y="156"/>
                        </a:lnTo>
                        <a:lnTo>
                          <a:pt x="589" y="167"/>
                        </a:lnTo>
                        <a:lnTo>
                          <a:pt x="599" y="179"/>
                        </a:lnTo>
                        <a:lnTo>
                          <a:pt x="609" y="192"/>
                        </a:lnTo>
                        <a:lnTo>
                          <a:pt x="619" y="205"/>
                        </a:lnTo>
                        <a:lnTo>
                          <a:pt x="630" y="217"/>
                        </a:lnTo>
                        <a:lnTo>
                          <a:pt x="641" y="228"/>
                        </a:lnTo>
                        <a:lnTo>
                          <a:pt x="654" y="241"/>
                        </a:lnTo>
                        <a:lnTo>
                          <a:pt x="666" y="253"/>
                        </a:lnTo>
                        <a:lnTo>
                          <a:pt x="679" y="266"/>
                        </a:lnTo>
                        <a:lnTo>
                          <a:pt x="692" y="278"/>
                        </a:lnTo>
                        <a:lnTo>
                          <a:pt x="707" y="291"/>
                        </a:lnTo>
                        <a:lnTo>
                          <a:pt x="721" y="303"/>
                        </a:lnTo>
                        <a:lnTo>
                          <a:pt x="736" y="314"/>
                        </a:lnTo>
                        <a:lnTo>
                          <a:pt x="752" y="326"/>
                        </a:lnTo>
                        <a:lnTo>
                          <a:pt x="768" y="339"/>
                        </a:lnTo>
                        <a:lnTo>
                          <a:pt x="786" y="351"/>
                        </a:lnTo>
                        <a:lnTo>
                          <a:pt x="802" y="362"/>
                        </a:lnTo>
                        <a:lnTo>
                          <a:pt x="821" y="374"/>
                        </a:lnTo>
                        <a:lnTo>
                          <a:pt x="839" y="386"/>
                        </a:lnTo>
                        <a:lnTo>
                          <a:pt x="828" y="390"/>
                        </a:lnTo>
                        <a:lnTo>
                          <a:pt x="816" y="393"/>
                        </a:lnTo>
                        <a:lnTo>
                          <a:pt x="803" y="397"/>
                        </a:lnTo>
                        <a:lnTo>
                          <a:pt x="790" y="402"/>
                        </a:lnTo>
                        <a:lnTo>
                          <a:pt x="775" y="405"/>
                        </a:lnTo>
                        <a:lnTo>
                          <a:pt x="761" y="409"/>
                        </a:lnTo>
                        <a:lnTo>
                          <a:pt x="745" y="412"/>
                        </a:lnTo>
                        <a:lnTo>
                          <a:pt x="729" y="415"/>
                        </a:lnTo>
                        <a:lnTo>
                          <a:pt x="713" y="418"/>
                        </a:lnTo>
                        <a:lnTo>
                          <a:pt x="695" y="419"/>
                        </a:lnTo>
                        <a:lnTo>
                          <a:pt x="678" y="421"/>
                        </a:lnTo>
                        <a:lnTo>
                          <a:pt x="660" y="422"/>
                        </a:lnTo>
                        <a:lnTo>
                          <a:pt x="641" y="424"/>
                        </a:lnTo>
                        <a:lnTo>
                          <a:pt x="624" y="424"/>
                        </a:lnTo>
                        <a:lnTo>
                          <a:pt x="605" y="424"/>
                        </a:lnTo>
                        <a:lnTo>
                          <a:pt x="586" y="422"/>
                        </a:lnTo>
                        <a:lnTo>
                          <a:pt x="567" y="421"/>
                        </a:lnTo>
                        <a:lnTo>
                          <a:pt x="548" y="419"/>
                        </a:lnTo>
                        <a:lnTo>
                          <a:pt x="529" y="418"/>
                        </a:lnTo>
                        <a:lnTo>
                          <a:pt x="510" y="413"/>
                        </a:lnTo>
                        <a:lnTo>
                          <a:pt x="493" y="410"/>
                        </a:lnTo>
                        <a:lnTo>
                          <a:pt x="474" y="405"/>
                        </a:lnTo>
                        <a:lnTo>
                          <a:pt x="456" y="400"/>
                        </a:lnTo>
                        <a:lnTo>
                          <a:pt x="437" y="393"/>
                        </a:lnTo>
                        <a:lnTo>
                          <a:pt x="420" y="387"/>
                        </a:lnTo>
                        <a:lnTo>
                          <a:pt x="404" y="378"/>
                        </a:lnTo>
                        <a:lnTo>
                          <a:pt x="386" y="370"/>
                        </a:lnTo>
                        <a:lnTo>
                          <a:pt x="370" y="361"/>
                        </a:lnTo>
                        <a:lnTo>
                          <a:pt x="356" y="349"/>
                        </a:lnTo>
                        <a:lnTo>
                          <a:pt x="341" y="338"/>
                        </a:lnTo>
                        <a:lnTo>
                          <a:pt x="327" y="324"/>
                        </a:lnTo>
                        <a:lnTo>
                          <a:pt x="314" y="311"/>
                        </a:lnTo>
                        <a:lnTo>
                          <a:pt x="319" y="320"/>
                        </a:lnTo>
                        <a:lnTo>
                          <a:pt x="327" y="330"/>
                        </a:lnTo>
                        <a:lnTo>
                          <a:pt x="335" y="342"/>
                        </a:lnTo>
                        <a:lnTo>
                          <a:pt x="346" y="355"/>
                        </a:lnTo>
                        <a:lnTo>
                          <a:pt x="357" y="368"/>
                        </a:lnTo>
                        <a:lnTo>
                          <a:pt x="370" y="381"/>
                        </a:lnTo>
                        <a:lnTo>
                          <a:pt x="385" y="396"/>
                        </a:lnTo>
                        <a:lnTo>
                          <a:pt x="404" y="409"/>
                        </a:lnTo>
                        <a:lnTo>
                          <a:pt x="423" y="422"/>
                        </a:lnTo>
                        <a:lnTo>
                          <a:pt x="443" y="435"/>
                        </a:lnTo>
                        <a:lnTo>
                          <a:pt x="468" y="447"/>
                        </a:lnTo>
                        <a:lnTo>
                          <a:pt x="494" y="457"/>
                        </a:lnTo>
                        <a:lnTo>
                          <a:pt x="522" y="466"/>
                        </a:lnTo>
                        <a:lnTo>
                          <a:pt x="554" y="473"/>
                        </a:lnTo>
                        <a:lnTo>
                          <a:pt x="587" y="479"/>
                        </a:lnTo>
                        <a:lnTo>
                          <a:pt x="624" y="480"/>
                        </a:lnTo>
                        <a:lnTo>
                          <a:pt x="605" y="491"/>
                        </a:lnTo>
                        <a:lnTo>
                          <a:pt x="586" y="496"/>
                        </a:lnTo>
                        <a:lnTo>
                          <a:pt x="567" y="504"/>
                        </a:lnTo>
                        <a:lnTo>
                          <a:pt x="547" y="509"/>
                        </a:lnTo>
                        <a:lnTo>
                          <a:pt x="528" y="514"/>
                        </a:lnTo>
                        <a:lnTo>
                          <a:pt x="507" y="517"/>
                        </a:lnTo>
                        <a:lnTo>
                          <a:pt x="488" y="518"/>
                        </a:lnTo>
                        <a:lnTo>
                          <a:pt x="468" y="520"/>
                        </a:lnTo>
                        <a:lnTo>
                          <a:pt x="448" y="520"/>
                        </a:lnTo>
                        <a:lnTo>
                          <a:pt x="429" y="518"/>
                        </a:lnTo>
                        <a:lnTo>
                          <a:pt x="408" y="517"/>
                        </a:lnTo>
                        <a:lnTo>
                          <a:pt x="388" y="515"/>
                        </a:lnTo>
                        <a:lnTo>
                          <a:pt x="367" y="512"/>
                        </a:lnTo>
                        <a:lnTo>
                          <a:pt x="348" y="509"/>
                        </a:lnTo>
                        <a:lnTo>
                          <a:pt x="328" y="505"/>
                        </a:lnTo>
                        <a:lnTo>
                          <a:pt x="308" y="501"/>
                        </a:lnTo>
                        <a:lnTo>
                          <a:pt x="287" y="495"/>
                        </a:lnTo>
                        <a:lnTo>
                          <a:pt x="267" y="491"/>
                        </a:lnTo>
                        <a:lnTo>
                          <a:pt x="248" y="485"/>
                        </a:lnTo>
                        <a:lnTo>
                          <a:pt x="228" y="479"/>
                        </a:lnTo>
                        <a:lnTo>
                          <a:pt x="209" y="473"/>
                        </a:lnTo>
                        <a:lnTo>
                          <a:pt x="188" y="467"/>
                        </a:lnTo>
                        <a:lnTo>
                          <a:pt x="169" y="461"/>
                        </a:lnTo>
                        <a:lnTo>
                          <a:pt x="149" y="456"/>
                        </a:lnTo>
                        <a:lnTo>
                          <a:pt x="130" y="450"/>
                        </a:lnTo>
                        <a:lnTo>
                          <a:pt x="111" y="444"/>
                        </a:lnTo>
                        <a:lnTo>
                          <a:pt x="92" y="438"/>
                        </a:lnTo>
                        <a:lnTo>
                          <a:pt x="73" y="432"/>
                        </a:lnTo>
                        <a:lnTo>
                          <a:pt x="54" y="428"/>
                        </a:lnTo>
                        <a:lnTo>
                          <a:pt x="37" y="424"/>
                        </a:lnTo>
                        <a:lnTo>
                          <a:pt x="18" y="419"/>
                        </a:lnTo>
                        <a:lnTo>
                          <a:pt x="0" y="415"/>
                        </a:lnTo>
                        <a:lnTo>
                          <a:pt x="12" y="421"/>
                        </a:lnTo>
                        <a:lnTo>
                          <a:pt x="24" y="425"/>
                        </a:lnTo>
                        <a:lnTo>
                          <a:pt x="35" y="429"/>
                        </a:lnTo>
                        <a:lnTo>
                          <a:pt x="48" y="435"/>
                        </a:lnTo>
                        <a:lnTo>
                          <a:pt x="60" y="440"/>
                        </a:lnTo>
                        <a:lnTo>
                          <a:pt x="72" y="445"/>
                        </a:lnTo>
                        <a:lnTo>
                          <a:pt x="83" y="450"/>
                        </a:lnTo>
                        <a:lnTo>
                          <a:pt x="96" y="456"/>
                        </a:lnTo>
                        <a:lnTo>
                          <a:pt x="108" y="460"/>
                        </a:lnTo>
                        <a:lnTo>
                          <a:pt x="120" y="466"/>
                        </a:lnTo>
                        <a:lnTo>
                          <a:pt x="131" y="470"/>
                        </a:lnTo>
                        <a:lnTo>
                          <a:pt x="143" y="476"/>
                        </a:lnTo>
                        <a:lnTo>
                          <a:pt x="156" y="480"/>
                        </a:lnTo>
                        <a:lnTo>
                          <a:pt x="166" y="486"/>
                        </a:lnTo>
                        <a:lnTo>
                          <a:pt x="179" y="492"/>
                        </a:lnTo>
                        <a:lnTo>
                          <a:pt x="191" y="496"/>
                        </a:lnTo>
                        <a:lnTo>
                          <a:pt x="203" y="502"/>
                        </a:lnTo>
                        <a:lnTo>
                          <a:pt x="214" y="508"/>
                        </a:lnTo>
                        <a:lnTo>
                          <a:pt x="226" y="514"/>
                        </a:lnTo>
                        <a:lnTo>
                          <a:pt x="238" y="521"/>
                        </a:lnTo>
                        <a:lnTo>
                          <a:pt x="249" y="525"/>
                        </a:lnTo>
                        <a:lnTo>
                          <a:pt x="261" y="533"/>
                        </a:lnTo>
                        <a:lnTo>
                          <a:pt x="273" y="539"/>
                        </a:lnTo>
                        <a:lnTo>
                          <a:pt x="283" y="544"/>
                        </a:lnTo>
                        <a:lnTo>
                          <a:pt x="295" y="552"/>
                        </a:lnTo>
                        <a:lnTo>
                          <a:pt x="306" y="559"/>
                        </a:lnTo>
                        <a:lnTo>
                          <a:pt x="318" y="565"/>
                        </a:lnTo>
                        <a:lnTo>
                          <a:pt x="328" y="572"/>
                        </a:lnTo>
                        <a:lnTo>
                          <a:pt x="340" y="579"/>
                        </a:lnTo>
                        <a:lnTo>
                          <a:pt x="351" y="587"/>
                        </a:lnTo>
                        <a:lnTo>
                          <a:pt x="362" y="594"/>
                        </a:lnTo>
                        <a:lnTo>
                          <a:pt x="373" y="601"/>
                        </a:lnTo>
                        <a:lnTo>
                          <a:pt x="383" y="609"/>
                        </a:lnTo>
                        <a:lnTo>
                          <a:pt x="394" y="613"/>
                        </a:lnTo>
                        <a:lnTo>
                          <a:pt x="404" y="619"/>
                        </a:lnTo>
                        <a:lnTo>
                          <a:pt x="414" y="623"/>
                        </a:lnTo>
                        <a:lnTo>
                          <a:pt x="423" y="627"/>
                        </a:lnTo>
                        <a:lnTo>
                          <a:pt x="433" y="630"/>
                        </a:lnTo>
                        <a:lnTo>
                          <a:pt x="443" y="633"/>
                        </a:lnTo>
                        <a:lnTo>
                          <a:pt x="453" y="636"/>
                        </a:lnTo>
                        <a:lnTo>
                          <a:pt x="462" y="638"/>
                        </a:lnTo>
                        <a:lnTo>
                          <a:pt x="472" y="639"/>
                        </a:lnTo>
                        <a:lnTo>
                          <a:pt x="483" y="641"/>
                        </a:lnTo>
                        <a:lnTo>
                          <a:pt x="493" y="642"/>
                        </a:lnTo>
                        <a:lnTo>
                          <a:pt x="501" y="642"/>
                        </a:lnTo>
                        <a:lnTo>
                          <a:pt x="512" y="643"/>
                        </a:lnTo>
                        <a:lnTo>
                          <a:pt x="522" y="645"/>
                        </a:lnTo>
                        <a:lnTo>
                          <a:pt x="532" y="645"/>
                        </a:lnTo>
                        <a:lnTo>
                          <a:pt x="768" y="645"/>
                        </a:lnTo>
                        <a:lnTo>
                          <a:pt x="777" y="638"/>
                        </a:lnTo>
                        <a:lnTo>
                          <a:pt x="784" y="632"/>
                        </a:lnTo>
                        <a:lnTo>
                          <a:pt x="791" y="625"/>
                        </a:lnTo>
                        <a:lnTo>
                          <a:pt x="800" y="619"/>
                        </a:lnTo>
                        <a:lnTo>
                          <a:pt x="807" y="613"/>
                        </a:lnTo>
                        <a:lnTo>
                          <a:pt x="816" y="607"/>
                        </a:lnTo>
                        <a:lnTo>
                          <a:pt x="825" y="601"/>
                        </a:lnTo>
                        <a:lnTo>
                          <a:pt x="834" y="597"/>
                        </a:lnTo>
                        <a:lnTo>
                          <a:pt x="842" y="592"/>
                        </a:lnTo>
                        <a:lnTo>
                          <a:pt x="853" y="588"/>
                        </a:lnTo>
                        <a:lnTo>
                          <a:pt x="861" y="585"/>
                        </a:lnTo>
                        <a:lnTo>
                          <a:pt x="872" y="581"/>
                        </a:lnTo>
                        <a:lnTo>
                          <a:pt x="882" y="579"/>
                        </a:lnTo>
                        <a:lnTo>
                          <a:pt x="892" y="576"/>
                        </a:lnTo>
                        <a:lnTo>
                          <a:pt x="902" y="575"/>
                        </a:lnTo>
                        <a:lnTo>
                          <a:pt x="914" y="574"/>
                        </a:lnTo>
                        <a:lnTo>
                          <a:pt x="923" y="645"/>
                        </a:lnTo>
                        <a:lnTo>
                          <a:pt x="1029" y="645"/>
                        </a:lnTo>
                        <a:lnTo>
                          <a:pt x="1029" y="635"/>
                        </a:lnTo>
                        <a:lnTo>
                          <a:pt x="1030" y="626"/>
                        </a:lnTo>
                        <a:lnTo>
                          <a:pt x="1033" y="616"/>
                        </a:lnTo>
                        <a:lnTo>
                          <a:pt x="1035" y="607"/>
                        </a:lnTo>
                        <a:lnTo>
                          <a:pt x="1038" y="597"/>
                        </a:lnTo>
                        <a:lnTo>
                          <a:pt x="1041" y="588"/>
                        </a:lnTo>
                        <a:lnTo>
                          <a:pt x="1042" y="579"/>
                        </a:lnTo>
                        <a:lnTo>
                          <a:pt x="1045" y="569"/>
                        </a:lnTo>
                        <a:lnTo>
                          <a:pt x="1048" y="560"/>
                        </a:lnTo>
                        <a:lnTo>
                          <a:pt x="1051" y="552"/>
                        </a:lnTo>
                        <a:lnTo>
                          <a:pt x="1055" y="543"/>
                        </a:lnTo>
                        <a:lnTo>
                          <a:pt x="1058" y="534"/>
                        </a:lnTo>
                        <a:lnTo>
                          <a:pt x="1061" y="525"/>
                        </a:lnTo>
                        <a:lnTo>
                          <a:pt x="1065" y="517"/>
                        </a:lnTo>
                        <a:lnTo>
                          <a:pt x="1070" y="508"/>
                        </a:lnTo>
                        <a:lnTo>
                          <a:pt x="1073" y="499"/>
                        </a:lnTo>
                        <a:lnTo>
                          <a:pt x="1097" y="488"/>
                        </a:lnTo>
                        <a:lnTo>
                          <a:pt x="1121" y="476"/>
                        </a:lnTo>
                        <a:lnTo>
                          <a:pt x="1140" y="464"/>
                        </a:lnTo>
                        <a:lnTo>
                          <a:pt x="1159" y="453"/>
                        </a:lnTo>
                        <a:lnTo>
                          <a:pt x="1176" y="441"/>
                        </a:lnTo>
                        <a:lnTo>
                          <a:pt x="1191" y="428"/>
                        </a:lnTo>
                        <a:lnTo>
                          <a:pt x="1205" y="415"/>
                        </a:lnTo>
                        <a:lnTo>
                          <a:pt x="1218" y="403"/>
                        </a:lnTo>
                        <a:lnTo>
                          <a:pt x="1233" y="389"/>
                        </a:lnTo>
                        <a:lnTo>
                          <a:pt x="1246" y="375"/>
                        </a:lnTo>
                        <a:lnTo>
                          <a:pt x="1259" y="361"/>
                        </a:lnTo>
                        <a:lnTo>
                          <a:pt x="1274" y="346"/>
                        </a:lnTo>
                        <a:lnTo>
                          <a:pt x="1288" y="330"/>
                        </a:lnTo>
                        <a:lnTo>
                          <a:pt x="1303" y="314"/>
                        </a:lnTo>
                        <a:lnTo>
                          <a:pt x="1320" y="298"/>
                        </a:lnTo>
                        <a:lnTo>
                          <a:pt x="1339" y="281"/>
                        </a:lnTo>
                        <a:lnTo>
                          <a:pt x="1351" y="272"/>
                        </a:lnTo>
                        <a:lnTo>
                          <a:pt x="1364" y="263"/>
                        </a:lnTo>
                        <a:lnTo>
                          <a:pt x="1379" y="256"/>
                        </a:lnTo>
                        <a:lnTo>
                          <a:pt x="1393" y="247"/>
                        </a:lnTo>
                        <a:lnTo>
                          <a:pt x="1409" y="239"/>
                        </a:lnTo>
                        <a:lnTo>
                          <a:pt x="1425" y="231"/>
                        </a:lnTo>
                        <a:lnTo>
                          <a:pt x="1441" y="223"/>
                        </a:lnTo>
                        <a:lnTo>
                          <a:pt x="1459" y="215"/>
                        </a:lnTo>
                        <a:lnTo>
                          <a:pt x="1475" y="208"/>
                        </a:lnTo>
                        <a:lnTo>
                          <a:pt x="1491" y="201"/>
                        </a:lnTo>
                        <a:lnTo>
                          <a:pt x="1508" y="195"/>
                        </a:lnTo>
                        <a:lnTo>
                          <a:pt x="1523" y="188"/>
                        </a:lnTo>
                        <a:lnTo>
                          <a:pt x="1537" y="180"/>
                        </a:lnTo>
                        <a:lnTo>
                          <a:pt x="1552" y="174"/>
                        </a:lnTo>
                        <a:lnTo>
                          <a:pt x="1564" y="169"/>
                        </a:lnTo>
                        <a:lnTo>
                          <a:pt x="1574" y="163"/>
                        </a:lnTo>
                        <a:lnTo>
                          <a:pt x="1569" y="179"/>
                        </a:lnTo>
                        <a:lnTo>
                          <a:pt x="1565" y="193"/>
                        </a:lnTo>
                        <a:lnTo>
                          <a:pt x="1561" y="208"/>
                        </a:lnTo>
                        <a:lnTo>
                          <a:pt x="1556" y="223"/>
                        </a:lnTo>
                        <a:lnTo>
                          <a:pt x="1552" y="236"/>
                        </a:lnTo>
                        <a:lnTo>
                          <a:pt x="1546" y="250"/>
                        </a:lnTo>
                        <a:lnTo>
                          <a:pt x="1542" y="263"/>
                        </a:lnTo>
                        <a:lnTo>
                          <a:pt x="1537" y="278"/>
                        </a:lnTo>
                        <a:lnTo>
                          <a:pt x="1532" y="292"/>
                        </a:lnTo>
                        <a:lnTo>
                          <a:pt x="1527" y="308"/>
                        </a:lnTo>
                        <a:lnTo>
                          <a:pt x="1523" y="324"/>
                        </a:lnTo>
                        <a:lnTo>
                          <a:pt x="1520" y="340"/>
                        </a:lnTo>
                        <a:lnTo>
                          <a:pt x="1516" y="359"/>
                        </a:lnTo>
                        <a:lnTo>
                          <a:pt x="1513" y="380"/>
                        </a:lnTo>
                        <a:lnTo>
                          <a:pt x="1511" y="400"/>
                        </a:lnTo>
                        <a:lnTo>
                          <a:pt x="1508" y="425"/>
                        </a:lnTo>
                        <a:lnTo>
                          <a:pt x="1510" y="438"/>
                        </a:lnTo>
                        <a:lnTo>
                          <a:pt x="1511" y="451"/>
                        </a:lnTo>
                        <a:lnTo>
                          <a:pt x="1511" y="466"/>
                        </a:lnTo>
                        <a:lnTo>
                          <a:pt x="1513" y="479"/>
                        </a:lnTo>
                        <a:lnTo>
                          <a:pt x="1514" y="493"/>
                        </a:lnTo>
                        <a:lnTo>
                          <a:pt x="1516" y="508"/>
                        </a:lnTo>
                        <a:lnTo>
                          <a:pt x="1518" y="521"/>
                        </a:lnTo>
                        <a:lnTo>
                          <a:pt x="1520" y="536"/>
                        </a:lnTo>
                        <a:lnTo>
                          <a:pt x="1521" y="549"/>
                        </a:lnTo>
                        <a:lnTo>
                          <a:pt x="1524" y="562"/>
                        </a:lnTo>
                        <a:lnTo>
                          <a:pt x="1526" y="576"/>
                        </a:lnTo>
                        <a:lnTo>
                          <a:pt x="1529" y="590"/>
                        </a:lnTo>
                        <a:lnTo>
                          <a:pt x="1532" y="604"/>
                        </a:lnTo>
                        <a:lnTo>
                          <a:pt x="1534" y="617"/>
                        </a:lnTo>
                        <a:lnTo>
                          <a:pt x="1537" y="632"/>
                        </a:lnTo>
                        <a:lnTo>
                          <a:pt x="1540" y="645"/>
                        </a:lnTo>
                        <a:lnTo>
                          <a:pt x="2989" y="645"/>
                        </a:lnTo>
                        <a:lnTo>
                          <a:pt x="2990" y="633"/>
                        </a:lnTo>
                        <a:lnTo>
                          <a:pt x="2991" y="622"/>
                        </a:lnTo>
                        <a:lnTo>
                          <a:pt x="2993" y="611"/>
                        </a:lnTo>
                        <a:lnTo>
                          <a:pt x="2994" y="600"/>
                        </a:lnTo>
                        <a:lnTo>
                          <a:pt x="2994" y="588"/>
                        </a:lnTo>
                        <a:lnTo>
                          <a:pt x="2996" y="576"/>
                        </a:lnTo>
                        <a:lnTo>
                          <a:pt x="2996" y="565"/>
                        </a:lnTo>
                        <a:lnTo>
                          <a:pt x="2996" y="553"/>
                        </a:lnTo>
                        <a:lnTo>
                          <a:pt x="2997" y="543"/>
                        </a:lnTo>
                        <a:lnTo>
                          <a:pt x="2997" y="531"/>
                        </a:lnTo>
                        <a:lnTo>
                          <a:pt x="2997" y="520"/>
                        </a:lnTo>
                        <a:lnTo>
                          <a:pt x="2997" y="508"/>
                        </a:lnTo>
                        <a:lnTo>
                          <a:pt x="2996" y="496"/>
                        </a:lnTo>
                        <a:lnTo>
                          <a:pt x="2996" y="485"/>
                        </a:lnTo>
                        <a:lnTo>
                          <a:pt x="2996" y="473"/>
                        </a:lnTo>
                        <a:lnTo>
                          <a:pt x="2994" y="463"/>
                        </a:lnTo>
                        <a:lnTo>
                          <a:pt x="2994" y="451"/>
                        </a:lnTo>
                        <a:lnTo>
                          <a:pt x="2993" y="440"/>
                        </a:lnTo>
                        <a:lnTo>
                          <a:pt x="2993" y="428"/>
                        </a:lnTo>
                        <a:lnTo>
                          <a:pt x="2991" y="416"/>
                        </a:lnTo>
                        <a:lnTo>
                          <a:pt x="2990" y="405"/>
                        </a:lnTo>
                        <a:lnTo>
                          <a:pt x="2989" y="393"/>
                        </a:lnTo>
                        <a:lnTo>
                          <a:pt x="2987" y="381"/>
                        </a:lnTo>
                        <a:lnTo>
                          <a:pt x="2986" y="370"/>
                        </a:lnTo>
                        <a:lnTo>
                          <a:pt x="2984" y="358"/>
                        </a:lnTo>
                        <a:lnTo>
                          <a:pt x="2983" y="346"/>
                        </a:lnTo>
                        <a:lnTo>
                          <a:pt x="2981" y="335"/>
                        </a:lnTo>
                        <a:lnTo>
                          <a:pt x="2980" y="323"/>
                        </a:lnTo>
                        <a:lnTo>
                          <a:pt x="2978" y="310"/>
                        </a:lnTo>
                        <a:lnTo>
                          <a:pt x="2977" y="300"/>
                        </a:lnTo>
                        <a:lnTo>
                          <a:pt x="2974" y="287"/>
                        </a:lnTo>
                        <a:lnTo>
                          <a:pt x="2973" y="275"/>
                        </a:lnTo>
                        <a:lnTo>
                          <a:pt x="2981" y="273"/>
                        </a:lnTo>
                        <a:lnTo>
                          <a:pt x="2991" y="272"/>
                        </a:lnTo>
                        <a:lnTo>
                          <a:pt x="3000" y="272"/>
                        </a:lnTo>
                        <a:lnTo>
                          <a:pt x="3009" y="273"/>
                        </a:lnTo>
                        <a:lnTo>
                          <a:pt x="3019" y="275"/>
                        </a:lnTo>
                        <a:lnTo>
                          <a:pt x="3029" y="276"/>
                        </a:lnTo>
                        <a:lnTo>
                          <a:pt x="3040" y="279"/>
                        </a:lnTo>
                        <a:lnTo>
                          <a:pt x="3050" y="281"/>
                        </a:lnTo>
                        <a:lnTo>
                          <a:pt x="3060" y="282"/>
                        </a:lnTo>
                        <a:lnTo>
                          <a:pt x="3070" y="284"/>
                        </a:lnTo>
                        <a:lnTo>
                          <a:pt x="3080" y="285"/>
                        </a:lnTo>
                        <a:lnTo>
                          <a:pt x="3091" y="285"/>
                        </a:lnTo>
                        <a:lnTo>
                          <a:pt x="3101" y="285"/>
                        </a:lnTo>
                        <a:lnTo>
                          <a:pt x="3111" y="282"/>
                        </a:lnTo>
                        <a:lnTo>
                          <a:pt x="3121" y="279"/>
                        </a:lnTo>
                        <a:lnTo>
                          <a:pt x="3131" y="275"/>
                        </a:lnTo>
                        <a:lnTo>
                          <a:pt x="3121" y="292"/>
                        </a:lnTo>
                        <a:lnTo>
                          <a:pt x="3114" y="308"/>
                        </a:lnTo>
                        <a:lnTo>
                          <a:pt x="3111" y="324"/>
                        </a:lnTo>
                        <a:lnTo>
                          <a:pt x="3110" y="342"/>
                        </a:lnTo>
                        <a:lnTo>
                          <a:pt x="3111" y="358"/>
                        </a:lnTo>
                        <a:lnTo>
                          <a:pt x="3115" y="374"/>
                        </a:lnTo>
                        <a:lnTo>
                          <a:pt x="3121" y="390"/>
                        </a:lnTo>
                        <a:lnTo>
                          <a:pt x="3128" y="406"/>
                        </a:lnTo>
                        <a:lnTo>
                          <a:pt x="3139" y="422"/>
                        </a:lnTo>
                        <a:lnTo>
                          <a:pt x="3149" y="438"/>
                        </a:lnTo>
                        <a:lnTo>
                          <a:pt x="3159" y="454"/>
                        </a:lnTo>
                        <a:lnTo>
                          <a:pt x="3171" y="469"/>
                        </a:lnTo>
                        <a:lnTo>
                          <a:pt x="3182" y="485"/>
                        </a:lnTo>
                        <a:lnTo>
                          <a:pt x="3194" y="499"/>
                        </a:lnTo>
                        <a:lnTo>
                          <a:pt x="3204" y="514"/>
                        </a:lnTo>
                        <a:lnTo>
                          <a:pt x="3214" y="527"/>
                        </a:lnTo>
                        <a:lnTo>
                          <a:pt x="3226" y="531"/>
                        </a:lnTo>
                        <a:lnTo>
                          <a:pt x="3238" y="536"/>
                        </a:lnTo>
                        <a:lnTo>
                          <a:pt x="3251" y="539"/>
                        </a:lnTo>
                        <a:lnTo>
                          <a:pt x="3262" y="542"/>
                        </a:lnTo>
                        <a:lnTo>
                          <a:pt x="3276" y="544"/>
                        </a:lnTo>
                        <a:lnTo>
                          <a:pt x="3289" y="547"/>
                        </a:lnTo>
                        <a:lnTo>
                          <a:pt x="3302" y="550"/>
                        </a:lnTo>
                        <a:lnTo>
                          <a:pt x="3313" y="553"/>
                        </a:lnTo>
                        <a:lnTo>
                          <a:pt x="3325" y="558"/>
                        </a:lnTo>
                        <a:lnTo>
                          <a:pt x="3338" y="562"/>
                        </a:lnTo>
                        <a:lnTo>
                          <a:pt x="3350" y="566"/>
                        </a:lnTo>
                        <a:lnTo>
                          <a:pt x="3360" y="571"/>
                        </a:lnTo>
                        <a:lnTo>
                          <a:pt x="3369" y="576"/>
                        </a:lnTo>
                        <a:lnTo>
                          <a:pt x="3378" y="584"/>
                        </a:lnTo>
                        <a:lnTo>
                          <a:pt x="3386" y="591"/>
                        </a:lnTo>
                        <a:lnTo>
                          <a:pt x="3392" y="601"/>
                        </a:lnTo>
                        <a:lnTo>
                          <a:pt x="3386" y="607"/>
                        </a:lnTo>
                        <a:lnTo>
                          <a:pt x="3381" y="613"/>
                        </a:lnTo>
                        <a:lnTo>
                          <a:pt x="3375" y="619"/>
                        </a:lnTo>
                        <a:lnTo>
                          <a:pt x="3369" y="626"/>
                        </a:lnTo>
                        <a:lnTo>
                          <a:pt x="3363" y="632"/>
                        </a:lnTo>
                        <a:lnTo>
                          <a:pt x="3357" y="636"/>
                        </a:lnTo>
                        <a:lnTo>
                          <a:pt x="3350" y="641"/>
                        </a:lnTo>
                        <a:lnTo>
                          <a:pt x="3344" y="645"/>
                        </a:lnTo>
                        <a:lnTo>
                          <a:pt x="3475" y="645"/>
                        </a:lnTo>
                        <a:lnTo>
                          <a:pt x="3468" y="638"/>
                        </a:lnTo>
                        <a:lnTo>
                          <a:pt x="3464" y="630"/>
                        </a:lnTo>
                        <a:lnTo>
                          <a:pt x="3459" y="622"/>
                        </a:lnTo>
                        <a:lnTo>
                          <a:pt x="3455" y="614"/>
                        </a:lnTo>
                        <a:lnTo>
                          <a:pt x="3453" y="606"/>
                        </a:lnTo>
                        <a:lnTo>
                          <a:pt x="3452" y="598"/>
                        </a:lnTo>
                        <a:lnTo>
                          <a:pt x="3450" y="591"/>
                        </a:lnTo>
                        <a:lnTo>
                          <a:pt x="3452" y="584"/>
                        </a:lnTo>
                        <a:lnTo>
                          <a:pt x="3465" y="581"/>
                        </a:lnTo>
                        <a:lnTo>
                          <a:pt x="3478" y="576"/>
                        </a:lnTo>
                        <a:lnTo>
                          <a:pt x="3493" y="572"/>
                        </a:lnTo>
                        <a:lnTo>
                          <a:pt x="3504" y="566"/>
                        </a:lnTo>
                        <a:lnTo>
                          <a:pt x="3517" y="560"/>
                        </a:lnTo>
                        <a:lnTo>
                          <a:pt x="3529" y="553"/>
                        </a:lnTo>
                        <a:lnTo>
                          <a:pt x="3541" y="546"/>
                        </a:lnTo>
                        <a:lnTo>
                          <a:pt x="3551" y="539"/>
                        </a:lnTo>
                        <a:lnTo>
                          <a:pt x="3563" y="530"/>
                        </a:lnTo>
                        <a:lnTo>
                          <a:pt x="3571" y="521"/>
                        </a:lnTo>
                        <a:lnTo>
                          <a:pt x="3582" y="512"/>
                        </a:lnTo>
                        <a:lnTo>
                          <a:pt x="3590" y="504"/>
                        </a:lnTo>
                        <a:lnTo>
                          <a:pt x="3599" y="493"/>
                        </a:lnTo>
                        <a:lnTo>
                          <a:pt x="3606" y="485"/>
                        </a:lnTo>
                        <a:lnTo>
                          <a:pt x="3614" y="476"/>
                        </a:lnTo>
                        <a:lnTo>
                          <a:pt x="3619" y="466"/>
                        </a:lnTo>
                        <a:lnTo>
                          <a:pt x="3619" y="466"/>
                        </a:lnTo>
                        <a:lnTo>
                          <a:pt x="3618" y="464"/>
                        </a:lnTo>
                        <a:lnTo>
                          <a:pt x="3618" y="461"/>
                        </a:lnTo>
                        <a:lnTo>
                          <a:pt x="3617" y="457"/>
                        </a:lnTo>
                        <a:lnTo>
                          <a:pt x="3617" y="453"/>
                        </a:lnTo>
                        <a:lnTo>
                          <a:pt x="3617" y="448"/>
                        </a:lnTo>
                        <a:lnTo>
                          <a:pt x="3617" y="444"/>
                        </a:lnTo>
                        <a:lnTo>
                          <a:pt x="3617" y="440"/>
                        </a:lnTo>
                        <a:lnTo>
                          <a:pt x="3609" y="453"/>
                        </a:lnTo>
                        <a:lnTo>
                          <a:pt x="3602" y="464"/>
                        </a:lnTo>
                        <a:lnTo>
                          <a:pt x="3593" y="475"/>
                        </a:lnTo>
                        <a:lnTo>
                          <a:pt x="3584" y="483"/>
                        </a:lnTo>
                        <a:lnTo>
                          <a:pt x="3574" y="492"/>
                        </a:lnTo>
                        <a:lnTo>
                          <a:pt x="3566" y="498"/>
                        </a:lnTo>
                        <a:lnTo>
                          <a:pt x="3557" y="504"/>
                        </a:lnTo>
                        <a:lnTo>
                          <a:pt x="3548" y="508"/>
                        </a:lnTo>
                        <a:lnTo>
                          <a:pt x="3538" y="511"/>
                        </a:lnTo>
                        <a:lnTo>
                          <a:pt x="3529" y="515"/>
                        </a:lnTo>
                        <a:lnTo>
                          <a:pt x="3520" y="517"/>
                        </a:lnTo>
                        <a:lnTo>
                          <a:pt x="3513" y="518"/>
                        </a:lnTo>
                        <a:lnTo>
                          <a:pt x="3504" y="518"/>
                        </a:lnTo>
                        <a:lnTo>
                          <a:pt x="3497" y="518"/>
                        </a:lnTo>
                        <a:lnTo>
                          <a:pt x="3491" y="518"/>
                        </a:lnTo>
                        <a:lnTo>
                          <a:pt x="3484" y="518"/>
                        </a:lnTo>
                        <a:lnTo>
                          <a:pt x="3484" y="508"/>
                        </a:lnTo>
                        <a:lnTo>
                          <a:pt x="3481" y="498"/>
                        </a:lnTo>
                        <a:lnTo>
                          <a:pt x="3478" y="488"/>
                        </a:lnTo>
                        <a:lnTo>
                          <a:pt x="3475" y="477"/>
                        </a:lnTo>
                        <a:lnTo>
                          <a:pt x="3471" y="469"/>
                        </a:lnTo>
                        <a:lnTo>
                          <a:pt x="3466" y="457"/>
                        </a:lnTo>
                        <a:lnTo>
                          <a:pt x="3461" y="447"/>
                        </a:lnTo>
                        <a:lnTo>
                          <a:pt x="3455" y="437"/>
                        </a:lnTo>
                        <a:lnTo>
                          <a:pt x="3449" y="426"/>
                        </a:lnTo>
                        <a:lnTo>
                          <a:pt x="3445" y="416"/>
                        </a:lnTo>
                        <a:lnTo>
                          <a:pt x="3439" y="405"/>
                        </a:lnTo>
                        <a:lnTo>
                          <a:pt x="3434" y="394"/>
                        </a:lnTo>
                        <a:lnTo>
                          <a:pt x="3430" y="384"/>
                        </a:lnTo>
                        <a:lnTo>
                          <a:pt x="3426" y="373"/>
                        </a:lnTo>
                        <a:lnTo>
                          <a:pt x="3423" y="361"/>
                        </a:lnTo>
                        <a:lnTo>
                          <a:pt x="3420" y="351"/>
                        </a:lnTo>
                        <a:lnTo>
                          <a:pt x="3426" y="340"/>
                        </a:lnTo>
                        <a:lnTo>
                          <a:pt x="3432" y="332"/>
                        </a:lnTo>
                        <a:lnTo>
                          <a:pt x="3439" y="324"/>
                        </a:lnTo>
                        <a:lnTo>
                          <a:pt x="3448" y="317"/>
                        </a:lnTo>
                        <a:lnTo>
                          <a:pt x="3456" y="311"/>
                        </a:lnTo>
                        <a:lnTo>
                          <a:pt x="3466" y="307"/>
                        </a:lnTo>
                        <a:lnTo>
                          <a:pt x="3475" y="301"/>
                        </a:lnTo>
                        <a:lnTo>
                          <a:pt x="3484" y="297"/>
                        </a:lnTo>
                        <a:lnTo>
                          <a:pt x="3493" y="292"/>
                        </a:lnTo>
                        <a:lnTo>
                          <a:pt x="3500" y="288"/>
                        </a:lnTo>
                        <a:lnTo>
                          <a:pt x="3507" y="282"/>
                        </a:lnTo>
                        <a:lnTo>
                          <a:pt x="3515" y="278"/>
                        </a:lnTo>
                        <a:lnTo>
                          <a:pt x="3519" y="272"/>
                        </a:lnTo>
                        <a:lnTo>
                          <a:pt x="3522" y="265"/>
                        </a:lnTo>
                        <a:lnTo>
                          <a:pt x="3523" y="257"/>
                        </a:lnTo>
                        <a:lnTo>
                          <a:pt x="3523" y="249"/>
                        </a:lnTo>
                        <a:lnTo>
                          <a:pt x="3513" y="253"/>
                        </a:lnTo>
                        <a:lnTo>
                          <a:pt x="3504" y="257"/>
                        </a:lnTo>
                        <a:lnTo>
                          <a:pt x="3497" y="260"/>
                        </a:lnTo>
                        <a:lnTo>
                          <a:pt x="3488" y="263"/>
                        </a:lnTo>
                        <a:lnTo>
                          <a:pt x="3481" y="266"/>
                        </a:lnTo>
                        <a:lnTo>
                          <a:pt x="3474" y="268"/>
                        </a:lnTo>
                        <a:lnTo>
                          <a:pt x="3465" y="271"/>
                        </a:lnTo>
                        <a:lnTo>
                          <a:pt x="3458" y="272"/>
                        </a:lnTo>
                        <a:lnTo>
                          <a:pt x="3450" y="273"/>
                        </a:lnTo>
                        <a:lnTo>
                          <a:pt x="3443" y="275"/>
                        </a:lnTo>
                        <a:lnTo>
                          <a:pt x="3434" y="278"/>
                        </a:lnTo>
                        <a:lnTo>
                          <a:pt x="3427" y="279"/>
                        </a:lnTo>
                        <a:lnTo>
                          <a:pt x="3418" y="282"/>
                        </a:lnTo>
                        <a:lnTo>
                          <a:pt x="3411" y="287"/>
                        </a:lnTo>
                        <a:lnTo>
                          <a:pt x="3402" y="290"/>
                        </a:lnTo>
                        <a:lnTo>
                          <a:pt x="3392" y="294"/>
                        </a:lnTo>
                        <a:lnTo>
                          <a:pt x="3382" y="288"/>
                        </a:lnTo>
                        <a:lnTo>
                          <a:pt x="3375" y="282"/>
                        </a:lnTo>
                        <a:lnTo>
                          <a:pt x="3369" y="275"/>
                        </a:lnTo>
                        <a:lnTo>
                          <a:pt x="3366" y="268"/>
                        </a:lnTo>
                        <a:lnTo>
                          <a:pt x="3366" y="260"/>
                        </a:lnTo>
                        <a:lnTo>
                          <a:pt x="3366" y="253"/>
                        </a:lnTo>
                        <a:lnTo>
                          <a:pt x="3366" y="246"/>
                        </a:lnTo>
                        <a:lnTo>
                          <a:pt x="3367" y="239"/>
                        </a:lnTo>
                        <a:lnTo>
                          <a:pt x="3369" y="231"/>
                        </a:lnTo>
                        <a:lnTo>
                          <a:pt x="3369" y="224"/>
                        </a:lnTo>
                        <a:lnTo>
                          <a:pt x="3369" y="218"/>
                        </a:lnTo>
                        <a:lnTo>
                          <a:pt x="3367" y="212"/>
                        </a:lnTo>
                        <a:lnTo>
                          <a:pt x="3363" y="208"/>
                        </a:lnTo>
                        <a:lnTo>
                          <a:pt x="3357" y="205"/>
                        </a:lnTo>
                        <a:lnTo>
                          <a:pt x="3348" y="202"/>
                        </a:lnTo>
                        <a:lnTo>
                          <a:pt x="3335" y="201"/>
                        </a:lnTo>
                        <a:lnTo>
                          <a:pt x="3344" y="193"/>
                        </a:lnTo>
                        <a:lnTo>
                          <a:pt x="3353" y="188"/>
                        </a:lnTo>
                        <a:lnTo>
                          <a:pt x="3363" y="183"/>
                        </a:lnTo>
                        <a:lnTo>
                          <a:pt x="3373" y="179"/>
                        </a:lnTo>
                        <a:lnTo>
                          <a:pt x="3383" y="174"/>
                        </a:lnTo>
                        <a:lnTo>
                          <a:pt x="3395" y="172"/>
                        </a:lnTo>
                        <a:lnTo>
                          <a:pt x="3405" y="167"/>
                        </a:lnTo>
                        <a:lnTo>
                          <a:pt x="3417" y="164"/>
                        </a:lnTo>
                        <a:lnTo>
                          <a:pt x="3427" y="160"/>
                        </a:lnTo>
                        <a:lnTo>
                          <a:pt x="3436" y="156"/>
                        </a:lnTo>
                        <a:lnTo>
                          <a:pt x="3445" y="150"/>
                        </a:lnTo>
                        <a:lnTo>
                          <a:pt x="3452" y="142"/>
                        </a:lnTo>
                        <a:lnTo>
                          <a:pt x="3458" y="134"/>
                        </a:lnTo>
                        <a:lnTo>
                          <a:pt x="3462" y="125"/>
                        </a:lnTo>
                        <a:lnTo>
                          <a:pt x="3465" y="112"/>
                        </a:lnTo>
                        <a:lnTo>
                          <a:pt x="3466" y="99"/>
                        </a:lnTo>
                        <a:lnTo>
                          <a:pt x="3478" y="106"/>
                        </a:lnTo>
                        <a:lnTo>
                          <a:pt x="3490" y="113"/>
                        </a:lnTo>
                        <a:lnTo>
                          <a:pt x="3500" y="123"/>
                        </a:lnTo>
                        <a:lnTo>
                          <a:pt x="3512" y="132"/>
                        </a:lnTo>
                        <a:lnTo>
                          <a:pt x="3522" y="142"/>
                        </a:lnTo>
                        <a:lnTo>
                          <a:pt x="3533" y="151"/>
                        </a:lnTo>
                        <a:lnTo>
                          <a:pt x="3544" y="161"/>
                        </a:lnTo>
                        <a:lnTo>
                          <a:pt x="3555" y="172"/>
                        </a:lnTo>
                        <a:lnTo>
                          <a:pt x="3566" y="180"/>
                        </a:lnTo>
                        <a:lnTo>
                          <a:pt x="3577" y="188"/>
                        </a:lnTo>
                        <a:lnTo>
                          <a:pt x="3589" y="193"/>
                        </a:lnTo>
                        <a:lnTo>
                          <a:pt x="3602" y="199"/>
                        </a:lnTo>
                        <a:lnTo>
                          <a:pt x="3614" y="202"/>
                        </a:lnTo>
                        <a:lnTo>
                          <a:pt x="3627" y="205"/>
                        </a:lnTo>
                        <a:lnTo>
                          <a:pt x="3640" y="204"/>
                        </a:lnTo>
                        <a:lnTo>
                          <a:pt x="3653" y="201"/>
                        </a:lnTo>
                        <a:lnTo>
                          <a:pt x="3644" y="188"/>
                        </a:lnTo>
                        <a:lnTo>
                          <a:pt x="3635" y="176"/>
                        </a:lnTo>
                        <a:lnTo>
                          <a:pt x="3625" y="163"/>
                        </a:lnTo>
                        <a:lnTo>
                          <a:pt x="3617" y="150"/>
                        </a:lnTo>
                        <a:lnTo>
                          <a:pt x="3606" y="137"/>
                        </a:lnTo>
                        <a:lnTo>
                          <a:pt x="3596" y="123"/>
                        </a:lnTo>
                        <a:lnTo>
                          <a:pt x="3587" y="112"/>
                        </a:lnTo>
                        <a:lnTo>
                          <a:pt x="3577" y="99"/>
                        </a:lnTo>
                        <a:lnTo>
                          <a:pt x="3567" y="87"/>
                        </a:lnTo>
                        <a:lnTo>
                          <a:pt x="3557" y="74"/>
                        </a:lnTo>
                        <a:lnTo>
                          <a:pt x="3547" y="61"/>
                        </a:lnTo>
                        <a:lnTo>
                          <a:pt x="3536" y="49"/>
                        </a:lnTo>
                        <a:lnTo>
                          <a:pt x="3525" y="36"/>
                        </a:lnTo>
                        <a:lnTo>
                          <a:pt x="3515" y="24"/>
                        </a:lnTo>
                        <a:lnTo>
                          <a:pt x="3504" y="11"/>
                        </a:lnTo>
                        <a:lnTo>
                          <a:pt x="3493" y="0"/>
                        </a:lnTo>
                        <a:lnTo>
                          <a:pt x="3376" y="0"/>
                        </a:lnTo>
                        <a:lnTo>
                          <a:pt x="3382" y="7"/>
                        </a:lnTo>
                        <a:lnTo>
                          <a:pt x="3388" y="14"/>
                        </a:lnTo>
                        <a:lnTo>
                          <a:pt x="3392" y="20"/>
                        </a:lnTo>
                        <a:lnTo>
                          <a:pt x="3398" y="27"/>
                        </a:lnTo>
                        <a:lnTo>
                          <a:pt x="3404" y="33"/>
                        </a:lnTo>
                        <a:lnTo>
                          <a:pt x="3408" y="40"/>
                        </a:lnTo>
                        <a:lnTo>
                          <a:pt x="3414" y="48"/>
                        </a:lnTo>
                        <a:lnTo>
                          <a:pt x="3418" y="54"/>
                        </a:lnTo>
                        <a:lnTo>
                          <a:pt x="3424" y="61"/>
                        </a:lnTo>
                        <a:lnTo>
                          <a:pt x="3430" y="67"/>
                        </a:lnTo>
                        <a:lnTo>
                          <a:pt x="3434" y="74"/>
                        </a:lnTo>
                        <a:lnTo>
                          <a:pt x="3439" y="81"/>
                        </a:lnTo>
                        <a:lnTo>
                          <a:pt x="3445" y="87"/>
                        </a:lnTo>
                        <a:lnTo>
                          <a:pt x="3449" y="94"/>
                        </a:lnTo>
                        <a:lnTo>
                          <a:pt x="3453" y="102"/>
                        </a:lnTo>
                        <a:lnTo>
                          <a:pt x="3458" y="107"/>
                        </a:lnTo>
                        <a:lnTo>
                          <a:pt x="3448" y="109"/>
                        </a:lnTo>
                        <a:lnTo>
                          <a:pt x="3437" y="110"/>
                        </a:lnTo>
                        <a:lnTo>
                          <a:pt x="3427" y="112"/>
                        </a:lnTo>
                        <a:lnTo>
                          <a:pt x="3417" y="113"/>
                        </a:lnTo>
                        <a:lnTo>
                          <a:pt x="3407" y="116"/>
                        </a:lnTo>
                        <a:lnTo>
                          <a:pt x="3397" y="119"/>
                        </a:lnTo>
                        <a:lnTo>
                          <a:pt x="3388" y="122"/>
                        </a:lnTo>
                        <a:lnTo>
                          <a:pt x="3379" y="125"/>
                        </a:lnTo>
                        <a:lnTo>
                          <a:pt x="3369" y="128"/>
                        </a:lnTo>
                        <a:lnTo>
                          <a:pt x="3360" y="132"/>
                        </a:lnTo>
                        <a:lnTo>
                          <a:pt x="3351" y="137"/>
                        </a:lnTo>
                        <a:lnTo>
                          <a:pt x="3343" y="141"/>
                        </a:lnTo>
                        <a:lnTo>
                          <a:pt x="3334" y="147"/>
                        </a:lnTo>
                        <a:lnTo>
                          <a:pt x="3325" y="151"/>
                        </a:lnTo>
                        <a:lnTo>
                          <a:pt x="3316" y="157"/>
                        </a:lnTo>
                        <a:lnTo>
                          <a:pt x="3309" y="163"/>
                        </a:lnTo>
                        <a:lnTo>
                          <a:pt x="3281" y="166"/>
                        </a:lnTo>
                        <a:lnTo>
                          <a:pt x="3262" y="164"/>
                        </a:lnTo>
                        <a:lnTo>
                          <a:pt x="3248" y="161"/>
                        </a:lnTo>
                        <a:lnTo>
                          <a:pt x="3238" y="156"/>
                        </a:lnTo>
                        <a:lnTo>
                          <a:pt x="3233" y="147"/>
                        </a:lnTo>
                        <a:lnTo>
                          <a:pt x="3232" y="138"/>
                        </a:lnTo>
                        <a:lnTo>
                          <a:pt x="3233" y="126"/>
                        </a:lnTo>
                        <a:lnTo>
                          <a:pt x="3236" y="113"/>
                        </a:lnTo>
                        <a:lnTo>
                          <a:pt x="3242" y="100"/>
                        </a:lnTo>
                        <a:lnTo>
                          <a:pt x="3248" y="86"/>
                        </a:lnTo>
                        <a:lnTo>
                          <a:pt x="3252" y="71"/>
                        </a:lnTo>
                        <a:lnTo>
                          <a:pt x="3258" y="56"/>
                        </a:lnTo>
                        <a:lnTo>
                          <a:pt x="3261" y="42"/>
                        </a:lnTo>
                        <a:lnTo>
                          <a:pt x="3262" y="27"/>
                        </a:lnTo>
                        <a:lnTo>
                          <a:pt x="3260" y="13"/>
                        </a:lnTo>
                        <a:lnTo>
                          <a:pt x="3255" y="0"/>
                        </a:lnTo>
                        <a:lnTo>
                          <a:pt x="3246" y="0"/>
                        </a:lnTo>
                        <a:lnTo>
                          <a:pt x="3238" y="7"/>
                        </a:lnTo>
                        <a:lnTo>
                          <a:pt x="3232" y="16"/>
                        </a:lnTo>
                        <a:lnTo>
                          <a:pt x="3228" y="26"/>
                        </a:lnTo>
                        <a:lnTo>
                          <a:pt x="3222" y="36"/>
                        </a:lnTo>
                        <a:lnTo>
                          <a:pt x="3219" y="48"/>
                        </a:lnTo>
                        <a:lnTo>
                          <a:pt x="3214" y="59"/>
                        </a:lnTo>
                        <a:lnTo>
                          <a:pt x="3210" y="70"/>
                        </a:lnTo>
                        <a:lnTo>
                          <a:pt x="3206" y="80"/>
                        </a:lnTo>
                        <a:lnTo>
                          <a:pt x="3191" y="83"/>
                        </a:lnTo>
                        <a:lnTo>
                          <a:pt x="3178" y="87"/>
                        </a:lnTo>
                        <a:lnTo>
                          <a:pt x="3163" y="93"/>
                        </a:lnTo>
                        <a:lnTo>
                          <a:pt x="3149" y="99"/>
                        </a:lnTo>
                        <a:lnTo>
                          <a:pt x="3136" y="105"/>
                        </a:lnTo>
                        <a:lnTo>
                          <a:pt x="3121" y="110"/>
                        </a:lnTo>
                        <a:lnTo>
                          <a:pt x="3107" y="115"/>
                        </a:lnTo>
                        <a:lnTo>
                          <a:pt x="3092" y="121"/>
                        </a:lnTo>
                        <a:lnTo>
                          <a:pt x="3079" y="125"/>
                        </a:lnTo>
                        <a:lnTo>
                          <a:pt x="3064" y="128"/>
                        </a:lnTo>
                        <a:lnTo>
                          <a:pt x="3050" y="131"/>
                        </a:lnTo>
                        <a:lnTo>
                          <a:pt x="3034" y="132"/>
                        </a:lnTo>
                        <a:lnTo>
                          <a:pt x="3019" y="131"/>
                        </a:lnTo>
                        <a:lnTo>
                          <a:pt x="3003" y="128"/>
                        </a:lnTo>
                        <a:lnTo>
                          <a:pt x="2987" y="125"/>
                        </a:lnTo>
                        <a:lnTo>
                          <a:pt x="2971" y="118"/>
                        </a:lnTo>
                        <a:lnTo>
                          <a:pt x="2981" y="113"/>
                        </a:lnTo>
                        <a:lnTo>
                          <a:pt x="2993" y="109"/>
                        </a:lnTo>
                        <a:lnTo>
                          <a:pt x="3005" y="103"/>
                        </a:lnTo>
                        <a:lnTo>
                          <a:pt x="3016" y="97"/>
                        </a:lnTo>
                        <a:lnTo>
                          <a:pt x="3028" y="91"/>
                        </a:lnTo>
                        <a:lnTo>
                          <a:pt x="3040" y="86"/>
                        </a:lnTo>
                        <a:lnTo>
                          <a:pt x="3053" y="80"/>
                        </a:lnTo>
                        <a:lnTo>
                          <a:pt x="3064" y="72"/>
                        </a:lnTo>
                        <a:lnTo>
                          <a:pt x="3076" y="67"/>
                        </a:lnTo>
                        <a:lnTo>
                          <a:pt x="3089" y="59"/>
                        </a:lnTo>
                        <a:lnTo>
                          <a:pt x="3101" y="51"/>
                        </a:lnTo>
                        <a:lnTo>
                          <a:pt x="3111" y="43"/>
                        </a:lnTo>
                        <a:lnTo>
                          <a:pt x="3123" y="35"/>
                        </a:lnTo>
                        <a:lnTo>
                          <a:pt x="3133" y="24"/>
                        </a:lnTo>
                        <a:lnTo>
                          <a:pt x="3142" y="16"/>
                        </a:lnTo>
                        <a:lnTo>
                          <a:pt x="3150" y="5"/>
                        </a:lnTo>
                        <a:lnTo>
                          <a:pt x="3057" y="14"/>
                        </a:lnTo>
                        <a:lnTo>
                          <a:pt x="3051" y="14"/>
                        </a:lnTo>
                        <a:lnTo>
                          <a:pt x="3047" y="11"/>
                        </a:lnTo>
                        <a:lnTo>
                          <a:pt x="3044" y="10"/>
                        </a:lnTo>
                        <a:lnTo>
                          <a:pt x="3040" y="8"/>
                        </a:lnTo>
                        <a:lnTo>
                          <a:pt x="3037" y="7"/>
                        </a:lnTo>
                        <a:lnTo>
                          <a:pt x="3032" y="4"/>
                        </a:lnTo>
                        <a:lnTo>
                          <a:pt x="3031" y="3"/>
                        </a:lnTo>
                        <a:lnTo>
                          <a:pt x="3028" y="0"/>
                        </a:lnTo>
                        <a:lnTo>
                          <a:pt x="1296" y="0"/>
                        </a:lnTo>
                        <a:lnTo>
                          <a:pt x="1304" y="7"/>
                        </a:lnTo>
                        <a:lnTo>
                          <a:pt x="1313" y="13"/>
                        </a:lnTo>
                        <a:lnTo>
                          <a:pt x="1322" y="19"/>
                        </a:lnTo>
                        <a:lnTo>
                          <a:pt x="1329" y="24"/>
                        </a:lnTo>
                        <a:lnTo>
                          <a:pt x="1338" y="30"/>
                        </a:lnTo>
                        <a:lnTo>
                          <a:pt x="1345" y="35"/>
                        </a:lnTo>
                        <a:lnTo>
                          <a:pt x="1352" y="39"/>
                        </a:lnTo>
                        <a:lnTo>
                          <a:pt x="1358" y="43"/>
                        </a:lnTo>
                        <a:lnTo>
                          <a:pt x="1352" y="48"/>
                        </a:lnTo>
                        <a:lnTo>
                          <a:pt x="1347" y="52"/>
                        </a:lnTo>
                        <a:lnTo>
                          <a:pt x="1341" y="58"/>
                        </a:lnTo>
                        <a:lnTo>
                          <a:pt x="1333" y="62"/>
                        </a:lnTo>
                        <a:lnTo>
                          <a:pt x="1325" y="67"/>
                        </a:lnTo>
                        <a:lnTo>
                          <a:pt x="1317" y="71"/>
                        </a:lnTo>
                        <a:lnTo>
                          <a:pt x="1309" y="75"/>
                        </a:lnTo>
                        <a:lnTo>
                          <a:pt x="1300" y="80"/>
                        </a:lnTo>
                        <a:lnTo>
                          <a:pt x="1291" y="83"/>
                        </a:lnTo>
                        <a:lnTo>
                          <a:pt x="1282" y="87"/>
                        </a:lnTo>
                        <a:lnTo>
                          <a:pt x="1274" y="91"/>
                        </a:lnTo>
                        <a:lnTo>
                          <a:pt x="1265" y="94"/>
                        </a:lnTo>
                        <a:lnTo>
                          <a:pt x="1255" y="97"/>
                        </a:lnTo>
                        <a:lnTo>
                          <a:pt x="1247" y="102"/>
                        </a:lnTo>
                        <a:lnTo>
                          <a:pt x="1239" y="105"/>
                        </a:lnTo>
                        <a:lnTo>
                          <a:pt x="1230" y="107"/>
                        </a:lnTo>
                        <a:lnTo>
                          <a:pt x="1223" y="113"/>
                        </a:lnTo>
                        <a:lnTo>
                          <a:pt x="1214" y="118"/>
                        </a:lnTo>
                        <a:lnTo>
                          <a:pt x="1205" y="122"/>
                        </a:lnTo>
                        <a:lnTo>
                          <a:pt x="1195" y="126"/>
                        </a:lnTo>
                        <a:lnTo>
                          <a:pt x="1183" y="131"/>
                        </a:lnTo>
                        <a:lnTo>
                          <a:pt x="1172" y="135"/>
                        </a:lnTo>
                        <a:lnTo>
                          <a:pt x="1160" y="139"/>
                        </a:lnTo>
                        <a:lnTo>
                          <a:pt x="1147" y="142"/>
                        </a:lnTo>
                        <a:lnTo>
                          <a:pt x="1135" y="147"/>
                        </a:lnTo>
                        <a:lnTo>
                          <a:pt x="1122" y="150"/>
                        </a:lnTo>
                        <a:lnTo>
                          <a:pt x="1109" y="153"/>
                        </a:lnTo>
                        <a:lnTo>
                          <a:pt x="1097" y="156"/>
                        </a:lnTo>
                        <a:lnTo>
                          <a:pt x="1086" y="157"/>
                        </a:lnTo>
                        <a:lnTo>
                          <a:pt x="1074" y="160"/>
                        </a:lnTo>
                        <a:lnTo>
                          <a:pt x="1062" y="161"/>
                        </a:lnTo>
                        <a:lnTo>
                          <a:pt x="1052" y="163"/>
                        </a:lnTo>
                        <a:lnTo>
                          <a:pt x="1038" y="167"/>
                        </a:lnTo>
                        <a:lnTo>
                          <a:pt x="1023" y="170"/>
                        </a:lnTo>
                        <a:lnTo>
                          <a:pt x="1007" y="172"/>
                        </a:lnTo>
                        <a:lnTo>
                          <a:pt x="991" y="173"/>
                        </a:lnTo>
                        <a:lnTo>
                          <a:pt x="975" y="173"/>
                        </a:lnTo>
                        <a:lnTo>
                          <a:pt x="956" y="172"/>
                        </a:lnTo>
                        <a:lnTo>
                          <a:pt x="940" y="170"/>
                        </a:lnTo>
                        <a:lnTo>
                          <a:pt x="923" y="166"/>
                        </a:lnTo>
                        <a:lnTo>
                          <a:pt x="904" y="163"/>
                        </a:lnTo>
                        <a:lnTo>
                          <a:pt x="886" y="157"/>
                        </a:lnTo>
                        <a:lnTo>
                          <a:pt x="869" y="151"/>
                        </a:lnTo>
                        <a:lnTo>
                          <a:pt x="853" y="144"/>
                        </a:lnTo>
                        <a:lnTo>
                          <a:pt x="837" y="137"/>
                        </a:lnTo>
                        <a:lnTo>
                          <a:pt x="821" y="128"/>
                        </a:lnTo>
                        <a:lnTo>
                          <a:pt x="806" y="118"/>
                        </a:lnTo>
                        <a:lnTo>
                          <a:pt x="791" y="107"/>
                        </a:lnTo>
                        <a:lnTo>
                          <a:pt x="786" y="103"/>
                        </a:lnTo>
                        <a:lnTo>
                          <a:pt x="780" y="99"/>
                        </a:lnTo>
                        <a:lnTo>
                          <a:pt x="774" y="94"/>
                        </a:lnTo>
                        <a:lnTo>
                          <a:pt x="768" y="89"/>
                        </a:lnTo>
                        <a:lnTo>
                          <a:pt x="762" y="83"/>
                        </a:lnTo>
                        <a:lnTo>
                          <a:pt x="755" y="75"/>
                        </a:lnTo>
                        <a:lnTo>
                          <a:pt x="749" y="70"/>
                        </a:lnTo>
                        <a:lnTo>
                          <a:pt x="743" y="62"/>
                        </a:lnTo>
                        <a:lnTo>
                          <a:pt x="738" y="55"/>
                        </a:lnTo>
                        <a:lnTo>
                          <a:pt x="730" y="48"/>
                        </a:lnTo>
                        <a:lnTo>
                          <a:pt x="726" y="40"/>
                        </a:lnTo>
                        <a:lnTo>
                          <a:pt x="720" y="33"/>
                        </a:lnTo>
                        <a:lnTo>
                          <a:pt x="714" y="24"/>
                        </a:lnTo>
                        <a:lnTo>
                          <a:pt x="708" y="17"/>
                        </a:lnTo>
                        <a:lnTo>
                          <a:pt x="704" y="8"/>
                        </a:lnTo>
                        <a:lnTo>
                          <a:pt x="700" y="0"/>
                        </a:lnTo>
                        <a:lnTo>
                          <a:pt x="685" y="0"/>
                        </a:lnTo>
                        <a:lnTo>
                          <a:pt x="687" y="11"/>
                        </a:lnTo>
                        <a:lnTo>
                          <a:pt x="689" y="24"/>
                        </a:lnTo>
                        <a:lnTo>
                          <a:pt x="692" y="38"/>
                        </a:lnTo>
                        <a:lnTo>
                          <a:pt x="697" y="52"/>
                        </a:lnTo>
                        <a:lnTo>
                          <a:pt x="701" y="65"/>
                        </a:lnTo>
                        <a:lnTo>
                          <a:pt x="707" y="80"/>
                        </a:lnTo>
                        <a:lnTo>
                          <a:pt x="714" y="94"/>
                        </a:lnTo>
                        <a:lnTo>
                          <a:pt x="723" y="109"/>
                        </a:lnTo>
                        <a:lnTo>
                          <a:pt x="733" y="123"/>
                        </a:lnTo>
                        <a:lnTo>
                          <a:pt x="745" y="138"/>
                        </a:lnTo>
                        <a:lnTo>
                          <a:pt x="758" y="151"/>
                        </a:lnTo>
                        <a:lnTo>
                          <a:pt x="772" y="164"/>
                        </a:lnTo>
                        <a:lnTo>
                          <a:pt x="790" y="177"/>
                        </a:lnTo>
                        <a:lnTo>
                          <a:pt x="809" y="189"/>
                        </a:lnTo>
                        <a:lnTo>
                          <a:pt x="829" y="201"/>
                        </a:lnTo>
                        <a:lnTo>
                          <a:pt x="853" y="211"/>
                        </a:lnTo>
                        <a:lnTo>
                          <a:pt x="839" y="215"/>
                        </a:lnTo>
                        <a:lnTo>
                          <a:pt x="825" y="217"/>
                        </a:lnTo>
                        <a:lnTo>
                          <a:pt x="809" y="218"/>
                        </a:lnTo>
                        <a:lnTo>
                          <a:pt x="791" y="217"/>
                        </a:lnTo>
                        <a:lnTo>
                          <a:pt x="772" y="215"/>
                        </a:lnTo>
                        <a:lnTo>
                          <a:pt x="754" y="209"/>
                        </a:lnTo>
                        <a:lnTo>
                          <a:pt x="733" y="202"/>
                        </a:lnTo>
                        <a:lnTo>
                          <a:pt x="711" y="193"/>
                        </a:lnTo>
                        <a:lnTo>
                          <a:pt x="689" y="182"/>
                        </a:lnTo>
                        <a:lnTo>
                          <a:pt x="666" y="166"/>
                        </a:lnTo>
                        <a:lnTo>
                          <a:pt x="643" y="148"/>
                        </a:lnTo>
                        <a:lnTo>
                          <a:pt x="618" y="126"/>
                        </a:lnTo>
                        <a:lnTo>
                          <a:pt x="595" y="100"/>
                        </a:lnTo>
                        <a:lnTo>
                          <a:pt x="570" y="71"/>
                        </a:lnTo>
                        <a:lnTo>
                          <a:pt x="547" y="38"/>
                        </a:lnTo>
                        <a:lnTo>
                          <a:pt x="522" y="0"/>
                        </a:lnTo>
                        <a:lnTo>
                          <a:pt x="493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600" bIns="-12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93" name=""/>
                  <p:cNvSpPr/>
                  <p:nvPr/>
                </p:nvSpPr>
                <p:spPr>
                  <a:xfrm flipH="1">
                    <a:off x="7966800" y="5222880"/>
                    <a:ext cx="7560" cy="2160"/>
                  </a:xfrm>
                  <a:custGeom>
                    <a:avLst/>
                    <a:gdLst/>
                    <a:ahLst/>
                    <a:rect l="l" t="t" r="r" b="b"/>
                    <a:pathLst>
                      <a:path w="134" h="44">
                        <a:moveTo>
                          <a:pt x="134" y="44"/>
                        </a:moveTo>
                        <a:lnTo>
                          <a:pt x="123" y="38"/>
                        </a:lnTo>
                        <a:lnTo>
                          <a:pt x="113" y="32"/>
                        </a:lnTo>
                        <a:lnTo>
                          <a:pt x="103" y="26"/>
                        </a:lnTo>
                        <a:lnTo>
                          <a:pt x="93" y="21"/>
                        </a:lnTo>
                        <a:lnTo>
                          <a:pt x="83" y="16"/>
                        </a:lnTo>
                        <a:lnTo>
                          <a:pt x="72" y="10"/>
                        </a:lnTo>
                        <a:lnTo>
                          <a:pt x="61" y="5"/>
                        </a:lnTo>
                        <a:lnTo>
                          <a:pt x="51" y="0"/>
                        </a:lnTo>
                        <a:lnTo>
                          <a:pt x="36" y="0"/>
                        </a:lnTo>
                        <a:lnTo>
                          <a:pt x="24" y="2"/>
                        </a:lnTo>
                        <a:lnTo>
                          <a:pt x="16" y="6"/>
                        </a:lnTo>
                        <a:lnTo>
                          <a:pt x="8" y="12"/>
                        </a:lnTo>
                        <a:lnTo>
                          <a:pt x="4" y="18"/>
                        </a:lnTo>
                        <a:lnTo>
                          <a:pt x="1" y="26"/>
                        </a:lnTo>
                        <a:lnTo>
                          <a:pt x="0" y="35"/>
                        </a:lnTo>
                        <a:lnTo>
                          <a:pt x="1" y="44"/>
                        </a:lnTo>
                        <a:lnTo>
                          <a:pt x="134" y="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640" bIns="-446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94" name=""/>
                  <p:cNvSpPr/>
                  <p:nvPr/>
                </p:nvSpPr>
                <p:spPr>
                  <a:xfrm flipH="1">
                    <a:off x="8087040" y="5165640"/>
                    <a:ext cx="360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64" h="65">
                        <a:moveTo>
                          <a:pt x="9" y="65"/>
                        </a:moveTo>
                        <a:lnTo>
                          <a:pt x="1" y="63"/>
                        </a:lnTo>
                        <a:lnTo>
                          <a:pt x="0" y="58"/>
                        </a:lnTo>
                        <a:lnTo>
                          <a:pt x="3" y="49"/>
                        </a:lnTo>
                        <a:lnTo>
                          <a:pt x="9" y="39"/>
                        </a:lnTo>
                        <a:lnTo>
                          <a:pt x="18" y="29"/>
                        </a:lnTo>
                        <a:lnTo>
                          <a:pt x="26" y="17"/>
                        </a:lnTo>
                        <a:lnTo>
                          <a:pt x="36" y="7"/>
                        </a:lnTo>
                        <a:lnTo>
                          <a:pt x="45" y="0"/>
                        </a:lnTo>
                        <a:lnTo>
                          <a:pt x="64" y="0"/>
                        </a:lnTo>
                        <a:lnTo>
                          <a:pt x="9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95" name=""/>
                  <p:cNvSpPr/>
                  <p:nvPr/>
                </p:nvSpPr>
                <p:spPr>
                  <a:xfrm flipH="1">
                    <a:off x="8018280" y="5198040"/>
                    <a:ext cx="4140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719" h="329">
                        <a:moveTo>
                          <a:pt x="692" y="186"/>
                        </a:moveTo>
                        <a:lnTo>
                          <a:pt x="719" y="198"/>
                        </a:lnTo>
                        <a:lnTo>
                          <a:pt x="713" y="205"/>
                        </a:lnTo>
                        <a:lnTo>
                          <a:pt x="708" y="214"/>
                        </a:lnTo>
                        <a:lnTo>
                          <a:pt x="703" y="221"/>
                        </a:lnTo>
                        <a:lnTo>
                          <a:pt x="695" y="228"/>
                        </a:lnTo>
                        <a:lnTo>
                          <a:pt x="688" y="237"/>
                        </a:lnTo>
                        <a:lnTo>
                          <a:pt x="681" y="244"/>
                        </a:lnTo>
                        <a:lnTo>
                          <a:pt x="672" y="253"/>
                        </a:lnTo>
                        <a:lnTo>
                          <a:pt x="663" y="260"/>
                        </a:lnTo>
                        <a:lnTo>
                          <a:pt x="656" y="269"/>
                        </a:lnTo>
                        <a:lnTo>
                          <a:pt x="647" y="276"/>
                        </a:lnTo>
                        <a:lnTo>
                          <a:pt x="640" y="285"/>
                        </a:lnTo>
                        <a:lnTo>
                          <a:pt x="631" y="294"/>
                        </a:lnTo>
                        <a:lnTo>
                          <a:pt x="624" y="303"/>
                        </a:lnTo>
                        <a:lnTo>
                          <a:pt x="618" y="310"/>
                        </a:lnTo>
                        <a:lnTo>
                          <a:pt x="611" y="320"/>
                        </a:lnTo>
                        <a:lnTo>
                          <a:pt x="606" y="329"/>
                        </a:lnTo>
                        <a:lnTo>
                          <a:pt x="599" y="320"/>
                        </a:lnTo>
                        <a:lnTo>
                          <a:pt x="592" y="313"/>
                        </a:lnTo>
                        <a:lnTo>
                          <a:pt x="585" y="303"/>
                        </a:lnTo>
                        <a:lnTo>
                          <a:pt x="577" y="294"/>
                        </a:lnTo>
                        <a:lnTo>
                          <a:pt x="572" y="284"/>
                        </a:lnTo>
                        <a:lnTo>
                          <a:pt x="564" y="275"/>
                        </a:lnTo>
                        <a:lnTo>
                          <a:pt x="558" y="265"/>
                        </a:lnTo>
                        <a:lnTo>
                          <a:pt x="551" y="256"/>
                        </a:lnTo>
                        <a:lnTo>
                          <a:pt x="544" y="247"/>
                        </a:lnTo>
                        <a:lnTo>
                          <a:pt x="537" y="240"/>
                        </a:lnTo>
                        <a:lnTo>
                          <a:pt x="528" y="233"/>
                        </a:lnTo>
                        <a:lnTo>
                          <a:pt x="519" y="227"/>
                        </a:lnTo>
                        <a:lnTo>
                          <a:pt x="509" y="221"/>
                        </a:lnTo>
                        <a:lnTo>
                          <a:pt x="499" y="218"/>
                        </a:lnTo>
                        <a:lnTo>
                          <a:pt x="488" y="217"/>
                        </a:lnTo>
                        <a:lnTo>
                          <a:pt x="475" y="217"/>
                        </a:lnTo>
                        <a:lnTo>
                          <a:pt x="461" y="214"/>
                        </a:lnTo>
                        <a:lnTo>
                          <a:pt x="445" y="211"/>
                        </a:lnTo>
                        <a:lnTo>
                          <a:pt x="429" y="209"/>
                        </a:lnTo>
                        <a:lnTo>
                          <a:pt x="414" y="209"/>
                        </a:lnTo>
                        <a:lnTo>
                          <a:pt x="398" y="209"/>
                        </a:lnTo>
                        <a:lnTo>
                          <a:pt x="384" y="211"/>
                        </a:lnTo>
                        <a:lnTo>
                          <a:pt x="369" y="212"/>
                        </a:lnTo>
                        <a:lnTo>
                          <a:pt x="353" y="215"/>
                        </a:lnTo>
                        <a:lnTo>
                          <a:pt x="338" y="218"/>
                        </a:lnTo>
                        <a:lnTo>
                          <a:pt x="324" y="221"/>
                        </a:lnTo>
                        <a:lnTo>
                          <a:pt x="309" y="225"/>
                        </a:lnTo>
                        <a:lnTo>
                          <a:pt x="295" y="228"/>
                        </a:lnTo>
                        <a:lnTo>
                          <a:pt x="280" y="233"/>
                        </a:lnTo>
                        <a:lnTo>
                          <a:pt x="266" y="237"/>
                        </a:lnTo>
                        <a:lnTo>
                          <a:pt x="251" y="241"/>
                        </a:lnTo>
                        <a:lnTo>
                          <a:pt x="236" y="246"/>
                        </a:lnTo>
                        <a:lnTo>
                          <a:pt x="222" y="250"/>
                        </a:lnTo>
                        <a:lnTo>
                          <a:pt x="207" y="256"/>
                        </a:lnTo>
                        <a:lnTo>
                          <a:pt x="193" y="259"/>
                        </a:lnTo>
                        <a:lnTo>
                          <a:pt x="180" y="263"/>
                        </a:lnTo>
                        <a:lnTo>
                          <a:pt x="165" y="268"/>
                        </a:lnTo>
                        <a:lnTo>
                          <a:pt x="150" y="271"/>
                        </a:lnTo>
                        <a:lnTo>
                          <a:pt x="136" y="273"/>
                        </a:lnTo>
                        <a:lnTo>
                          <a:pt x="123" y="276"/>
                        </a:lnTo>
                        <a:lnTo>
                          <a:pt x="108" y="279"/>
                        </a:lnTo>
                        <a:lnTo>
                          <a:pt x="95" y="279"/>
                        </a:lnTo>
                        <a:lnTo>
                          <a:pt x="81" y="281"/>
                        </a:lnTo>
                        <a:lnTo>
                          <a:pt x="66" y="281"/>
                        </a:lnTo>
                        <a:lnTo>
                          <a:pt x="53" y="279"/>
                        </a:lnTo>
                        <a:lnTo>
                          <a:pt x="38" y="278"/>
                        </a:lnTo>
                        <a:lnTo>
                          <a:pt x="24" y="275"/>
                        </a:lnTo>
                        <a:lnTo>
                          <a:pt x="11" y="272"/>
                        </a:lnTo>
                        <a:lnTo>
                          <a:pt x="2" y="244"/>
                        </a:lnTo>
                        <a:lnTo>
                          <a:pt x="0" y="220"/>
                        </a:lnTo>
                        <a:lnTo>
                          <a:pt x="2" y="199"/>
                        </a:lnTo>
                        <a:lnTo>
                          <a:pt x="9" y="182"/>
                        </a:lnTo>
                        <a:lnTo>
                          <a:pt x="18" y="167"/>
                        </a:lnTo>
                        <a:lnTo>
                          <a:pt x="31" y="154"/>
                        </a:lnTo>
                        <a:lnTo>
                          <a:pt x="46" y="142"/>
                        </a:lnTo>
                        <a:lnTo>
                          <a:pt x="63" y="132"/>
                        </a:lnTo>
                        <a:lnTo>
                          <a:pt x="81" y="122"/>
                        </a:lnTo>
                        <a:lnTo>
                          <a:pt x="99" y="112"/>
                        </a:lnTo>
                        <a:lnTo>
                          <a:pt x="118" y="102"/>
                        </a:lnTo>
                        <a:lnTo>
                          <a:pt x="137" y="90"/>
                        </a:lnTo>
                        <a:lnTo>
                          <a:pt x="155" y="78"/>
                        </a:lnTo>
                        <a:lnTo>
                          <a:pt x="169" y="64"/>
                        </a:lnTo>
                        <a:lnTo>
                          <a:pt x="184" y="48"/>
                        </a:lnTo>
                        <a:lnTo>
                          <a:pt x="194" y="29"/>
                        </a:lnTo>
                        <a:lnTo>
                          <a:pt x="209" y="22"/>
                        </a:lnTo>
                        <a:lnTo>
                          <a:pt x="223" y="14"/>
                        </a:lnTo>
                        <a:lnTo>
                          <a:pt x="238" y="10"/>
                        </a:lnTo>
                        <a:lnTo>
                          <a:pt x="254" y="5"/>
                        </a:lnTo>
                        <a:lnTo>
                          <a:pt x="270" y="3"/>
                        </a:lnTo>
                        <a:lnTo>
                          <a:pt x="286" y="1"/>
                        </a:lnTo>
                        <a:lnTo>
                          <a:pt x="302" y="0"/>
                        </a:lnTo>
                        <a:lnTo>
                          <a:pt x="318" y="0"/>
                        </a:lnTo>
                        <a:lnTo>
                          <a:pt x="334" y="0"/>
                        </a:lnTo>
                        <a:lnTo>
                          <a:pt x="352" y="1"/>
                        </a:lnTo>
                        <a:lnTo>
                          <a:pt x="368" y="4"/>
                        </a:lnTo>
                        <a:lnTo>
                          <a:pt x="385" y="7"/>
                        </a:lnTo>
                        <a:lnTo>
                          <a:pt x="403" y="10"/>
                        </a:lnTo>
                        <a:lnTo>
                          <a:pt x="419" y="14"/>
                        </a:lnTo>
                        <a:lnTo>
                          <a:pt x="435" y="20"/>
                        </a:lnTo>
                        <a:lnTo>
                          <a:pt x="451" y="24"/>
                        </a:lnTo>
                        <a:lnTo>
                          <a:pt x="468" y="30"/>
                        </a:lnTo>
                        <a:lnTo>
                          <a:pt x="484" y="38"/>
                        </a:lnTo>
                        <a:lnTo>
                          <a:pt x="499" y="43"/>
                        </a:lnTo>
                        <a:lnTo>
                          <a:pt x="515" y="51"/>
                        </a:lnTo>
                        <a:lnTo>
                          <a:pt x="529" y="59"/>
                        </a:lnTo>
                        <a:lnTo>
                          <a:pt x="544" y="67"/>
                        </a:lnTo>
                        <a:lnTo>
                          <a:pt x="558" y="74"/>
                        </a:lnTo>
                        <a:lnTo>
                          <a:pt x="573" y="83"/>
                        </a:lnTo>
                        <a:lnTo>
                          <a:pt x="586" y="91"/>
                        </a:lnTo>
                        <a:lnTo>
                          <a:pt x="599" y="100"/>
                        </a:lnTo>
                        <a:lnTo>
                          <a:pt x="611" y="109"/>
                        </a:lnTo>
                        <a:lnTo>
                          <a:pt x="623" y="118"/>
                        </a:lnTo>
                        <a:lnTo>
                          <a:pt x="634" y="125"/>
                        </a:lnTo>
                        <a:lnTo>
                          <a:pt x="644" y="134"/>
                        </a:lnTo>
                        <a:lnTo>
                          <a:pt x="653" y="142"/>
                        </a:lnTo>
                        <a:lnTo>
                          <a:pt x="662" y="151"/>
                        </a:lnTo>
                        <a:lnTo>
                          <a:pt x="663" y="157"/>
                        </a:lnTo>
                        <a:lnTo>
                          <a:pt x="668" y="161"/>
                        </a:lnTo>
                        <a:lnTo>
                          <a:pt x="671" y="166"/>
                        </a:lnTo>
                        <a:lnTo>
                          <a:pt x="676" y="170"/>
                        </a:lnTo>
                        <a:lnTo>
                          <a:pt x="681" y="173"/>
                        </a:lnTo>
                        <a:lnTo>
                          <a:pt x="685" y="176"/>
                        </a:lnTo>
                        <a:lnTo>
                          <a:pt x="690" y="182"/>
                        </a:lnTo>
                        <a:lnTo>
                          <a:pt x="692" y="1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96" name=""/>
                  <p:cNvSpPr/>
                  <p:nvPr/>
                </p:nvSpPr>
                <p:spPr>
                  <a:xfrm flipH="1">
                    <a:off x="8106480" y="5209920"/>
                    <a:ext cx="86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153" h="94">
                        <a:moveTo>
                          <a:pt x="153" y="0"/>
                        </a:moveTo>
                        <a:lnTo>
                          <a:pt x="147" y="11"/>
                        </a:lnTo>
                        <a:lnTo>
                          <a:pt x="141" y="19"/>
                        </a:lnTo>
                        <a:lnTo>
                          <a:pt x="136" y="28"/>
                        </a:lnTo>
                        <a:lnTo>
                          <a:pt x="127" y="37"/>
                        </a:lnTo>
                        <a:lnTo>
                          <a:pt x="120" y="44"/>
                        </a:lnTo>
                        <a:lnTo>
                          <a:pt x="111" y="51"/>
                        </a:lnTo>
                        <a:lnTo>
                          <a:pt x="102" y="56"/>
                        </a:lnTo>
                        <a:lnTo>
                          <a:pt x="93" y="62"/>
                        </a:lnTo>
                        <a:lnTo>
                          <a:pt x="83" y="67"/>
                        </a:lnTo>
                        <a:lnTo>
                          <a:pt x="73" y="72"/>
                        </a:lnTo>
                        <a:lnTo>
                          <a:pt x="64" y="76"/>
                        </a:lnTo>
                        <a:lnTo>
                          <a:pt x="54" y="81"/>
                        </a:lnTo>
                        <a:lnTo>
                          <a:pt x="44" y="83"/>
                        </a:lnTo>
                        <a:lnTo>
                          <a:pt x="34" y="88"/>
                        </a:lnTo>
                        <a:lnTo>
                          <a:pt x="23" y="91"/>
                        </a:lnTo>
                        <a:lnTo>
                          <a:pt x="13" y="94"/>
                        </a:lnTo>
                        <a:lnTo>
                          <a:pt x="6" y="85"/>
                        </a:lnTo>
                        <a:lnTo>
                          <a:pt x="2" y="76"/>
                        </a:lnTo>
                        <a:lnTo>
                          <a:pt x="0" y="69"/>
                        </a:lnTo>
                        <a:lnTo>
                          <a:pt x="2" y="62"/>
                        </a:lnTo>
                        <a:lnTo>
                          <a:pt x="3" y="54"/>
                        </a:lnTo>
                        <a:lnTo>
                          <a:pt x="6" y="46"/>
                        </a:lnTo>
                        <a:lnTo>
                          <a:pt x="9" y="38"/>
                        </a:lnTo>
                        <a:lnTo>
                          <a:pt x="13" y="28"/>
                        </a:lnTo>
                        <a:lnTo>
                          <a:pt x="22" y="27"/>
                        </a:lnTo>
                        <a:lnTo>
                          <a:pt x="31" y="25"/>
                        </a:lnTo>
                        <a:lnTo>
                          <a:pt x="39" y="24"/>
                        </a:lnTo>
                        <a:lnTo>
                          <a:pt x="48" y="22"/>
                        </a:lnTo>
                        <a:lnTo>
                          <a:pt x="57" y="19"/>
                        </a:lnTo>
                        <a:lnTo>
                          <a:pt x="66" y="18"/>
                        </a:lnTo>
                        <a:lnTo>
                          <a:pt x="74" y="16"/>
                        </a:lnTo>
                        <a:lnTo>
                          <a:pt x="83" y="15"/>
                        </a:lnTo>
                        <a:lnTo>
                          <a:pt x="92" y="12"/>
                        </a:lnTo>
                        <a:lnTo>
                          <a:pt x="101" y="11"/>
                        </a:lnTo>
                        <a:lnTo>
                          <a:pt x="109" y="9"/>
                        </a:lnTo>
                        <a:lnTo>
                          <a:pt x="118" y="8"/>
                        </a:lnTo>
                        <a:lnTo>
                          <a:pt x="127" y="5"/>
                        </a:lnTo>
                        <a:lnTo>
                          <a:pt x="136" y="3"/>
                        </a:lnTo>
                        <a:lnTo>
                          <a:pt x="144" y="2"/>
                        </a:lnTo>
                        <a:lnTo>
                          <a:pt x="153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97" name=""/>
                  <p:cNvSpPr/>
                  <p:nvPr/>
                </p:nvSpPr>
                <p:spPr>
                  <a:xfrm flipH="1">
                    <a:off x="7986960" y="5212080"/>
                    <a:ext cx="4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75" h="76">
                        <a:moveTo>
                          <a:pt x="69" y="66"/>
                        </a:moveTo>
                        <a:lnTo>
                          <a:pt x="69" y="75"/>
                        </a:lnTo>
                        <a:lnTo>
                          <a:pt x="69" y="76"/>
                        </a:lnTo>
                        <a:lnTo>
                          <a:pt x="66" y="76"/>
                        </a:lnTo>
                        <a:lnTo>
                          <a:pt x="62" y="76"/>
                        </a:lnTo>
                        <a:lnTo>
                          <a:pt x="57" y="75"/>
                        </a:lnTo>
                        <a:lnTo>
                          <a:pt x="51" y="73"/>
                        </a:lnTo>
                        <a:lnTo>
                          <a:pt x="44" y="70"/>
                        </a:lnTo>
                        <a:lnTo>
                          <a:pt x="37" y="66"/>
                        </a:lnTo>
                        <a:lnTo>
                          <a:pt x="30" y="61"/>
                        </a:lnTo>
                        <a:lnTo>
                          <a:pt x="22" y="56"/>
                        </a:lnTo>
                        <a:lnTo>
                          <a:pt x="15" y="50"/>
                        </a:lnTo>
                        <a:lnTo>
                          <a:pt x="9" y="43"/>
                        </a:lnTo>
                        <a:lnTo>
                          <a:pt x="5" y="35"/>
                        </a:lnTo>
                        <a:lnTo>
                          <a:pt x="2" y="28"/>
                        </a:lnTo>
                        <a:lnTo>
                          <a:pt x="0" y="18"/>
                        </a:lnTo>
                        <a:lnTo>
                          <a:pt x="2" y="9"/>
                        </a:lnTo>
                        <a:lnTo>
                          <a:pt x="3" y="0"/>
                        </a:lnTo>
                        <a:lnTo>
                          <a:pt x="9" y="3"/>
                        </a:lnTo>
                        <a:lnTo>
                          <a:pt x="15" y="6"/>
                        </a:lnTo>
                        <a:lnTo>
                          <a:pt x="22" y="9"/>
                        </a:lnTo>
                        <a:lnTo>
                          <a:pt x="28" y="12"/>
                        </a:lnTo>
                        <a:lnTo>
                          <a:pt x="35" y="15"/>
                        </a:lnTo>
                        <a:lnTo>
                          <a:pt x="43" y="18"/>
                        </a:lnTo>
                        <a:lnTo>
                          <a:pt x="49" y="21"/>
                        </a:lnTo>
                        <a:lnTo>
                          <a:pt x="56" y="22"/>
                        </a:lnTo>
                        <a:lnTo>
                          <a:pt x="62" y="27"/>
                        </a:lnTo>
                        <a:lnTo>
                          <a:pt x="66" y="29"/>
                        </a:lnTo>
                        <a:lnTo>
                          <a:pt x="70" y="34"/>
                        </a:lnTo>
                        <a:lnTo>
                          <a:pt x="73" y="38"/>
                        </a:lnTo>
                        <a:lnTo>
                          <a:pt x="75" y="44"/>
                        </a:lnTo>
                        <a:lnTo>
                          <a:pt x="75" y="50"/>
                        </a:lnTo>
                        <a:lnTo>
                          <a:pt x="73" y="57"/>
                        </a:lnTo>
                        <a:lnTo>
                          <a:pt x="69" y="6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98" name=""/>
                  <p:cNvSpPr/>
                  <p:nvPr/>
                </p:nvSpPr>
                <p:spPr>
                  <a:xfrm flipH="1">
                    <a:off x="8117640" y="5218920"/>
                    <a:ext cx="2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157">
                        <a:moveTo>
                          <a:pt x="41" y="0"/>
                        </a:moveTo>
                        <a:lnTo>
                          <a:pt x="42" y="10"/>
                        </a:lnTo>
                        <a:lnTo>
                          <a:pt x="44" y="19"/>
                        </a:lnTo>
                        <a:lnTo>
                          <a:pt x="44" y="29"/>
                        </a:lnTo>
                        <a:lnTo>
                          <a:pt x="44" y="39"/>
                        </a:lnTo>
                        <a:lnTo>
                          <a:pt x="44" y="51"/>
                        </a:lnTo>
                        <a:lnTo>
                          <a:pt x="42" y="61"/>
                        </a:lnTo>
                        <a:lnTo>
                          <a:pt x="41" y="71"/>
                        </a:lnTo>
                        <a:lnTo>
                          <a:pt x="39" y="83"/>
                        </a:lnTo>
                        <a:lnTo>
                          <a:pt x="36" y="93"/>
                        </a:lnTo>
                        <a:lnTo>
                          <a:pt x="35" y="103"/>
                        </a:lnTo>
                        <a:lnTo>
                          <a:pt x="32" y="114"/>
                        </a:lnTo>
                        <a:lnTo>
                          <a:pt x="27" y="124"/>
                        </a:lnTo>
                        <a:lnTo>
                          <a:pt x="25" y="132"/>
                        </a:lnTo>
                        <a:lnTo>
                          <a:pt x="22" y="141"/>
                        </a:lnTo>
                        <a:lnTo>
                          <a:pt x="17" y="150"/>
                        </a:lnTo>
                        <a:lnTo>
                          <a:pt x="13" y="157"/>
                        </a:lnTo>
                        <a:lnTo>
                          <a:pt x="13" y="149"/>
                        </a:lnTo>
                        <a:lnTo>
                          <a:pt x="10" y="138"/>
                        </a:lnTo>
                        <a:lnTo>
                          <a:pt x="9" y="127"/>
                        </a:lnTo>
                        <a:lnTo>
                          <a:pt x="6" y="115"/>
                        </a:lnTo>
                        <a:lnTo>
                          <a:pt x="4" y="103"/>
                        </a:lnTo>
                        <a:lnTo>
                          <a:pt x="3" y="92"/>
                        </a:lnTo>
                        <a:lnTo>
                          <a:pt x="1" y="79"/>
                        </a:lnTo>
                        <a:lnTo>
                          <a:pt x="0" y="67"/>
                        </a:lnTo>
                        <a:lnTo>
                          <a:pt x="1" y="55"/>
                        </a:lnTo>
                        <a:lnTo>
                          <a:pt x="3" y="44"/>
                        </a:lnTo>
                        <a:lnTo>
                          <a:pt x="4" y="33"/>
                        </a:lnTo>
                        <a:lnTo>
                          <a:pt x="9" y="23"/>
                        </a:lnTo>
                        <a:lnTo>
                          <a:pt x="13" y="16"/>
                        </a:lnTo>
                        <a:lnTo>
                          <a:pt x="20" y="9"/>
                        </a:lnTo>
                        <a:lnTo>
                          <a:pt x="29" y="4"/>
                        </a:lnTo>
                        <a:lnTo>
                          <a:pt x="41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99" name=""/>
                  <p:cNvSpPr/>
                  <p:nvPr/>
                </p:nvSpPr>
                <p:spPr>
                  <a:xfrm flipH="1">
                    <a:off x="7959240" y="5230080"/>
                    <a:ext cx="1224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3" h="271">
                        <a:moveTo>
                          <a:pt x="210" y="103"/>
                        </a:moveTo>
                        <a:lnTo>
                          <a:pt x="207" y="112"/>
                        </a:lnTo>
                        <a:lnTo>
                          <a:pt x="206" y="122"/>
                        </a:lnTo>
                        <a:lnTo>
                          <a:pt x="203" y="131"/>
                        </a:lnTo>
                        <a:lnTo>
                          <a:pt x="200" y="141"/>
                        </a:lnTo>
                        <a:lnTo>
                          <a:pt x="197" y="152"/>
                        </a:lnTo>
                        <a:lnTo>
                          <a:pt x="194" y="162"/>
                        </a:lnTo>
                        <a:lnTo>
                          <a:pt x="191" y="170"/>
                        </a:lnTo>
                        <a:lnTo>
                          <a:pt x="188" y="181"/>
                        </a:lnTo>
                        <a:lnTo>
                          <a:pt x="185" y="191"/>
                        </a:lnTo>
                        <a:lnTo>
                          <a:pt x="182" y="200"/>
                        </a:lnTo>
                        <a:lnTo>
                          <a:pt x="180" y="208"/>
                        </a:lnTo>
                        <a:lnTo>
                          <a:pt x="178" y="217"/>
                        </a:lnTo>
                        <a:lnTo>
                          <a:pt x="177" y="227"/>
                        </a:lnTo>
                        <a:lnTo>
                          <a:pt x="175" y="236"/>
                        </a:lnTo>
                        <a:lnTo>
                          <a:pt x="172" y="243"/>
                        </a:lnTo>
                        <a:lnTo>
                          <a:pt x="172" y="252"/>
                        </a:lnTo>
                        <a:lnTo>
                          <a:pt x="162" y="252"/>
                        </a:lnTo>
                        <a:lnTo>
                          <a:pt x="150" y="254"/>
                        </a:lnTo>
                        <a:lnTo>
                          <a:pt x="140" y="256"/>
                        </a:lnTo>
                        <a:lnTo>
                          <a:pt x="129" y="258"/>
                        </a:lnTo>
                        <a:lnTo>
                          <a:pt x="118" y="261"/>
                        </a:lnTo>
                        <a:lnTo>
                          <a:pt x="107" y="262"/>
                        </a:lnTo>
                        <a:lnTo>
                          <a:pt x="95" y="265"/>
                        </a:lnTo>
                        <a:lnTo>
                          <a:pt x="85" y="267"/>
                        </a:lnTo>
                        <a:lnTo>
                          <a:pt x="73" y="268"/>
                        </a:lnTo>
                        <a:lnTo>
                          <a:pt x="63" y="271"/>
                        </a:lnTo>
                        <a:lnTo>
                          <a:pt x="53" y="271"/>
                        </a:lnTo>
                        <a:lnTo>
                          <a:pt x="41" y="271"/>
                        </a:lnTo>
                        <a:lnTo>
                          <a:pt x="32" y="271"/>
                        </a:lnTo>
                        <a:lnTo>
                          <a:pt x="22" y="268"/>
                        </a:lnTo>
                        <a:lnTo>
                          <a:pt x="13" y="265"/>
                        </a:lnTo>
                        <a:lnTo>
                          <a:pt x="5" y="261"/>
                        </a:lnTo>
                        <a:lnTo>
                          <a:pt x="2" y="245"/>
                        </a:lnTo>
                        <a:lnTo>
                          <a:pt x="0" y="227"/>
                        </a:lnTo>
                        <a:lnTo>
                          <a:pt x="0" y="210"/>
                        </a:lnTo>
                        <a:lnTo>
                          <a:pt x="2" y="194"/>
                        </a:lnTo>
                        <a:lnTo>
                          <a:pt x="3" y="178"/>
                        </a:lnTo>
                        <a:lnTo>
                          <a:pt x="8" y="160"/>
                        </a:lnTo>
                        <a:lnTo>
                          <a:pt x="11" y="144"/>
                        </a:lnTo>
                        <a:lnTo>
                          <a:pt x="16" y="128"/>
                        </a:lnTo>
                        <a:lnTo>
                          <a:pt x="22" y="112"/>
                        </a:lnTo>
                        <a:lnTo>
                          <a:pt x="27" y="96"/>
                        </a:lnTo>
                        <a:lnTo>
                          <a:pt x="32" y="80"/>
                        </a:lnTo>
                        <a:lnTo>
                          <a:pt x="40" y="64"/>
                        </a:lnTo>
                        <a:lnTo>
                          <a:pt x="46" y="48"/>
                        </a:lnTo>
                        <a:lnTo>
                          <a:pt x="51" y="32"/>
                        </a:lnTo>
                        <a:lnTo>
                          <a:pt x="56" y="16"/>
                        </a:lnTo>
                        <a:lnTo>
                          <a:pt x="60" y="0"/>
                        </a:lnTo>
                        <a:lnTo>
                          <a:pt x="69" y="9"/>
                        </a:lnTo>
                        <a:lnTo>
                          <a:pt x="80" y="16"/>
                        </a:lnTo>
                        <a:lnTo>
                          <a:pt x="92" y="20"/>
                        </a:lnTo>
                        <a:lnTo>
                          <a:pt x="105" y="23"/>
                        </a:lnTo>
                        <a:lnTo>
                          <a:pt x="118" y="25"/>
                        </a:lnTo>
                        <a:lnTo>
                          <a:pt x="133" y="26"/>
                        </a:lnTo>
                        <a:lnTo>
                          <a:pt x="146" y="28"/>
                        </a:lnTo>
                        <a:lnTo>
                          <a:pt x="161" y="29"/>
                        </a:lnTo>
                        <a:lnTo>
                          <a:pt x="172" y="31"/>
                        </a:lnTo>
                        <a:lnTo>
                          <a:pt x="184" y="34"/>
                        </a:lnTo>
                        <a:lnTo>
                          <a:pt x="194" y="39"/>
                        </a:lnTo>
                        <a:lnTo>
                          <a:pt x="203" y="47"/>
                        </a:lnTo>
                        <a:lnTo>
                          <a:pt x="209" y="55"/>
                        </a:lnTo>
                        <a:lnTo>
                          <a:pt x="213" y="69"/>
                        </a:lnTo>
                        <a:lnTo>
                          <a:pt x="213" y="83"/>
                        </a:lnTo>
                        <a:lnTo>
                          <a:pt x="210" y="10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00" name=""/>
                  <p:cNvSpPr/>
                  <p:nvPr/>
                </p:nvSpPr>
                <p:spPr>
                  <a:xfrm flipH="1">
                    <a:off x="7991280" y="5252040"/>
                    <a:ext cx="15840" cy="8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8" h="166">
                        <a:moveTo>
                          <a:pt x="278" y="0"/>
                        </a:moveTo>
                        <a:lnTo>
                          <a:pt x="264" y="7"/>
                        </a:lnTo>
                        <a:lnTo>
                          <a:pt x="251" y="16"/>
                        </a:lnTo>
                        <a:lnTo>
                          <a:pt x="241" y="26"/>
                        </a:lnTo>
                        <a:lnTo>
                          <a:pt x="229" y="38"/>
                        </a:lnTo>
                        <a:lnTo>
                          <a:pt x="219" y="48"/>
                        </a:lnTo>
                        <a:lnTo>
                          <a:pt x="210" y="61"/>
                        </a:lnTo>
                        <a:lnTo>
                          <a:pt x="201" y="73"/>
                        </a:lnTo>
                        <a:lnTo>
                          <a:pt x="192" y="84"/>
                        </a:lnTo>
                        <a:lnTo>
                          <a:pt x="184" y="97"/>
                        </a:lnTo>
                        <a:lnTo>
                          <a:pt x="175" y="111"/>
                        </a:lnTo>
                        <a:lnTo>
                          <a:pt x="166" y="121"/>
                        </a:lnTo>
                        <a:lnTo>
                          <a:pt x="157" y="132"/>
                        </a:lnTo>
                        <a:lnTo>
                          <a:pt x="147" y="143"/>
                        </a:lnTo>
                        <a:lnTo>
                          <a:pt x="137" y="151"/>
                        </a:lnTo>
                        <a:lnTo>
                          <a:pt x="124" y="160"/>
                        </a:lnTo>
                        <a:lnTo>
                          <a:pt x="111" y="166"/>
                        </a:lnTo>
                        <a:lnTo>
                          <a:pt x="149" y="93"/>
                        </a:lnTo>
                        <a:lnTo>
                          <a:pt x="140" y="90"/>
                        </a:lnTo>
                        <a:lnTo>
                          <a:pt x="131" y="90"/>
                        </a:lnTo>
                        <a:lnTo>
                          <a:pt x="123" y="90"/>
                        </a:lnTo>
                        <a:lnTo>
                          <a:pt x="114" y="90"/>
                        </a:lnTo>
                        <a:lnTo>
                          <a:pt x="104" y="92"/>
                        </a:lnTo>
                        <a:lnTo>
                          <a:pt x="95" y="94"/>
                        </a:lnTo>
                        <a:lnTo>
                          <a:pt x="86" y="96"/>
                        </a:lnTo>
                        <a:lnTo>
                          <a:pt x="77" y="99"/>
                        </a:lnTo>
                        <a:lnTo>
                          <a:pt x="67" y="102"/>
                        </a:lnTo>
                        <a:lnTo>
                          <a:pt x="58" y="105"/>
                        </a:lnTo>
                        <a:lnTo>
                          <a:pt x="48" y="106"/>
                        </a:lnTo>
                        <a:lnTo>
                          <a:pt x="38" y="108"/>
                        </a:lnTo>
                        <a:lnTo>
                          <a:pt x="29" y="111"/>
                        </a:lnTo>
                        <a:lnTo>
                          <a:pt x="19" y="112"/>
                        </a:lnTo>
                        <a:lnTo>
                          <a:pt x="9" y="112"/>
                        </a:lnTo>
                        <a:lnTo>
                          <a:pt x="0" y="112"/>
                        </a:lnTo>
                        <a:lnTo>
                          <a:pt x="0" y="93"/>
                        </a:lnTo>
                        <a:lnTo>
                          <a:pt x="16" y="86"/>
                        </a:lnTo>
                        <a:lnTo>
                          <a:pt x="35" y="80"/>
                        </a:lnTo>
                        <a:lnTo>
                          <a:pt x="51" y="73"/>
                        </a:lnTo>
                        <a:lnTo>
                          <a:pt x="69" y="65"/>
                        </a:lnTo>
                        <a:lnTo>
                          <a:pt x="86" y="57"/>
                        </a:lnTo>
                        <a:lnTo>
                          <a:pt x="104" y="51"/>
                        </a:lnTo>
                        <a:lnTo>
                          <a:pt x="121" y="42"/>
                        </a:lnTo>
                        <a:lnTo>
                          <a:pt x="139" y="35"/>
                        </a:lnTo>
                        <a:lnTo>
                          <a:pt x="156" y="29"/>
                        </a:lnTo>
                        <a:lnTo>
                          <a:pt x="174" y="22"/>
                        </a:lnTo>
                        <a:lnTo>
                          <a:pt x="191" y="16"/>
                        </a:lnTo>
                        <a:lnTo>
                          <a:pt x="208" y="10"/>
                        </a:lnTo>
                        <a:lnTo>
                          <a:pt x="226" y="7"/>
                        </a:lnTo>
                        <a:lnTo>
                          <a:pt x="243" y="3"/>
                        </a:lnTo>
                        <a:lnTo>
                          <a:pt x="261" y="0"/>
                        </a:lnTo>
                        <a:lnTo>
                          <a:pt x="27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160" bIns="-381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01" name=""/>
                  <p:cNvSpPr/>
                  <p:nvPr/>
                </p:nvSpPr>
                <p:spPr>
                  <a:xfrm flipH="1">
                    <a:off x="8025120" y="5270400"/>
                    <a:ext cx="1332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34" h="205">
                        <a:moveTo>
                          <a:pt x="150" y="27"/>
                        </a:moveTo>
                        <a:lnTo>
                          <a:pt x="157" y="39"/>
                        </a:lnTo>
                        <a:lnTo>
                          <a:pt x="163" y="49"/>
                        </a:lnTo>
                        <a:lnTo>
                          <a:pt x="169" y="61"/>
                        </a:lnTo>
                        <a:lnTo>
                          <a:pt x="175" y="71"/>
                        </a:lnTo>
                        <a:lnTo>
                          <a:pt x="181" y="84"/>
                        </a:lnTo>
                        <a:lnTo>
                          <a:pt x="185" y="94"/>
                        </a:lnTo>
                        <a:lnTo>
                          <a:pt x="189" y="107"/>
                        </a:lnTo>
                        <a:lnTo>
                          <a:pt x="194" y="119"/>
                        </a:lnTo>
                        <a:lnTo>
                          <a:pt x="200" y="131"/>
                        </a:lnTo>
                        <a:lnTo>
                          <a:pt x="202" y="142"/>
                        </a:lnTo>
                        <a:lnTo>
                          <a:pt x="208" y="153"/>
                        </a:lnTo>
                        <a:lnTo>
                          <a:pt x="213" y="164"/>
                        </a:lnTo>
                        <a:lnTo>
                          <a:pt x="217" y="176"/>
                        </a:lnTo>
                        <a:lnTo>
                          <a:pt x="223" y="186"/>
                        </a:lnTo>
                        <a:lnTo>
                          <a:pt x="229" y="196"/>
                        </a:lnTo>
                        <a:lnTo>
                          <a:pt x="234" y="205"/>
                        </a:lnTo>
                        <a:lnTo>
                          <a:pt x="197" y="205"/>
                        </a:lnTo>
                        <a:lnTo>
                          <a:pt x="195" y="198"/>
                        </a:lnTo>
                        <a:lnTo>
                          <a:pt x="195" y="192"/>
                        </a:lnTo>
                        <a:lnTo>
                          <a:pt x="198" y="185"/>
                        </a:lnTo>
                        <a:lnTo>
                          <a:pt x="201" y="179"/>
                        </a:lnTo>
                        <a:lnTo>
                          <a:pt x="202" y="173"/>
                        </a:lnTo>
                        <a:lnTo>
                          <a:pt x="202" y="167"/>
                        </a:lnTo>
                        <a:lnTo>
                          <a:pt x="201" y="163"/>
                        </a:lnTo>
                        <a:lnTo>
                          <a:pt x="197" y="158"/>
                        </a:lnTo>
                        <a:lnTo>
                          <a:pt x="191" y="157"/>
                        </a:lnTo>
                        <a:lnTo>
                          <a:pt x="186" y="155"/>
                        </a:lnTo>
                        <a:lnTo>
                          <a:pt x="181" y="153"/>
                        </a:lnTo>
                        <a:lnTo>
                          <a:pt x="178" y="148"/>
                        </a:lnTo>
                        <a:lnTo>
                          <a:pt x="172" y="144"/>
                        </a:lnTo>
                        <a:lnTo>
                          <a:pt x="169" y="138"/>
                        </a:lnTo>
                        <a:lnTo>
                          <a:pt x="165" y="134"/>
                        </a:lnTo>
                        <a:lnTo>
                          <a:pt x="160" y="131"/>
                        </a:lnTo>
                        <a:lnTo>
                          <a:pt x="150" y="139"/>
                        </a:lnTo>
                        <a:lnTo>
                          <a:pt x="141" y="131"/>
                        </a:lnTo>
                        <a:lnTo>
                          <a:pt x="130" y="122"/>
                        </a:lnTo>
                        <a:lnTo>
                          <a:pt x="118" y="113"/>
                        </a:lnTo>
                        <a:lnTo>
                          <a:pt x="105" y="106"/>
                        </a:lnTo>
                        <a:lnTo>
                          <a:pt x="92" y="99"/>
                        </a:lnTo>
                        <a:lnTo>
                          <a:pt x="79" y="91"/>
                        </a:lnTo>
                        <a:lnTo>
                          <a:pt x="67" y="84"/>
                        </a:lnTo>
                        <a:lnTo>
                          <a:pt x="54" y="77"/>
                        </a:lnTo>
                        <a:lnTo>
                          <a:pt x="41" y="69"/>
                        </a:lnTo>
                        <a:lnTo>
                          <a:pt x="31" y="62"/>
                        </a:lnTo>
                        <a:lnTo>
                          <a:pt x="20" y="53"/>
                        </a:lnTo>
                        <a:lnTo>
                          <a:pt x="13" y="45"/>
                        </a:lnTo>
                        <a:lnTo>
                          <a:pt x="6" y="35"/>
                        </a:lnTo>
                        <a:lnTo>
                          <a:pt x="1" y="24"/>
                        </a:lnTo>
                        <a:lnTo>
                          <a:pt x="0" y="13"/>
                        </a:lnTo>
                        <a:lnTo>
                          <a:pt x="1" y="0"/>
                        </a:lnTo>
                        <a:lnTo>
                          <a:pt x="10" y="8"/>
                        </a:lnTo>
                        <a:lnTo>
                          <a:pt x="19" y="13"/>
                        </a:lnTo>
                        <a:lnTo>
                          <a:pt x="28" y="17"/>
                        </a:lnTo>
                        <a:lnTo>
                          <a:pt x="36" y="19"/>
                        </a:lnTo>
                        <a:lnTo>
                          <a:pt x="47" y="19"/>
                        </a:lnTo>
                        <a:lnTo>
                          <a:pt x="57" y="17"/>
                        </a:lnTo>
                        <a:lnTo>
                          <a:pt x="65" y="16"/>
                        </a:lnTo>
                        <a:lnTo>
                          <a:pt x="76" y="14"/>
                        </a:lnTo>
                        <a:lnTo>
                          <a:pt x="86" y="11"/>
                        </a:lnTo>
                        <a:lnTo>
                          <a:pt x="96" y="10"/>
                        </a:lnTo>
                        <a:lnTo>
                          <a:pt x="105" y="10"/>
                        </a:lnTo>
                        <a:lnTo>
                          <a:pt x="115" y="10"/>
                        </a:lnTo>
                        <a:lnTo>
                          <a:pt x="124" y="11"/>
                        </a:lnTo>
                        <a:lnTo>
                          <a:pt x="133" y="14"/>
                        </a:lnTo>
                        <a:lnTo>
                          <a:pt x="141" y="20"/>
                        </a:lnTo>
                        <a:lnTo>
                          <a:pt x="150" y="2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6000" bIns="-360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02" name=""/>
                  <p:cNvSpPr/>
                  <p:nvPr/>
                </p:nvSpPr>
                <p:spPr>
                  <a:xfrm flipH="1">
                    <a:off x="8074800" y="5273280"/>
                    <a:ext cx="25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45" h="79">
                        <a:moveTo>
                          <a:pt x="38" y="0"/>
                        </a:moveTo>
                        <a:lnTo>
                          <a:pt x="45" y="3"/>
                        </a:lnTo>
                        <a:lnTo>
                          <a:pt x="9" y="79"/>
                        </a:lnTo>
                        <a:lnTo>
                          <a:pt x="0" y="75"/>
                        </a:lnTo>
                        <a:lnTo>
                          <a:pt x="3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03" name=""/>
                  <p:cNvSpPr/>
                  <p:nvPr/>
                </p:nvSpPr>
                <p:spPr>
                  <a:xfrm flipH="1">
                    <a:off x="8087760" y="5171400"/>
                    <a:ext cx="59040" cy="38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30" h="725">
                        <a:moveTo>
                          <a:pt x="210" y="464"/>
                        </a:moveTo>
                        <a:lnTo>
                          <a:pt x="244" y="437"/>
                        </a:lnTo>
                        <a:lnTo>
                          <a:pt x="276" y="412"/>
                        </a:lnTo>
                        <a:lnTo>
                          <a:pt x="308" y="387"/>
                        </a:lnTo>
                        <a:lnTo>
                          <a:pt x="340" y="364"/>
                        </a:lnTo>
                        <a:lnTo>
                          <a:pt x="370" y="342"/>
                        </a:lnTo>
                        <a:lnTo>
                          <a:pt x="401" y="323"/>
                        </a:lnTo>
                        <a:lnTo>
                          <a:pt x="432" y="304"/>
                        </a:lnTo>
                        <a:lnTo>
                          <a:pt x="461" y="287"/>
                        </a:lnTo>
                        <a:lnTo>
                          <a:pt x="490" y="271"/>
                        </a:lnTo>
                        <a:lnTo>
                          <a:pt x="519" y="254"/>
                        </a:lnTo>
                        <a:lnTo>
                          <a:pt x="547" y="240"/>
                        </a:lnTo>
                        <a:lnTo>
                          <a:pt x="574" y="227"/>
                        </a:lnTo>
                        <a:lnTo>
                          <a:pt x="602" y="215"/>
                        </a:lnTo>
                        <a:lnTo>
                          <a:pt x="628" y="204"/>
                        </a:lnTo>
                        <a:lnTo>
                          <a:pt x="653" y="193"/>
                        </a:lnTo>
                        <a:lnTo>
                          <a:pt x="679" y="185"/>
                        </a:lnTo>
                        <a:lnTo>
                          <a:pt x="704" y="176"/>
                        </a:lnTo>
                        <a:lnTo>
                          <a:pt x="727" y="167"/>
                        </a:lnTo>
                        <a:lnTo>
                          <a:pt x="751" y="158"/>
                        </a:lnTo>
                        <a:lnTo>
                          <a:pt x="773" y="153"/>
                        </a:lnTo>
                        <a:lnTo>
                          <a:pt x="794" y="145"/>
                        </a:lnTo>
                        <a:lnTo>
                          <a:pt x="816" y="139"/>
                        </a:lnTo>
                        <a:lnTo>
                          <a:pt x="837" y="134"/>
                        </a:lnTo>
                        <a:lnTo>
                          <a:pt x="857" y="129"/>
                        </a:lnTo>
                        <a:lnTo>
                          <a:pt x="876" y="123"/>
                        </a:lnTo>
                        <a:lnTo>
                          <a:pt x="895" y="119"/>
                        </a:lnTo>
                        <a:lnTo>
                          <a:pt x="912" y="115"/>
                        </a:lnTo>
                        <a:lnTo>
                          <a:pt x="930" y="110"/>
                        </a:lnTo>
                        <a:lnTo>
                          <a:pt x="947" y="106"/>
                        </a:lnTo>
                        <a:lnTo>
                          <a:pt x="963" y="102"/>
                        </a:lnTo>
                        <a:lnTo>
                          <a:pt x="978" y="97"/>
                        </a:lnTo>
                        <a:lnTo>
                          <a:pt x="993" y="93"/>
                        </a:lnTo>
                        <a:lnTo>
                          <a:pt x="1003" y="88"/>
                        </a:lnTo>
                        <a:lnTo>
                          <a:pt x="1012" y="83"/>
                        </a:lnTo>
                        <a:lnTo>
                          <a:pt x="1019" y="77"/>
                        </a:lnTo>
                        <a:lnTo>
                          <a:pt x="1023" y="71"/>
                        </a:lnTo>
                        <a:lnTo>
                          <a:pt x="1028" y="65"/>
                        </a:lnTo>
                        <a:lnTo>
                          <a:pt x="1029" y="58"/>
                        </a:lnTo>
                        <a:lnTo>
                          <a:pt x="1030" y="52"/>
                        </a:lnTo>
                        <a:lnTo>
                          <a:pt x="1029" y="45"/>
                        </a:lnTo>
                        <a:lnTo>
                          <a:pt x="1028" y="39"/>
                        </a:lnTo>
                        <a:lnTo>
                          <a:pt x="1025" y="32"/>
                        </a:lnTo>
                        <a:lnTo>
                          <a:pt x="1020" y="26"/>
                        </a:lnTo>
                        <a:lnTo>
                          <a:pt x="1016" y="20"/>
                        </a:lnTo>
                        <a:lnTo>
                          <a:pt x="1010" y="14"/>
                        </a:lnTo>
                        <a:lnTo>
                          <a:pt x="1004" y="10"/>
                        </a:lnTo>
                        <a:lnTo>
                          <a:pt x="997" y="4"/>
                        </a:lnTo>
                        <a:lnTo>
                          <a:pt x="990" y="0"/>
                        </a:lnTo>
                        <a:lnTo>
                          <a:pt x="979" y="4"/>
                        </a:lnTo>
                        <a:lnTo>
                          <a:pt x="969" y="8"/>
                        </a:lnTo>
                        <a:lnTo>
                          <a:pt x="956" y="14"/>
                        </a:lnTo>
                        <a:lnTo>
                          <a:pt x="943" y="19"/>
                        </a:lnTo>
                        <a:lnTo>
                          <a:pt x="930" y="24"/>
                        </a:lnTo>
                        <a:lnTo>
                          <a:pt x="914" y="30"/>
                        </a:lnTo>
                        <a:lnTo>
                          <a:pt x="899" y="35"/>
                        </a:lnTo>
                        <a:lnTo>
                          <a:pt x="883" y="40"/>
                        </a:lnTo>
                        <a:lnTo>
                          <a:pt x="866" y="46"/>
                        </a:lnTo>
                        <a:lnTo>
                          <a:pt x="848" y="52"/>
                        </a:lnTo>
                        <a:lnTo>
                          <a:pt x="831" y="59"/>
                        </a:lnTo>
                        <a:lnTo>
                          <a:pt x="812" y="65"/>
                        </a:lnTo>
                        <a:lnTo>
                          <a:pt x="793" y="71"/>
                        </a:lnTo>
                        <a:lnTo>
                          <a:pt x="774" y="77"/>
                        </a:lnTo>
                        <a:lnTo>
                          <a:pt x="757" y="83"/>
                        </a:lnTo>
                        <a:lnTo>
                          <a:pt x="738" y="90"/>
                        </a:lnTo>
                        <a:lnTo>
                          <a:pt x="729" y="94"/>
                        </a:lnTo>
                        <a:lnTo>
                          <a:pt x="719" y="99"/>
                        </a:lnTo>
                        <a:lnTo>
                          <a:pt x="708" y="104"/>
                        </a:lnTo>
                        <a:lnTo>
                          <a:pt x="697" y="109"/>
                        </a:lnTo>
                        <a:lnTo>
                          <a:pt x="685" y="115"/>
                        </a:lnTo>
                        <a:lnTo>
                          <a:pt x="674" y="119"/>
                        </a:lnTo>
                        <a:lnTo>
                          <a:pt x="660" y="125"/>
                        </a:lnTo>
                        <a:lnTo>
                          <a:pt x="647" y="131"/>
                        </a:lnTo>
                        <a:lnTo>
                          <a:pt x="634" y="135"/>
                        </a:lnTo>
                        <a:lnTo>
                          <a:pt x="620" y="142"/>
                        </a:lnTo>
                        <a:lnTo>
                          <a:pt x="605" y="148"/>
                        </a:lnTo>
                        <a:lnTo>
                          <a:pt x="589" y="154"/>
                        </a:lnTo>
                        <a:lnTo>
                          <a:pt x="573" y="161"/>
                        </a:lnTo>
                        <a:lnTo>
                          <a:pt x="557" y="169"/>
                        </a:lnTo>
                        <a:lnTo>
                          <a:pt x="539" y="176"/>
                        </a:lnTo>
                        <a:lnTo>
                          <a:pt x="523" y="183"/>
                        </a:lnTo>
                        <a:lnTo>
                          <a:pt x="505" y="192"/>
                        </a:lnTo>
                        <a:lnTo>
                          <a:pt x="487" y="201"/>
                        </a:lnTo>
                        <a:lnTo>
                          <a:pt x="468" y="209"/>
                        </a:lnTo>
                        <a:lnTo>
                          <a:pt x="451" y="220"/>
                        </a:lnTo>
                        <a:lnTo>
                          <a:pt x="430" y="230"/>
                        </a:lnTo>
                        <a:lnTo>
                          <a:pt x="411" y="240"/>
                        </a:lnTo>
                        <a:lnTo>
                          <a:pt x="391" y="252"/>
                        </a:lnTo>
                        <a:lnTo>
                          <a:pt x="370" y="263"/>
                        </a:lnTo>
                        <a:lnTo>
                          <a:pt x="350" y="275"/>
                        </a:lnTo>
                        <a:lnTo>
                          <a:pt x="330" y="288"/>
                        </a:lnTo>
                        <a:lnTo>
                          <a:pt x="308" y="303"/>
                        </a:lnTo>
                        <a:lnTo>
                          <a:pt x="287" y="317"/>
                        </a:lnTo>
                        <a:lnTo>
                          <a:pt x="266" y="332"/>
                        </a:lnTo>
                        <a:lnTo>
                          <a:pt x="244" y="348"/>
                        </a:lnTo>
                        <a:lnTo>
                          <a:pt x="222" y="365"/>
                        </a:lnTo>
                        <a:lnTo>
                          <a:pt x="199" y="383"/>
                        </a:lnTo>
                        <a:lnTo>
                          <a:pt x="194" y="386"/>
                        </a:lnTo>
                        <a:lnTo>
                          <a:pt x="188" y="390"/>
                        </a:lnTo>
                        <a:lnTo>
                          <a:pt x="183" y="394"/>
                        </a:lnTo>
                        <a:lnTo>
                          <a:pt x="177" y="400"/>
                        </a:lnTo>
                        <a:lnTo>
                          <a:pt x="171" y="406"/>
                        </a:lnTo>
                        <a:lnTo>
                          <a:pt x="164" y="412"/>
                        </a:lnTo>
                        <a:lnTo>
                          <a:pt x="156" y="419"/>
                        </a:lnTo>
                        <a:lnTo>
                          <a:pt x="149" y="428"/>
                        </a:lnTo>
                        <a:lnTo>
                          <a:pt x="142" y="437"/>
                        </a:lnTo>
                        <a:lnTo>
                          <a:pt x="133" y="445"/>
                        </a:lnTo>
                        <a:lnTo>
                          <a:pt x="126" y="454"/>
                        </a:lnTo>
                        <a:lnTo>
                          <a:pt x="117" y="464"/>
                        </a:lnTo>
                        <a:lnTo>
                          <a:pt x="108" y="476"/>
                        </a:lnTo>
                        <a:lnTo>
                          <a:pt x="101" y="486"/>
                        </a:lnTo>
                        <a:lnTo>
                          <a:pt x="92" y="498"/>
                        </a:lnTo>
                        <a:lnTo>
                          <a:pt x="85" y="509"/>
                        </a:lnTo>
                        <a:lnTo>
                          <a:pt x="76" y="521"/>
                        </a:lnTo>
                        <a:lnTo>
                          <a:pt x="69" y="533"/>
                        </a:lnTo>
                        <a:lnTo>
                          <a:pt x="62" y="546"/>
                        </a:lnTo>
                        <a:lnTo>
                          <a:pt x="53" y="559"/>
                        </a:lnTo>
                        <a:lnTo>
                          <a:pt x="47" y="572"/>
                        </a:lnTo>
                        <a:lnTo>
                          <a:pt x="40" y="585"/>
                        </a:lnTo>
                        <a:lnTo>
                          <a:pt x="34" y="598"/>
                        </a:lnTo>
                        <a:lnTo>
                          <a:pt x="27" y="613"/>
                        </a:lnTo>
                        <a:lnTo>
                          <a:pt x="22" y="626"/>
                        </a:lnTo>
                        <a:lnTo>
                          <a:pt x="16" y="640"/>
                        </a:lnTo>
                        <a:lnTo>
                          <a:pt x="12" y="655"/>
                        </a:lnTo>
                        <a:lnTo>
                          <a:pt x="9" y="668"/>
                        </a:lnTo>
                        <a:lnTo>
                          <a:pt x="6" y="683"/>
                        </a:lnTo>
                        <a:lnTo>
                          <a:pt x="3" y="697"/>
                        </a:lnTo>
                        <a:lnTo>
                          <a:pt x="2" y="710"/>
                        </a:lnTo>
                        <a:lnTo>
                          <a:pt x="0" y="725"/>
                        </a:lnTo>
                        <a:lnTo>
                          <a:pt x="11" y="715"/>
                        </a:lnTo>
                        <a:lnTo>
                          <a:pt x="21" y="707"/>
                        </a:lnTo>
                        <a:lnTo>
                          <a:pt x="30" y="700"/>
                        </a:lnTo>
                        <a:lnTo>
                          <a:pt x="35" y="696"/>
                        </a:lnTo>
                        <a:lnTo>
                          <a:pt x="41" y="691"/>
                        </a:lnTo>
                        <a:lnTo>
                          <a:pt x="46" y="689"/>
                        </a:lnTo>
                        <a:lnTo>
                          <a:pt x="48" y="687"/>
                        </a:lnTo>
                        <a:lnTo>
                          <a:pt x="50" y="687"/>
                        </a:lnTo>
                        <a:lnTo>
                          <a:pt x="59" y="662"/>
                        </a:lnTo>
                        <a:lnTo>
                          <a:pt x="69" y="640"/>
                        </a:lnTo>
                        <a:lnTo>
                          <a:pt x="78" y="622"/>
                        </a:lnTo>
                        <a:lnTo>
                          <a:pt x="86" y="604"/>
                        </a:lnTo>
                        <a:lnTo>
                          <a:pt x="95" y="588"/>
                        </a:lnTo>
                        <a:lnTo>
                          <a:pt x="105" y="573"/>
                        </a:lnTo>
                        <a:lnTo>
                          <a:pt x="114" y="560"/>
                        </a:lnTo>
                        <a:lnTo>
                          <a:pt x="123" y="549"/>
                        </a:lnTo>
                        <a:lnTo>
                          <a:pt x="133" y="539"/>
                        </a:lnTo>
                        <a:lnTo>
                          <a:pt x="143" y="528"/>
                        </a:lnTo>
                        <a:lnTo>
                          <a:pt x="152" y="517"/>
                        </a:lnTo>
                        <a:lnTo>
                          <a:pt x="164" y="508"/>
                        </a:lnTo>
                        <a:lnTo>
                          <a:pt x="174" y="498"/>
                        </a:lnTo>
                        <a:lnTo>
                          <a:pt x="185" y="488"/>
                        </a:lnTo>
                        <a:lnTo>
                          <a:pt x="197" y="476"/>
                        </a:lnTo>
                        <a:lnTo>
                          <a:pt x="210" y="46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8280" bIns="-8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04" name=""/>
                  <p:cNvSpPr/>
                  <p:nvPr/>
                </p:nvSpPr>
                <p:spPr>
                  <a:xfrm flipH="1">
                    <a:off x="8076600" y="5169600"/>
                    <a:ext cx="1476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8" h="329">
                        <a:moveTo>
                          <a:pt x="0" y="0"/>
                        </a:moveTo>
                        <a:lnTo>
                          <a:pt x="9" y="19"/>
                        </a:lnTo>
                        <a:lnTo>
                          <a:pt x="17" y="38"/>
                        </a:lnTo>
                        <a:lnTo>
                          <a:pt x="25" y="55"/>
                        </a:lnTo>
                        <a:lnTo>
                          <a:pt x="34" y="72"/>
                        </a:lnTo>
                        <a:lnTo>
                          <a:pt x="44" y="88"/>
                        </a:lnTo>
                        <a:lnTo>
                          <a:pt x="52" y="105"/>
                        </a:lnTo>
                        <a:lnTo>
                          <a:pt x="64" y="121"/>
                        </a:lnTo>
                        <a:lnTo>
                          <a:pt x="76" y="135"/>
                        </a:lnTo>
                        <a:lnTo>
                          <a:pt x="90" y="148"/>
                        </a:lnTo>
                        <a:lnTo>
                          <a:pt x="106" y="163"/>
                        </a:lnTo>
                        <a:lnTo>
                          <a:pt x="125" y="176"/>
                        </a:lnTo>
                        <a:lnTo>
                          <a:pt x="146" y="190"/>
                        </a:lnTo>
                        <a:lnTo>
                          <a:pt x="169" y="204"/>
                        </a:lnTo>
                        <a:lnTo>
                          <a:pt x="195" y="215"/>
                        </a:lnTo>
                        <a:lnTo>
                          <a:pt x="226" y="228"/>
                        </a:lnTo>
                        <a:lnTo>
                          <a:pt x="258" y="241"/>
                        </a:lnTo>
                        <a:lnTo>
                          <a:pt x="252" y="250"/>
                        </a:lnTo>
                        <a:lnTo>
                          <a:pt x="245" y="259"/>
                        </a:lnTo>
                        <a:lnTo>
                          <a:pt x="237" y="266"/>
                        </a:lnTo>
                        <a:lnTo>
                          <a:pt x="229" y="275"/>
                        </a:lnTo>
                        <a:lnTo>
                          <a:pt x="220" y="282"/>
                        </a:lnTo>
                        <a:lnTo>
                          <a:pt x="213" y="289"/>
                        </a:lnTo>
                        <a:lnTo>
                          <a:pt x="204" y="295"/>
                        </a:lnTo>
                        <a:lnTo>
                          <a:pt x="197" y="303"/>
                        </a:lnTo>
                        <a:lnTo>
                          <a:pt x="188" y="308"/>
                        </a:lnTo>
                        <a:lnTo>
                          <a:pt x="181" y="313"/>
                        </a:lnTo>
                        <a:lnTo>
                          <a:pt x="175" y="317"/>
                        </a:lnTo>
                        <a:lnTo>
                          <a:pt x="169" y="322"/>
                        </a:lnTo>
                        <a:lnTo>
                          <a:pt x="165" y="324"/>
                        </a:lnTo>
                        <a:lnTo>
                          <a:pt x="162" y="326"/>
                        </a:lnTo>
                        <a:lnTo>
                          <a:pt x="159" y="327"/>
                        </a:lnTo>
                        <a:lnTo>
                          <a:pt x="159" y="329"/>
                        </a:lnTo>
                        <a:lnTo>
                          <a:pt x="136" y="292"/>
                        </a:lnTo>
                        <a:lnTo>
                          <a:pt x="115" y="260"/>
                        </a:lnTo>
                        <a:lnTo>
                          <a:pt x="98" y="230"/>
                        </a:lnTo>
                        <a:lnTo>
                          <a:pt x="82" y="204"/>
                        </a:lnTo>
                        <a:lnTo>
                          <a:pt x="67" y="179"/>
                        </a:lnTo>
                        <a:lnTo>
                          <a:pt x="55" y="155"/>
                        </a:lnTo>
                        <a:lnTo>
                          <a:pt x="45" y="135"/>
                        </a:lnTo>
                        <a:lnTo>
                          <a:pt x="36" y="116"/>
                        </a:lnTo>
                        <a:lnTo>
                          <a:pt x="29" y="99"/>
                        </a:lnTo>
                        <a:lnTo>
                          <a:pt x="22" y="83"/>
                        </a:lnTo>
                        <a:lnTo>
                          <a:pt x="17" y="67"/>
                        </a:lnTo>
                        <a:lnTo>
                          <a:pt x="13" y="54"/>
                        </a:lnTo>
                        <a:lnTo>
                          <a:pt x="9" y="39"/>
                        </a:lnTo>
                        <a:lnTo>
                          <a:pt x="6" y="26"/>
                        </a:lnTo>
                        <a:lnTo>
                          <a:pt x="3" y="1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05" name=""/>
                  <p:cNvSpPr/>
                  <p:nvPr/>
                </p:nvSpPr>
                <p:spPr>
                  <a:xfrm flipH="1">
                    <a:off x="8099640" y="5180400"/>
                    <a:ext cx="792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9" h="327">
                        <a:moveTo>
                          <a:pt x="139" y="298"/>
                        </a:moveTo>
                        <a:lnTo>
                          <a:pt x="127" y="289"/>
                        </a:lnTo>
                        <a:lnTo>
                          <a:pt x="115" y="279"/>
                        </a:lnTo>
                        <a:lnTo>
                          <a:pt x="104" y="268"/>
                        </a:lnTo>
                        <a:lnTo>
                          <a:pt x="93" y="256"/>
                        </a:lnTo>
                        <a:lnTo>
                          <a:pt x="82" y="243"/>
                        </a:lnTo>
                        <a:lnTo>
                          <a:pt x="73" y="228"/>
                        </a:lnTo>
                        <a:lnTo>
                          <a:pt x="63" y="214"/>
                        </a:lnTo>
                        <a:lnTo>
                          <a:pt x="56" y="196"/>
                        </a:lnTo>
                        <a:lnTo>
                          <a:pt x="48" y="177"/>
                        </a:lnTo>
                        <a:lnTo>
                          <a:pt x="41" y="157"/>
                        </a:lnTo>
                        <a:lnTo>
                          <a:pt x="37" y="136"/>
                        </a:lnTo>
                        <a:lnTo>
                          <a:pt x="34" y="113"/>
                        </a:lnTo>
                        <a:lnTo>
                          <a:pt x="31" y="87"/>
                        </a:lnTo>
                        <a:lnTo>
                          <a:pt x="31" y="61"/>
                        </a:lnTo>
                        <a:lnTo>
                          <a:pt x="32" y="30"/>
                        </a:lnTo>
                        <a:lnTo>
                          <a:pt x="37" y="0"/>
                        </a:lnTo>
                        <a:lnTo>
                          <a:pt x="31" y="8"/>
                        </a:lnTo>
                        <a:lnTo>
                          <a:pt x="26" y="17"/>
                        </a:lnTo>
                        <a:lnTo>
                          <a:pt x="22" y="29"/>
                        </a:lnTo>
                        <a:lnTo>
                          <a:pt x="16" y="42"/>
                        </a:lnTo>
                        <a:lnTo>
                          <a:pt x="12" y="58"/>
                        </a:lnTo>
                        <a:lnTo>
                          <a:pt x="7" y="74"/>
                        </a:lnTo>
                        <a:lnTo>
                          <a:pt x="3" y="91"/>
                        </a:lnTo>
                        <a:lnTo>
                          <a:pt x="0" y="110"/>
                        </a:lnTo>
                        <a:lnTo>
                          <a:pt x="0" y="132"/>
                        </a:lnTo>
                        <a:lnTo>
                          <a:pt x="0" y="155"/>
                        </a:lnTo>
                        <a:lnTo>
                          <a:pt x="5" y="179"/>
                        </a:lnTo>
                        <a:lnTo>
                          <a:pt x="9" y="205"/>
                        </a:lnTo>
                        <a:lnTo>
                          <a:pt x="16" y="234"/>
                        </a:lnTo>
                        <a:lnTo>
                          <a:pt x="26" y="263"/>
                        </a:lnTo>
                        <a:lnTo>
                          <a:pt x="41" y="294"/>
                        </a:lnTo>
                        <a:lnTo>
                          <a:pt x="57" y="327"/>
                        </a:lnTo>
                        <a:lnTo>
                          <a:pt x="67" y="323"/>
                        </a:lnTo>
                        <a:lnTo>
                          <a:pt x="80" y="319"/>
                        </a:lnTo>
                        <a:lnTo>
                          <a:pt x="93" y="314"/>
                        </a:lnTo>
                        <a:lnTo>
                          <a:pt x="108" y="308"/>
                        </a:lnTo>
                        <a:lnTo>
                          <a:pt x="120" y="304"/>
                        </a:lnTo>
                        <a:lnTo>
                          <a:pt x="130" y="301"/>
                        </a:lnTo>
                        <a:lnTo>
                          <a:pt x="137" y="300"/>
                        </a:lnTo>
                        <a:lnTo>
                          <a:pt x="139" y="2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9520" bIns="-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06" name=""/>
                  <p:cNvSpPr/>
                  <p:nvPr/>
                </p:nvSpPr>
                <p:spPr>
                  <a:xfrm flipH="1">
                    <a:off x="8105400" y="5180760"/>
                    <a:ext cx="15480" cy="19440"/>
                  </a:xfrm>
                  <a:custGeom>
                    <a:avLst/>
                    <a:gdLst/>
                    <a:ahLst/>
                    <a:rect l="l" t="t" r="r" b="b"/>
                    <a:pathLst>
                      <a:path w="274" h="373">
                        <a:moveTo>
                          <a:pt x="17" y="0"/>
                        </a:moveTo>
                        <a:lnTo>
                          <a:pt x="14" y="22"/>
                        </a:lnTo>
                        <a:lnTo>
                          <a:pt x="13" y="44"/>
                        </a:lnTo>
                        <a:lnTo>
                          <a:pt x="14" y="68"/>
                        </a:lnTo>
                        <a:lnTo>
                          <a:pt x="16" y="92"/>
                        </a:lnTo>
                        <a:lnTo>
                          <a:pt x="20" y="116"/>
                        </a:lnTo>
                        <a:lnTo>
                          <a:pt x="27" y="141"/>
                        </a:lnTo>
                        <a:lnTo>
                          <a:pt x="38" y="166"/>
                        </a:lnTo>
                        <a:lnTo>
                          <a:pt x="49" y="189"/>
                        </a:lnTo>
                        <a:lnTo>
                          <a:pt x="65" y="213"/>
                        </a:lnTo>
                        <a:lnTo>
                          <a:pt x="84" y="234"/>
                        </a:lnTo>
                        <a:lnTo>
                          <a:pt x="106" y="255"/>
                        </a:lnTo>
                        <a:lnTo>
                          <a:pt x="131" y="275"/>
                        </a:lnTo>
                        <a:lnTo>
                          <a:pt x="160" y="291"/>
                        </a:lnTo>
                        <a:lnTo>
                          <a:pt x="194" y="307"/>
                        </a:lnTo>
                        <a:lnTo>
                          <a:pt x="231" y="319"/>
                        </a:lnTo>
                        <a:lnTo>
                          <a:pt x="274" y="329"/>
                        </a:lnTo>
                        <a:lnTo>
                          <a:pt x="263" y="333"/>
                        </a:lnTo>
                        <a:lnTo>
                          <a:pt x="255" y="336"/>
                        </a:lnTo>
                        <a:lnTo>
                          <a:pt x="243" y="341"/>
                        </a:lnTo>
                        <a:lnTo>
                          <a:pt x="231" y="344"/>
                        </a:lnTo>
                        <a:lnTo>
                          <a:pt x="220" y="348"/>
                        </a:lnTo>
                        <a:lnTo>
                          <a:pt x="207" y="351"/>
                        </a:lnTo>
                        <a:lnTo>
                          <a:pt x="195" y="355"/>
                        </a:lnTo>
                        <a:lnTo>
                          <a:pt x="182" y="358"/>
                        </a:lnTo>
                        <a:lnTo>
                          <a:pt x="170" y="361"/>
                        </a:lnTo>
                        <a:lnTo>
                          <a:pt x="160" y="364"/>
                        </a:lnTo>
                        <a:lnTo>
                          <a:pt x="150" y="366"/>
                        </a:lnTo>
                        <a:lnTo>
                          <a:pt x="141" y="368"/>
                        </a:lnTo>
                        <a:lnTo>
                          <a:pt x="134" y="370"/>
                        </a:lnTo>
                        <a:lnTo>
                          <a:pt x="128" y="371"/>
                        </a:lnTo>
                        <a:lnTo>
                          <a:pt x="125" y="371"/>
                        </a:lnTo>
                        <a:lnTo>
                          <a:pt x="124" y="373"/>
                        </a:lnTo>
                        <a:lnTo>
                          <a:pt x="118" y="366"/>
                        </a:lnTo>
                        <a:lnTo>
                          <a:pt x="111" y="358"/>
                        </a:lnTo>
                        <a:lnTo>
                          <a:pt x="105" y="352"/>
                        </a:lnTo>
                        <a:lnTo>
                          <a:pt x="99" y="345"/>
                        </a:lnTo>
                        <a:lnTo>
                          <a:pt x="92" y="336"/>
                        </a:lnTo>
                        <a:lnTo>
                          <a:pt x="84" y="329"/>
                        </a:lnTo>
                        <a:lnTo>
                          <a:pt x="78" y="320"/>
                        </a:lnTo>
                        <a:lnTo>
                          <a:pt x="71" y="312"/>
                        </a:lnTo>
                        <a:lnTo>
                          <a:pt x="65" y="303"/>
                        </a:lnTo>
                        <a:lnTo>
                          <a:pt x="58" y="293"/>
                        </a:lnTo>
                        <a:lnTo>
                          <a:pt x="52" y="284"/>
                        </a:lnTo>
                        <a:lnTo>
                          <a:pt x="46" y="274"/>
                        </a:lnTo>
                        <a:lnTo>
                          <a:pt x="41" y="264"/>
                        </a:lnTo>
                        <a:lnTo>
                          <a:pt x="35" y="253"/>
                        </a:lnTo>
                        <a:lnTo>
                          <a:pt x="29" y="242"/>
                        </a:lnTo>
                        <a:lnTo>
                          <a:pt x="25" y="230"/>
                        </a:lnTo>
                        <a:lnTo>
                          <a:pt x="20" y="218"/>
                        </a:lnTo>
                        <a:lnTo>
                          <a:pt x="16" y="207"/>
                        </a:lnTo>
                        <a:lnTo>
                          <a:pt x="13" y="194"/>
                        </a:lnTo>
                        <a:lnTo>
                          <a:pt x="9" y="182"/>
                        </a:lnTo>
                        <a:lnTo>
                          <a:pt x="6" y="169"/>
                        </a:lnTo>
                        <a:lnTo>
                          <a:pt x="4" y="156"/>
                        </a:lnTo>
                        <a:lnTo>
                          <a:pt x="3" y="141"/>
                        </a:lnTo>
                        <a:lnTo>
                          <a:pt x="1" y="127"/>
                        </a:lnTo>
                        <a:lnTo>
                          <a:pt x="0" y="112"/>
                        </a:lnTo>
                        <a:lnTo>
                          <a:pt x="0" y="98"/>
                        </a:lnTo>
                        <a:lnTo>
                          <a:pt x="1" y="83"/>
                        </a:lnTo>
                        <a:lnTo>
                          <a:pt x="3" y="67"/>
                        </a:lnTo>
                        <a:lnTo>
                          <a:pt x="6" y="51"/>
                        </a:lnTo>
                        <a:lnTo>
                          <a:pt x="9" y="35"/>
                        </a:lnTo>
                        <a:lnTo>
                          <a:pt x="13" y="17"/>
                        </a:lnTo>
                        <a:lnTo>
                          <a:pt x="1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7360" bIns="-27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07" name=""/>
                  <p:cNvSpPr/>
                  <p:nvPr/>
                </p:nvSpPr>
                <p:spPr>
                  <a:xfrm flipH="1">
                    <a:off x="8130240" y="5199480"/>
                    <a:ext cx="20520" cy="7920"/>
                  </a:xfrm>
                  <a:custGeom>
                    <a:avLst/>
                    <a:gdLst/>
                    <a:ahLst/>
                    <a:rect l="l" t="t" r="r" b="b"/>
                    <a:pathLst>
                      <a:path w="361" h="153">
                        <a:moveTo>
                          <a:pt x="0" y="0"/>
                        </a:moveTo>
                        <a:lnTo>
                          <a:pt x="7" y="12"/>
                        </a:lnTo>
                        <a:lnTo>
                          <a:pt x="16" y="22"/>
                        </a:lnTo>
                        <a:lnTo>
                          <a:pt x="26" y="32"/>
                        </a:lnTo>
                        <a:lnTo>
                          <a:pt x="38" y="42"/>
                        </a:lnTo>
                        <a:lnTo>
                          <a:pt x="51" y="51"/>
                        </a:lnTo>
                        <a:lnTo>
                          <a:pt x="65" y="61"/>
                        </a:lnTo>
                        <a:lnTo>
                          <a:pt x="80" y="70"/>
                        </a:lnTo>
                        <a:lnTo>
                          <a:pt x="97" y="77"/>
                        </a:lnTo>
                        <a:lnTo>
                          <a:pt x="116" y="83"/>
                        </a:lnTo>
                        <a:lnTo>
                          <a:pt x="135" y="88"/>
                        </a:lnTo>
                        <a:lnTo>
                          <a:pt x="156" y="92"/>
                        </a:lnTo>
                        <a:lnTo>
                          <a:pt x="179" y="93"/>
                        </a:lnTo>
                        <a:lnTo>
                          <a:pt x="204" y="93"/>
                        </a:lnTo>
                        <a:lnTo>
                          <a:pt x="228" y="92"/>
                        </a:lnTo>
                        <a:lnTo>
                          <a:pt x="256" y="86"/>
                        </a:lnTo>
                        <a:lnTo>
                          <a:pt x="285" y="80"/>
                        </a:lnTo>
                        <a:lnTo>
                          <a:pt x="294" y="89"/>
                        </a:lnTo>
                        <a:lnTo>
                          <a:pt x="306" y="99"/>
                        </a:lnTo>
                        <a:lnTo>
                          <a:pt x="319" y="108"/>
                        </a:lnTo>
                        <a:lnTo>
                          <a:pt x="330" y="118"/>
                        </a:lnTo>
                        <a:lnTo>
                          <a:pt x="342" y="127"/>
                        </a:lnTo>
                        <a:lnTo>
                          <a:pt x="352" y="133"/>
                        </a:lnTo>
                        <a:lnTo>
                          <a:pt x="358" y="139"/>
                        </a:lnTo>
                        <a:lnTo>
                          <a:pt x="361" y="140"/>
                        </a:lnTo>
                        <a:lnTo>
                          <a:pt x="357" y="142"/>
                        </a:lnTo>
                        <a:lnTo>
                          <a:pt x="351" y="143"/>
                        </a:lnTo>
                        <a:lnTo>
                          <a:pt x="343" y="144"/>
                        </a:lnTo>
                        <a:lnTo>
                          <a:pt x="336" y="147"/>
                        </a:lnTo>
                        <a:lnTo>
                          <a:pt x="327" y="149"/>
                        </a:lnTo>
                        <a:lnTo>
                          <a:pt x="319" y="150"/>
                        </a:lnTo>
                        <a:lnTo>
                          <a:pt x="309" y="152"/>
                        </a:lnTo>
                        <a:lnTo>
                          <a:pt x="297" y="152"/>
                        </a:lnTo>
                        <a:lnTo>
                          <a:pt x="285" y="153"/>
                        </a:lnTo>
                        <a:lnTo>
                          <a:pt x="274" y="153"/>
                        </a:lnTo>
                        <a:lnTo>
                          <a:pt x="262" y="153"/>
                        </a:lnTo>
                        <a:lnTo>
                          <a:pt x="249" y="153"/>
                        </a:lnTo>
                        <a:lnTo>
                          <a:pt x="234" y="153"/>
                        </a:lnTo>
                        <a:lnTo>
                          <a:pt x="221" y="152"/>
                        </a:lnTo>
                        <a:lnTo>
                          <a:pt x="207" y="150"/>
                        </a:lnTo>
                        <a:lnTo>
                          <a:pt x="193" y="147"/>
                        </a:lnTo>
                        <a:lnTo>
                          <a:pt x="179" y="144"/>
                        </a:lnTo>
                        <a:lnTo>
                          <a:pt x="166" y="142"/>
                        </a:lnTo>
                        <a:lnTo>
                          <a:pt x="151" y="137"/>
                        </a:lnTo>
                        <a:lnTo>
                          <a:pt x="137" y="133"/>
                        </a:lnTo>
                        <a:lnTo>
                          <a:pt x="123" y="127"/>
                        </a:lnTo>
                        <a:lnTo>
                          <a:pt x="109" y="120"/>
                        </a:lnTo>
                        <a:lnTo>
                          <a:pt x="96" y="112"/>
                        </a:lnTo>
                        <a:lnTo>
                          <a:pt x="83" y="104"/>
                        </a:lnTo>
                        <a:lnTo>
                          <a:pt x="71" y="95"/>
                        </a:lnTo>
                        <a:lnTo>
                          <a:pt x="58" y="85"/>
                        </a:lnTo>
                        <a:lnTo>
                          <a:pt x="46" y="73"/>
                        </a:lnTo>
                        <a:lnTo>
                          <a:pt x="36" y="61"/>
                        </a:lnTo>
                        <a:lnTo>
                          <a:pt x="26" y="48"/>
                        </a:lnTo>
                        <a:lnTo>
                          <a:pt x="16" y="34"/>
                        </a:lnTo>
                        <a:lnTo>
                          <a:pt x="7" y="1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08" name=""/>
                  <p:cNvSpPr/>
                  <p:nvPr/>
                </p:nvSpPr>
                <p:spPr>
                  <a:xfrm flipH="1">
                    <a:off x="8135280" y="5197680"/>
                    <a:ext cx="2232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389" h="273">
                        <a:moveTo>
                          <a:pt x="0" y="0"/>
                        </a:moveTo>
                        <a:lnTo>
                          <a:pt x="3" y="5"/>
                        </a:lnTo>
                        <a:lnTo>
                          <a:pt x="8" y="11"/>
                        </a:lnTo>
                        <a:lnTo>
                          <a:pt x="13" y="16"/>
                        </a:lnTo>
                        <a:lnTo>
                          <a:pt x="19" y="22"/>
                        </a:lnTo>
                        <a:lnTo>
                          <a:pt x="27" y="30"/>
                        </a:lnTo>
                        <a:lnTo>
                          <a:pt x="35" y="37"/>
                        </a:lnTo>
                        <a:lnTo>
                          <a:pt x="44" y="46"/>
                        </a:lnTo>
                        <a:lnTo>
                          <a:pt x="53" y="54"/>
                        </a:lnTo>
                        <a:lnTo>
                          <a:pt x="64" y="64"/>
                        </a:lnTo>
                        <a:lnTo>
                          <a:pt x="75" y="73"/>
                        </a:lnTo>
                        <a:lnTo>
                          <a:pt x="86" y="82"/>
                        </a:lnTo>
                        <a:lnTo>
                          <a:pt x="99" y="92"/>
                        </a:lnTo>
                        <a:lnTo>
                          <a:pt x="113" y="102"/>
                        </a:lnTo>
                        <a:lnTo>
                          <a:pt x="126" y="113"/>
                        </a:lnTo>
                        <a:lnTo>
                          <a:pt x="139" y="123"/>
                        </a:lnTo>
                        <a:lnTo>
                          <a:pt x="153" y="133"/>
                        </a:lnTo>
                        <a:lnTo>
                          <a:pt x="168" y="143"/>
                        </a:lnTo>
                        <a:lnTo>
                          <a:pt x="182" y="153"/>
                        </a:lnTo>
                        <a:lnTo>
                          <a:pt x="197" y="162"/>
                        </a:lnTo>
                        <a:lnTo>
                          <a:pt x="212" y="171"/>
                        </a:lnTo>
                        <a:lnTo>
                          <a:pt x="226" y="180"/>
                        </a:lnTo>
                        <a:lnTo>
                          <a:pt x="242" y="188"/>
                        </a:lnTo>
                        <a:lnTo>
                          <a:pt x="257" y="197"/>
                        </a:lnTo>
                        <a:lnTo>
                          <a:pt x="271" y="204"/>
                        </a:lnTo>
                        <a:lnTo>
                          <a:pt x="286" y="210"/>
                        </a:lnTo>
                        <a:lnTo>
                          <a:pt x="300" y="216"/>
                        </a:lnTo>
                        <a:lnTo>
                          <a:pt x="315" y="222"/>
                        </a:lnTo>
                        <a:lnTo>
                          <a:pt x="330" y="226"/>
                        </a:lnTo>
                        <a:lnTo>
                          <a:pt x="343" y="229"/>
                        </a:lnTo>
                        <a:lnTo>
                          <a:pt x="356" y="232"/>
                        </a:lnTo>
                        <a:lnTo>
                          <a:pt x="369" y="233"/>
                        </a:lnTo>
                        <a:lnTo>
                          <a:pt x="381" y="235"/>
                        </a:lnTo>
                        <a:lnTo>
                          <a:pt x="379" y="242"/>
                        </a:lnTo>
                        <a:lnTo>
                          <a:pt x="379" y="249"/>
                        </a:lnTo>
                        <a:lnTo>
                          <a:pt x="381" y="257"/>
                        </a:lnTo>
                        <a:lnTo>
                          <a:pt x="382" y="263"/>
                        </a:lnTo>
                        <a:lnTo>
                          <a:pt x="385" y="267"/>
                        </a:lnTo>
                        <a:lnTo>
                          <a:pt x="386" y="270"/>
                        </a:lnTo>
                        <a:lnTo>
                          <a:pt x="389" y="273"/>
                        </a:lnTo>
                        <a:lnTo>
                          <a:pt x="389" y="273"/>
                        </a:lnTo>
                        <a:lnTo>
                          <a:pt x="379" y="271"/>
                        </a:lnTo>
                        <a:lnTo>
                          <a:pt x="368" y="268"/>
                        </a:lnTo>
                        <a:lnTo>
                          <a:pt x="356" y="265"/>
                        </a:lnTo>
                        <a:lnTo>
                          <a:pt x="343" y="263"/>
                        </a:lnTo>
                        <a:lnTo>
                          <a:pt x="331" y="258"/>
                        </a:lnTo>
                        <a:lnTo>
                          <a:pt x="319" y="254"/>
                        </a:lnTo>
                        <a:lnTo>
                          <a:pt x="306" y="249"/>
                        </a:lnTo>
                        <a:lnTo>
                          <a:pt x="293" y="244"/>
                        </a:lnTo>
                        <a:lnTo>
                          <a:pt x="282" y="239"/>
                        </a:lnTo>
                        <a:lnTo>
                          <a:pt x="268" y="233"/>
                        </a:lnTo>
                        <a:lnTo>
                          <a:pt x="255" y="226"/>
                        </a:lnTo>
                        <a:lnTo>
                          <a:pt x="242" y="220"/>
                        </a:lnTo>
                        <a:lnTo>
                          <a:pt x="229" y="213"/>
                        </a:lnTo>
                        <a:lnTo>
                          <a:pt x="216" y="206"/>
                        </a:lnTo>
                        <a:lnTo>
                          <a:pt x="203" y="197"/>
                        </a:lnTo>
                        <a:lnTo>
                          <a:pt x="190" y="188"/>
                        </a:lnTo>
                        <a:lnTo>
                          <a:pt x="177" y="180"/>
                        </a:lnTo>
                        <a:lnTo>
                          <a:pt x="164" y="171"/>
                        </a:lnTo>
                        <a:lnTo>
                          <a:pt x="150" y="161"/>
                        </a:lnTo>
                        <a:lnTo>
                          <a:pt x="139" y="152"/>
                        </a:lnTo>
                        <a:lnTo>
                          <a:pt x="126" y="140"/>
                        </a:lnTo>
                        <a:lnTo>
                          <a:pt x="113" y="130"/>
                        </a:lnTo>
                        <a:lnTo>
                          <a:pt x="101" y="118"/>
                        </a:lnTo>
                        <a:lnTo>
                          <a:pt x="88" y="107"/>
                        </a:lnTo>
                        <a:lnTo>
                          <a:pt x="76" y="95"/>
                        </a:lnTo>
                        <a:lnTo>
                          <a:pt x="64" y="83"/>
                        </a:lnTo>
                        <a:lnTo>
                          <a:pt x="53" y="70"/>
                        </a:lnTo>
                        <a:lnTo>
                          <a:pt x="43" y="57"/>
                        </a:lnTo>
                        <a:lnTo>
                          <a:pt x="31" y="44"/>
                        </a:lnTo>
                        <a:lnTo>
                          <a:pt x="21" y="30"/>
                        </a:lnTo>
                        <a:lnTo>
                          <a:pt x="11" y="1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09" name=""/>
                  <p:cNvSpPr/>
                  <p:nvPr/>
                </p:nvSpPr>
                <p:spPr>
                  <a:xfrm flipH="1">
                    <a:off x="8133840" y="5207760"/>
                    <a:ext cx="1440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53" h="127">
                        <a:moveTo>
                          <a:pt x="0" y="0"/>
                        </a:moveTo>
                        <a:lnTo>
                          <a:pt x="8" y="10"/>
                        </a:lnTo>
                        <a:lnTo>
                          <a:pt x="16" y="20"/>
                        </a:lnTo>
                        <a:lnTo>
                          <a:pt x="24" y="32"/>
                        </a:lnTo>
                        <a:lnTo>
                          <a:pt x="35" y="42"/>
                        </a:lnTo>
                        <a:lnTo>
                          <a:pt x="45" y="53"/>
                        </a:lnTo>
                        <a:lnTo>
                          <a:pt x="57" y="63"/>
                        </a:lnTo>
                        <a:lnTo>
                          <a:pt x="70" y="71"/>
                        </a:lnTo>
                        <a:lnTo>
                          <a:pt x="83" y="80"/>
                        </a:lnTo>
                        <a:lnTo>
                          <a:pt x="97" y="87"/>
                        </a:lnTo>
                        <a:lnTo>
                          <a:pt x="115" y="95"/>
                        </a:lnTo>
                        <a:lnTo>
                          <a:pt x="132" y="101"/>
                        </a:lnTo>
                        <a:lnTo>
                          <a:pt x="153" y="105"/>
                        </a:lnTo>
                        <a:lnTo>
                          <a:pt x="175" y="108"/>
                        </a:lnTo>
                        <a:lnTo>
                          <a:pt x="198" y="109"/>
                        </a:lnTo>
                        <a:lnTo>
                          <a:pt x="224" y="108"/>
                        </a:lnTo>
                        <a:lnTo>
                          <a:pt x="253" y="106"/>
                        </a:lnTo>
                        <a:lnTo>
                          <a:pt x="240" y="111"/>
                        </a:lnTo>
                        <a:lnTo>
                          <a:pt x="227" y="115"/>
                        </a:lnTo>
                        <a:lnTo>
                          <a:pt x="212" y="120"/>
                        </a:lnTo>
                        <a:lnTo>
                          <a:pt x="196" y="122"/>
                        </a:lnTo>
                        <a:lnTo>
                          <a:pt x="180" y="125"/>
                        </a:lnTo>
                        <a:lnTo>
                          <a:pt x="164" y="127"/>
                        </a:lnTo>
                        <a:lnTo>
                          <a:pt x="147" y="125"/>
                        </a:lnTo>
                        <a:lnTo>
                          <a:pt x="129" y="122"/>
                        </a:lnTo>
                        <a:lnTo>
                          <a:pt x="112" y="120"/>
                        </a:lnTo>
                        <a:lnTo>
                          <a:pt x="96" y="112"/>
                        </a:lnTo>
                        <a:lnTo>
                          <a:pt x="78" y="102"/>
                        </a:lnTo>
                        <a:lnTo>
                          <a:pt x="61" y="89"/>
                        </a:lnTo>
                        <a:lnTo>
                          <a:pt x="45" y="71"/>
                        </a:lnTo>
                        <a:lnTo>
                          <a:pt x="30" y="53"/>
                        </a:lnTo>
                        <a:lnTo>
                          <a:pt x="14" y="2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10" name=""/>
                  <p:cNvSpPr/>
                  <p:nvPr/>
                </p:nvSpPr>
                <p:spPr>
                  <a:xfrm flipH="1">
                    <a:off x="8165880" y="5113080"/>
                    <a:ext cx="22680" cy="23760"/>
                  </a:xfrm>
                  <a:custGeom>
                    <a:avLst/>
                    <a:gdLst/>
                    <a:ahLst/>
                    <a:rect l="l" t="t" r="r" b="b"/>
                    <a:pathLst>
                      <a:path w="398" h="453">
                        <a:moveTo>
                          <a:pt x="398" y="0"/>
                        </a:moveTo>
                        <a:lnTo>
                          <a:pt x="391" y="22"/>
                        </a:lnTo>
                        <a:lnTo>
                          <a:pt x="382" y="42"/>
                        </a:lnTo>
                        <a:lnTo>
                          <a:pt x="375" y="63"/>
                        </a:lnTo>
                        <a:lnTo>
                          <a:pt x="366" y="83"/>
                        </a:lnTo>
                        <a:lnTo>
                          <a:pt x="357" y="103"/>
                        </a:lnTo>
                        <a:lnTo>
                          <a:pt x="347" y="122"/>
                        </a:lnTo>
                        <a:lnTo>
                          <a:pt x="337" y="140"/>
                        </a:lnTo>
                        <a:lnTo>
                          <a:pt x="326" y="159"/>
                        </a:lnTo>
                        <a:lnTo>
                          <a:pt x="315" y="176"/>
                        </a:lnTo>
                        <a:lnTo>
                          <a:pt x="303" y="194"/>
                        </a:lnTo>
                        <a:lnTo>
                          <a:pt x="291" y="210"/>
                        </a:lnTo>
                        <a:lnTo>
                          <a:pt x="280" y="226"/>
                        </a:lnTo>
                        <a:lnTo>
                          <a:pt x="268" y="242"/>
                        </a:lnTo>
                        <a:lnTo>
                          <a:pt x="255" y="256"/>
                        </a:lnTo>
                        <a:lnTo>
                          <a:pt x="242" y="271"/>
                        </a:lnTo>
                        <a:lnTo>
                          <a:pt x="229" y="285"/>
                        </a:lnTo>
                        <a:lnTo>
                          <a:pt x="214" y="300"/>
                        </a:lnTo>
                        <a:lnTo>
                          <a:pt x="201" y="313"/>
                        </a:lnTo>
                        <a:lnTo>
                          <a:pt x="188" y="325"/>
                        </a:lnTo>
                        <a:lnTo>
                          <a:pt x="173" y="338"/>
                        </a:lnTo>
                        <a:lnTo>
                          <a:pt x="159" y="349"/>
                        </a:lnTo>
                        <a:lnTo>
                          <a:pt x="146" y="360"/>
                        </a:lnTo>
                        <a:lnTo>
                          <a:pt x="131" y="370"/>
                        </a:lnTo>
                        <a:lnTo>
                          <a:pt x="117" y="382"/>
                        </a:lnTo>
                        <a:lnTo>
                          <a:pt x="102" y="390"/>
                        </a:lnTo>
                        <a:lnTo>
                          <a:pt x="87" y="400"/>
                        </a:lnTo>
                        <a:lnTo>
                          <a:pt x="73" y="409"/>
                        </a:lnTo>
                        <a:lnTo>
                          <a:pt x="58" y="416"/>
                        </a:lnTo>
                        <a:lnTo>
                          <a:pt x="44" y="425"/>
                        </a:lnTo>
                        <a:lnTo>
                          <a:pt x="29" y="432"/>
                        </a:lnTo>
                        <a:lnTo>
                          <a:pt x="15" y="440"/>
                        </a:lnTo>
                        <a:lnTo>
                          <a:pt x="0" y="446"/>
                        </a:lnTo>
                        <a:lnTo>
                          <a:pt x="7" y="449"/>
                        </a:lnTo>
                        <a:lnTo>
                          <a:pt x="15" y="450"/>
                        </a:lnTo>
                        <a:lnTo>
                          <a:pt x="22" y="451"/>
                        </a:lnTo>
                        <a:lnTo>
                          <a:pt x="29" y="453"/>
                        </a:lnTo>
                        <a:lnTo>
                          <a:pt x="36" y="453"/>
                        </a:lnTo>
                        <a:lnTo>
                          <a:pt x="42" y="453"/>
                        </a:lnTo>
                        <a:lnTo>
                          <a:pt x="50" y="453"/>
                        </a:lnTo>
                        <a:lnTo>
                          <a:pt x="57" y="451"/>
                        </a:lnTo>
                        <a:lnTo>
                          <a:pt x="61" y="450"/>
                        </a:lnTo>
                        <a:lnTo>
                          <a:pt x="67" y="450"/>
                        </a:lnTo>
                        <a:lnTo>
                          <a:pt x="73" y="449"/>
                        </a:lnTo>
                        <a:lnTo>
                          <a:pt x="76" y="447"/>
                        </a:lnTo>
                        <a:lnTo>
                          <a:pt x="80" y="447"/>
                        </a:lnTo>
                        <a:lnTo>
                          <a:pt x="83" y="446"/>
                        </a:lnTo>
                        <a:lnTo>
                          <a:pt x="85" y="446"/>
                        </a:lnTo>
                        <a:lnTo>
                          <a:pt x="85" y="446"/>
                        </a:lnTo>
                        <a:lnTo>
                          <a:pt x="99" y="435"/>
                        </a:lnTo>
                        <a:lnTo>
                          <a:pt x="112" y="427"/>
                        </a:lnTo>
                        <a:lnTo>
                          <a:pt x="127" y="416"/>
                        </a:lnTo>
                        <a:lnTo>
                          <a:pt x="140" y="405"/>
                        </a:lnTo>
                        <a:lnTo>
                          <a:pt x="153" y="395"/>
                        </a:lnTo>
                        <a:lnTo>
                          <a:pt x="168" y="384"/>
                        </a:lnTo>
                        <a:lnTo>
                          <a:pt x="181" y="373"/>
                        </a:lnTo>
                        <a:lnTo>
                          <a:pt x="192" y="361"/>
                        </a:lnTo>
                        <a:lnTo>
                          <a:pt x="205" y="349"/>
                        </a:lnTo>
                        <a:lnTo>
                          <a:pt x="219" y="338"/>
                        </a:lnTo>
                        <a:lnTo>
                          <a:pt x="232" y="325"/>
                        </a:lnTo>
                        <a:lnTo>
                          <a:pt x="243" y="313"/>
                        </a:lnTo>
                        <a:lnTo>
                          <a:pt x="255" y="300"/>
                        </a:lnTo>
                        <a:lnTo>
                          <a:pt x="265" y="287"/>
                        </a:lnTo>
                        <a:lnTo>
                          <a:pt x="277" y="274"/>
                        </a:lnTo>
                        <a:lnTo>
                          <a:pt x="289" y="259"/>
                        </a:lnTo>
                        <a:lnTo>
                          <a:pt x="299" y="246"/>
                        </a:lnTo>
                        <a:lnTo>
                          <a:pt x="309" y="231"/>
                        </a:lnTo>
                        <a:lnTo>
                          <a:pt x="318" y="217"/>
                        </a:lnTo>
                        <a:lnTo>
                          <a:pt x="328" y="202"/>
                        </a:lnTo>
                        <a:lnTo>
                          <a:pt x="337" y="186"/>
                        </a:lnTo>
                        <a:lnTo>
                          <a:pt x="344" y="172"/>
                        </a:lnTo>
                        <a:lnTo>
                          <a:pt x="353" y="156"/>
                        </a:lnTo>
                        <a:lnTo>
                          <a:pt x="360" y="140"/>
                        </a:lnTo>
                        <a:lnTo>
                          <a:pt x="366" y="124"/>
                        </a:lnTo>
                        <a:lnTo>
                          <a:pt x="373" y="106"/>
                        </a:lnTo>
                        <a:lnTo>
                          <a:pt x="379" y="89"/>
                        </a:lnTo>
                        <a:lnTo>
                          <a:pt x="383" y="73"/>
                        </a:lnTo>
                        <a:lnTo>
                          <a:pt x="388" y="54"/>
                        </a:lnTo>
                        <a:lnTo>
                          <a:pt x="392" y="36"/>
                        </a:lnTo>
                        <a:lnTo>
                          <a:pt x="395" y="17"/>
                        </a:lnTo>
                        <a:lnTo>
                          <a:pt x="3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3040" bIns="-23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11" name=""/>
                  <p:cNvSpPr/>
                  <p:nvPr/>
                </p:nvSpPr>
                <p:spPr>
                  <a:xfrm flipH="1">
                    <a:off x="8142120" y="5101200"/>
                    <a:ext cx="50760" cy="39960"/>
                  </a:xfrm>
                  <a:custGeom>
                    <a:avLst/>
                    <a:gdLst/>
                    <a:ahLst/>
                    <a:rect l="l" t="t" r="r" b="b"/>
                    <a:pathLst>
                      <a:path w="889" h="759">
                        <a:moveTo>
                          <a:pt x="889" y="0"/>
                        </a:moveTo>
                        <a:lnTo>
                          <a:pt x="886" y="18"/>
                        </a:lnTo>
                        <a:lnTo>
                          <a:pt x="883" y="34"/>
                        </a:lnTo>
                        <a:lnTo>
                          <a:pt x="877" y="51"/>
                        </a:lnTo>
                        <a:lnTo>
                          <a:pt x="870" y="70"/>
                        </a:lnTo>
                        <a:lnTo>
                          <a:pt x="861" y="89"/>
                        </a:lnTo>
                        <a:lnTo>
                          <a:pt x="851" y="108"/>
                        </a:lnTo>
                        <a:lnTo>
                          <a:pt x="841" y="129"/>
                        </a:lnTo>
                        <a:lnTo>
                          <a:pt x="828" y="150"/>
                        </a:lnTo>
                        <a:lnTo>
                          <a:pt x="815" y="171"/>
                        </a:lnTo>
                        <a:lnTo>
                          <a:pt x="799" y="193"/>
                        </a:lnTo>
                        <a:lnTo>
                          <a:pt x="783" y="215"/>
                        </a:lnTo>
                        <a:lnTo>
                          <a:pt x="765" y="236"/>
                        </a:lnTo>
                        <a:lnTo>
                          <a:pt x="746" y="260"/>
                        </a:lnTo>
                        <a:lnTo>
                          <a:pt x="727" y="283"/>
                        </a:lnTo>
                        <a:lnTo>
                          <a:pt x="707" y="305"/>
                        </a:lnTo>
                        <a:lnTo>
                          <a:pt x="686" y="328"/>
                        </a:lnTo>
                        <a:lnTo>
                          <a:pt x="663" y="351"/>
                        </a:lnTo>
                        <a:lnTo>
                          <a:pt x="641" y="375"/>
                        </a:lnTo>
                        <a:lnTo>
                          <a:pt x="617" y="399"/>
                        </a:lnTo>
                        <a:lnTo>
                          <a:pt x="592" y="423"/>
                        </a:lnTo>
                        <a:lnTo>
                          <a:pt x="567" y="446"/>
                        </a:lnTo>
                        <a:lnTo>
                          <a:pt x="541" y="469"/>
                        </a:lnTo>
                        <a:lnTo>
                          <a:pt x="515" y="493"/>
                        </a:lnTo>
                        <a:lnTo>
                          <a:pt x="488" y="516"/>
                        </a:lnTo>
                        <a:lnTo>
                          <a:pt x="461" y="539"/>
                        </a:lnTo>
                        <a:lnTo>
                          <a:pt x="431" y="561"/>
                        </a:lnTo>
                        <a:lnTo>
                          <a:pt x="404" y="583"/>
                        </a:lnTo>
                        <a:lnTo>
                          <a:pt x="375" y="605"/>
                        </a:lnTo>
                        <a:lnTo>
                          <a:pt x="346" y="627"/>
                        </a:lnTo>
                        <a:lnTo>
                          <a:pt x="316" y="647"/>
                        </a:lnTo>
                        <a:lnTo>
                          <a:pt x="287" y="669"/>
                        </a:lnTo>
                        <a:lnTo>
                          <a:pt x="258" y="689"/>
                        </a:lnTo>
                        <a:lnTo>
                          <a:pt x="246" y="695"/>
                        </a:lnTo>
                        <a:lnTo>
                          <a:pt x="233" y="702"/>
                        </a:lnTo>
                        <a:lnTo>
                          <a:pt x="220" y="708"/>
                        </a:lnTo>
                        <a:lnTo>
                          <a:pt x="206" y="714"/>
                        </a:lnTo>
                        <a:lnTo>
                          <a:pt x="191" y="718"/>
                        </a:lnTo>
                        <a:lnTo>
                          <a:pt x="175" y="724"/>
                        </a:lnTo>
                        <a:lnTo>
                          <a:pt x="159" y="730"/>
                        </a:lnTo>
                        <a:lnTo>
                          <a:pt x="142" y="735"/>
                        </a:lnTo>
                        <a:lnTo>
                          <a:pt x="126" y="739"/>
                        </a:lnTo>
                        <a:lnTo>
                          <a:pt x="109" y="743"/>
                        </a:lnTo>
                        <a:lnTo>
                          <a:pt x="93" y="746"/>
                        </a:lnTo>
                        <a:lnTo>
                          <a:pt x="76" y="749"/>
                        </a:lnTo>
                        <a:lnTo>
                          <a:pt x="60" y="753"/>
                        </a:lnTo>
                        <a:lnTo>
                          <a:pt x="45" y="755"/>
                        </a:lnTo>
                        <a:lnTo>
                          <a:pt x="31" y="758"/>
                        </a:lnTo>
                        <a:lnTo>
                          <a:pt x="16" y="759"/>
                        </a:lnTo>
                        <a:lnTo>
                          <a:pt x="12" y="755"/>
                        </a:lnTo>
                        <a:lnTo>
                          <a:pt x="7" y="751"/>
                        </a:lnTo>
                        <a:lnTo>
                          <a:pt x="6" y="746"/>
                        </a:lnTo>
                        <a:lnTo>
                          <a:pt x="3" y="742"/>
                        </a:lnTo>
                        <a:lnTo>
                          <a:pt x="2" y="737"/>
                        </a:lnTo>
                        <a:lnTo>
                          <a:pt x="0" y="735"/>
                        </a:lnTo>
                        <a:lnTo>
                          <a:pt x="0" y="733"/>
                        </a:lnTo>
                        <a:lnTo>
                          <a:pt x="0" y="732"/>
                        </a:lnTo>
                        <a:lnTo>
                          <a:pt x="24" y="723"/>
                        </a:lnTo>
                        <a:lnTo>
                          <a:pt x="50" y="713"/>
                        </a:lnTo>
                        <a:lnTo>
                          <a:pt x="75" y="702"/>
                        </a:lnTo>
                        <a:lnTo>
                          <a:pt x="102" y="691"/>
                        </a:lnTo>
                        <a:lnTo>
                          <a:pt x="130" y="679"/>
                        </a:lnTo>
                        <a:lnTo>
                          <a:pt x="158" y="668"/>
                        </a:lnTo>
                        <a:lnTo>
                          <a:pt x="185" y="654"/>
                        </a:lnTo>
                        <a:lnTo>
                          <a:pt x="214" y="641"/>
                        </a:lnTo>
                        <a:lnTo>
                          <a:pt x="244" y="628"/>
                        </a:lnTo>
                        <a:lnTo>
                          <a:pt x="273" y="612"/>
                        </a:lnTo>
                        <a:lnTo>
                          <a:pt x="303" y="598"/>
                        </a:lnTo>
                        <a:lnTo>
                          <a:pt x="334" y="580"/>
                        </a:lnTo>
                        <a:lnTo>
                          <a:pt x="363" y="564"/>
                        </a:lnTo>
                        <a:lnTo>
                          <a:pt x="394" y="547"/>
                        </a:lnTo>
                        <a:lnTo>
                          <a:pt x="424" y="528"/>
                        </a:lnTo>
                        <a:lnTo>
                          <a:pt x="455" y="507"/>
                        </a:lnTo>
                        <a:lnTo>
                          <a:pt x="484" y="487"/>
                        </a:lnTo>
                        <a:lnTo>
                          <a:pt x="513" y="465"/>
                        </a:lnTo>
                        <a:lnTo>
                          <a:pt x="544" y="442"/>
                        </a:lnTo>
                        <a:lnTo>
                          <a:pt x="573" y="418"/>
                        </a:lnTo>
                        <a:lnTo>
                          <a:pt x="600" y="394"/>
                        </a:lnTo>
                        <a:lnTo>
                          <a:pt x="630" y="367"/>
                        </a:lnTo>
                        <a:lnTo>
                          <a:pt x="657" y="340"/>
                        </a:lnTo>
                        <a:lnTo>
                          <a:pt x="684" y="311"/>
                        </a:lnTo>
                        <a:lnTo>
                          <a:pt x="710" y="282"/>
                        </a:lnTo>
                        <a:lnTo>
                          <a:pt x="736" y="249"/>
                        </a:lnTo>
                        <a:lnTo>
                          <a:pt x="759" y="217"/>
                        </a:lnTo>
                        <a:lnTo>
                          <a:pt x="784" y="184"/>
                        </a:lnTo>
                        <a:lnTo>
                          <a:pt x="806" y="149"/>
                        </a:lnTo>
                        <a:lnTo>
                          <a:pt x="828" y="111"/>
                        </a:lnTo>
                        <a:lnTo>
                          <a:pt x="848" y="73"/>
                        </a:lnTo>
                        <a:lnTo>
                          <a:pt x="867" y="34"/>
                        </a:lnTo>
                        <a:lnTo>
                          <a:pt x="871" y="27"/>
                        </a:lnTo>
                        <a:lnTo>
                          <a:pt x="876" y="21"/>
                        </a:lnTo>
                        <a:lnTo>
                          <a:pt x="879" y="15"/>
                        </a:lnTo>
                        <a:lnTo>
                          <a:pt x="883" y="11"/>
                        </a:lnTo>
                        <a:lnTo>
                          <a:pt x="885" y="6"/>
                        </a:lnTo>
                        <a:lnTo>
                          <a:pt x="888" y="3"/>
                        </a:lnTo>
                        <a:lnTo>
                          <a:pt x="889" y="2"/>
                        </a:lnTo>
                        <a:lnTo>
                          <a:pt x="889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6840" bIns="-6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12" name=""/>
                  <p:cNvSpPr/>
                  <p:nvPr/>
                </p:nvSpPr>
                <p:spPr>
                  <a:xfrm flipH="1">
                    <a:off x="8121960" y="5096880"/>
                    <a:ext cx="54360" cy="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951" h="634">
                        <a:moveTo>
                          <a:pt x="94" y="531"/>
                        </a:moveTo>
                        <a:lnTo>
                          <a:pt x="108" y="523"/>
                        </a:lnTo>
                        <a:lnTo>
                          <a:pt x="122" y="516"/>
                        </a:lnTo>
                        <a:lnTo>
                          <a:pt x="135" y="509"/>
                        </a:lnTo>
                        <a:lnTo>
                          <a:pt x="151" y="502"/>
                        </a:lnTo>
                        <a:lnTo>
                          <a:pt x="166" y="494"/>
                        </a:lnTo>
                        <a:lnTo>
                          <a:pt x="182" y="487"/>
                        </a:lnTo>
                        <a:lnTo>
                          <a:pt x="199" y="478"/>
                        </a:lnTo>
                        <a:lnTo>
                          <a:pt x="217" y="471"/>
                        </a:lnTo>
                        <a:lnTo>
                          <a:pt x="234" y="461"/>
                        </a:lnTo>
                        <a:lnTo>
                          <a:pt x="255" y="452"/>
                        </a:lnTo>
                        <a:lnTo>
                          <a:pt x="274" y="442"/>
                        </a:lnTo>
                        <a:lnTo>
                          <a:pt x="294" y="432"/>
                        </a:lnTo>
                        <a:lnTo>
                          <a:pt x="316" y="420"/>
                        </a:lnTo>
                        <a:lnTo>
                          <a:pt x="339" y="408"/>
                        </a:lnTo>
                        <a:lnTo>
                          <a:pt x="363" y="395"/>
                        </a:lnTo>
                        <a:lnTo>
                          <a:pt x="387" y="381"/>
                        </a:lnTo>
                        <a:lnTo>
                          <a:pt x="414" y="366"/>
                        </a:lnTo>
                        <a:lnTo>
                          <a:pt x="440" y="351"/>
                        </a:lnTo>
                        <a:lnTo>
                          <a:pt x="467" y="334"/>
                        </a:lnTo>
                        <a:lnTo>
                          <a:pt x="497" y="317"/>
                        </a:lnTo>
                        <a:lnTo>
                          <a:pt x="527" y="298"/>
                        </a:lnTo>
                        <a:lnTo>
                          <a:pt x="558" y="279"/>
                        </a:lnTo>
                        <a:lnTo>
                          <a:pt x="591" y="257"/>
                        </a:lnTo>
                        <a:lnTo>
                          <a:pt x="626" y="234"/>
                        </a:lnTo>
                        <a:lnTo>
                          <a:pt x="661" y="210"/>
                        </a:lnTo>
                        <a:lnTo>
                          <a:pt x="698" y="185"/>
                        </a:lnTo>
                        <a:lnTo>
                          <a:pt x="737" y="158"/>
                        </a:lnTo>
                        <a:lnTo>
                          <a:pt x="776" y="130"/>
                        </a:lnTo>
                        <a:lnTo>
                          <a:pt x="817" y="99"/>
                        </a:lnTo>
                        <a:lnTo>
                          <a:pt x="861" y="69"/>
                        </a:lnTo>
                        <a:lnTo>
                          <a:pt x="905" y="35"/>
                        </a:lnTo>
                        <a:lnTo>
                          <a:pt x="951" y="0"/>
                        </a:lnTo>
                        <a:lnTo>
                          <a:pt x="909" y="35"/>
                        </a:lnTo>
                        <a:lnTo>
                          <a:pt x="868" y="70"/>
                        </a:lnTo>
                        <a:lnTo>
                          <a:pt x="827" y="104"/>
                        </a:lnTo>
                        <a:lnTo>
                          <a:pt x="787" y="136"/>
                        </a:lnTo>
                        <a:lnTo>
                          <a:pt x="746" y="168"/>
                        </a:lnTo>
                        <a:lnTo>
                          <a:pt x="706" y="199"/>
                        </a:lnTo>
                        <a:lnTo>
                          <a:pt x="666" y="229"/>
                        </a:lnTo>
                        <a:lnTo>
                          <a:pt x="626" y="258"/>
                        </a:lnTo>
                        <a:lnTo>
                          <a:pt x="588" y="284"/>
                        </a:lnTo>
                        <a:lnTo>
                          <a:pt x="551" y="312"/>
                        </a:lnTo>
                        <a:lnTo>
                          <a:pt x="513" y="337"/>
                        </a:lnTo>
                        <a:lnTo>
                          <a:pt x="476" y="363"/>
                        </a:lnTo>
                        <a:lnTo>
                          <a:pt x="441" y="386"/>
                        </a:lnTo>
                        <a:lnTo>
                          <a:pt x="406" y="408"/>
                        </a:lnTo>
                        <a:lnTo>
                          <a:pt x="373" y="430"/>
                        </a:lnTo>
                        <a:lnTo>
                          <a:pt x="339" y="452"/>
                        </a:lnTo>
                        <a:lnTo>
                          <a:pt x="307" y="471"/>
                        </a:lnTo>
                        <a:lnTo>
                          <a:pt x="277" y="490"/>
                        </a:lnTo>
                        <a:lnTo>
                          <a:pt x="247" y="507"/>
                        </a:lnTo>
                        <a:lnTo>
                          <a:pt x="220" y="523"/>
                        </a:lnTo>
                        <a:lnTo>
                          <a:pt x="192" y="539"/>
                        </a:lnTo>
                        <a:lnTo>
                          <a:pt x="167" y="552"/>
                        </a:lnTo>
                        <a:lnTo>
                          <a:pt x="143" y="566"/>
                        </a:lnTo>
                        <a:lnTo>
                          <a:pt x="121" y="577"/>
                        </a:lnTo>
                        <a:lnTo>
                          <a:pt x="99" y="589"/>
                        </a:lnTo>
                        <a:lnTo>
                          <a:pt x="80" y="599"/>
                        </a:lnTo>
                        <a:lnTo>
                          <a:pt x="62" y="608"/>
                        </a:lnTo>
                        <a:lnTo>
                          <a:pt x="45" y="615"/>
                        </a:lnTo>
                        <a:lnTo>
                          <a:pt x="30" y="621"/>
                        </a:lnTo>
                        <a:lnTo>
                          <a:pt x="19" y="627"/>
                        </a:lnTo>
                        <a:lnTo>
                          <a:pt x="9" y="630"/>
                        </a:lnTo>
                        <a:lnTo>
                          <a:pt x="0" y="634"/>
                        </a:lnTo>
                        <a:lnTo>
                          <a:pt x="6" y="628"/>
                        </a:lnTo>
                        <a:lnTo>
                          <a:pt x="11" y="621"/>
                        </a:lnTo>
                        <a:lnTo>
                          <a:pt x="19" y="614"/>
                        </a:lnTo>
                        <a:lnTo>
                          <a:pt x="26" y="606"/>
                        </a:lnTo>
                        <a:lnTo>
                          <a:pt x="33" y="598"/>
                        </a:lnTo>
                        <a:lnTo>
                          <a:pt x="42" y="589"/>
                        </a:lnTo>
                        <a:lnTo>
                          <a:pt x="49" y="580"/>
                        </a:lnTo>
                        <a:lnTo>
                          <a:pt x="57" y="571"/>
                        </a:lnTo>
                        <a:lnTo>
                          <a:pt x="65" y="563"/>
                        </a:lnTo>
                        <a:lnTo>
                          <a:pt x="71" y="555"/>
                        </a:lnTo>
                        <a:lnTo>
                          <a:pt x="78" y="548"/>
                        </a:lnTo>
                        <a:lnTo>
                          <a:pt x="84" y="542"/>
                        </a:lnTo>
                        <a:lnTo>
                          <a:pt x="89" y="538"/>
                        </a:lnTo>
                        <a:lnTo>
                          <a:pt x="92" y="534"/>
                        </a:lnTo>
                        <a:lnTo>
                          <a:pt x="94" y="531"/>
                        </a:lnTo>
                        <a:lnTo>
                          <a:pt x="94" y="53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3320" bIns="-13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13" name=""/>
                  <p:cNvSpPr/>
                  <p:nvPr/>
                </p:nvSpPr>
                <p:spPr>
                  <a:xfrm flipH="1">
                    <a:off x="8091000" y="5086800"/>
                    <a:ext cx="115200" cy="65160"/>
                  </a:xfrm>
                  <a:custGeom>
                    <a:avLst/>
                    <a:gdLst/>
                    <a:ahLst/>
                    <a:rect l="l" t="t" r="r" b="b"/>
                    <a:pathLst>
                      <a:path w="2012" h="1228">
                        <a:moveTo>
                          <a:pt x="2012" y="0"/>
                        </a:moveTo>
                        <a:lnTo>
                          <a:pt x="1987" y="10"/>
                        </a:lnTo>
                        <a:lnTo>
                          <a:pt x="1965" y="19"/>
                        </a:lnTo>
                        <a:lnTo>
                          <a:pt x="1942" y="27"/>
                        </a:lnTo>
                        <a:lnTo>
                          <a:pt x="1921" y="36"/>
                        </a:lnTo>
                        <a:lnTo>
                          <a:pt x="1899" y="45"/>
                        </a:lnTo>
                        <a:lnTo>
                          <a:pt x="1881" y="55"/>
                        </a:lnTo>
                        <a:lnTo>
                          <a:pt x="1862" y="64"/>
                        </a:lnTo>
                        <a:lnTo>
                          <a:pt x="1843" y="72"/>
                        </a:lnTo>
                        <a:lnTo>
                          <a:pt x="1825" y="81"/>
                        </a:lnTo>
                        <a:lnTo>
                          <a:pt x="1809" y="90"/>
                        </a:lnTo>
                        <a:lnTo>
                          <a:pt x="1793" y="99"/>
                        </a:lnTo>
                        <a:lnTo>
                          <a:pt x="1776" y="107"/>
                        </a:lnTo>
                        <a:lnTo>
                          <a:pt x="1761" y="116"/>
                        </a:lnTo>
                        <a:lnTo>
                          <a:pt x="1746" y="125"/>
                        </a:lnTo>
                        <a:lnTo>
                          <a:pt x="1733" y="134"/>
                        </a:lnTo>
                        <a:lnTo>
                          <a:pt x="1720" y="142"/>
                        </a:lnTo>
                        <a:lnTo>
                          <a:pt x="1707" y="151"/>
                        </a:lnTo>
                        <a:lnTo>
                          <a:pt x="1694" y="158"/>
                        </a:lnTo>
                        <a:lnTo>
                          <a:pt x="1681" y="167"/>
                        </a:lnTo>
                        <a:lnTo>
                          <a:pt x="1669" y="176"/>
                        </a:lnTo>
                        <a:lnTo>
                          <a:pt x="1659" y="185"/>
                        </a:lnTo>
                        <a:lnTo>
                          <a:pt x="1647" y="192"/>
                        </a:lnTo>
                        <a:lnTo>
                          <a:pt x="1637" y="201"/>
                        </a:lnTo>
                        <a:lnTo>
                          <a:pt x="1627" y="208"/>
                        </a:lnTo>
                        <a:lnTo>
                          <a:pt x="1615" y="217"/>
                        </a:lnTo>
                        <a:lnTo>
                          <a:pt x="1607" y="225"/>
                        </a:lnTo>
                        <a:lnTo>
                          <a:pt x="1596" y="233"/>
                        </a:lnTo>
                        <a:lnTo>
                          <a:pt x="1586" y="240"/>
                        </a:lnTo>
                        <a:lnTo>
                          <a:pt x="1577" y="249"/>
                        </a:lnTo>
                        <a:lnTo>
                          <a:pt x="1567" y="256"/>
                        </a:lnTo>
                        <a:lnTo>
                          <a:pt x="1559" y="265"/>
                        </a:lnTo>
                        <a:lnTo>
                          <a:pt x="1550" y="272"/>
                        </a:lnTo>
                        <a:lnTo>
                          <a:pt x="1532" y="276"/>
                        </a:lnTo>
                        <a:lnTo>
                          <a:pt x="1515" y="281"/>
                        </a:lnTo>
                        <a:lnTo>
                          <a:pt x="1497" y="287"/>
                        </a:lnTo>
                        <a:lnTo>
                          <a:pt x="1481" y="291"/>
                        </a:lnTo>
                        <a:lnTo>
                          <a:pt x="1465" y="297"/>
                        </a:lnTo>
                        <a:lnTo>
                          <a:pt x="1448" y="303"/>
                        </a:lnTo>
                        <a:lnTo>
                          <a:pt x="1432" y="308"/>
                        </a:lnTo>
                        <a:lnTo>
                          <a:pt x="1416" y="314"/>
                        </a:lnTo>
                        <a:lnTo>
                          <a:pt x="1400" y="322"/>
                        </a:lnTo>
                        <a:lnTo>
                          <a:pt x="1384" y="327"/>
                        </a:lnTo>
                        <a:lnTo>
                          <a:pt x="1368" y="335"/>
                        </a:lnTo>
                        <a:lnTo>
                          <a:pt x="1352" y="342"/>
                        </a:lnTo>
                        <a:lnTo>
                          <a:pt x="1336" y="351"/>
                        </a:lnTo>
                        <a:lnTo>
                          <a:pt x="1320" y="359"/>
                        </a:lnTo>
                        <a:lnTo>
                          <a:pt x="1305" y="368"/>
                        </a:lnTo>
                        <a:lnTo>
                          <a:pt x="1289" y="377"/>
                        </a:lnTo>
                        <a:lnTo>
                          <a:pt x="1273" y="387"/>
                        </a:lnTo>
                        <a:lnTo>
                          <a:pt x="1257" y="397"/>
                        </a:lnTo>
                        <a:lnTo>
                          <a:pt x="1242" y="407"/>
                        </a:lnTo>
                        <a:lnTo>
                          <a:pt x="1226" y="419"/>
                        </a:lnTo>
                        <a:lnTo>
                          <a:pt x="1212" y="431"/>
                        </a:lnTo>
                        <a:lnTo>
                          <a:pt x="1196" y="444"/>
                        </a:lnTo>
                        <a:lnTo>
                          <a:pt x="1181" y="457"/>
                        </a:lnTo>
                        <a:lnTo>
                          <a:pt x="1165" y="472"/>
                        </a:lnTo>
                        <a:lnTo>
                          <a:pt x="1151" y="486"/>
                        </a:lnTo>
                        <a:lnTo>
                          <a:pt x="1136" y="501"/>
                        </a:lnTo>
                        <a:lnTo>
                          <a:pt x="1120" y="517"/>
                        </a:lnTo>
                        <a:lnTo>
                          <a:pt x="1104" y="534"/>
                        </a:lnTo>
                        <a:lnTo>
                          <a:pt x="1089" y="552"/>
                        </a:lnTo>
                        <a:lnTo>
                          <a:pt x="1075" y="569"/>
                        </a:lnTo>
                        <a:lnTo>
                          <a:pt x="1059" y="590"/>
                        </a:lnTo>
                        <a:lnTo>
                          <a:pt x="1044" y="608"/>
                        </a:lnTo>
                        <a:lnTo>
                          <a:pt x="1034" y="611"/>
                        </a:lnTo>
                        <a:lnTo>
                          <a:pt x="1024" y="614"/>
                        </a:lnTo>
                        <a:lnTo>
                          <a:pt x="1014" y="617"/>
                        </a:lnTo>
                        <a:lnTo>
                          <a:pt x="1005" y="622"/>
                        </a:lnTo>
                        <a:lnTo>
                          <a:pt x="995" y="626"/>
                        </a:lnTo>
                        <a:lnTo>
                          <a:pt x="984" y="632"/>
                        </a:lnTo>
                        <a:lnTo>
                          <a:pt x="976" y="639"/>
                        </a:lnTo>
                        <a:lnTo>
                          <a:pt x="966" y="646"/>
                        </a:lnTo>
                        <a:lnTo>
                          <a:pt x="957" y="654"/>
                        </a:lnTo>
                        <a:lnTo>
                          <a:pt x="947" y="662"/>
                        </a:lnTo>
                        <a:lnTo>
                          <a:pt x="938" y="673"/>
                        </a:lnTo>
                        <a:lnTo>
                          <a:pt x="929" y="684"/>
                        </a:lnTo>
                        <a:lnTo>
                          <a:pt x="919" y="696"/>
                        </a:lnTo>
                        <a:lnTo>
                          <a:pt x="910" y="709"/>
                        </a:lnTo>
                        <a:lnTo>
                          <a:pt x="901" y="724"/>
                        </a:lnTo>
                        <a:lnTo>
                          <a:pt x="891" y="740"/>
                        </a:lnTo>
                        <a:lnTo>
                          <a:pt x="881" y="740"/>
                        </a:lnTo>
                        <a:lnTo>
                          <a:pt x="871" y="741"/>
                        </a:lnTo>
                        <a:lnTo>
                          <a:pt x="861" y="742"/>
                        </a:lnTo>
                        <a:lnTo>
                          <a:pt x="850" y="744"/>
                        </a:lnTo>
                        <a:lnTo>
                          <a:pt x="839" y="745"/>
                        </a:lnTo>
                        <a:lnTo>
                          <a:pt x="826" y="747"/>
                        </a:lnTo>
                        <a:lnTo>
                          <a:pt x="814" y="751"/>
                        </a:lnTo>
                        <a:lnTo>
                          <a:pt x="801" y="756"/>
                        </a:lnTo>
                        <a:lnTo>
                          <a:pt x="786" y="761"/>
                        </a:lnTo>
                        <a:lnTo>
                          <a:pt x="772" y="769"/>
                        </a:lnTo>
                        <a:lnTo>
                          <a:pt x="756" y="777"/>
                        </a:lnTo>
                        <a:lnTo>
                          <a:pt x="737" y="788"/>
                        </a:lnTo>
                        <a:lnTo>
                          <a:pt x="719" y="801"/>
                        </a:lnTo>
                        <a:lnTo>
                          <a:pt x="699" y="815"/>
                        </a:lnTo>
                        <a:lnTo>
                          <a:pt x="676" y="833"/>
                        </a:lnTo>
                        <a:lnTo>
                          <a:pt x="652" y="853"/>
                        </a:lnTo>
                        <a:lnTo>
                          <a:pt x="638" y="860"/>
                        </a:lnTo>
                        <a:lnTo>
                          <a:pt x="625" y="868"/>
                        </a:lnTo>
                        <a:lnTo>
                          <a:pt x="610" y="875"/>
                        </a:lnTo>
                        <a:lnTo>
                          <a:pt x="597" y="882"/>
                        </a:lnTo>
                        <a:lnTo>
                          <a:pt x="584" y="888"/>
                        </a:lnTo>
                        <a:lnTo>
                          <a:pt x="571" y="895"/>
                        </a:lnTo>
                        <a:lnTo>
                          <a:pt x="559" y="901"/>
                        </a:lnTo>
                        <a:lnTo>
                          <a:pt x="547" y="910"/>
                        </a:lnTo>
                        <a:lnTo>
                          <a:pt x="537" y="919"/>
                        </a:lnTo>
                        <a:lnTo>
                          <a:pt x="527" y="927"/>
                        </a:lnTo>
                        <a:lnTo>
                          <a:pt x="518" y="938"/>
                        </a:lnTo>
                        <a:lnTo>
                          <a:pt x="511" y="949"/>
                        </a:lnTo>
                        <a:lnTo>
                          <a:pt x="505" y="962"/>
                        </a:lnTo>
                        <a:lnTo>
                          <a:pt x="501" y="977"/>
                        </a:lnTo>
                        <a:lnTo>
                          <a:pt x="496" y="993"/>
                        </a:lnTo>
                        <a:lnTo>
                          <a:pt x="495" y="1011"/>
                        </a:lnTo>
                        <a:lnTo>
                          <a:pt x="486" y="1013"/>
                        </a:lnTo>
                        <a:lnTo>
                          <a:pt x="476" y="1018"/>
                        </a:lnTo>
                        <a:lnTo>
                          <a:pt x="466" y="1025"/>
                        </a:lnTo>
                        <a:lnTo>
                          <a:pt x="456" y="1032"/>
                        </a:lnTo>
                        <a:lnTo>
                          <a:pt x="445" y="1041"/>
                        </a:lnTo>
                        <a:lnTo>
                          <a:pt x="437" y="1051"/>
                        </a:lnTo>
                        <a:lnTo>
                          <a:pt x="429" y="1060"/>
                        </a:lnTo>
                        <a:lnTo>
                          <a:pt x="424" y="1070"/>
                        </a:lnTo>
                        <a:lnTo>
                          <a:pt x="410" y="1079"/>
                        </a:lnTo>
                        <a:lnTo>
                          <a:pt x="397" y="1086"/>
                        </a:lnTo>
                        <a:lnTo>
                          <a:pt x="383" y="1094"/>
                        </a:lnTo>
                        <a:lnTo>
                          <a:pt x="370" y="1101"/>
                        </a:lnTo>
                        <a:lnTo>
                          <a:pt x="357" y="1108"/>
                        </a:lnTo>
                        <a:lnTo>
                          <a:pt x="343" y="1114"/>
                        </a:lnTo>
                        <a:lnTo>
                          <a:pt x="329" y="1120"/>
                        </a:lnTo>
                        <a:lnTo>
                          <a:pt x="316" y="1126"/>
                        </a:lnTo>
                        <a:lnTo>
                          <a:pt x="300" y="1128"/>
                        </a:lnTo>
                        <a:lnTo>
                          <a:pt x="284" y="1133"/>
                        </a:lnTo>
                        <a:lnTo>
                          <a:pt x="266" y="1134"/>
                        </a:lnTo>
                        <a:lnTo>
                          <a:pt x="249" y="1136"/>
                        </a:lnTo>
                        <a:lnTo>
                          <a:pt x="228" y="1136"/>
                        </a:lnTo>
                        <a:lnTo>
                          <a:pt x="206" y="1136"/>
                        </a:lnTo>
                        <a:lnTo>
                          <a:pt x="183" y="1134"/>
                        </a:lnTo>
                        <a:lnTo>
                          <a:pt x="158" y="1130"/>
                        </a:lnTo>
                        <a:lnTo>
                          <a:pt x="144" y="1137"/>
                        </a:lnTo>
                        <a:lnTo>
                          <a:pt x="129" y="1143"/>
                        </a:lnTo>
                        <a:lnTo>
                          <a:pt x="116" y="1149"/>
                        </a:lnTo>
                        <a:lnTo>
                          <a:pt x="103" y="1155"/>
                        </a:lnTo>
                        <a:lnTo>
                          <a:pt x="90" y="1161"/>
                        </a:lnTo>
                        <a:lnTo>
                          <a:pt x="78" y="1165"/>
                        </a:lnTo>
                        <a:lnTo>
                          <a:pt x="67" y="1168"/>
                        </a:lnTo>
                        <a:lnTo>
                          <a:pt x="55" y="1172"/>
                        </a:lnTo>
                        <a:lnTo>
                          <a:pt x="46" y="1175"/>
                        </a:lnTo>
                        <a:lnTo>
                          <a:pt x="37" y="1178"/>
                        </a:lnTo>
                        <a:lnTo>
                          <a:pt x="29" y="1179"/>
                        </a:lnTo>
                        <a:lnTo>
                          <a:pt x="23" y="1182"/>
                        </a:lnTo>
                        <a:lnTo>
                          <a:pt x="18" y="1184"/>
                        </a:lnTo>
                        <a:lnTo>
                          <a:pt x="14" y="1184"/>
                        </a:lnTo>
                        <a:lnTo>
                          <a:pt x="11" y="1185"/>
                        </a:lnTo>
                        <a:lnTo>
                          <a:pt x="11" y="1185"/>
                        </a:lnTo>
                        <a:lnTo>
                          <a:pt x="10" y="1193"/>
                        </a:lnTo>
                        <a:lnTo>
                          <a:pt x="10" y="1201"/>
                        </a:lnTo>
                        <a:lnTo>
                          <a:pt x="7" y="1209"/>
                        </a:lnTo>
                        <a:lnTo>
                          <a:pt x="5" y="1214"/>
                        </a:lnTo>
                        <a:lnTo>
                          <a:pt x="4" y="1220"/>
                        </a:lnTo>
                        <a:lnTo>
                          <a:pt x="1" y="1225"/>
                        </a:lnTo>
                        <a:lnTo>
                          <a:pt x="0" y="1228"/>
                        </a:lnTo>
                        <a:lnTo>
                          <a:pt x="0" y="1228"/>
                        </a:lnTo>
                        <a:lnTo>
                          <a:pt x="14" y="1222"/>
                        </a:lnTo>
                        <a:lnTo>
                          <a:pt x="29" y="1216"/>
                        </a:lnTo>
                        <a:lnTo>
                          <a:pt x="42" y="1212"/>
                        </a:lnTo>
                        <a:lnTo>
                          <a:pt x="55" y="1206"/>
                        </a:lnTo>
                        <a:lnTo>
                          <a:pt x="65" y="1201"/>
                        </a:lnTo>
                        <a:lnTo>
                          <a:pt x="77" y="1197"/>
                        </a:lnTo>
                        <a:lnTo>
                          <a:pt x="87" y="1193"/>
                        </a:lnTo>
                        <a:lnTo>
                          <a:pt x="97" y="1188"/>
                        </a:lnTo>
                        <a:lnTo>
                          <a:pt x="106" y="1184"/>
                        </a:lnTo>
                        <a:lnTo>
                          <a:pt x="113" y="1181"/>
                        </a:lnTo>
                        <a:lnTo>
                          <a:pt x="122" y="1178"/>
                        </a:lnTo>
                        <a:lnTo>
                          <a:pt x="128" y="1175"/>
                        </a:lnTo>
                        <a:lnTo>
                          <a:pt x="135" y="1174"/>
                        </a:lnTo>
                        <a:lnTo>
                          <a:pt x="141" y="1171"/>
                        </a:lnTo>
                        <a:lnTo>
                          <a:pt x="147" y="1169"/>
                        </a:lnTo>
                        <a:lnTo>
                          <a:pt x="153" y="1169"/>
                        </a:lnTo>
                        <a:lnTo>
                          <a:pt x="167" y="1169"/>
                        </a:lnTo>
                        <a:lnTo>
                          <a:pt x="182" y="1171"/>
                        </a:lnTo>
                        <a:lnTo>
                          <a:pt x="196" y="1172"/>
                        </a:lnTo>
                        <a:lnTo>
                          <a:pt x="208" y="1175"/>
                        </a:lnTo>
                        <a:lnTo>
                          <a:pt x="220" y="1177"/>
                        </a:lnTo>
                        <a:lnTo>
                          <a:pt x="231" y="1178"/>
                        </a:lnTo>
                        <a:lnTo>
                          <a:pt x="241" y="1179"/>
                        </a:lnTo>
                        <a:lnTo>
                          <a:pt x="253" y="1182"/>
                        </a:lnTo>
                        <a:lnTo>
                          <a:pt x="263" y="1184"/>
                        </a:lnTo>
                        <a:lnTo>
                          <a:pt x="273" y="1185"/>
                        </a:lnTo>
                        <a:lnTo>
                          <a:pt x="282" y="1188"/>
                        </a:lnTo>
                        <a:lnTo>
                          <a:pt x="292" y="1190"/>
                        </a:lnTo>
                        <a:lnTo>
                          <a:pt x="303" y="1191"/>
                        </a:lnTo>
                        <a:lnTo>
                          <a:pt x="314" y="1193"/>
                        </a:lnTo>
                        <a:lnTo>
                          <a:pt x="324" y="1194"/>
                        </a:lnTo>
                        <a:lnTo>
                          <a:pt x="336" y="1195"/>
                        </a:lnTo>
                        <a:lnTo>
                          <a:pt x="346" y="1190"/>
                        </a:lnTo>
                        <a:lnTo>
                          <a:pt x="357" y="1184"/>
                        </a:lnTo>
                        <a:lnTo>
                          <a:pt x="368" y="1178"/>
                        </a:lnTo>
                        <a:lnTo>
                          <a:pt x="378" y="1172"/>
                        </a:lnTo>
                        <a:lnTo>
                          <a:pt x="390" y="1165"/>
                        </a:lnTo>
                        <a:lnTo>
                          <a:pt x="402" y="1159"/>
                        </a:lnTo>
                        <a:lnTo>
                          <a:pt x="413" y="1153"/>
                        </a:lnTo>
                        <a:lnTo>
                          <a:pt x="426" y="1146"/>
                        </a:lnTo>
                        <a:lnTo>
                          <a:pt x="438" y="1140"/>
                        </a:lnTo>
                        <a:lnTo>
                          <a:pt x="451" y="1133"/>
                        </a:lnTo>
                        <a:lnTo>
                          <a:pt x="464" y="1127"/>
                        </a:lnTo>
                        <a:lnTo>
                          <a:pt x="479" y="1120"/>
                        </a:lnTo>
                        <a:lnTo>
                          <a:pt x="492" y="1114"/>
                        </a:lnTo>
                        <a:lnTo>
                          <a:pt x="507" y="1107"/>
                        </a:lnTo>
                        <a:lnTo>
                          <a:pt x="521" y="1101"/>
                        </a:lnTo>
                        <a:lnTo>
                          <a:pt x="536" y="1095"/>
                        </a:lnTo>
                        <a:lnTo>
                          <a:pt x="552" y="1088"/>
                        </a:lnTo>
                        <a:lnTo>
                          <a:pt x="568" y="1082"/>
                        </a:lnTo>
                        <a:lnTo>
                          <a:pt x="584" y="1076"/>
                        </a:lnTo>
                        <a:lnTo>
                          <a:pt x="600" y="1070"/>
                        </a:lnTo>
                        <a:lnTo>
                          <a:pt x="616" y="1064"/>
                        </a:lnTo>
                        <a:lnTo>
                          <a:pt x="633" y="1060"/>
                        </a:lnTo>
                        <a:lnTo>
                          <a:pt x="651" y="1054"/>
                        </a:lnTo>
                        <a:lnTo>
                          <a:pt x="668" y="1050"/>
                        </a:lnTo>
                        <a:lnTo>
                          <a:pt x="686" y="1045"/>
                        </a:lnTo>
                        <a:lnTo>
                          <a:pt x="705" y="1041"/>
                        </a:lnTo>
                        <a:lnTo>
                          <a:pt x="724" y="1037"/>
                        </a:lnTo>
                        <a:lnTo>
                          <a:pt x="743" y="1032"/>
                        </a:lnTo>
                        <a:lnTo>
                          <a:pt x="762" y="1029"/>
                        </a:lnTo>
                        <a:lnTo>
                          <a:pt x="780" y="1027"/>
                        </a:lnTo>
                        <a:lnTo>
                          <a:pt x="801" y="1024"/>
                        </a:lnTo>
                        <a:lnTo>
                          <a:pt x="821" y="1022"/>
                        </a:lnTo>
                        <a:lnTo>
                          <a:pt x="801" y="1022"/>
                        </a:lnTo>
                        <a:lnTo>
                          <a:pt x="782" y="1021"/>
                        </a:lnTo>
                        <a:lnTo>
                          <a:pt x="763" y="1021"/>
                        </a:lnTo>
                        <a:lnTo>
                          <a:pt x="744" y="1021"/>
                        </a:lnTo>
                        <a:lnTo>
                          <a:pt x="727" y="1019"/>
                        </a:lnTo>
                        <a:lnTo>
                          <a:pt x="709" y="1019"/>
                        </a:lnTo>
                        <a:lnTo>
                          <a:pt x="693" y="1019"/>
                        </a:lnTo>
                        <a:lnTo>
                          <a:pt x="677" y="1019"/>
                        </a:lnTo>
                        <a:lnTo>
                          <a:pt x="661" y="1019"/>
                        </a:lnTo>
                        <a:lnTo>
                          <a:pt x="646" y="1019"/>
                        </a:lnTo>
                        <a:lnTo>
                          <a:pt x="632" y="1021"/>
                        </a:lnTo>
                        <a:lnTo>
                          <a:pt x="617" y="1022"/>
                        </a:lnTo>
                        <a:lnTo>
                          <a:pt x="604" y="1024"/>
                        </a:lnTo>
                        <a:lnTo>
                          <a:pt x="591" y="1025"/>
                        </a:lnTo>
                        <a:lnTo>
                          <a:pt x="578" y="1029"/>
                        </a:lnTo>
                        <a:lnTo>
                          <a:pt x="565" y="1032"/>
                        </a:lnTo>
                        <a:lnTo>
                          <a:pt x="575" y="1028"/>
                        </a:lnTo>
                        <a:lnTo>
                          <a:pt x="584" y="1022"/>
                        </a:lnTo>
                        <a:lnTo>
                          <a:pt x="593" y="1018"/>
                        </a:lnTo>
                        <a:lnTo>
                          <a:pt x="601" y="1012"/>
                        </a:lnTo>
                        <a:lnTo>
                          <a:pt x="610" y="1006"/>
                        </a:lnTo>
                        <a:lnTo>
                          <a:pt x="619" y="1000"/>
                        </a:lnTo>
                        <a:lnTo>
                          <a:pt x="628" y="994"/>
                        </a:lnTo>
                        <a:lnTo>
                          <a:pt x="638" y="989"/>
                        </a:lnTo>
                        <a:lnTo>
                          <a:pt x="646" y="983"/>
                        </a:lnTo>
                        <a:lnTo>
                          <a:pt x="655" y="977"/>
                        </a:lnTo>
                        <a:lnTo>
                          <a:pt x="665" y="971"/>
                        </a:lnTo>
                        <a:lnTo>
                          <a:pt x="676" y="965"/>
                        </a:lnTo>
                        <a:lnTo>
                          <a:pt x="686" y="961"/>
                        </a:lnTo>
                        <a:lnTo>
                          <a:pt x="697" y="955"/>
                        </a:lnTo>
                        <a:lnTo>
                          <a:pt x="708" y="951"/>
                        </a:lnTo>
                        <a:lnTo>
                          <a:pt x="721" y="945"/>
                        </a:lnTo>
                        <a:lnTo>
                          <a:pt x="732" y="942"/>
                        </a:lnTo>
                        <a:lnTo>
                          <a:pt x="746" y="938"/>
                        </a:lnTo>
                        <a:lnTo>
                          <a:pt x="760" y="933"/>
                        </a:lnTo>
                        <a:lnTo>
                          <a:pt x="775" y="930"/>
                        </a:lnTo>
                        <a:lnTo>
                          <a:pt x="789" y="927"/>
                        </a:lnTo>
                        <a:lnTo>
                          <a:pt x="807" y="926"/>
                        </a:lnTo>
                        <a:lnTo>
                          <a:pt x="823" y="923"/>
                        </a:lnTo>
                        <a:lnTo>
                          <a:pt x="840" y="923"/>
                        </a:lnTo>
                        <a:lnTo>
                          <a:pt x="859" y="922"/>
                        </a:lnTo>
                        <a:lnTo>
                          <a:pt x="880" y="923"/>
                        </a:lnTo>
                        <a:lnTo>
                          <a:pt x="900" y="923"/>
                        </a:lnTo>
                        <a:lnTo>
                          <a:pt x="922" y="926"/>
                        </a:lnTo>
                        <a:lnTo>
                          <a:pt x="945" y="927"/>
                        </a:lnTo>
                        <a:lnTo>
                          <a:pt x="970" y="930"/>
                        </a:lnTo>
                        <a:lnTo>
                          <a:pt x="995" y="935"/>
                        </a:lnTo>
                        <a:lnTo>
                          <a:pt x="1022" y="941"/>
                        </a:lnTo>
                        <a:lnTo>
                          <a:pt x="1005" y="935"/>
                        </a:lnTo>
                        <a:lnTo>
                          <a:pt x="986" y="929"/>
                        </a:lnTo>
                        <a:lnTo>
                          <a:pt x="968" y="925"/>
                        </a:lnTo>
                        <a:lnTo>
                          <a:pt x="950" y="919"/>
                        </a:lnTo>
                        <a:lnTo>
                          <a:pt x="931" y="913"/>
                        </a:lnTo>
                        <a:lnTo>
                          <a:pt x="912" y="909"/>
                        </a:lnTo>
                        <a:lnTo>
                          <a:pt x="893" y="904"/>
                        </a:lnTo>
                        <a:lnTo>
                          <a:pt x="874" y="900"/>
                        </a:lnTo>
                        <a:lnTo>
                          <a:pt x="855" y="895"/>
                        </a:lnTo>
                        <a:lnTo>
                          <a:pt x="836" y="893"/>
                        </a:lnTo>
                        <a:lnTo>
                          <a:pt x="817" y="890"/>
                        </a:lnTo>
                        <a:lnTo>
                          <a:pt x="798" y="888"/>
                        </a:lnTo>
                        <a:lnTo>
                          <a:pt x="780" y="887"/>
                        </a:lnTo>
                        <a:lnTo>
                          <a:pt x="763" y="887"/>
                        </a:lnTo>
                        <a:lnTo>
                          <a:pt x="746" y="888"/>
                        </a:lnTo>
                        <a:lnTo>
                          <a:pt x="728" y="891"/>
                        </a:lnTo>
                        <a:lnTo>
                          <a:pt x="738" y="887"/>
                        </a:lnTo>
                        <a:lnTo>
                          <a:pt x="748" y="884"/>
                        </a:lnTo>
                        <a:lnTo>
                          <a:pt x="757" y="879"/>
                        </a:lnTo>
                        <a:lnTo>
                          <a:pt x="766" y="875"/>
                        </a:lnTo>
                        <a:lnTo>
                          <a:pt x="775" y="871"/>
                        </a:lnTo>
                        <a:lnTo>
                          <a:pt x="785" y="868"/>
                        </a:lnTo>
                        <a:lnTo>
                          <a:pt x="794" y="863"/>
                        </a:lnTo>
                        <a:lnTo>
                          <a:pt x="802" y="860"/>
                        </a:lnTo>
                        <a:lnTo>
                          <a:pt x="811" y="858"/>
                        </a:lnTo>
                        <a:lnTo>
                          <a:pt x="821" y="853"/>
                        </a:lnTo>
                        <a:lnTo>
                          <a:pt x="831" y="850"/>
                        </a:lnTo>
                        <a:lnTo>
                          <a:pt x="840" y="847"/>
                        </a:lnTo>
                        <a:lnTo>
                          <a:pt x="852" y="844"/>
                        </a:lnTo>
                        <a:lnTo>
                          <a:pt x="862" y="842"/>
                        </a:lnTo>
                        <a:lnTo>
                          <a:pt x="874" y="840"/>
                        </a:lnTo>
                        <a:lnTo>
                          <a:pt x="884" y="837"/>
                        </a:lnTo>
                        <a:lnTo>
                          <a:pt x="896" y="834"/>
                        </a:lnTo>
                        <a:lnTo>
                          <a:pt x="909" y="833"/>
                        </a:lnTo>
                        <a:lnTo>
                          <a:pt x="922" y="831"/>
                        </a:lnTo>
                        <a:lnTo>
                          <a:pt x="935" y="830"/>
                        </a:lnTo>
                        <a:lnTo>
                          <a:pt x="950" y="828"/>
                        </a:lnTo>
                        <a:lnTo>
                          <a:pt x="964" y="827"/>
                        </a:lnTo>
                        <a:lnTo>
                          <a:pt x="979" y="827"/>
                        </a:lnTo>
                        <a:lnTo>
                          <a:pt x="996" y="826"/>
                        </a:lnTo>
                        <a:lnTo>
                          <a:pt x="1012" y="826"/>
                        </a:lnTo>
                        <a:lnTo>
                          <a:pt x="1030" y="826"/>
                        </a:lnTo>
                        <a:lnTo>
                          <a:pt x="1050" y="826"/>
                        </a:lnTo>
                        <a:lnTo>
                          <a:pt x="1069" y="826"/>
                        </a:lnTo>
                        <a:lnTo>
                          <a:pt x="1089" y="827"/>
                        </a:lnTo>
                        <a:lnTo>
                          <a:pt x="1111" y="828"/>
                        </a:lnTo>
                        <a:lnTo>
                          <a:pt x="1135" y="830"/>
                        </a:lnTo>
                        <a:lnTo>
                          <a:pt x="1158" y="831"/>
                        </a:lnTo>
                        <a:lnTo>
                          <a:pt x="1152" y="827"/>
                        </a:lnTo>
                        <a:lnTo>
                          <a:pt x="1149" y="824"/>
                        </a:lnTo>
                        <a:lnTo>
                          <a:pt x="1146" y="820"/>
                        </a:lnTo>
                        <a:lnTo>
                          <a:pt x="1143" y="817"/>
                        </a:lnTo>
                        <a:lnTo>
                          <a:pt x="1143" y="814"/>
                        </a:lnTo>
                        <a:lnTo>
                          <a:pt x="1142" y="812"/>
                        </a:lnTo>
                        <a:lnTo>
                          <a:pt x="1142" y="811"/>
                        </a:lnTo>
                        <a:lnTo>
                          <a:pt x="1142" y="809"/>
                        </a:lnTo>
                        <a:lnTo>
                          <a:pt x="1124" y="808"/>
                        </a:lnTo>
                        <a:lnTo>
                          <a:pt x="1107" y="805"/>
                        </a:lnTo>
                        <a:lnTo>
                          <a:pt x="1092" y="804"/>
                        </a:lnTo>
                        <a:lnTo>
                          <a:pt x="1078" y="802"/>
                        </a:lnTo>
                        <a:lnTo>
                          <a:pt x="1063" y="801"/>
                        </a:lnTo>
                        <a:lnTo>
                          <a:pt x="1051" y="798"/>
                        </a:lnTo>
                        <a:lnTo>
                          <a:pt x="1040" y="796"/>
                        </a:lnTo>
                        <a:lnTo>
                          <a:pt x="1028" y="795"/>
                        </a:lnTo>
                        <a:lnTo>
                          <a:pt x="1019" y="792"/>
                        </a:lnTo>
                        <a:lnTo>
                          <a:pt x="1011" y="789"/>
                        </a:lnTo>
                        <a:lnTo>
                          <a:pt x="1002" y="786"/>
                        </a:lnTo>
                        <a:lnTo>
                          <a:pt x="995" y="783"/>
                        </a:lnTo>
                        <a:lnTo>
                          <a:pt x="989" y="779"/>
                        </a:lnTo>
                        <a:lnTo>
                          <a:pt x="983" y="776"/>
                        </a:lnTo>
                        <a:lnTo>
                          <a:pt x="977" y="772"/>
                        </a:lnTo>
                        <a:lnTo>
                          <a:pt x="973" y="766"/>
                        </a:lnTo>
                        <a:lnTo>
                          <a:pt x="998" y="753"/>
                        </a:lnTo>
                        <a:lnTo>
                          <a:pt x="1021" y="740"/>
                        </a:lnTo>
                        <a:lnTo>
                          <a:pt x="1044" y="729"/>
                        </a:lnTo>
                        <a:lnTo>
                          <a:pt x="1065" y="718"/>
                        </a:lnTo>
                        <a:lnTo>
                          <a:pt x="1086" y="709"/>
                        </a:lnTo>
                        <a:lnTo>
                          <a:pt x="1105" y="700"/>
                        </a:lnTo>
                        <a:lnTo>
                          <a:pt x="1124" y="693"/>
                        </a:lnTo>
                        <a:lnTo>
                          <a:pt x="1143" y="686"/>
                        </a:lnTo>
                        <a:lnTo>
                          <a:pt x="1161" y="678"/>
                        </a:lnTo>
                        <a:lnTo>
                          <a:pt x="1180" y="673"/>
                        </a:lnTo>
                        <a:lnTo>
                          <a:pt x="1197" y="667"/>
                        </a:lnTo>
                        <a:lnTo>
                          <a:pt x="1215" y="662"/>
                        </a:lnTo>
                        <a:lnTo>
                          <a:pt x="1234" y="657"/>
                        </a:lnTo>
                        <a:lnTo>
                          <a:pt x="1251" y="651"/>
                        </a:lnTo>
                        <a:lnTo>
                          <a:pt x="1270" y="646"/>
                        </a:lnTo>
                        <a:lnTo>
                          <a:pt x="1289" y="642"/>
                        </a:lnTo>
                        <a:lnTo>
                          <a:pt x="1274" y="638"/>
                        </a:lnTo>
                        <a:lnTo>
                          <a:pt x="1263" y="633"/>
                        </a:lnTo>
                        <a:lnTo>
                          <a:pt x="1253" y="629"/>
                        </a:lnTo>
                        <a:lnTo>
                          <a:pt x="1245" y="625"/>
                        </a:lnTo>
                        <a:lnTo>
                          <a:pt x="1239" y="619"/>
                        </a:lnTo>
                        <a:lnTo>
                          <a:pt x="1238" y="613"/>
                        </a:lnTo>
                        <a:lnTo>
                          <a:pt x="1239" y="606"/>
                        </a:lnTo>
                        <a:lnTo>
                          <a:pt x="1245" y="598"/>
                        </a:lnTo>
                        <a:lnTo>
                          <a:pt x="1263" y="595"/>
                        </a:lnTo>
                        <a:lnTo>
                          <a:pt x="1279" y="590"/>
                        </a:lnTo>
                        <a:lnTo>
                          <a:pt x="1293" y="581"/>
                        </a:lnTo>
                        <a:lnTo>
                          <a:pt x="1311" y="572"/>
                        </a:lnTo>
                        <a:lnTo>
                          <a:pt x="1325" y="560"/>
                        </a:lnTo>
                        <a:lnTo>
                          <a:pt x="1341" y="549"/>
                        </a:lnTo>
                        <a:lnTo>
                          <a:pt x="1359" y="536"/>
                        </a:lnTo>
                        <a:lnTo>
                          <a:pt x="1376" y="521"/>
                        </a:lnTo>
                        <a:lnTo>
                          <a:pt x="1395" y="507"/>
                        </a:lnTo>
                        <a:lnTo>
                          <a:pt x="1414" y="492"/>
                        </a:lnTo>
                        <a:lnTo>
                          <a:pt x="1436" y="476"/>
                        </a:lnTo>
                        <a:lnTo>
                          <a:pt x="1459" y="461"/>
                        </a:lnTo>
                        <a:lnTo>
                          <a:pt x="1486" y="447"/>
                        </a:lnTo>
                        <a:lnTo>
                          <a:pt x="1513" y="432"/>
                        </a:lnTo>
                        <a:lnTo>
                          <a:pt x="1543" y="419"/>
                        </a:lnTo>
                        <a:lnTo>
                          <a:pt x="1576" y="407"/>
                        </a:lnTo>
                        <a:lnTo>
                          <a:pt x="1579" y="400"/>
                        </a:lnTo>
                        <a:lnTo>
                          <a:pt x="1583" y="393"/>
                        </a:lnTo>
                        <a:lnTo>
                          <a:pt x="1586" y="384"/>
                        </a:lnTo>
                        <a:lnTo>
                          <a:pt x="1591" y="375"/>
                        </a:lnTo>
                        <a:lnTo>
                          <a:pt x="1595" y="367"/>
                        </a:lnTo>
                        <a:lnTo>
                          <a:pt x="1599" y="356"/>
                        </a:lnTo>
                        <a:lnTo>
                          <a:pt x="1604" y="346"/>
                        </a:lnTo>
                        <a:lnTo>
                          <a:pt x="1610" y="335"/>
                        </a:lnTo>
                        <a:lnTo>
                          <a:pt x="1615" y="323"/>
                        </a:lnTo>
                        <a:lnTo>
                          <a:pt x="1621" y="311"/>
                        </a:lnTo>
                        <a:lnTo>
                          <a:pt x="1628" y="298"/>
                        </a:lnTo>
                        <a:lnTo>
                          <a:pt x="1637" y="287"/>
                        </a:lnTo>
                        <a:lnTo>
                          <a:pt x="1646" y="273"/>
                        </a:lnTo>
                        <a:lnTo>
                          <a:pt x="1655" y="260"/>
                        </a:lnTo>
                        <a:lnTo>
                          <a:pt x="1665" y="246"/>
                        </a:lnTo>
                        <a:lnTo>
                          <a:pt x="1677" y="233"/>
                        </a:lnTo>
                        <a:lnTo>
                          <a:pt x="1688" y="218"/>
                        </a:lnTo>
                        <a:lnTo>
                          <a:pt x="1701" y="204"/>
                        </a:lnTo>
                        <a:lnTo>
                          <a:pt x="1714" y="189"/>
                        </a:lnTo>
                        <a:lnTo>
                          <a:pt x="1730" y="174"/>
                        </a:lnTo>
                        <a:lnTo>
                          <a:pt x="1746" y="160"/>
                        </a:lnTo>
                        <a:lnTo>
                          <a:pt x="1764" y="145"/>
                        </a:lnTo>
                        <a:lnTo>
                          <a:pt x="1781" y="131"/>
                        </a:lnTo>
                        <a:lnTo>
                          <a:pt x="1802" y="116"/>
                        </a:lnTo>
                        <a:lnTo>
                          <a:pt x="1822" y="100"/>
                        </a:lnTo>
                        <a:lnTo>
                          <a:pt x="1846" y="86"/>
                        </a:lnTo>
                        <a:lnTo>
                          <a:pt x="1869" y="71"/>
                        </a:lnTo>
                        <a:lnTo>
                          <a:pt x="1895" y="56"/>
                        </a:lnTo>
                        <a:lnTo>
                          <a:pt x="1921" y="42"/>
                        </a:lnTo>
                        <a:lnTo>
                          <a:pt x="1949" y="27"/>
                        </a:lnTo>
                        <a:lnTo>
                          <a:pt x="1980" y="14"/>
                        </a:lnTo>
                        <a:lnTo>
                          <a:pt x="201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360" bIns="18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14" name=""/>
                  <p:cNvSpPr/>
                  <p:nvPr/>
                </p:nvSpPr>
                <p:spPr>
                  <a:xfrm flipH="1">
                    <a:off x="8042400" y="5083560"/>
                    <a:ext cx="77760" cy="25920"/>
                  </a:xfrm>
                  <a:custGeom>
                    <a:avLst/>
                    <a:gdLst/>
                    <a:ahLst/>
                    <a:rect l="l" t="t" r="r" b="b"/>
                    <a:pathLst>
                      <a:path w="1354" h="492">
                        <a:moveTo>
                          <a:pt x="147" y="299"/>
                        </a:moveTo>
                        <a:lnTo>
                          <a:pt x="187" y="299"/>
                        </a:lnTo>
                        <a:lnTo>
                          <a:pt x="226" y="296"/>
                        </a:lnTo>
                        <a:lnTo>
                          <a:pt x="263" y="291"/>
                        </a:lnTo>
                        <a:lnTo>
                          <a:pt x="297" y="285"/>
                        </a:lnTo>
                        <a:lnTo>
                          <a:pt x="330" y="278"/>
                        </a:lnTo>
                        <a:lnTo>
                          <a:pt x="362" y="271"/>
                        </a:lnTo>
                        <a:lnTo>
                          <a:pt x="391" y="262"/>
                        </a:lnTo>
                        <a:lnTo>
                          <a:pt x="420" y="252"/>
                        </a:lnTo>
                        <a:lnTo>
                          <a:pt x="446" y="240"/>
                        </a:lnTo>
                        <a:lnTo>
                          <a:pt x="472" y="230"/>
                        </a:lnTo>
                        <a:lnTo>
                          <a:pt x="496" y="217"/>
                        </a:lnTo>
                        <a:lnTo>
                          <a:pt x="520" y="205"/>
                        </a:lnTo>
                        <a:lnTo>
                          <a:pt x="542" y="192"/>
                        </a:lnTo>
                        <a:lnTo>
                          <a:pt x="563" y="179"/>
                        </a:lnTo>
                        <a:lnTo>
                          <a:pt x="583" y="166"/>
                        </a:lnTo>
                        <a:lnTo>
                          <a:pt x="603" y="151"/>
                        </a:lnTo>
                        <a:lnTo>
                          <a:pt x="622" y="138"/>
                        </a:lnTo>
                        <a:lnTo>
                          <a:pt x="640" y="124"/>
                        </a:lnTo>
                        <a:lnTo>
                          <a:pt x="659" y="112"/>
                        </a:lnTo>
                        <a:lnTo>
                          <a:pt x="675" y="99"/>
                        </a:lnTo>
                        <a:lnTo>
                          <a:pt x="692" y="86"/>
                        </a:lnTo>
                        <a:lnTo>
                          <a:pt x="708" y="73"/>
                        </a:lnTo>
                        <a:lnTo>
                          <a:pt x="724" y="61"/>
                        </a:lnTo>
                        <a:lnTo>
                          <a:pt x="742" y="51"/>
                        </a:lnTo>
                        <a:lnTo>
                          <a:pt x="758" y="41"/>
                        </a:lnTo>
                        <a:lnTo>
                          <a:pt x="774" y="32"/>
                        </a:lnTo>
                        <a:lnTo>
                          <a:pt x="790" y="23"/>
                        </a:lnTo>
                        <a:lnTo>
                          <a:pt x="806" y="16"/>
                        </a:lnTo>
                        <a:lnTo>
                          <a:pt x="823" y="10"/>
                        </a:lnTo>
                        <a:lnTo>
                          <a:pt x="841" y="6"/>
                        </a:lnTo>
                        <a:lnTo>
                          <a:pt x="857" y="1"/>
                        </a:lnTo>
                        <a:lnTo>
                          <a:pt x="876" y="0"/>
                        </a:lnTo>
                        <a:lnTo>
                          <a:pt x="864" y="3"/>
                        </a:lnTo>
                        <a:lnTo>
                          <a:pt x="851" y="7"/>
                        </a:lnTo>
                        <a:lnTo>
                          <a:pt x="838" y="13"/>
                        </a:lnTo>
                        <a:lnTo>
                          <a:pt x="823" y="19"/>
                        </a:lnTo>
                        <a:lnTo>
                          <a:pt x="807" y="28"/>
                        </a:lnTo>
                        <a:lnTo>
                          <a:pt x="793" y="38"/>
                        </a:lnTo>
                        <a:lnTo>
                          <a:pt x="777" y="49"/>
                        </a:lnTo>
                        <a:lnTo>
                          <a:pt x="762" y="61"/>
                        </a:lnTo>
                        <a:lnTo>
                          <a:pt x="746" y="76"/>
                        </a:lnTo>
                        <a:lnTo>
                          <a:pt x="730" y="90"/>
                        </a:lnTo>
                        <a:lnTo>
                          <a:pt x="714" y="108"/>
                        </a:lnTo>
                        <a:lnTo>
                          <a:pt x="700" y="125"/>
                        </a:lnTo>
                        <a:lnTo>
                          <a:pt x="685" y="146"/>
                        </a:lnTo>
                        <a:lnTo>
                          <a:pt x="672" y="166"/>
                        </a:lnTo>
                        <a:lnTo>
                          <a:pt x="659" y="188"/>
                        </a:lnTo>
                        <a:lnTo>
                          <a:pt x="647" y="213"/>
                        </a:lnTo>
                        <a:lnTo>
                          <a:pt x="660" y="211"/>
                        </a:lnTo>
                        <a:lnTo>
                          <a:pt x="672" y="210"/>
                        </a:lnTo>
                        <a:lnTo>
                          <a:pt x="684" y="207"/>
                        </a:lnTo>
                        <a:lnTo>
                          <a:pt x="697" y="202"/>
                        </a:lnTo>
                        <a:lnTo>
                          <a:pt x="708" y="198"/>
                        </a:lnTo>
                        <a:lnTo>
                          <a:pt x="720" y="194"/>
                        </a:lnTo>
                        <a:lnTo>
                          <a:pt x="733" y="188"/>
                        </a:lnTo>
                        <a:lnTo>
                          <a:pt x="746" y="181"/>
                        </a:lnTo>
                        <a:lnTo>
                          <a:pt x="758" y="175"/>
                        </a:lnTo>
                        <a:lnTo>
                          <a:pt x="771" y="167"/>
                        </a:lnTo>
                        <a:lnTo>
                          <a:pt x="783" y="160"/>
                        </a:lnTo>
                        <a:lnTo>
                          <a:pt x="796" y="151"/>
                        </a:lnTo>
                        <a:lnTo>
                          <a:pt x="809" y="144"/>
                        </a:lnTo>
                        <a:lnTo>
                          <a:pt x="822" y="135"/>
                        </a:lnTo>
                        <a:lnTo>
                          <a:pt x="835" y="127"/>
                        </a:lnTo>
                        <a:lnTo>
                          <a:pt x="850" y="118"/>
                        </a:lnTo>
                        <a:lnTo>
                          <a:pt x="863" y="109"/>
                        </a:lnTo>
                        <a:lnTo>
                          <a:pt x="876" y="100"/>
                        </a:lnTo>
                        <a:lnTo>
                          <a:pt x="890" y="93"/>
                        </a:lnTo>
                        <a:lnTo>
                          <a:pt x="905" y="84"/>
                        </a:lnTo>
                        <a:lnTo>
                          <a:pt x="920" y="77"/>
                        </a:lnTo>
                        <a:lnTo>
                          <a:pt x="934" y="70"/>
                        </a:lnTo>
                        <a:lnTo>
                          <a:pt x="950" y="63"/>
                        </a:lnTo>
                        <a:lnTo>
                          <a:pt x="966" y="55"/>
                        </a:lnTo>
                        <a:lnTo>
                          <a:pt x="982" y="49"/>
                        </a:lnTo>
                        <a:lnTo>
                          <a:pt x="998" y="44"/>
                        </a:lnTo>
                        <a:lnTo>
                          <a:pt x="1014" y="39"/>
                        </a:lnTo>
                        <a:lnTo>
                          <a:pt x="1032" y="35"/>
                        </a:lnTo>
                        <a:lnTo>
                          <a:pt x="1049" y="32"/>
                        </a:lnTo>
                        <a:lnTo>
                          <a:pt x="1067" y="31"/>
                        </a:lnTo>
                        <a:lnTo>
                          <a:pt x="1086" y="28"/>
                        </a:lnTo>
                        <a:lnTo>
                          <a:pt x="1105" y="28"/>
                        </a:lnTo>
                        <a:lnTo>
                          <a:pt x="1077" y="29"/>
                        </a:lnTo>
                        <a:lnTo>
                          <a:pt x="1054" y="33"/>
                        </a:lnTo>
                        <a:lnTo>
                          <a:pt x="1033" y="39"/>
                        </a:lnTo>
                        <a:lnTo>
                          <a:pt x="1016" y="47"/>
                        </a:lnTo>
                        <a:lnTo>
                          <a:pt x="1000" y="57"/>
                        </a:lnTo>
                        <a:lnTo>
                          <a:pt x="985" y="67"/>
                        </a:lnTo>
                        <a:lnTo>
                          <a:pt x="972" y="79"/>
                        </a:lnTo>
                        <a:lnTo>
                          <a:pt x="960" y="90"/>
                        </a:lnTo>
                        <a:lnTo>
                          <a:pt x="947" y="103"/>
                        </a:lnTo>
                        <a:lnTo>
                          <a:pt x="936" y="116"/>
                        </a:lnTo>
                        <a:lnTo>
                          <a:pt x="923" y="128"/>
                        </a:lnTo>
                        <a:lnTo>
                          <a:pt x="908" y="140"/>
                        </a:lnTo>
                        <a:lnTo>
                          <a:pt x="892" y="151"/>
                        </a:lnTo>
                        <a:lnTo>
                          <a:pt x="874" y="160"/>
                        </a:lnTo>
                        <a:lnTo>
                          <a:pt x="854" y="167"/>
                        </a:lnTo>
                        <a:lnTo>
                          <a:pt x="832" y="175"/>
                        </a:lnTo>
                        <a:lnTo>
                          <a:pt x="848" y="173"/>
                        </a:lnTo>
                        <a:lnTo>
                          <a:pt x="864" y="172"/>
                        </a:lnTo>
                        <a:lnTo>
                          <a:pt x="880" y="170"/>
                        </a:lnTo>
                        <a:lnTo>
                          <a:pt x="896" y="169"/>
                        </a:lnTo>
                        <a:lnTo>
                          <a:pt x="912" y="167"/>
                        </a:lnTo>
                        <a:lnTo>
                          <a:pt x="927" y="167"/>
                        </a:lnTo>
                        <a:lnTo>
                          <a:pt x="943" y="166"/>
                        </a:lnTo>
                        <a:lnTo>
                          <a:pt x="959" y="165"/>
                        </a:lnTo>
                        <a:lnTo>
                          <a:pt x="975" y="163"/>
                        </a:lnTo>
                        <a:lnTo>
                          <a:pt x="990" y="162"/>
                        </a:lnTo>
                        <a:lnTo>
                          <a:pt x="1006" y="160"/>
                        </a:lnTo>
                        <a:lnTo>
                          <a:pt x="1020" y="159"/>
                        </a:lnTo>
                        <a:lnTo>
                          <a:pt x="1036" y="157"/>
                        </a:lnTo>
                        <a:lnTo>
                          <a:pt x="1051" y="154"/>
                        </a:lnTo>
                        <a:lnTo>
                          <a:pt x="1067" y="153"/>
                        </a:lnTo>
                        <a:lnTo>
                          <a:pt x="1083" y="150"/>
                        </a:lnTo>
                        <a:lnTo>
                          <a:pt x="1099" y="147"/>
                        </a:lnTo>
                        <a:lnTo>
                          <a:pt x="1115" y="143"/>
                        </a:lnTo>
                        <a:lnTo>
                          <a:pt x="1131" y="140"/>
                        </a:lnTo>
                        <a:lnTo>
                          <a:pt x="1147" y="135"/>
                        </a:lnTo>
                        <a:lnTo>
                          <a:pt x="1163" y="131"/>
                        </a:lnTo>
                        <a:lnTo>
                          <a:pt x="1179" y="127"/>
                        </a:lnTo>
                        <a:lnTo>
                          <a:pt x="1195" y="121"/>
                        </a:lnTo>
                        <a:lnTo>
                          <a:pt x="1212" y="115"/>
                        </a:lnTo>
                        <a:lnTo>
                          <a:pt x="1229" y="108"/>
                        </a:lnTo>
                        <a:lnTo>
                          <a:pt x="1246" y="100"/>
                        </a:lnTo>
                        <a:lnTo>
                          <a:pt x="1263" y="93"/>
                        </a:lnTo>
                        <a:lnTo>
                          <a:pt x="1281" y="84"/>
                        </a:lnTo>
                        <a:lnTo>
                          <a:pt x="1298" y="76"/>
                        </a:lnTo>
                        <a:lnTo>
                          <a:pt x="1317" y="65"/>
                        </a:lnTo>
                        <a:lnTo>
                          <a:pt x="1335" y="55"/>
                        </a:lnTo>
                        <a:lnTo>
                          <a:pt x="1354" y="44"/>
                        </a:lnTo>
                        <a:lnTo>
                          <a:pt x="1347" y="48"/>
                        </a:lnTo>
                        <a:lnTo>
                          <a:pt x="1339" y="51"/>
                        </a:lnTo>
                        <a:lnTo>
                          <a:pt x="1332" y="57"/>
                        </a:lnTo>
                        <a:lnTo>
                          <a:pt x="1323" y="63"/>
                        </a:lnTo>
                        <a:lnTo>
                          <a:pt x="1316" y="68"/>
                        </a:lnTo>
                        <a:lnTo>
                          <a:pt x="1307" y="76"/>
                        </a:lnTo>
                        <a:lnTo>
                          <a:pt x="1300" y="83"/>
                        </a:lnTo>
                        <a:lnTo>
                          <a:pt x="1291" y="90"/>
                        </a:lnTo>
                        <a:lnTo>
                          <a:pt x="1282" y="99"/>
                        </a:lnTo>
                        <a:lnTo>
                          <a:pt x="1275" y="106"/>
                        </a:lnTo>
                        <a:lnTo>
                          <a:pt x="1266" y="115"/>
                        </a:lnTo>
                        <a:lnTo>
                          <a:pt x="1259" y="124"/>
                        </a:lnTo>
                        <a:lnTo>
                          <a:pt x="1252" y="132"/>
                        </a:lnTo>
                        <a:lnTo>
                          <a:pt x="1243" y="141"/>
                        </a:lnTo>
                        <a:lnTo>
                          <a:pt x="1236" y="150"/>
                        </a:lnTo>
                        <a:lnTo>
                          <a:pt x="1229" y="157"/>
                        </a:lnTo>
                        <a:lnTo>
                          <a:pt x="1215" y="167"/>
                        </a:lnTo>
                        <a:lnTo>
                          <a:pt x="1201" y="179"/>
                        </a:lnTo>
                        <a:lnTo>
                          <a:pt x="1188" y="189"/>
                        </a:lnTo>
                        <a:lnTo>
                          <a:pt x="1173" y="199"/>
                        </a:lnTo>
                        <a:lnTo>
                          <a:pt x="1157" y="210"/>
                        </a:lnTo>
                        <a:lnTo>
                          <a:pt x="1143" y="220"/>
                        </a:lnTo>
                        <a:lnTo>
                          <a:pt x="1128" y="230"/>
                        </a:lnTo>
                        <a:lnTo>
                          <a:pt x="1112" y="240"/>
                        </a:lnTo>
                        <a:lnTo>
                          <a:pt x="1096" y="250"/>
                        </a:lnTo>
                        <a:lnTo>
                          <a:pt x="1078" y="261"/>
                        </a:lnTo>
                        <a:lnTo>
                          <a:pt x="1062" y="271"/>
                        </a:lnTo>
                        <a:lnTo>
                          <a:pt x="1046" y="281"/>
                        </a:lnTo>
                        <a:lnTo>
                          <a:pt x="1029" y="290"/>
                        </a:lnTo>
                        <a:lnTo>
                          <a:pt x="1013" y="300"/>
                        </a:lnTo>
                        <a:lnTo>
                          <a:pt x="995" y="309"/>
                        </a:lnTo>
                        <a:lnTo>
                          <a:pt x="978" y="317"/>
                        </a:lnTo>
                        <a:lnTo>
                          <a:pt x="962" y="326"/>
                        </a:lnTo>
                        <a:lnTo>
                          <a:pt x="944" y="335"/>
                        </a:lnTo>
                        <a:lnTo>
                          <a:pt x="927" y="342"/>
                        </a:lnTo>
                        <a:lnTo>
                          <a:pt x="909" y="351"/>
                        </a:lnTo>
                        <a:lnTo>
                          <a:pt x="893" y="358"/>
                        </a:lnTo>
                        <a:lnTo>
                          <a:pt x="876" y="364"/>
                        </a:lnTo>
                        <a:lnTo>
                          <a:pt x="858" y="371"/>
                        </a:lnTo>
                        <a:lnTo>
                          <a:pt x="842" y="377"/>
                        </a:lnTo>
                        <a:lnTo>
                          <a:pt x="825" y="383"/>
                        </a:lnTo>
                        <a:lnTo>
                          <a:pt x="809" y="387"/>
                        </a:lnTo>
                        <a:lnTo>
                          <a:pt x="791" y="393"/>
                        </a:lnTo>
                        <a:lnTo>
                          <a:pt x="775" y="396"/>
                        </a:lnTo>
                        <a:lnTo>
                          <a:pt x="759" y="400"/>
                        </a:lnTo>
                        <a:lnTo>
                          <a:pt x="743" y="403"/>
                        </a:lnTo>
                        <a:lnTo>
                          <a:pt x="727" y="406"/>
                        </a:lnTo>
                        <a:lnTo>
                          <a:pt x="713" y="408"/>
                        </a:lnTo>
                        <a:lnTo>
                          <a:pt x="678" y="405"/>
                        </a:lnTo>
                        <a:lnTo>
                          <a:pt x="646" y="403"/>
                        </a:lnTo>
                        <a:lnTo>
                          <a:pt x="618" y="402"/>
                        </a:lnTo>
                        <a:lnTo>
                          <a:pt x="595" y="400"/>
                        </a:lnTo>
                        <a:lnTo>
                          <a:pt x="573" y="400"/>
                        </a:lnTo>
                        <a:lnTo>
                          <a:pt x="552" y="400"/>
                        </a:lnTo>
                        <a:lnTo>
                          <a:pt x="536" y="402"/>
                        </a:lnTo>
                        <a:lnTo>
                          <a:pt x="522" y="403"/>
                        </a:lnTo>
                        <a:lnTo>
                          <a:pt x="509" y="405"/>
                        </a:lnTo>
                        <a:lnTo>
                          <a:pt x="496" y="408"/>
                        </a:lnTo>
                        <a:lnTo>
                          <a:pt x="485" y="411"/>
                        </a:lnTo>
                        <a:lnTo>
                          <a:pt x="477" y="415"/>
                        </a:lnTo>
                        <a:lnTo>
                          <a:pt x="466" y="419"/>
                        </a:lnTo>
                        <a:lnTo>
                          <a:pt x="458" y="424"/>
                        </a:lnTo>
                        <a:lnTo>
                          <a:pt x="449" y="430"/>
                        </a:lnTo>
                        <a:lnTo>
                          <a:pt x="440" y="435"/>
                        </a:lnTo>
                        <a:lnTo>
                          <a:pt x="429" y="440"/>
                        </a:lnTo>
                        <a:lnTo>
                          <a:pt x="416" y="443"/>
                        </a:lnTo>
                        <a:lnTo>
                          <a:pt x="404" y="447"/>
                        </a:lnTo>
                        <a:lnTo>
                          <a:pt x="391" y="450"/>
                        </a:lnTo>
                        <a:lnTo>
                          <a:pt x="378" y="454"/>
                        </a:lnTo>
                        <a:lnTo>
                          <a:pt x="363" y="457"/>
                        </a:lnTo>
                        <a:lnTo>
                          <a:pt x="351" y="460"/>
                        </a:lnTo>
                        <a:lnTo>
                          <a:pt x="337" y="463"/>
                        </a:lnTo>
                        <a:lnTo>
                          <a:pt x="324" y="466"/>
                        </a:lnTo>
                        <a:lnTo>
                          <a:pt x="309" y="469"/>
                        </a:lnTo>
                        <a:lnTo>
                          <a:pt x="296" y="472"/>
                        </a:lnTo>
                        <a:lnTo>
                          <a:pt x="281" y="475"/>
                        </a:lnTo>
                        <a:lnTo>
                          <a:pt x="267" y="476"/>
                        </a:lnTo>
                        <a:lnTo>
                          <a:pt x="254" y="479"/>
                        </a:lnTo>
                        <a:lnTo>
                          <a:pt x="239" y="481"/>
                        </a:lnTo>
                        <a:lnTo>
                          <a:pt x="225" y="482"/>
                        </a:lnTo>
                        <a:lnTo>
                          <a:pt x="210" y="484"/>
                        </a:lnTo>
                        <a:lnTo>
                          <a:pt x="195" y="486"/>
                        </a:lnTo>
                        <a:lnTo>
                          <a:pt x="182" y="488"/>
                        </a:lnTo>
                        <a:lnTo>
                          <a:pt x="168" y="488"/>
                        </a:lnTo>
                        <a:lnTo>
                          <a:pt x="153" y="489"/>
                        </a:lnTo>
                        <a:lnTo>
                          <a:pt x="139" y="491"/>
                        </a:lnTo>
                        <a:lnTo>
                          <a:pt x="126" y="491"/>
                        </a:lnTo>
                        <a:lnTo>
                          <a:pt x="111" y="491"/>
                        </a:lnTo>
                        <a:lnTo>
                          <a:pt x="96" y="492"/>
                        </a:lnTo>
                        <a:lnTo>
                          <a:pt x="83" y="492"/>
                        </a:lnTo>
                        <a:lnTo>
                          <a:pt x="69" y="492"/>
                        </a:lnTo>
                        <a:lnTo>
                          <a:pt x="54" y="492"/>
                        </a:lnTo>
                        <a:lnTo>
                          <a:pt x="41" y="491"/>
                        </a:lnTo>
                        <a:lnTo>
                          <a:pt x="28" y="491"/>
                        </a:lnTo>
                        <a:lnTo>
                          <a:pt x="13" y="491"/>
                        </a:lnTo>
                        <a:lnTo>
                          <a:pt x="0" y="489"/>
                        </a:lnTo>
                        <a:lnTo>
                          <a:pt x="8" y="479"/>
                        </a:lnTo>
                        <a:lnTo>
                          <a:pt x="16" y="467"/>
                        </a:lnTo>
                        <a:lnTo>
                          <a:pt x="26" y="453"/>
                        </a:lnTo>
                        <a:lnTo>
                          <a:pt x="38" y="438"/>
                        </a:lnTo>
                        <a:lnTo>
                          <a:pt x="48" y="424"/>
                        </a:lnTo>
                        <a:lnTo>
                          <a:pt x="61" y="408"/>
                        </a:lnTo>
                        <a:lnTo>
                          <a:pt x="75" y="392"/>
                        </a:lnTo>
                        <a:lnTo>
                          <a:pt x="86" y="376"/>
                        </a:lnTo>
                        <a:lnTo>
                          <a:pt x="98" y="361"/>
                        </a:lnTo>
                        <a:lnTo>
                          <a:pt x="110" y="347"/>
                        </a:lnTo>
                        <a:lnTo>
                          <a:pt x="120" y="333"/>
                        </a:lnTo>
                        <a:lnTo>
                          <a:pt x="128" y="322"/>
                        </a:lnTo>
                        <a:lnTo>
                          <a:pt x="136" y="313"/>
                        </a:lnTo>
                        <a:lnTo>
                          <a:pt x="142" y="306"/>
                        </a:lnTo>
                        <a:lnTo>
                          <a:pt x="146" y="300"/>
                        </a:lnTo>
                        <a:lnTo>
                          <a:pt x="147" y="29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0880" bIns="-20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15" name=""/>
                  <p:cNvSpPr/>
                  <p:nvPr/>
                </p:nvSpPr>
                <p:spPr>
                  <a:xfrm flipH="1">
                    <a:off x="8079480" y="5106960"/>
                    <a:ext cx="57240" cy="18000"/>
                  </a:xfrm>
                  <a:custGeom>
                    <a:avLst/>
                    <a:gdLst/>
                    <a:ahLst/>
                    <a:rect l="l" t="t" r="r" b="b"/>
                    <a:pathLst>
                      <a:path w="1000" h="345">
                        <a:moveTo>
                          <a:pt x="267" y="156"/>
                        </a:moveTo>
                        <a:lnTo>
                          <a:pt x="277" y="151"/>
                        </a:lnTo>
                        <a:lnTo>
                          <a:pt x="287" y="147"/>
                        </a:lnTo>
                        <a:lnTo>
                          <a:pt x="299" y="142"/>
                        </a:lnTo>
                        <a:lnTo>
                          <a:pt x="311" y="137"/>
                        </a:lnTo>
                        <a:lnTo>
                          <a:pt x="322" y="131"/>
                        </a:lnTo>
                        <a:lnTo>
                          <a:pt x="336" y="125"/>
                        </a:lnTo>
                        <a:lnTo>
                          <a:pt x="349" y="118"/>
                        </a:lnTo>
                        <a:lnTo>
                          <a:pt x="362" y="112"/>
                        </a:lnTo>
                        <a:lnTo>
                          <a:pt x="376" y="105"/>
                        </a:lnTo>
                        <a:lnTo>
                          <a:pt x="391" y="97"/>
                        </a:lnTo>
                        <a:lnTo>
                          <a:pt x="407" y="90"/>
                        </a:lnTo>
                        <a:lnTo>
                          <a:pt x="423" y="83"/>
                        </a:lnTo>
                        <a:lnTo>
                          <a:pt x="440" y="75"/>
                        </a:lnTo>
                        <a:lnTo>
                          <a:pt x="458" y="68"/>
                        </a:lnTo>
                        <a:lnTo>
                          <a:pt x="477" y="61"/>
                        </a:lnTo>
                        <a:lnTo>
                          <a:pt x="497" y="55"/>
                        </a:lnTo>
                        <a:lnTo>
                          <a:pt x="518" y="48"/>
                        </a:lnTo>
                        <a:lnTo>
                          <a:pt x="538" y="41"/>
                        </a:lnTo>
                        <a:lnTo>
                          <a:pt x="561" y="35"/>
                        </a:lnTo>
                        <a:lnTo>
                          <a:pt x="585" y="29"/>
                        </a:lnTo>
                        <a:lnTo>
                          <a:pt x="608" y="23"/>
                        </a:lnTo>
                        <a:lnTo>
                          <a:pt x="634" y="19"/>
                        </a:lnTo>
                        <a:lnTo>
                          <a:pt x="660" y="14"/>
                        </a:lnTo>
                        <a:lnTo>
                          <a:pt x="688" y="10"/>
                        </a:lnTo>
                        <a:lnTo>
                          <a:pt x="716" y="7"/>
                        </a:lnTo>
                        <a:lnTo>
                          <a:pt x="746" y="3"/>
                        </a:lnTo>
                        <a:lnTo>
                          <a:pt x="777" y="1"/>
                        </a:lnTo>
                        <a:lnTo>
                          <a:pt x="809" y="0"/>
                        </a:lnTo>
                        <a:lnTo>
                          <a:pt x="843" y="0"/>
                        </a:lnTo>
                        <a:lnTo>
                          <a:pt x="878" y="0"/>
                        </a:lnTo>
                        <a:lnTo>
                          <a:pt x="914" y="1"/>
                        </a:lnTo>
                        <a:lnTo>
                          <a:pt x="952" y="3"/>
                        </a:lnTo>
                        <a:lnTo>
                          <a:pt x="927" y="4"/>
                        </a:lnTo>
                        <a:lnTo>
                          <a:pt x="904" y="6"/>
                        </a:lnTo>
                        <a:lnTo>
                          <a:pt x="882" y="7"/>
                        </a:lnTo>
                        <a:lnTo>
                          <a:pt x="859" y="8"/>
                        </a:lnTo>
                        <a:lnTo>
                          <a:pt x="835" y="11"/>
                        </a:lnTo>
                        <a:lnTo>
                          <a:pt x="813" y="14"/>
                        </a:lnTo>
                        <a:lnTo>
                          <a:pt x="790" y="16"/>
                        </a:lnTo>
                        <a:lnTo>
                          <a:pt x="768" y="19"/>
                        </a:lnTo>
                        <a:lnTo>
                          <a:pt x="746" y="22"/>
                        </a:lnTo>
                        <a:lnTo>
                          <a:pt x="725" y="26"/>
                        </a:lnTo>
                        <a:lnTo>
                          <a:pt x="704" y="29"/>
                        </a:lnTo>
                        <a:lnTo>
                          <a:pt x="682" y="33"/>
                        </a:lnTo>
                        <a:lnTo>
                          <a:pt x="662" y="38"/>
                        </a:lnTo>
                        <a:lnTo>
                          <a:pt x="643" y="42"/>
                        </a:lnTo>
                        <a:lnTo>
                          <a:pt x="623" y="46"/>
                        </a:lnTo>
                        <a:lnTo>
                          <a:pt x="604" y="51"/>
                        </a:lnTo>
                        <a:lnTo>
                          <a:pt x="586" y="57"/>
                        </a:lnTo>
                        <a:lnTo>
                          <a:pt x="567" y="61"/>
                        </a:lnTo>
                        <a:lnTo>
                          <a:pt x="551" y="67"/>
                        </a:lnTo>
                        <a:lnTo>
                          <a:pt x="534" y="73"/>
                        </a:lnTo>
                        <a:lnTo>
                          <a:pt x="518" y="80"/>
                        </a:lnTo>
                        <a:lnTo>
                          <a:pt x="502" y="86"/>
                        </a:lnTo>
                        <a:lnTo>
                          <a:pt x="487" y="91"/>
                        </a:lnTo>
                        <a:lnTo>
                          <a:pt x="474" y="99"/>
                        </a:lnTo>
                        <a:lnTo>
                          <a:pt x="461" y="106"/>
                        </a:lnTo>
                        <a:lnTo>
                          <a:pt x="448" y="113"/>
                        </a:lnTo>
                        <a:lnTo>
                          <a:pt x="436" y="121"/>
                        </a:lnTo>
                        <a:lnTo>
                          <a:pt x="426" y="128"/>
                        </a:lnTo>
                        <a:lnTo>
                          <a:pt x="416" y="135"/>
                        </a:lnTo>
                        <a:lnTo>
                          <a:pt x="407" y="144"/>
                        </a:lnTo>
                        <a:lnTo>
                          <a:pt x="398" y="153"/>
                        </a:lnTo>
                        <a:lnTo>
                          <a:pt x="391" y="161"/>
                        </a:lnTo>
                        <a:lnTo>
                          <a:pt x="401" y="161"/>
                        </a:lnTo>
                        <a:lnTo>
                          <a:pt x="411" y="163"/>
                        </a:lnTo>
                        <a:lnTo>
                          <a:pt x="421" y="163"/>
                        </a:lnTo>
                        <a:lnTo>
                          <a:pt x="433" y="164"/>
                        </a:lnTo>
                        <a:lnTo>
                          <a:pt x="446" y="166"/>
                        </a:lnTo>
                        <a:lnTo>
                          <a:pt x="459" y="167"/>
                        </a:lnTo>
                        <a:lnTo>
                          <a:pt x="474" y="169"/>
                        </a:lnTo>
                        <a:lnTo>
                          <a:pt x="490" y="170"/>
                        </a:lnTo>
                        <a:lnTo>
                          <a:pt x="506" y="173"/>
                        </a:lnTo>
                        <a:lnTo>
                          <a:pt x="522" y="176"/>
                        </a:lnTo>
                        <a:lnTo>
                          <a:pt x="539" y="177"/>
                        </a:lnTo>
                        <a:lnTo>
                          <a:pt x="557" y="180"/>
                        </a:lnTo>
                        <a:lnTo>
                          <a:pt x="576" y="185"/>
                        </a:lnTo>
                        <a:lnTo>
                          <a:pt x="595" y="188"/>
                        </a:lnTo>
                        <a:lnTo>
                          <a:pt x="615" y="192"/>
                        </a:lnTo>
                        <a:lnTo>
                          <a:pt x="634" y="195"/>
                        </a:lnTo>
                        <a:lnTo>
                          <a:pt x="655" y="199"/>
                        </a:lnTo>
                        <a:lnTo>
                          <a:pt x="676" y="205"/>
                        </a:lnTo>
                        <a:lnTo>
                          <a:pt x="698" y="209"/>
                        </a:lnTo>
                        <a:lnTo>
                          <a:pt x="720" y="215"/>
                        </a:lnTo>
                        <a:lnTo>
                          <a:pt x="742" y="220"/>
                        </a:lnTo>
                        <a:lnTo>
                          <a:pt x="764" y="227"/>
                        </a:lnTo>
                        <a:lnTo>
                          <a:pt x="787" y="233"/>
                        </a:lnTo>
                        <a:lnTo>
                          <a:pt x="810" y="239"/>
                        </a:lnTo>
                        <a:lnTo>
                          <a:pt x="834" y="246"/>
                        </a:lnTo>
                        <a:lnTo>
                          <a:pt x="857" y="253"/>
                        </a:lnTo>
                        <a:lnTo>
                          <a:pt x="880" y="262"/>
                        </a:lnTo>
                        <a:lnTo>
                          <a:pt x="904" y="271"/>
                        </a:lnTo>
                        <a:lnTo>
                          <a:pt x="929" y="279"/>
                        </a:lnTo>
                        <a:lnTo>
                          <a:pt x="952" y="288"/>
                        </a:lnTo>
                        <a:lnTo>
                          <a:pt x="977" y="297"/>
                        </a:lnTo>
                        <a:lnTo>
                          <a:pt x="1000" y="307"/>
                        </a:lnTo>
                        <a:lnTo>
                          <a:pt x="969" y="297"/>
                        </a:lnTo>
                        <a:lnTo>
                          <a:pt x="939" y="288"/>
                        </a:lnTo>
                        <a:lnTo>
                          <a:pt x="910" y="279"/>
                        </a:lnTo>
                        <a:lnTo>
                          <a:pt x="882" y="272"/>
                        </a:lnTo>
                        <a:lnTo>
                          <a:pt x="854" y="263"/>
                        </a:lnTo>
                        <a:lnTo>
                          <a:pt x="827" y="258"/>
                        </a:lnTo>
                        <a:lnTo>
                          <a:pt x="800" y="250"/>
                        </a:lnTo>
                        <a:lnTo>
                          <a:pt x="773" y="244"/>
                        </a:lnTo>
                        <a:lnTo>
                          <a:pt x="748" y="239"/>
                        </a:lnTo>
                        <a:lnTo>
                          <a:pt x="723" y="234"/>
                        </a:lnTo>
                        <a:lnTo>
                          <a:pt x="698" y="230"/>
                        </a:lnTo>
                        <a:lnTo>
                          <a:pt x="674" y="225"/>
                        </a:lnTo>
                        <a:lnTo>
                          <a:pt x="650" y="223"/>
                        </a:lnTo>
                        <a:lnTo>
                          <a:pt x="627" y="220"/>
                        </a:lnTo>
                        <a:lnTo>
                          <a:pt x="604" y="217"/>
                        </a:lnTo>
                        <a:lnTo>
                          <a:pt x="580" y="214"/>
                        </a:lnTo>
                        <a:lnTo>
                          <a:pt x="558" y="212"/>
                        </a:lnTo>
                        <a:lnTo>
                          <a:pt x="535" y="211"/>
                        </a:lnTo>
                        <a:lnTo>
                          <a:pt x="513" y="209"/>
                        </a:lnTo>
                        <a:lnTo>
                          <a:pt x="491" y="209"/>
                        </a:lnTo>
                        <a:lnTo>
                          <a:pt x="470" y="209"/>
                        </a:lnTo>
                        <a:lnTo>
                          <a:pt x="449" y="209"/>
                        </a:lnTo>
                        <a:lnTo>
                          <a:pt x="427" y="211"/>
                        </a:lnTo>
                        <a:lnTo>
                          <a:pt x="405" y="212"/>
                        </a:lnTo>
                        <a:lnTo>
                          <a:pt x="384" y="212"/>
                        </a:lnTo>
                        <a:lnTo>
                          <a:pt x="363" y="215"/>
                        </a:lnTo>
                        <a:lnTo>
                          <a:pt x="341" y="217"/>
                        </a:lnTo>
                        <a:lnTo>
                          <a:pt x="319" y="220"/>
                        </a:lnTo>
                        <a:lnTo>
                          <a:pt x="299" y="221"/>
                        </a:lnTo>
                        <a:lnTo>
                          <a:pt x="277" y="224"/>
                        </a:lnTo>
                        <a:lnTo>
                          <a:pt x="255" y="227"/>
                        </a:lnTo>
                        <a:lnTo>
                          <a:pt x="234" y="231"/>
                        </a:lnTo>
                        <a:lnTo>
                          <a:pt x="244" y="239"/>
                        </a:lnTo>
                        <a:lnTo>
                          <a:pt x="254" y="247"/>
                        </a:lnTo>
                        <a:lnTo>
                          <a:pt x="264" y="255"/>
                        </a:lnTo>
                        <a:lnTo>
                          <a:pt x="274" y="263"/>
                        </a:lnTo>
                        <a:lnTo>
                          <a:pt x="285" y="271"/>
                        </a:lnTo>
                        <a:lnTo>
                          <a:pt x="295" y="278"/>
                        </a:lnTo>
                        <a:lnTo>
                          <a:pt x="305" y="285"/>
                        </a:lnTo>
                        <a:lnTo>
                          <a:pt x="315" y="292"/>
                        </a:lnTo>
                        <a:lnTo>
                          <a:pt x="327" y="298"/>
                        </a:lnTo>
                        <a:lnTo>
                          <a:pt x="337" y="306"/>
                        </a:lnTo>
                        <a:lnTo>
                          <a:pt x="349" y="313"/>
                        </a:lnTo>
                        <a:lnTo>
                          <a:pt x="360" y="320"/>
                        </a:lnTo>
                        <a:lnTo>
                          <a:pt x="373" y="326"/>
                        </a:lnTo>
                        <a:lnTo>
                          <a:pt x="387" y="333"/>
                        </a:lnTo>
                        <a:lnTo>
                          <a:pt x="400" y="339"/>
                        </a:lnTo>
                        <a:lnTo>
                          <a:pt x="413" y="345"/>
                        </a:lnTo>
                        <a:lnTo>
                          <a:pt x="407" y="342"/>
                        </a:lnTo>
                        <a:lnTo>
                          <a:pt x="400" y="339"/>
                        </a:lnTo>
                        <a:lnTo>
                          <a:pt x="391" y="335"/>
                        </a:lnTo>
                        <a:lnTo>
                          <a:pt x="382" y="332"/>
                        </a:lnTo>
                        <a:lnTo>
                          <a:pt x="373" y="326"/>
                        </a:lnTo>
                        <a:lnTo>
                          <a:pt x="365" y="322"/>
                        </a:lnTo>
                        <a:lnTo>
                          <a:pt x="354" y="317"/>
                        </a:lnTo>
                        <a:lnTo>
                          <a:pt x="344" y="311"/>
                        </a:lnTo>
                        <a:lnTo>
                          <a:pt x="334" y="306"/>
                        </a:lnTo>
                        <a:lnTo>
                          <a:pt x="324" y="300"/>
                        </a:lnTo>
                        <a:lnTo>
                          <a:pt x="312" y="294"/>
                        </a:lnTo>
                        <a:lnTo>
                          <a:pt x="301" y="288"/>
                        </a:lnTo>
                        <a:lnTo>
                          <a:pt x="287" y="282"/>
                        </a:lnTo>
                        <a:lnTo>
                          <a:pt x="276" y="278"/>
                        </a:lnTo>
                        <a:lnTo>
                          <a:pt x="263" y="272"/>
                        </a:lnTo>
                        <a:lnTo>
                          <a:pt x="250" y="266"/>
                        </a:lnTo>
                        <a:lnTo>
                          <a:pt x="236" y="260"/>
                        </a:lnTo>
                        <a:lnTo>
                          <a:pt x="222" y="256"/>
                        </a:lnTo>
                        <a:lnTo>
                          <a:pt x="207" y="250"/>
                        </a:lnTo>
                        <a:lnTo>
                          <a:pt x="193" y="246"/>
                        </a:lnTo>
                        <a:lnTo>
                          <a:pt x="178" y="242"/>
                        </a:lnTo>
                        <a:lnTo>
                          <a:pt x="164" y="237"/>
                        </a:lnTo>
                        <a:lnTo>
                          <a:pt x="149" y="234"/>
                        </a:lnTo>
                        <a:lnTo>
                          <a:pt x="133" y="231"/>
                        </a:lnTo>
                        <a:lnTo>
                          <a:pt x="117" y="228"/>
                        </a:lnTo>
                        <a:lnTo>
                          <a:pt x="101" y="227"/>
                        </a:lnTo>
                        <a:lnTo>
                          <a:pt x="85" y="227"/>
                        </a:lnTo>
                        <a:lnTo>
                          <a:pt x="67" y="225"/>
                        </a:lnTo>
                        <a:lnTo>
                          <a:pt x="51" y="225"/>
                        </a:lnTo>
                        <a:lnTo>
                          <a:pt x="34" y="227"/>
                        </a:lnTo>
                        <a:lnTo>
                          <a:pt x="18" y="228"/>
                        </a:lnTo>
                        <a:lnTo>
                          <a:pt x="0" y="231"/>
                        </a:lnTo>
                        <a:lnTo>
                          <a:pt x="11" y="223"/>
                        </a:lnTo>
                        <a:lnTo>
                          <a:pt x="24" y="214"/>
                        </a:lnTo>
                        <a:lnTo>
                          <a:pt x="35" y="205"/>
                        </a:lnTo>
                        <a:lnTo>
                          <a:pt x="50" y="195"/>
                        </a:lnTo>
                        <a:lnTo>
                          <a:pt x="63" y="185"/>
                        </a:lnTo>
                        <a:lnTo>
                          <a:pt x="78" y="176"/>
                        </a:lnTo>
                        <a:lnTo>
                          <a:pt x="91" y="166"/>
                        </a:lnTo>
                        <a:lnTo>
                          <a:pt x="105" y="157"/>
                        </a:lnTo>
                        <a:lnTo>
                          <a:pt x="118" y="150"/>
                        </a:lnTo>
                        <a:lnTo>
                          <a:pt x="130" y="141"/>
                        </a:lnTo>
                        <a:lnTo>
                          <a:pt x="140" y="135"/>
                        </a:lnTo>
                        <a:lnTo>
                          <a:pt x="150" y="129"/>
                        </a:lnTo>
                        <a:lnTo>
                          <a:pt x="158" y="124"/>
                        </a:lnTo>
                        <a:lnTo>
                          <a:pt x="164" y="121"/>
                        </a:lnTo>
                        <a:lnTo>
                          <a:pt x="168" y="118"/>
                        </a:lnTo>
                        <a:lnTo>
                          <a:pt x="169" y="118"/>
                        </a:lnTo>
                        <a:lnTo>
                          <a:pt x="177" y="121"/>
                        </a:lnTo>
                        <a:lnTo>
                          <a:pt x="185" y="125"/>
                        </a:lnTo>
                        <a:lnTo>
                          <a:pt x="194" y="128"/>
                        </a:lnTo>
                        <a:lnTo>
                          <a:pt x="201" y="132"/>
                        </a:lnTo>
                        <a:lnTo>
                          <a:pt x="210" y="135"/>
                        </a:lnTo>
                        <a:lnTo>
                          <a:pt x="219" y="140"/>
                        </a:lnTo>
                        <a:lnTo>
                          <a:pt x="226" y="141"/>
                        </a:lnTo>
                        <a:lnTo>
                          <a:pt x="234" y="144"/>
                        </a:lnTo>
                        <a:lnTo>
                          <a:pt x="241" y="147"/>
                        </a:lnTo>
                        <a:lnTo>
                          <a:pt x="247" y="148"/>
                        </a:lnTo>
                        <a:lnTo>
                          <a:pt x="252" y="151"/>
                        </a:lnTo>
                        <a:lnTo>
                          <a:pt x="257" y="151"/>
                        </a:lnTo>
                        <a:lnTo>
                          <a:pt x="261" y="154"/>
                        </a:lnTo>
                        <a:lnTo>
                          <a:pt x="264" y="154"/>
                        </a:lnTo>
                        <a:lnTo>
                          <a:pt x="266" y="156"/>
                        </a:lnTo>
                        <a:lnTo>
                          <a:pt x="267" y="15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800" bIns="-28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16" name=""/>
                  <p:cNvSpPr/>
                  <p:nvPr/>
                </p:nvSpPr>
                <p:spPr>
                  <a:xfrm flipH="1">
                    <a:off x="8009280" y="5082120"/>
                    <a:ext cx="63000" cy="21600"/>
                  </a:xfrm>
                  <a:custGeom>
                    <a:avLst/>
                    <a:gdLst/>
                    <a:ahLst/>
                    <a:rect l="l" t="t" r="r" b="b"/>
                    <a:pathLst>
                      <a:path w="1099" h="412">
                        <a:moveTo>
                          <a:pt x="370" y="183"/>
                        </a:moveTo>
                        <a:lnTo>
                          <a:pt x="386" y="182"/>
                        </a:lnTo>
                        <a:lnTo>
                          <a:pt x="404" y="180"/>
                        </a:lnTo>
                        <a:lnTo>
                          <a:pt x="423" y="177"/>
                        </a:lnTo>
                        <a:lnTo>
                          <a:pt x="442" y="176"/>
                        </a:lnTo>
                        <a:lnTo>
                          <a:pt x="462" y="174"/>
                        </a:lnTo>
                        <a:lnTo>
                          <a:pt x="483" y="173"/>
                        </a:lnTo>
                        <a:lnTo>
                          <a:pt x="504" y="172"/>
                        </a:lnTo>
                        <a:lnTo>
                          <a:pt x="526" y="170"/>
                        </a:lnTo>
                        <a:lnTo>
                          <a:pt x="550" y="167"/>
                        </a:lnTo>
                        <a:lnTo>
                          <a:pt x="573" y="166"/>
                        </a:lnTo>
                        <a:lnTo>
                          <a:pt x="596" y="163"/>
                        </a:lnTo>
                        <a:lnTo>
                          <a:pt x="621" y="160"/>
                        </a:lnTo>
                        <a:lnTo>
                          <a:pt x="646" y="157"/>
                        </a:lnTo>
                        <a:lnTo>
                          <a:pt x="671" y="154"/>
                        </a:lnTo>
                        <a:lnTo>
                          <a:pt x="695" y="150"/>
                        </a:lnTo>
                        <a:lnTo>
                          <a:pt x="720" y="147"/>
                        </a:lnTo>
                        <a:lnTo>
                          <a:pt x="746" y="142"/>
                        </a:lnTo>
                        <a:lnTo>
                          <a:pt x="771" y="138"/>
                        </a:lnTo>
                        <a:lnTo>
                          <a:pt x="797" y="132"/>
                        </a:lnTo>
                        <a:lnTo>
                          <a:pt x="822" y="126"/>
                        </a:lnTo>
                        <a:lnTo>
                          <a:pt x="848" y="119"/>
                        </a:lnTo>
                        <a:lnTo>
                          <a:pt x="873" y="112"/>
                        </a:lnTo>
                        <a:lnTo>
                          <a:pt x="896" y="105"/>
                        </a:lnTo>
                        <a:lnTo>
                          <a:pt x="921" y="96"/>
                        </a:lnTo>
                        <a:lnTo>
                          <a:pt x="946" y="87"/>
                        </a:lnTo>
                        <a:lnTo>
                          <a:pt x="969" y="77"/>
                        </a:lnTo>
                        <a:lnTo>
                          <a:pt x="993" y="67"/>
                        </a:lnTo>
                        <a:lnTo>
                          <a:pt x="1014" y="55"/>
                        </a:lnTo>
                        <a:lnTo>
                          <a:pt x="1036" y="42"/>
                        </a:lnTo>
                        <a:lnTo>
                          <a:pt x="1058" y="29"/>
                        </a:lnTo>
                        <a:lnTo>
                          <a:pt x="1079" y="14"/>
                        </a:lnTo>
                        <a:lnTo>
                          <a:pt x="1099" y="0"/>
                        </a:lnTo>
                        <a:lnTo>
                          <a:pt x="1080" y="11"/>
                        </a:lnTo>
                        <a:lnTo>
                          <a:pt x="1063" y="23"/>
                        </a:lnTo>
                        <a:lnTo>
                          <a:pt x="1045" y="35"/>
                        </a:lnTo>
                        <a:lnTo>
                          <a:pt x="1028" y="46"/>
                        </a:lnTo>
                        <a:lnTo>
                          <a:pt x="1010" y="57"/>
                        </a:lnTo>
                        <a:lnTo>
                          <a:pt x="993" y="65"/>
                        </a:lnTo>
                        <a:lnTo>
                          <a:pt x="977" y="75"/>
                        </a:lnTo>
                        <a:lnTo>
                          <a:pt x="959" y="84"/>
                        </a:lnTo>
                        <a:lnTo>
                          <a:pt x="942" y="93"/>
                        </a:lnTo>
                        <a:lnTo>
                          <a:pt x="926" y="102"/>
                        </a:lnTo>
                        <a:lnTo>
                          <a:pt x="910" y="109"/>
                        </a:lnTo>
                        <a:lnTo>
                          <a:pt x="892" y="116"/>
                        </a:lnTo>
                        <a:lnTo>
                          <a:pt x="876" y="124"/>
                        </a:lnTo>
                        <a:lnTo>
                          <a:pt x="859" y="131"/>
                        </a:lnTo>
                        <a:lnTo>
                          <a:pt x="843" y="137"/>
                        </a:lnTo>
                        <a:lnTo>
                          <a:pt x="826" y="142"/>
                        </a:lnTo>
                        <a:lnTo>
                          <a:pt x="809" y="150"/>
                        </a:lnTo>
                        <a:lnTo>
                          <a:pt x="792" y="156"/>
                        </a:lnTo>
                        <a:lnTo>
                          <a:pt x="775" y="160"/>
                        </a:lnTo>
                        <a:lnTo>
                          <a:pt x="758" y="166"/>
                        </a:lnTo>
                        <a:lnTo>
                          <a:pt x="741" y="172"/>
                        </a:lnTo>
                        <a:lnTo>
                          <a:pt x="722" y="176"/>
                        </a:lnTo>
                        <a:lnTo>
                          <a:pt x="704" y="182"/>
                        </a:lnTo>
                        <a:lnTo>
                          <a:pt x="687" y="186"/>
                        </a:lnTo>
                        <a:lnTo>
                          <a:pt x="668" y="191"/>
                        </a:lnTo>
                        <a:lnTo>
                          <a:pt x="649" y="195"/>
                        </a:lnTo>
                        <a:lnTo>
                          <a:pt x="630" y="199"/>
                        </a:lnTo>
                        <a:lnTo>
                          <a:pt x="611" y="204"/>
                        </a:lnTo>
                        <a:lnTo>
                          <a:pt x="590" y="208"/>
                        </a:lnTo>
                        <a:lnTo>
                          <a:pt x="570" y="214"/>
                        </a:lnTo>
                        <a:lnTo>
                          <a:pt x="550" y="218"/>
                        </a:lnTo>
                        <a:lnTo>
                          <a:pt x="528" y="223"/>
                        </a:lnTo>
                        <a:lnTo>
                          <a:pt x="503" y="236"/>
                        </a:lnTo>
                        <a:lnTo>
                          <a:pt x="480" y="249"/>
                        </a:lnTo>
                        <a:lnTo>
                          <a:pt x="456" y="262"/>
                        </a:lnTo>
                        <a:lnTo>
                          <a:pt x="436" y="275"/>
                        </a:lnTo>
                        <a:lnTo>
                          <a:pt x="414" y="287"/>
                        </a:lnTo>
                        <a:lnTo>
                          <a:pt x="395" y="298"/>
                        </a:lnTo>
                        <a:lnTo>
                          <a:pt x="376" y="310"/>
                        </a:lnTo>
                        <a:lnTo>
                          <a:pt x="359" y="322"/>
                        </a:lnTo>
                        <a:lnTo>
                          <a:pt x="341" y="332"/>
                        </a:lnTo>
                        <a:lnTo>
                          <a:pt x="325" y="341"/>
                        </a:lnTo>
                        <a:lnTo>
                          <a:pt x="309" y="351"/>
                        </a:lnTo>
                        <a:lnTo>
                          <a:pt x="293" y="359"/>
                        </a:lnTo>
                        <a:lnTo>
                          <a:pt x="279" y="368"/>
                        </a:lnTo>
                        <a:lnTo>
                          <a:pt x="264" y="375"/>
                        </a:lnTo>
                        <a:lnTo>
                          <a:pt x="250" y="383"/>
                        </a:lnTo>
                        <a:lnTo>
                          <a:pt x="236" y="389"/>
                        </a:lnTo>
                        <a:lnTo>
                          <a:pt x="222" y="394"/>
                        </a:lnTo>
                        <a:lnTo>
                          <a:pt x="209" y="399"/>
                        </a:lnTo>
                        <a:lnTo>
                          <a:pt x="196" y="403"/>
                        </a:lnTo>
                        <a:lnTo>
                          <a:pt x="181" y="406"/>
                        </a:lnTo>
                        <a:lnTo>
                          <a:pt x="168" y="409"/>
                        </a:lnTo>
                        <a:lnTo>
                          <a:pt x="155" y="412"/>
                        </a:lnTo>
                        <a:lnTo>
                          <a:pt x="142" y="412"/>
                        </a:lnTo>
                        <a:lnTo>
                          <a:pt x="127" y="412"/>
                        </a:lnTo>
                        <a:lnTo>
                          <a:pt x="113" y="412"/>
                        </a:lnTo>
                        <a:lnTo>
                          <a:pt x="98" y="410"/>
                        </a:lnTo>
                        <a:lnTo>
                          <a:pt x="83" y="408"/>
                        </a:lnTo>
                        <a:lnTo>
                          <a:pt x="69" y="403"/>
                        </a:lnTo>
                        <a:lnTo>
                          <a:pt x="53" y="399"/>
                        </a:lnTo>
                        <a:lnTo>
                          <a:pt x="35" y="394"/>
                        </a:lnTo>
                        <a:lnTo>
                          <a:pt x="19" y="387"/>
                        </a:lnTo>
                        <a:lnTo>
                          <a:pt x="0" y="380"/>
                        </a:lnTo>
                        <a:lnTo>
                          <a:pt x="16" y="370"/>
                        </a:lnTo>
                        <a:lnTo>
                          <a:pt x="31" y="359"/>
                        </a:lnTo>
                        <a:lnTo>
                          <a:pt x="47" y="348"/>
                        </a:lnTo>
                        <a:lnTo>
                          <a:pt x="62" y="339"/>
                        </a:lnTo>
                        <a:lnTo>
                          <a:pt x="78" y="329"/>
                        </a:lnTo>
                        <a:lnTo>
                          <a:pt x="94" y="319"/>
                        </a:lnTo>
                        <a:lnTo>
                          <a:pt x="110" y="310"/>
                        </a:lnTo>
                        <a:lnTo>
                          <a:pt x="126" y="301"/>
                        </a:lnTo>
                        <a:lnTo>
                          <a:pt x="140" y="292"/>
                        </a:lnTo>
                        <a:lnTo>
                          <a:pt x="156" y="284"/>
                        </a:lnTo>
                        <a:lnTo>
                          <a:pt x="172" y="275"/>
                        </a:lnTo>
                        <a:lnTo>
                          <a:pt x="187" y="268"/>
                        </a:lnTo>
                        <a:lnTo>
                          <a:pt x="201" y="259"/>
                        </a:lnTo>
                        <a:lnTo>
                          <a:pt x="216" y="252"/>
                        </a:lnTo>
                        <a:lnTo>
                          <a:pt x="231" y="246"/>
                        </a:lnTo>
                        <a:lnTo>
                          <a:pt x="245" y="239"/>
                        </a:lnTo>
                        <a:lnTo>
                          <a:pt x="258" y="233"/>
                        </a:lnTo>
                        <a:lnTo>
                          <a:pt x="271" y="227"/>
                        </a:lnTo>
                        <a:lnTo>
                          <a:pt x="283" y="221"/>
                        </a:lnTo>
                        <a:lnTo>
                          <a:pt x="295" y="215"/>
                        </a:lnTo>
                        <a:lnTo>
                          <a:pt x="306" y="211"/>
                        </a:lnTo>
                        <a:lnTo>
                          <a:pt x="317" y="207"/>
                        </a:lnTo>
                        <a:lnTo>
                          <a:pt x="327" y="202"/>
                        </a:lnTo>
                        <a:lnTo>
                          <a:pt x="335" y="198"/>
                        </a:lnTo>
                        <a:lnTo>
                          <a:pt x="343" y="195"/>
                        </a:lnTo>
                        <a:lnTo>
                          <a:pt x="350" y="192"/>
                        </a:lnTo>
                        <a:lnTo>
                          <a:pt x="356" y="189"/>
                        </a:lnTo>
                        <a:lnTo>
                          <a:pt x="362" y="188"/>
                        </a:lnTo>
                        <a:lnTo>
                          <a:pt x="366" y="186"/>
                        </a:lnTo>
                        <a:lnTo>
                          <a:pt x="368" y="185"/>
                        </a:lnTo>
                        <a:lnTo>
                          <a:pt x="370" y="183"/>
                        </a:lnTo>
                        <a:lnTo>
                          <a:pt x="370" y="18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0" bIns="-252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17" name=""/>
                  <p:cNvSpPr/>
                  <p:nvPr/>
                </p:nvSpPr>
                <p:spPr>
                  <a:xfrm flipH="1">
                    <a:off x="8026200" y="5083920"/>
                    <a:ext cx="1908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336" h="170">
                        <a:moveTo>
                          <a:pt x="0" y="169"/>
                        </a:moveTo>
                        <a:lnTo>
                          <a:pt x="16" y="157"/>
                        </a:lnTo>
                        <a:lnTo>
                          <a:pt x="33" y="147"/>
                        </a:lnTo>
                        <a:lnTo>
                          <a:pt x="52" y="137"/>
                        </a:lnTo>
                        <a:lnTo>
                          <a:pt x="73" y="126"/>
                        </a:lnTo>
                        <a:lnTo>
                          <a:pt x="93" y="116"/>
                        </a:lnTo>
                        <a:lnTo>
                          <a:pt x="115" y="108"/>
                        </a:lnTo>
                        <a:lnTo>
                          <a:pt x="137" y="97"/>
                        </a:lnTo>
                        <a:lnTo>
                          <a:pt x="160" y="89"/>
                        </a:lnTo>
                        <a:lnTo>
                          <a:pt x="183" y="78"/>
                        </a:lnTo>
                        <a:lnTo>
                          <a:pt x="207" y="68"/>
                        </a:lnTo>
                        <a:lnTo>
                          <a:pt x="230" y="58"/>
                        </a:lnTo>
                        <a:lnTo>
                          <a:pt x="252" y="48"/>
                        </a:lnTo>
                        <a:lnTo>
                          <a:pt x="274" y="36"/>
                        </a:lnTo>
                        <a:lnTo>
                          <a:pt x="296" y="25"/>
                        </a:lnTo>
                        <a:lnTo>
                          <a:pt x="318" y="13"/>
                        </a:lnTo>
                        <a:lnTo>
                          <a:pt x="336" y="0"/>
                        </a:lnTo>
                        <a:lnTo>
                          <a:pt x="323" y="11"/>
                        </a:lnTo>
                        <a:lnTo>
                          <a:pt x="309" y="23"/>
                        </a:lnTo>
                        <a:lnTo>
                          <a:pt x="291" y="36"/>
                        </a:lnTo>
                        <a:lnTo>
                          <a:pt x="275" y="48"/>
                        </a:lnTo>
                        <a:lnTo>
                          <a:pt x="258" y="61"/>
                        </a:lnTo>
                        <a:lnTo>
                          <a:pt x="240" y="74"/>
                        </a:lnTo>
                        <a:lnTo>
                          <a:pt x="223" y="86"/>
                        </a:lnTo>
                        <a:lnTo>
                          <a:pt x="205" y="99"/>
                        </a:lnTo>
                        <a:lnTo>
                          <a:pt x="188" y="110"/>
                        </a:lnTo>
                        <a:lnTo>
                          <a:pt x="170" y="121"/>
                        </a:lnTo>
                        <a:lnTo>
                          <a:pt x="153" y="131"/>
                        </a:lnTo>
                        <a:lnTo>
                          <a:pt x="137" y="141"/>
                        </a:lnTo>
                        <a:lnTo>
                          <a:pt x="121" y="150"/>
                        </a:lnTo>
                        <a:lnTo>
                          <a:pt x="106" y="157"/>
                        </a:lnTo>
                        <a:lnTo>
                          <a:pt x="93" y="164"/>
                        </a:lnTo>
                        <a:lnTo>
                          <a:pt x="81" y="169"/>
                        </a:lnTo>
                        <a:lnTo>
                          <a:pt x="64" y="170"/>
                        </a:lnTo>
                        <a:lnTo>
                          <a:pt x="48" y="170"/>
                        </a:lnTo>
                        <a:lnTo>
                          <a:pt x="33" y="170"/>
                        </a:lnTo>
                        <a:lnTo>
                          <a:pt x="22" y="170"/>
                        </a:lnTo>
                        <a:lnTo>
                          <a:pt x="13" y="170"/>
                        </a:lnTo>
                        <a:lnTo>
                          <a:pt x="6" y="169"/>
                        </a:lnTo>
                        <a:lnTo>
                          <a:pt x="1" y="169"/>
                        </a:lnTo>
                        <a:lnTo>
                          <a:pt x="0" y="16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18" name=""/>
                  <p:cNvSpPr/>
                  <p:nvPr/>
                </p:nvSpPr>
                <p:spPr>
                  <a:xfrm flipH="1">
                    <a:off x="8051760" y="5079960"/>
                    <a:ext cx="360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98">
                        <a:moveTo>
                          <a:pt x="12" y="98"/>
                        </a:moveTo>
                        <a:lnTo>
                          <a:pt x="20" y="93"/>
                        </a:lnTo>
                        <a:lnTo>
                          <a:pt x="29" y="89"/>
                        </a:lnTo>
                        <a:lnTo>
                          <a:pt x="36" y="83"/>
                        </a:lnTo>
                        <a:lnTo>
                          <a:pt x="44" y="77"/>
                        </a:lnTo>
                        <a:lnTo>
                          <a:pt x="49" y="71"/>
                        </a:lnTo>
                        <a:lnTo>
                          <a:pt x="55" y="64"/>
                        </a:lnTo>
                        <a:lnTo>
                          <a:pt x="60" y="58"/>
                        </a:lnTo>
                        <a:lnTo>
                          <a:pt x="64" y="51"/>
                        </a:lnTo>
                        <a:lnTo>
                          <a:pt x="65" y="44"/>
                        </a:lnTo>
                        <a:lnTo>
                          <a:pt x="65" y="36"/>
                        </a:lnTo>
                        <a:lnTo>
                          <a:pt x="65" y="31"/>
                        </a:lnTo>
                        <a:lnTo>
                          <a:pt x="64" y="23"/>
                        </a:lnTo>
                        <a:lnTo>
                          <a:pt x="60" y="17"/>
                        </a:lnTo>
                        <a:lnTo>
                          <a:pt x="55" y="10"/>
                        </a:lnTo>
                        <a:lnTo>
                          <a:pt x="48" y="6"/>
                        </a:lnTo>
                        <a:lnTo>
                          <a:pt x="38" y="0"/>
                        </a:lnTo>
                        <a:lnTo>
                          <a:pt x="29" y="7"/>
                        </a:lnTo>
                        <a:lnTo>
                          <a:pt x="20" y="15"/>
                        </a:lnTo>
                        <a:lnTo>
                          <a:pt x="14" y="20"/>
                        </a:lnTo>
                        <a:lnTo>
                          <a:pt x="9" y="23"/>
                        </a:lnTo>
                        <a:lnTo>
                          <a:pt x="4" y="28"/>
                        </a:lnTo>
                        <a:lnTo>
                          <a:pt x="3" y="31"/>
                        </a:lnTo>
                        <a:lnTo>
                          <a:pt x="0" y="32"/>
                        </a:lnTo>
                        <a:lnTo>
                          <a:pt x="0" y="32"/>
                        </a:lnTo>
                        <a:lnTo>
                          <a:pt x="12" y="39"/>
                        </a:lnTo>
                        <a:lnTo>
                          <a:pt x="19" y="48"/>
                        </a:lnTo>
                        <a:lnTo>
                          <a:pt x="25" y="55"/>
                        </a:lnTo>
                        <a:lnTo>
                          <a:pt x="28" y="63"/>
                        </a:lnTo>
                        <a:lnTo>
                          <a:pt x="28" y="71"/>
                        </a:lnTo>
                        <a:lnTo>
                          <a:pt x="26" y="79"/>
                        </a:lnTo>
                        <a:lnTo>
                          <a:pt x="20" y="87"/>
                        </a:lnTo>
                        <a:lnTo>
                          <a:pt x="12" y="9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19" name=""/>
                  <p:cNvSpPr/>
                  <p:nvPr/>
                </p:nvSpPr>
                <p:spPr>
                  <a:xfrm flipH="1">
                    <a:off x="8042040" y="5108040"/>
                    <a:ext cx="5760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1010" h="244">
                        <a:moveTo>
                          <a:pt x="86" y="0"/>
                        </a:moveTo>
                        <a:lnTo>
                          <a:pt x="102" y="8"/>
                        </a:lnTo>
                        <a:lnTo>
                          <a:pt x="120" y="17"/>
                        </a:lnTo>
                        <a:lnTo>
                          <a:pt x="140" y="24"/>
                        </a:lnTo>
                        <a:lnTo>
                          <a:pt x="160" y="32"/>
                        </a:lnTo>
                        <a:lnTo>
                          <a:pt x="181" y="40"/>
                        </a:lnTo>
                        <a:lnTo>
                          <a:pt x="204" y="48"/>
                        </a:lnTo>
                        <a:lnTo>
                          <a:pt x="227" y="55"/>
                        </a:lnTo>
                        <a:lnTo>
                          <a:pt x="251" y="62"/>
                        </a:lnTo>
                        <a:lnTo>
                          <a:pt x="277" y="70"/>
                        </a:lnTo>
                        <a:lnTo>
                          <a:pt x="302" y="77"/>
                        </a:lnTo>
                        <a:lnTo>
                          <a:pt x="329" y="83"/>
                        </a:lnTo>
                        <a:lnTo>
                          <a:pt x="356" y="90"/>
                        </a:lnTo>
                        <a:lnTo>
                          <a:pt x="383" y="96"/>
                        </a:lnTo>
                        <a:lnTo>
                          <a:pt x="411" y="102"/>
                        </a:lnTo>
                        <a:lnTo>
                          <a:pt x="439" y="109"/>
                        </a:lnTo>
                        <a:lnTo>
                          <a:pt x="468" y="115"/>
                        </a:lnTo>
                        <a:lnTo>
                          <a:pt x="496" y="121"/>
                        </a:lnTo>
                        <a:lnTo>
                          <a:pt x="525" y="125"/>
                        </a:lnTo>
                        <a:lnTo>
                          <a:pt x="552" y="131"/>
                        </a:lnTo>
                        <a:lnTo>
                          <a:pt x="581" y="137"/>
                        </a:lnTo>
                        <a:lnTo>
                          <a:pt x="609" y="141"/>
                        </a:lnTo>
                        <a:lnTo>
                          <a:pt x="638" y="145"/>
                        </a:lnTo>
                        <a:lnTo>
                          <a:pt x="666" y="151"/>
                        </a:lnTo>
                        <a:lnTo>
                          <a:pt x="692" y="154"/>
                        </a:lnTo>
                        <a:lnTo>
                          <a:pt x="718" y="158"/>
                        </a:lnTo>
                        <a:lnTo>
                          <a:pt x="746" y="163"/>
                        </a:lnTo>
                        <a:lnTo>
                          <a:pt x="771" y="166"/>
                        </a:lnTo>
                        <a:lnTo>
                          <a:pt x="796" y="169"/>
                        </a:lnTo>
                        <a:lnTo>
                          <a:pt x="819" y="173"/>
                        </a:lnTo>
                        <a:lnTo>
                          <a:pt x="842" y="174"/>
                        </a:lnTo>
                        <a:lnTo>
                          <a:pt x="864" y="177"/>
                        </a:lnTo>
                        <a:lnTo>
                          <a:pt x="886" y="180"/>
                        </a:lnTo>
                        <a:lnTo>
                          <a:pt x="870" y="180"/>
                        </a:lnTo>
                        <a:lnTo>
                          <a:pt x="855" y="180"/>
                        </a:lnTo>
                        <a:lnTo>
                          <a:pt x="839" y="179"/>
                        </a:lnTo>
                        <a:lnTo>
                          <a:pt x="825" y="179"/>
                        </a:lnTo>
                        <a:lnTo>
                          <a:pt x="810" y="179"/>
                        </a:lnTo>
                        <a:lnTo>
                          <a:pt x="796" y="179"/>
                        </a:lnTo>
                        <a:lnTo>
                          <a:pt x="783" y="177"/>
                        </a:lnTo>
                        <a:lnTo>
                          <a:pt x="771" y="176"/>
                        </a:lnTo>
                        <a:lnTo>
                          <a:pt x="759" y="176"/>
                        </a:lnTo>
                        <a:lnTo>
                          <a:pt x="749" y="176"/>
                        </a:lnTo>
                        <a:lnTo>
                          <a:pt x="740" y="176"/>
                        </a:lnTo>
                        <a:lnTo>
                          <a:pt x="732" y="174"/>
                        </a:lnTo>
                        <a:lnTo>
                          <a:pt x="726" y="174"/>
                        </a:lnTo>
                        <a:lnTo>
                          <a:pt x="720" y="174"/>
                        </a:lnTo>
                        <a:lnTo>
                          <a:pt x="718" y="174"/>
                        </a:lnTo>
                        <a:lnTo>
                          <a:pt x="717" y="174"/>
                        </a:lnTo>
                        <a:lnTo>
                          <a:pt x="732" y="180"/>
                        </a:lnTo>
                        <a:lnTo>
                          <a:pt x="748" y="186"/>
                        </a:lnTo>
                        <a:lnTo>
                          <a:pt x="764" y="193"/>
                        </a:lnTo>
                        <a:lnTo>
                          <a:pt x="781" y="199"/>
                        </a:lnTo>
                        <a:lnTo>
                          <a:pt x="799" y="205"/>
                        </a:lnTo>
                        <a:lnTo>
                          <a:pt x="818" y="211"/>
                        </a:lnTo>
                        <a:lnTo>
                          <a:pt x="836" y="217"/>
                        </a:lnTo>
                        <a:lnTo>
                          <a:pt x="855" y="223"/>
                        </a:lnTo>
                        <a:lnTo>
                          <a:pt x="876" y="227"/>
                        </a:lnTo>
                        <a:lnTo>
                          <a:pt x="895" y="231"/>
                        </a:lnTo>
                        <a:lnTo>
                          <a:pt x="914" y="234"/>
                        </a:lnTo>
                        <a:lnTo>
                          <a:pt x="934" y="239"/>
                        </a:lnTo>
                        <a:lnTo>
                          <a:pt x="953" y="241"/>
                        </a:lnTo>
                        <a:lnTo>
                          <a:pt x="973" y="243"/>
                        </a:lnTo>
                        <a:lnTo>
                          <a:pt x="991" y="244"/>
                        </a:lnTo>
                        <a:lnTo>
                          <a:pt x="1010" y="244"/>
                        </a:lnTo>
                        <a:lnTo>
                          <a:pt x="994" y="244"/>
                        </a:lnTo>
                        <a:lnTo>
                          <a:pt x="973" y="243"/>
                        </a:lnTo>
                        <a:lnTo>
                          <a:pt x="950" y="241"/>
                        </a:lnTo>
                        <a:lnTo>
                          <a:pt x="925" y="239"/>
                        </a:lnTo>
                        <a:lnTo>
                          <a:pt x="898" y="234"/>
                        </a:lnTo>
                        <a:lnTo>
                          <a:pt x="869" y="230"/>
                        </a:lnTo>
                        <a:lnTo>
                          <a:pt x="836" y="225"/>
                        </a:lnTo>
                        <a:lnTo>
                          <a:pt x="804" y="220"/>
                        </a:lnTo>
                        <a:lnTo>
                          <a:pt x="769" y="214"/>
                        </a:lnTo>
                        <a:lnTo>
                          <a:pt x="734" y="206"/>
                        </a:lnTo>
                        <a:lnTo>
                          <a:pt x="697" y="201"/>
                        </a:lnTo>
                        <a:lnTo>
                          <a:pt x="659" y="192"/>
                        </a:lnTo>
                        <a:lnTo>
                          <a:pt x="621" y="185"/>
                        </a:lnTo>
                        <a:lnTo>
                          <a:pt x="581" y="176"/>
                        </a:lnTo>
                        <a:lnTo>
                          <a:pt x="542" y="167"/>
                        </a:lnTo>
                        <a:lnTo>
                          <a:pt x="503" y="158"/>
                        </a:lnTo>
                        <a:lnTo>
                          <a:pt x="463" y="150"/>
                        </a:lnTo>
                        <a:lnTo>
                          <a:pt x="424" y="139"/>
                        </a:lnTo>
                        <a:lnTo>
                          <a:pt x="385" y="131"/>
                        </a:lnTo>
                        <a:lnTo>
                          <a:pt x="345" y="121"/>
                        </a:lnTo>
                        <a:lnTo>
                          <a:pt x="309" y="110"/>
                        </a:lnTo>
                        <a:lnTo>
                          <a:pt x="273" y="102"/>
                        </a:lnTo>
                        <a:lnTo>
                          <a:pt x="236" y="91"/>
                        </a:lnTo>
                        <a:lnTo>
                          <a:pt x="203" y="83"/>
                        </a:lnTo>
                        <a:lnTo>
                          <a:pt x="169" y="72"/>
                        </a:lnTo>
                        <a:lnTo>
                          <a:pt x="139" y="62"/>
                        </a:lnTo>
                        <a:lnTo>
                          <a:pt x="109" y="54"/>
                        </a:lnTo>
                        <a:lnTo>
                          <a:pt x="83" y="45"/>
                        </a:lnTo>
                        <a:lnTo>
                          <a:pt x="58" y="36"/>
                        </a:lnTo>
                        <a:lnTo>
                          <a:pt x="37" y="27"/>
                        </a:lnTo>
                        <a:lnTo>
                          <a:pt x="16" y="19"/>
                        </a:lnTo>
                        <a:lnTo>
                          <a:pt x="0" y="11"/>
                        </a:lnTo>
                        <a:lnTo>
                          <a:pt x="9" y="11"/>
                        </a:lnTo>
                        <a:lnTo>
                          <a:pt x="18" y="11"/>
                        </a:lnTo>
                        <a:lnTo>
                          <a:pt x="25" y="10"/>
                        </a:lnTo>
                        <a:lnTo>
                          <a:pt x="34" y="10"/>
                        </a:lnTo>
                        <a:lnTo>
                          <a:pt x="41" y="8"/>
                        </a:lnTo>
                        <a:lnTo>
                          <a:pt x="48" y="7"/>
                        </a:lnTo>
                        <a:lnTo>
                          <a:pt x="56" y="7"/>
                        </a:lnTo>
                        <a:lnTo>
                          <a:pt x="61" y="5"/>
                        </a:lnTo>
                        <a:lnTo>
                          <a:pt x="67" y="5"/>
                        </a:lnTo>
                        <a:lnTo>
                          <a:pt x="72" y="4"/>
                        </a:lnTo>
                        <a:lnTo>
                          <a:pt x="76" y="3"/>
                        </a:lnTo>
                        <a:lnTo>
                          <a:pt x="79" y="3"/>
                        </a:lnTo>
                        <a:lnTo>
                          <a:pt x="82" y="1"/>
                        </a:lnTo>
                        <a:lnTo>
                          <a:pt x="85" y="1"/>
                        </a:lnTo>
                        <a:lnTo>
                          <a:pt x="85" y="0"/>
                        </a:lnTo>
                        <a:lnTo>
                          <a:pt x="8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20" name=""/>
                  <p:cNvSpPr/>
                  <p:nvPr/>
                </p:nvSpPr>
                <p:spPr>
                  <a:xfrm flipH="1">
                    <a:off x="8043120" y="5106960"/>
                    <a:ext cx="374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653" h="93">
                        <a:moveTo>
                          <a:pt x="38" y="65"/>
                        </a:moveTo>
                        <a:lnTo>
                          <a:pt x="57" y="61"/>
                        </a:lnTo>
                        <a:lnTo>
                          <a:pt x="77" y="57"/>
                        </a:lnTo>
                        <a:lnTo>
                          <a:pt x="97" y="54"/>
                        </a:lnTo>
                        <a:lnTo>
                          <a:pt x="116" y="51"/>
                        </a:lnTo>
                        <a:lnTo>
                          <a:pt x="137" y="48"/>
                        </a:lnTo>
                        <a:lnTo>
                          <a:pt x="157" y="45"/>
                        </a:lnTo>
                        <a:lnTo>
                          <a:pt x="178" y="42"/>
                        </a:lnTo>
                        <a:lnTo>
                          <a:pt x="198" y="41"/>
                        </a:lnTo>
                        <a:lnTo>
                          <a:pt x="220" y="39"/>
                        </a:lnTo>
                        <a:lnTo>
                          <a:pt x="240" y="38"/>
                        </a:lnTo>
                        <a:lnTo>
                          <a:pt x="261" y="38"/>
                        </a:lnTo>
                        <a:lnTo>
                          <a:pt x="281" y="36"/>
                        </a:lnTo>
                        <a:lnTo>
                          <a:pt x="301" y="36"/>
                        </a:lnTo>
                        <a:lnTo>
                          <a:pt x="322" y="36"/>
                        </a:lnTo>
                        <a:lnTo>
                          <a:pt x="344" y="38"/>
                        </a:lnTo>
                        <a:lnTo>
                          <a:pt x="364" y="39"/>
                        </a:lnTo>
                        <a:lnTo>
                          <a:pt x="385" y="39"/>
                        </a:lnTo>
                        <a:lnTo>
                          <a:pt x="403" y="41"/>
                        </a:lnTo>
                        <a:lnTo>
                          <a:pt x="424" y="44"/>
                        </a:lnTo>
                        <a:lnTo>
                          <a:pt x="443" y="45"/>
                        </a:lnTo>
                        <a:lnTo>
                          <a:pt x="462" y="48"/>
                        </a:lnTo>
                        <a:lnTo>
                          <a:pt x="482" y="51"/>
                        </a:lnTo>
                        <a:lnTo>
                          <a:pt x="501" y="54"/>
                        </a:lnTo>
                        <a:lnTo>
                          <a:pt x="519" y="57"/>
                        </a:lnTo>
                        <a:lnTo>
                          <a:pt x="538" y="61"/>
                        </a:lnTo>
                        <a:lnTo>
                          <a:pt x="555" y="64"/>
                        </a:lnTo>
                        <a:lnTo>
                          <a:pt x="572" y="68"/>
                        </a:lnTo>
                        <a:lnTo>
                          <a:pt x="590" y="73"/>
                        </a:lnTo>
                        <a:lnTo>
                          <a:pt x="606" y="77"/>
                        </a:lnTo>
                        <a:lnTo>
                          <a:pt x="622" y="83"/>
                        </a:lnTo>
                        <a:lnTo>
                          <a:pt x="637" y="87"/>
                        </a:lnTo>
                        <a:lnTo>
                          <a:pt x="653" y="93"/>
                        </a:lnTo>
                        <a:lnTo>
                          <a:pt x="632" y="86"/>
                        </a:lnTo>
                        <a:lnTo>
                          <a:pt x="612" y="78"/>
                        </a:lnTo>
                        <a:lnTo>
                          <a:pt x="593" y="73"/>
                        </a:lnTo>
                        <a:lnTo>
                          <a:pt x="574" y="65"/>
                        </a:lnTo>
                        <a:lnTo>
                          <a:pt x="555" y="60"/>
                        </a:lnTo>
                        <a:lnTo>
                          <a:pt x="538" y="54"/>
                        </a:lnTo>
                        <a:lnTo>
                          <a:pt x="519" y="48"/>
                        </a:lnTo>
                        <a:lnTo>
                          <a:pt x="501" y="42"/>
                        </a:lnTo>
                        <a:lnTo>
                          <a:pt x="484" y="38"/>
                        </a:lnTo>
                        <a:lnTo>
                          <a:pt x="466" y="33"/>
                        </a:lnTo>
                        <a:lnTo>
                          <a:pt x="449" y="27"/>
                        </a:lnTo>
                        <a:lnTo>
                          <a:pt x="431" y="25"/>
                        </a:lnTo>
                        <a:lnTo>
                          <a:pt x="414" y="20"/>
                        </a:lnTo>
                        <a:lnTo>
                          <a:pt x="395" y="16"/>
                        </a:lnTo>
                        <a:lnTo>
                          <a:pt x="377" y="13"/>
                        </a:lnTo>
                        <a:lnTo>
                          <a:pt x="358" y="10"/>
                        </a:lnTo>
                        <a:lnTo>
                          <a:pt x="341" y="7"/>
                        </a:lnTo>
                        <a:lnTo>
                          <a:pt x="322" y="6"/>
                        </a:lnTo>
                        <a:lnTo>
                          <a:pt x="301" y="3"/>
                        </a:lnTo>
                        <a:lnTo>
                          <a:pt x="283" y="1"/>
                        </a:lnTo>
                        <a:lnTo>
                          <a:pt x="262" y="0"/>
                        </a:lnTo>
                        <a:lnTo>
                          <a:pt x="242" y="0"/>
                        </a:lnTo>
                        <a:lnTo>
                          <a:pt x="221" y="0"/>
                        </a:lnTo>
                        <a:lnTo>
                          <a:pt x="199" y="0"/>
                        </a:lnTo>
                        <a:lnTo>
                          <a:pt x="178" y="0"/>
                        </a:lnTo>
                        <a:lnTo>
                          <a:pt x="154" y="1"/>
                        </a:lnTo>
                        <a:lnTo>
                          <a:pt x="131" y="3"/>
                        </a:lnTo>
                        <a:lnTo>
                          <a:pt x="106" y="4"/>
                        </a:lnTo>
                        <a:lnTo>
                          <a:pt x="80" y="7"/>
                        </a:lnTo>
                        <a:lnTo>
                          <a:pt x="55" y="10"/>
                        </a:lnTo>
                        <a:lnTo>
                          <a:pt x="28" y="13"/>
                        </a:lnTo>
                        <a:lnTo>
                          <a:pt x="0" y="17"/>
                        </a:lnTo>
                        <a:lnTo>
                          <a:pt x="7" y="25"/>
                        </a:lnTo>
                        <a:lnTo>
                          <a:pt x="14" y="33"/>
                        </a:lnTo>
                        <a:lnTo>
                          <a:pt x="22" y="42"/>
                        </a:lnTo>
                        <a:lnTo>
                          <a:pt x="28" y="49"/>
                        </a:lnTo>
                        <a:lnTo>
                          <a:pt x="32" y="55"/>
                        </a:lnTo>
                        <a:lnTo>
                          <a:pt x="35" y="61"/>
                        </a:lnTo>
                        <a:lnTo>
                          <a:pt x="38" y="64"/>
                        </a:lnTo>
                        <a:lnTo>
                          <a:pt x="38" y="6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21" name=""/>
                  <p:cNvSpPr/>
                  <p:nvPr/>
                </p:nvSpPr>
                <p:spPr>
                  <a:xfrm flipH="1">
                    <a:off x="7962840" y="5091480"/>
                    <a:ext cx="10116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1761" h="901">
                        <a:moveTo>
                          <a:pt x="537" y="0"/>
                        </a:moveTo>
                        <a:lnTo>
                          <a:pt x="544" y="3"/>
                        </a:lnTo>
                        <a:lnTo>
                          <a:pt x="550" y="6"/>
                        </a:lnTo>
                        <a:lnTo>
                          <a:pt x="558" y="10"/>
                        </a:lnTo>
                        <a:lnTo>
                          <a:pt x="563" y="13"/>
                        </a:lnTo>
                        <a:lnTo>
                          <a:pt x="571" y="17"/>
                        </a:lnTo>
                        <a:lnTo>
                          <a:pt x="579" y="22"/>
                        </a:lnTo>
                        <a:lnTo>
                          <a:pt x="587" y="26"/>
                        </a:lnTo>
                        <a:lnTo>
                          <a:pt x="595" y="29"/>
                        </a:lnTo>
                        <a:lnTo>
                          <a:pt x="604" y="33"/>
                        </a:lnTo>
                        <a:lnTo>
                          <a:pt x="613" y="38"/>
                        </a:lnTo>
                        <a:lnTo>
                          <a:pt x="623" y="41"/>
                        </a:lnTo>
                        <a:lnTo>
                          <a:pt x="632" y="45"/>
                        </a:lnTo>
                        <a:lnTo>
                          <a:pt x="644" y="48"/>
                        </a:lnTo>
                        <a:lnTo>
                          <a:pt x="654" y="51"/>
                        </a:lnTo>
                        <a:lnTo>
                          <a:pt x="665" y="54"/>
                        </a:lnTo>
                        <a:lnTo>
                          <a:pt x="678" y="57"/>
                        </a:lnTo>
                        <a:lnTo>
                          <a:pt x="692" y="58"/>
                        </a:lnTo>
                        <a:lnTo>
                          <a:pt x="705" y="60"/>
                        </a:lnTo>
                        <a:lnTo>
                          <a:pt x="719" y="60"/>
                        </a:lnTo>
                        <a:lnTo>
                          <a:pt x="734" y="61"/>
                        </a:lnTo>
                        <a:lnTo>
                          <a:pt x="750" y="61"/>
                        </a:lnTo>
                        <a:lnTo>
                          <a:pt x="766" y="60"/>
                        </a:lnTo>
                        <a:lnTo>
                          <a:pt x="783" y="58"/>
                        </a:lnTo>
                        <a:lnTo>
                          <a:pt x="801" y="57"/>
                        </a:lnTo>
                        <a:lnTo>
                          <a:pt x="820" y="54"/>
                        </a:lnTo>
                        <a:lnTo>
                          <a:pt x="840" y="51"/>
                        </a:lnTo>
                        <a:lnTo>
                          <a:pt x="861" y="46"/>
                        </a:lnTo>
                        <a:lnTo>
                          <a:pt x="882" y="41"/>
                        </a:lnTo>
                        <a:lnTo>
                          <a:pt x="904" y="35"/>
                        </a:lnTo>
                        <a:lnTo>
                          <a:pt x="928" y="28"/>
                        </a:lnTo>
                        <a:lnTo>
                          <a:pt x="952" y="20"/>
                        </a:lnTo>
                        <a:lnTo>
                          <a:pt x="979" y="10"/>
                        </a:lnTo>
                        <a:lnTo>
                          <a:pt x="971" y="20"/>
                        </a:lnTo>
                        <a:lnTo>
                          <a:pt x="966" y="29"/>
                        </a:lnTo>
                        <a:lnTo>
                          <a:pt x="961" y="38"/>
                        </a:lnTo>
                        <a:lnTo>
                          <a:pt x="958" y="45"/>
                        </a:lnTo>
                        <a:lnTo>
                          <a:pt x="957" y="51"/>
                        </a:lnTo>
                        <a:lnTo>
                          <a:pt x="957" y="55"/>
                        </a:lnTo>
                        <a:lnTo>
                          <a:pt x="957" y="58"/>
                        </a:lnTo>
                        <a:lnTo>
                          <a:pt x="957" y="60"/>
                        </a:lnTo>
                        <a:lnTo>
                          <a:pt x="967" y="60"/>
                        </a:lnTo>
                        <a:lnTo>
                          <a:pt x="979" y="61"/>
                        </a:lnTo>
                        <a:lnTo>
                          <a:pt x="992" y="64"/>
                        </a:lnTo>
                        <a:lnTo>
                          <a:pt x="1006" y="67"/>
                        </a:lnTo>
                        <a:lnTo>
                          <a:pt x="1021" y="70"/>
                        </a:lnTo>
                        <a:lnTo>
                          <a:pt x="1038" y="74"/>
                        </a:lnTo>
                        <a:lnTo>
                          <a:pt x="1056" y="80"/>
                        </a:lnTo>
                        <a:lnTo>
                          <a:pt x="1073" y="86"/>
                        </a:lnTo>
                        <a:lnTo>
                          <a:pt x="1092" y="93"/>
                        </a:lnTo>
                        <a:lnTo>
                          <a:pt x="1113" y="100"/>
                        </a:lnTo>
                        <a:lnTo>
                          <a:pt x="1133" y="109"/>
                        </a:lnTo>
                        <a:lnTo>
                          <a:pt x="1152" y="118"/>
                        </a:lnTo>
                        <a:lnTo>
                          <a:pt x="1174" y="127"/>
                        </a:lnTo>
                        <a:lnTo>
                          <a:pt x="1194" y="137"/>
                        </a:lnTo>
                        <a:lnTo>
                          <a:pt x="1216" y="147"/>
                        </a:lnTo>
                        <a:lnTo>
                          <a:pt x="1238" y="157"/>
                        </a:lnTo>
                        <a:lnTo>
                          <a:pt x="1258" y="169"/>
                        </a:lnTo>
                        <a:lnTo>
                          <a:pt x="1280" y="180"/>
                        </a:lnTo>
                        <a:lnTo>
                          <a:pt x="1302" y="194"/>
                        </a:lnTo>
                        <a:lnTo>
                          <a:pt x="1322" y="205"/>
                        </a:lnTo>
                        <a:lnTo>
                          <a:pt x="1343" y="218"/>
                        </a:lnTo>
                        <a:lnTo>
                          <a:pt x="1362" y="231"/>
                        </a:lnTo>
                        <a:lnTo>
                          <a:pt x="1382" y="245"/>
                        </a:lnTo>
                        <a:lnTo>
                          <a:pt x="1400" y="258"/>
                        </a:lnTo>
                        <a:lnTo>
                          <a:pt x="1417" y="272"/>
                        </a:lnTo>
                        <a:lnTo>
                          <a:pt x="1435" y="287"/>
                        </a:lnTo>
                        <a:lnTo>
                          <a:pt x="1451" y="301"/>
                        </a:lnTo>
                        <a:lnTo>
                          <a:pt x="1465" y="316"/>
                        </a:lnTo>
                        <a:lnTo>
                          <a:pt x="1478" y="331"/>
                        </a:lnTo>
                        <a:lnTo>
                          <a:pt x="1492" y="345"/>
                        </a:lnTo>
                        <a:lnTo>
                          <a:pt x="1502" y="360"/>
                        </a:lnTo>
                        <a:lnTo>
                          <a:pt x="1512" y="374"/>
                        </a:lnTo>
                        <a:lnTo>
                          <a:pt x="1508" y="370"/>
                        </a:lnTo>
                        <a:lnTo>
                          <a:pt x="1500" y="364"/>
                        </a:lnTo>
                        <a:lnTo>
                          <a:pt x="1493" y="357"/>
                        </a:lnTo>
                        <a:lnTo>
                          <a:pt x="1484" y="349"/>
                        </a:lnTo>
                        <a:lnTo>
                          <a:pt x="1474" y="341"/>
                        </a:lnTo>
                        <a:lnTo>
                          <a:pt x="1462" y="331"/>
                        </a:lnTo>
                        <a:lnTo>
                          <a:pt x="1449" y="322"/>
                        </a:lnTo>
                        <a:lnTo>
                          <a:pt x="1436" y="312"/>
                        </a:lnTo>
                        <a:lnTo>
                          <a:pt x="1420" y="300"/>
                        </a:lnTo>
                        <a:lnTo>
                          <a:pt x="1404" y="290"/>
                        </a:lnTo>
                        <a:lnTo>
                          <a:pt x="1387" y="278"/>
                        </a:lnTo>
                        <a:lnTo>
                          <a:pt x="1368" y="266"/>
                        </a:lnTo>
                        <a:lnTo>
                          <a:pt x="1349" y="255"/>
                        </a:lnTo>
                        <a:lnTo>
                          <a:pt x="1327" y="242"/>
                        </a:lnTo>
                        <a:lnTo>
                          <a:pt x="1306" y="230"/>
                        </a:lnTo>
                        <a:lnTo>
                          <a:pt x="1283" y="218"/>
                        </a:lnTo>
                        <a:lnTo>
                          <a:pt x="1261" y="207"/>
                        </a:lnTo>
                        <a:lnTo>
                          <a:pt x="1237" y="195"/>
                        </a:lnTo>
                        <a:lnTo>
                          <a:pt x="1213" y="183"/>
                        </a:lnTo>
                        <a:lnTo>
                          <a:pt x="1187" y="172"/>
                        </a:lnTo>
                        <a:lnTo>
                          <a:pt x="1162" y="162"/>
                        </a:lnTo>
                        <a:lnTo>
                          <a:pt x="1136" y="151"/>
                        </a:lnTo>
                        <a:lnTo>
                          <a:pt x="1108" y="141"/>
                        </a:lnTo>
                        <a:lnTo>
                          <a:pt x="1082" y="131"/>
                        </a:lnTo>
                        <a:lnTo>
                          <a:pt x="1054" y="122"/>
                        </a:lnTo>
                        <a:lnTo>
                          <a:pt x="1025" y="115"/>
                        </a:lnTo>
                        <a:lnTo>
                          <a:pt x="998" y="108"/>
                        </a:lnTo>
                        <a:lnTo>
                          <a:pt x="968" y="102"/>
                        </a:lnTo>
                        <a:lnTo>
                          <a:pt x="939" y="96"/>
                        </a:lnTo>
                        <a:lnTo>
                          <a:pt x="912" y="92"/>
                        </a:lnTo>
                        <a:lnTo>
                          <a:pt x="882" y="89"/>
                        </a:lnTo>
                        <a:lnTo>
                          <a:pt x="853" y="86"/>
                        </a:lnTo>
                        <a:lnTo>
                          <a:pt x="865" y="92"/>
                        </a:lnTo>
                        <a:lnTo>
                          <a:pt x="880" y="99"/>
                        </a:lnTo>
                        <a:lnTo>
                          <a:pt x="899" y="105"/>
                        </a:lnTo>
                        <a:lnTo>
                          <a:pt x="917" y="113"/>
                        </a:lnTo>
                        <a:lnTo>
                          <a:pt x="941" y="122"/>
                        </a:lnTo>
                        <a:lnTo>
                          <a:pt x="966" y="131"/>
                        </a:lnTo>
                        <a:lnTo>
                          <a:pt x="992" y="141"/>
                        </a:lnTo>
                        <a:lnTo>
                          <a:pt x="1019" y="153"/>
                        </a:lnTo>
                        <a:lnTo>
                          <a:pt x="1050" y="164"/>
                        </a:lnTo>
                        <a:lnTo>
                          <a:pt x="1082" y="178"/>
                        </a:lnTo>
                        <a:lnTo>
                          <a:pt x="1114" y="191"/>
                        </a:lnTo>
                        <a:lnTo>
                          <a:pt x="1148" y="207"/>
                        </a:lnTo>
                        <a:lnTo>
                          <a:pt x="1181" y="223"/>
                        </a:lnTo>
                        <a:lnTo>
                          <a:pt x="1218" y="239"/>
                        </a:lnTo>
                        <a:lnTo>
                          <a:pt x="1253" y="256"/>
                        </a:lnTo>
                        <a:lnTo>
                          <a:pt x="1289" y="275"/>
                        </a:lnTo>
                        <a:lnTo>
                          <a:pt x="1325" y="294"/>
                        </a:lnTo>
                        <a:lnTo>
                          <a:pt x="1360" y="314"/>
                        </a:lnTo>
                        <a:lnTo>
                          <a:pt x="1397" y="336"/>
                        </a:lnTo>
                        <a:lnTo>
                          <a:pt x="1432" y="358"/>
                        </a:lnTo>
                        <a:lnTo>
                          <a:pt x="1467" y="381"/>
                        </a:lnTo>
                        <a:lnTo>
                          <a:pt x="1502" y="406"/>
                        </a:lnTo>
                        <a:lnTo>
                          <a:pt x="1534" y="432"/>
                        </a:lnTo>
                        <a:lnTo>
                          <a:pt x="1566" y="459"/>
                        </a:lnTo>
                        <a:lnTo>
                          <a:pt x="1596" y="486"/>
                        </a:lnTo>
                        <a:lnTo>
                          <a:pt x="1627" y="515"/>
                        </a:lnTo>
                        <a:lnTo>
                          <a:pt x="1655" y="545"/>
                        </a:lnTo>
                        <a:lnTo>
                          <a:pt x="1679" y="577"/>
                        </a:lnTo>
                        <a:lnTo>
                          <a:pt x="1704" y="607"/>
                        </a:lnTo>
                        <a:lnTo>
                          <a:pt x="1725" y="641"/>
                        </a:lnTo>
                        <a:lnTo>
                          <a:pt x="1744" y="676"/>
                        </a:lnTo>
                        <a:lnTo>
                          <a:pt x="1761" y="711"/>
                        </a:lnTo>
                        <a:lnTo>
                          <a:pt x="1748" y="695"/>
                        </a:lnTo>
                        <a:lnTo>
                          <a:pt x="1735" y="677"/>
                        </a:lnTo>
                        <a:lnTo>
                          <a:pt x="1722" y="660"/>
                        </a:lnTo>
                        <a:lnTo>
                          <a:pt x="1710" y="644"/>
                        </a:lnTo>
                        <a:lnTo>
                          <a:pt x="1697" y="626"/>
                        </a:lnTo>
                        <a:lnTo>
                          <a:pt x="1684" y="610"/>
                        </a:lnTo>
                        <a:lnTo>
                          <a:pt x="1671" y="596"/>
                        </a:lnTo>
                        <a:lnTo>
                          <a:pt x="1658" y="580"/>
                        </a:lnTo>
                        <a:lnTo>
                          <a:pt x="1644" y="566"/>
                        </a:lnTo>
                        <a:lnTo>
                          <a:pt x="1630" y="553"/>
                        </a:lnTo>
                        <a:lnTo>
                          <a:pt x="1617" y="540"/>
                        </a:lnTo>
                        <a:lnTo>
                          <a:pt x="1602" y="529"/>
                        </a:lnTo>
                        <a:lnTo>
                          <a:pt x="1588" y="518"/>
                        </a:lnTo>
                        <a:lnTo>
                          <a:pt x="1572" y="510"/>
                        </a:lnTo>
                        <a:lnTo>
                          <a:pt x="1556" y="501"/>
                        </a:lnTo>
                        <a:lnTo>
                          <a:pt x="1538" y="494"/>
                        </a:lnTo>
                        <a:lnTo>
                          <a:pt x="1550" y="504"/>
                        </a:lnTo>
                        <a:lnTo>
                          <a:pt x="1559" y="511"/>
                        </a:lnTo>
                        <a:lnTo>
                          <a:pt x="1566" y="520"/>
                        </a:lnTo>
                        <a:lnTo>
                          <a:pt x="1572" y="527"/>
                        </a:lnTo>
                        <a:lnTo>
                          <a:pt x="1576" y="534"/>
                        </a:lnTo>
                        <a:lnTo>
                          <a:pt x="1582" y="542"/>
                        </a:lnTo>
                        <a:lnTo>
                          <a:pt x="1586" y="550"/>
                        </a:lnTo>
                        <a:lnTo>
                          <a:pt x="1592" y="559"/>
                        </a:lnTo>
                        <a:lnTo>
                          <a:pt x="1582" y="550"/>
                        </a:lnTo>
                        <a:lnTo>
                          <a:pt x="1573" y="543"/>
                        </a:lnTo>
                        <a:lnTo>
                          <a:pt x="1563" y="536"/>
                        </a:lnTo>
                        <a:lnTo>
                          <a:pt x="1553" y="530"/>
                        </a:lnTo>
                        <a:lnTo>
                          <a:pt x="1544" y="524"/>
                        </a:lnTo>
                        <a:lnTo>
                          <a:pt x="1535" y="520"/>
                        </a:lnTo>
                        <a:lnTo>
                          <a:pt x="1526" y="515"/>
                        </a:lnTo>
                        <a:lnTo>
                          <a:pt x="1516" y="511"/>
                        </a:lnTo>
                        <a:lnTo>
                          <a:pt x="1508" y="510"/>
                        </a:lnTo>
                        <a:lnTo>
                          <a:pt x="1499" y="507"/>
                        </a:lnTo>
                        <a:lnTo>
                          <a:pt x="1489" y="505"/>
                        </a:lnTo>
                        <a:lnTo>
                          <a:pt x="1480" y="504"/>
                        </a:lnTo>
                        <a:lnTo>
                          <a:pt x="1470" y="504"/>
                        </a:lnTo>
                        <a:lnTo>
                          <a:pt x="1461" y="504"/>
                        </a:lnTo>
                        <a:lnTo>
                          <a:pt x="1451" y="504"/>
                        </a:lnTo>
                        <a:lnTo>
                          <a:pt x="1441" y="505"/>
                        </a:lnTo>
                        <a:lnTo>
                          <a:pt x="1461" y="529"/>
                        </a:lnTo>
                        <a:lnTo>
                          <a:pt x="1481" y="548"/>
                        </a:lnTo>
                        <a:lnTo>
                          <a:pt x="1502" y="564"/>
                        </a:lnTo>
                        <a:lnTo>
                          <a:pt x="1524" y="578"/>
                        </a:lnTo>
                        <a:lnTo>
                          <a:pt x="1544" y="590"/>
                        </a:lnTo>
                        <a:lnTo>
                          <a:pt x="1564" y="600"/>
                        </a:lnTo>
                        <a:lnTo>
                          <a:pt x="1583" y="609"/>
                        </a:lnTo>
                        <a:lnTo>
                          <a:pt x="1602" y="617"/>
                        </a:lnTo>
                        <a:lnTo>
                          <a:pt x="1620" y="628"/>
                        </a:lnTo>
                        <a:lnTo>
                          <a:pt x="1637" y="638"/>
                        </a:lnTo>
                        <a:lnTo>
                          <a:pt x="1652" y="648"/>
                        </a:lnTo>
                        <a:lnTo>
                          <a:pt x="1666" y="661"/>
                        </a:lnTo>
                        <a:lnTo>
                          <a:pt x="1679" y="677"/>
                        </a:lnTo>
                        <a:lnTo>
                          <a:pt x="1690" y="696"/>
                        </a:lnTo>
                        <a:lnTo>
                          <a:pt x="1700" y="718"/>
                        </a:lnTo>
                        <a:lnTo>
                          <a:pt x="1707" y="744"/>
                        </a:lnTo>
                        <a:lnTo>
                          <a:pt x="1701" y="731"/>
                        </a:lnTo>
                        <a:lnTo>
                          <a:pt x="1695" y="719"/>
                        </a:lnTo>
                        <a:lnTo>
                          <a:pt x="1690" y="709"/>
                        </a:lnTo>
                        <a:lnTo>
                          <a:pt x="1682" y="699"/>
                        </a:lnTo>
                        <a:lnTo>
                          <a:pt x="1675" y="690"/>
                        </a:lnTo>
                        <a:lnTo>
                          <a:pt x="1668" y="683"/>
                        </a:lnTo>
                        <a:lnTo>
                          <a:pt x="1659" y="676"/>
                        </a:lnTo>
                        <a:lnTo>
                          <a:pt x="1650" y="668"/>
                        </a:lnTo>
                        <a:lnTo>
                          <a:pt x="1642" y="663"/>
                        </a:lnTo>
                        <a:lnTo>
                          <a:pt x="1633" y="658"/>
                        </a:lnTo>
                        <a:lnTo>
                          <a:pt x="1623" y="652"/>
                        </a:lnTo>
                        <a:lnTo>
                          <a:pt x="1612" y="648"/>
                        </a:lnTo>
                        <a:lnTo>
                          <a:pt x="1602" y="645"/>
                        </a:lnTo>
                        <a:lnTo>
                          <a:pt x="1591" y="641"/>
                        </a:lnTo>
                        <a:lnTo>
                          <a:pt x="1580" y="638"/>
                        </a:lnTo>
                        <a:lnTo>
                          <a:pt x="1569" y="635"/>
                        </a:lnTo>
                        <a:lnTo>
                          <a:pt x="1557" y="632"/>
                        </a:lnTo>
                        <a:lnTo>
                          <a:pt x="1545" y="631"/>
                        </a:lnTo>
                        <a:lnTo>
                          <a:pt x="1532" y="628"/>
                        </a:lnTo>
                        <a:lnTo>
                          <a:pt x="1521" y="625"/>
                        </a:lnTo>
                        <a:lnTo>
                          <a:pt x="1508" y="622"/>
                        </a:lnTo>
                        <a:lnTo>
                          <a:pt x="1494" y="620"/>
                        </a:lnTo>
                        <a:lnTo>
                          <a:pt x="1481" y="617"/>
                        </a:lnTo>
                        <a:lnTo>
                          <a:pt x="1468" y="615"/>
                        </a:lnTo>
                        <a:lnTo>
                          <a:pt x="1454" y="610"/>
                        </a:lnTo>
                        <a:lnTo>
                          <a:pt x="1441" y="607"/>
                        </a:lnTo>
                        <a:lnTo>
                          <a:pt x="1426" y="603"/>
                        </a:lnTo>
                        <a:lnTo>
                          <a:pt x="1411" y="599"/>
                        </a:lnTo>
                        <a:lnTo>
                          <a:pt x="1397" y="594"/>
                        </a:lnTo>
                        <a:lnTo>
                          <a:pt x="1382" y="588"/>
                        </a:lnTo>
                        <a:lnTo>
                          <a:pt x="1368" y="582"/>
                        </a:lnTo>
                        <a:lnTo>
                          <a:pt x="1353" y="575"/>
                        </a:lnTo>
                        <a:lnTo>
                          <a:pt x="1382" y="604"/>
                        </a:lnTo>
                        <a:lnTo>
                          <a:pt x="1408" y="632"/>
                        </a:lnTo>
                        <a:lnTo>
                          <a:pt x="1433" y="657"/>
                        </a:lnTo>
                        <a:lnTo>
                          <a:pt x="1454" y="680"/>
                        </a:lnTo>
                        <a:lnTo>
                          <a:pt x="1473" y="700"/>
                        </a:lnTo>
                        <a:lnTo>
                          <a:pt x="1492" y="721"/>
                        </a:lnTo>
                        <a:lnTo>
                          <a:pt x="1506" y="740"/>
                        </a:lnTo>
                        <a:lnTo>
                          <a:pt x="1521" y="757"/>
                        </a:lnTo>
                        <a:lnTo>
                          <a:pt x="1534" y="775"/>
                        </a:lnTo>
                        <a:lnTo>
                          <a:pt x="1544" y="791"/>
                        </a:lnTo>
                        <a:lnTo>
                          <a:pt x="1556" y="808"/>
                        </a:lnTo>
                        <a:lnTo>
                          <a:pt x="1564" y="826"/>
                        </a:lnTo>
                        <a:lnTo>
                          <a:pt x="1573" y="843"/>
                        </a:lnTo>
                        <a:lnTo>
                          <a:pt x="1582" y="862"/>
                        </a:lnTo>
                        <a:lnTo>
                          <a:pt x="1589" y="881"/>
                        </a:lnTo>
                        <a:lnTo>
                          <a:pt x="1598" y="901"/>
                        </a:lnTo>
                        <a:lnTo>
                          <a:pt x="1592" y="893"/>
                        </a:lnTo>
                        <a:lnTo>
                          <a:pt x="1585" y="884"/>
                        </a:lnTo>
                        <a:lnTo>
                          <a:pt x="1577" y="872"/>
                        </a:lnTo>
                        <a:lnTo>
                          <a:pt x="1570" y="862"/>
                        </a:lnTo>
                        <a:lnTo>
                          <a:pt x="1563" y="851"/>
                        </a:lnTo>
                        <a:lnTo>
                          <a:pt x="1553" y="837"/>
                        </a:lnTo>
                        <a:lnTo>
                          <a:pt x="1544" y="823"/>
                        </a:lnTo>
                        <a:lnTo>
                          <a:pt x="1534" y="810"/>
                        </a:lnTo>
                        <a:lnTo>
                          <a:pt x="1524" y="795"/>
                        </a:lnTo>
                        <a:lnTo>
                          <a:pt x="1512" y="779"/>
                        </a:lnTo>
                        <a:lnTo>
                          <a:pt x="1499" y="765"/>
                        </a:lnTo>
                        <a:lnTo>
                          <a:pt x="1486" y="749"/>
                        </a:lnTo>
                        <a:lnTo>
                          <a:pt x="1471" y="733"/>
                        </a:lnTo>
                        <a:lnTo>
                          <a:pt x="1455" y="715"/>
                        </a:lnTo>
                        <a:lnTo>
                          <a:pt x="1439" y="698"/>
                        </a:lnTo>
                        <a:lnTo>
                          <a:pt x="1422" y="680"/>
                        </a:lnTo>
                        <a:lnTo>
                          <a:pt x="1403" y="664"/>
                        </a:lnTo>
                        <a:lnTo>
                          <a:pt x="1382" y="645"/>
                        </a:lnTo>
                        <a:lnTo>
                          <a:pt x="1360" y="628"/>
                        </a:lnTo>
                        <a:lnTo>
                          <a:pt x="1337" y="610"/>
                        </a:lnTo>
                        <a:lnTo>
                          <a:pt x="1312" y="593"/>
                        </a:lnTo>
                        <a:lnTo>
                          <a:pt x="1288" y="574"/>
                        </a:lnTo>
                        <a:lnTo>
                          <a:pt x="1260" y="556"/>
                        </a:lnTo>
                        <a:lnTo>
                          <a:pt x="1231" y="539"/>
                        </a:lnTo>
                        <a:lnTo>
                          <a:pt x="1200" y="521"/>
                        </a:lnTo>
                        <a:lnTo>
                          <a:pt x="1168" y="504"/>
                        </a:lnTo>
                        <a:lnTo>
                          <a:pt x="1135" y="486"/>
                        </a:lnTo>
                        <a:lnTo>
                          <a:pt x="1098" y="470"/>
                        </a:lnTo>
                        <a:lnTo>
                          <a:pt x="1060" y="454"/>
                        </a:lnTo>
                        <a:lnTo>
                          <a:pt x="1019" y="438"/>
                        </a:lnTo>
                        <a:lnTo>
                          <a:pt x="979" y="422"/>
                        </a:lnTo>
                        <a:lnTo>
                          <a:pt x="935" y="408"/>
                        </a:lnTo>
                        <a:lnTo>
                          <a:pt x="949" y="416"/>
                        </a:lnTo>
                        <a:lnTo>
                          <a:pt x="963" y="425"/>
                        </a:lnTo>
                        <a:lnTo>
                          <a:pt x="976" y="437"/>
                        </a:lnTo>
                        <a:lnTo>
                          <a:pt x="990" y="447"/>
                        </a:lnTo>
                        <a:lnTo>
                          <a:pt x="1003" y="457"/>
                        </a:lnTo>
                        <a:lnTo>
                          <a:pt x="1017" y="469"/>
                        </a:lnTo>
                        <a:lnTo>
                          <a:pt x="1031" y="482"/>
                        </a:lnTo>
                        <a:lnTo>
                          <a:pt x="1044" y="495"/>
                        </a:lnTo>
                        <a:lnTo>
                          <a:pt x="1057" y="510"/>
                        </a:lnTo>
                        <a:lnTo>
                          <a:pt x="1070" y="524"/>
                        </a:lnTo>
                        <a:lnTo>
                          <a:pt x="1085" y="540"/>
                        </a:lnTo>
                        <a:lnTo>
                          <a:pt x="1098" y="558"/>
                        </a:lnTo>
                        <a:lnTo>
                          <a:pt x="1113" y="577"/>
                        </a:lnTo>
                        <a:lnTo>
                          <a:pt x="1127" y="597"/>
                        </a:lnTo>
                        <a:lnTo>
                          <a:pt x="1142" y="617"/>
                        </a:lnTo>
                        <a:lnTo>
                          <a:pt x="1158" y="641"/>
                        </a:lnTo>
                        <a:lnTo>
                          <a:pt x="1152" y="636"/>
                        </a:lnTo>
                        <a:lnTo>
                          <a:pt x="1148" y="632"/>
                        </a:lnTo>
                        <a:lnTo>
                          <a:pt x="1143" y="626"/>
                        </a:lnTo>
                        <a:lnTo>
                          <a:pt x="1137" y="622"/>
                        </a:lnTo>
                        <a:lnTo>
                          <a:pt x="1132" y="616"/>
                        </a:lnTo>
                        <a:lnTo>
                          <a:pt x="1126" y="610"/>
                        </a:lnTo>
                        <a:lnTo>
                          <a:pt x="1119" y="603"/>
                        </a:lnTo>
                        <a:lnTo>
                          <a:pt x="1113" y="597"/>
                        </a:lnTo>
                        <a:lnTo>
                          <a:pt x="1105" y="591"/>
                        </a:lnTo>
                        <a:lnTo>
                          <a:pt x="1098" y="584"/>
                        </a:lnTo>
                        <a:lnTo>
                          <a:pt x="1091" y="577"/>
                        </a:lnTo>
                        <a:lnTo>
                          <a:pt x="1082" y="569"/>
                        </a:lnTo>
                        <a:lnTo>
                          <a:pt x="1073" y="564"/>
                        </a:lnTo>
                        <a:lnTo>
                          <a:pt x="1065" y="556"/>
                        </a:lnTo>
                        <a:lnTo>
                          <a:pt x="1056" y="549"/>
                        </a:lnTo>
                        <a:lnTo>
                          <a:pt x="1046" y="542"/>
                        </a:lnTo>
                        <a:lnTo>
                          <a:pt x="1035" y="534"/>
                        </a:lnTo>
                        <a:lnTo>
                          <a:pt x="1024" y="527"/>
                        </a:lnTo>
                        <a:lnTo>
                          <a:pt x="1012" y="520"/>
                        </a:lnTo>
                        <a:lnTo>
                          <a:pt x="1002" y="514"/>
                        </a:lnTo>
                        <a:lnTo>
                          <a:pt x="989" y="507"/>
                        </a:lnTo>
                        <a:lnTo>
                          <a:pt x="976" y="499"/>
                        </a:lnTo>
                        <a:lnTo>
                          <a:pt x="963" y="494"/>
                        </a:lnTo>
                        <a:lnTo>
                          <a:pt x="949" y="488"/>
                        </a:lnTo>
                        <a:lnTo>
                          <a:pt x="935" y="482"/>
                        </a:lnTo>
                        <a:lnTo>
                          <a:pt x="919" y="476"/>
                        </a:lnTo>
                        <a:lnTo>
                          <a:pt x="903" y="472"/>
                        </a:lnTo>
                        <a:lnTo>
                          <a:pt x="887" y="466"/>
                        </a:lnTo>
                        <a:lnTo>
                          <a:pt x="871" y="462"/>
                        </a:lnTo>
                        <a:lnTo>
                          <a:pt x="852" y="457"/>
                        </a:lnTo>
                        <a:lnTo>
                          <a:pt x="834" y="454"/>
                        </a:lnTo>
                        <a:lnTo>
                          <a:pt x="815" y="451"/>
                        </a:lnTo>
                        <a:lnTo>
                          <a:pt x="831" y="462"/>
                        </a:lnTo>
                        <a:lnTo>
                          <a:pt x="849" y="473"/>
                        </a:lnTo>
                        <a:lnTo>
                          <a:pt x="868" y="485"/>
                        </a:lnTo>
                        <a:lnTo>
                          <a:pt x="888" y="499"/>
                        </a:lnTo>
                        <a:lnTo>
                          <a:pt x="910" y="514"/>
                        </a:lnTo>
                        <a:lnTo>
                          <a:pt x="932" y="530"/>
                        </a:lnTo>
                        <a:lnTo>
                          <a:pt x="954" y="548"/>
                        </a:lnTo>
                        <a:lnTo>
                          <a:pt x="977" y="565"/>
                        </a:lnTo>
                        <a:lnTo>
                          <a:pt x="1000" y="584"/>
                        </a:lnTo>
                        <a:lnTo>
                          <a:pt x="1022" y="603"/>
                        </a:lnTo>
                        <a:lnTo>
                          <a:pt x="1046" y="625"/>
                        </a:lnTo>
                        <a:lnTo>
                          <a:pt x="1068" y="647"/>
                        </a:lnTo>
                        <a:lnTo>
                          <a:pt x="1089" y="668"/>
                        </a:lnTo>
                        <a:lnTo>
                          <a:pt x="1110" y="693"/>
                        </a:lnTo>
                        <a:lnTo>
                          <a:pt x="1129" y="718"/>
                        </a:lnTo>
                        <a:lnTo>
                          <a:pt x="1146" y="744"/>
                        </a:lnTo>
                        <a:lnTo>
                          <a:pt x="1137" y="735"/>
                        </a:lnTo>
                        <a:lnTo>
                          <a:pt x="1129" y="727"/>
                        </a:lnTo>
                        <a:lnTo>
                          <a:pt x="1120" y="716"/>
                        </a:lnTo>
                        <a:lnTo>
                          <a:pt x="1110" y="705"/>
                        </a:lnTo>
                        <a:lnTo>
                          <a:pt x="1100" y="695"/>
                        </a:lnTo>
                        <a:lnTo>
                          <a:pt x="1088" y="683"/>
                        </a:lnTo>
                        <a:lnTo>
                          <a:pt x="1076" y="671"/>
                        </a:lnTo>
                        <a:lnTo>
                          <a:pt x="1062" y="658"/>
                        </a:lnTo>
                        <a:lnTo>
                          <a:pt x="1046" y="645"/>
                        </a:lnTo>
                        <a:lnTo>
                          <a:pt x="1027" y="632"/>
                        </a:lnTo>
                        <a:lnTo>
                          <a:pt x="1008" y="619"/>
                        </a:lnTo>
                        <a:lnTo>
                          <a:pt x="983" y="606"/>
                        </a:lnTo>
                        <a:lnTo>
                          <a:pt x="958" y="591"/>
                        </a:lnTo>
                        <a:lnTo>
                          <a:pt x="928" y="577"/>
                        </a:lnTo>
                        <a:lnTo>
                          <a:pt x="896" y="562"/>
                        </a:lnTo>
                        <a:lnTo>
                          <a:pt x="858" y="549"/>
                        </a:lnTo>
                        <a:lnTo>
                          <a:pt x="868" y="556"/>
                        </a:lnTo>
                        <a:lnTo>
                          <a:pt x="878" y="566"/>
                        </a:lnTo>
                        <a:lnTo>
                          <a:pt x="888" y="577"/>
                        </a:lnTo>
                        <a:lnTo>
                          <a:pt x="897" y="587"/>
                        </a:lnTo>
                        <a:lnTo>
                          <a:pt x="906" y="599"/>
                        </a:lnTo>
                        <a:lnTo>
                          <a:pt x="915" y="610"/>
                        </a:lnTo>
                        <a:lnTo>
                          <a:pt x="923" y="623"/>
                        </a:lnTo>
                        <a:lnTo>
                          <a:pt x="931" y="636"/>
                        </a:lnTo>
                        <a:lnTo>
                          <a:pt x="939" y="649"/>
                        </a:lnTo>
                        <a:lnTo>
                          <a:pt x="947" y="663"/>
                        </a:lnTo>
                        <a:lnTo>
                          <a:pt x="954" y="676"/>
                        </a:lnTo>
                        <a:lnTo>
                          <a:pt x="960" y="690"/>
                        </a:lnTo>
                        <a:lnTo>
                          <a:pt x="967" y="703"/>
                        </a:lnTo>
                        <a:lnTo>
                          <a:pt x="973" y="716"/>
                        </a:lnTo>
                        <a:lnTo>
                          <a:pt x="979" y="731"/>
                        </a:lnTo>
                        <a:lnTo>
                          <a:pt x="983" y="744"/>
                        </a:lnTo>
                        <a:lnTo>
                          <a:pt x="982" y="737"/>
                        </a:lnTo>
                        <a:lnTo>
                          <a:pt x="977" y="728"/>
                        </a:lnTo>
                        <a:lnTo>
                          <a:pt x="971" y="718"/>
                        </a:lnTo>
                        <a:lnTo>
                          <a:pt x="964" y="706"/>
                        </a:lnTo>
                        <a:lnTo>
                          <a:pt x="955" y="693"/>
                        </a:lnTo>
                        <a:lnTo>
                          <a:pt x="944" y="679"/>
                        </a:lnTo>
                        <a:lnTo>
                          <a:pt x="932" y="664"/>
                        </a:lnTo>
                        <a:lnTo>
                          <a:pt x="917" y="648"/>
                        </a:lnTo>
                        <a:lnTo>
                          <a:pt x="903" y="631"/>
                        </a:lnTo>
                        <a:lnTo>
                          <a:pt x="887" y="613"/>
                        </a:lnTo>
                        <a:lnTo>
                          <a:pt x="869" y="594"/>
                        </a:lnTo>
                        <a:lnTo>
                          <a:pt x="850" y="577"/>
                        </a:lnTo>
                        <a:lnTo>
                          <a:pt x="831" y="556"/>
                        </a:lnTo>
                        <a:lnTo>
                          <a:pt x="811" y="537"/>
                        </a:lnTo>
                        <a:lnTo>
                          <a:pt x="789" y="518"/>
                        </a:lnTo>
                        <a:lnTo>
                          <a:pt x="769" y="498"/>
                        </a:lnTo>
                        <a:lnTo>
                          <a:pt x="746" y="481"/>
                        </a:lnTo>
                        <a:lnTo>
                          <a:pt x="724" y="460"/>
                        </a:lnTo>
                        <a:lnTo>
                          <a:pt x="700" y="443"/>
                        </a:lnTo>
                        <a:lnTo>
                          <a:pt x="676" y="425"/>
                        </a:lnTo>
                        <a:lnTo>
                          <a:pt x="652" y="408"/>
                        </a:lnTo>
                        <a:lnTo>
                          <a:pt x="629" y="392"/>
                        </a:lnTo>
                        <a:lnTo>
                          <a:pt x="604" y="376"/>
                        </a:lnTo>
                        <a:lnTo>
                          <a:pt x="581" y="361"/>
                        </a:lnTo>
                        <a:lnTo>
                          <a:pt x="556" y="348"/>
                        </a:lnTo>
                        <a:lnTo>
                          <a:pt x="533" y="336"/>
                        </a:lnTo>
                        <a:lnTo>
                          <a:pt x="509" y="326"/>
                        </a:lnTo>
                        <a:lnTo>
                          <a:pt x="486" y="316"/>
                        </a:lnTo>
                        <a:lnTo>
                          <a:pt x="464" y="309"/>
                        </a:lnTo>
                        <a:lnTo>
                          <a:pt x="442" y="304"/>
                        </a:lnTo>
                        <a:lnTo>
                          <a:pt x="422" y="300"/>
                        </a:lnTo>
                        <a:lnTo>
                          <a:pt x="402" y="298"/>
                        </a:lnTo>
                        <a:lnTo>
                          <a:pt x="413" y="309"/>
                        </a:lnTo>
                        <a:lnTo>
                          <a:pt x="424" y="320"/>
                        </a:lnTo>
                        <a:lnTo>
                          <a:pt x="434" y="331"/>
                        </a:lnTo>
                        <a:lnTo>
                          <a:pt x="442" y="341"/>
                        </a:lnTo>
                        <a:lnTo>
                          <a:pt x="451" y="351"/>
                        </a:lnTo>
                        <a:lnTo>
                          <a:pt x="460" y="361"/>
                        </a:lnTo>
                        <a:lnTo>
                          <a:pt x="467" y="373"/>
                        </a:lnTo>
                        <a:lnTo>
                          <a:pt x="476" y="383"/>
                        </a:lnTo>
                        <a:lnTo>
                          <a:pt x="482" y="393"/>
                        </a:lnTo>
                        <a:lnTo>
                          <a:pt x="489" y="403"/>
                        </a:lnTo>
                        <a:lnTo>
                          <a:pt x="495" y="415"/>
                        </a:lnTo>
                        <a:lnTo>
                          <a:pt x="501" y="425"/>
                        </a:lnTo>
                        <a:lnTo>
                          <a:pt x="507" y="437"/>
                        </a:lnTo>
                        <a:lnTo>
                          <a:pt x="514" y="448"/>
                        </a:lnTo>
                        <a:lnTo>
                          <a:pt x="520" y="460"/>
                        </a:lnTo>
                        <a:lnTo>
                          <a:pt x="526" y="472"/>
                        </a:lnTo>
                        <a:lnTo>
                          <a:pt x="530" y="483"/>
                        </a:lnTo>
                        <a:lnTo>
                          <a:pt x="536" y="497"/>
                        </a:lnTo>
                        <a:lnTo>
                          <a:pt x="542" y="508"/>
                        </a:lnTo>
                        <a:lnTo>
                          <a:pt x="549" y="521"/>
                        </a:lnTo>
                        <a:lnTo>
                          <a:pt x="555" y="534"/>
                        </a:lnTo>
                        <a:lnTo>
                          <a:pt x="562" y="548"/>
                        </a:lnTo>
                        <a:lnTo>
                          <a:pt x="568" y="562"/>
                        </a:lnTo>
                        <a:lnTo>
                          <a:pt x="575" y="577"/>
                        </a:lnTo>
                        <a:lnTo>
                          <a:pt x="584" y="591"/>
                        </a:lnTo>
                        <a:lnTo>
                          <a:pt x="591" y="606"/>
                        </a:lnTo>
                        <a:lnTo>
                          <a:pt x="600" y="622"/>
                        </a:lnTo>
                        <a:lnTo>
                          <a:pt x="609" y="636"/>
                        </a:lnTo>
                        <a:lnTo>
                          <a:pt x="619" y="654"/>
                        </a:lnTo>
                        <a:lnTo>
                          <a:pt x="629" y="671"/>
                        </a:lnTo>
                        <a:lnTo>
                          <a:pt x="639" y="687"/>
                        </a:lnTo>
                        <a:lnTo>
                          <a:pt x="652" y="706"/>
                        </a:lnTo>
                        <a:lnTo>
                          <a:pt x="638" y="693"/>
                        </a:lnTo>
                        <a:lnTo>
                          <a:pt x="625" y="679"/>
                        </a:lnTo>
                        <a:lnTo>
                          <a:pt x="611" y="664"/>
                        </a:lnTo>
                        <a:lnTo>
                          <a:pt x="600" y="648"/>
                        </a:lnTo>
                        <a:lnTo>
                          <a:pt x="588" y="632"/>
                        </a:lnTo>
                        <a:lnTo>
                          <a:pt x="577" y="616"/>
                        </a:lnTo>
                        <a:lnTo>
                          <a:pt x="566" y="600"/>
                        </a:lnTo>
                        <a:lnTo>
                          <a:pt x="556" y="584"/>
                        </a:lnTo>
                        <a:lnTo>
                          <a:pt x="546" y="566"/>
                        </a:lnTo>
                        <a:lnTo>
                          <a:pt x="536" y="549"/>
                        </a:lnTo>
                        <a:lnTo>
                          <a:pt x="527" y="533"/>
                        </a:lnTo>
                        <a:lnTo>
                          <a:pt x="517" y="515"/>
                        </a:lnTo>
                        <a:lnTo>
                          <a:pt x="507" y="498"/>
                        </a:lnTo>
                        <a:lnTo>
                          <a:pt x="496" y="482"/>
                        </a:lnTo>
                        <a:lnTo>
                          <a:pt x="485" y="465"/>
                        </a:lnTo>
                        <a:lnTo>
                          <a:pt x="475" y="447"/>
                        </a:lnTo>
                        <a:lnTo>
                          <a:pt x="461" y="431"/>
                        </a:lnTo>
                        <a:lnTo>
                          <a:pt x="450" y="415"/>
                        </a:lnTo>
                        <a:lnTo>
                          <a:pt x="437" y="400"/>
                        </a:lnTo>
                        <a:lnTo>
                          <a:pt x="424" y="384"/>
                        </a:lnTo>
                        <a:lnTo>
                          <a:pt x="407" y="370"/>
                        </a:lnTo>
                        <a:lnTo>
                          <a:pt x="391" y="355"/>
                        </a:lnTo>
                        <a:lnTo>
                          <a:pt x="375" y="342"/>
                        </a:lnTo>
                        <a:lnTo>
                          <a:pt x="356" y="329"/>
                        </a:lnTo>
                        <a:lnTo>
                          <a:pt x="338" y="316"/>
                        </a:lnTo>
                        <a:lnTo>
                          <a:pt x="317" y="304"/>
                        </a:lnTo>
                        <a:lnTo>
                          <a:pt x="294" y="294"/>
                        </a:lnTo>
                        <a:lnTo>
                          <a:pt x="271" y="284"/>
                        </a:lnTo>
                        <a:lnTo>
                          <a:pt x="244" y="275"/>
                        </a:lnTo>
                        <a:lnTo>
                          <a:pt x="218" y="268"/>
                        </a:lnTo>
                        <a:lnTo>
                          <a:pt x="189" y="261"/>
                        </a:lnTo>
                        <a:lnTo>
                          <a:pt x="157" y="255"/>
                        </a:lnTo>
                        <a:lnTo>
                          <a:pt x="148" y="253"/>
                        </a:lnTo>
                        <a:lnTo>
                          <a:pt x="139" y="253"/>
                        </a:lnTo>
                        <a:lnTo>
                          <a:pt x="129" y="252"/>
                        </a:lnTo>
                        <a:lnTo>
                          <a:pt x="119" y="252"/>
                        </a:lnTo>
                        <a:lnTo>
                          <a:pt x="107" y="250"/>
                        </a:lnTo>
                        <a:lnTo>
                          <a:pt x="97" y="249"/>
                        </a:lnTo>
                        <a:lnTo>
                          <a:pt x="85" y="249"/>
                        </a:lnTo>
                        <a:lnTo>
                          <a:pt x="74" y="247"/>
                        </a:lnTo>
                        <a:lnTo>
                          <a:pt x="62" y="246"/>
                        </a:lnTo>
                        <a:lnTo>
                          <a:pt x="52" y="245"/>
                        </a:lnTo>
                        <a:lnTo>
                          <a:pt x="42" y="243"/>
                        </a:lnTo>
                        <a:lnTo>
                          <a:pt x="32" y="240"/>
                        </a:lnTo>
                        <a:lnTo>
                          <a:pt x="23" y="239"/>
                        </a:lnTo>
                        <a:lnTo>
                          <a:pt x="14" y="234"/>
                        </a:lnTo>
                        <a:lnTo>
                          <a:pt x="7" y="231"/>
                        </a:lnTo>
                        <a:lnTo>
                          <a:pt x="0" y="227"/>
                        </a:lnTo>
                        <a:lnTo>
                          <a:pt x="8" y="223"/>
                        </a:lnTo>
                        <a:lnTo>
                          <a:pt x="17" y="217"/>
                        </a:lnTo>
                        <a:lnTo>
                          <a:pt x="26" y="211"/>
                        </a:lnTo>
                        <a:lnTo>
                          <a:pt x="37" y="204"/>
                        </a:lnTo>
                        <a:lnTo>
                          <a:pt x="48" y="196"/>
                        </a:lnTo>
                        <a:lnTo>
                          <a:pt x="61" y="189"/>
                        </a:lnTo>
                        <a:lnTo>
                          <a:pt x="74" y="180"/>
                        </a:lnTo>
                        <a:lnTo>
                          <a:pt x="87" y="172"/>
                        </a:lnTo>
                        <a:lnTo>
                          <a:pt x="102" y="163"/>
                        </a:lnTo>
                        <a:lnTo>
                          <a:pt x="116" y="154"/>
                        </a:lnTo>
                        <a:lnTo>
                          <a:pt x="131" y="146"/>
                        </a:lnTo>
                        <a:lnTo>
                          <a:pt x="147" y="135"/>
                        </a:lnTo>
                        <a:lnTo>
                          <a:pt x="163" y="125"/>
                        </a:lnTo>
                        <a:lnTo>
                          <a:pt x="180" y="116"/>
                        </a:lnTo>
                        <a:lnTo>
                          <a:pt x="198" y="106"/>
                        </a:lnTo>
                        <a:lnTo>
                          <a:pt x="215" y="97"/>
                        </a:lnTo>
                        <a:lnTo>
                          <a:pt x="234" y="87"/>
                        </a:lnTo>
                        <a:lnTo>
                          <a:pt x="253" y="79"/>
                        </a:lnTo>
                        <a:lnTo>
                          <a:pt x="272" y="70"/>
                        </a:lnTo>
                        <a:lnTo>
                          <a:pt x="291" y="61"/>
                        </a:lnTo>
                        <a:lnTo>
                          <a:pt x="310" y="54"/>
                        </a:lnTo>
                        <a:lnTo>
                          <a:pt x="330" y="45"/>
                        </a:lnTo>
                        <a:lnTo>
                          <a:pt x="351" y="38"/>
                        </a:lnTo>
                        <a:lnTo>
                          <a:pt x="371" y="30"/>
                        </a:lnTo>
                        <a:lnTo>
                          <a:pt x="391" y="25"/>
                        </a:lnTo>
                        <a:lnTo>
                          <a:pt x="412" y="19"/>
                        </a:lnTo>
                        <a:lnTo>
                          <a:pt x="434" y="13"/>
                        </a:lnTo>
                        <a:lnTo>
                          <a:pt x="454" y="9"/>
                        </a:lnTo>
                        <a:lnTo>
                          <a:pt x="475" y="6"/>
                        </a:lnTo>
                        <a:lnTo>
                          <a:pt x="496" y="3"/>
                        </a:lnTo>
                        <a:lnTo>
                          <a:pt x="517" y="0"/>
                        </a:lnTo>
                        <a:lnTo>
                          <a:pt x="53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22" name=""/>
                  <p:cNvSpPr/>
                  <p:nvPr/>
                </p:nvSpPr>
                <p:spPr>
                  <a:xfrm flipH="1">
                    <a:off x="8031960" y="5103360"/>
                    <a:ext cx="24840" cy="22320"/>
                  </a:xfrm>
                  <a:custGeom>
                    <a:avLst/>
                    <a:gdLst/>
                    <a:ahLst/>
                    <a:rect l="l" t="t" r="r" b="b"/>
                    <a:pathLst>
                      <a:path w="434" h="424">
                        <a:moveTo>
                          <a:pt x="70" y="0"/>
                        </a:moveTo>
                        <a:lnTo>
                          <a:pt x="71" y="6"/>
                        </a:lnTo>
                        <a:lnTo>
                          <a:pt x="71" y="13"/>
                        </a:lnTo>
                        <a:lnTo>
                          <a:pt x="73" y="22"/>
                        </a:lnTo>
                        <a:lnTo>
                          <a:pt x="76" y="30"/>
                        </a:lnTo>
                        <a:lnTo>
                          <a:pt x="80" y="39"/>
                        </a:lnTo>
                        <a:lnTo>
                          <a:pt x="83" y="51"/>
                        </a:lnTo>
                        <a:lnTo>
                          <a:pt x="87" y="61"/>
                        </a:lnTo>
                        <a:lnTo>
                          <a:pt x="93" y="74"/>
                        </a:lnTo>
                        <a:lnTo>
                          <a:pt x="100" y="86"/>
                        </a:lnTo>
                        <a:lnTo>
                          <a:pt x="106" y="99"/>
                        </a:lnTo>
                        <a:lnTo>
                          <a:pt x="115" y="114"/>
                        </a:lnTo>
                        <a:lnTo>
                          <a:pt x="122" y="127"/>
                        </a:lnTo>
                        <a:lnTo>
                          <a:pt x="131" y="141"/>
                        </a:lnTo>
                        <a:lnTo>
                          <a:pt x="141" y="157"/>
                        </a:lnTo>
                        <a:lnTo>
                          <a:pt x="151" y="172"/>
                        </a:lnTo>
                        <a:lnTo>
                          <a:pt x="163" y="188"/>
                        </a:lnTo>
                        <a:lnTo>
                          <a:pt x="175" y="202"/>
                        </a:lnTo>
                        <a:lnTo>
                          <a:pt x="186" y="218"/>
                        </a:lnTo>
                        <a:lnTo>
                          <a:pt x="199" y="234"/>
                        </a:lnTo>
                        <a:lnTo>
                          <a:pt x="214" y="250"/>
                        </a:lnTo>
                        <a:lnTo>
                          <a:pt x="229" y="266"/>
                        </a:lnTo>
                        <a:lnTo>
                          <a:pt x="245" y="282"/>
                        </a:lnTo>
                        <a:lnTo>
                          <a:pt x="259" y="297"/>
                        </a:lnTo>
                        <a:lnTo>
                          <a:pt x="277" y="313"/>
                        </a:lnTo>
                        <a:lnTo>
                          <a:pt x="294" y="329"/>
                        </a:lnTo>
                        <a:lnTo>
                          <a:pt x="312" y="344"/>
                        </a:lnTo>
                        <a:lnTo>
                          <a:pt x="331" y="358"/>
                        </a:lnTo>
                        <a:lnTo>
                          <a:pt x="351" y="371"/>
                        </a:lnTo>
                        <a:lnTo>
                          <a:pt x="370" y="386"/>
                        </a:lnTo>
                        <a:lnTo>
                          <a:pt x="390" y="399"/>
                        </a:lnTo>
                        <a:lnTo>
                          <a:pt x="412" y="412"/>
                        </a:lnTo>
                        <a:lnTo>
                          <a:pt x="434" y="424"/>
                        </a:lnTo>
                        <a:lnTo>
                          <a:pt x="422" y="421"/>
                        </a:lnTo>
                        <a:lnTo>
                          <a:pt x="411" y="416"/>
                        </a:lnTo>
                        <a:lnTo>
                          <a:pt x="398" y="412"/>
                        </a:lnTo>
                        <a:lnTo>
                          <a:pt x="384" y="408"/>
                        </a:lnTo>
                        <a:lnTo>
                          <a:pt x="370" y="402"/>
                        </a:lnTo>
                        <a:lnTo>
                          <a:pt x="357" y="396"/>
                        </a:lnTo>
                        <a:lnTo>
                          <a:pt x="342" y="389"/>
                        </a:lnTo>
                        <a:lnTo>
                          <a:pt x="328" y="382"/>
                        </a:lnTo>
                        <a:lnTo>
                          <a:pt x="313" y="374"/>
                        </a:lnTo>
                        <a:lnTo>
                          <a:pt x="299" y="365"/>
                        </a:lnTo>
                        <a:lnTo>
                          <a:pt x="282" y="357"/>
                        </a:lnTo>
                        <a:lnTo>
                          <a:pt x="268" y="348"/>
                        </a:lnTo>
                        <a:lnTo>
                          <a:pt x="252" y="338"/>
                        </a:lnTo>
                        <a:lnTo>
                          <a:pt x="237" y="326"/>
                        </a:lnTo>
                        <a:lnTo>
                          <a:pt x="221" y="315"/>
                        </a:lnTo>
                        <a:lnTo>
                          <a:pt x="207" y="303"/>
                        </a:lnTo>
                        <a:lnTo>
                          <a:pt x="192" y="290"/>
                        </a:lnTo>
                        <a:lnTo>
                          <a:pt x="176" y="277"/>
                        </a:lnTo>
                        <a:lnTo>
                          <a:pt x="162" y="262"/>
                        </a:lnTo>
                        <a:lnTo>
                          <a:pt x="147" y="248"/>
                        </a:lnTo>
                        <a:lnTo>
                          <a:pt x="132" y="231"/>
                        </a:lnTo>
                        <a:lnTo>
                          <a:pt x="118" y="215"/>
                        </a:lnTo>
                        <a:lnTo>
                          <a:pt x="105" y="198"/>
                        </a:lnTo>
                        <a:lnTo>
                          <a:pt x="92" y="181"/>
                        </a:lnTo>
                        <a:lnTo>
                          <a:pt x="79" y="162"/>
                        </a:lnTo>
                        <a:lnTo>
                          <a:pt x="65" y="143"/>
                        </a:lnTo>
                        <a:lnTo>
                          <a:pt x="52" y="124"/>
                        </a:lnTo>
                        <a:lnTo>
                          <a:pt x="41" y="102"/>
                        </a:lnTo>
                        <a:lnTo>
                          <a:pt x="30" y="80"/>
                        </a:lnTo>
                        <a:lnTo>
                          <a:pt x="19" y="58"/>
                        </a:lnTo>
                        <a:lnTo>
                          <a:pt x="9" y="35"/>
                        </a:lnTo>
                        <a:lnTo>
                          <a:pt x="0" y="10"/>
                        </a:lnTo>
                        <a:lnTo>
                          <a:pt x="10" y="10"/>
                        </a:lnTo>
                        <a:lnTo>
                          <a:pt x="22" y="9"/>
                        </a:lnTo>
                        <a:lnTo>
                          <a:pt x="33" y="7"/>
                        </a:lnTo>
                        <a:lnTo>
                          <a:pt x="45" y="6"/>
                        </a:lnTo>
                        <a:lnTo>
                          <a:pt x="55" y="3"/>
                        </a:lnTo>
                        <a:lnTo>
                          <a:pt x="62" y="1"/>
                        </a:lnTo>
                        <a:lnTo>
                          <a:pt x="68" y="0"/>
                        </a:lnTo>
                        <a:lnTo>
                          <a:pt x="7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23" name=""/>
                  <p:cNvSpPr/>
                  <p:nvPr/>
                </p:nvSpPr>
                <p:spPr>
                  <a:xfrm flipH="1">
                    <a:off x="7976160" y="5091480"/>
                    <a:ext cx="26640" cy="13320"/>
                  </a:xfrm>
                  <a:custGeom>
                    <a:avLst/>
                    <a:gdLst/>
                    <a:ahLst/>
                    <a:rect l="l" t="t" r="r" b="b"/>
                    <a:pathLst>
                      <a:path w="466" h="255">
                        <a:moveTo>
                          <a:pt x="0" y="4"/>
                        </a:moveTo>
                        <a:lnTo>
                          <a:pt x="16" y="9"/>
                        </a:lnTo>
                        <a:lnTo>
                          <a:pt x="34" y="13"/>
                        </a:lnTo>
                        <a:lnTo>
                          <a:pt x="51" y="19"/>
                        </a:lnTo>
                        <a:lnTo>
                          <a:pt x="69" y="23"/>
                        </a:lnTo>
                        <a:lnTo>
                          <a:pt x="85" y="29"/>
                        </a:lnTo>
                        <a:lnTo>
                          <a:pt x="102" y="35"/>
                        </a:lnTo>
                        <a:lnTo>
                          <a:pt x="118" y="41"/>
                        </a:lnTo>
                        <a:lnTo>
                          <a:pt x="136" y="46"/>
                        </a:lnTo>
                        <a:lnTo>
                          <a:pt x="152" y="52"/>
                        </a:lnTo>
                        <a:lnTo>
                          <a:pt x="168" y="60"/>
                        </a:lnTo>
                        <a:lnTo>
                          <a:pt x="184" y="65"/>
                        </a:lnTo>
                        <a:lnTo>
                          <a:pt x="200" y="73"/>
                        </a:lnTo>
                        <a:lnTo>
                          <a:pt x="216" y="80"/>
                        </a:lnTo>
                        <a:lnTo>
                          <a:pt x="230" y="87"/>
                        </a:lnTo>
                        <a:lnTo>
                          <a:pt x="246" y="96"/>
                        </a:lnTo>
                        <a:lnTo>
                          <a:pt x="261" y="103"/>
                        </a:lnTo>
                        <a:lnTo>
                          <a:pt x="275" y="112"/>
                        </a:lnTo>
                        <a:lnTo>
                          <a:pt x="291" y="121"/>
                        </a:lnTo>
                        <a:lnTo>
                          <a:pt x="305" y="128"/>
                        </a:lnTo>
                        <a:lnTo>
                          <a:pt x="319" y="137"/>
                        </a:lnTo>
                        <a:lnTo>
                          <a:pt x="334" y="146"/>
                        </a:lnTo>
                        <a:lnTo>
                          <a:pt x="347" y="154"/>
                        </a:lnTo>
                        <a:lnTo>
                          <a:pt x="360" y="164"/>
                        </a:lnTo>
                        <a:lnTo>
                          <a:pt x="373" y="173"/>
                        </a:lnTo>
                        <a:lnTo>
                          <a:pt x="386" y="183"/>
                        </a:lnTo>
                        <a:lnTo>
                          <a:pt x="399" y="194"/>
                        </a:lnTo>
                        <a:lnTo>
                          <a:pt x="411" y="204"/>
                        </a:lnTo>
                        <a:lnTo>
                          <a:pt x="423" y="213"/>
                        </a:lnTo>
                        <a:lnTo>
                          <a:pt x="434" y="224"/>
                        </a:lnTo>
                        <a:lnTo>
                          <a:pt x="446" y="233"/>
                        </a:lnTo>
                        <a:lnTo>
                          <a:pt x="456" y="245"/>
                        </a:lnTo>
                        <a:lnTo>
                          <a:pt x="466" y="255"/>
                        </a:lnTo>
                        <a:lnTo>
                          <a:pt x="460" y="247"/>
                        </a:lnTo>
                        <a:lnTo>
                          <a:pt x="453" y="239"/>
                        </a:lnTo>
                        <a:lnTo>
                          <a:pt x="446" y="231"/>
                        </a:lnTo>
                        <a:lnTo>
                          <a:pt x="439" y="224"/>
                        </a:lnTo>
                        <a:lnTo>
                          <a:pt x="430" y="217"/>
                        </a:lnTo>
                        <a:lnTo>
                          <a:pt x="423" y="208"/>
                        </a:lnTo>
                        <a:lnTo>
                          <a:pt x="414" y="201"/>
                        </a:lnTo>
                        <a:lnTo>
                          <a:pt x="405" y="194"/>
                        </a:lnTo>
                        <a:lnTo>
                          <a:pt x="396" y="185"/>
                        </a:lnTo>
                        <a:lnTo>
                          <a:pt x="388" y="176"/>
                        </a:lnTo>
                        <a:lnTo>
                          <a:pt x="377" y="169"/>
                        </a:lnTo>
                        <a:lnTo>
                          <a:pt x="367" y="162"/>
                        </a:lnTo>
                        <a:lnTo>
                          <a:pt x="357" y="153"/>
                        </a:lnTo>
                        <a:lnTo>
                          <a:pt x="347" y="146"/>
                        </a:lnTo>
                        <a:lnTo>
                          <a:pt x="337" y="137"/>
                        </a:lnTo>
                        <a:lnTo>
                          <a:pt x="325" y="129"/>
                        </a:lnTo>
                        <a:lnTo>
                          <a:pt x="312" y="121"/>
                        </a:lnTo>
                        <a:lnTo>
                          <a:pt x="300" y="113"/>
                        </a:lnTo>
                        <a:lnTo>
                          <a:pt x="287" y="105"/>
                        </a:lnTo>
                        <a:lnTo>
                          <a:pt x="274" y="96"/>
                        </a:lnTo>
                        <a:lnTo>
                          <a:pt x="261" y="89"/>
                        </a:lnTo>
                        <a:lnTo>
                          <a:pt x="248" y="80"/>
                        </a:lnTo>
                        <a:lnTo>
                          <a:pt x="233" y="73"/>
                        </a:lnTo>
                        <a:lnTo>
                          <a:pt x="217" y="64"/>
                        </a:lnTo>
                        <a:lnTo>
                          <a:pt x="203" y="57"/>
                        </a:lnTo>
                        <a:lnTo>
                          <a:pt x="187" y="48"/>
                        </a:lnTo>
                        <a:lnTo>
                          <a:pt x="171" y="41"/>
                        </a:lnTo>
                        <a:lnTo>
                          <a:pt x="153" y="32"/>
                        </a:lnTo>
                        <a:lnTo>
                          <a:pt x="136" y="25"/>
                        </a:lnTo>
                        <a:lnTo>
                          <a:pt x="118" y="16"/>
                        </a:lnTo>
                        <a:lnTo>
                          <a:pt x="99" y="7"/>
                        </a:lnTo>
                        <a:lnTo>
                          <a:pt x="80" y="0"/>
                        </a:lnTo>
                        <a:lnTo>
                          <a:pt x="67" y="1"/>
                        </a:lnTo>
                        <a:lnTo>
                          <a:pt x="54" y="3"/>
                        </a:lnTo>
                        <a:lnTo>
                          <a:pt x="41" y="4"/>
                        </a:lnTo>
                        <a:lnTo>
                          <a:pt x="28" y="4"/>
                        </a:lnTo>
                        <a:lnTo>
                          <a:pt x="16" y="4"/>
                        </a:lnTo>
                        <a:lnTo>
                          <a:pt x="7" y="4"/>
                        </a:lnTo>
                        <a:lnTo>
                          <a:pt x="2" y="4"/>
                        </a:lnTo>
                        <a:lnTo>
                          <a:pt x="0" y="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480" bIns="-33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24" name=""/>
                  <p:cNvSpPr/>
                  <p:nvPr/>
                </p:nvSpPr>
                <p:spPr>
                  <a:xfrm flipH="1">
                    <a:off x="7977960" y="5133600"/>
                    <a:ext cx="8280" cy="7200"/>
                  </a:xfrm>
                  <a:custGeom>
                    <a:avLst/>
                    <a:gdLst/>
                    <a:ahLst/>
                    <a:rect l="l" t="t" r="r" b="b"/>
                    <a:pathLst>
                      <a:path w="147" h="141">
                        <a:moveTo>
                          <a:pt x="50" y="0"/>
                        </a:moveTo>
                        <a:lnTo>
                          <a:pt x="61" y="6"/>
                        </a:lnTo>
                        <a:lnTo>
                          <a:pt x="71" y="10"/>
                        </a:lnTo>
                        <a:lnTo>
                          <a:pt x="82" y="16"/>
                        </a:lnTo>
                        <a:lnTo>
                          <a:pt x="90" y="23"/>
                        </a:lnTo>
                        <a:lnTo>
                          <a:pt x="99" y="28"/>
                        </a:lnTo>
                        <a:lnTo>
                          <a:pt x="106" y="35"/>
                        </a:lnTo>
                        <a:lnTo>
                          <a:pt x="114" y="42"/>
                        </a:lnTo>
                        <a:lnTo>
                          <a:pt x="120" y="49"/>
                        </a:lnTo>
                        <a:lnTo>
                          <a:pt x="125" y="58"/>
                        </a:lnTo>
                        <a:lnTo>
                          <a:pt x="130" y="67"/>
                        </a:lnTo>
                        <a:lnTo>
                          <a:pt x="134" y="77"/>
                        </a:lnTo>
                        <a:lnTo>
                          <a:pt x="139" y="87"/>
                        </a:lnTo>
                        <a:lnTo>
                          <a:pt x="141" y="99"/>
                        </a:lnTo>
                        <a:lnTo>
                          <a:pt x="144" y="112"/>
                        </a:lnTo>
                        <a:lnTo>
                          <a:pt x="146" y="125"/>
                        </a:lnTo>
                        <a:lnTo>
                          <a:pt x="147" y="141"/>
                        </a:lnTo>
                        <a:lnTo>
                          <a:pt x="144" y="128"/>
                        </a:lnTo>
                        <a:lnTo>
                          <a:pt x="139" y="116"/>
                        </a:lnTo>
                        <a:lnTo>
                          <a:pt x="134" y="105"/>
                        </a:lnTo>
                        <a:lnTo>
                          <a:pt x="128" y="96"/>
                        </a:lnTo>
                        <a:lnTo>
                          <a:pt x="122" y="86"/>
                        </a:lnTo>
                        <a:lnTo>
                          <a:pt x="115" y="79"/>
                        </a:lnTo>
                        <a:lnTo>
                          <a:pt x="108" y="71"/>
                        </a:lnTo>
                        <a:lnTo>
                          <a:pt x="99" y="64"/>
                        </a:lnTo>
                        <a:lnTo>
                          <a:pt x="90" y="60"/>
                        </a:lnTo>
                        <a:lnTo>
                          <a:pt x="80" y="54"/>
                        </a:lnTo>
                        <a:lnTo>
                          <a:pt x="69" y="49"/>
                        </a:lnTo>
                        <a:lnTo>
                          <a:pt x="57" y="45"/>
                        </a:lnTo>
                        <a:lnTo>
                          <a:pt x="44" y="41"/>
                        </a:lnTo>
                        <a:lnTo>
                          <a:pt x="31" y="38"/>
                        </a:lnTo>
                        <a:lnTo>
                          <a:pt x="16" y="35"/>
                        </a:lnTo>
                        <a:lnTo>
                          <a:pt x="0" y="32"/>
                        </a:lnTo>
                        <a:lnTo>
                          <a:pt x="7" y="28"/>
                        </a:lnTo>
                        <a:lnTo>
                          <a:pt x="16" y="23"/>
                        </a:lnTo>
                        <a:lnTo>
                          <a:pt x="23" y="19"/>
                        </a:lnTo>
                        <a:lnTo>
                          <a:pt x="32" y="13"/>
                        </a:lnTo>
                        <a:lnTo>
                          <a:pt x="39" y="9"/>
                        </a:lnTo>
                        <a:lnTo>
                          <a:pt x="44" y="4"/>
                        </a:lnTo>
                        <a:lnTo>
                          <a:pt x="48" y="1"/>
                        </a:lnTo>
                        <a:lnTo>
                          <a:pt x="5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9600" bIns="-39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25" name=""/>
                  <p:cNvSpPr/>
                  <p:nvPr/>
                </p:nvSpPr>
                <p:spPr>
                  <a:xfrm flipH="1">
                    <a:off x="8062920" y="5102280"/>
                    <a:ext cx="20520" cy="648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125">
                        <a:moveTo>
                          <a:pt x="185" y="0"/>
                        </a:moveTo>
                        <a:lnTo>
                          <a:pt x="201" y="13"/>
                        </a:lnTo>
                        <a:lnTo>
                          <a:pt x="217" y="25"/>
                        </a:lnTo>
                        <a:lnTo>
                          <a:pt x="232" y="35"/>
                        </a:lnTo>
                        <a:lnTo>
                          <a:pt x="245" y="45"/>
                        </a:lnTo>
                        <a:lnTo>
                          <a:pt x="258" y="54"/>
                        </a:lnTo>
                        <a:lnTo>
                          <a:pt x="271" y="62"/>
                        </a:lnTo>
                        <a:lnTo>
                          <a:pt x="281" y="70"/>
                        </a:lnTo>
                        <a:lnTo>
                          <a:pt x="292" y="76"/>
                        </a:lnTo>
                        <a:lnTo>
                          <a:pt x="302" y="81"/>
                        </a:lnTo>
                        <a:lnTo>
                          <a:pt x="310" y="86"/>
                        </a:lnTo>
                        <a:lnTo>
                          <a:pt x="321" y="90"/>
                        </a:lnTo>
                        <a:lnTo>
                          <a:pt x="328" y="95"/>
                        </a:lnTo>
                        <a:lnTo>
                          <a:pt x="337" y="97"/>
                        </a:lnTo>
                        <a:lnTo>
                          <a:pt x="344" y="99"/>
                        </a:lnTo>
                        <a:lnTo>
                          <a:pt x="351" y="102"/>
                        </a:lnTo>
                        <a:lnTo>
                          <a:pt x="359" y="103"/>
                        </a:lnTo>
                        <a:lnTo>
                          <a:pt x="343" y="103"/>
                        </a:lnTo>
                        <a:lnTo>
                          <a:pt x="327" y="105"/>
                        </a:lnTo>
                        <a:lnTo>
                          <a:pt x="310" y="106"/>
                        </a:lnTo>
                        <a:lnTo>
                          <a:pt x="294" y="108"/>
                        </a:lnTo>
                        <a:lnTo>
                          <a:pt x="280" y="111"/>
                        </a:lnTo>
                        <a:lnTo>
                          <a:pt x="265" y="112"/>
                        </a:lnTo>
                        <a:lnTo>
                          <a:pt x="252" y="113"/>
                        </a:lnTo>
                        <a:lnTo>
                          <a:pt x="239" y="115"/>
                        </a:lnTo>
                        <a:lnTo>
                          <a:pt x="227" y="118"/>
                        </a:lnTo>
                        <a:lnTo>
                          <a:pt x="217" y="119"/>
                        </a:lnTo>
                        <a:lnTo>
                          <a:pt x="207" y="121"/>
                        </a:lnTo>
                        <a:lnTo>
                          <a:pt x="200" y="122"/>
                        </a:lnTo>
                        <a:lnTo>
                          <a:pt x="194" y="122"/>
                        </a:lnTo>
                        <a:lnTo>
                          <a:pt x="190" y="124"/>
                        </a:lnTo>
                        <a:lnTo>
                          <a:pt x="185" y="125"/>
                        </a:lnTo>
                        <a:lnTo>
                          <a:pt x="185" y="125"/>
                        </a:lnTo>
                        <a:lnTo>
                          <a:pt x="175" y="118"/>
                        </a:lnTo>
                        <a:lnTo>
                          <a:pt x="163" y="111"/>
                        </a:lnTo>
                        <a:lnTo>
                          <a:pt x="153" y="103"/>
                        </a:lnTo>
                        <a:lnTo>
                          <a:pt x="141" y="96"/>
                        </a:lnTo>
                        <a:lnTo>
                          <a:pt x="131" y="89"/>
                        </a:lnTo>
                        <a:lnTo>
                          <a:pt x="120" y="81"/>
                        </a:lnTo>
                        <a:lnTo>
                          <a:pt x="108" y="74"/>
                        </a:lnTo>
                        <a:lnTo>
                          <a:pt x="96" y="68"/>
                        </a:lnTo>
                        <a:lnTo>
                          <a:pt x="85" y="62"/>
                        </a:lnTo>
                        <a:lnTo>
                          <a:pt x="73" y="55"/>
                        </a:lnTo>
                        <a:lnTo>
                          <a:pt x="61" y="51"/>
                        </a:lnTo>
                        <a:lnTo>
                          <a:pt x="48" y="45"/>
                        </a:lnTo>
                        <a:lnTo>
                          <a:pt x="37" y="41"/>
                        </a:lnTo>
                        <a:lnTo>
                          <a:pt x="25" y="38"/>
                        </a:lnTo>
                        <a:lnTo>
                          <a:pt x="12" y="35"/>
                        </a:lnTo>
                        <a:lnTo>
                          <a:pt x="0" y="32"/>
                        </a:lnTo>
                        <a:lnTo>
                          <a:pt x="15" y="32"/>
                        </a:lnTo>
                        <a:lnTo>
                          <a:pt x="29" y="30"/>
                        </a:lnTo>
                        <a:lnTo>
                          <a:pt x="45" y="29"/>
                        </a:lnTo>
                        <a:lnTo>
                          <a:pt x="61" y="26"/>
                        </a:lnTo>
                        <a:lnTo>
                          <a:pt x="76" y="25"/>
                        </a:lnTo>
                        <a:lnTo>
                          <a:pt x="92" y="22"/>
                        </a:lnTo>
                        <a:lnTo>
                          <a:pt x="106" y="19"/>
                        </a:lnTo>
                        <a:lnTo>
                          <a:pt x="121" y="16"/>
                        </a:lnTo>
                        <a:lnTo>
                          <a:pt x="134" y="13"/>
                        </a:lnTo>
                        <a:lnTo>
                          <a:pt x="146" y="10"/>
                        </a:lnTo>
                        <a:lnTo>
                          <a:pt x="157" y="7"/>
                        </a:lnTo>
                        <a:lnTo>
                          <a:pt x="166" y="4"/>
                        </a:lnTo>
                        <a:lnTo>
                          <a:pt x="175" y="3"/>
                        </a:lnTo>
                        <a:lnTo>
                          <a:pt x="181" y="1"/>
                        </a:lnTo>
                        <a:lnTo>
                          <a:pt x="184" y="0"/>
                        </a:lnTo>
                        <a:lnTo>
                          <a:pt x="185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0320" bIns="-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26" name=""/>
                  <p:cNvSpPr/>
                  <p:nvPr/>
                </p:nvSpPr>
                <p:spPr>
                  <a:xfrm flipH="1">
                    <a:off x="8068320" y="5121720"/>
                    <a:ext cx="68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120" h="55">
                        <a:moveTo>
                          <a:pt x="0" y="32"/>
                        </a:moveTo>
                        <a:lnTo>
                          <a:pt x="15" y="31"/>
                        </a:lnTo>
                        <a:lnTo>
                          <a:pt x="30" y="28"/>
                        </a:lnTo>
                        <a:lnTo>
                          <a:pt x="41" y="26"/>
                        </a:lnTo>
                        <a:lnTo>
                          <a:pt x="51" y="25"/>
                        </a:lnTo>
                        <a:lnTo>
                          <a:pt x="60" y="23"/>
                        </a:lnTo>
                        <a:lnTo>
                          <a:pt x="69" y="22"/>
                        </a:lnTo>
                        <a:lnTo>
                          <a:pt x="76" y="22"/>
                        </a:lnTo>
                        <a:lnTo>
                          <a:pt x="82" y="20"/>
                        </a:lnTo>
                        <a:lnTo>
                          <a:pt x="88" y="19"/>
                        </a:lnTo>
                        <a:lnTo>
                          <a:pt x="92" y="17"/>
                        </a:lnTo>
                        <a:lnTo>
                          <a:pt x="97" y="15"/>
                        </a:lnTo>
                        <a:lnTo>
                          <a:pt x="101" y="13"/>
                        </a:lnTo>
                        <a:lnTo>
                          <a:pt x="105" y="10"/>
                        </a:lnTo>
                        <a:lnTo>
                          <a:pt x="110" y="7"/>
                        </a:lnTo>
                        <a:lnTo>
                          <a:pt x="114" y="4"/>
                        </a:lnTo>
                        <a:lnTo>
                          <a:pt x="120" y="0"/>
                        </a:lnTo>
                        <a:lnTo>
                          <a:pt x="120" y="4"/>
                        </a:lnTo>
                        <a:lnTo>
                          <a:pt x="118" y="10"/>
                        </a:lnTo>
                        <a:lnTo>
                          <a:pt x="117" y="17"/>
                        </a:lnTo>
                        <a:lnTo>
                          <a:pt x="114" y="23"/>
                        </a:lnTo>
                        <a:lnTo>
                          <a:pt x="111" y="29"/>
                        </a:lnTo>
                        <a:lnTo>
                          <a:pt x="105" y="36"/>
                        </a:lnTo>
                        <a:lnTo>
                          <a:pt x="99" y="42"/>
                        </a:lnTo>
                        <a:lnTo>
                          <a:pt x="94" y="47"/>
                        </a:lnTo>
                        <a:lnTo>
                          <a:pt x="85" y="51"/>
                        </a:lnTo>
                        <a:lnTo>
                          <a:pt x="76" y="54"/>
                        </a:lnTo>
                        <a:lnTo>
                          <a:pt x="67" y="55"/>
                        </a:lnTo>
                        <a:lnTo>
                          <a:pt x="56" y="55"/>
                        </a:lnTo>
                        <a:lnTo>
                          <a:pt x="44" y="52"/>
                        </a:lnTo>
                        <a:lnTo>
                          <a:pt x="30" y="48"/>
                        </a:lnTo>
                        <a:lnTo>
                          <a:pt x="15" y="42"/>
                        </a:lnTo>
                        <a:lnTo>
                          <a:pt x="0" y="3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27" name=""/>
                  <p:cNvSpPr/>
                  <p:nvPr/>
                </p:nvSpPr>
                <p:spPr>
                  <a:xfrm flipH="1">
                    <a:off x="8104680" y="5117400"/>
                    <a:ext cx="176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312" h="108">
                        <a:moveTo>
                          <a:pt x="92" y="0"/>
                        </a:moveTo>
                        <a:lnTo>
                          <a:pt x="108" y="2"/>
                        </a:lnTo>
                        <a:lnTo>
                          <a:pt x="125" y="5"/>
                        </a:lnTo>
                        <a:lnTo>
                          <a:pt x="141" y="9"/>
                        </a:lnTo>
                        <a:lnTo>
                          <a:pt x="159" y="13"/>
                        </a:lnTo>
                        <a:lnTo>
                          <a:pt x="176" y="19"/>
                        </a:lnTo>
                        <a:lnTo>
                          <a:pt x="192" y="25"/>
                        </a:lnTo>
                        <a:lnTo>
                          <a:pt x="208" y="32"/>
                        </a:lnTo>
                        <a:lnTo>
                          <a:pt x="224" y="40"/>
                        </a:lnTo>
                        <a:lnTo>
                          <a:pt x="239" y="47"/>
                        </a:lnTo>
                        <a:lnTo>
                          <a:pt x="252" y="56"/>
                        </a:lnTo>
                        <a:lnTo>
                          <a:pt x="265" y="64"/>
                        </a:lnTo>
                        <a:lnTo>
                          <a:pt x="278" y="73"/>
                        </a:lnTo>
                        <a:lnTo>
                          <a:pt x="288" y="82"/>
                        </a:lnTo>
                        <a:lnTo>
                          <a:pt x="299" y="91"/>
                        </a:lnTo>
                        <a:lnTo>
                          <a:pt x="306" y="99"/>
                        </a:lnTo>
                        <a:lnTo>
                          <a:pt x="312" y="108"/>
                        </a:lnTo>
                        <a:lnTo>
                          <a:pt x="305" y="98"/>
                        </a:lnTo>
                        <a:lnTo>
                          <a:pt x="296" y="89"/>
                        </a:lnTo>
                        <a:lnTo>
                          <a:pt x="283" y="80"/>
                        </a:lnTo>
                        <a:lnTo>
                          <a:pt x="268" y="72"/>
                        </a:lnTo>
                        <a:lnTo>
                          <a:pt x="252" y="64"/>
                        </a:lnTo>
                        <a:lnTo>
                          <a:pt x="233" y="57"/>
                        </a:lnTo>
                        <a:lnTo>
                          <a:pt x="213" y="51"/>
                        </a:lnTo>
                        <a:lnTo>
                          <a:pt x="191" y="45"/>
                        </a:lnTo>
                        <a:lnTo>
                          <a:pt x="169" y="41"/>
                        </a:lnTo>
                        <a:lnTo>
                          <a:pt x="144" y="37"/>
                        </a:lnTo>
                        <a:lnTo>
                          <a:pt x="121" y="32"/>
                        </a:lnTo>
                        <a:lnTo>
                          <a:pt x="96" y="29"/>
                        </a:lnTo>
                        <a:lnTo>
                          <a:pt x="71" y="26"/>
                        </a:lnTo>
                        <a:lnTo>
                          <a:pt x="47" y="25"/>
                        </a:lnTo>
                        <a:lnTo>
                          <a:pt x="23" y="22"/>
                        </a:lnTo>
                        <a:lnTo>
                          <a:pt x="0" y="22"/>
                        </a:lnTo>
                        <a:lnTo>
                          <a:pt x="6" y="19"/>
                        </a:lnTo>
                        <a:lnTo>
                          <a:pt x="13" y="18"/>
                        </a:lnTo>
                        <a:lnTo>
                          <a:pt x="20" y="15"/>
                        </a:lnTo>
                        <a:lnTo>
                          <a:pt x="28" y="13"/>
                        </a:lnTo>
                        <a:lnTo>
                          <a:pt x="35" y="12"/>
                        </a:lnTo>
                        <a:lnTo>
                          <a:pt x="42" y="9"/>
                        </a:lnTo>
                        <a:lnTo>
                          <a:pt x="51" y="8"/>
                        </a:lnTo>
                        <a:lnTo>
                          <a:pt x="58" y="6"/>
                        </a:lnTo>
                        <a:lnTo>
                          <a:pt x="64" y="5"/>
                        </a:lnTo>
                        <a:lnTo>
                          <a:pt x="70" y="3"/>
                        </a:lnTo>
                        <a:lnTo>
                          <a:pt x="76" y="3"/>
                        </a:lnTo>
                        <a:lnTo>
                          <a:pt x="82" y="2"/>
                        </a:lnTo>
                        <a:lnTo>
                          <a:pt x="86" y="0"/>
                        </a:lnTo>
                        <a:lnTo>
                          <a:pt x="89" y="0"/>
                        </a:lnTo>
                        <a:lnTo>
                          <a:pt x="90" y="0"/>
                        </a:lnTo>
                        <a:lnTo>
                          <a:pt x="9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28" name=""/>
                  <p:cNvSpPr/>
                  <p:nvPr/>
                </p:nvSpPr>
                <p:spPr>
                  <a:xfrm flipH="1">
                    <a:off x="8164080" y="5143320"/>
                    <a:ext cx="1332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239" h="79">
                        <a:moveTo>
                          <a:pt x="62" y="0"/>
                        </a:moveTo>
                        <a:lnTo>
                          <a:pt x="86" y="0"/>
                        </a:lnTo>
                        <a:lnTo>
                          <a:pt x="108" y="1"/>
                        </a:lnTo>
                        <a:lnTo>
                          <a:pt x="127" y="4"/>
                        </a:lnTo>
                        <a:lnTo>
                          <a:pt x="144" y="9"/>
                        </a:lnTo>
                        <a:lnTo>
                          <a:pt x="159" y="13"/>
                        </a:lnTo>
                        <a:lnTo>
                          <a:pt x="172" y="19"/>
                        </a:lnTo>
                        <a:lnTo>
                          <a:pt x="183" y="26"/>
                        </a:lnTo>
                        <a:lnTo>
                          <a:pt x="194" y="32"/>
                        </a:lnTo>
                        <a:lnTo>
                          <a:pt x="202" y="39"/>
                        </a:lnTo>
                        <a:lnTo>
                          <a:pt x="211" y="47"/>
                        </a:lnTo>
                        <a:lnTo>
                          <a:pt x="217" y="54"/>
                        </a:lnTo>
                        <a:lnTo>
                          <a:pt x="223" y="60"/>
                        </a:lnTo>
                        <a:lnTo>
                          <a:pt x="229" y="65"/>
                        </a:lnTo>
                        <a:lnTo>
                          <a:pt x="232" y="71"/>
                        </a:lnTo>
                        <a:lnTo>
                          <a:pt x="236" y="76"/>
                        </a:lnTo>
                        <a:lnTo>
                          <a:pt x="239" y="79"/>
                        </a:lnTo>
                        <a:lnTo>
                          <a:pt x="232" y="73"/>
                        </a:lnTo>
                        <a:lnTo>
                          <a:pt x="223" y="68"/>
                        </a:lnTo>
                        <a:lnTo>
                          <a:pt x="214" y="63"/>
                        </a:lnTo>
                        <a:lnTo>
                          <a:pt x="204" y="57"/>
                        </a:lnTo>
                        <a:lnTo>
                          <a:pt x="195" y="51"/>
                        </a:lnTo>
                        <a:lnTo>
                          <a:pt x="183" y="45"/>
                        </a:lnTo>
                        <a:lnTo>
                          <a:pt x="172" y="39"/>
                        </a:lnTo>
                        <a:lnTo>
                          <a:pt x="159" y="35"/>
                        </a:lnTo>
                        <a:lnTo>
                          <a:pt x="144" y="29"/>
                        </a:lnTo>
                        <a:lnTo>
                          <a:pt x="130" y="26"/>
                        </a:lnTo>
                        <a:lnTo>
                          <a:pt x="112" y="23"/>
                        </a:lnTo>
                        <a:lnTo>
                          <a:pt x="93" y="22"/>
                        </a:lnTo>
                        <a:lnTo>
                          <a:pt x="73" y="22"/>
                        </a:lnTo>
                        <a:lnTo>
                          <a:pt x="49" y="22"/>
                        </a:lnTo>
                        <a:lnTo>
                          <a:pt x="26" y="25"/>
                        </a:lnTo>
                        <a:lnTo>
                          <a:pt x="0" y="29"/>
                        </a:lnTo>
                        <a:lnTo>
                          <a:pt x="10" y="25"/>
                        </a:lnTo>
                        <a:lnTo>
                          <a:pt x="20" y="20"/>
                        </a:lnTo>
                        <a:lnTo>
                          <a:pt x="32" y="15"/>
                        </a:lnTo>
                        <a:lnTo>
                          <a:pt x="41" y="10"/>
                        </a:lnTo>
                        <a:lnTo>
                          <a:pt x="49" y="6"/>
                        </a:lnTo>
                        <a:lnTo>
                          <a:pt x="57" y="3"/>
                        </a:lnTo>
                        <a:lnTo>
                          <a:pt x="61" y="0"/>
                        </a:lnTo>
                        <a:lnTo>
                          <a:pt x="62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29" name=""/>
                  <p:cNvSpPr/>
                  <p:nvPr/>
                </p:nvSpPr>
                <p:spPr>
                  <a:xfrm flipH="1">
                    <a:off x="8148240" y="5137200"/>
                    <a:ext cx="10080" cy="3240"/>
                  </a:xfrm>
                  <a:custGeom>
                    <a:avLst/>
                    <a:gdLst/>
                    <a:ahLst/>
                    <a:rect l="l" t="t" r="r" b="b"/>
                    <a:pathLst>
                      <a:path w="177" h="64">
                        <a:moveTo>
                          <a:pt x="0" y="2"/>
                        </a:moveTo>
                        <a:lnTo>
                          <a:pt x="11" y="0"/>
                        </a:lnTo>
                        <a:lnTo>
                          <a:pt x="21" y="0"/>
                        </a:lnTo>
                        <a:lnTo>
                          <a:pt x="31" y="0"/>
                        </a:lnTo>
                        <a:lnTo>
                          <a:pt x="41" y="0"/>
                        </a:lnTo>
                        <a:lnTo>
                          <a:pt x="51" y="2"/>
                        </a:lnTo>
                        <a:lnTo>
                          <a:pt x="62" y="3"/>
                        </a:lnTo>
                        <a:lnTo>
                          <a:pt x="72" y="6"/>
                        </a:lnTo>
                        <a:lnTo>
                          <a:pt x="82" y="9"/>
                        </a:lnTo>
                        <a:lnTo>
                          <a:pt x="92" y="12"/>
                        </a:lnTo>
                        <a:lnTo>
                          <a:pt x="104" y="18"/>
                        </a:lnTo>
                        <a:lnTo>
                          <a:pt x="115" y="22"/>
                        </a:lnTo>
                        <a:lnTo>
                          <a:pt x="126" y="28"/>
                        </a:lnTo>
                        <a:lnTo>
                          <a:pt x="139" y="35"/>
                        </a:lnTo>
                        <a:lnTo>
                          <a:pt x="150" y="44"/>
                        </a:lnTo>
                        <a:lnTo>
                          <a:pt x="164" y="54"/>
                        </a:lnTo>
                        <a:lnTo>
                          <a:pt x="177" y="64"/>
                        </a:lnTo>
                        <a:lnTo>
                          <a:pt x="171" y="61"/>
                        </a:lnTo>
                        <a:lnTo>
                          <a:pt x="164" y="59"/>
                        </a:lnTo>
                        <a:lnTo>
                          <a:pt x="158" y="57"/>
                        </a:lnTo>
                        <a:lnTo>
                          <a:pt x="150" y="54"/>
                        </a:lnTo>
                        <a:lnTo>
                          <a:pt x="142" y="53"/>
                        </a:lnTo>
                        <a:lnTo>
                          <a:pt x="134" y="51"/>
                        </a:lnTo>
                        <a:lnTo>
                          <a:pt x="127" y="50"/>
                        </a:lnTo>
                        <a:lnTo>
                          <a:pt x="118" y="50"/>
                        </a:lnTo>
                        <a:lnTo>
                          <a:pt x="111" y="48"/>
                        </a:lnTo>
                        <a:lnTo>
                          <a:pt x="102" y="48"/>
                        </a:lnTo>
                        <a:lnTo>
                          <a:pt x="94" y="47"/>
                        </a:lnTo>
                        <a:lnTo>
                          <a:pt x="85" y="47"/>
                        </a:lnTo>
                        <a:lnTo>
                          <a:pt x="76" y="47"/>
                        </a:lnTo>
                        <a:lnTo>
                          <a:pt x="69" y="47"/>
                        </a:lnTo>
                        <a:lnTo>
                          <a:pt x="60" y="48"/>
                        </a:lnTo>
                        <a:lnTo>
                          <a:pt x="51" y="48"/>
                        </a:lnTo>
                        <a:lnTo>
                          <a:pt x="45" y="42"/>
                        </a:lnTo>
                        <a:lnTo>
                          <a:pt x="38" y="35"/>
                        </a:lnTo>
                        <a:lnTo>
                          <a:pt x="29" y="28"/>
                        </a:lnTo>
                        <a:lnTo>
                          <a:pt x="21" y="19"/>
                        </a:lnTo>
                        <a:lnTo>
                          <a:pt x="13" y="13"/>
                        </a:lnTo>
                        <a:lnTo>
                          <a:pt x="6" y="8"/>
                        </a:lnTo>
                        <a:lnTo>
                          <a:pt x="2" y="3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560" bIns="-43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30" name=""/>
                  <p:cNvSpPr/>
                  <p:nvPr/>
                </p:nvSpPr>
                <p:spPr>
                  <a:xfrm flipH="1">
                    <a:off x="8172000" y="5150160"/>
                    <a:ext cx="23040" cy="4680"/>
                  </a:xfrm>
                  <a:custGeom>
                    <a:avLst/>
                    <a:gdLst/>
                    <a:ahLst/>
                    <a:rect l="l" t="t" r="r" b="b"/>
                    <a:pathLst>
                      <a:path w="405" h="93">
                        <a:moveTo>
                          <a:pt x="0" y="80"/>
                        </a:moveTo>
                        <a:lnTo>
                          <a:pt x="9" y="74"/>
                        </a:lnTo>
                        <a:lnTo>
                          <a:pt x="21" y="68"/>
                        </a:lnTo>
                        <a:lnTo>
                          <a:pt x="31" y="63"/>
                        </a:lnTo>
                        <a:lnTo>
                          <a:pt x="42" y="57"/>
                        </a:lnTo>
                        <a:lnTo>
                          <a:pt x="54" y="51"/>
                        </a:lnTo>
                        <a:lnTo>
                          <a:pt x="64" y="47"/>
                        </a:lnTo>
                        <a:lnTo>
                          <a:pt x="77" y="42"/>
                        </a:lnTo>
                        <a:lnTo>
                          <a:pt x="89" y="38"/>
                        </a:lnTo>
                        <a:lnTo>
                          <a:pt x="101" y="34"/>
                        </a:lnTo>
                        <a:lnTo>
                          <a:pt x="114" y="29"/>
                        </a:lnTo>
                        <a:lnTo>
                          <a:pt x="127" y="26"/>
                        </a:lnTo>
                        <a:lnTo>
                          <a:pt x="140" y="22"/>
                        </a:lnTo>
                        <a:lnTo>
                          <a:pt x="153" y="19"/>
                        </a:lnTo>
                        <a:lnTo>
                          <a:pt x="166" y="16"/>
                        </a:lnTo>
                        <a:lnTo>
                          <a:pt x="179" y="13"/>
                        </a:lnTo>
                        <a:lnTo>
                          <a:pt x="192" y="12"/>
                        </a:lnTo>
                        <a:lnTo>
                          <a:pt x="207" y="9"/>
                        </a:lnTo>
                        <a:lnTo>
                          <a:pt x="220" y="7"/>
                        </a:lnTo>
                        <a:lnTo>
                          <a:pt x="233" y="6"/>
                        </a:lnTo>
                        <a:lnTo>
                          <a:pt x="246" y="4"/>
                        </a:lnTo>
                        <a:lnTo>
                          <a:pt x="261" y="3"/>
                        </a:lnTo>
                        <a:lnTo>
                          <a:pt x="274" y="3"/>
                        </a:lnTo>
                        <a:lnTo>
                          <a:pt x="287" y="1"/>
                        </a:lnTo>
                        <a:lnTo>
                          <a:pt x="302" y="1"/>
                        </a:lnTo>
                        <a:lnTo>
                          <a:pt x="315" y="0"/>
                        </a:lnTo>
                        <a:lnTo>
                          <a:pt x="328" y="1"/>
                        </a:lnTo>
                        <a:lnTo>
                          <a:pt x="341" y="1"/>
                        </a:lnTo>
                        <a:lnTo>
                          <a:pt x="354" y="1"/>
                        </a:lnTo>
                        <a:lnTo>
                          <a:pt x="367" y="3"/>
                        </a:lnTo>
                        <a:lnTo>
                          <a:pt x="380" y="4"/>
                        </a:lnTo>
                        <a:lnTo>
                          <a:pt x="392" y="6"/>
                        </a:lnTo>
                        <a:lnTo>
                          <a:pt x="405" y="7"/>
                        </a:lnTo>
                        <a:lnTo>
                          <a:pt x="391" y="10"/>
                        </a:lnTo>
                        <a:lnTo>
                          <a:pt x="378" y="12"/>
                        </a:lnTo>
                        <a:lnTo>
                          <a:pt x="366" y="15"/>
                        </a:lnTo>
                        <a:lnTo>
                          <a:pt x="354" y="16"/>
                        </a:lnTo>
                        <a:lnTo>
                          <a:pt x="344" y="18"/>
                        </a:lnTo>
                        <a:lnTo>
                          <a:pt x="335" y="19"/>
                        </a:lnTo>
                        <a:lnTo>
                          <a:pt x="327" y="20"/>
                        </a:lnTo>
                        <a:lnTo>
                          <a:pt x="319" y="22"/>
                        </a:lnTo>
                        <a:lnTo>
                          <a:pt x="313" y="25"/>
                        </a:lnTo>
                        <a:lnTo>
                          <a:pt x="308" y="26"/>
                        </a:lnTo>
                        <a:lnTo>
                          <a:pt x="302" y="29"/>
                        </a:lnTo>
                        <a:lnTo>
                          <a:pt x="297" y="32"/>
                        </a:lnTo>
                        <a:lnTo>
                          <a:pt x="293" y="36"/>
                        </a:lnTo>
                        <a:lnTo>
                          <a:pt x="289" y="41"/>
                        </a:lnTo>
                        <a:lnTo>
                          <a:pt x="286" y="45"/>
                        </a:lnTo>
                        <a:lnTo>
                          <a:pt x="281" y="51"/>
                        </a:lnTo>
                        <a:lnTo>
                          <a:pt x="257" y="51"/>
                        </a:lnTo>
                        <a:lnTo>
                          <a:pt x="233" y="52"/>
                        </a:lnTo>
                        <a:lnTo>
                          <a:pt x="211" y="54"/>
                        </a:lnTo>
                        <a:lnTo>
                          <a:pt x="191" y="55"/>
                        </a:lnTo>
                        <a:lnTo>
                          <a:pt x="171" y="55"/>
                        </a:lnTo>
                        <a:lnTo>
                          <a:pt x="152" y="57"/>
                        </a:lnTo>
                        <a:lnTo>
                          <a:pt x="134" y="58"/>
                        </a:lnTo>
                        <a:lnTo>
                          <a:pt x="118" y="61"/>
                        </a:lnTo>
                        <a:lnTo>
                          <a:pt x="101" y="64"/>
                        </a:lnTo>
                        <a:lnTo>
                          <a:pt x="86" y="66"/>
                        </a:lnTo>
                        <a:lnTo>
                          <a:pt x="73" y="70"/>
                        </a:lnTo>
                        <a:lnTo>
                          <a:pt x="60" y="73"/>
                        </a:lnTo>
                        <a:lnTo>
                          <a:pt x="48" y="77"/>
                        </a:lnTo>
                        <a:lnTo>
                          <a:pt x="37" y="82"/>
                        </a:lnTo>
                        <a:lnTo>
                          <a:pt x="25" y="87"/>
                        </a:lnTo>
                        <a:lnTo>
                          <a:pt x="16" y="93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120" bIns="-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31" name=""/>
                  <p:cNvSpPr/>
                  <p:nvPr/>
                </p:nvSpPr>
                <p:spPr>
                  <a:xfrm flipH="1">
                    <a:off x="8195400" y="5161320"/>
                    <a:ext cx="10440" cy="504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98">
                        <a:moveTo>
                          <a:pt x="3" y="57"/>
                        </a:moveTo>
                        <a:lnTo>
                          <a:pt x="19" y="45"/>
                        </a:lnTo>
                        <a:lnTo>
                          <a:pt x="34" y="35"/>
                        </a:lnTo>
                        <a:lnTo>
                          <a:pt x="47" y="28"/>
                        </a:lnTo>
                        <a:lnTo>
                          <a:pt x="60" y="21"/>
                        </a:lnTo>
                        <a:lnTo>
                          <a:pt x="70" y="15"/>
                        </a:lnTo>
                        <a:lnTo>
                          <a:pt x="82" y="11"/>
                        </a:lnTo>
                        <a:lnTo>
                          <a:pt x="92" y="6"/>
                        </a:lnTo>
                        <a:lnTo>
                          <a:pt x="102" y="3"/>
                        </a:lnTo>
                        <a:lnTo>
                          <a:pt x="113" y="2"/>
                        </a:lnTo>
                        <a:lnTo>
                          <a:pt x="121" y="2"/>
                        </a:lnTo>
                        <a:lnTo>
                          <a:pt x="132" y="0"/>
                        </a:lnTo>
                        <a:lnTo>
                          <a:pt x="142" y="2"/>
                        </a:lnTo>
                        <a:lnTo>
                          <a:pt x="152" y="2"/>
                        </a:lnTo>
                        <a:lnTo>
                          <a:pt x="162" y="3"/>
                        </a:lnTo>
                        <a:lnTo>
                          <a:pt x="174" y="3"/>
                        </a:lnTo>
                        <a:lnTo>
                          <a:pt x="185" y="5"/>
                        </a:lnTo>
                        <a:lnTo>
                          <a:pt x="181" y="9"/>
                        </a:lnTo>
                        <a:lnTo>
                          <a:pt x="177" y="12"/>
                        </a:lnTo>
                        <a:lnTo>
                          <a:pt x="172" y="15"/>
                        </a:lnTo>
                        <a:lnTo>
                          <a:pt x="169" y="18"/>
                        </a:lnTo>
                        <a:lnTo>
                          <a:pt x="165" y="21"/>
                        </a:lnTo>
                        <a:lnTo>
                          <a:pt x="164" y="22"/>
                        </a:lnTo>
                        <a:lnTo>
                          <a:pt x="162" y="24"/>
                        </a:lnTo>
                        <a:lnTo>
                          <a:pt x="161" y="25"/>
                        </a:lnTo>
                        <a:lnTo>
                          <a:pt x="146" y="28"/>
                        </a:lnTo>
                        <a:lnTo>
                          <a:pt x="132" y="32"/>
                        </a:lnTo>
                        <a:lnTo>
                          <a:pt x="120" y="35"/>
                        </a:lnTo>
                        <a:lnTo>
                          <a:pt x="108" y="40"/>
                        </a:lnTo>
                        <a:lnTo>
                          <a:pt x="98" y="45"/>
                        </a:lnTo>
                        <a:lnTo>
                          <a:pt x="89" y="48"/>
                        </a:lnTo>
                        <a:lnTo>
                          <a:pt x="82" y="54"/>
                        </a:lnTo>
                        <a:lnTo>
                          <a:pt x="75" y="59"/>
                        </a:lnTo>
                        <a:lnTo>
                          <a:pt x="69" y="63"/>
                        </a:lnTo>
                        <a:lnTo>
                          <a:pt x="63" y="67"/>
                        </a:lnTo>
                        <a:lnTo>
                          <a:pt x="59" y="73"/>
                        </a:lnTo>
                        <a:lnTo>
                          <a:pt x="54" y="78"/>
                        </a:lnTo>
                        <a:lnTo>
                          <a:pt x="49" y="83"/>
                        </a:lnTo>
                        <a:lnTo>
                          <a:pt x="46" y="88"/>
                        </a:lnTo>
                        <a:lnTo>
                          <a:pt x="41" y="92"/>
                        </a:lnTo>
                        <a:lnTo>
                          <a:pt x="37" y="98"/>
                        </a:lnTo>
                        <a:lnTo>
                          <a:pt x="28" y="92"/>
                        </a:lnTo>
                        <a:lnTo>
                          <a:pt x="19" y="89"/>
                        </a:lnTo>
                        <a:lnTo>
                          <a:pt x="12" y="86"/>
                        </a:lnTo>
                        <a:lnTo>
                          <a:pt x="6" y="83"/>
                        </a:lnTo>
                        <a:lnTo>
                          <a:pt x="2" y="80"/>
                        </a:lnTo>
                        <a:lnTo>
                          <a:pt x="0" y="75"/>
                        </a:lnTo>
                        <a:lnTo>
                          <a:pt x="0" y="67"/>
                        </a:lnTo>
                        <a:lnTo>
                          <a:pt x="3" y="5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32" name=""/>
                  <p:cNvSpPr/>
                  <p:nvPr/>
                </p:nvSpPr>
                <p:spPr>
                  <a:xfrm flipH="1">
                    <a:off x="7986960" y="5095800"/>
                    <a:ext cx="12240" cy="5400"/>
                  </a:xfrm>
                  <a:custGeom>
                    <a:avLst/>
                    <a:gdLst/>
                    <a:ahLst/>
                    <a:rect l="l" t="t" r="r" b="b"/>
                    <a:pathLst>
                      <a:path w="217" h="107">
                        <a:moveTo>
                          <a:pt x="0" y="0"/>
                        </a:moveTo>
                        <a:lnTo>
                          <a:pt x="16" y="1"/>
                        </a:lnTo>
                        <a:lnTo>
                          <a:pt x="32" y="4"/>
                        </a:lnTo>
                        <a:lnTo>
                          <a:pt x="47" y="8"/>
                        </a:lnTo>
                        <a:lnTo>
                          <a:pt x="61" y="11"/>
                        </a:lnTo>
                        <a:lnTo>
                          <a:pt x="76" y="16"/>
                        </a:lnTo>
                        <a:lnTo>
                          <a:pt x="90" y="20"/>
                        </a:lnTo>
                        <a:lnTo>
                          <a:pt x="104" y="26"/>
                        </a:lnTo>
                        <a:lnTo>
                          <a:pt x="117" y="32"/>
                        </a:lnTo>
                        <a:lnTo>
                          <a:pt x="130" y="39"/>
                        </a:lnTo>
                        <a:lnTo>
                          <a:pt x="143" y="46"/>
                        </a:lnTo>
                        <a:lnTo>
                          <a:pt x="156" y="53"/>
                        </a:lnTo>
                        <a:lnTo>
                          <a:pt x="168" y="62"/>
                        </a:lnTo>
                        <a:lnTo>
                          <a:pt x="181" y="72"/>
                        </a:lnTo>
                        <a:lnTo>
                          <a:pt x="194" y="84"/>
                        </a:lnTo>
                        <a:lnTo>
                          <a:pt x="206" y="96"/>
                        </a:lnTo>
                        <a:lnTo>
                          <a:pt x="217" y="107"/>
                        </a:lnTo>
                        <a:lnTo>
                          <a:pt x="210" y="102"/>
                        </a:lnTo>
                        <a:lnTo>
                          <a:pt x="201" y="94"/>
                        </a:lnTo>
                        <a:lnTo>
                          <a:pt x="191" y="88"/>
                        </a:lnTo>
                        <a:lnTo>
                          <a:pt x="181" y="81"/>
                        </a:lnTo>
                        <a:lnTo>
                          <a:pt x="171" y="75"/>
                        </a:lnTo>
                        <a:lnTo>
                          <a:pt x="160" y="70"/>
                        </a:lnTo>
                        <a:lnTo>
                          <a:pt x="150" y="65"/>
                        </a:lnTo>
                        <a:lnTo>
                          <a:pt x="139" y="59"/>
                        </a:lnTo>
                        <a:lnTo>
                          <a:pt x="128" y="55"/>
                        </a:lnTo>
                        <a:lnTo>
                          <a:pt x="115" y="51"/>
                        </a:lnTo>
                        <a:lnTo>
                          <a:pt x="105" y="46"/>
                        </a:lnTo>
                        <a:lnTo>
                          <a:pt x="92" y="43"/>
                        </a:lnTo>
                        <a:lnTo>
                          <a:pt x="80" y="40"/>
                        </a:lnTo>
                        <a:lnTo>
                          <a:pt x="69" y="37"/>
                        </a:lnTo>
                        <a:lnTo>
                          <a:pt x="56" y="35"/>
                        </a:lnTo>
                        <a:lnTo>
                          <a:pt x="44" y="32"/>
                        </a:lnTo>
                        <a:lnTo>
                          <a:pt x="35" y="27"/>
                        </a:lnTo>
                        <a:lnTo>
                          <a:pt x="28" y="23"/>
                        </a:lnTo>
                        <a:lnTo>
                          <a:pt x="21" y="17"/>
                        </a:lnTo>
                        <a:lnTo>
                          <a:pt x="13" y="11"/>
                        </a:lnTo>
                        <a:lnTo>
                          <a:pt x="9" y="7"/>
                        </a:lnTo>
                        <a:lnTo>
                          <a:pt x="5" y="3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33" name=""/>
                  <p:cNvSpPr/>
                  <p:nvPr/>
                </p:nvSpPr>
                <p:spPr>
                  <a:xfrm flipH="1">
                    <a:off x="7955280" y="5239080"/>
                    <a:ext cx="180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81">
                        <a:moveTo>
                          <a:pt x="27" y="0"/>
                        </a:moveTo>
                        <a:lnTo>
                          <a:pt x="30" y="11"/>
                        </a:lnTo>
                        <a:lnTo>
                          <a:pt x="33" y="21"/>
                        </a:lnTo>
                        <a:lnTo>
                          <a:pt x="35" y="31"/>
                        </a:lnTo>
                        <a:lnTo>
                          <a:pt x="36" y="41"/>
                        </a:lnTo>
                        <a:lnTo>
                          <a:pt x="36" y="51"/>
                        </a:lnTo>
                        <a:lnTo>
                          <a:pt x="35" y="60"/>
                        </a:lnTo>
                        <a:lnTo>
                          <a:pt x="35" y="69"/>
                        </a:lnTo>
                        <a:lnTo>
                          <a:pt x="32" y="78"/>
                        </a:lnTo>
                        <a:lnTo>
                          <a:pt x="27" y="78"/>
                        </a:lnTo>
                        <a:lnTo>
                          <a:pt x="23" y="78"/>
                        </a:lnTo>
                        <a:lnTo>
                          <a:pt x="17" y="79"/>
                        </a:lnTo>
                        <a:lnTo>
                          <a:pt x="11" y="79"/>
                        </a:lnTo>
                        <a:lnTo>
                          <a:pt x="7" y="79"/>
                        </a:lnTo>
                        <a:lnTo>
                          <a:pt x="4" y="79"/>
                        </a:lnTo>
                        <a:lnTo>
                          <a:pt x="1" y="81"/>
                        </a:lnTo>
                        <a:lnTo>
                          <a:pt x="0" y="81"/>
                        </a:lnTo>
                        <a:lnTo>
                          <a:pt x="5" y="70"/>
                        </a:lnTo>
                        <a:lnTo>
                          <a:pt x="11" y="62"/>
                        </a:lnTo>
                        <a:lnTo>
                          <a:pt x="17" y="53"/>
                        </a:lnTo>
                        <a:lnTo>
                          <a:pt x="21" y="43"/>
                        </a:lnTo>
                        <a:lnTo>
                          <a:pt x="24" y="33"/>
                        </a:lnTo>
                        <a:lnTo>
                          <a:pt x="27" y="22"/>
                        </a:lnTo>
                        <a:lnTo>
                          <a:pt x="27" y="12"/>
                        </a:lnTo>
                        <a:lnTo>
                          <a:pt x="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34" name=""/>
                  <p:cNvSpPr/>
                  <p:nvPr/>
                </p:nvSpPr>
                <p:spPr>
                  <a:xfrm flipH="1">
                    <a:off x="8064720" y="5162760"/>
                    <a:ext cx="10440" cy="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185" h="394">
                        <a:moveTo>
                          <a:pt x="55" y="388"/>
                        </a:moveTo>
                        <a:lnTo>
                          <a:pt x="57" y="375"/>
                        </a:lnTo>
                        <a:lnTo>
                          <a:pt x="58" y="364"/>
                        </a:lnTo>
                        <a:lnTo>
                          <a:pt x="61" y="351"/>
                        </a:lnTo>
                        <a:lnTo>
                          <a:pt x="64" y="337"/>
                        </a:lnTo>
                        <a:lnTo>
                          <a:pt x="67" y="326"/>
                        </a:lnTo>
                        <a:lnTo>
                          <a:pt x="70" y="314"/>
                        </a:lnTo>
                        <a:lnTo>
                          <a:pt x="73" y="301"/>
                        </a:lnTo>
                        <a:lnTo>
                          <a:pt x="76" y="289"/>
                        </a:lnTo>
                        <a:lnTo>
                          <a:pt x="78" y="278"/>
                        </a:lnTo>
                        <a:lnTo>
                          <a:pt x="81" y="266"/>
                        </a:lnTo>
                        <a:lnTo>
                          <a:pt x="86" y="254"/>
                        </a:lnTo>
                        <a:lnTo>
                          <a:pt x="89" y="241"/>
                        </a:lnTo>
                        <a:lnTo>
                          <a:pt x="93" y="231"/>
                        </a:lnTo>
                        <a:lnTo>
                          <a:pt x="96" y="219"/>
                        </a:lnTo>
                        <a:lnTo>
                          <a:pt x="100" y="206"/>
                        </a:lnTo>
                        <a:lnTo>
                          <a:pt x="105" y="196"/>
                        </a:lnTo>
                        <a:lnTo>
                          <a:pt x="109" y="183"/>
                        </a:lnTo>
                        <a:lnTo>
                          <a:pt x="113" y="173"/>
                        </a:lnTo>
                        <a:lnTo>
                          <a:pt x="118" y="160"/>
                        </a:lnTo>
                        <a:lnTo>
                          <a:pt x="122" y="148"/>
                        </a:lnTo>
                        <a:lnTo>
                          <a:pt x="127" y="136"/>
                        </a:lnTo>
                        <a:lnTo>
                          <a:pt x="131" y="125"/>
                        </a:lnTo>
                        <a:lnTo>
                          <a:pt x="137" y="113"/>
                        </a:lnTo>
                        <a:lnTo>
                          <a:pt x="141" y="102"/>
                        </a:lnTo>
                        <a:lnTo>
                          <a:pt x="147" y="88"/>
                        </a:lnTo>
                        <a:lnTo>
                          <a:pt x="151" y="77"/>
                        </a:lnTo>
                        <a:lnTo>
                          <a:pt x="157" y="64"/>
                        </a:lnTo>
                        <a:lnTo>
                          <a:pt x="161" y="52"/>
                        </a:lnTo>
                        <a:lnTo>
                          <a:pt x="167" y="39"/>
                        </a:lnTo>
                        <a:lnTo>
                          <a:pt x="173" y="26"/>
                        </a:lnTo>
                        <a:lnTo>
                          <a:pt x="179" y="13"/>
                        </a:lnTo>
                        <a:lnTo>
                          <a:pt x="185" y="0"/>
                        </a:lnTo>
                        <a:lnTo>
                          <a:pt x="178" y="11"/>
                        </a:lnTo>
                        <a:lnTo>
                          <a:pt x="169" y="23"/>
                        </a:lnTo>
                        <a:lnTo>
                          <a:pt x="161" y="35"/>
                        </a:lnTo>
                        <a:lnTo>
                          <a:pt x="154" y="46"/>
                        </a:lnTo>
                        <a:lnTo>
                          <a:pt x="147" y="58"/>
                        </a:lnTo>
                        <a:lnTo>
                          <a:pt x="138" y="71"/>
                        </a:lnTo>
                        <a:lnTo>
                          <a:pt x="131" y="84"/>
                        </a:lnTo>
                        <a:lnTo>
                          <a:pt x="124" y="96"/>
                        </a:lnTo>
                        <a:lnTo>
                          <a:pt x="116" y="109"/>
                        </a:lnTo>
                        <a:lnTo>
                          <a:pt x="109" y="122"/>
                        </a:lnTo>
                        <a:lnTo>
                          <a:pt x="103" y="135"/>
                        </a:lnTo>
                        <a:lnTo>
                          <a:pt x="96" y="148"/>
                        </a:lnTo>
                        <a:lnTo>
                          <a:pt x="89" y="161"/>
                        </a:lnTo>
                        <a:lnTo>
                          <a:pt x="83" y="174"/>
                        </a:lnTo>
                        <a:lnTo>
                          <a:pt x="77" y="187"/>
                        </a:lnTo>
                        <a:lnTo>
                          <a:pt x="70" y="202"/>
                        </a:lnTo>
                        <a:lnTo>
                          <a:pt x="64" y="214"/>
                        </a:lnTo>
                        <a:lnTo>
                          <a:pt x="58" y="228"/>
                        </a:lnTo>
                        <a:lnTo>
                          <a:pt x="54" y="241"/>
                        </a:lnTo>
                        <a:lnTo>
                          <a:pt x="48" y="254"/>
                        </a:lnTo>
                        <a:lnTo>
                          <a:pt x="42" y="268"/>
                        </a:lnTo>
                        <a:lnTo>
                          <a:pt x="38" y="279"/>
                        </a:lnTo>
                        <a:lnTo>
                          <a:pt x="32" y="292"/>
                        </a:lnTo>
                        <a:lnTo>
                          <a:pt x="27" y="304"/>
                        </a:lnTo>
                        <a:lnTo>
                          <a:pt x="23" y="317"/>
                        </a:lnTo>
                        <a:lnTo>
                          <a:pt x="19" y="329"/>
                        </a:lnTo>
                        <a:lnTo>
                          <a:pt x="16" y="340"/>
                        </a:lnTo>
                        <a:lnTo>
                          <a:pt x="11" y="352"/>
                        </a:lnTo>
                        <a:lnTo>
                          <a:pt x="8" y="364"/>
                        </a:lnTo>
                        <a:lnTo>
                          <a:pt x="6" y="374"/>
                        </a:lnTo>
                        <a:lnTo>
                          <a:pt x="3" y="384"/>
                        </a:lnTo>
                        <a:lnTo>
                          <a:pt x="0" y="394"/>
                        </a:lnTo>
                        <a:lnTo>
                          <a:pt x="7" y="394"/>
                        </a:lnTo>
                        <a:lnTo>
                          <a:pt x="14" y="393"/>
                        </a:lnTo>
                        <a:lnTo>
                          <a:pt x="23" y="393"/>
                        </a:lnTo>
                        <a:lnTo>
                          <a:pt x="33" y="391"/>
                        </a:lnTo>
                        <a:lnTo>
                          <a:pt x="41" y="390"/>
                        </a:lnTo>
                        <a:lnTo>
                          <a:pt x="48" y="390"/>
                        </a:lnTo>
                        <a:lnTo>
                          <a:pt x="54" y="388"/>
                        </a:lnTo>
                        <a:lnTo>
                          <a:pt x="55" y="3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35" name=""/>
                  <p:cNvSpPr/>
                  <p:nvPr/>
                </p:nvSpPr>
                <p:spPr>
                  <a:xfrm flipH="1">
                    <a:off x="8056800" y="5161680"/>
                    <a:ext cx="32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298">
                        <a:moveTo>
                          <a:pt x="61" y="196"/>
                        </a:moveTo>
                        <a:lnTo>
                          <a:pt x="55" y="187"/>
                        </a:lnTo>
                        <a:lnTo>
                          <a:pt x="51" y="178"/>
                        </a:lnTo>
                        <a:lnTo>
                          <a:pt x="45" y="168"/>
                        </a:lnTo>
                        <a:lnTo>
                          <a:pt x="40" y="159"/>
                        </a:lnTo>
                        <a:lnTo>
                          <a:pt x="37" y="149"/>
                        </a:lnTo>
                        <a:lnTo>
                          <a:pt x="33" y="139"/>
                        </a:lnTo>
                        <a:lnTo>
                          <a:pt x="30" y="129"/>
                        </a:lnTo>
                        <a:lnTo>
                          <a:pt x="27" y="117"/>
                        </a:lnTo>
                        <a:lnTo>
                          <a:pt x="24" y="105"/>
                        </a:lnTo>
                        <a:lnTo>
                          <a:pt x="21" y="92"/>
                        </a:lnTo>
                        <a:lnTo>
                          <a:pt x="20" y="79"/>
                        </a:lnTo>
                        <a:lnTo>
                          <a:pt x="17" y="66"/>
                        </a:lnTo>
                        <a:lnTo>
                          <a:pt x="16" y="50"/>
                        </a:lnTo>
                        <a:lnTo>
                          <a:pt x="14" y="35"/>
                        </a:lnTo>
                        <a:lnTo>
                          <a:pt x="13" y="18"/>
                        </a:lnTo>
                        <a:lnTo>
                          <a:pt x="11" y="0"/>
                        </a:lnTo>
                        <a:lnTo>
                          <a:pt x="8" y="19"/>
                        </a:lnTo>
                        <a:lnTo>
                          <a:pt x="5" y="37"/>
                        </a:lnTo>
                        <a:lnTo>
                          <a:pt x="4" y="56"/>
                        </a:lnTo>
                        <a:lnTo>
                          <a:pt x="1" y="75"/>
                        </a:lnTo>
                        <a:lnTo>
                          <a:pt x="1" y="94"/>
                        </a:lnTo>
                        <a:lnTo>
                          <a:pt x="0" y="113"/>
                        </a:lnTo>
                        <a:lnTo>
                          <a:pt x="0" y="132"/>
                        </a:lnTo>
                        <a:lnTo>
                          <a:pt x="1" y="150"/>
                        </a:lnTo>
                        <a:lnTo>
                          <a:pt x="2" y="169"/>
                        </a:lnTo>
                        <a:lnTo>
                          <a:pt x="7" y="188"/>
                        </a:lnTo>
                        <a:lnTo>
                          <a:pt x="10" y="207"/>
                        </a:lnTo>
                        <a:lnTo>
                          <a:pt x="16" y="226"/>
                        </a:lnTo>
                        <a:lnTo>
                          <a:pt x="23" y="245"/>
                        </a:lnTo>
                        <a:lnTo>
                          <a:pt x="30" y="263"/>
                        </a:lnTo>
                        <a:lnTo>
                          <a:pt x="40" y="280"/>
                        </a:lnTo>
                        <a:lnTo>
                          <a:pt x="52" y="298"/>
                        </a:lnTo>
                        <a:lnTo>
                          <a:pt x="52" y="290"/>
                        </a:lnTo>
                        <a:lnTo>
                          <a:pt x="52" y="284"/>
                        </a:lnTo>
                        <a:lnTo>
                          <a:pt x="52" y="277"/>
                        </a:lnTo>
                        <a:lnTo>
                          <a:pt x="53" y="268"/>
                        </a:lnTo>
                        <a:lnTo>
                          <a:pt x="53" y="260"/>
                        </a:lnTo>
                        <a:lnTo>
                          <a:pt x="55" y="252"/>
                        </a:lnTo>
                        <a:lnTo>
                          <a:pt x="56" y="244"/>
                        </a:lnTo>
                        <a:lnTo>
                          <a:pt x="56" y="235"/>
                        </a:lnTo>
                        <a:lnTo>
                          <a:pt x="56" y="228"/>
                        </a:lnTo>
                        <a:lnTo>
                          <a:pt x="58" y="220"/>
                        </a:lnTo>
                        <a:lnTo>
                          <a:pt x="58" y="213"/>
                        </a:lnTo>
                        <a:lnTo>
                          <a:pt x="59" y="207"/>
                        </a:lnTo>
                        <a:lnTo>
                          <a:pt x="59" y="203"/>
                        </a:lnTo>
                        <a:lnTo>
                          <a:pt x="59" y="199"/>
                        </a:lnTo>
                        <a:lnTo>
                          <a:pt x="61" y="197"/>
                        </a:lnTo>
                        <a:lnTo>
                          <a:pt x="61" y="19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320" bIns="-31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36" name=""/>
                  <p:cNvSpPr/>
                  <p:nvPr/>
                </p:nvSpPr>
                <p:spPr>
                  <a:xfrm flipH="1">
                    <a:off x="8063640" y="5167080"/>
                    <a:ext cx="18360" cy="5760"/>
                  </a:xfrm>
                  <a:custGeom>
                    <a:avLst/>
                    <a:gdLst/>
                    <a:ahLst/>
                    <a:rect l="l" t="t" r="r" b="b"/>
                    <a:pathLst>
                      <a:path w="319" h="112">
                        <a:moveTo>
                          <a:pt x="0" y="79"/>
                        </a:moveTo>
                        <a:lnTo>
                          <a:pt x="13" y="73"/>
                        </a:lnTo>
                        <a:lnTo>
                          <a:pt x="26" y="67"/>
                        </a:lnTo>
                        <a:lnTo>
                          <a:pt x="39" y="60"/>
                        </a:lnTo>
                        <a:lnTo>
                          <a:pt x="52" y="54"/>
                        </a:lnTo>
                        <a:lnTo>
                          <a:pt x="65" y="47"/>
                        </a:lnTo>
                        <a:lnTo>
                          <a:pt x="78" y="41"/>
                        </a:lnTo>
                        <a:lnTo>
                          <a:pt x="93" y="35"/>
                        </a:lnTo>
                        <a:lnTo>
                          <a:pt x="108" y="29"/>
                        </a:lnTo>
                        <a:lnTo>
                          <a:pt x="125" y="23"/>
                        </a:lnTo>
                        <a:lnTo>
                          <a:pt x="143" y="17"/>
                        </a:lnTo>
                        <a:lnTo>
                          <a:pt x="163" y="13"/>
                        </a:lnTo>
                        <a:lnTo>
                          <a:pt x="185" y="9"/>
                        </a:lnTo>
                        <a:lnTo>
                          <a:pt x="210" y="6"/>
                        </a:lnTo>
                        <a:lnTo>
                          <a:pt x="237" y="3"/>
                        </a:lnTo>
                        <a:lnTo>
                          <a:pt x="268" y="1"/>
                        </a:lnTo>
                        <a:lnTo>
                          <a:pt x="301" y="0"/>
                        </a:lnTo>
                        <a:lnTo>
                          <a:pt x="303" y="7"/>
                        </a:lnTo>
                        <a:lnTo>
                          <a:pt x="306" y="16"/>
                        </a:lnTo>
                        <a:lnTo>
                          <a:pt x="309" y="23"/>
                        </a:lnTo>
                        <a:lnTo>
                          <a:pt x="312" y="32"/>
                        </a:lnTo>
                        <a:lnTo>
                          <a:pt x="315" y="38"/>
                        </a:lnTo>
                        <a:lnTo>
                          <a:pt x="317" y="44"/>
                        </a:lnTo>
                        <a:lnTo>
                          <a:pt x="319" y="48"/>
                        </a:lnTo>
                        <a:lnTo>
                          <a:pt x="319" y="49"/>
                        </a:lnTo>
                        <a:lnTo>
                          <a:pt x="307" y="48"/>
                        </a:lnTo>
                        <a:lnTo>
                          <a:pt x="291" y="47"/>
                        </a:lnTo>
                        <a:lnTo>
                          <a:pt x="275" y="47"/>
                        </a:lnTo>
                        <a:lnTo>
                          <a:pt x="256" y="48"/>
                        </a:lnTo>
                        <a:lnTo>
                          <a:pt x="236" y="49"/>
                        </a:lnTo>
                        <a:lnTo>
                          <a:pt x="215" y="52"/>
                        </a:lnTo>
                        <a:lnTo>
                          <a:pt x="194" y="55"/>
                        </a:lnTo>
                        <a:lnTo>
                          <a:pt x="172" y="60"/>
                        </a:lnTo>
                        <a:lnTo>
                          <a:pt x="150" y="64"/>
                        </a:lnTo>
                        <a:lnTo>
                          <a:pt x="128" y="68"/>
                        </a:lnTo>
                        <a:lnTo>
                          <a:pt x="106" y="74"/>
                        </a:lnTo>
                        <a:lnTo>
                          <a:pt x="86" y="82"/>
                        </a:lnTo>
                        <a:lnTo>
                          <a:pt x="67" y="87"/>
                        </a:lnTo>
                        <a:lnTo>
                          <a:pt x="48" y="95"/>
                        </a:lnTo>
                        <a:lnTo>
                          <a:pt x="32" y="103"/>
                        </a:lnTo>
                        <a:lnTo>
                          <a:pt x="17" y="112"/>
                        </a:lnTo>
                        <a:lnTo>
                          <a:pt x="14" y="108"/>
                        </a:lnTo>
                        <a:lnTo>
                          <a:pt x="11" y="103"/>
                        </a:lnTo>
                        <a:lnTo>
                          <a:pt x="9" y="98"/>
                        </a:lnTo>
                        <a:lnTo>
                          <a:pt x="6" y="92"/>
                        </a:lnTo>
                        <a:lnTo>
                          <a:pt x="3" y="87"/>
                        </a:lnTo>
                        <a:lnTo>
                          <a:pt x="1" y="83"/>
                        </a:lnTo>
                        <a:lnTo>
                          <a:pt x="0" y="80"/>
                        </a:lnTo>
                        <a:lnTo>
                          <a:pt x="0" y="7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040" bIns="-41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37" name=""/>
                  <p:cNvSpPr/>
                  <p:nvPr/>
                </p:nvSpPr>
                <p:spPr>
                  <a:xfrm flipH="1">
                    <a:off x="8054280" y="5165640"/>
                    <a:ext cx="1116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198" h="284">
                        <a:moveTo>
                          <a:pt x="198" y="0"/>
                        </a:moveTo>
                        <a:lnTo>
                          <a:pt x="189" y="5"/>
                        </a:lnTo>
                        <a:lnTo>
                          <a:pt x="179" y="10"/>
                        </a:lnTo>
                        <a:lnTo>
                          <a:pt x="167" y="16"/>
                        </a:lnTo>
                        <a:lnTo>
                          <a:pt x="156" y="24"/>
                        </a:lnTo>
                        <a:lnTo>
                          <a:pt x="141" y="32"/>
                        </a:lnTo>
                        <a:lnTo>
                          <a:pt x="128" y="44"/>
                        </a:lnTo>
                        <a:lnTo>
                          <a:pt x="115" y="56"/>
                        </a:lnTo>
                        <a:lnTo>
                          <a:pt x="103" y="72"/>
                        </a:lnTo>
                        <a:lnTo>
                          <a:pt x="93" y="88"/>
                        </a:lnTo>
                        <a:lnTo>
                          <a:pt x="84" y="108"/>
                        </a:lnTo>
                        <a:lnTo>
                          <a:pt x="77" y="130"/>
                        </a:lnTo>
                        <a:lnTo>
                          <a:pt x="74" y="153"/>
                        </a:lnTo>
                        <a:lnTo>
                          <a:pt x="73" y="181"/>
                        </a:lnTo>
                        <a:lnTo>
                          <a:pt x="77" y="211"/>
                        </a:lnTo>
                        <a:lnTo>
                          <a:pt x="84" y="246"/>
                        </a:lnTo>
                        <a:lnTo>
                          <a:pt x="97" y="284"/>
                        </a:lnTo>
                        <a:lnTo>
                          <a:pt x="92" y="280"/>
                        </a:lnTo>
                        <a:lnTo>
                          <a:pt x="86" y="276"/>
                        </a:lnTo>
                        <a:lnTo>
                          <a:pt x="77" y="270"/>
                        </a:lnTo>
                        <a:lnTo>
                          <a:pt x="70" y="262"/>
                        </a:lnTo>
                        <a:lnTo>
                          <a:pt x="62" y="257"/>
                        </a:lnTo>
                        <a:lnTo>
                          <a:pt x="54" y="249"/>
                        </a:lnTo>
                        <a:lnTo>
                          <a:pt x="46" y="242"/>
                        </a:lnTo>
                        <a:lnTo>
                          <a:pt x="38" y="236"/>
                        </a:lnTo>
                        <a:lnTo>
                          <a:pt x="30" y="229"/>
                        </a:lnTo>
                        <a:lnTo>
                          <a:pt x="23" y="223"/>
                        </a:lnTo>
                        <a:lnTo>
                          <a:pt x="17" y="217"/>
                        </a:lnTo>
                        <a:lnTo>
                          <a:pt x="11" y="211"/>
                        </a:lnTo>
                        <a:lnTo>
                          <a:pt x="6" y="209"/>
                        </a:lnTo>
                        <a:lnTo>
                          <a:pt x="3" y="204"/>
                        </a:lnTo>
                        <a:lnTo>
                          <a:pt x="0" y="203"/>
                        </a:lnTo>
                        <a:lnTo>
                          <a:pt x="0" y="203"/>
                        </a:lnTo>
                        <a:lnTo>
                          <a:pt x="0" y="190"/>
                        </a:lnTo>
                        <a:lnTo>
                          <a:pt x="1" y="177"/>
                        </a:lnTo>
                        <a:lnTo>
                          <a:pt x="3" y="163"/>
                        </a:lnTo>
                        <a:lnTo>
                          <a:pt x="6" y="149"/>
                        </a:lnTo>
                        <a:lnTo>
                          <a:pt x="10" y="133"/>
                        </a:lnTo>
                        <a:lnTo>
                          <a:pt x="16" y="118"/>
                        </a:lnTo>
                        <a:lnTo>
                          <a:pt x="23" y="102"/>
                        </a:lnTo>
                        <a:lnTo>
                          <a:pt x="33" y="88"/>
                        </a:lnTo>
                        <a:lnTo>
                          <a:pt x="43" y="73"/>
                        </a:lnTo>
                        <a:lnTo>
                          <a:pt x="58" y="59"/>
                        </a:lnTo>
                        <a:lnTo>
                          <a:pt x="74" y="45"/>
                        </a:lnTo>
                        <a:lnTo>
                          <a:pt x="93" y="34"/>
                        </a:lnTo>
                        <a:lnTo>
                          <a:pt x="115" y="22"/>
                        </a:lnTo>
                        <a:lnTo>
                          <a:pt x="138" y="13"/>
                        </a:lnTo>
                        <a:lnTo>
                          <a:pt x="167" y="6"/>
                        </a:lnTo>
                        <a:lnTo>
                          <a:pt x="19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38" name=""/>
                  <p:cNvSpPr/>
                  <p:nvPr/>
                </p:nvSpPr>
                <p:spPr>
                  <a:xfrm flipH="1">
                    <a:off x="8030880" y="5185800"/>
                    <a:ext cx="30960" cy="3960"/>
                  </a:xfrm>
                  <a:custGeom>
                    <a:avLst/>
                    <a:gdLst/>
                    <a:ahLst/>
                    <a:rect l="l" t="t" r="r" b="b"/>
                    <a:pathLst>
                      <a:path w="544" h="80">
                        <a:moveTo>
                          <a:pt x="0" y="60"/>
                        </a:moveTo>
                        <a:lnTo>
                          <a:pt x="13" y="57"/>
                        </a:lnTo>
                        <a:lnTo>
                          <a:pt x="26" y="55"/>
                        </a:lnTo>
                        <a:lnTo>
                          <a:pt x="41" y="54"/>
                        </a:lnTo>
                        <a:lnTo>
                          <a:pt x="56" y="51"/>
                        </a:lnTo>
                        <a:lnTo>
                          <a:pt x="70" y="50"/>
                        </a:lnTo>
                        <a:lnTo>
                          <a:pt x="85" y="48"/>
                        </a:lnTo>
                        <a:lnTo>
                          <a:pt x="101" y="47"/>
                        </a:lnTo>
                        <a:lnTo>
                          <a:pt x="117" y="45"/>
                        </a:lnTo>
                        <a:lnTo>
                          <a:pt x="133" y="44"/>
                        </a:lnTo>
                        <a:lnTo>
                          <a:pt x="150" y="42"/>
                        </a:lnTo>
                        <a:lnTo>
                          <a:pt x="168" y="42"/>
                        </a:lnTo>
                        <a:lnTo>
                          <a:pt x="184" y="41"/>
                        </a:lnTo>
                        <a:lnTo>
                          <a:pt x="201" y="41"/>
                        </a:lnTo>
                        <a:lnTo>
                          <a:pt x="220" y="39"/>
                        </a:lnTo>
                        <a:lnTo>
                          <a:pt x="238" y="39"/>
                        </a:lnTo>
                        <a:lnTo>
                          <a:pt x="255" y="39"/>
                        </a:lnTo>
                        <a:lnTo>
                          <a:pt x="274" y="39"/>
                        </a:lnTo>
                        <a:lnTo>
                          <a:pt x="292" y="41"/>
                        </a:lnTo>
                        <a:lnTo>
                          <a:pt x="311" y="41"/>
                        </a:lnTo>
                        <a:lnTo>
                          <a:pt x="330" y="42"/>
                        </a:lnTo>
                        <a:lnTo>
                          <a:pt x="347" y="44"/>
                        </a:lnTo>
                        <a:lnTo>
                          <a:pt x="366" y="45"/>
                        </a:lnTo>
                        <a:lnTo>
                          <a:pt x="383" y="47"/>
                        </a:lnTo>
                        <a:lnTo>
                          <a:pt x="402" y="50"/>
                        </a:lnTo>
                        <a:lnTo>
                          <a:pt x="420" y="53"/>
                        </a:lnTo>
                        <a:lnTo>
                          <a:pt x="439" y="55"/>
                        </a:lnTo>
                        <a:lnTo>
                          <a:pt x="456" y="58"/>
                        </a:lnTo>
                        <a:lnTo>
                          <a:pt x="475" y="63"/>
                        </a:lnTo>
                        <a:lnTo>
                          <a:pt x="493" y="66"/>
                        </a:lnTo>
                        <a:lnTo>
                          <a:pt x="509" y="70"/>
                        </a:lnTo>
                        <a:lnTo>
                          <a:pt x="526" y="76"/>
                        </a:lnTo>
                        <a:lnTo>
                          <a:pt x="544" y="80"/>
                        </a:lnTo>
                        <a:lnTo>
                          <a:pt x="538" y="73"/>
                        </a:lnTo>
                        <a:lnTo>
                          <a:pt x="534" y="66"/>
                        </a:lnTo>
                        <a:lnTo>
                          <a:pt x="529" y="60"/>
                        </a:lnTo>
                        <a:lnTo>
                          <a:pt x="526" y="54"/>
                        </a:lnTo>
                        <a:lnTo>
                          <a:pt x="525" y="50"/>
                        </a:lnTo>
                        <a:lnTo>
                          <a:pt x="523" y="47"/>
                        </a:lnTo>
                        <a:lnTo>
                          <a:pt x="522" y="44"/>
                        </a:lnTo>
                        <a:lnTo>
                          <a:pt x="522" y="44"/>
                        </a:lnTo>
                        <a:lnTo>
                          <a:pt x="499" y="36"/>
                        </a:lnTo>
                        <a:lnTo>
                          <a:pt x="477" y="31"/>
                        </a:lnTo>
                        <a:lnTo>
                          <a:pt x="453" y="25"/>
                        </a:lnTo>
                        <a:lnTo>
                          <a:pt x="432" y="20"/>
                        </a:lnTo>
                        <a:lnTo>
                          <a:pt x="410" y="16"/>
                        </a:lnTo>
                        <a:lnTo>
                          <a:pt x="388" y="12"/>
                        </a:lnTo>
                        <a:lnTo>
                          <a:pt x="367" y="9"/>
                        </a:lnTo>
                        <a:lnTo>
                          <a:pt x="346" y="6"/>
                        </a:lnTo>
                        <a:lnTo>
                          <a:pt x="325" y="4"/>
                        </a:lnTo>
                        <a:lnTo>
                          <a:pt x="305" y="3"/>
                        </a:lnTo>
                        <a:lnTo>
                          <a:pt x="284" y="2"/>
                        </a:lnTo>
                        <a:lnTo>
                          <a:pt x="265" y="2"/>
                        </a:lnTo>
                        <a:lnTo>
                          <a:pt x="246" y="0"/>
                        </a:lnTo>
                        <a:lnTo>
                          <a:pt x="228" y="0"/>
                        </a:lnTo>
                        <a:lnTo>
                          <a:pt x="209" y="2"/>
                        </a:lnTo>
                        <a:lnTo>
                          <a:pt x="191" y="2"/>
                        </a:lnTo>
                        <a:lnTo>
                          <a:pt x="175" y="3"/>
                        </a:lnTo>
                        <a:lnTo>
                          <a:pt x="158" y="3"/>
                        </a:lnTo>
                        <a:lnTo>
                          <a:pt x="142" y="4"/>
                        </a:lnTo>
                        <a:lnTo>
                          <a:pt x="127" y="6"/>
                        </a:lnTo>
                        <a:lnTo>
                          <a:pt x="112" y="9"/>
                        </a:lnTo>
                        <a:lnTo>
                          <a:pt x="98" y="10"/>
                        </a:lnTo>
                        <a:lnTo>
                          <a:pt x="85" y="12"/>
                        </a:lnTo>
                        <a:lnTo>
                          <a:pt x="73" y="15"/>
                        </a:lnTo>
                        <a:lnTo>
                          <a:pt x="60" y="16"/>
                        </a:lnTo>
                        <a:lnTo>
                          <a:pt x="50" y="19"/>
                        </a:lnTo>
                        <a:lnTo>
                          <a:pt x="40" y="20"/>
                        </a:lnTo>
                        <a:lnTo>
                          <a:pt x="29" y="23"/>
                        </a:lnTo>
                        <a:lnTo>
                          <a:pt x="21" y="26"/>
                        </a:lnTo>
                        <a:lnTo>
                          <a:pt x="13" y="28"/>
                        </a:lnTo>
                        <a:lnTo>
                          <a:pt x="6" y="31"/>
                        </a:lnTo>
                        <a:lnTo>
                          <a:pt x="0" y="32"/>
                        </a:lnTo>
                        <a:lnTo>
                          <a:pt x="0" y="6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840" bIns="-42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39" name=""/>
                  <p:cNvSpPr/>
                  <p:nvPr/>
                </p:nvSpPr>
                <p:spPr>
                  <a:xfrm flipH="1">
                    <a:off x="8057160" y="5227200"/>
                    <a:ext cx="1800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315" h="265">
                        <a:moveTo>
                          <a:pt x="248" y="0"/>
                        </a:moveTo>
                        <a:lnTo>
                          <a:pt x="238" y="3"/>
                        </a:lnTo>
                        <a:lnTo>
                          <a:pt x="225" y="8"/>
                        </a:lnTo>
                        <a:lnTo>
                          <a:pt x="212" y="13"/>
                        </a:lnTo>
                        <a:lnTo>
                          <a:pt x="197" y="21"/>
                        </a:lnTo>
                        <a:lnTo>
                          <a:pt x="181" y="29"/>
                        </a:lnTo>
                        <a:lnTo>
                          <a:pt x="164" y="38"/>
                        </a:lnTo>
                        <a:lnTo>
                          <a:pt x="146" y="48"/>
                        </a:lnTo>
                        <a:lnTo>
                          <a:pt x="129" y="60"/>
                        </a:lnTo>
                        <a:lnTo>
                          <a:pt x="111" y="73"/>
                        </a:lnTo>
                        <a:lnTo>
                          <a:pt x="94" y="88"/>
                        </a:lnTo>
                        <a:lnTo>
                          <a:pt x="76" y="102"/>
                        </a:lnTo>
                        <a:lnTo>
                          <a:pt x="59" y="120"/>
                        </a:lnTo>
                        <a:lnTo>
                          <a:pt x="43" y="137"/>
                        </a:lnTo>
                        <a:lnTo>
                          <a:pt x="28" y="158"/>
                        </a:lnTo>
                        <a:lnTo>
                          <a:pt x="14" y="178"/>
                        </a:lnTo>
                        <a:lnTo>
                          <a:pt x="0" y="201"/>
                        </a:lnTo>
                        <a:lnTo>
                          <a:pt x="8" y="210"/>
                        </a:lnTo>
                        <a:lnTo>
                          <a:pt x="17" y="219"/>
                        </a:lnTo>
                        <a:lnTo>
                          <a:pt x="25" y="229"/>
                        </a:lnTo>
                        <a:lnTo>
                          <a:pt x="34" y="239"/>
                        </a:lnTo>
                        <a:lnTo>
                          <a:pt x="43" y="248"/>
                        </a:lnTo>
                        <a:lnTo>
                          <a:pt x="50" y="255"/>
                        </a:lnTo>
                        <a:lnTo>
                          <a:pt x="57" y="262"/>
                        </a:lnTo>
                        <a:lnTo>
                          <a:pt x="63" y="265"/>
                        </a:lnTo>
                        <a:lnTo>
                          <a:pt x="81" y="257"/>
                        </a:lnTo>
                        <a:lnTo>
                          <a:pt x="97" y="248"/>
                        </a:lnTo>
                        <a:lnTo>
                          <a:pt x="111" y="239"/>
                        </a:lnTo>
                        <a:lnTo>
                          <a:pt x="124" y="230"/>
                        </a:lnTo>
                        <a:lnTo>
                          <a:pt x="137" y="222"/>
                        </a:lnTo>
                        <a:lnTo>
                          <a:pt x="151" y="213"/>
                        </a:lnTo>
                        <a:lnTo>
                          <a:pt x="164" y="204"/>
                        </a:lnTo>
                        <a:lnTo>
                          <a:pt x="175" y="194"/>
                        </a:lnTo>
                        <a:lnTo>
                          <a:pt x="188" y="184"/>
                        </a:lnTo>
                        <a:lnTo>
                          <a:pt x="203" y="171"/>
                        </a:lnTo>
                        <a:lnTo>
                          <a:pt x="218" y="158"/>
                        </a:lnTo>
                        <a:lnTo>
                          <a:pt x="234" y="142"/>
                        </a:lnTo>
                        <a:lnTo>
                          <a:pt x="251" y="126"/>
                        </a:lnTo>
                        <a:lnTo>
                          <a:pt x="270" y="105"/>
                        </a:lnTo>
                        <a:lnTo>
                          <a:pt x="292" y="83"/>
                        </a:lnTo>
                        <a:lnTo>
                          <a:pt x="315" y="59"/>
                        </a:lnTo>
                        <a:lnTo>
                          <a:pt x="305" y="50"/>
                        </a:lnTo>
                        <a:lnTo>
                          <a:pt x="293" y="42"/>
                        </a:lnTo>
                        <a:lnTo>
                          <a:pt x="283" y="35"/>
                        </a:lnTo>
                        <a:lnTo>
                          <a:pt x="274" y="28"/>
                        </a:lnTo>
                        <a:lnTo>
                          <a:pt x="266" y="21"/>
                        </a:lnTo>
                        <a:lnTo>
                          <a:pt x="258" y="13"/>
                        </a:lnTo>
                        <a:lnTo>
                          <a:pt x="253" y="6"/>
                        </a:lnTo>
                        <a:lnTo>
                          <a:pt x="24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40" name=""/>
                  <p:cNvSpPr/>
                  <p:nvPr/>
                </p:nvSpPr>
                <p:spPr>
                  <a:xfrm flipH="1">
                    <a:off x="8050680" y="5232600"/>
                    <a:ext cx="15120" cy="12960"/>
                  </a:xfrm>
                  <a:custGeom>
                    <a:avLst/>
                    <a:gdLst/>
                    <a:ahLst/>
                    <a:rect l="l" t="t" r="r" b="b"/>
                    <a:pathLst>
                      <a:path w="264" h="246">
                        <a:moveTo>
                          <a:pt x="227" y="0"/>
                        </a:moveTo>
                        <a:lnTo>
                          <a:pt x="220" y="3"/>
                        </a:lnTo>
                        <a:lnTo>
                          <a:pt x="210" y="8"/>
                        </a:lnTo>
                        <a:lnTo>
                          <a:pt x="197" y="16"/>
                        </a:lnTo>
                        <a:lnTo>
                          <a:pt x="183" y="24"/>
                        </a:lnTo>
                        <a:lnTo>
                          <a:pt x="167" y="35"/>
                        </a:lnTo>
                        <a:lnTo>
                          <a:pt x="151" y="45"/>
                        </a:lnTo>
                        <a:lnTo>
                          <a:pt x="134" y="58"/>
                        </a:lnTo>
                        <a:lnTo>
                          <a:pt x="116" y="72"/>
                        </a:lnTo>
                        <a:lnTo>
                          <a:pt x="97" y="87"/>
                        </a:lnTo>
                        <a:lnTo>
                          <a:pt x="80" y="103"/>
                        </a:lnTo>
                        <a:lnTo>
                          <a:pt x="64" y="121"/>
                        </a:lnTo>
                        <a:lnTo>
                          <a:pt x="46" y="140"/>
                        </a:lnTo>
                        <a:lnTo>
                          <a:pt x="32" y="158"/>
                        </a:lnTo>
                        <a:lnTo>
                          <a:pt x="20" y="179"/>
                        </a:lnTo>
                        <a:lnTo>
                          <a:pt x="9" y="199"/>
                        </a:lnTo>
                        <a:lnTo>
                          <a:pt x="0" y="221"/>
                        </a:lnTo>
                        <a:lnTo>
                          <a:pt x="4" y="227"/>
                        </a:lnTo>
                        <a:lnTo>
                          <a:pt x="9" y="233"/>
                        </a:lnTo>
                        <a:lnTo>
                          <a:pt x="12" y="237"/>
                        </a:lnTo>
                        <a:lnTo>
                          <a:pt x="14" y="240"/>
                        </a:lnTo>
                        <a:lnTo>
                          <a:pt x="16" y="243"/>
                        </a:lnTo>
                        <a:lnTo>
                          <a:pt x="17" y="244"/>
                        </a:lnTo>
                        <a:lnTo>
                          <a:pt x="19" y="246"/>
                        </a:lnTo>
                        <a:lnTo>
                          <a:pt x="19" y="246"/>
                        </a:lnTo>
                        <a:lnTo>
                          <a:pt x="36" y="239"/>
                        </a:lnTo>
                        <a:lnTo>
                          <a:pt x="55" y="227"/>
                        </a:lnTo>
                        <a:lnTo>
                          <a:pt x="74" y="215"/>
                        </a:lnTo>
                        <a:lnTo>
                          <a:pt x="95" y="201"/>
                        </a:lnTo>
                        <a:lnTo>
                          <a:pt x="115" y="185"/>
                        </a:lnTo>
                        <a:lnTo>
                          <a:pt x="134" y="167"/>
                        </a:lnTo>
                        <a:lnTo>
                          <a:pt x="153" y="148"/>
                        </a:lnTo>
                        <a:lnTo>
                          <a:pt x="172" y="131"/>
                        </a:lnTo>
                        <a:lnTo>
                          <a:pt x="189" y="112"/>
                        </a:lnTo>
                        <a:lnTo>
                          <a:pt x="205" y="93"/>
                        </a:lnTo>
                        <a:lnTo>
                          <a:pt x="220" y="75"/>
                        </a:lnTo>
                        <a:lnTo>
                          <a:pt x="233" y="59"/>
                        </a:lnTo>
                        <a:lnTo>
                          <a:pt x="245" y="43"/>
                        </a:lnTo>
                        <a:lnTo>
                          <a:pt x="253" y="30"/>
                        </a:lnTo>
                        <a:lnTo>
                          <a:pt x="259" y="19"/>
                        </a:lnTo>
                        <a:lnTo>
                          <a:pt x="264" y="10"/>
                        </a:lnTo>
                        <a:lnTo>
                          <a:pt x="256" y="7"/>
                        </a:lnTo>
                        <a:lnTo>
                          <a:pt x="249" y="5"/>
                        </a:lnTo>
                        <a:lnTo>
                          <a:pt x="243" y="3"/>
                        </a:lnTo>
                        <a:lnTo>
                          <a:pt x="239" y="1"/>
                        </a:lnTo>
                        <a:lnTo>
                          <a:pt x="234" y="0"/>
                        </a:lnTo>
                        <a:lnTo>
                          <a:pt x="232" y="0"/>
                        </a:lnTo>
                        <a:lnTo>
                          <a:pt x="229" y="0"/>
                        </a:lnTo>
                        <a:lnTo>
                          <a:pt x="22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840" bIns="-338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41" name=""/>
                  <p:cNvSpPr/>
                  <p:nvPr/>
                </p:nvSpPr>
                <p:spPr>
                  <a:xfrm flipH="1">
                    <a:off x="8043480" y="5235120"/>
                    <a:ext cx="14760" cy="14040"/>
                  </a:xfrm>
                  <a:custGeom>
                    <a:avLst/>
                    <a:gdLst/>
                    <a:ahLst/>
                    <a:rect l="l" t="t" r="r" b="b"/>
                    <a:pathLst>
                      <a:path w="261" h="269">
                        <a:moveTo>
                          <a:pt x="232" y="0"/>
                        </a:moveTo>
                        <a:lnTo>
                          <a:pt x="223" y="8"/>
                        </a:lnTo>
                        <a:lnTo>
                          <a:pt x="213" y="19"/>
                        </a:lnTo>
                        <a:lnTo>
                          <a:pt x="200" y="32"/>
                        </a:lnTo>
                        <a:lnTo>
                          <a:pt x="184" y="46"/>
                        </a:lnTo>
                        <a:lnTo>
                          <a:pt x="166" y="62"/>
                        </a:lnTo>
                        <a:lnTo>
                          <a:pt x="149" y="80"/>
                        </a:lnTo>
                        <a:lnTo>
                          <a:pt x="130" y="99"/>
                        </a:lnTo>
                        <a:lnTo>
                          <a:pt x="111" y="118"/>
                        </a:lnTo>
                        <a:lnTo>
                          <a:pt x="92" y="137"/>
                        </a:lnTo>
                        <a:lnTo>
                          <a:pt x="73" y="156"/>
                        </a:lnTo>
                        <a:lnTo>
                          <a:pt x="55" y="175"/>
                        </a:lnTo>
                        <a:lnTo>
                          <a:pt x="39" y="192"/>
                        </a:lnTo>
                        <a:lnTo>
                          <a:pt x="25" y="208"/>
                        </a:lnTo>
                        <a:lnTo>
                          <a:pt x="13" y="224"/>
                        </a:lnTo>
                        <a:lnTo>
                          <a:pt x="4" y="237"/>
                        </a:lnTo>
                        <a:lnTo>
                          <a:pt x="0" y="247"/>
                        </a:lnTo>
                        <a:lnTo>
                          <a:pt x="6" y="252"/>
                        </a:lnTo>
                        <a:lnTo>
                          <a:pt x="13" y="255"/>
                        </a:lnTo>
                        <a:lnTo>
                          <a:pt x="20" y="259"/>
                        </a:lnTo>
                        <a:lnTo>
                          <a:pt x="28" y="262"/>
                        </a:lnTo>
                        <a:lnTo>
                          <a:pt x="34" y="265"/>
                        </a:lnTo>
                        <a:lnTo>
                          <a:pt x="39" y="266"/>
                        </a:lnTo>
                        <a:lnTo>
                          <a:pt x="42" y="268"/>
                        </a:lnTo>
                        <a:lnTo>
                          <a:pt x="44" y="269"/>
                        </a:lnTo>
                        <a:lnTo>
                          <a:pt x="53" y="265"/>
                        </a:lnTo>
                        <a:lnTo>
                          <a:pt x="63" y="259"/>
                        </a:lnTo>
                        <a:lnTo>
                          <a:pt x="74" y="250"/>
                        </a:lnTo>
                        <a:lnTo>
                          <a:pt x="89" y="239"/>
                        </a:lnTo>
                        <a:lnTo>
                          <a:pt x="105" y="226"/>
                        </a:lnTo>
                        <a:lnTo>
                          <a:pt x="121" y="211"/>
                        </a:lnTo>
                        <a:lnTo>
                          <a:pt x="137" y="193"/>
                        </a:lnTo>
                        <a:lnTo>
                          <a:pt x="155" y="176"/>
                        </a:lnTo>
                        <a:lnTo>
                          <a:pt x="171" y="157"/>
                        </a:lnTo>
                        <a:lnTo>
                          <a:pt x="188" y="137"/>
                        </a:lnTo>
                        <a:lnTo>
                          <a:pt x="204" y="116"/>
                        </a:lnTo>
                        <a:lnTo>
                          <a:pt x="219" y="96"/>
                        </a:lnTo>
                        <a:lnTo>
                          <a:pt x="232" y="74"/>
                        </a:lnTo>
                        <a:lnTo>
                          <a:pt x="243" y="52"/>
                        </a:lnTo>
                        <a:lnTo>
                          <a:pt x="254" y="30"/>
                        </a:lnTo>
                        <a:lnTo>
                          <a:pt x="261" y="8"/>
                        </a:lnTo>
                        <a:lnTo>
                          <a:pt x="254" y="7"/>
                        </a:lnTo>
                        <a:lnTo>
                          <a:pt x="246" y="4"/>
                        </a:lnTo>
                        <a:lnTo>
                          <a:pt x="242" y="3"/>
                        </a:lnTo>
                        <a:lnTo>
                          <a:pt x="238" y="3"/>
                        </a:lnTo>
                        <a:lnTo>
                          <a:pt x="235" y="1"/>
                        </a:lnTo>
                        <a:lnTo>
                          <a:pt x="233" y="1"/>
                        </a:lnTo>
                        <a:lnTo>
                          <a:pt x="232" y="0"/>
                        </a:lnTo>
                        <a:lnTo>
                          <a:pt x="232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760" bIns="-32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42" name=""/>
                  <p:cNvSpPr/>
                  <p:nvPr/>
                </p:nvSpPr>
                <p:spPr>
                  <a:xfrm flipH="1">
                    <a:off x="8035200" y="5236560"/>
                    <a:ext cx="16200" cy="13680"/>
                  </a:xfrm>
                  <a:custGeom>
                    <a:avLst/>
                    <a:gdLst/>
                    <a:ahLst/>
                    <a:rect l="l" t="t" r="r" b="b"/>
                    <a:pathLst>
                      <a:path w="282" h="260">
                        <a:moveTo>
                          <a:pt x="282" y="3"/>
                        </a:moveTo>
                        <a:lnTo>
                          <a:pt x="275" y="19"/>
                        </a:lnTo>
                        <a:lnTo>
                          <a:pt x="266" y="38"/>
                        </a:lnTo>
                        <a:lnTo>
                          <a:pt x="255" y="56"/>
                        </a:lnTo>
                        <a:lnTo>
                          <a:pt x="243" y="75"/>
                        </a:lnTo>
                        <a:lnTo>
                          <a:pt x="228" y="94"/>
                        </a:lnTo>
                        <a:lnTo>
                          <a:pt x="214" y="113"/>
                        </a:lnTo>
                        <a:lnTo>
                          <a:pt x="196" y="130"/>
                        </a:lnTo>
                        <a:lnTo>
                          <a:pt x="180" y="149"/>
                        </a:lnTo>
                        <a:lnTo>
                          <a:pt x="161" y="166"/>
                        </a:lnTo>
                        <a:lnTo>
                          <a:pt x="144" y="182"/>
                        </a:lnTo>
                        <a:lnTo>
                          <a:pt x="125" y="199"/>
                        </a:lnTo>
                        <a:lnTo>
                          <a:pt x="108" y="213"/>
                        </a:lnTo>
                        <a:lnTo>
                          <a:pt x="89" y="228"/>
                        </a:lnTo>
                        <a:lnTo>
                          <a:pt x="71" y="239"/>
                        </a:lnTo>
                        <a:lnTo>
                          <a:pt x="55" y="249"/>
                        </a:lnTo>
                        <a:lnTo>
                          <a:pt x="38" y="258"/>
                        </a:lnTo>
                        <a:lnTo>
                          <a:pt x="30" y="260"/>
                        </a:lnTo>
                        <a:lnTo>
                          <a:pt x="24" y="260"/>
                        </a:lnTo>
                        <a:lnTo>
                          <a:pt x="19" y="258"/>
                        </a:lnTo>
                        <a:lnTo>
                          <a:pt x="13" y="258"/>
                        </a:lnTo>
                        <a:lnTo>
                          <a:pt x="7" y="257"/>
                        </a:lnTo>
                        <a:lnTo>
                          <a:pt x="4" y="257"/>
                        </a:lnTo>
                        <a:lnTo>
                          <a:pt x="1" y="255"/>
                        </a:lnTo>
                        <a:lnTo>
                          <a:pt x="0" y="255"/>
                        </a:lnTo>
                        <a:lnTo>
                          <a:pt x="19" y="244"/>
                        </a:lnTo>
                        <a:lnTo>
                          <a:pt x="38" y="229"/>
                        </a:lnTo>
                        <a:lnTo>
                          <a:pt x="57" y="213"/>
                        </a:lnTo>
                        <a:lnTo>
                          <a:pt x="75" y="197"/>
                        </a:lnTo>
                        <a:lnTo>
                          <a:pt x="94" y="180"/>
                        </a:lnTo>
                        <a:lnTo>
                          <a:pt x="113" y="161"/>
                        </a:lnTo>
                        <a:lnTo>
                          <a:pt x="132" y="142"/>
                        </a:lnTo>
                        <a:lnTo>
                          <a:pt x="150" y="123"/>
                        </a:lnTo>
                        <a:lnTo>
                          <a:pt x="167" y="104"/>
                        </a:lnTo>
                        <a:lnTo>
                          <a:pt x="183" y="85"/>
                        </a:lnTo>
                        <a:lnTo>
                          <a:pt x="199" y="67"/>
                        </a:lnTo>
                        <a:lnTo>
                          <a:pt x="214" y="51"/>
                        </a:lnTo>
                        <a:lnTo>
                          <a:pt x="227" y="35"/>
                        </a:lnTo>
                        <a:lnTo>
                          <a:pt x="240" y="22"/>
                        </a:lnTo>
                        <a:lnTo>
                          <a:pt x="250" y="11"/>
                        </a:lnTo>
                        <a:lnTo>
                          <a:pt x="258" y="0"/>
                        </a:lnTo>
                        <a:lnTo>
                          <a:pt x="262" y="0"/>
                        </a:lnTo>
                        <a:lnTo>
                          <a:pt x="266" y="0"/>
                        </a:lnTo>
                        <a:lnTo>
                          <a:pt x="271" y="0"/>
                        </a:lnTo>
                        <a:lnTo>
                          <a:pt x="275" y="0"/>
                        </a:lnTo>
                        <a:lnTo>
                          <a:pt x="278" y="2"/>
                        </a:lnTo>
                        <a:lnTo>
                          <a:pt x="281" y="2"/>
                        </a:lnTo>
                        <a:lnTo>
                          <a:pt x="282" y="3"/>
                        </a:lnTo>
                        <a:lnTo>
                          <a:pt x="282" y="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3120" bIns="-33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43" name=""/>
                  <p:cNvSpPr/>
                  <p:nvPr/>
                </p:nvSpPr>
                <p:spPr>
                  <a:xfrm flipH="1">
                    <a:off x="8062560" y="5223240"/>
                    <a:ext cx="15480" cy="1224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6">
                        <a:moveTo>
                          <a:pt x="273" y="47"/>
                        </a:moveTo>
                        <a:lnTo>
                          <a:pt x="267" y="50"/>
                        </a:lnTo>
                        <a:lnTo>
                          <a:pt x="260" y="54"/>
                        </a:lnTo>
                        <a:lnTo>
                          <a:pt x="248" y="60"/>
                        </a:lnTo>
                        <a:lnTo>
                          <a:pt x="236" y="66"/>
                        </a:lnTo>
                        <a:lnTo>
                          <a:pt x="222" y="74"/>
                        </a:lnTo>
                        <a:lnTo>
                          <a:pt x="206" y="83"/>
                        </a:lnTo>
                        <a:lnTo>
                          <a:pt x="190" y="93"/>
                        </a:lnTo>
                        <a:lnTo>
                          <a:pt x="172" y="105"/>
                        </a:lnTo>
                        <a:lnTo>
                          <a:pt x="155" y="118"/>
                        </a:lnTo>
                        <a:lnTo>
                          <a:pt x="137" y="131"/>
                        </a:lnTo>
                        <a:lnTo>
                          <a:pt x="120" y="147"/>
                        </a:lnTo>
                        <a:lnTo>
                          <a:pt x="102" y="163"/>
                        </a:lnTo>
                        <a:lnTo>
                          <a:pt x="86" y="179"/>
                        </a:lnTo>
                        <a:lnTo>
                          <a:pt x="72" y="197"/>
                        </a:lnTo>
                        <a:lnTo>
                          <a:pt x="59" y="216"/>
                        </a:lnTo>
                        <a:lnTo>
                          <a:pt x="47" y="236"/>
                        </a:lnTo>
                        <a:lnTo>
                          <a:pt x="37" y="224"/>
                        </a:lnTo>
                        <a:lnTo>
                          <a:pt x="28" y="214"/>
                        </a:lnTo>
                        <a:lnTo>
                          <a:pt x="21" y="204"/>
                        </a:lnTo>
                        <a:lnTo>
                          <a:pt x="13" y="194"/>
                        </a:lnTo>
                        <a:lnTo>
                          <a:pt x="8" y="186"/>
                        </a:lnTo>
                        <a:lnTo>
                          <a:pt x="3" y="179"/>
                        </a:lnTo>
                        <a:lnTo>
                          <a:pt x="0" y="175"/>
                        </a:lnTo>
                        <a:lnTo>
                          <a:pt x="0" y="173"/>
                        </a:lnTo>
                        <a:lnTo>
                          <a:pt x="10" y="157"/>
                        </a:lnTo>
                        <a:lnTo>
                          <a:pt x="22" y="143"/>
                        </a:lnTo>
                        <a:lnTo>
                          <a:pt x="34" y="128"/>
                        </a:lnTo>
                        <a:lnTo>
                          <a:pt x="45" y="114"/>
                        </a:lnTo>
                        <a:lnTo>
                          <a:pt x="57" y="101"/>
                        </a:lnTo>
                        <a:lnTo>
                          <a:pt x="70" y="89"/>
                        </a:lnTo>
                        <a:lnTo>
                          <a:pt x="83" y="77"/>
                        </a:lnTo>
                        <a:lnTo>
                          <a:pt x="98" y="66"/>
                        </a:lnTo>
                        <a:lnTo>
                          <a:pt x="112" y="57"/>
                        </a:lnTo>
                        <a:lnTo>
                          <a:pt x="127" y="47"/>
                        </a:lnTo>
                        <a:lnTo>
                          <a:pt x="145" y="38"/>
                        </a:lnTo>
                        <a:lnTo>
                          <a:pt x="161" y="29"/>
                        </a:lnTo>
                        <a:lnTo>
                          <a:pt x="178" y="22"/>
                        </a:lnTo>
                        <a:lnTo>
                          <a:pt x="197" y="13"/>
                        </a:lnTo>
                        <a:lnTo>
                          <a:pt x="217" y="7"/>
                        </a:lnTo>
                        <a:lnTo>
                          <a:pt x="238" y="0"/>
                        </a:lnTo>
                        <a:lnTo>
                          <a:pt x="241" y="6"/>
                        </a:lnTo>
                        <a:lnTo>
                          <a:pt x="245" y="13"/>
                        </a:lnTo>
                        <a:lnTo>
                          <a:pt x="251" y="20"/>
                        </a:lnTo>
                        <a:lnTo>
                          <a:pt x="257" y="29"/>
                        </a:lnTo>
                        <a:lnTo>
                          <a:pt x="263" y="35"/>
                        </a:lnTo>
                        <a:lnTo>
                          <a:pt x="268" y="42"/>
                        </a:lnTo>
                        <a:lnTo>
                          <a:pt x="271" y="45"/>
                        </a:lnTo>
                        <a:lnTo>
                          <a:pt x="273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560" bIns="-345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44" name=""/>
                  <p:cNvSpPr/>
                  <p:nvPr/>
                </p:nvSpPr>
                <p:spPr>
                  <a:xfrm flipH="1">
                    <a:off x="8064720" y="5218200"/>
                    <a:ext cx="1548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73" h="230">
                        <a:moveTo>
                          <a:pt x="12" y="230"/>
                        </a:moveTo>
                        <a:lnTo>
                          <a:pt x="25" y="217"/>
                        </a:lnTo>
                        <a:lnTo>
                          <a:pt x="37" y="204"/>
                        </a:lnTo>
                        <a:lnTo>
                          <a:pt x="50" y="192"/>
                        </a:lnTo>
                        <a:lnTo>
                          <a:pt x="63" y="179"/>
                        </a:lnTo>
                        <a:lnTo>
                          <a:pt x="76" y="167"/>
                        </a:lnTo>
                        <a:lnTo>
                          <a:pt x="89" y="154"/>
                        </a:lnTo>
                        <a:lnTo>
                          <a:pt x="102" y="143"/>
                        </a:lnTo>
                        <a:lnTo>
                          <a:pt x="117" y="131"/>
                        </a:lnTo>
                        <a:lnTo>
                          <a:pt x="133" y="119"/>
                        </a:lnTo>
                        <a:lnTo>
                          <a:pt x="149" y="109"/>
                        </a:lnTo>
                        <a:lnTo>
                          <a:pt x="167" y="99"/>
                        </a:lnTo>
                        <a:lnTo>
                          <a:pt x="185" y="87"/>
                        </a:lnTo>
                        <a:lnTo>
                          <a:pt x="204" y="79"/>
                        </a:lnTo>
                        <a:lnTo>
                          <a:pt x="226" y="70"/>
                        </a:lnTo>
                        <a:lnTo>
                          <a:pt x="250" y="61"/>
                        </a:lnTo>
                        <a:lnTo>
                          <a:pt x="273" y="52"/>
                        </a:lnTo>
                        <a:lnTo>
                          <a:pt x="271" y="47"/>
                        </a:lnTo>
                        <a:lnTo>
                          <a:pt x="269" y="41"/>
                        </a:lnTo>
                        <a:lnTo>
                          <a:pt x="266" y="33"/>
                        </a:lnTo>
                        <a:lnTo>
                          <a:pt x="261" y="26"/>
                        </a:lnTo>
                        <a:lnTo>
                          <a:pt x="258" y="19"/>
                        </a:lnTo>
                        <a:lnTo>
                          <a:pt x="255" y="12"/>
                        </a:lnTo>
                        <a:lnTo>
                          <a:pt x="252" y="6"/>
                        </a:lnTo>
                        <a:lnTo>
                          <a:pt x="251" y="0"/>
                        </a:lnTo>
                        <a:lnTo>
                          <a:pt x="236" y="3"/>
                        </a:lnTo>
                        <a:lnTo>
                          <a:pt x="220" y="7"/>
                        </a:lnTo>
                        <a:lnTo>
                          <a:pt x="204" y="13"/>
                        </a:lnTo>
                        <a:lnTo>
                          <a:pt x="187" y="22"/>
                        </a:lnTo>
                        <a:lnTo>
                          <a:pt x="169" y="32"/>
                        </a:lnTo>
                        <a:lnTo>
                          <a:pt x="152" y="44"/>
                        </a:lnTo>
                        <a:lnTo>
                          <a:pt x="133" y="55"/>
                        </a:lnTo>
                        <a:lnTo>
                          <a:pt x="116" y="70"/>
                        </a:lnTo>
                        <a:lnTo>
                          <a:pt x="98" y="84"/>
                        </a:lnTo>
                        <a:lnTo>
                          <a:pt x="81" y="100"/>
                        </a:lnTo>
                        <a:lnTo>
                          <a:pt x="65" y="116"/>
                        </a:lnTo>
                        <a:lnTo>
                          <a:pt x="48" y="132"/>
                        </a:lnTo>
                        <a:lnTo>
                          <a:pt x="35" y="150"/>
                        </a:lnTo>
                        <a:lnTo>
                          <a:pt x="22" y="166"/>
                        </a:lnTo>
                        <a:lnTo>
                          <a:pt x="11" y="183"/>
                        </a:lnTo>
                        <a:lnTo>
                          <a:pt x="0" y="201"/>
                        </a:lnTo>
                        <a:lnTo>
                          <a:pt x="2" y="205"/>
                        </a:lnTo>
                        <a:lnTo>
                          <a:pt x="3" y="210"/>
                        </a:lnTo>
                        <a:lnTo>
                          <a:pt x="5" y="215"/>
                        </a:lnTo>
                        <a:lnTo>
                          <a:pt x="8" y="220"/>
                        </a:lnTo>
                        <a:lnTo>
                          <a:pt x="9" y="224"/>
                        </a:lnTo>
                        <a:lnTo>
                          <a:pt x="11" y="227"/>
                        </a:lnTo>
                        <a:lnTo>
                          <a:pt x="12" y="230"/>
                        </a:lnTo>
                        <a:lnTo>
                          <a:pt x="12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45" name=""/>
                  <p:cNvSpPr/>
                  <p:nvPr/>
                </p:nvSpPr>
                <p:spPr>
                  <a:xfrm flipH="1">
                    <a:off x="8066880" y="5211360"/>
                    <a:ext cx="15480" cy="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271" h="273">
                        <a:moveTo>
                          <a:pt x="0" y="230"/>
                        </a:moveTo>
                        <a:lnTo>
                          <a:pt x="1" y="236"/>
                        </a:lnTo>
                        <a:lnTo>
                          <a:pt x="3" y="241"/>
                        </a:lnTo>
                        <a:lnTo>
                          <a:pt x="4" y="249"/>
                        </a:lnTo>
                        <a:lnTo>
                          <a:pt x="6" y="256"/>
                        </a:lnTo>
                        <a:lnTo>
                          <a:pt x="7" y="263"/>
                        </a:lnTo>
                        <a:lnTo>
                          <a:pt x="7" y="268"/>
                        </a:lnTo>
                        <a:lnTo>
                          <a:pt x="9" y="272"/>
                        </a:lnTo>
                        <a:lnTo>
                          <a:pt x="9" y="273"/>
                        </a:lnTo>
                        <a:lnTo>
                          <a:pt x="19" y="260"/>
                        </a:lnTo>
                        <a:lnTo>
                          <a:pt x="31" y="247"/>
                        </a:lnTo>
                        <a:lnTo>
                          <a:pt x="42" y="233"/>
                        </a:lnTo>
                        <a:lnTo>
                          <a:pt x="57" y="220"/>
                        </a:lnTo>
                        <a:lnTo>
                          <a:pt x="71" y="205"/>
                        </a:lnTo>
                        <a:lnTo>
                          <a:pt x="87" y="192"/>
                        </a:lnTo>
                        <a:lnTo>
                          <a:pt x="103" y="179"/>
                        </a:lnTo>
                        <a:lnTo>
                          <a:pt x="121" y="166"/>
                        </a:lnTo>
                        <a:lnTo>
                          <a:pt x="138" y="154"/>
                        </a:lnTo>
                        <a:lnTo>
                          <a:pt x="157" y="142"/>
                        </a:lnTo>
                        <a:lnTo>
                          <a:pt x="176" y="132"/>
                        </a:lnTo>
                        <a:lnTo>
                          <a:pt x="195" y="122"/>
                        </a:lnTo>
                        <a:lnTo>
                          <a:pt x="214" y="113"/>
                        </a:lnTo>
                        <a:lnTo>
                          <a:pt x="233" y="106"/>
                        </a:lnTo>
                        <a:lnTo>
                          <a:pt x="252" y="102"/>
                        </a:lnTo>
                        <a:lnTo>
                          <a:pt x="271" y="97"/>
                        </a:lnTo>
                        <a:lnTo>
                          <a:pt x="269" y="91"/>
                        </a:lnTo>
                        <a:lnTo>
                          <a:pt x="269" y="84"/>
                        </a:lnTo>
                        <a:lnTo>
                          <a:pt x="268" y="77"/>
                        </a:lnTo>
                        <a:lnTo>
                          <a:pt x="267" y="71"/>
                        </a:lnTo>
                        <a:lnTo>
                          <a:pt x="265" y="64"/>
                        </a:lnTo>
                        <a:lnTo>
                          <a:pt x="264" y="56"/>
                        </a:lnTo>
                        <a:lnTo>
                          <a:pt x="262" y="49"/>
                        </a:lnTo>
                        <a:lnTo>
                          <a:pt x="261" y="43"/>
                        </a:lnTo>
                        <a:lnTo>
                          <a:pt x="261" y="36"/>
                        </a:lnTo>
                        <a:lnTo>
                          <a:pt x="259" y="30"/>
                        </a:lnTo>
                        <a:lnTo>
                          <a:pt x="259" y="24"/>
                        </a:lnTo>
                        <a:lnTo>
                          <a:pt x="258" y="19"/>
                        </a:lnTo>
                        <a:lnTo>
                          <a:pt x="258" y="13"/>
                        </a:lnTo>
                        <a:lnTo>
                          <a:pt x="258" y="8"/>
                        </a:lnTo>
                        <a:lnTo>
                          <a:pt x="258" y="4"/>
                        </a:lnTo>
                        <a:lnTo>
                          <a:pt x="259" y="0"/>
                        </a:lnTo>
                        <a:lnTo>
                          <a:pt x="240" y="4"/>
                        </a:lnTo>
                        <a:lnTo>
                          <a:pt x="223" y="7"/>
                        </a:lnTo>
                        <a:lnTo>
                          <a:pt x="204" y="11"/>
                        </a:lnTo>
                        <a:lnTo>
                          <a:pt x="186" y="17"/>
                        </a:lnTo>
                        <a:lnTo>
                          <a:pt x="167" y="23"/>
                        </a:lnTo>
                        <a:lnTo>
                          <a:pt x="151" y="30"/>
                        </a:lnTo>
                        <a:lnTo>
                          <a:pt x="134" y="38"/>
                        </a:lnTo>
                        <a:lnTo>
                          <a:pt x="118" y="46"/>
                        </a:lnTo>
                        <a:lnTo>
                          <a:pt x="102" y="55"/>
                        </a:lnTo>
                        <a:lnTo>
                          <a:pt x="86" y="65"/>
                        </a:lnTo>
                        <a:lnTo>
                          <a:pt x="71" y="77"/>
                        </a:lnTo>
                        <a:lnTo>
                          <a:pt x="57" y="90"/>
                        </a:lnTo>
                        <a:lnTo>
                          <a:pt x="44" y="102"/>
                        </a:lnTo>
                        <a:lnTo>
                          <a:pt x="31" y="116"/>
                        </a:lnTo>
                        <a:lnTo>
                          <a:pt x="19" y="132"/>
                        </a:lnTo>
                        <a:lnTo>
                          <a:pt x="7" y="148"/>
                        </a:lnTo>
                        <a:lnTo>
                          <a:pt x="7" y="151"/>
                        </a:lnTo>
                        <a:lnTo>
                          <a:pt x="7" y="154"/>
                        </a:lnTo>
                        <a:lnTo>
                          <a:pt x="9" y="157"/>
                        </a:lnTo>
                        <a:lnTo>
                          <a:pt x="10" y="160"/>
                        </a:lnTo>
                        <a:lnTo>
                          <a:pt x="10" y="161"/>
                        </a:lnTo>
                        <a:lnTo>
                          <a:pt x="12" y="164"/>
                        </a:lnTo>
                        <a:lnTo>
                          <a:pt x="12" y="166"/>
                        </a:lnTo>
                        <a:lnTo>
                          <a:pt x="12" y="166"/>
                        </a:lnTo>
                        <a:lnTo>
                          <a:pt x="14" y="163"/>
                        </a:lnTo>
                        <a:lnTo>
                          <a:pt x="19" y="158"/>
                        </a:lnTo>
                        <a:lnTo>
                          <a:pt x="22" y="154"/>
                        </a:lnTo>
                        <a:lnTo>
                          <a:pt x="28" y="150"/>
                        </a:lnTo>
                        <a:lnTo>
                          <a:pt x="33" y="144"/>
                        </a:lnTo>
                        <a:lnTo>
                          <a:pt x="39" y="138"/>
                        </a:lnTo>
                        <a:lnTo>
                          <a:pt x="47" y="132"/>
                        </a:lnTo>
                        <a:lnTo>
                          <a:pt x="54" y="125"/>
                        </a:lnTo>
                        <a:lnTo>
                          <a:pt x="63" y="119"/>
                        </a:lnTo>
                        <a:lnTo>
                          <a:pt x="70" y="113"/>
                        </a:lnTo>
                        <a:lnTo>
                          <a:pt x="79" y="107"/>
                        </a:lnTo>
                        <a:lnTo>
                          <a:pt x="87" y="102"/>
                        </a:lnTo>
                        <a:lnTo>
                          <a:pt x="98" y="96"/>
                        </a:lnTo>
                        <a:lnTo>
                          <a:pt x="106" y="91"/>
                        </a:lnTo>
                        <a:lnTo>
                          <a:pt x="116" y="86"/>
                        </a:lnTo>
                        <a:lnTo>
                          <a:pt x="127" y="83"/>
                        </a:lnTo>
                        <a:lnTo>
                          <a:pt x="134" y="80"/>
                        </a:lnTo>
                        <a:lnTo>
                          <a:pt x="143" y="78"/>
                        </a:lnTo>
                        <a:lnTo>
                          <a:pt x="153" y="77"/>
                        </a:lnTo>
                        <a:lnTo>
                          <a:pt x="162" y="75"/>
                        </a:lnTo>
                        <a:lnTo>
                          <a:pt x="169" y="75"/>
                        </a:lnTo>
                        <a:lnTo>
                          <a:pt x="176" y="74"/>
                        </a:lnTo>
                        <a:lnTo>
                          <a:pt x="181" y="74"/>
                        </a:lnTo>
                        <a:lnTo>
                          <a:pt x="182" y="74"/>
                        </a:lnTo>
                        <a:lnTo>
                          <a:pt x="172" y="78"/>
                        </a:lnTo>
                        <a:lnTo>
                          <a:pt x="160" y="83"/>
                        </a:lnTo>
                        <a:lnTo>
                          <a:pt x="149" y="90"/>
                        </a:lnTo>
                        <a:lnTo>
                          <a:pt x="135" y="99"/>
                        </a:lnTo>
                        <a:lnTo>
                          <a:pt x="121" y="107"/>
                        </a:lnTo>
                        <a:lnTo>
                          <a:pt x="108" y="118"/>
                        </a:lnTo>
                        <a:lnTo>
                          <a:pt x="93" y="128"/>
                        </a:lnTo>
                        <a:lnTo>
                          <a:pt x="80" y="139"/>
                        </a:lnTo>
                        <a:lnTo>
                          <a:pt x="65" y="151"/>
                        </a:lnTo>
                        <a:lnTo>
                          <a:pt x="54" y="163"/>
                        </a:lnTo>
                        <a:lnTo>
                          <a:pt x="41" y="174"/>
                        </a:lnTo>
                        <a:lnTo>
                          <a:pt x="31" y="186"/>
                        </a:lnTo>
                        <a:lnTo>
                          <a:pt x="20" y="198"/>
                        </a:lnTo>
                        <a:lnTo>
                          <a:pt x="12" y="209"/>
                        </a:lnTo>
                        <a:lnTo>
                          <a:pt x="6" y="220"/>
                        </a:lnTo>
                        <a:lnTo>
                          <a:pt x="0" y="23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46" name=""/>
                  <p:cNvSpPr/>
                  <p:nvPr/>
                </p:nvSpPr>
                <p:spPr>
                  <a:xfrm flipH="1">
                    <a:off x="8067600" y="5205600"/>
                    <a:ext cx="15840" cy="11880"/>
                  </a:xfrm>
                  <a:custGeom>
                    <a:avLst/>
                    <a:gdLst/>
                    <a:ahLst/>
                    <a:rect l="l" t="t" r="r" b="b"/>
                    <a:pathLst>
                      <a:path w="281" h="224">
                        <a:moveTo>
                          <a:pt x="1" y="224"/>
                        </a:moveTo>
                        <a:lnTo>
                          <a:pt x="11" y="210"/>
                        </a:lnTo>
                        <a:lnTo>
                          <a:pt x="25" y="194"/>
                        </a:lnTo>
                        <a:lnTo>
                          <a:pt x="39" y="179"/>
                        </a:lnTo>
                        <a:lnTo>
                          <a:pt x="54" y="165"/>
                        </a:lnTo>
                        <a:lnTo>
                          <a:pt x="70" y="149"/>
                        </a:lnTo>
                        <a:lnTo>
                          <a:pt x="87" y="134"/>
                        </a:lnTo>
                        <a:lnTo>
                          <a:pt x="105" y="121"/>
                        </a:lnTo>
                        <a:lnTo>
                          <a:pt x="124" y="108"/>
                        </a:lnTo>
                        <a:lnTo>
                          <a:pt x="143" y="96"/>
                        </a:lnTo>
                        <a:lnTo>
                          <a:pt x="162" y="86"/>
                        </a:lnTo>
                        <a:lnTo>
                          <a:pt x="180" y="77"/>
                        </a:lnTo>
                        <a:lnTo>
                          <a:pt x="199" y="68"/>
                        </a:lnTo>
                        <a:lnTo>
                          <a:pt x="218" y="64"/>
                        </a:lnTo>
                        <a:lnTo>
                          <a:pt x="237" y="60"/>
                        </a:lnTo>
                        <a:lnTo>
                          <a:pt x="253" y="58"/>
                        </a:lnTo>
                        <a:lnTo>
                          <a:pt x="271" y="60"/>
                        </a:lnTo>
                        <a:lnTo>
                          <a:pt x="272" y="51"/>
                        </a:lnTo>
                        <a:lnTo>
                          <a:pt x="272" y="44"/>
                        </a:lnTo>
                        <a:lnTo>
                          <a:pt x="274" y="36"/>
                        </a:lnTo>
                        <a:lnTo>
                          <a:pt x="275" y="29"/>
                        </a:lnTo>
                        <a:lnTo>
                          <a:pt x="277" y="22"/>
                        </a:lnTo>
                        <a:lnTo>
                          <a:pt x="278" y="15"/>
                        </a:lnTo>
                        <a:lnTo>
                          <a:pt x="280" y="9"/>
                        </a:lnTo>
                        <a:lnTo>
                          <a:pt x="281" y="3"/>
                        </a:lnTo>
                        <a:lnTo>
                          <a:pt x="268" y="0"/>
                        </a:lnTo>
                        <a:lnTo>
                          <a:pt x="255" y="0"/>
                        </a:lnTo>
                        <a:lnTo>
                          <a:pt x="239" y="3"/>
                        </a:lnTo>
                        <a:lnTo>
                          <a:pt x="221" y="6"/>
                        </a:lnTo>
                        <a:lnTo>
                          <a:pt x="204" y="12"/>
                        </a:lnTo>
                        <a:lnTo>
                          <a:pt x="185" y="19"/>
                        </a:lnTo>
                        <a:lnTo>
                          <a:pt x="166" y="29"/>
                        </a:lnTo>
                        <a:lnTo>
                          <a:pt x="145" y="39"/>
                        </a:lnTo>
                        <a:lnTo>
                          <a:pt x="127" y="52"/>
                        </a:lnTo>
                        <a:lnTo>
                          <a:pt x="106" y="67"/>
                        </a:lnTo>
                        <a:lnTo>
                          <a:pt x="86" y="83"/>
                        </a:lnTo>
                        <a:lnTo>
                          <a:pt x="68" y="102"/>
                        </a:lnTo>
                        <a:lnTo>
                          <a:pt x="49" y="121"/>
                        </a:lnTo>
                        <a:lnTo>
                          <a:pt x="32" y="143"/>
                        </a:lnTo>
                        <a:lnTo>
                          <a:pt x="16" y="166"/>
                        </a:lnTo>
                        <a:lnTo>
                          <a:pt x="0" y="191"/>
                        </a:lnTo>
                        <a:lnTo>
                          <a:pt x="0" y="197"/>
                        </a:lnTo>
                        <a:lnTo>
                          <a:pt x="0" y="204"/>
                        </a:lnTo>
                        <a:lnTo>
                          <a:pt x="1" y="210"/>
                        </a:lnTo>
                        <a:lnTo>
                          <a:pt x="1" y="214"/>
                        </a:lnTo>
                        <a:lnTo>
                          <a:pt x="1" y="218"/>
                        </a:lnTo>
                        <a:lnTo>
                          <a:pt x="1" y="221"/>
                        </a:lnTo>
                        <a:lnTo>
                          <a:pt x="1" y="224"/>
                        </a:lnTo>
                        <a:lnTo>
                          <a:pt x="1" y="22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920" bIns="-349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47" name=""/>
                  <p:cNvSpPr/>
                  <p:nvPr/>
                </p:nvSpPr>
                <p:spPr>
                  <a:xfrm flipH="1">
                    <a:off x="8061840" y="5195880"/>
                    <a:ext cx="20520" cy="15120"/>
                  </a:xfrm>
                  <a:custGeom>
                    <a:avLst/>
                    <a:gdLst/>
                    <a:ahLst/>
                    <a:rect l="l" t="t" r="r" b="b"/>
                    <a:pathLst>
                      <a:path w="359" h="292">
                        <a:moveTo>
                          <a:pt x="0" y="292"/>
                        </a:moveTo>
                        <a:lnTo>
                          <a:pt x="11" y="274"/>
                        </a:lnTo>
                        <a:lnTo>
                          <a:pt x="26" y="258"/>
                        </a:lnTo>
                        <a:lnTo>
                          <a:pt x="40" y="242"/>
                        </a:lnTo>
                        <a:lnTo>
                          <a:pt x="58" y="226"/>
                        </a:lnTo>
                        <a:lnTo>
                          <a:pt x="75" y="212"/>
                        </a:lnTo>
                        <a:lnTo>
                          <a:pt x="94" y="197"/>
                        </a:lnTo>
                        <a:lnTo>
                          <a:pt x="113" y="184"/>
                        </a:lnTo>
                        <a:lnTo>
                          <a:pt x="134" y="169"/>
                        </a:lnTo>
                        <a:lnTo>
                          <a:pt x="155" y="158"/>
                        </a:lnTo>
                        <a:lnTo>
                          <a:pt x="177" y="146"/>
                        </a:lnTo>
                        <a:lnTo>
                          <a:pt x="199" y="136"/>
                        </a:lnTo>
                        <a:lnTo>
                          <a:pt x="221" y="126"/>
                        </a:lnTo>
                        <a:lnTo>
                          <a:pt x="243" y="117"/>
                        </a:lnTo>
                        <a:lnTo>
                          <a:pt x="265" y="110"/>
                        </a:lnTo>
                        <a:lnTo>
                          <a:pt x="287" y="104"/>
                        </a:lnTo>
                        <a:lnTo>
                          <a:pt x="308" y="98"/>
                        </a:lnTo>
                        <a:lnTo>
                          <a:pt x="307" y="89"/>
                        </a:lnTo>
                        <a:lnTo>
                          <a:pt x="307" y="80"/>
                        </a:lnTo>
                        <a:lnTo>
                          <a:pt x="308" y="72"/>
                        </a:lnTo>
                        <a:lnTo>
                          <a:pt x="310" y="63"/>
                        </a:lnTo>
                        <a:lnTo>
                          <a:pt x="314" y="54"/>
                        </a:lnTo>
                        <a:lnTo>
                          <a:pt x="319" y="47"/>
                        </a:lnTo>
                        <a:lnTo>
                          <a:pt x="323" y="38"/>
                        </a:lnTo>
                        <a:lnTo>
                          <a:pt x="329" y="31"/>
                        </a:lnTo>
                        <a:lnTo>
                          <a:pt x="335" y="25"/>
                        </a:lnTo>
                        <a:lnTo>
                          <a:pt x="339" y="18"/>
                        </a:lnTo>
                        <a:lnTo>
                          <a:pt x="345" y="13"/>
                        </a:lnTo>
                        <a:lnTo>
                          <a:pt x="349" y="9"/>
                        </a:lnTo>
                        <a:lnTo>
                          <a:pt x="354" y="5"/>
                        </a:lnTo>
                        <a:lnTo>
                          <a:pt x="356" y="2"/>
                        </a:lnTo>
                        <a:lnTo>
                          <a:pt x="359" y="0"/>
                        </a:lnTo>
                        <a:lnTo>
                          <a:pt x="359" y="0"/>
                        </a:lnTo>
                        <a:lnTo>
                          <a:pt x="349" y="2"/>
                        </a:lnTo>
                        <a:lnTo>
                          <a:pt x="339" y="3"/>
                        </a:lnTo>
                        <a:lnTo>
                          <a:pt x="329" y="6"/>
                        </a:lnTo>
                        <a:lnTo>
                          <a:pt x="317" y="9"/>
                        </a:lnTo>
                        <a:lnTo>
                          <a:pt x="306" y="12"/>
                        </a:lnTo>
                        <a:lnTo>
                          <a:pt x="294" y="15"/>
                        </a:lnTo>
                        <a:lnTo>
                          <a:pt x="282" y="18"/>
                        </a:lnTo>
                        <a:lnTo>
                          <a:pt x="271" y="22"/>
                        </a:lnTo>
                        <a:lnTo>
                          <a:pt x="257" y="27"/>
                        </a:lnTo>
                        <a:lnTo>
                          <a:pt x="244" y="32"/>
                        </a:lnTo>
                        <a:lnTo>
                          <a:pt x="233" y="37"/>
                        </a:lnTo>
                        <a:lnTo>
                          <a:pt x="220" y="43"/>
                        </a:lnTo>
                        <a:lnTo>
                          <a:pt x="206" y="48"/>
                        </a:lnTo>
                        <a:lnTo>
                          <a:pt x="193" y="54"/>
                        </a:lnTo>
                        <a:lnTo>
                          <a:pt x="182" y="62"/>
                        </a:lnTo>
                        <a:lnTo>
                          <a:pt x="169" y="69"/>
                        </a:lnTo>
                        <a:lnTo>
                          <a:pt x="155" y="76"/>
                        </a:lnTo>
                        <a:lnTo>
                          <a:pt x="144" y="83"/>
                        </a:lnTo>
                        <a:lnTo>
                          <a:pt x="131" y="92"/>
                        </a:lnTo>
                        <a:lnTo>
                          <a:pt x="119" y="101"/>
                        </a:lnTo>
                        <a:lnTo>
                          <a:pt x="107" y="110"/>
                        </a:lnTo>
                        <a:lnTo>
                          <a:pt x="96" y="120"/>
                        </a:lnTo>
                        <a:lnTo>
                          <a:pt x="85" y="129"/>
                        </a:lnTo>
                        <a:lnTo>
                          <a:pt x="74" y="140"/>
                        </a:lnTo>
                        <a:lnTo>
                          <a:pt x="65" y="150"/>
                        </a:lnTo>
                        <a:lnTo>
                          <a:pt x="55" y="162"/>
                        </a:lnTo>
                        <a:lnTo>
                          <a:pt x="45" y="172"/>
                        </a:lnTo>
                        <a:lnTo>
                          <a:pt x="37" y="185"/>
                        </a:lnTo>
                        <a:lnTo>
                          <a:pt x="29" y="197"/>
                        </a:lnTo>
                        <a:lnTo>
                          <a:pt x="21" y="210"/>
                        </a:lnTo>
                        <a:lnTo>
                          <a:pt x="14" y="223"/>
                        </a:lnTo>
                        <a:lnTo>
                          <a:pt x="8" y="236"/>
                        </a:lnTo>
                        <a:lnTo>
                          <a:pt x="7" y="244"/>
                        </a:lnTo>
                        <a:lnTo>
                          <a:pt x="5" y="252"/>
                        </a:lnTo>
                        <a:lnTo>
                          <a:pt x="4" y="261"/>
                        </a:lnTo>
                        <a:lnTo>
                          <a:pt x="2" y="270"/>
                        </a:lnTo>
                        <a:lnTo>
                          <a:pt x="1" y="279"/>
                        </a:lnTo>
                        <a:lnTo>
                          <a:pt x="0" y="284"/>
                        </a:lnTo>
                        <a:lnTo>
                          <a:pt x="0" y="290"/>
                        </a:lnTo>
                        <a:lnTo>
                          <a:pt x="0" y="29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680" bIns="-316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48" name=""/>
                  <p:cNvSpPr/>
                  <p:nvPr/>
                </p:nvSpPr>
                <p:spPr>
                  <a:xfrm flipH="1">
                    <a:off x="8015760" y="5230440"/>
                    <a:ext cx="972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3" h="173">
                        <a:moveTo>
                          <a:pt x="87" y="173"/>
                        </a:moveTo>
                        <a:lnTo>
                          <a:pt x="96" y="172"/>
                        </a:lnTo>
                        <a:lnTo>
                          <a:pt x="105" y="172"/>
                        </a:lnTo>
                        <a:lnTo>
                          <a:pt x="112" y="169"/>
                        </a:lnTo>
                        <a:lnTo>
                          <a:pt x="121" y="166"/>
                        </a:lnTo>
                        <a:lnTo>
                          <a:pt x="128" y="163"/>
                        </a:lnTo>
                        <a:lnTo>
                          <a:pt x="135" y="159"/>
                        </a:lnTo>
                        <a:lnTo>
                          <a:pt x="141" y="153"/>
                        </a:lnTo>
                        <a:lnTo>
                          <a:pt x="148" y="147"/>
                        </a:lnTo>
                        <a:lnTo>
                          <a:pt x="153" y="141"/>
                        </a:lnTo>
                        <a:lnTo>
                          <a:pt x="159" y="135"/>
                        </a:lnTo>
                        <a:lnTo>
                          <a:pt x="163" y="128"/>
                        </a:lnTo>
                        <a:lnTo>
                          <a:pt x="166" y="121"/>
                        </a:lnTo>
                        <a:lnTo>
                          <a:pt x="169" y="112"/>
                        </a:lnTo>
                        <a:lnTo>
                          <a:pt x="172" y="105"/>
                        </a:lnTo>
                        <a:lnTo>
                          <a:pt x="173" y="96"/>
                        </a:lnTo>
                        <a:lnTo>
                          <a:pt x="173" y="86"/>
                        </a:lnTo>
                        <a:lnTo>
                          <a:pt x="173" y="77"/>
                        </a:lnTo>
                        <a:lnTo>
                          <a:pt x="172" y="68"/>
                        </a:lnTo>
                        <a:lnTo>
                          <a:pt x="169" y="61"/>
                        </a:lnTo>
                        <a:lnTo>
                          <a:pt x="166" y="52"/>
                        </a:lnTo>
                        <a:lnTo>
                          <a:pt x="163" y="45"/>
                        </a:lnTo>
                        <a:lnTo>
                          <a:pt x="159" y="38"/>
                        </a:lnTo>
                        <a:lnTo>
                          <a:pt x="153" y="32"/>
                        </a:lnTo>
                        <a:lnTo>
                          <a:pt x="148" y="25"/>
                        </a:lnTo>
                        <a:lnTo>
                          <a:pt x="141" y="19"/>
                        </a:lnTo>
                        <a:lnTo>
                          <a:pt x="135" y="14"/>
                        </a:lnTo>
                        <a:lnTo>
                          <a:pt x="128" y="10"/>
                        </a:lnTo>
                        <a:lnTo>
                          <a:pt x="121" y="6"/>
                        </a:lnTo>
                        <a:lnTo>
                          <a:pt x="112" y="4"/>
                        </a:lnTo>
                        <a:lnTo>
                          <a:pt x="105" y="1"/>
                        </a:lnTo>
                        <a:lnTo>
                          <a:pt x="96" y="0"/>
                        </a:lnTo>
                        <a:lnTo>
                          <a:pt x="87" y="0"/>
                        </a:lnTo>
                        <a:lnTo>
                          <a:pt x="79" y="0"/>
                        </a:lnTo>
                        <a:lnTo>
                          <a:pt x="68" y="1"/>
                        </a:lnTo>
                        <a:lnTo>
                          <a:pt x="61" y="4"/>
                        </a:lnTo>
                        <a:lnTo>
                          <a:pt x="52" y="6"/>
                        </a:lnTo>
                        <a:lnTo>
                          <a:pt x="45" y="10"/>
                        </a:lnTo>
                        <a:lnTo>
                          <a:pt x="38" y="14"/>
                        </a:lnTo>
                        <a:lnTo>
                          <a:pt x="32" y="19"/>
                        </a:lnTo>
                        <a:lnTo>
                          <a:pt x="26" y="25"/>
                        </a:lnTo>
                        <a:lnTo>
                          <a:pt x="20" y="32"/>
                        </a:lnTo>
                        <a:lnTo>
                          <a:pt x="14" y="38"/>
                        </a:lnTo>
                        <a:lnTo>
                          <a:pt x="11" y="45"/>
                        </a:lnTo>
                        <a:lnTo>
                          <a:pt x="7" y="52"/>
                        </a:lnTo>
                        <a:lnTo>
                          <a:pt x="4" y="61"/>
                        </a:lnTo>
                        <a:lnTo>
                          <a:pt x="1" y="68"/>
                        </a:lnTo>
                        <a:lnTo>
                          <a:pt x="1" y="77"/>
                        </a:lnTo>
                        <a:lnTo>
                          <a:pt x="0" y="86"/>
                        </a:lnTo>
                        <a:lnTo>
                          <a:pt x="1" y="96"/>
                        </a:lnTo>
                        <a:lnTo>
                          <a:pt x="1" y="105"/>
                        </a:lnTo>
                        <a:lnTo>
                          <a:pt x="4" y="112"/>
                        </a:lnTo>
                        <a:lnTo>
                          <a:pt x="7" y="121"/>
                        </a:lnTo>
                        <a:lnTo>
                          <a:pt x="11" y="128"/>
                        </a:lnTo>
                        <a:lnTo>
                          <a:pt x="14" y="135"/>
                        </a:lnTo>
                        <a:lnTo>
                          <a:pt x="20" y="141"/>
                        </a:lnTo>
                        <a:lnTo>
                          <a:pt x="26" y="147"/>
                        </a:lnTo>
                        <a:lnTo>
                          <a:pt x="32" y="153"/>
                        </a:lnTo>
                        <a:lnTo>
                          <a:pt x="38" y="159"/>
                        </a:lnTo>
                        <a:lnTo>
                          <a:pt x="45" y="163"/>
                        </a:lnTo>
                        <a:lnTo>
                          <a:pt x="52" y="166"/>
                        </a:lnTo>
                        <a:lnTo>
                          <a:pt x="61" y="169"/>
                        </a:lnTo>
                        <a:lnTo>
                          <a:pt x="68" y="172"/>
                        </a:lnTo>
                        <a:lnTo>
                          <a:pt x="79" y="172"/>
                        </a:lnTo>
                        <a:lnTo>
                          <a:pt x="87" y="17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800" bIns="-37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49" name=""/>
                  <p:cNvSpPr/>
                  <p:nvPr/>
                </p:nvSpPr>
                <p:spPr>
                  <a:xfrm flipH="1">
                    <a:off x="8011080" y="522540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8"/>
                        </a:lnTo>
                        <a:lnTo>
                          <a:pt x="83" y="61"/>
                        </a:lnTo>
                        <a:lnTo>
                          <a:pt x="85" y="52"/>
                        </a:lnTo>
                        <a:lnTo>
                          <a:pt x="86" y="43"/>
                        </a:lnTo>
                        <a:lnTo>
                          <a:pt x="85" y="35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4"/>
                        </a:lnTo>
                        <a:lnTo>
                          <a:pt x="51" y="1"/>
                        </a:lnTo>
                        <a:lnTo>
                          <a:pt x="42" y="0"/>
                        </a:lnTo>
                        <a:lnTo>
                          <a:pt x="34" y="1"/>
                        </a:lnTo>
                        <a:lnTo>
                          <a:pt x="26" y="4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8" y="19"/>
                        </a:lnTo>
                        <a:lnTo>
                          <a:pt x="3" y="26"/>
                        </a:lnTo>
                        <a:lnTo>
                          <a:pt x="0" y="35"/>
                        </a:lnTo>
                        <a:lnTo>
                          <a:pt x="0" y="43"/>
                        </a:lnTo>
                        <a:lnTo>
                          <a:pt x="0" y="52"/>
                        </a:lnTo>
                        <a:lnTo>
                          <a:pt x="3" y="61"/>
                        </a:lnTo>
                        <a:lnTo>
                          <a:pt x="8" y="68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4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50" name=""/>
                  <p:cNvSpPr/>
                  <p:nvPr/>
                </p:nvSpPr>
                <p:spPr>
                  <a:xfrm flipH="1">
                    <a:off x="8192160" y="51663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1" y="83"/>
                        </a:lnTo>
                        <a:lnTo>
                          <a:pt x="68" y="78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2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8" y="7"/>
                        </a:lnTo>
                        <a:lnTo>
                          <a:pt x="61" y="3"/>
                        </a:lnTo>
                        <a:lnTo>
                          <a:pt x="52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2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8"/>
                        </a:lnTo>
                        <a:lnTo>
                          <a:pt x="27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51" name=""/>
                  <p:cNvSpPr/>
                  <p:nvPr/>
                </p:nvSpPr>
                <p:spPr>
                  <a:xfrm flipH="1">
                    <a:off x="8009280" y="51022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6">
                        <a:moveTo>
                          <a:pt x="44" y="86"/>
                        </a:moveTo>
                        <a:lnTo>
                          <a:pt x="53" y="84"/>
                        </a:lnTo>
                        <a:lnTo>
                          <a:pt x="62" y="83"/>
                        </a:lnTo>
                        <a:lnTo>
                          <a:pt x="69" y="79"/>
                        </a:lnTo>
                        <a:lnTo>
                          <a:pt x="75" y="74"/>
                        </a:lnTo>
                        <a:lnTo>
                          <a:pt x="81" y="67"/>
                        </a:lnTo>
                        <a:lnTo>
                          <a:pt x="85" y="60"/>
                        </a:lnTo>
                        <a:lnTo>
                          <a:pt x="86" y="52"/>
                        </a:lnTo>
                        <a:lnTo>
                          <a:pt x="88" y="42"/>
                        </a:lnTo>
                        <a:lnTo>
                          <a:pt x="86" y="33"/>
                        </a:lnTo>
                        <a:lnTo>
                          <a:pt x="85" y="26"/>
                        </a:lnTo>
                        <a:lnTo>
                          <a:pt x="81" y="19"/>
                        </a:lnTo>
                        <a:lnTo>
                          <a:pt x="75" y="12"/>
                        </a:lnTo>
                        <a:lnTo>
                          <a:pt x="69" y="7"/>
                        </a:lnTo>
                        <a:lnTo>
                          <a:pt x="62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7" y="3"/>
                        </a:lnTo>
                        <a:lnTo>
                          <a:pt x="19" y="7"/>
                        </a:lnTo>
                        <a:lnTo>
                          <a:pt x="14" y="12"/>
                        </a:lnTo>
                        <a:lnTo>
                          <a:pt x="8" y="19"/>
                        </a:lnTo>
                        <a:lnTo>
                          <a:pt x="5" y="26"/>
                        </a:lnTo>
                        <a:lnTo>
                          <a:pt x="2" y="33"/>
                        </a:lnTo>
                        <a:lnTo>
                          <a:pt x="0" y="42"/>
                        </a:lnTo>
                        <a:lnTo>
                          <a:pt x="2" y="52"/>
                        </a:lnTo>
                        <a:lnTo>
                          <a:pt x="5" y="60"/>
                        </a:lnTo>
                        <a:lnTo>
                          <a:pt x="8" y="67"/>
                        </a:lnTo>
                        <a:lnTo>
                          <a:pt x="14" y="74"/>
                        </a:lnTo>
                        <a:lnTo>
                          <a:pt x="19" y="79"/>
                        </a:lnTo>
                        <a:lnTo>
                          <a:pt x="27" y="83"/>
                        </a:lnTo>
                        <a:lnTo>
                          <a:pt x="35" y="84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52" name=""/>
                  <p:cNvSpPr/>
                  <p:nvPr/>
                </p:nvSpPr>
                <p:spPr>
                  <a:xfrm flipH="1">
                    <a:off x="8199000" y="51724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5"/>
                        </a:lnTo>
                        <a:lnTo>
                          <a:pt x="60" y="82"/>
                        </a:lnTo>
                        <a:lnTo>
                          <a:pt x="67" y="79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4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2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2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4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9"/>
                        </a:lnTo>
                        <a:lnTo>
                          <a:pt x="26" y="82"/>
                        </a:lnTo>
                        <a:lnTo>
                          <a:pt x="33" y="85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53" name=""/>
                  <p:cNvSpPr/>
                  <p:nvPr/>
                </p:nvSpPr>
                <p:spPr>
                  <a:xfrm flipH="1">
                    <a:off x="8199000" y="515448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6">
                        <a:moveTo>
                          <a:pt x="42" y="86"/>
                        </a:moveTo>
                        <a:lnTo>
                          <a:pt x="51" y="84"/>
                        </a:lnTo>
                        <a:lnTo>
                          <a:pt x="60" y="81"/>
                        </a:lnTo>
                        <a:lnTo>
                          <a:pt x="67" y="78"/>
                        </a:lnTo>
                        <a:lnTo>
                          <a:pt x="73" y="73"/>
                        </a:lnTo>
                        <a:lnTo>
                          <a:pt x="79" y="67"/>
                        </a:lnTo>
                        <a:lnTo>
                          <a:pt x="83" y="59"/>
                        </a:lnTo>
                        <a:lnTo>
                          <a:pt x="84" y="51"/>
                        </a:lnTo>
                        <a:lnTo>
                          <a:pt x="86" y="42"/>
                        </a:lnTo>
                        <a:lnTo>
                          <a:pt x="84" y="33"/>
                        </a:lnTo>
                        <a:lnTo>
                          <a:pt x="83" y="26"/>
                        </a:lnTo>
                        <a:lnTo>
                          <a:pt x="79" y="19"/>
                        </a:lnTo>
                        <a:lnTo>
                          <a:pt x="73" y="11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3" y="0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1"/>
                        </a:lnTo>
                        <a:lnTo>
                          <a:pt x="7" y="19"/>
                        </a:lnTo>
                        <a:lnTo>
                          <a:pt x="3" y="26"/>
                        </a:lnTo>
                        <a:lnTo>
                          <a:pt x="0" y="33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3" y="59"/>
                        </a:lnTo>
                        <a:lnTo>
                          <a:pt x="7" y="67"/>
                        </a:lnTo>
                        <a:lnTo>
                          <a:pt x="12" y="73"/>
                        </a:lnTo>
                        <a:lnTo>
                          <a:pt x="19" y="78"/>
                        </a:lnTo>
                        <a:lnTo>
                          <a:pt x="26" y="81"/>
                        </a:lnTo>
                        <a:lnTo>
                          <a:pt x="33" y="84"/>
                        </a:lnTo>
                        <a:lnTo>
                          <a:pt x="42" y="8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54" name=""/>
                  <p:cNvSpPr/>
                  <p:nvPr/>
                </p:nvSpPr>
                <p:spPr>
                  <a:xfrm flipH="1">
                    <a:off x="7958520" y="51339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87">
                        <a:moveTo>
                          <a:pt x="42" y="87"/>
                        </a:moveTo>
                        <a:lnTo>
                          <a:pt x="51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3" y="74"/>
                        </a:lnTo>
                        <a:lnTo>
                          <a:pt x="79" y="67"/>
                        </a:lnTo>
                        <a:lnTo>
                          <a:pt x="83" y="60"/>
                        </a:lnTo>
                        <a:lnTo>
                          <a:pt x="84" y="53"/>
                        </a:lnTo>
                        <a:lnTo>
                          <a:pt x="86" y="44"/>
                        </a:lnTo>
                        <a:lnTo>
                          <a:pt x="84" y="35"/>
                        </a:lnTo>
                        <a:lnTo>
                          <a:pt x="83" y="28"/>
                        </a:lnTo>
                        <a:lnTo>
                          <a:pt x="79" y="20"/>
                        </a:lnTo>
                        <a:lnTo>
                          <a:pt x="73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1" y="2"/>
                        </a:lnTo>
                        <a:lnTo>
                          <a:pt x="42" y="0"/>
                        </a:lnTo>
                        <a:lnTo>
                          <a:pt x="33" y="2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2" y="13"/>
                        </a:lnTo>
                        <a:lnTo>
                          <a:pt x="7" y="20"/>
                        </a:lnTo>
                        <a:lnTo>
                          <a:pt x="3" y="28"/>
                        </a:lnTo>
                        <a:lnTo>
                          <a:pt x="0" y="35"/>
                        </a:lnTo>
                        <a:lnTo>
                          <a:pt x="0" y="44"/>
                        </a:lnTo>
                        <a:lnTo>
                          <a:pt x="0" y="53"/>
                        </a:lnTo>
                        <a:lnTo>
                          <a:pt x="3" y="60"/>
                        </a:lnTo>
                        <a:lnTo>
                          <a:pt x="7" y="67"/>
                        </a:lnTo>
                        <a:lnTo>
                          <a:pt x="12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3" y="86"/>
                        </a:lnTo>
                        <a:lnTo>
                          <a:pt x="42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55" name=""/>
                  <p:cNvSpPr/>
                  <p:nvPr/>
                </p:nvSpPr>
                <p:spPr>
                  <a:xfrm flipH="1">
                    <a:off x="8136000" y="521856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86">
                        <a:moveTo>
                          <a:pt x="44" y="86"/>
                        </a:moveTo>
                        <a:lnTo>
                          <a:pt x="52" y="86"/>
                        </a:lnTo>
                        <a:lnTo>
                          <a:pt x="60" y="83"/>
                        </a:lnTo>
                        <a:lnTo>
                          <a:pt x="67" y="79"/>
                        </a:lnTo>
                        <a:lnTo>
                          <a:pt x="74" y="74"/>
                        </a:lnTo>
                        <a:lnTo>
                          <a:pt x="80" y="67"/>
                        </a:lnTo>
                        <a:lnTo>
                          <a:pt x="84" y="60"/>
                        </a:lnTo>
                        <a:lnTo>
                          <a:pt x="86" y="53"/>
                        </a:lnTo>
                        <a:lnTo>
                          <a:pt x="87" y="44"/>
                        </a:lnTo>
                        <a:lnTo>
                          <a:pt x="86" y="35"/>
                        </a:lnTo>
                        <a:lnTo>
                          <a:pt x="84" y="26"/>
                        </a:lnTo>
                        <a:lnTo>
                          <a:pt x="80" y="19"/>
                        </a:lnTo>
                        <a:lnTo>
                          <a:pt x="74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2" y="2"/>
                        </a:lnTo>
                        <a:lnTo>
                          <a:pt x="44" y="0"/>
                        </a:lnTo>
                        <a:lnTo>
                          <a:pt x="35" y="2"/>
                        </a:lnTo>
                        <a:lnTo>
                          <a:pt x="28" y="3"/>
                        </a:lnTo>
                        <a:lnTo>
                          <a:pt x="20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4" y="26"/>
                        </a:lnTo>
                        <a:lnTo>
                          <a:pt x="1" y="35"/>
                        </a:lnTo>
                        <a:lnTo>
                          <a:pt x="0" y="44"/>
                        </a:lnTo>
                        <a:lnTo>
                          <a:pt x="1" y="53"/>
                        </a:lnTo>
                        <a:lnTo>
                          <a:pt x="4" y="60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20" y="79"/>
                        </a:lnTo>
                        <a:lnTo>
                          <a:pt x="28" y="83"/>
                        </a:lnTo>
                        <a:lnTo>
                          <a:pt x="35" y="86"/>
                        </a:lnTo>
                        <a:lnTo>
                          <a:pt x="44" y="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56" name=""/>
                  <p:cNvSpPr/>
                  <p:nvPr/>
                </p:nvSpPr>
                <p:spPr>
                  <a:xfrm flipH="1">
                    <a:off x="7983720" y="5245200"/>
                    <a:ext cx="4680" cy="4320"/>
                  </a:xfrm>
                  <a:custGeom>
                    <a:avLst/>
                    <a:gdLst/>
                    <a:ahLst/>
                    <a:rect l="l" t="t" r="r" b="b"/>
                    <a:pathLst>
                      <a:path w="88" h="87">
                        <a:moveTo>
                          <a:pt x="44" y="87"/>
                        </a:moveTo>
                        <a:lnTo>
                          <a:pt x="53" y="86"/>
                        </a:lnTo>
                        <a:lnTo>
                          <a:pt x="60" y="83"/>
                        </a:lnTo>
                        <a:lnTo>
                          <a:pt x="67" y="80"/>
                        </a:lnTo>
                        <a:lnTo>
                          <a:pt x="75" y="74"/>
                        </a:lnTo>
                        <a:lnTo>
                          <a:pt x="80" y="67"/>
                        </a:lnTo>
                        <a:lnTo>
                          <a:pt x="83" y="59"/>
                        </a:lnTo>
                        <a:lnTo>
                          <a:pt x="86" y="52"/>
                        </a:lnTo>
                        <a:lnTo>
                          <a:pt x="88" y="43"/>
                        </a:lnTo>
                        <a:lnTo>
                          <a:pt x="86" y="35"/>
                        </a:lnTo>
                        <a:lnTo>
                          <a:pt x="83" y="26"/>
                        </a:lnTo>
                        <a:lnTo>
                          <a:pt x="80" y="19"/>
                        </a:lnTo>
                        <a:lnTo>
                          <a:pt x="75" y="13"/>
                        </a:lnTo>
                        <a:lnTo>
                          <a:pt x="67" y="7"/>
                        </a:lnTo>
                        <a:lnTo>
                          <a:pt x="60" y="3"/>
                        </a:lnTo>
                        <a:lnTo>
                          <a:pt x="53" y="1"/>
                        </a:lnTo>
                        <a:lnTo>
                          <a:pt x="44" y="0"/>
                        </a:lnTo>
                        <a:lnTo>
                          <a:pt x="35" y="1"/>
                        </a:lnTo>
                        <a:lnTo>
                          <a:pt x="26" y="3"/>
                        </a:lnTo>
                        <a:lnTo>
                          <a:pt x="19" y="7"/>
                        </a:lnTo>
                        <a:lnTo>
                          <a:pt x="13" y="13"/>
                        </a:lnTo>
                        <a:lnTo>
                          <a:pt x="7" y="19"/>
                        </a:lnTo>
                        <a:lnTo>
                          <a:pt x="5" y="26"/>
                        </a:lnTo>
                        <a:lnTo>
                          <a:pt x="2" y="35"/>
                        </a:lnTo>
                        <a:lnTo>
                          <a:pt x="0" y="43"/>
                        </a:lnTo>
                        <a:lnTo>
                          <a:pt x="2" y="52"/>
                        </a:lnTo>
                        <a:lnTo>
                          <a:pt x="5" y="59"/>
                        </a:lnTo>
                        <a:lnTo>
                          <a:pt x="7" y="67"/>
                        </a:lnTo>
                        <a:lnTo>
                          <a:pt x="13" y="74"/>
                        </a:lnTo>
                        <a:lnTo>
                          <a:pt x="19" y="80"/>
                        </a:lnTo>
                        <a:lnTo>
                          <a:pt x="26" y="83"/>
                        </a:lnTo>
                        <a:lnTo>
                          <a:pt x="35" y="86"/>
                        </a:lnTo>
                        <a:lnTo>
                          <a:pt x="44" y="8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2480" bIns="-42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57" name=""/>
                  <p:cNvSpPr/>
                  <p:nvPr/>
                </p:nvSpPr>
                <p:spPr>
                  <a:xfrm flipH="1">
                    <a:off x="7979400" y="5241960"/>
                    <a:ext cx="3240" cy="2520"/>
                  </a:xfrm>
                  <a:custGeom>
                    <a:avLst/>
                    <a:gdLst/>
                    <a:ahLst/>
                    <a:rect l="l" t="t" r="r" b="b"/>
                    <a:pathLst>
                      <a:path w="55" h="55">
                        <a:moveTo>
                          <a:pt x="27" y="55"/>
                        </a:moveTo>
                        <a:lnTo>
                          <a:pt x="33" y="55"/>
                        </a:lnTo>
                        <a:lnTo>
                          <a:pt x="38" y="54"/>
                        </a:lnTo>
                        <a:lnTo>
                          <a:pt x="42" y="51"/>
                        </a:lnTo>
                        <a:lnTo>
                          <a:pt x="46" y="48"/>
                        </a:lnTo>
                        <a:lnTo>
                          <a:pt x="51" y="44"/>
                        </a:lnTo>
                        <a:lnTo>
                          <a:pt x="54" y="39"/>
                        </a:lnTo>
                        <a:lnTo>
                          <a:pt x="55" y="34"/>
                        </a:lnTo>
                        <a:lnTo>
                          <a:pt x="55" y="28"/>
                        </a:lnTo>
                        <a:lnTo>
                          <a:pt x="55" y="22"/>
                        </a:lnTo>
                        <a:lnTo>
                          <a:pt x="54" y="18"/>
                        </a:lnTo>
                        <a:lnTo>
                          <a:pt x="51" y="13"/>
                        </a:lnTo>
                        <a:lnTo>
                          <a:pt x="46" y="9"/>
                        </a:lnTo>
                        <a:lnTo>
                          <a:pt x="42" y="6"/>
                        </a:lnTo>
                        <a:lnTo>
                          <a:pt x="38" y="3"/>
                        </a:lnTo>
                        <a:lnTo>
                          <a:pt x="33" y="2"/>
                        </a:lnTo>
                        <a:lnTo>
                          <a:pt x="27" y="0"/>
                        </a:lnTo>
                        <a:lnTo>
                          <a:pt x="22" y="2"/>
                        </a:lnTo>
                        <a:lnTo>
                          <a:pt x="16" y="3"/>
                        </a:lnTo>
                        <a:lnTo>
                          <a:pt x="11" y="6"/>
                        </a:lnTo>
                        <a:lnTo>
                          <a:pt x="8" y="9"/>
                        </a:lnTo>
                        <a:lnTo>
                          <a:pt x="4" y="13"/>
                        </a:lnTo>
                        <a:lnTo>
                          <a:pt x="1" y="18"/>
                        </a:lnTo>
                        <a:lnTo>
                          <a:pt x="0" y="22"/>
                        </a:lnTo>
                        <a:lnTo>
                          <a:pt x="0" y="28"/>
                        </a:lnTo>
                        <a:lnTo>
                          <a:pt x="0" y="34"/>
                        </a:lnTo>
                        <a:lnTo>
                          <a:pt x="1" y="39"/>
                        </a:lnTo>
                        <a:lnTo>
                          <a:pt x="4" y="44"/>
                        </a:lnTo>
                        <a:lnTo>
                          <a:pt x="8" y="48"/>
                        </a:lnTo>
                        <a:lnTo>
                          <a:pt x="11" y="51"/>
                        </a:lnTo>
                        <a:lnTo>
                          <a:pt x="16" y="54"/>
                        </a:lnTo>
                        <a:lnTo>
                          <a:pt x="22" y="55"/>
                        </a:lnTo>
                        <a:lnTo>
                          <a:pt x="27" y="5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4280" bIns="-442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</p:grpSp>
      <p:sp>
        <p:nvSpPr>
          <p:cNvPr id="1158" name=""/>
          <p:cNvSpPr/>
          <p:nvPr/>
        </p:nvSpPr>
        <p:spPr>
          <a:xfrm>
            <a:off x="725760" y="2741040"/>
            <a:ext cx="1666800" cy="734400"/>
          </a:xfrm>
          <a:prstGeom prst="rect">
            <a:avLst/>
          </a:prstGeom>
          <a:solidFill>
            <a:srgbClr val="00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anchorCtr="1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Wasabi Serves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 Layer 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Optical Transport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9" name=""/>
          <p:cNvSpPr/>
          <p:nvPr/>
        </p:nvSpPr>
        <p:spPr>
          <a:xfrm>
            <a:off x="2265480" y="3075120"/>
            <a:ext cx="1614240" cy="182520"/>
          </a:xfrm>
          <a:custGeom>
            <a:avLst/>
            <a:gdLst/>
            <a:ahLst/>
            <a:rect l="l" t="t" r="r" b="b"/>
            <a:pathLst>
              <a:path w="939" h="115">
                <a:moveTo>
                  <a:pt x="0" y="51"/>
                </a:moveTo>
                <a:cubicBezTo>
                  <a:pt x="50" y="43"/>
                  <a:pt x="188" y="8"/>
                  <a:pt x="300" y="4"/>
                </a:cubicBezTo>
                <a:cubicBezTo>
                  <a:pt x="412" y="0"/>
                  <a:pt x="564" y="10"/>
                  <a:pt x="670" y="28"/>
                </a:cubicBezTo>
                <a:cubicBezTo>
                  <a:pt x="776" y="46"/>
                  <a:pt x="883" y="97"/>
                  <a:pt x="939" y="115"/>
                </a:cubicBezTo>
              </a:path>
            </a:pathLst>
          </a:custGeom>
          <a:noFill/>
          <a:ln w="19080">
            <a:solidFill>
              <a:srgbClr val="ffffff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F36B8C8-3D25-4C01-A702-F257ABAA4AD5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1999-07-11T22:42:31Z</dcterms:created>
  <dc:creator>jim_crowder</dc:creator>
  <dc:description/>
  <dc:language>en-US</dc:language>
  <cp:lastModifiedBy>donald_lassere</cp:lastModifiedBy>
  <cp:lastPrinted>2000-05-22T20:53:01Z</cp:lastPrinted>
  <dcterms:modified xsi:type="dcterms:W3CDTF">2000-12-08T18:34:14Z</dcterms:modified>
  <cp:revision>430</cp:revision>
  <dc:subject/>
  <dc:title>Factors effecting Ecommerce adoption</dc:title>
</cp:coreProperties>
</file>